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52"/>
  </p:notesMasterIdLst>
  <p:handoutMasterIdLst>
    <p:handoutMasterId r:id="rId53"/>
  </p:handoutMasterIdLst>
  <p:sldIdLst>
    <p:sldId id="269" r:id="rId4"/>
    <p:sldId id="262" r:id="rId5"/>
    <p:sldId id="308" r:id="rId6"/>
    <p:sldId id="268" r:id="rId7"/>
    <p:sldId id="271" r:id="rId8"/>
    <p:sldId id="274" r:id="rId9"/>
    <p:sldId id="279" r:id="rId10"/>
    <p:sldId id="294" r:id="rId11"/>
    <p:sldId id="275" r:id="rId12"/>
    <p:sldId id="295" r:id="rId13"/>
    <p:sldId id="277" r:id="rId14"/>
    <p:sldId id="280" r:id="rId15"/>
    <p:sldId id="293" r:id="rId16"/>
    <p:sldId id="278" r:id="rId17"/>
    <p:sldId id="272" r:id="rId18"/>
    <p:sldId id="292" r:id="rId19"/>
    <p:sldId id="290" r:id="rId20"/>
    <p:sldId id="281" r:id="rId21"/>
    <p:sldId id="282" r:id="rId22"/>
    <p:sldId id="304" r:id="rId23"/>
    <p:sldId id="306" r:id="rId24"/>
    <p:sldId id="283" r:id="rId25"/>
    <p:sldId id="298" r:id="rId26"/>
    <p:sldId id="284" r:id="rId27"/>
    <p:sldId id="303" r:id="rId28"/>
    <p:sldId id="286" r:id="rId29"/>
    <p:sldId id="302" r:id="rId30"/>
    <p:sldId id="289" r:id="rId31"/>
    <p:sldId id="307" r:id="rId32"/>
    <p:sldId id="300" r:id="rId33"/>
    <p:sldId id="296" r:id="rId34"/>
    <p:sldId id="266" r:id="rId35"/>
    <p:sldId id="260" r:id="rId36"/>
    <p:sldId id="315" r:id="rId37"/>
    <p:sldId id="368" r:id="rId38"/>
    <p:sldId id="370" r:id="rId39"/>
    <p:sldId id="369" r:id="rId40"/>
    <p:sldId id="1080" r:id="rId41"/>
    <p:sldId id="287" r:id="rId42"/>
    <p:sldId id="288" r:id="rId43"/>
    <p:sldId id="1082" r:id="rId44"/>
    <p:sldId id="1083" r:id="rId45"/>
    <p:sldId id="1084" r:id="rId46"/>
    <p:sldId id="297" r:id="rId47"/>
    <p:sldId id="1744" r:id="rId48"/>
    <p:sldId id="1745" r:id="rId49"/>
    <p:sldId id="1746" r:id="rId50"/>
    <p:sldId id="1747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2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DB1BF"/>
    <a:srgbClr val="EC613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62" autoAdjust="0"/>
    <p:restoredTop sz="96323" autoAdjust="0"/>
  </p:normalViewPr>
  <p:slideViewPr>
    <p:cSldViewPr snapToGrid="0">
      <p:cViewPr varScale="1">
        <p:scale>
          <a:sx n="62" d="100"/>
          <a:sy n="62" d="100"/>
        </p:scale>
        <p:origin x="1050" y="66"/>
      </p:cViewPr>
      <p:guideLst>
        <p:guide orient="horz" pos="242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078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8766788766788768E-2"/>
          <c:y val="0.12072966346843965"/>
          <c:w val="0.96123325633616052"/>
          <c:h val="0.8671973701847164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C587-47FB-AE6E-A340B227F9B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C587-47FB-AE6E-A340B227F9B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C587-47FB-AE6E-A340B227F9B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7-C587-47FB-AE6E-A340B227F9B6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60</c:v>
                </c:pt>
                <c:pt idx="2">
                  <c:v>80</c:v>
                </c:pt>
                <c:pt idx="3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C587-47FB-AE6E-A340B227F9B6}"/>
            </c:ext>
          </c:extLst>
        </c:ser>
        <c:ser>
          <c:idx val="1"/>
          <c:order val="1"/>
          <c:spPr>
            <a:pattFill prst="ltDn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9-C587-47FB-AE6E-A340B227F9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11610360"/>
        <c:axId val="311614280"/>
      </c:barChart>
      <c:catAx>
        <c:axId val="31161036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11614280"/>
        <c:crosses val="autoZero"/>
        <c:auto val="1"/>
        <c:lblAlgn val="ctr"/>
        <c:lblOffset val="100"/>
        <c:noMultiLvlLbl val="0"/>
      </c:catAx>
      <c:valAx>
        <c:axId val="311614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1161036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76E-433B-88E5-24BB41DD0437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276E-433B-88E5-24BB41DD0437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276E-433B-88E5-24BB41DD0437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7-276E-433B-88E5-24BB41DD0437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1st Qtr</c:v>
                      </c:pt>
                      <c:pt idx="1">
                        <c:v>2nd Qtr</c:v>
                      </c:pt>
                      <c:pt idx="2">
                        <c:v>3rd Qtr</c:v>
                      </c:pt>
                      <c:pt idx="3">
                        <c:v>4th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276E-433B-88E5-24BB41DD04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solidFill>
          <a:schemeClr val="bg1"/>
        </a:solidFill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D77BD0B-6671-4918-806E-AF0774B524C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FBF1A4F-3D55-422C-B8A0-C2EEC91719C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C40EC3D-81A6-4902-813A-4CE4ADA4DAC6}" type="datetimeFigureOut">
              <a:rPr lang="ko-KR" altLang="en-US" smtClean="0"/>
              <a:t>2023-10-24</a:t>
            </a:fld>
            <a:endParaRPr lang="ko-KR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81FC158-C225-492E-802F-7EBCFB66888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CDE1C6-A288-45E1-BE0A-B9F0DF7DDA8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5B810D-ABC1-4B66-A2CB-528B918A948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9189281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B3E7C74-ECE8-4F35-AA95-2EBA3CAC4EA1}" type="datetimeFigureOut">
              <a:rPr lang="LID4096" smtClean="0"/>
              <a:t>10/24/2023</a:t>
            </a:fld>
            <a:endParaRPr lang="LID4096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LID4096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LID4096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FE0786-A29D-4628-BC59-77BD6F850F20}" type="slidenum">
              <a:rPr lang="LID4096" smtClean="0"/>
              <a:t>‹#›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3556928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4444528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3442750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21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48243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23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3282026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25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9393520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27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9881118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29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5503586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31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0898124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33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76162791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175271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721716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1351883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429992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1095618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6625481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916613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4FE0786-A29D-4628-BC59-77BD6F850F20}" type="slidenum">
              <a:rPr lang="LID4096" smtClean="0"/>
              <a:t>17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8764500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41162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Imagen 77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5037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o 9"/>
          <p:cNvGrpSpPr/>
          <p:nvPr userDrawn="1"/>
        </p:nvGrpSpPr>
        <p:grpSpPr>
          <a:xfrm>
            <a:off x="0" y="-4453"/>
            <a:ext cx="12192000" cy="1027113"/>
            <a:chOff x="-541338" y="7581900"/>
            <a:chExt cx="14411326" cy="1027113"/>
          </a:xfrm>
        </p:grpSpPr>
        <p:sp>
          <p:nvSpPr>
            <p:cNvPr id="7" name="Freeform 5"/>
            <p:cNvSpPr>
              <a:spLocks/>
            </p:cNvSpPr>
            <p:nvPr userDrawn="1"/>
          </p:nvSpPr>
          <p:spPr bwMode="auto">
            <a:xfrm>
              <a:off x="-20638" y="7972425"/>
              <a:ext cx="60325" cy="120650"/>
            </a:xfrm>
            <a:custGeom>
              <a:avLst/>
              <a:gdLst>
                <a:gd name="T0" fmla="*/ 16 w 16"/>
                <a:gd name="T1" fmla="*/ 16 h 32"/>
                <a:gd name="T2" fmla="*/ 0 w 16"/>
                <a:gd name="T3" fmla="*/ 0 h 32"/>
                <a:gd name="T4" fmla="*/ 0 w 16"/>
                <a:gd name="T5" fmla="*/ 32 h 32"/>
                <a:gd name="T6" fmla="*/ 16 w 16"/>
                <a:gd name="T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2">
                  <a:moveTo>
                    <a:pt x="16" y="16"/>
                  </a:moveTo>
                  <a:cubicBezTo>
                    <a:pt x="16" y="8"/>
                    <a:pt x="11" y="2"/>
                    <a:pt x="0" y="0"/>
                  </a:cubicBezTo>
                  <a:cubicBezTo>
                    <a:pt x="0" y="11"/>
                    <a:pt x="0" y="21"/>
                    <a:pt x="0" y="32"/>
                  </a:cubicBezTo>
                  <a:cubicBezTo>
                    <a:pt x="10" y="30"/>
                    <a:pt x="16" y="24"/>
                    <a:pt x="16" y="16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>
              <a:spLocks/>
            </p:cNvSpPr>
            <p:nvPr userDrawn="1"/>
          </p:nvSpPr>
          <p:spPr bwMode="auto">
            <a:xfrm>
              <a:off x="-109538" y="7770813"/>
              <a:ext cx="52388" cy="106363"/>
            </a:xfrm>
            <a:custGeom>
              <a:avLst/>
              <a:gdLst>
                <a:gd name="T0" fmla="*/ 0 w 14"/>
                <a:gd name="T1" fmla="*/ 13 h 28"/>
                <a:gd name="T2" fmla="*/ 14 w 14"/>
                <a:gd name="T3" fmla="*/ 28 h 28"/>
                <a:gd name="T4" fmla="*/ 14 w 14"/>
                <a:gd name="T5" fmla="*/ 0 h 28"/>
                <a:gd name="T6" fmla="*/ 0 w 14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0" y="13"/>
                  </a:moveTo>
                  <a:cubicBezTo>
                    <a:pt x="0" y="21"/>
                    <a:pt x="3" y="25"/>
                    <a:pt x="14" y="28"/>
                  </a:cubicBezTo>
                  <a:cubicBezTo>
                    <a:pt x="14" y="19"/>
                    <a:pt x="14" y="10"/>
                    <a:pt x="14" y="0"/>
                  </a:cubicBezTo>
                  <a:cubicBezTo>
                    <a:pt x="6" y="2"/>
                    <a:pt x="1" y="5"/>
                    <a:pt x="0" y="13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/>
            <p:cNvSpPr>
              <a:spLocks noEditPoints="1"/>
            </p:cNvSpPr>
            <p:nvPr userDrawn="1"/>
          </p:nvSpPr>
          <p:spPr bwMode="auto">
            <a:xfrm>
              <a:off x="-541338" y="7581900"/>
              <a:ext cx="14411326" cy="1027113"/>
            </a:xfrm>
            <a:custGeom>
              <a:avLst/>
              <a:gdLst>
                <a:gd name="T0" fmla="*/ 2338 w 3840"/>
                <a:gd name="T1" fmla="*/ 0 h 271"/>
                <a:gd name="T2" fmla="*/ 0 w 3840"/>
                <a:gd name="T3" fmla="*/ 271 h 271"/>
                <a:gd name="T4" fmla="*/ 3241 w 3840"/>
                <a:gd name="T5" fmla="*/ 271 h 271"/>
                <a:gd name="T6" fmla="*/ 3840 w 3840"/>
                <a:gd name="T7" fmla="*/ 0 h 271"/>
                <a:gd name="T8" fmla="*/ 129 w 3840"/>
                <a:gd name="T9" fmla="*/ 101 h 271"/>
                <a:gd name="T10" fmla="*/ 116 w 3840"/>
                <a:gd name="T11" fmla="*/ 95 h 271"/>
                <a:gd name="T12" fmla="*/ 122 w 3840"/>
                <a:gd name="T13" fmla="*/ 36 h 271"/>
                <a:gd name="T14" fmla="*/ 130 w 3840"/>
                <a:gd name="T15" fmla="*/ 24 h 271"/>
                <a:gd name="T16" fmla="*/ 138 w 3840"/>
                <a:gd name="T17" fmla="*/ 24 h 271"/>
                <a:gd name="T18" fmla="*/ 148 w 3840"/>
                <a:gd name="T19" fmla="*/ 36 h 271"/>
                <a:gd name="T20" fmla="*/ 164 w 3840"/>
                <a:gd name="T21" fmla="*/ 70 h 271"/>
                <a:gd name="T22" fmla="*/ 139 w 3840"/>
                <a:gd name="T23" fmla="*/ 50 h 271"/>
                <a:gd name="T24" fmla="*/ 142 w 3840"/>
                <a:gd name="T25" fmla="*/ 83 h 271"/>
                <a:gd name="T26" fmla="*/ 174 w 3840"/>
                <a:gd name="T27" fmla="*/ 118 h 271"/>
                <a:gd name="T28" fmla="*/ 138 w 3840"/>
                <a:gd name="T29" fmla="*/ 160 h 271"/>
                <a:gd name="T30" fmla="*/ 129 w 3840"/>
                <a:gd name="T31" fmla="*/ 160 h 271"/>
                <a:gd name="T32" fmla="*/ 94 w 3840"/>
                <a:gd name="T33" fmla="*/ 123 h 271"/>
                <a:gd name="T34" fmla="*/ 113 w 3840"/>
                <a:gd name="T35" fmla="*/ 117 h 271"/>
                <a:gd name="T36" fmla="*/ 129 w 3840"/>
                <a:gd name="T37" fmla="*/ 101 h 271"/>
                <a:gd name="T38" fmla="*/ 102 w 3840"/>
                <a:gd name="T39" fmla="*/ 180 h 271"/>
                <a:gd name="T40" fmla="*/ 70 w 3840"/>
                <a:gd name="T41" fmla="*/ 162 h 271"/>
                <a:gd name="T42" fmla="*/ 52 w 3840"/>
                <a:gd name="T43" fmla="*/ 157 h 271"/>
                <a:gd name="T44" fmla="*/ 85 w 3840"/>
                <a:gd name="T45" fmla="*/ 187 h 271"/>
                <a:gd name="T46" fmla="*/ 82 w 3840"/>
                <a:gd name="T47" fmla="*/ 197 h 271"/>
                <a:gd name="T48" fmla="*/ 52 w 3840"/>
                <a:gd name="T49" fmla="*/ 157 h 271"/>
                <a:gd name="T50" fmla="*/ 207 w 3840"/>
                <a:gd name="T51" fmla="*/ 233 h 271"/>
                <a:gd name="T52" fmla="*/ 111 w 3840"/>
                <a:gd name="T53" fmla="*/ 248 h 271"/>
                <a:gd name="T54" fmla="*/ 54 w 3840"/>
                <a:gd name="T55" fmla="*/ 202 h 271"/>
                <a:gd name="T56" fmla="*/ 34 w 3840"/>
                <a:gd name="T57" fmla="*/ 170 h 271"/>
                <a:gd name="T58" fmla="*/ 50 w 3840"/>
                <a:gd name="T59" fmla="*/ 169 h 271"/>
                <a:gd name="T60" fmla="*/ 103 w 3840"/>
                <a:gd name="T61" fmla="*/ 213 h 271"/>
                <a:gd name="T62" fmla="*/ 148 w 3840"/>
                <a:gd name="T63" fmla="*/ 216 h 271"/>
                <a:gd name="T64" fmla="*/ 149 w 3840"/>
                <a:gd name="T65" fmla="*/ 208 h 271"/>
                <a:gd name="T66" fmla="*/ 97 w 3840"/>
                <a:gd name="T67" fmla="*/ 201 h 271"/>
                <a:gd name="T68" fmla="*/ 98 w 3840"/>
                <a:gd name="T69" fmla="*/ 188 h 271"/>
                <a:gd name="T70" fmla="*/ 158 w 3840"/>
                <a:gd name="T71" fmla="*/ 180 h 271"/>
                <a:gd name="T72" fmla="*/ 212 w 3840"/>
                <a:gd name="T73" fmla="*/ 192 h 271"/>
                <a:gd name="T74" fmla="*/ 212 w 3840"/>
                <a:gd name="T75" fmla="*/ 227 h 271"/>
                <a:gd name="T76" fmla="*/ 227 w 3840"/>
                <a:gd name="T77" fmla="*/ 248 h 271"/>
                <a:gd name="T78" fmla="*/ 219 w 3840"/>
                <a:gd name="T79" fmla="*/ 212 h 271"/>
                <a:gd name="T80" fmla="*/ 225 w 3840"/>
                <a:gd name="T81" fmla="*/ 177 h 271"/>
                <a:gd name="T82" fmla="*/ 239 w 3840"/>
                <a:gd name="T83" fmla="*/ 24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40" h="271">
                  <a:moveTo>
                    <a:pt x="3241" y="0"/>
                  </a:moveTo>
                  <a:cubicBezTo>
                    <a:pt x="2338" y="0"/>
                    <a:pt x="2338" y="0"/>
                    <a:pt x="23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338" y="271"/>
                    <a:pt x="2338" y="271"/>
                    <a:pt x="2338" y="271"/>
                  </a:cubicBezTo>
                  <a:cubicBezTo>
                    <a:pt x="3241" y="271"/>
                    <a:pt x="3241" y="271"/>
                    <a:pt x="3241" y="271"/>
                  </a:cubicBezTo>
                  <a:cubicBezTo>
                    <a:pt x="3840" y="271"/>
                    <a:pt x="3840" y="271"/>
                    <a:pt x="3840" y="271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241" y="0"/>
                  </a:lnTo>
                  <a:close/>
                  <a:moveTo>
                    <a:pt x="129" y="101"/>
                  </a:moveTo>
                  <a:cubicBezTo>
                    <a:pt x="129" y="100"/>
                    <a:pt x="126" y="98"/>
                    <a:pt x="125" y="98"/>
                  </a:cubicBezTo>
                  <a:cubicBezTo>
                    <a:pt x="122" y="97"/>
                    <a:pt x="119" y="96"/>
                    <a:pt x="116" y="95"/>
                  </a:cubicBezTo>
                  <a:cubicBezTo>
                    <a:pt x="102" y="88"/>
                    <a:pt x="95" y="78"/>
                    <a:pt x="96" y="63"/>
                  </a:cubicBezTo>
                  <a:cubicBezTo>
                    <a:pt x="98" y="48"/>
                    <a:pt x="106" y="39"/>
                    <a:pt x="122" y="36"/>
                  </a:cubicBezTo>
                  <a:cubicBezTo>
                    <a:pt x="124" y="35"/>
                    <a:pt x="126" y="35"/>
                    <a:pt x="129" y="34"/>
                  </a:cubicBezTo>
                  <a:cubicBezTo>
                    <a:pt x="129" y="31"/>
                    <a:pt x="129" y="27"/>
                    <a:pt x="130" y="24"/>
                  </a:cubicBezTo>
                  <a:cubicBezTo>
                    <a:pt x="130" y="23"/>
                    <a:pt x="133" y="21"/>
                    <a:pt x="135" y="21"/>
                  </a:cubicBezTo>
                  <a:cubicBezTo>
                    <a:pt x="136" y="20"/>
                    <a:pt x="138" y="23"/>
                    <a:pt x="138" y="24"/>
                  </a:cubicBezTo>
                  <a:cubicBezTo>
                    <a:pt x="139" y="27"/>
                    <a:pt x="138" y="31"/>
                    <a:pt x="138" y="34"/>
                  </a:cubicBezTo>
                  <a:cubicBezTo>
                    <a:pt x="142" y="35"/>
                    <a:pt x="145" y="36"/>
                    <a:pt x="148" y="36"/>
                  </a:cubicBezTo>
                  <a:cubicBezTo>
                    <a:pt x="159" y="39"/>
                    <a:pt x="166" y="46"/>
                    <a:pt x="170" y="56"/>
                  </a:cubicBezTo>
                  <a:cubicBezTo>
                    <a:pt x="172" y="63"/>
                    <a:pt x="169" y="68"/>
                    <a:pt x="164" y="70"/>
                  </a:cubicBezTo>
                  <a:cubicBezTo>
                    <a:pt x="159" y="72"/>
                    <a:pt x="154" y="69"/>
                    <a:pt x="151" y="63"/>
                  </a:cubicBezTo>
                  <a:cubicBezTo>
                    <a:pt x="149" y="57"/>
                    <a:pt x="146" y="52"/>
                    <a:pt x="139" y="50"/>
                  </a:cubicBezTo>
                  <a:cubicBezTo>
                    <a:pt x="139" y="60"/>
                    <a:pt x="138" y="70"/>
                    <a:pt x="139" y="79"/>
                  </a:cubicBezTo>
                  <a:cubicBezTo>
                    <a:pt x="139" y="80"/>
                    <a:pt x="141" y="82"/>
                    <a:pt x="142" y="83"/>
                  </a:cubicBezTo>
                  <a:cubicBezTo>
                    <a:pt x="144" y="84"/>
                    <a:pt x="147" y="84"/>
                    <a:pt x="149" y="85"/>
                  </a:cubicBezTo>
                  <a:cubicBezTo>
                    <a:pt x="167" y="91"/>
                    <a:pt x="175" y="101"/>
                    <a:pt x="174" y="118"/>
                  </a:cubicBezTo>
                  <a:cubicBezTo>
                    <a:pt x="173" y="133"/>
                    <a:pt x="163" y="146"/>
                    <a:pt x="147" y="149"/>
                  </a:cubicBezTo>
                  <a:cubicBezTo>
                    <a:pt x="140" y="150"/>
                    <a:pt x="138" y="153"/>
                    <a:pt x="138" y="160"/>
                  </a:cubicBezTo>
                  <a:cubicBezTo>
                    <a:pt x="139" y="163"/>
                    <a:pt x="139" y="167"/>
                    <a:pt x="134" y="167"/>
                  </a:cubicBezTo>
                  <a:cubicBezTo>
                    <a:pt x="129" y="167"/>
                    <a:pt x="129" y="163"/>
                    <a:pt x="129" y="160"/>
                  </a:cubicBezTo>
                  <a:cubicBezTo>
                    <a:pt x="130" y="153"/>
                    <a:pt x="128" y="150"/>
                    <a:pt x="121" y="149"/>
                  </a:cubicBezTo>
                  <a:cubicBezTo>
                    <a:pt x="107" y="146"/>
                    <a:pt x="97" y="137"/>
                    <a:pt x="94" y="123"/>
                  </a:cubicBezTo>
                  <a:cubicBezTo>
                    <a:pt x="92" y="116"/>
                    <a:pt x="95" y="111"/>
                    <a:pt x="101" y="109"/>
                  </a:cubicBezTo>
                  <a:cubicBezTo>
                    <a:pt x="106" y="107"/>
                    <a:pt x="111" y="110"/>
                    <a:pt x="113" y="117"/>
                  </a:cubicBezTo>
                  <a:cubicBezTo>
                    <a:pt x="118" y="129"/>
                    <a:pt x="119" y="131"/>
                    <a:pt x="129" y="134"/>
                  </a:cubicBezTo>
                  <a:cubicBezTo>
                    <a:pt x="129" y="123"/>
                    <a:pt x="129" y="112"/>
                    <a:pt x="129" y="101"/>
                  </a:cubicBezTo>
                  <a:close/>
                  <a:moveTo>
                    <a:pt x="81" y="161"/>
                  </a:moveTo>
                  <a:cubicBezTo>
                    <a:pt x="88" y="167"/>
                    <a:pt x="95" y="173"/>
                    <a:pt x="102" y="180"/>
                  </a:cubicBezTo>
                  <a:cubicBezTo>
                    <a:pt x="98" y="181"/>
                    <a:pt x="95" y="182"/>
                    <a:pt x="93" y="183"/>
                  </a:cubicBezTo>
                  <a:cubicBezTo>
                    <a:pt x="85" y="176"/>
                    <a:pt x="78" y="169"/>
                    <a:pt x="70" y="162"/>
                  </a:cubicBezTo>
                  <a:cubicBezTo>
                    <a:pt x="74" y="156"/>
                    <a:pt x="78" y="158"/>
                    <a:pt x="81" y="161"/>
                  </a:cubicBezTo>
                  <a:close/>
                  <a:moveTo>
                    <a:pt x="52" y="157"/>
                  </a:moveTo>
                  <a:cubicBezTo>
                    <a:pt x="55" y="159"/>
                    <a:pt x="60" y="159"/>
                    <a:pt x="62" y="161"/>
                  </a:cubicBezTo>
                  <a:cubicBezTo>
                    <a:pt x="70" y="169"/>
                    <a:pt x="78" y="178"/>
                    <a:pt x="85" y="187"/>
                  </a:cubicBezTo>
                  <a:cubicBezTo>
                    <a:pt x="87" y="189"/>
                    <a:pt x="86" y="194"/>
                    <a:pt x="86" y="198"/>
                  </a:cubicBezTo>
                  <a:cubicBezTo>
                    <a:pt x="84" y="197"/>
                    <a:pt x="83" y="197"/>
                    <a:pt x="82" y="197"/>
                  </a:cubicBezTo>
                  <a:cubicBezTo>
                    <a:pt x="72" y="185"/>
                    <a:pt x="61" y="172"/>
                    <a:pt x="51" y="160"/>
                  </a:cubicBezTo>
                  <a:cubicBezTo>
                    <a:pt x="51" y="159"/>
                    <a:pt x="51" y="158"/>
                    <a:pt x="52" y="157"/>
                  </a:cubicBezTo>
                  <a:close/>
                  <a:moveTo>
                    <a:pt x="212" y="227"/>
                  </a:moveTo>
                  <a:cubicBezTo>
                    <a:pt x="212" y="231"/>
                    <a:pt x="211" y="232"/>
                    <a:pt x="207" y="233"/>
                  </a:cubicBezTo>
                  <a:cubicBezTo>
                    <a:pt x="182" y="239"/>
                    <a:pt x="157" y="245"/>
                    <a:pt x="133" y="249"/>
                  </a:cubicBezTo>
                  <a:cubicBezTo>
                    <a:pt x="126" y="251"/>
                    <a:pt x="118" y="248"/>
                    <a:pt x="111" y="248"/>
                  </a:cubicBezTo>
                  <a:cubicBezTo>
                    <a:pt x="111" y="248"/>
                    <a:pt x="111" y="248"/>
                    <a:pt x="110" y="248"/>
                  </a:cubicBezTo>
                  <a:cubicBezTo>
                    <a:pt x="85" y="241"/>
                    <a:pt x="66" y="226"/>
                    <a:pt x="54" y="202"/>
                  </a:cubicBezTo>
                  <a:cubicBezTo>
                    <a:pt x="50" y="194"/>
                    <a:pt x="43" y="186"/>
                    <a:pt x="38" y="178"/>
                  </a:cubicBezTo>
                  <a:cubicBezTo>
                    <a:pt x="36" y="176"/>
                    <a:pt x="35" y="173"/>
                    <a:pt x="34" y="170"/>
                  </a:cubicBezTo>
                  <a:cubicBezTo>
                    <a:pt x="32" y="165"/>
                    <a:pt x="36" y="162"/>
                    <a:pt x="41" y="164"/>
                  </a:cubicBezTo>
                  <a:cubicBezTo>
                    <a:pt x="44" y="165"/>
                    <a:pt x="48" y="167"/>
                    <a:pt x="50" y="169"/>
                  </a:cubicBezTo>
                  <a:cubicBezTo>
                    <a:pt x="58" y="178"/>
                    <a:pt x="66" y="186"/>
                    <a:pt x="73" y="195"/>
                  </a:cubicBezTo>
                  <a:cubicBezTo>
                    <a:pt x="80" y="205"/>
                    <a:pt x="89" y="213"/>
                    <a:pt x="103" y="213"/>
                  </a:cubicBezTo>
                  <a:cubicBezTo>
                    <a:pt x="115" y="213"/>
                    <a:pt x="127" y="215"/>
                    <a:pt x="138" y="216"/>
                  </a:cubicBezTo>
                  <a:cubicBezTo>
                    <a:pt x="142" y="216"/>
                    <a:pt x="145" y="217"/>
                    <a:pt x="148" y="216"/>
                  </a:cubicBezTo>
                  <a:cubicBezTo>
                    <a:pt x="150" y="216"/>
                    <a:pt x="152" y="213"/>
                    <a:pt x="154" y="212"/>
                  </a:cubicBezTo>
                  <a:cubicBezTo>
                    <a:pt x="152" y="210"/>
                    <a:pt x="151" y="208"/>
                    <a:pt x="149" y="208"/>
                  </a:cubicBezTo>
                  <a:cubicBezTo>
                    <a:pt x="134" y="206"/>
                    <a:pt x="119" y="204"/>
                    <a:pt x="104" y="202"/>
                  </a:cubicBezTo>
                  <a:cubicBezTo>
                    <a:pt x="102" y="202"/>
                    <a:pt x="99" y="202"/>
                    <a:pt x="97" y="201"/>
                  </a:cubicBezTo>
                  <a:cubicBezTo>
                    <a:pt x="95" y="199"/>
                    <a:pt x="92" y="196"/>
                    <a:pt x="92" y="194"/>
                  </a:cubicBezTo>
                  <a:cubicBezTo>
                    <a:pt x="93" y="192"/>
                    <a:pt x="96" y="188"/>
                    <a:pt x="98" y="188"/>
                  </a:cubicBezTo>
                  <a:cubicBezTo>
                    <a:pt x="104" y="187"/>
                    <a:pt x="110" y="187"/>
                    <a:pt x="116" y="187"/>
                  </a:cubicBezTo>
                  <a:cubicBezTo>
                    <a:pt x="131" y="189"/>
                    <a:pt x="145" y="189"/>
                    <a:pt x="158" y="180"/>
                  </a:cubicBezTo>
                  <a:cubicBezTo>
                    <a:pt x="175" y="168"/>
                    <a:pt x="192" y="176"/>
                    <a:pt x="208" y="184"/>
                  </a:cubicBezTo>
                  <a:cubicBezTo>
                    <a:pt x="210" y="185"/>
                    <a:pt x="212" y="190"/>
                    <a:pt x="212" y="192"/>
                  </a:cubicBezTo>
                  <a:cubicBezTo>
                    <a:pt x="213" y="198"/>
                    <a:pt x="212" y="204"/>
                    <a:pt x="212" y="210"/>
                  </a:cubicBezTo>
                  <a:cubicBezTo>
                    <a:pt x="212" y="215"/>
                    <a:pt x="212" y="221"/>
                    <a:pt x="212" y="227"/>
                  </a:cubicBezTo>
                  <a:close/>
                  <a:moveTo>
                    <a:pt x="232" y="248"/>
                  </a:moveTo>
                  <a:cubicBezTo>
                    <a:pt x="230" y="247"/>
                    <a:pt x="229" y="247"/>
                    <a:pt x="227" y="248"/>
                  </a:cubicBezTo>
                  <a:cubicBezTo>
                    <a:pt x="221" y="248"/>
                    <a:pt x="219" y="246"/>
                    <a:pt x="219" y="240"/>
                  </a:cubicBezTo>
                  <a:cubicBezTo>
                    <a:pt x="220" y="231"/>
                    <a:pt x="219" y="221"/>
                    <a:pt x="219" y="212"/>
                  </a:cubicBezTo>
                  <a:cubicBezTo>
                    <a:pt x="219" y="202"/>
                    <a:pt x="219" y="192"/>
                    <a:pt x="219" y="183"/>
                  </a:cubicBezTo>
                  <a:cubicBezTo>
                    <a:pt x="219" y="178"/>
                    <a:pt x="221" y="177"/>
                    <a:pt x="225" y="177"/>
                  </a:cubicBezTo>
                  <a:cubicBezTo>
                    <a:pt x="242" y="177"/>
                    <a:pt x="239" y="176"/>
                    <a:pt x="239" y="190"/>
                  </a:cubicBezTo>
                  <a:cubicBezTo>
                    <a:pt x="239" y="207"/>
                    <a:pt x="239" y="223"/>
                    <a:pt x="239" y="240"/>
                  </a:cubicBezTo>
                  <a:cubicBezTo>
                    <a:pt x="239" y="246"/>
                    <a:pt x="238" y="248"/>
                    <a:pt x="232" y="248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06973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DCE200-6A5B-44AD-8BA4-39183B76E3C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2000" y="1582965"/>
            <a:ext cx="3200400" cy="462733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47205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CE4A3078-4588-4E96-86C1-13F599F5C29B}"/>
              </a:ext>
            </a:extLst>
          </p:cNvPr>
          <p:cNvGrpSpPr/>
          <p:nvPr userDrawn="1"/>
        </p:nvGrpSpPr>
        <p:grpSpPr>
          <a:xfrm>
            <a:off x="271205" y="1859091"/>
            <a:ext cx="4838803" cy="2658595"/>
            <a:chOff x="-548507" y="477868"/>
            <a:chExt cx="11570449" cy="6357177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4060D33-271A-468B-9987-4BA96254D49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C19508C-C132-47CB-8BA1-2A0C4356D266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5E587BD-ED49-4D3E-96E2-11ACD04E7773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972E355-A917-4604-8BBF-F5E216D7B5C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E4DD70C-BD3B-4509-B4EE-DF26E1A80A4E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47FDFAE-AB58-447C-86FC-1351A6601EC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D3A8D91F-7660-4232-81FE-488DC2AC4ED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EF83A023-B3B0-44BD-92B9-E72787A810A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09993162-7871-4AA5-9A8F-A51AD4605BD0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91B1681F-8DC6-46A8-BFB1-76A007AC4FD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2BCFCF77-A335-4EF0-85DC-03901286AFD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1B4593F-6DA3-4D30-B277-F7D30889740F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1" name="그림 개체 틀 2">
            <a:extLst>
              <a:ext uri="{FF2B5EF4-FFF2-40B4-BE49-F238E27FC236}">
                <a16:creationId xmlns:a16="http://schemas.microsoft.com/office/drawing/2014/main" id="{8461A13D-1299-4FAD-978B-612262665AC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69870" y="2006556"/>
            <a:ext cx="3426249" cy="211478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DCE200-6A5B-44AD-8BA4-39183B76E3C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447825" y="1514757"/>
            <a:ext cx="3751192" cy="211478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81A1402A-7868-4896-AF74-EEABBC31797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89141" y="2737691"/>
            <a:ext cx="939337" cy="15207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96291E9-382B-4112-ACC6-C5D173E3D86C}"/>
              </a:ext>
            </a:extLst>
          </p:cNvPr>
          <p:cNvSpPr/>
          <p:nvPr userDrawn="1"/>
        </p:nvSpPr>
        <p:spPr>
          <a:xfrm>
            <a:off x="0" y="4756308"/>
            <a:ext cx="12192000" cy="2118726"/>
          </a:xfrm>
          <a:prstGeom prst="rect">
            <a:avLst/>
          </a:prstGeom>
          <a:solidFill>
            <a:srgbClr val="1DB1BF"/>
          </a:solidFill>
          <a:ln>
            <a:solidFill>
              <a:srgbClr val="1DB1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1057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6A6BFBA-0B81-43EC-82B3-3C7685798270}"/>
              </a:ext>
            </a:extLst>
          </p:cNvPr>
          <p:cNvSpPr/>
          <p:nvPr userDrawn="1"/>
        </p:nvSpPr>
        <p:spPr>
          <a:xfrm>
            <a:off x="0" y="942689"/>
            <a:ext cx="8190689" cy="5915313"/>
          </a:xfrm>
          <a:custGeom>
            <a:avLst/>
            <a:gdLst>
              <a:gd name="connsiteX0" fmla="*/ 1864468 w 7960468"/>
              <a:gd name="connsiteY0" fmla="*/ 0 h 5749047"/>
              <a:gd name="connsiteX1" fmla="*/ 7960468 w 7960468"/>
              <a:gd name="connsiteY1" fmla="*/ 5749047 h 5749047"/>
              <a:gd name="connsiteX2" fmla="*/ 6404991 w 7960468"/>
              <a:gd name="connsiteY2" fmla="*/ 5749047 h 5749047"/>
              <a:gd name="connsiteX3" fmla="*/ 1864468 w 7960468"/>
              <a:gd name="connsiteY3" fmla="*/ 1466948 h 5749047"/>
              <a:gd name="connsiteX4" fmla="*/ 0 w 7960468"/>
              <a:gd name="connsiteY4" fmla="*/ 0 h 5749047"/>
              <a:gd name="connsiteX5" fmla="*/ 6096000 w 7960468"/>
              <a:gd name="connsiteY5" fmla="*/ 5749047 h 5749047"/>
              <a:gd name="connsiteX6" fmla="*/ 0 w 7960468"/>
              <a:gd name="connsiteY6" fmla="*/ 5749047 h 574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60468" h="5749047">
                <a:moveTo>
                  <a:pt x="1864468" y="0"/>
                </a:moveTo>
                <a:lnTo>
                  <a:pt x="7960468" y="5749047"/>
                </a:lnTo>
                <a:lnTo>
                  <a:pt x="6404991" y="5749047"/>
                </a:lnTo>
                <a:lnTo>
                  <a:pt x="1864468" y="1466948"/>
                </a:lnTo>
                <a:close/>
                <a:moveTo>
                  <a:pt x="0" y="0"/>
                </a:moveTo>
                <a:lnTo>
                  <a:pt x="6096000" y="5749047"/>
                </a:lnTo>
                <a:lnTo>
                  <a:pt x="0" y="574904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A3B45EF-370E-440A-A20B-2942D298C9F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108954"/>
            <a:ext cx="7960468" cy="5749047"/>
          </a:xfrm>
          <a:custGeom>
            <a:avLst/>
            <a:gdLst>
              <a:gd name="connsiteX0" fmla="*/ 1864468 w 7960468"/>
              <a:gd name="connsiteY0" fmla="*/ 0 h 5749047"/>
              <a:gd name="connsiteX1" fmla="*/ 7960468 w 7960468"/>
              <a:gd name="connsiteY1" fmla="*/ 5749047 h 5749047"/>
              <a:gd name="connsiteX2" fmla="*/ 6404991 w 7960468"/>
              <a:gd name="connsiteY2" fmla="*/ 5749047 h 5749047"/>
              <a:gd name="connsiteX3" fmla="*/ 1864468 w 7960468"/>
              <a:gd name="connsiteY3" fmla="*/ 1466948 h 5749047"/>
              <a:gd name="connsiteX4" fmla="*/ 0 w 7960468"/>
              <a:gd name="connsiteY4" fmla="*/ 0 h 5749047"/>
              <a:gd name="connsiteX5" fmla="*/ 6096000 w 7960468"/>
              <a:gd name="connsiteY5" fmla="*/ 5749047 h 5749047"/>
              <a:gd name="connsiteX6" fmla="*/ 0 w 7960468"/>
              <a:gd name="connsiteY6" fmla="*/ 5749047 h 574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60468" h="5749047">
                <a:moveTo>
                  <a:pt x="1864468" y="0"/>
                </a:moveTo>
                <a:lnTo>
                  <a:pt x="7960468" y="5749047"/>
                </a:lnTo>
                <a:lnTo>
                  <a:pt x="6404991" y="5749047"/>
                </a:lnTo>
                <a:lnTo>
                  <a:pt x="1864468" y="1466948"/>
                </a:lnTo>
                <a:close/>
                <a:moveTo>
                  <a:pt x="0" y="0"/>
                </a:moveTo>
                <a:lnTo>
                  <a:pt x="6096000" y="5749047"/>
                </a:lnTo>
                <a:lnTo>
                  <a:pt x="0" y="57490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3052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/>
          <p:cNvGrpSpPr/>
          <p:nvPr userDrawn="1"/>
        </p:nvGrpSpPr>
        <p:grpSpPr>
          <a:xfrm>
            <a:off x="-1241" y="0"/>
            <a:ext cx="12192000" cy="850900"/>
            <a:chOff x="684213" y="2330450"/>
            <a:chExt cx="11279187" cy="803275"/>
          </a:xfrm>
        </p:grpSpPr>
        <p:sp>
          <p:nvSpPr>
            <p:cNvPr id="7" name="Freeform 5"/>
            <p:cNvSpPr>
              <a:spLocks/>
            </p:cNvSpPr>
            <p:nvPr userDrawn="1"/>
          </p:nvSpPr>
          <p:spPr bwMode="auto">
            <a:xfrm>
              <a:off x="10833100" y="2679700"/>
              <a:ext cx="22225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>
              <a:spLocks/>
            </p:cNvSpPr>
            <p:nvPr userDrawn="1"/>
          </p:nvSpPr>
          <p:spPr bwMode="auto">
            <a:xfrm>
              <a:off x="10182225" y="2679700"/>
              <a:ext cx="23812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10223500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11531600" y="2768600"/>
              <a:ext cx="30162" cy="57150"/>
            </a:xfrm>
            <a:custGeom>
              <a:avLst/>
              <a:gdLst>
                <a:gd name="T0" fmla="*/ 9 w 10"/>
                <a:gd name="T1" fmla="*/ 10 h 19"/>
                <a:gd name="T2" fmla="*/ 0 w 10"/>
                <a:gd name="T3" fmla="*/ 0 h 19"/>
                <a:gd name="T4" fmla="*/ 0 w 10"/>
                <a:gd name="T5" fmla="*/ 19 h 19"/>
                <a:gd name="T6" fmla="*/ 9 w 10"/>
                <a:gd name="T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9" y="10"/>
                  </a:moveTo>
                  <a:cubicBezTo>
                    <a:pt x="10" y="5"/>
                    <a:pt x="7" y="2"/>
                    <a:pt x="0" y="0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6" y="18"/>
                    <a:pt x="9" y="15"/>
                    <a:pt x="9" y="10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>
              <a:off x="10872788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84213" y="2330450"/>
              <a:ext cx="11279187" cy="803275"/>
            </a:xfrm>
            <a:custGeom>
              <a:avLst/>
              <a:gdLst>
                <a:gd name="T0" fmla="*/ 3839 w 3839"/>
                <a:gd name="T1" fmla="*/ 271 h 271"/>
                <a:gd name="T2" fmla="*/ 3273 w 3839"/>
                <a:gd name="T3" fmla="*/ 208 h 271"/>
                <a:gd name="T4" fmla="*/ 3167 w 3839"/>
                <a:gd name="T5" fmla="*/ 181 h 271"/>
                <a:gd name="T6" fmla="*/ 3191 w 3839"/>
                <a:gd name="T7" fmla="*/ 168 h 271"/>
                <a:gd name="T8" fmla="*/ 3312 w 3839"/>
                <a:gd name="T9" fmla="*/ 149 h 271"/>
                <a:gd name="T10" fmla="*/ 3241 w 3839"/>
                <a:gd name="T11" fmla="*/ 149 h 271"/>
                <a:gd name="T12" fmla="*/ 3222 w 3839"/>
                <a:gd name="T13" fmla="*/ 125 h 271"/>
                <a:gd name="T14" fmla="*/ 3245 w 3839"/>
                <a:gd name="T15" fmla="*/ 100 h 271"/>
                <a:gd name="T16" fmla="*/ 3252 w 3839"/>
                <a:gd name="T17" fmla="*/ 109 h 271"/>
                <a:gd name="T18" fmla="*/ 3254 w 3839"/>
                <a:gd name="T19" fmla="*/ 125 h 271"/>
                <a:gd name="T20" fmla="*/ 3247 w 3839"/>
                <a:gd name="T21" fmla="*/ 135 h 271"/>
                <a:gd name="T22" fmla="*/ 3268 w 3839"/>
                <a:gd name="T23" fmla="*/ 161 h 271"/>
                <a:gd name="T24" fmla="*/ 3244 w 3839"/>
                <a:gd name="T25" fmla="*/ 189 h 271"/>
                <a:gd name="T26" fmla="*/ 3220 w 3839"/>
                <a:gd name="T27" fmla="*/ 162 h 271"/>
                <a:gd name="T28" fmla="*/ 3241 w 3839"/>
                <a:gd name="T29" fmla="*/ 169 h 271"/>
                <a:gd name="T30" fmla="*/ 3283 w 3839"/>
                <a:gd name="T31" fmla="*/ 127 h 271"/>
                <a:gd name="T32" fmla="*/ 3184 w 3839"/>
                <a:gd name="T33" fmla="*/ 142 h 271"/>
                <a:gd name="T34" fmla="*/ 3269 w 3839"/>
                <a:gd name="T35" fmla="*/ 78 h 271"/>
                <a:gd name="T36" fmla="*/ 3321 w 3839"/>
                <a:gd name="T37" fmla="*/ 107 h 271"/>
                <a:gd name="T38" fmla="*/ 3404 w 3839"/>
                <a:gd name="T39" fmla="*/ 178 h 271"/>
                <a:gd name="T40" fmla="*/ 3394 w 3839"/>
                <a:gd name="T41" fmla="*/ 147 h 271"/>
                <a:gd name="T42" fmla="*/ 3469 w 3839"/>
                <a:gd name="T43" fmla="*/ 204 h 271"/>
                <a:gd name="T44" fmla="*/ 3535 w 3839"/>
                <a:gd name="T45" fmla="*/ 153 h 271"/>
                <a:gd name="T46" fmla="*/ 3460 w 3839"/>
                <a:gd name="T47" fmla="*/ 147 h 271"/>
                <a:gd name="T48" fmla="*/ 3457 w 3839"/>
                <a:gd name="T49" fmla="*/ 109 h 271"/>
                <a:gd name="T50" fmla="*/ 3469 w 3839"/>
                <a:gd name="T51" fmla="*/ 107 h 271"/>
                <a:gd name="T52" fmla="*/ 3486 w 3839"/>
                <a:gd name="T53" fmla="*/ 121 h 271"/>
                <a:gd name="T54" fmla="*/ 3470 w 3839"/>
                <a:gd name="T55" fmla="*/ 118 h 271"/>
                <a:gd name="T56" fmla="*/ 3471 w 3839"/>
                <a:gd name="T57" fmla="*/ 138 h 271"/>
                <a:gd name="T58" fmla="*/ 3473 w 3839"/>
                <a:gd name="T59" fmla="*/ 177 h 271"/>
                <a:gd name="T60" fmla="*/ 3462 w 3839"/>
                <a:gd name="T61" fmla="*/ 184 h 271"/>
                <a:gd name="T62" fmla="*/ 3445 w 3839"/>
                <a:gd name="T63" fmla="*/ 154 h 271"/>
                <a:gd name="T64" fmla="*/ 3462 w 3839"/>
                <a:gd name="T65" fmla="*/ 149 h 271"/>
                <a:gd name="T66" fmla="*/ 3518 w 3839"/>
                <a:gd name="T67" fmla="*/ 120 h 271"/>
                <a:gd name="T68" fmla="*/ 3398 w 3839"/>
                <a:gd name="T69" fmla="*/ 140 h 271"/>
                <a:gd name="T70" fmla="*/ 3526 w 3839"/>
                <a:gd name="T71" fmla="*/ 110 h 271"/>
                <a:gd name="T72" fmla="*/ 3536 w 3839"/>
                <a:gd name="T73" fmla="*/ 140 h 271"/>
                <a:gd name="T74" fmla="*/ 3625 w 3839"/>
                <a:gd name="T75" fmla="*/ 172 h 271"/>
                <a:gd name="T76" fmla="*/ 3650 w 3839"/>
                <a:gd name="T77" fmla="*/ 158 h 271"/>
                <a:gd name="T78" fmla="*/ 3748 w 3839"/>
                <a:gd name="T79" fmla="*/ 144 h 271"/>
                <a:gd name="T80" fmla="*/ 3718 w 3839"/>
                <a:gd name="T81" fmla="*/ 207 h 271"/>
                <a:gd name="T82" fmla="*/ 3678 w 3839"/>
                <a:gd name="T83" fmla="*/ 143 h 271"/>
                <a:gd name="T84" fmla="*/ 3685 w 3839"/>
                <a:gd name="T85" fmla="*/ 107 h 271"/>
                <a:gd name="T86" fmla="*/ 3691 w 3839"/>
                <a:gd name="T87" fmla="*/ 106 h 271"/>
                <a:gd name="T88" fmla="*/ 3707 w 3839"/>
                <a:gd name="T89" fmla="*/ 128 h 271"/>
                <a:gd name="T90" fmla="*/ 3691 w 3839"/>
                <a:gd name="T91" fmla="*/ 117 h 271"/>
                <a:gd name="T92" fmla="*/ 3705 w 3839"/>
                <a:gd name="T93" fmla="*/ 140 h 271"/>
                <a:gd name="T94" fmla="*/ 3691 w 3839"/>
                <a:gd name="T95" fmla="*/ 183 h 271"/>
                <a:gd name="T96" fmla="*/ 3680 w 3839"/>
                <a:gd name="T97" fmla="*/ 176 h 271"/>
                <a:gd name="T98" fmla="*/ 3676 w 3839"/>
                <a:gd name="T99" fmla="*/ 157 h 271"/>
                <a:gd name="T100" fmla="*/ 3759 w 3839"/>
                <a:gd name="T101" fmla="*/ 139 h 271"/>
                <a:gd name="T102" fmla="*/ 3687 w 3839"/>
                <a:gd name="T103" fmla="*/ 82 h 271"/>
                <a:gd name="T104" fmla="*/ 3619 w 3839"/>
                <a:gd name="T105" fmla="*/ 132 h 271"/>
                <a:gd name="T106" fmla="*/ 3752 w 3839"/>
                <a:gd name="T107" fmla="*/ 11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39" h="271">
                  <a:moveTo>
                    <a:pt x="0" y="0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3839" y="271"/>
                    <a:pt x="3839" y="271"/>
                    <a:pt x="3839" y="271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0" y="0"/>
                  </a:lnTo>
                  <a:close/>
                  <a:moveTo>
                    <a:pt x="3273" y="208"/>
                  </a:moveTo>
                  <a:cubicBezTo>
                    <a:pt x="3240" y="224"/>
                    <a:pt x="3201" y="210"/>
                    <a:pt x="3183" y="178"/>
                  </a:cubicBezTo>
                  <a:cubicBezTo>
                    <a:pt x="3182" y="176"/>
                    <a:pt x="3182" y="175"/>
                    <a:pt x="3181" y="174"/>
                  </a:cubicBezTo>
                  <a:cubicBezTo>
                    <a:pt x="3176" y="176"/>
                    <a:pt x="3172" y="178"/>
                    <a:pt x="3167" y="181"/>
                  </a:cubicBezTo>
                  <a:cubicBezTo>
                    <a:pt x="3169" y="169"/>
                    <a:pt x="3171" y="159"/>
                    <a:pt x="3174" y="147"/>
                  </a:cubicBezTo>
                  <a:cubicBezTo>
                    <a:pt x="3184" y="151"/>
                    <a:pt x="3194" y="156"/>
                    <a:pt x="3205" y="160"/>
                  </a:cubicBezTo>
                  <a:cubicBezTo>
                    <a:pt x="3200" y="163"/>
                    <a:pt x="3196" y="165"/>
                    <a:pt x="3191" y="168"/>
                  </a:cubicBezTo>
                  <a:cubicBezTo>
                    <a:pt x="3196" y="184"/>
                    <a:pt x="3218" y="205"/>
                    <a:pt x="3248" y="204"/>
                  </a:cubicBezTo>
                  <a:cubicBezTo>
                    <a:pt x="3277" y="202"/>
                    <a:pt x="3297" y="182"/>
                    <a:pt x="3304" y="145"/>
                  </a:cubicBezTo>
                  <a:cubicBezTo>
                    <a:pt x="3307" y="147"/>
                    <a:pt x="3310" y="147"/>
                    <a:pt x="3312" y="149"/>
                  </a:cubicBezTo>
                  <a:cubicBezTo>
                    <a:pt x="3313" y="149"/>
                    <a:pt x="3314" y="152"/>
                    <a:pt x="3314" y="153"/>
                  </a:cubicBezTo>
                  <a:cubicBezTo>
                    <a:pt x="3310" y="179"/>
                    <a:pt x="3297" y="198"/>
                    <a:pt x="3273" y="208"/>
                  </a:cubicBezTo>
                  <a:close/>
                  <a:moveTo>
                    <a:pt x="3241" y="149"/>
                  </a:moveTo>
                  <a:cubicBezTo>
                    <a:pt x="3241" y="148"/>
                    <a:pt x="3240" y="147"/>
                    <a:pt x="3239" y="147"/>
                  </a:cubicBezTo>
                  <a:cubicBezTo>
                    <a:pt x="3237" y="146"/>
                    <a:pt x="3235" y="145"/>
                    <a:pt x="3233" y="145"/>
                  </a:cubicBezTo>
                  <a:cubicBezTo>
                    <a:pt x="3224" y="141"/>
                    <a:pt x="3221" y="135"/>
                    <a:pt x="3222" y="125"/>
                  </a:cubicBezTo>
                  <a:cubicBezTo>
                    <a:pt x="3222" y="117"/>
                    <a:pt x="3227" y="111"/>
                    <a:pt x="3236" y="109"/>
                  </a:cubicBezTo>
                  <a:cubicBezTo>
                    <a:pt x="3238" y="109"/>
                    <a:pt x="3239" y="109"/>
                    <a:pt x="3240" y="108"/>
                  </a:cubicBezTo>
                  <a:cubicBezTo>
                    <a:pt x="3243" y="106"/>
                    <a:pt x="3239" y="100"/>
                    <a:pt x="3245" y="100"/>
                  </a:cubicBezTo>
                  <a:cubicBezTo>
                    <a:pt x="3246" y="100"/>
                    <a:pt x="3247" y="105"/>
                    <a:pt x="3248" y="107"/>
                  </a:cubicBezTo>
                  <a:cubicBezTo>
                    <a:pt x="3248" y="108"/>
                    <a:pt x="3247" y="108"/>
                    <a:pt x="3247" y="108"/>
                  </a:cubicBezTo>
                  <a:cubicBezTo>
                    <a:pt x="3249" y="108"/>
                    <a:pt x="3250" y="109"/>
                    <a:pt x="3252" y="109"/>
                  </a:cubicBezTo>
                  <a:cubicBezTo>
                    <a:pt x="3259" y="111"/>
                    <a:pt x="3263" y="115"/>
                    <a:pt x="3265" y="121"/>
                  </a:cubicBezTo>
                  <a:cubicBezTo>
                    <a:pt x="3267" y="125"/>
                    <a:pt x="3266" y="129"/>
                    <a:pt x="3262" y="130"/>
                  </a:cubicBezTo>
                  <a:cubicBezTo>
                    <a:pt x="3259" y="131"/>
                    <a:pt x="3256" y="129"/>
                    <a:pt x="3254" y="125"/>
                  </a:cubicBezTo>
                  <a:cubicBezTo>
                    <a:pt x="3253" y="122"/>
                    <a:pt x="3251" y="120"/>
                    <a:pt x="3249" y="118"/>
                  </a:cubicBezTo>
                  <a:cubicBezTo>
                    <a:pt x="3248" y="118"/>
                    <a:pt x="3248" y="118"/>
                    <a:pt x="3247" y="118"/>
                  </a:cubicBezTo>
                  <a:cubicBezTo>
                    <a:pt x="3247" y="124"/>
                    <a:pt x="3247" y="130"/>
                    <a:pt x="3247" y="135"/>
                  </a:cubicBezTo>
                  <a:cubicBezTo>
                    <a:pt x="3247" y="136"/>
                    <a:pt x="3249" y="137"/>
                    <a:pt x="3250" y="138"/>
                  </a:cubicBezTo>
                  <a:cubicBezTo>
                    <a:pt x="3253" y="139"/>
                    <a:pt x="3257" y="140"/>
                    <a:pt x="3260" y="142"/>
                  </a:cubicBezTo>
                  <a:cubicBezTo>
                    <a:pt x="3267" y="147"/>
                    <a:pt x="3269" y="153"/>
                    <a:pt x="3268" y="161"/>
                  </a:cubicBezTo>
                  <a:cubicBezTo>
                    <a:pt x="3266" y="170"/>
                    <a:pt x="3261" y="175"/>
                    <a:pt x="3252" y="177"/>
                  </a:cubicBezTo>
                  <a:cubicBezTo>
                    <a:pt x="3248" y="178"/>
                    <a:pt x="3246" y="180"/>
                    <a:pt x="3247" y="184"/>
                  </a:cubicBezTo>
                  <a:cubicBezTo>
                    <a:pt x="3247" y="186"/>
                    <a:pt x="3245" y="187"/>
                    <a:pt x="3244" y="189"/>
                  </a:cubicBezTo>
                  <a:cubicBezTo>
                    <a:pt x="3243" y="187"/>
                    <a:pt x="3241" y="186"/>
                    <a:pt x="3241" y="184"/>
                  </a:cubicBezTo>
                  <a:cubicBezTo>
                    <a:pt x="3242" y="180"/>
                    <a:pt x="3240" y="178"/>
                    <a:pt x="3236" y="177"/>
                  </a:cubicBezTo>
                  <a:cubicBezTo>
                    <a:pt x="3228" y="176"/>
                    <a:pt x="3222" y="171"/>
                    <a:pt x="3220" y="162"/>
                  </a:cubicBezTo>
                  <a:cubicBezTo>
                    <a:pt x="3219" y="158"/>
                    <a:pt x="3221" y="154"/>
                    <a:pt x="3224" y="154"/>
                  </a:cubicBezTo>
                  <a:cubicBezTo>
                    <a:pt x="3228" y="152"/>
                    <a:pt x="3230" y="154"/>
                    <a:pt x="3232" y="159"/>
                  </a:cubicBezTo>
                  <a:cubicBezTo>
                    <a:pt x="3233" y="164"/>
                    <a:pt x="3235" y="168"/>
                    <a:pt x="3241" y="169"/>
                  </a:cubicBezTo>
                  <a:cubicBezTo>
                    <a:pt x="3241" y="162"/>
                    <a:pt x="3241" y="156"/>
                    <a:pt x="3241" y="149"/>
                  </a:cubicBezTo>
                  <a:close/>
                  <a:moveTo>
                    <a:pt x="3315" y="140"/>
                  </a:moveTo>
                  <a:cubicBezTo>
                    <a:pt x="3304" y="136"/>
                    <a:pt x="3294" y="132"/>
                    <a:pt x="3283" y="127"/>
                  </a:cubicBezTo>
                  <a:cubicBezTo>
                    <a:pt x="3288" y="124"/>
                    <a:pt x="3293" y="122"/>
                    <a:pt x="3297" y="120"/>
                  </a:cubicBezTo>
                  <a:cubicBezTo>
                    <a:pt x="3291" y="102"/>
                    <a:pt x="3270" y="83"/>
                    <a:pt x="3243" y="84"/>
                  </a:cubicBezTo>
                  <a:cubicBezTo>
                    <a:pt x="3215" y="84"/>
                    <a:pt x="3187" y="104"/>
                    <a:pt x="3184" y="142"/>
                  </a:cubicBezTo>
                  <a:cubicBezTo>
                    <a:pt x="3182" y="141"/>
                    <a:pt x="3180" y="140"/>
                    <a:pt x="3177" y="140"/>
                  </a:cubicBezTo>
                  <a:cubicBezTo>
                    <a:pt x="3174" y="139"/>
                    <a:pt x="3174" y="137"/>
                    <a:pt x="3174" y="134"/>
                  </a:cubicBezTo>
                  <a:cubicBezTo>
                    <a:pt x="3180" y="89"/>
                    <a:pt x="3226" y="61"/>
                    <a:pt x="3269" y="78"/>
                  </a:cubicBezTo>
                  <a:cubicBezTo>
                    <a:pt x="3285" y="84"/>
                    <a:pt x="3297" y="95"/>
                    <a:pt x="3305" y="110"/>
                  </a:cubicBezTo>
                  <a:cubicBezTo>
                    <a:pt x="3306" y="111"/>
                    <a:pt x="3306" y="112"/>
                    <a:pt x="3307" y="114"/>
                  </a:cubicBezTo>
                  <a:cubicBezTo>
                    <a:pt x="3312" y="112"/>
                    <a:pt x="3316" y="109"/>
                    <a:pt x="3321" y="107"/>
                  </a:cubicBezTo>
                  <a:cubicBezTo>
                    <a:pt x="3319" y="118"/>
                    <a:pt x="3317" y="129"/>
                    <a:pt x="3315" y="140"/>
                  </a:cubicBezTo>
                  <a:close/>
                  <a:moveTo>
                    <a:pt x="3494" y="208"/>
                  </a:moveTo>
                  <a:cubicBezTo>
                    <a:pt x="3460" y="224"/>
                    <a:pt x="3422" y="210"/>
                    <a:pt x="3404" y="178"/>
                  </a:cubicBezTo>
                  <a:cubicBezTo>
                    <a:pt x="3403" y="176"/>
                    <a:pt x="3403" y="175"/>
                    <a:pt x="3402" y="174"/>
                  </a:cubicBezTo>
                  <a:cubicBezTo>
                    <a:pt x="3397" y="176"/>
                    <a:pt x="3393" y="178"/>
                    <a:pt x="3388" y="181"/>
                  </a:cubicBezTo>
                  <a:cubicBezTo>
                    <a:pt x="3390" y="169"/>
                    <a:pt x="3392" y="159"/>
                    <a:pt x="3394" y="147"/>
                  </a:cubicBezTo>
                  <a:cubicBezTo>
                    <a:pt x="3405" y="151"/>
                    <a:pt x="3415" y="156"/>
                    <a:pt x="3426" y="160"/>
                  </a:cubicBezTo>
                  <a:cubicBezTo>
                    <a:pt x="3421" y="163"/>
                    <a:pt x="3417" y="165"/>
                    <a:pt x="3412" y="168"/>
                  </a:cubicBezTo>
                  <a:cubicBezTo>
                    <a:pt x="3417" y="184"/>
                    <a:pt x="3439" y="205"/>
                    <a:pt x="3469" y="204"/>
                  </a:cubicBezTo>
                  <a:cubicBezTo>
                    <a:pt x="3498" y="202"/>
                    <a:pt x="3518" y="182"/>
                    <a:pt x="3525" y="145"/>
                  </a:cubicBezTo>
                  <a:cubicBezTo>
                    <a:pt x="3528" y="147"/>
                    <a:pt x="3531" y="147"/>
                    <a:pt x="3533" y="149"/>
                  </a:cubicBezTo>
                  <a:cubicBezTo>
                    <a:pt x="3534" y="149"/>
                    <a:pt x="3535" y="152"/>
                    <a:pt x="3535" y="153"/>
                  </a:cubicBezTo>
                  <a:cubicBezTo>
                    <a:pt x="3531" y="179"/>
                    <a:pt x="3518" y="198"/>
                    <a:pt x="3494" y="208"/>
                  </a:cubicBezTo>
                  <a:close/>
                  <a:moveTo>
                    <a:pt x="3462" y="149"/>
                  </a:moveTo>
                  <a:cubicBezTo>
                    <a:pt x="3462" y="148"/>
                    <a:pt x="3461" y="147"/>
                    <a:pt x="3460" y="147"/>
                  </a:cubicBezTo>
                  <a:cubicBezTo>
                    <a:pt x="3458" y="146"/>
                    <a:pt x="3456" y="145"/>
                    <a:pt x="3454" y="145"/>
                  </a:cubicBezTo>
                  <a:cubicBezTo>
                    <a:pt x="3445" y="141"/>
                    <a:pt x="3442" y="135"/>
                    <a:pt x="3443" y="125"/>
                  </a:cubicBezTo>
                  <a:cubicBezTo>
                    <a:pt x="3443" y="117"/>
                    <a:pt x="3448" y="111"/>
                    <a:pt x="3457" y="109"/>
                  </a:cubicBezTo>
                  <a:cubicBezTo>
                    <a:pt x="3459" y="109"/>
                    <a:pt x="3460" y="109"/>
                    <a:pt x="3461" y="108"/>
                  </a:cubicBezTo>
                  <a:cubicBezTo>
                    <a:pt x="3464" y="106"/>
                    <a:pt x="3460" y="100"/>
                    <a:pt x="3466" y="100"/>
                  </a:cubicBezTo>
                  <a:cubicBezTo>
                    <a:pt x="3467" y="100"/>
                    <a:pt x="3468" y="105"/>
                    <a:pt x="3469" y="107"/>
                  </a:cubicBezTo>
                  <a:cubicBezTo>
                    <a:pt x="3469" y="108"/>
                    <a:pt x="3468" y="108"/>
                    <a:pt x="3468" y="108"/>
                  </a:cubicBezTo>
                  <a:cubicBezTo>
                    <a:pt x="3470" y="108"/>
                    <a:pt x="3471" y="109"/>
                    <a:pt x="3473" y="109"/>
                  </a:cubicBezTo>
                  <a:cubicBezTo>
                    <a:pt x="3480" y="111"/>
                    <a:pt x="3484" y="115"/>
                    <a:pt x="3486" y="121"/>
                  </a:cubicBezTo>
                  <a:cubicBezTo>
                    <a:pt x="3488" y="125"/>
                    <a:pt x="3487" y="129"/>
                    <a:pt x="3483" y="130"/>
                  </a:cubicBezTo>
                  <a:cubicBezTo>
                    <a:pt x="3480" y="131"/>
                    <a:pt x="3477" y="129"/>
                    <a:pt x="3475" y="125"/>
                  </a:cubicBezTo>
                  <a:cubicBezTo>
                    <a:pt x="3474" y="122"/>
                    <a:pt x="3472" y="120"/>
                    <a:pt x="3470" y="118"/>
                  </a:cubicBezTo>
                  <a:cubicBezTo>
                    <a:pt x="3469" y="118"/>
                    <a:pt x="3469" y="118"/>
                    <a:pt x="3468" y="118"/>
                  </a:cubicBezTo>
                  <a:cubicBezTo>
                    <a:pt x="3468" y="124"/>
                    <a:pt x="3468" y="130"/>
                    <a:pt x="3468" y="135"/>
                  </a:cubicBezTo>
                  <a:cubicBezTo>
                    <a:pt x="3468" y="136"/>
                    <a:pt x="3470" y="137"/>
                    <a:pt x="3471" y="138"/>
                  </a:cubicBezTo>
                  <a:cubicBezTo>
                    <a:pt x="3474" y="139"/>
                    <a:pt x="3478" y="140"/>
                    <a:pt x="3481" y="142"/>
                  </a:cubicBezTo>
                  <a:cubicBezTo>
                    <a:pt x="3488" y="147"/>
                    <a:pt x="3490" y="153"/>
                    <a:pt x="3489" y="161"/>
                  </a:cubicBezTo>
                  <a:cubicBezTo>
                    <a:pt x="3487" y="170"/>
                    <a:pt x="3482" y="175"/>
                    <a:pt x="3473" y="177"/>
                  </a:cubicBezTo>
                  <a:cubicBezTo>
                    <a:pt x="3469" y="178"/>
                    <a:pt x="3467" y="180"/>
                    <a:pt x="3468" y="184"/>
                  </a:cubicBezTo>
                  <a:cubicBezTo>
                    <a:pt x="3468" y="186"/>
                    <a:pt x="3466" y="187"/>
                    <a:pt x="3465" y="189"/>
                  </a:cubicBezTo>
                  <a:cubicBezTo>
                    <a:pt x="3464" y="187"/>
                    <a:pt x="3462" y="186"/>
                    <a:pt x="3462" y="184"/>
                  </a:cubicBezTo>
                  <a:cubicBezTo>
                    <a:pt x="3463" y="180"/>
                    <a:pt x="3461" y="178"/>
                    <a:pt x="3457" y="177"/>
                  </a:cubicBezTo>
                  <a:cubicBezTo>
                    <a:pt x="3449" y="176"/>
                    <a:pt x="3443" y="171"/>
                    <a:pt x="3441" y="162"/>
                  </a:cubicBezTo>
                  <a:cubicBezTo>
                    <a:pt x="3440" y="158"/>
                    <a:pt x="3442" y="154"/>
                    <a:pt x="3445" y="154"/>
                  </a:cubicBezTo>
                  <a:cubicBezTo>
                    <a:pt x="3449" y="152"/>
                    <a:pt x="3451" y="154"/>
                    <a:pt x="3453" y="159"/>
                  </a:cubicBezTo>
                  <a:cubicBezTo>
                    <a:pt x="3454" y="164"/>
                    <a:pt x="3456" y="168"/>
                    <a:pt x="3462" y="169"/>
                  </a:cubicBezTo>
                  <a:cubicBezTo>
                    <a:pt x="3462" y="162"/>
                    <a:pt x="3462" y="156"/>
                    <a:pt x="3462" y="149"/>
                  </a:cubicBezTo>
                  <a:close/>
                  <a:moveTo>
                    <a:pt x="3536" y="140"/>
                  </a:moveTo>
                  <a:cubicBezTo>
                    <a:pt x="3525" y="136"/>
                    <a:pt x="3515" y="132"/>
                    <a:pt x="3504" y="127"/>
                  </a:cubicBezTo>
                  <a:cubicBezTo>
                    <a:pt x="3509" y="124"/>
                    <a:pt x="3514" y="122"/>
                    <a:pt x="3518" y="120"/>
                  </a:cubicBezTo>
                  <a:cubicBezTo>
                    <a:pt x="3512" y="102"/>
                    <a:pt x="3491" y="83"/>
                    <a:pt x="3464" y="84"/>
                  </a:cubicBezTo>
                  <a:cubicBezTo>
                    <a:pt x="3436" y="84"/>
                    <a:pt x="3408" y="104"/>
                    <a:pt x="3405" y="142"/>
                  </a:cubicBezTo>
                  <a:cubicBezTo>
                    <a:pt x="3403" y="141"/>
                    <a:pt x="3401" y="140"/>
                    <a:pt x="3398" y="140"/>
                  </a:cubicBezTo>
                  <a:cubicBezTo>
                    <a:pt x="3395" y="139"/>
                    <a:pt x="3395" y="137"/>
                    <a:pt x="3395" y="134"/>
                  </a:cubicBezTo>
                  <a:cubicBezTo>
                    <a:pt x="3401" y="89"/>
                    <a:pt x="3447" y="61"/>
                    <a:pt x="3490" y="78"/>
                  </a:cubicBezTo>
                  <a:cubicBezTo>
                    <a:pt x="3506" y="84"/>
                    <a:pt x="3518" y="95"/>
                    <a:pt x="3526" y="110"/>
                  </a:cubicBezTo>
                  <a:cubicBezTo>
                    <a:pt x="3527" y="111"/>
                    <a:pt x="3527" y="112"/>
                    <a:pt x="3528" y="114"/>
                  </a:cubicBezTo>
                  <a:cubicBezTo>
                    <a:pt x="3533" y="112"/>
                    <a:pt x="3537" y="109"/>
                    <a:pt x="3542" y="107"/>
                  </a:cubicBezTo>
                  <a:cubicBezTo>
                    <a:pt x="3540" y="118"/>
                    <a:pt x="3538" y="129"/>
                    <a:pt x="3536" y="140"/>
                  </a:cubicBezTo>
                  <a:close/>
                  <a:moveTo>
                    <a:pt x="3718" y="207"/>
                  </a:moveTo>
                  <a:cubicBezTo>
                    <a:pt x="3684" y="222"/>
                    <a:pt x="3645" y="209"/>
                    <a:pt x="3627" y="176"/>
                  </a:cubicBezTo>
                  <a:cubicBezTo>
                    <a:pt x="3627" y="175"/>
                    <a:pt x="3626" y="174"/>
                    <a:pt x="3625" y="172"/>
                  </a:cubicBezTo>
                  <a:cubicBezTo>
                    <a:pt x="3621" y="174"/>
                    <a:pt x="3616" y="177"/>
                    <a:pt x="3611" y="179"/>
                  </a:cubicBezTo>
                  <a:cubicBezTo>
                    <a:pt x="3614" y="168"/>
                    <a:pt x="3616" y="157"/>
                    <a:pt x="3618" y="146"/>
                  </a:cubicBezTo>
                  <a:cubicBezTo>
                    <a:pt x="3628" y="150"/>
                    <a:pt x="3639" y="154"/>
                    <a:pt x="3650" y="158"/>
                  </a:cubicBezTo>
                  <a:cubicBezTo>
                    <a:pt x="3644" y="161"/>
                    <a:pt x="3640" y="164"/>
                    <a:pt x="3636" y="166"/>
                  </a:cubicBezTo>
                  <a:cubicBezTo>
                    <a:pt x="3640" y="182"/>
                    <a:pt x="3663" y="203"/>
                    <a:pt x="3692" y="202"/>
                  </a:cubicBezTo>
                  <a:cubicBezTo>
                    <a:pt x="3722" y="201"/>
                    <a:pt x="3742" y="181"/>
                    <a:pt x="3748" y="144"/>
                  </a:cubicBezTo>
                  <a:cubicBezTo>
                    <a:pt x="3751" y="145"/>
                    <a:pt x="3754" y="146"/>
                    <a:pt x="3757" y="147"/>
                  </a:cubicBezTo>
                  <a:cubicBezTo>
                    <a:pt x="3758" y="148"/>
                    <a:pt x="3758" y="150"/>
                    <a:pt x="3758" y="151"/>
                  </a:cubicBezTo>
                  <a:cubicBezTo>
                    <a:pt x="3755" y="177"/>
                    <a:pt x="3741" y="196"/>
                    <a:pt x="3718" y="207"/>
                  </a:cubicBezTo>
                  <a:close/>
                  <a:moveTo>
                    <a:pt x="3685" y="148"/>
                  </a:moveTo>
                  <a:cubicBezTo>
                    <a:pt x="3685" y="147"/>
                    <a:pt x="3684" y="146"/>
                    <a:pt x="3683" y="145"/>
                  </a:cubicBezTo>
                  <a:cubicBezTo>
                    <a:pt x="3682" y="144"/>
                    <a:pt x="3679" y="144"/>
                    <a:pt x="3678" y="143"/>
                  </a:cubicBezTo>
                  <a:cubicBezTo>
                    <a:pt x="3669" y="139"/>
                    <a:pt x="3665" y="133"/>
                    <a:pt x="3666" y="124"/>
                  </a:cubicBezTo>
                  <a:cubicBezTo>
                    <a:pt x="3667" y="115"/>
                    <a:pt x="3672" y="110"/>
                    <a:pt x="3680" y="108"/>
                  </a:cubicBezTo>
                  <a:cubicBezTo>
                    <a:pt x="3682" y="107"/>
                    <a:pt x="3684" y="107"/>
                    <a:pt x="3685" y="107"/>
                  </a:cubicBezTo>
                  <a:cubicBezTo>
                    <a:pt x="3687" y="104"/>
                    <a:pt x="3683" y="98"/>
                    <a:pt x="3689" y="98"/>
                  </a:cubicBezTo>
                  <a:cubicBezTo>
                    <a:pt x="3690" y="99"/>
                    <a:pt x="3691" y="103"/>
                    <a:pt x="3692" y="106"/>
                  </a:cubicBezTo>
                  <a:cubicBezTo>
                    <a:pt x="3692" y="106"/>
                    <a:pt x="3692" y="106"/>
                    <a:pt x="3691" y="106"/>
                  </a:cubicBezTo>
                  <a:cubicBezTo>
                    <a:pt x="3693" y="107"/>
                    <a:pt x="3695" y="107"/>
                    <a:pt x="3696" y="108"/>
                  </a:cubicBezTo>
                  <a:cubicBezTo>
                    <a:pt x="3703" y="109"/>
                    <a:pt x="3707" y="113"/>
                    <a:pt x="3710" y="119"/>
                  </a:cubicBezTo>
                  <a:cubicBezTo>
                    <a:pt x="3711" y="123"/>
                    <a:pt x="3710" y="127"/>
                    <a:pt x="3707" y="128"/>
                  </a:cubicBezTo>
                  <a:cubicBezTo>
                    <a:pt x="3703" y="130"/>
                    <a:pt x="3701" y="128"/>
                    <a:pt x="3699" y="124"/>
                  </a:cubicBezTo>
                  <a:cubicBezTo>
                    <a:pt x="3697" y="121"/>
                    <a:pt x="3695" y="118"/>
                    <a:pt x="3693" y="116"/>
                  </a:cubicBezTo>
                  <a:cubicBezTo>
                    <a:pt x="3693" y="116"/>
                    <a:pt x="3692" y="116"/>
                    <a:pt x="3691" y="117"/>
                  </a:cubicBezTo>
                  <a:cubicBezTo>
                    <a:pt x="3691" y="122"/>
                    <a:pt x="3691" y="128"/>
                    <a:pt x="3691" y="133"/>
                  </a:cubicBezTo>
                  <a:cubicBezTo>
                    <a:pt x="3692" y="134"/>
                    <a:pt x="3693" y="136"/>
                    <a:pt x="3695" y="136"/>
                  </a:cubicBezTo>
                  <a:cubicBezTo>
                    <a:pt x="3698" y="138"/>
                    <a:pt x="3702" y="139"/>
                    <a:pt x="3705" y="140"/>
                  </a:cubicBezTo>
                  <a:cubicBezTo>
                    <a:pt x="3711" y="145"/>
                    <a:pt x="3714" y="152"/>
                    <a:pt x="3712" y="160"/>
                  </a:cubicBezTo>
                  <a:cubicBezTo>
                    <a:pt x="3711" y="168"/>
                    <a:pt x="3705" y="174"/>
                    <a:pt x="3697" y="176"/>
                  </a:cubicBezTo>
                  <a:cubicBezTo>
                    <a:pt x="3693" y="177"/>
                    <a:pt x="3691" y="178"/>
                    <a:pt x="3691" y="183"/>
                  </a:cubicBezTo>
                  <a:cubicBezTo>
                    <a:pt x="3691" y="184"/>
                    <a:pt x="3689" y="185"/>
                    <a:pt x="3688" y="187"/>
                  </a:cubicBezTo>
                  <a:cubicBezTo>
                    <a:pt x="3687" y="185"/>
                    <a:pt x="3686" y="184"/>
                    <a:pt x="3686" y="183"/>
                  </a:cubicBezTo>
                  <a:cubicBezTo>
                    <a:pt x="3686" y="178"/>
                    <a:pt x="3684" y="177"/>
                    <a:pt x="3680" y="176"/>
                  </a:cubicBezTo>
                  <a:cubicBezTo>
                    <a:pt x="3672" y="174"/>
                    <a:pt x="3667" y="169"/>
                    <a:pt x="3664" y="161"/>
                  </a:cubicBezTo>
                  <a:cubicBezTo>
                    <a:pt x="3663" y="156"/>
                    <a:pt x="3665" y="153"/>
                    <a:pt x="3668" y="152"/>
                  </a:cubicBezTo>
                  <a:cubicBezTo>
                    <a:pt x="3672" y="151"/>
                    <a:pt x="3675" y="153"/>
                    <a:pt x="3676" y="157"/>
                  </a:cubicBezTo>
                  <a:cubicBezTo>
                    <a:pt x="3678" y="162"/>
                    <a:pt x="3680" y="166"/>
                    <a:pt x="3686" y="167"/>
                  </a:cubicBezTo>
                  <a:cubicBezTo>
                    <a:pt x="3686" y="160"/>
                    <a:pt x="3686" y="154"/>
                    <a:pt x="3685" y="148"/>
                  </a:cubicBezTo>
                  <a:close/>
                  <a:moveTo>
                    <a:pt x="3759" y="139"/>
                  </a:moveTo>
                  <a:cubicBezTo>
                    <a:pt x="3748" y="134"/>
                    <a:pt x="3738" y="130"/>
                    <a:pt x="3727" y="126"/>
                  </a:cubicBezTo>
                  <a:cubicBezTo>
                    <a:pt x="3733" y="123"/>
                    <a:pt x="3737" y="120"/>
                    <a:pt x="3741" y="118"/>
                  </a:cubicBezTo>
                  <a:cubicBezTo>
                    <a:pt x="3735" y="100"/>
                    <a:pt x="3714" y="82"/>
                    <a:pt x="3687" y="82"/>
                  </a:cubicBezTo>
                  <a:cubicBezTo>
                    <a:pt x="3660" y="83"/>
                    <a:pt x="3631" y="103"/>
                    <a:pt x="3629" y="140"/>
                  </a:cubicBezTo>
                  <a:cubicBezTo>
                    <a:pt x="3626" y="140"/>
                    <a:pt x="3624" y="139"/>
                    <a:pt x="3622" y="138"/>
                  </a:cubicBezTo>
                  <a:cubicBezTo>
                    <a:pt x="3619" y="137"/>
                    <a:pt x="3618" y="135"/>
                    <a:pt x="3619" y="132"/>
                  </a:cubicBezTo>
                  <a:cubicBezTo>
                    <a:pt x="3624" y="87"/>
                    <a:pt x="3671" y="60"/>
                    <a:pt x="3713" y="76"/>
                  </a:cubicBezTo>
                  <a:cubicBezTo>
                    <a:pt x="3729" y="82"/>
                    <a:pt x="3741" y="93"/>
                    <a:pt x="3749" y="108"/>
                  </a:cubicBezTo>
                  <a:cubicBezTo>
                    <a:pt x="3750" y="109"/>
                    <a:pt x="3751" y="111"/>
                    <a:pt x="3752" y="112"/>
                  </a:cubicBezTo>
                  <a:cubicBezTo>
                    <a:pt x="3756" y="110"/>
                    <a:pt x="3760" y="108"/>
                    <a:pt x="3766" y="105"/>
                  </a:cubicBezTo>
                  <a:cubicBezTo>
                    <a:pt x="3763" y="117"/>
                    <a:pt x="3761" y="127"/>
                    <a:pt x="3759" y="13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/>
            <p:cNvSpPr>
              <a:spLocks/>
            </p:cNvSpPr>
            <p:nvPr userDrawn="1"/>
          </p:nvSpPr>
          <p:spPr bwMode="auto">
            <a:xfrm>
              <a:off x="11487150" y="2674938"/>
              <a:ext cx="23812" cy="49213"/>
            </a:xfrm>
            <a:custGeom>
              <a:avLst/>
              <a:gdLst>
                <a:gd name="T0" fmla="*/ 0 w 8"/>
                <a:gd name="T1" fmla="*/ 9 h 17"/>
                <a:gd name="T2" fmla="*/ 8 w 8"/>
                <a:gd name="T3" fmla="*/ 17 h 17"/>
                <a:gd name="T4" fmla="*/ 8 w 8"/>
                <a:gd name="T5" fmla="*/ 0 h 17"/>
                <a:gd name="T6" fmla="*/ 0 w 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9"/>
                  </a:moveTo>
                  <a:cubicBezTo>
                    <a:pt x="0" y="13"/>
                    <a:pt x="3" y="16"/>
                    <a:pt x="8" y="17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2B35F45-00CB-4203-B075-872C639D402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022283" y="1354778"/>
            <a:ext cx="6150293" cy="3448050"/>
          </a:xfrm>
          <a:custGeom>
            <a:avLst/>
            <a:gdLst>
              <a:gd name="connsiteX0" fmla="*/ 2106931 w 6150293"/>
              <a:gd name="connsiteY0" fmla="*/ 0 h 3448050"/>
              <a:gd name="connsiteX1" fmla="*/ 6150293 w 6150293"/>
              <a:gd name="connsiteY1" fmla="*/ 0 h 3448050"/>
              <a:gd name="connsiteX2" fmla="*/ 4042410 w 6150293"/>
              <a:gd name="connsiteY2" fmla="*/ 3448050 h 3448050"/>
              <a:gd name="connsiteX3" fmla="*/ 0 w 6150293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0293" h="3448050">
                <a:moveTo>
                  <a:pt x="2106931" y="0"/>
                </a:moveTo>
                <a:lnTo>
                  <a:pt x="6150293" y="0"/>
                </a:lnTo>
                <a:lnTo>
                  <a:pt x="4042410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AF9A2D-6BC2-414E-9FA2-2BCC6B6CECD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8638" y="1354778"/>
            <a:ext cx="4429125" cy="3448050"/>
          </a:xfrm>
          <a:custGeom>
            <a:avLst/>
            <a:gdLst>
              <a:gd name="connsiteX0" fmla="*/ 0 w 4429125"/>
              <a:gd name="connsiteY0" fmla="*/ 0 h 3448050"/>
              <a:gd name="connsiteX1" fmla="*/ 4429125 w 4429125"/>
              <a:gd name="connsiteY1" fmla="*/ 0 h 3448050"/>
              <a:gd name="connsiteX2" fmla="*/ 2322195 w 4429125"/>
              <a:gd name="connsiteY2" fmla="*/ 3448050 h 3448050"/>
              <a:gd name="connsiteX3" fmla="*/ 0 w 4429125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9125" h="3448050">
                <a:moveTo>
                  <a:pt x="0" y="0"/>
                </a:moveTo>
                <a:lnTo>
                  <a:pt x="4429125" y="0"/>
                </a:lnTo>
                <a:lnTo>
                  <a:pt x="2322195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2A5C04A-4DC0-45FF-8695-531CFED7EAB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236142" y="1354778"/>
            <a:ext cx="4426268" cy="3448050"/>
          </a:xfrm>
          <a:custGeom>
            <a:avLst/>
            <a:gdLst>
              <a:gd name="connsiteX0" fmla="*/ 2107883 w 4426268"/>
              <a:gd name="connsiteY0" fmla="*/ 0 h 3448050"/>
              <a:gd name="connsiteX1" fmla="*/ 4426268 w 4426268"/>
              <a:gd name="connsiteY1" fmla="*/ 0 h 3448050"/>
              <a:gd name="connsiteX2" fmla="*/ 4426268 w 4426268"/>
              <a:gd name="connsiteY2" fmla="*/ 3448050 h 3448050"/>
              <a:gd name="connsiteX3" fmla="*/ 0 w 4426268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6268" h="3448050">
                <a:moveTo>
                  <a:pt x="2107883" y="0"/>
                </a:moveTo>
                <a:lnTo>
                  <a:pt x="4426268" y="0"/>
                </a:lnTo>
                <a:lnTo>
                  <a:pt x="4426268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46197D-1598-4D3F-9547-3133C1271A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6277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005170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 userDrawn="1"/>
        </p:nvGrpSpPr>
        <p:grpSpPr>
          <a:xfrm>
            <a:off x="0" y="5834063"/>
            <a:ext cx="12194686" cy="1023937"/>
            <a:chOff x="1" y="5834063"/>
            <a:chExt cx="12194686" cy="1023937"/>
          </a:xfrm>
          <a:solidFill>
            <a:srgbClr val="0070C0"/>
          </a:solidFill>
        </p:grpSpPr>
        <p:sp>
          <p:nvSpPr>
            <p:cNvPr id="4" name="Freeform 5"/>
            <p:cNvSpPr>
              <a:spLocks/>
            </p:cNvSpPr>
            <p:nvPr userDrawn="1"/>
          </p:nvSpPr>
          <p:spPr bwMode="auto">
            <a:xfrm>
              <a:off x="11575552" y="6084888"/>
              <a:ext cx="41634" cy="106362"/>
            </a:xfrm>
            <a:custGeom>
              <a:avLst/>
              <a:gdLst>
                <a:gd name="T0" fmla="*/ 0 w 13"/>
                <a:gd name="T1" fmla="*/ 15 h 28"/>
                <a:gd name="T2" fmla="*/ 13 w 13"/>
                <a:gd name="T3" fmla="*/ 28 h 28"/>
                <a:gd name="T4" fmla="*/ 13 w 13"/>
                <a:gd name="T5" fmla="*/ 0 h 28"/>
                <a:gd name="T6" fmla="*/ 0 w 13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0" y="15"/>
                  </a:moveTo>
                  <a:cubicBezTo>
                    <a:pt x="1" y="22"/>
                    <a:pt x="5" y="26"/>
                    <a:pt x="13" y="28"/>
                  </a:cubicBezTo>
                  <a:cubicBezTo>
                    <a:pt x="13" y="19"/>
                    <a:pt x="13" y="10"/>
                    <a:pt x="13" y="0"/>
                  </a:cubicBezTo>
                  <a:cubicBezTo>
                    <a:pt x="3" y="4"/>
                    <a:pt x="0" y="8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11652104" y="6284913"/>
              <a:ext cx="53721" cy="122237"/>
            </a:xfrm>
            <a:custGeom>
              <a:avLst/>
              <a:gdLst>
                <a:gd name="T0" fmla="*/ 17 w 17"/>
                <a:gd name="T1" fmla="*/ 17 h 32"/>
                <a:gd name="T2" fmla="*/ 0 w 17"/>
                <a:gd name="T3" fmla="*/ 0 h 32"/>
                <a:gd name="T4" fmla="*/ 0 w 17"/>
                <a:gd name="T5" fmla="*/ 32 h 32"/>
                <a:gd name="T6" fmla="*/ 17 w 17"/>
                <a:gd name="T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7" y="17"/>
                  </a:moveTo>
                  <a:cubicBezTo>
                    <a:pt x="17" y="9"/>
                    <a:pt x="11" y="3"/>
                    <a:pt x="0" y="0"/>
                  </a:cubicBezTo>
                  <a:cubicBezTo>
                    <a:pt x="0" y="11"/>
                    <a:pt x="0" y="22"/>
                    <a:pt x="0" y="32"/>
                  </a:cubicBezTo>
                  <a:cubicBezTo>
                    <a:pt x="9" y="32"/>
                    <a:pt x="16" y="25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/>
            <p:cNvSpPr>
              <a:spLocks noEditPoints="1"/>
            </p:cNvSpPr>
            <p:nvPr userDrawn="1"/>
          </p:nvSpPr>
          <p:spPr bwMode="auto">
            <a:xfrm>
              <a:off x="1" y="5834063"/>
              <a:ext cx="12194686" cy="1023937"/>
            </a:xfrm>
            <a:custGeom>
              <a:avLst/>
              <a:gdLst>
                <a:gd name="T0" fmla="*/ 3242 w 3841"/>
                <a:gd name="T1" fmla="*/ 0 h 270"/>
                <a:gd name="T2" fmla="*/ 2339 w 3841"/>
                <a:gd name="T3" fmla="*/ 0 h 270"/>
                <a:gd name="T4" fmla="*/ 0 w 3841"/>
                <a:gd name="T5" fmla="*/ 0 h 270"/>
                <a:gd name="T6" fmla="*/ 0 w 3841"/>
                <a:gd name="T7" fmla="*/ 270 h 270"/>
                <a:gd name="T8" fmla="*/ 2339 w 3841"/>
                <a:gd name="T9" fmla="*/ 270 h 270"/>
                <a:gd name="T10" fmla="*/ 3242 w 3841"/>
                <a:gd name="T11" fmla="*/ 270 h 270"/>
                <a:gd name="T12" fmla="*/ 3841 w 3841"/>
                <a:gd name="T13" fmla="*/ 270 h 270"/>
                <a:gd name="T14" fmla="*/ 3841 w 3841"/>
                <a:gd name="T15" fmla="*/ 0 h 270"/>
                <a:gd name="T16" fmla="*/ 3242 w 3841"/>
                <a:gd name="T17" fmla="*/ 0 h 270"/>
                <a:gd name="T18" fmla="*/ 3780 w 3841"/>
                <a:gd name="T19" fmla="*/ 162 h 270"/>
                <a:gd name="T20" fmla="*/ 3765 w 3841"/>
                <a:gd name="T21" fmla="*/ 149 h 270"/>
                <a:gd name="T22" fmla="*/ 3719 w 3841"/>
                <a:gd name="T23" fmla="*/ 187 h 270"/>
                <a:gd name="T24" fmla="*/ 3680 w 3841"/>
                <a:gd name="T25" fmla="*/ 221 h 270"/>
                <a:gd name="T26" fmla="*/ 3656 w 3841"/>
                <a:gd name="T27" fmla="*/ 223 h 270"/>
                <a:gd name="T28" fmla="*/ 3622 w 3841"/>
                <a:gd name="T29" fmla="*/ 203 h 270"/>
                <a:gd name="T30" fmla="*/ 3608 w 3841"/>
                <a:gd name="T31" fmla="*/ 204 h 270"/>
                <a:gd name="T32" fmla="*/ 3558 w 3841"/>
                <a:gd name="T33" fmla="*/ 239 h 270"/>
                <a:gd name="T34" fmla="*/ 3551 w 3841"/>
                <a:gd name="T35" fmla="*/ 242 h 270"/>
                <a:gd name="T36" fmla="*/ 3550 w 3841"/>
                <a:gd name="T37" fmla="*/ 240 h 270"/>
                <a:gd name="T38" fmla="*/ 3554 w 3841"/>
                <a:gd name="T39" fmla="*/ 235 h 270"/>
                <a:gd name="T40" fmla="*/ 3603 w 3841"/>
                <a:gd name="T41" fmla="*/ 179 h 270"/>
                <a:gd name="T42" fmla="*/ 3618 w 3841"/>
                <a:gd name="T43" fmla="*/ 176 h 270"/>
                <a:gd name="T44" fmla="*/ 3660 w 3841"/>
                <a:gd name="T45" fmla="*/ 198 h 270"/>
                <a:gd name="T46" fmla="*/ 3660 w 3841"/>
                <a:gd name="T47" fmla="*/ 170 h 270"/>
                <a:gd name="T48" fmla="*/ 3653 w 3841"/>
                <a:gd name="T49" fmla="*/ 166 h 270"/>
                <a:gd name="T50" fmla="*/ 3626 w 3841"/>
                <a:gd name="T51" fmla="*/ 145 h 270"/>
                <a:gd name="T52" fmla="*/ 3624 w 3841"/>
                <a:gd name="T53" fmla="*/ 136 h 270"/>
                <a:gd name="T54" fmla="*/ 3631 w 3841"/>
                <a:gd name="T55" fmla="*/ 126 h 270"/>
                <a:gd name="T56" fmla="*/ 3643 w 3841"/>
                <a:gd name="T57" fmla="*/ 132 h 270"/>
                <a:gd name="T58" fmla="*/ 3647 w 3841"/>
                <a:gd name="T59" fmla="*/ 142 h 270"/>
                <a:gd name="T60" fmla="*/ 3658 w 3841"/>
                <a:gd name="T61" fmla="*/ 152 h 270"/>
                <a:gd name="T62" fmla="*/ 3660 w 3841"/>
                <a:gd name="T63" fmla="*/ 150 h 270"/>
                <a:gd name="T64" fmla="*/ 3660 w 3841"/>
                <a:gd name="T65" fmla="*/ 118 h 270"/>
                <a:gd name="T66" fmla="*/ 3656 w 3841"/>
                <a:gd name="T67" fmla="*/ 114 h 270"/>
                <a:gd name="T68" fmla="*/ 3648 w 3841"/>
                <a:gd name="T69" fmla="*/ 111 h 270"/>
                <a:gd name="T70" fmla="*/ 3627 w 3841"/>
                <a:gd name="T71" fmla="*/ 79 h 270"/>
                <a:gd name="T72" fmla="*/ 3653 w 3841"/>
                <a:gd name="T73" fmla="*/ 51 h 270"/>
                <a:gd name="T74" fmla="*/ 3659 w 3841"/>
                <a:gd name="T75" fmla="*/ 50 h 270"/>
                <a:gd name="T76" fmla="*/ 3660 w 3841"/>
                <a:gd name="T77" fmla="*/ 41 h 270"/>
                <a:gd name="T78" fmla="*/ 3665 w 3841"/>
                <a:gd name="T79" fmla="*/ 36 h 270"/>
                <a:gd name="T80" fmla="*/ 3669 w 3841"/>
                <a:gd name="T81" fmla="*/ 41 h 270"/>
                <a:gd name="T82" fmla="*/ 3670 w 3841"/>
                <a:gd name="T83" fmla="*/ 50 h 270"/>
                <a:gd name="T84" fmla="*/ 3677 w 3841"/>
                <a:gd name="T85" fmla="*/ 52 h 270"/>
                <a:gd name="T86" fmla="*/ 3701 w 3841"/>
                <a:gd name="T87" fmla="*/ 74 h 270"/>
                <a:gd name="T88" fmla="*/ 3695 w 3841"/>
                <a:gd name="T89" fmla="*/ 86 h 270"/>
                <a:gd name="T90" fmla="*/ 3683 w 3841"/>
                <a:gd name="T91" fmla="*/ 80 h 270"/>
                <a:gd name="T92" fmla="*/ 3670 w 3841"/>
                <a:gd name="T93" fmla="*/ 67 h 270"/>
                <a:gd name="T94" fmla="*/ 3670 w 3841"/>
                <a:gd name="T95" fmla="*/ 98 h 270"/>
                <a:gd name="T96" fmla="*/ 3686 w 3841"/>
                <a:gd name="T97" fmla="*/ 103 h 270"/>
                <a:gd name="T98" fmla="*/ 3705 w 3841"/>
                <a:gd name="T99" fmla="*/ 137 h 270"/>
                <a:gd name="T100" fmla="*/ 3685 w 3841"/>
                <a:gd name="T101" fmla="*/ 163 h 270"/>
                <a:gd name="T102" fmla="*/ 3671 w 3841"/>
                <a:gd name="T103" fmla="*/ 169 h 270"/>
                <a:gd name="T104" fmla="*/ 3670 w 3841"/>
                <a:gd name="T105" fmla="*/ 185 h 270"/>
                <a:gd name="T106" fmla="*/ 3670 w 3841"/>
                <a:gd name="T107" fmla="*/ 197 h 270"/>
                <a:gd name="T108" fmla="*/ 3671 w 3841"/>
                <a:gd name="T109" fmla="*/ 198 h 270"/>
                <a:gd name="T110" fmla="*/ 3742 w 3841"/>
                <a:gd name="T111" fmla="*/ 128 h 270"/>
                <a:gd name="T112" fmla="*/ 3726 w 3841"/>
                <a:gd name="T113" fmla="*/ 114 h 270"/>
                <a:gd name="T114" fmla="*/ 3787 w 3841"/>
                <a:gd name="T115" fmla="*/ 98 h 270"/>
                <a:gd name="T116" fmla="*/ 3780 w 3841"/>
                <a:gd name="T117" fmla="*/ 1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1" h="270">
                  <a:moveTo>
                    <a:pt x="3242" y="0"/>
                  </a:moveTo>
                  <a:cubicBezTo>
                    <a:pt x="2339" y="0"/>
                    <a:pt x="2339" y="0"/>
                    <a:pt x="2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339" y="270"/>
                    <a:pt x="2339" y="270"/>
                    <a:pt x="2339" y="270"/>
                  </a:cubicBezTo>
                  <a:cubicBezTo>
                    <a:pt x="3242" y="270"/>
                    <a:pt x="3242" y="270"/>
                    <a:pt x="3242" y="270"/>
                  </a:cubicBezTo>
                  <a:cubicBezTo>
                    <a:pt x="3841" y="270"/>
                    <a:pt x="3841" y="270"/>
                    <a:pt x="3841" y="270"/>
                  </a:cubicBezTo>
                  <a:cubicBezTo>
                    <a:pt x="3841" y="0"/>
                    <a:pt x="3841" y="0"/>
                    <a:pt x="3841" y="0"/>
                  </a:cubicBezTo>
                  <a:lnTo>
                    <a:pt x="3242" y="0"/>
                  </a:lnTo>
                  <a:close/>
                  <a:moveTo>
                    <a:pt x="3780" y="162"/>
                  </a:moveTo>
                  <a:cubicBezTo>
                    <a:pt x="3774" y="157"/>
                    <a:pt x="3770" y="153"/>
                    <a:pt x="3765" y="149"/>
                  </a:cubicBezTo>
                  <a:cubicBezTo>
                    <a:pt x="3749" y="162"/>
                    <a:pt x="3734" y="174"/>
                    <a:pt x="3719" y="187"/>
                  </a:cubicBezTo>
                  <a:cubicBezTo>
                    <a:pt x="3706" y="198"/>
                    <a:pt x="3693" y="210"/>
                    <a:pt x="3680" y="221"/>
                  </a:cubicBezTo>
                  <a:cubicBezTo>
                    <a:pt x="3669" y="231"/>
                    <a:pt x="3668" y="231"/>
                    <a:pt x="3656" y="223"/>
                  </a:cubicBezTo>
                  <a:cubicBezTo>
                    <a:pt x="3645" y="217"/>
                    <a:pt x="3633" y="210"/>
                    <a:pt x="3622" y="203"/>
                  </a:cubicBezTo>
                  <a:cubicBezTo>
                    <a:pt x="3617" y="200"/>
                    <a:pt x="3613" y="200"/>
                    <a:pt x="3608" y="204"/>
                  </a:cubicBezTo>
                  <a:cubicBezTo>
                    <a:pt x="3592" y="216"/>
                    <a:pt x="3575" y="227"/>
                    <a:pt x="3558" y="239"/>
                  </a:cubicBezTo>
                  <a:cubicBezTo>
                    <a:pt x="3556" y="240"/>
                    <a:pt x="3553" y="241"/>
                    <a:pt x="3551" y="242"/>
                  </a:cubicBezTo>
                  <a:cubicBezTo>
                    <a:pt x="3551" y="242"/>
                    <a:pt x="3550" y="241"/>
                    <a:pt x="3550" y="240"/>
                  </a:cubicBezTo>
                  <a:cubicBezTo>
                    <a:pt x="3551" y="239"/>
                    <a:pt x="3552" y="237"/>
                    <a:pt x="3554" y="235"/>
                  </a:cubicBezTo>
                  <a:cubicBezTo>
                    <a:pt x="3570" y="216"/>
                    <a:pt x="3587" y="198"/>
                    <a:pt x="3603" y="179"/>
                  </a:cubicBezTo>
                  <a:cubicBezTo>
                    <a:pt x="3608" y="174"/>
                    <a:pt x="3612" y="173"/>
                    <a:pt x="3618" y="176"/>
                  </a:cubicBezTo>
                  <a:cubicBezTo>
                    <a:pt x="3631" y="184"/>
                    <a:pt x="3645" y="191"/>
                    <a:pt x="3660" y="198"/>
                  </a:cubicBezTo>
                  <a:cubicBezTo>
                    <a:pt x="3660" y="188"/>
                    <a:pt x="3660" y="179"/>
                    <a:pt x="3660" y="170"/>
                  </a:cubicBezTo>
                  <a:cubicBezTo>
                    <a:pt x="3659" y="169"/>
                    <a:pt x="3656" y="167"/>
                    <a:pt x="3653" y="166"/>
                  </a:cubicBezTo>
                  <a:cubicBezTo>
                    <a:pt x="3641" y="163"/>
                    <a:pt x="3631" y="157"/>
                    <a:pt x="3626" y="145"/>
                  </a:cubicBezTo>
                  <a:cubicBezTo>
                    <a:pt x="3625" y="142"/>
                    <a:pt x="3624" y="139"/>
                    <a:pt x="3624" y="136"/>
                  </a:cubicBezTo>
                  <a:cubicBezTo>
                    <a:pt x="3624" y="131"/>
                    <a:pt x="3626" y="127"/>
                    <a:pt x="3631" y="126"/>
                  </a:cubicBezTo>
                  <a:cubicBezTo>
                    <a:pt x="3637" y="124"/>
                    <a:pt x="3641" y="126"/>
                    <a:pt x="3643" y="132"/>
                  </a:cubicBezTo>
                  <a:cubicBezTo>
                    <a:pt x="3645" y="135"/>
                    <a:pt x="3645" y="139"/>
                    <a:pt x="3647" y="142"/>
                  </a:cubicBezTo>
                  <a:cubicBezTo>
                    <a:pt x="3650" y="145"/>
                    <a:pt x="3654" y="148"/>
                    <a:pt x="3658" y="152"/>
                  </a:cubicBezTo>
                  <a:cubicBezTo>
                    <a:pt x="3658" y="151"/>
                    <a:pt x="3659" y="151"/>
                    <a:pt x="3660" y="150"/>
                  </a:cubicBezTo>
                  <a:cubicBezTo>
                    <a:pt x="3660" y="140"/>
                    <a:pt x="3660" y="129"/>
                    <a:pt x="3660" y="118"/>
                  </a:cubicBezTo>
                  <a:cubicBezTo>
                    <a:pt x="3660" y="117"/>
                    <a:pt x="3658" y="115"/>
                    <a:pt x="3656" y="114"/>
                  </a:cubicBezTo>
                  <a:cubicBezTo>
                    <a:pt x="3654" y="113"/>
                    <a:pt x="3650" y="112"/>
                    <a:pt x="3648" y="111"/>
                  </a:cubicBezTo>
                  <a:cubicBezTo>
                    <a:pt x="3632" y="105"/>
                    <a:pt x="3625" y="94"/>
                    <a:pt x="3627" y="79"/>
                  </a:cubicBezTo>
                  <a:cubicBezTo>
                    <a:pt x="3628" y="64"/>
                    <a:pt x="3638" y="54"/>
                    <a:pt x="3653" y="51"/>
                  </a:cubicBezTo>
                  <a:cubicBezTo>
                    <a:pt x="3655" y="51"/>
                    <a:pt x="3657" y="51"/>
                    <a:pt x="3659" y="50"/>
                  </a:cubicBezTo>
                  <a:cubicBezTo>
                    <a:pt x="3660" y="47"/>
                    <a:pt x="3659" y="44"/>
                    <a:pt x="3660" y="41"/>
                  </a:cubicBezTo>
                  <a:cubicBezTo>
                    <a:pt x="3661" y="39"/>
                    <a:pt x="3663" y="38"/>
                    <a:pt x="3665" y="36"/>
                  </a:cubicBezTo>
                  <a:cubicBezTo>
                    <a:pt x="3666" y="38"/>
                    <a:pt x="3669" y="39"/>
                    <a:pt x="3669" y="41"/>
                  </a:cubicBezTo>
                  <a:cubicBezTo>
                    <a:pt x="3670" y="44"/>
                    <a:pt x="3670" y="47"/>
                    <a:pt x="3670" y="50"/>
                  </a:cubicBezTo>
                  <a:cubicBezTo>
                    <a:pt x="3672" y="51"/>
                    <a:pt x="3675" y="51"/>
                    <a:pt x="3677" y="52"/>
                  </a:cubicBezTo>
                  <a:cubicBezTo>
                    <a:pt x="3689" y="55"/>
                    <a:pt x="3697" y="62"/>
                    <a:pt x="3701" y="74"/>
                  </a:cubicBezTo>
                  <a:cubicBezTo>
                    <a:pt x="3703" y="80"/>
                    <a:pt x="3701" y="84"/>
                    <a:pt x="3695" y="86"/>
                  </a:cubicBezTo>
                  <a:cubicBezTo>
                    <a:pt x="3690" y="88"/>
                    <a:pt x="3685" y="86"/>
                    <a:pt x="3683" y="80"/>
                  </a:cubicBezTo>
                  <a:cubicBezTo>
                    <a:pt x="3678" y="70"/>
                    <a:pt x="3678" y="70"/>
                    <a:pt x="3670" y="67"/>
                  </a:cubicBezTo>
                  <a:cubicBezTo>
                    <a:pt x="3670" y="77"/>
                    <a:pt x="3670" y="87"/>
                    <a:pt x="3670" y="98"/>
                  </a:cubicBezTo>
                  <a:cubicBezTo>
                    <a:pt x="3675" y="100"/>
                    <a:pt x="3681" y="101"/>
                    <a:pt x="3686" y="103"/>
                  </a:cubicBezTo>
                  <a:cubicBezTo>
                    <a:pt x="3699" y="109"/>
                    <a:pt x="3705" y="120"/>
                    <a:pt x="3705" y="137"/>
                  </a:cubicBezTo>
                  <a:cubicBezTo>
                    <a:pt x="3704" y="148"/>
                    <a:pt x="3696" y="158"/>
                    <a:pt x="3685" y="163"/>
                  </a:cubicBezTo>
                  <a:cubicBezTo>
                    <a:pt x="3680" y="165"/>
                    <a:pt x="3673" y="165"/>
                    <a:pt x="3671" y="169"/>
                  </a:cubicBezTo>
                  <a:cubicBezTo>
                    <a:pt x="3668" y="173"/>
                    <a:pt x="3670" y="180"/>
                    <a:pt x="3670" y="185"/>
                  </a:cubicBezTo>
                  <a:cubicBezTo>
                    <a:pt x="3670" y="189"/>
                    <a:pt x="3670" y="193"/>
                    <a:pt x="3670" y="197"/>
                  </a:cubicBezTo>
                  <a:cubicBezTo>
                    <a:pt x="3670" y="198"/>
                    <a:pt x="3671" y="198"/>
                    <a:pt x="3671" y="198"/>
                  </a:cubicBezTo>
                  <a:cubicBezTo>
                    <a:pt x="3695" y="175"/>
                    <a:pt x="3718" y="152"/>
                    <a:pt x="3742" y="128"/>
                  </a:cubicBezTo>
                  <a:cubicBezTo>
                    <a:pt x="3737" y="123"/>
                    <a:pt x="3732" y="119"/>
                    <a:pt x="3726" y="114"/>
                  </a:cubicBezTo>
                  <a:cubicBezTo>
                    <a:pt x="3746" y="108"/>
                    <a:pt x="3766" y="103"/>
                    <a:pt x="3787" y="98"/>
                  </a:cubicBezTo>
                  <a:cubicBezTo>
                    <a:pt x="3785" y="119"/>
                    <a:pt x="3782" y="140"/>
                    <a:pt x="3780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028B6F-D647-4878-B4BB-2D1F673AEFD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424584" y="11386"/>
            <a:ext cx="7767416" cy="6777596"/>
          </a:xfrm>
          <a:custGeom>
            <a:avLst/>
            <a:gdLst>
              <a:gd name="connsiteX0" fmla="*/ 7767416 w 7767416"/>
              <a:gd name="connsiteY0" fmla="*/ 1399861 h 6777596"/>
              <a:gd name="connsiteX1" fmla="*/ 7767416 w 7767416"/>
              <a:gd name="connsiteY1" fmla="*/ 2360732 h 6777596"/>
              <a:gd name="connsiteX2" fmla="*/ 5766870 w 7767416"/>
              <a:gd name="connsiteY2" fmla="*/ 6058701 h 6777596"/>
              <a:gd name="connsiteX3" fmla="*/ 5364742 w 7767416"/>
              <a:gd name="connsiteY3" fmla="*/ 5841156 h 6777596"/>
              <a:gd name="connsiteX4" fmla="*/ 7767416 w 7767416"/>
              <a:gd name="connsiteY4" fmla="*/ 241367 h 6777596"/>
              <a:gd name="connsiteX5" fmla="*/ 7767416 w 7767416"/>
              <a:gd name="connsiteY5" fmla="*/ 1202237 h 6777596"/>
              <a:gd name="connsiteX6" fmla="*/ 5008532 w 7767416"/>
              <a:gd name="connsiteY6" fmla="*/ 6301980 h 6777596"/>
              <a:gd name="connsiteX7" fmla="*/ 4606405 w 7767416"/>
              <a:gd name="connsiteY7" fmla="*/ 6084435 h 6777596"/>
              <a:gd name="connsiteX8" fmla="*/ 7271266 w 7767416"/>
              <a:gd name="connsiteY8" fmla="*/ 0 h 6777596"/>
              <a:gd name="connsiteX9" fmla="*/ 7767416 w 7767416"/>
              <a:gd name="connsiteY9" fmla="*/ 0 h 6777596"/>
              <a:gd name="connsiteX10" fmla="*/ 7767416 w 7767416"/>
              <a:gd name="connsiteY10" fmla="*/ 43746 h 6777596"/>
              <a:gd name="connsiteX11" fmla="*/ 4124504 w 7767416"/>
              <a:gd name="connsiteY11" fmla="*/ 6777596 h 6777596"/>
              <a:gd name="connsiteX12" fmla="*/ 3722377 w 7767416"/>
              <a:gd name="connsiteY12" fmla="*/ 6560053 h 6777596"/>
              <a:gd name="connsiteX13" fmla="*/ 6644537 w 7767416"/>
              <a:gd name="connsiteY13" fmla="*/ 0 h 6777596"/>
              <a:gd name="connsiteX14" fmla="*/ 7164353 w 7767416"/>
              <a:gd name="connsiteY14" fmla="*/ 0 h 6777596"/>
              <a:gd name="connsiteX15" fmla="*/ 3936690 w 7767416"/>
              <a:gd name="connsiteY15" fmla="*/ 5966271 h 6777596"/>
              <a:gd name="connsiteX16" fmla="*/ 3534563 w 7767416"/>
              <a:gd name="connsiteY16" fmla="*/ 5748726 h 6777596"/>
              <a:gd name="connsiteX17" fmla="*/ 6017810 w 7767416"/>
              <a:gd name="connsiteY17" fmla="*/ 0 h 6777596"/>
              <a:gd name="connsiteX18" fmla="*/ 6537626 w 7767416"/>
              <a:gd name="connsiteY18" fmla="*/ 0 h 6777596"/>
              <a:gd name="connsiteX19" fmla="*/ 3371597 w 7767416"/>
              <a:gd name="connsiteY19" fmla="*/ 5852342 h 6777596"/>
              <a:gd name="connsiteX20" fmla="*/ 2969470 w 7767416"/>
              <a:gd name="connsiteY20" fmla="*/ 5634798 h 6777596"/>
              <a:gd name="connsiteX21" fmla="*/ 5391082 w 7767416"/>
              <a:gd name="connsiteY21" fmla="*/ 0 h 6777596"/>
              <a:gd name="connsiteX22" fmla="*/ 5910897 w 7767416"/>
              <a:gd name="connsiteY22" fmla="*/ 0 h 6777596"/>
              <a:gd name="connsiteX23" fmla="*/ 3063713 w 7767416"/>
              <a:gd name="connsiteY23" fmla="*/ 5262964 h 6777596"/>
              <a:gd name="connsiteX24" fmla="*/ 2661586 w 7767416"/>
              <a:gd name="connsiteY24" fmla="*/ 5045420 h 6777596"/>
              <a:gd name="connsiteX25" fmla="*/ 4764354 w 7767416"/>
              <a:gd name="connsiteY25" fmla="*/ 0 h 6777596"/>
              <a:gd name="connsiteX26" fmla="*/ 5284169 w 7767416"/>
              <a:gd name="connsiteY26" fmla="*/ 0 h 6777596"/>
              <a:gd name="connsiteX27" fmla="*/ 2900020 w 7767416"/>
              <a:gd name="connsiteY27" fmla="*/ 4407053 h 6777596"/>
              <a:gd name="connsiteX28" fmla="*/ 2497893 w 7767416"/>
              <a:gd name="connsiteY28" fmla="*/ 4189509 h 6777596"/>
              <a:gd name="connsiteX29" fmla="*/ 4137627 w 7767416"/>
              <a:gd name="connsiteY29" fmla="*/ 0 h 6777596"/>
              <a:gd name="connsiteX30" fmla="*/ 4657442 w 7767416"/>
              <a:gd name="connsiteY30" fmla="*/ 0 h 6777596"/>
              <a:gd name="connsiteX31" fmla="*/ 2118158 w 7767416"/>
              <a:gd name="connsiteY31" fmla="*/ 4693817 h 6777596"/>
              <a:gd name="connsiteX32" fmla="*/ 1716031 w 7767416"/>
              <a:gd name="connsiteY32" fmla="*/ 4476272 h 6777596"/>
              <a:gd name="connsiteX33" fmla="*/ 3510898 w 7767416"/>
              <a:gd name="connsiteY33" fmla="*/ 0 h 6777596"/>
              <a:gd name="connsiteX34" fmla="*/ 4030714 w 7767416"/>
              <a:gd name="connsiteY34" fmla="*/ 0 h 6777596"/>
              <a:gd name="connsiteX35" fmla="*/ 1997663 w 7767416"/>
              <a:gd name="connsiteY35" fmla="*/ 3758054 h 6777596"/>
              <a:gd name="connsiteX36" fmla="*/ 1595536 w 7767416"/>
              <a:gd name="connsiteY36" fmla="*/ 3540509 h 6777596"/>
              <a:gd name="connsiteX37" fmla="*/ 2884170 w 7767416"/>
              <a:gd name="connsiteY37" fmla="*/ 0 h 6777596"/>
              <a:gd name="connsiteX38" fmla="*/ 3403986 w 7767416"/>
              <a:gd name="connsiteY38" fmla="*/ 0 h 6777596"/>
              <a:gd name="connsiteX39" fmla="*/ 1715921 w 7767416"/>
              <a:gd name="connsiteY39" fmla="*/ 3120354 h 6777596"/>
              <a:gd name="connsiteX40" fmla="*/ 1313794 w 7767416"/>
              <a:gd name="connsiteY40" fmla="*/ 2902810 h 6777596"/>
              <a:gd name="connsiteX41" fmla="*/ 2257443 w 7767416"/>
              <a:gd name="connsiteY41" fmla="*/ 0 h 6777596"/>
              <a:gd name="connsiteX42" fmla="*/ 2777258 w 7767416"/>
              <a:gd name="connsiteY42" fmla="*/ 0 h 6777596"/>
              <a:gd name="connsiteX43" fmla="*/ 1541206 w 7767416"/>
              <a:gd name="connsiteY43" fmla="*/ 2284819 h 6777596"/>
              <a:gd name="connsiteX44" fmla="*/ 1139079 w 7767416"/>
              <a:gd name="connsiteY44" fmla="*/ 2067274 h 6777596"/>
              <a:gd name="connsiteX45" fmla="*/ 1630716 w 7767416"/>
              <a:gd name="connsiteY45" fmla="*/ 0 h 6777596"/>
              <a:gd name="connsiteX46" fmla="*/ 2150531 w 7767416"/>
              <a:gd name="connsiteY46" fmla="*/ 0 h 6777596"/>
              <a:gd name="connsiteX47" fmla="*/ 840733 w 7767416"/>
              <a:gd name="connsiteY47" fmla="*/ 2421135 h 6777596"/>
              <a:gd name="connsiteX48" fmla="*/ 438606 w 7767416"/>
              <a:gd name="connsiteY48" fmla="*/ 2203590 h 6777596"/>
              <a:gd name="connsiteX49" fmla="*/ 1003987 w 7767416"/>
              <a:gd name="connsiteY49" fmla="*/ 0 h 6777596"/>
              <a:gd name="connsiteX50" fmla="*/ 1523803 w 7767416"/>
              <a:gd name="connsiteY50" fmla="*/ 0 h 6777596"/>
              <a:gd name="connsiteX51" fmla="*/ 584934 w 7767416"/>
              <a:gd name="connsiteY51" fmla="*/ 1735481 h 6777596"/>
              <a:gd name="connsiteX52" fmla="*/ 182807 w 7767416"/>
              <a:gd name="connsiteY52" fmla="*/ 1517936 h 6777596"/>
              <a:gd name="connsiteX53" fmla="*/ 377260 w 7767416"/>
              <a:gd name="connsiteY53" fmla="*/ 0 h 6777596"/>
              <a:gd name="connsiteX54" fmla="*/ 897075 w 7767416"/>
              <a:gd name="connsiteY54" fmla="*/ 0 h 6777596"/>
              <a:gd name="connsiteX55" fmla="*/ 402127 w 7767416"/>
              <a:gd name="connsiteY55" fmla="*/ 914901 h 6777596"/>
              <a:gd name="connsiteX56" fmla="*/ 0 w 7767416"/>
              <a:gd name="connsiteY56" fmla="*/ 697357 h 677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7767416" h="6777596">
                <a:moveTo>
                  <a:pt x="7767416" y="1399861"/>
                </a:moveTo>
                <a:lnTo>
                  <a:pt x="7767416" y="2360732"/>
                </a:lnTo>
                <a:lnTo>
                  <a:pt x="5766870" y="6058701"/>
                </a:lnTo>
                <a:lnTo>
                  <a:pt x="5364742" y="5841156"/>
                </a:lnTo>
                <a:close/>
                <a:moveTo>
                  <a:pt x="7767416" y="241367"/>
                </a:moveTo>
                <a:lnTo>
                  <a:pt x="7767416" y="1202237"/>
                </a:lnTo>
                <a:lnTo>
                  <a:pt x="5008532" y="6301980"/>
                </a:lnTo>
                <a:lnTo>
                  <a:pt x="4606405" y="6084435"/>
                </a:lnTo>
                <a:close/>
                <a:moveTo>
                  <a:pt x="7271266" y="0"/>
                </a:moveTo>
                <a:lnTo>
                  <a:pt x="7767416" y="0"/>
                </a:lnTo>
                <a:lnTo>
                  <a:pt x="7767416" y="43746"/>
                </a:lnTo>
                <a:lnTo>
                  <a:pt x="4124504" y="6777596"/>
                </a:lnTo>
                <a:lnTo>
                  <a:pt x="3722377" y="6560053"/>
                </a:lnTo>
                <a:close/>
                <a:moveTo>
                  <a:pt x="6644537" y="0"/>
                </a:moveTo>
                <a:lnTo>
                  <a:pt x="7164353" y="0"/>
                </a:lnTo>
                <a:lnTo>
                  <a:pt x="3936690" y="5966271"/>
                </a:lnTo>
                <a:lnTo>
                  <a:pt x="3534563" y="5748726"/>
                </a:lnTo>
                <a:close/>
                <a:moveTo>
                  <a:pt x="6017810" y="0"/>
                </a:moveTo>
                <a:lnTo>
                  <a:pt x="6537626" y="0"/>
                </a:lnTo>
                <a:lnTo>
                  <a:pt x="3371597" y="5852342"/>
                </a:lnTo>
                <a:lnTo>
                  <a:pt x="2969470" y="5634798"/>
                </a:lnTo>
                <a:close/>
                <a:moveTo>
                  <a:pt x="5391082" y="0"/>
                </a:moveTo>
                <a:lnTo>
                  <a:pt x="5910897" y="0"/>
                </a:lnTo>
                <a:lnTo>
                  <a:pt x="3063713" y="5262964"/>
                </a:lnTo>
                <a:lnTo>
                  <a:pt x="2661586" y="5045420"/>
                </a:lnTo>
                <a:close/>
                <a:moveTo>
                  <a:pt x="4764354" y="0"/>
                </a:moveTo>
                <a:lnTo>
                  <a:pt x="5284169" y="0"/>
                </a:lnTo>
                <a:lnTo>
                  <a:pt x="2900020" y="4407053"/>
                </a:lnTo>
                <a:lnTo>
                  <a:pt x="2497893" y="4189509"/>
                </a:lnTo>
                <a:close/>
                <a:moveTo>
                  <a:pt x="4137627" y="0"/>
                </a:moveTo>
                <a:lnTo>
                  <a:pt x="4657442" y="0"/>
                </a:lnTo>
                <a:lnTo>
                  <a:pt x="2118158" y="4693817"/>
                </a:lnTo>
                <a:lnTo>
                  <a:pt x="1716031" y="4476272"/>
                </a:lnTo>
                <a:close/>
                <a:moveTo>
                  <a:pt x="3510898" y="0"/>
                </a:moveTo>
                <a:lnTo>
                  <a:pt x="4030714" y="0"/>
                </a:lnTo>
                <a:lnTo>
                  <a:pt x="1997663" y="3758054"/>
                </a:lnTo>
                <a:lnTo>
                  <a:pt x="1595536" y="3540509"/>
                </a:lnTo>
                <a:close/>
                <a:moveTo>
                  <a:pt x="2884170" y="0"/>
                </a:moveTo>
                <a:lnTo>
                  <a:pt x="3403986" y="0"/>
                </a:lnTo>
                <a:lnTo>
                  <a:pt x="1715921" y="3120354"/>
                </a:lnTo>
                <a:lnTo>
                  <a:pt x="1313794" y="2902810"/>
                </a:lnTo>
                <a:close/>
                <a:moveTo>
                  <a:pt x="2257443" y="0"/>
                </a:moveTo>
                <a:lnTo>
                  <a:pt x="2777258" y="0"/>
                </a:lnTo>
                <a:lnTo>
                  <a:pt x="1541206" y="2284819"/>
                </a:lnTo>
                <a:lnTo>
                  <a:pt x="1139079" y="2067274"/>
                </a:lnTo>
                <a:close/>
                <a:moveTo>
                  <a:pt x="1630716" y="0"/>
                </a:moveTo>
                <a:lnTo>
                  <a:pt x="2150531" y="0"/>
                </a:lnTo>
                <a:lnTo>
                  <a:pt x="840733" y="2421135"/>
                </a:lnTo>
                <a:lnTo>
                  <a:pt x="438606" y="2203590"/>
                </a:lnTo>
                <a:close/>
                <a:moveTo>
                  <a:pt x="1003987" y="0"/>
                </a:moveTo>
                <a:lnTo>
                  <a:pt x="1523803" y="0"/>
                </a:lnTo>
                <a:lnTo>
                  <a:pt x="584934" y="1735481"/>
                </a:lnTo>
                <a:lnTo>
                  <a:pt x="182807" y="1517936"/>
                </a:lnTo>
                <a:close/>
                <a:moveTo>
                  <a:pt x="377260" y="0"/>
                </a:moveTo>
                <a:lnTo>
                  <a:pt x="897075" y="0"/>
                </a:lnTo>
                <a:lnTo>
                  <a:pt x="402127" y="914901"/>
                </a:lnTo>
                <a:lnTo>
                  <a:pt x="0" y="69735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95334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8638" y="551833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45676" y="2134199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04870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 userDrawn="1"/>
        </p:nvGrpSpPr>
        <p:grpSpPr>
          <a:xfrm>
            <a:off x="-2686" y="5834063"/>
            <a:ext cx="12194686" cy="1023937"/>
            <a:chOff x="1" y="5834063"/>
            <a:chExt cx="12194686" cy="1023937"/>
          </a:xfrm>
          <a:solidFill>
            <a:srgbClr val="0070C0"/>
          </a:solidFill>
        </p:grpSpPr>
        <p:sp>
          <p:nvSpPr>
            <p:cNvPr id="4" name="Freeform 5"/>
            <p:cNvSpPr>
              <a:spLocks/>
            </p:cNvSpPr>
            <p:nvPr userDrawn="1"/>
          </p:nvSpPr>
          <p:spPr bwMode="auto">
            <a:xfrm>
              <a:off x="11575552" y="6084888"/>
              <a:ext cx="41634" cy="106362"/>
            </a:xfrm>
            <a:custGeom>
              <a:avLst/>
              <a:gdLst>
                <a:gd name="T0" fmla="*/ 0 w 13"/>
                <a:gd name="T1" fmla="*/ 15 h 28"/>
                <a:gd name="T2" fmla="*/ 13 w 13"/>
                <a:gd name="T3" fmla="*/ 28 h 28"/>
                <a:gd name="T4" fmla="*/ 13 w 13"/>
                <a:gd name="T5" fmla="*/ 0 h 28"/>
                <a:gd name="T6" fmla="*/ 0 w 13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0" y="15"/>
                  </a:moveTo>
                  <a:cubicBezTo>
                    <a:pt x="1" y="22"/>
                    <a:pt x="5" y="26"/>
                    <a:pt x="13" y="28"/>
                  </a:cubicBezTo>
                  <a:cubicBezTo>
                    <a:pt x="13" y="19"/>
                    <a:pt x="13" y="10"/>
                    <a:pt x="13" y="0"/>
                  </a:cubicBezTo>
                  <a:cubicBezTo>
                    <a:pt x="3" y="4"/>
                    <a:pt x="0" y="8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11652104" y="6284913"/>
              <a:ext cx="53721" cy="122237"/>
            </a:xfrm>
            <a:custGeom>
              <a:avLst/>
              <a:gdLst>
                <a:gd name="T0" fmla="*/ 17 w 17"/>
                <a:gd name="T1" fmla="*/ 17 h 32"/>
                <a:gd name="T2" fmla="*/ 0 w 17"/>
                <a:gd name="T3" fmla="*/ 0 h 32"/>
                <a:gd name="T4" fmla="*/ 0 w 17"/>
                <a:gd name="T5" fmla="*/ 32 h 32"/>
                <a:gd name="T6" fmla="*/ 17 w 17"/>
                <a:gd name="T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7" y="17"/>
                  </a:moveTo>
                  <a:cubicBezTo>
                    <a:pt x="17" y="9"/>
                    <a:pt x="11" y="3"/>
                    <a:pt x="0" y="0"/>
                  </a:cubicBezTo>
                  <a:cubicBezTo>
                    <a:pt x="0" y="11"/>
                    <a:pt x="0" y="22"/>
                    <a:pt x="0" y="32"/>
                  </a:cubicBezTo>
                  <a:cubicBezTo>
                    <a:pt x="9" y="32"/>
                    <a:pt x="16" y="25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 noEditPoints="1"/>
            </p:cNvSpPr>
            <p:nvPr userDrawn="1"/>
          </p:nvSpPr>
          <p:spPr bwMode="auto">
            <a:xfrm>
              <a:off x="1" y="5834063"/>
              <a:ext cx="12194686" cy="1023937"/>
            </a:xfrm>
            <a:custGeom>
              <a:avLst/>
              <a:gdLst>
                <a:gd name="T0" fmla="*/ 3242 w 3841"/>
                <a:gd name="T1" fmla="*/ 0 h 270"/>
                <a:gd name="T2" fmla="*/ 2339 w 3841"/>
                <a:gd name="T3" fmla="*/ 0 h 270"/>
                <a:gd name="T4" fmla="*/ 0 w 3841"/>
                <a:gd name="T5" fmla="*/ 0 h 270"/>
                <a:gd name="T6" fmla="*/ 0 w 3841"/>
                <a:gd name="T7" fmla="*/ 270 h 270"/>
                <a:gd name="T8" fmla="*/ 2339 w 3841"/>
                <a:gd name="T9" fmla="*/ 270 h 270"/>
                <a:gd name="T10" fmla="*/ 3242 w 3841"/>
                <a:gd name="T11" fmla="*/ 270 h 270"/>
                <a:gd name="T12" fmla="*/ 3841 w 3841"/>
                <a:gd name="T13" fmla="*/ 270 h 270"/>
                <a:gd name="T14" fmla="*/ 3841 w 3841"/>
                <a:gd name="T15" fmla="*/ 0 h 270"/>
                <a:gd name="T16" fmla="*/ 3242 w 3841"/>
                <a:gd name="T17" fmla="*/ 0 h 270"/>
                <a:gd name="T18" fmla="*/ 3780 w 3841"/>
                <a:gd name="T19" fmla="*/ 162 h 270"/>
                <a:gd name="T20" fmla="*/ 3765 w 3841"/>
                <a:gd name="T21" fmla="*/ 149 h 270"/>
                <a:gd name="T22" fmla="*/ 3719 w 3841"/>
                <a:gd name="T23" fmla="*/ 187 h 270"/>
                <a:gd name="T24" fmla="*/ 3680 w 3841"/>
                <a:gd name="T25" fmla="*/ 221 h 270"/>
                <a:gd name="T26" fmla="*/ 3656 w 3841"/>
                <a:gd name="T27" fmla="*/ 223 h 270"/>
                <a:gd name="T28" fmla="*/ 3622 w 3841"/>
                <a:gd name="T29" fmla="*/ 203 h 270"/>
                <a:gd name="T30" fmla="*/ 3608 w 3841"/>
                <a:gd name="T31" fmla="*/ 204 h 270"/>
                <a:gd name="T32" fmla="*/ 3558 w 3841"/>
                <a:gd name="T33" fmla="*/ 239 h 270"/>
                <a:gd name="T34" fmla="*/ 3551 w 3841"/>
                <a:gd name="T35" fmla="*/ 242 h 270"/>
                <a:gd name="T36" fmla="*/ 3550 w 3841"/>
                <a:gd name="T37" fmla="*/ 240 h 270"/>
                <a:gd name="T38" fmla="*/ 3554 w 3841"/>
                <a:gd name="T39" fmla="*/ 235 h 270"/>
                <a:gd name="T40" fmla="*/ 3603 w 3841"/>
                <a:gd name="T41" fmla="*/ 179 h 270"/>
                <a:gd name="T42" fmla="*/ 3618 w 3841"/>
                <a:gd name="T43" fmla="*/ 176 h 270"/>
                <a:gd name="T44" fmla="*/ 3660 w 3841"/>
                <a:gd name="T45" fmla="*/ 198 h 270"/>
                <a:gd name="T46" fmla="*/ 3660 w 3841"/>
                <a:gd name="T47" fmla="*/ 170 h 270"/>
                <a:gd name="T48" fmla="*/ 3653 w 3841"/>
                <a:gd name="T49" fmla="*/ 166 h 270"/>
                <a:gd name="T50" fmla="*/ 3626 w 3841"/>
                <a:gd name="T51" fmla="*/ 145 h 270"/>
                <a:gd name="T52" fmla="*/ 3624 w 3841"/>
                <a:gd name="T53" fmla="*/ 136 h 270"/>
                <a:gd name="T54" fmla="*/ 3631 w 3841"/>
                <a:gd name="T55" fmla="*/ 126 h 270"/>
                <a:gd name="T56" fmla="*/ 3643 w 3841"/>
                <a:gd name="T57" fmla="*/ 132 h 270"/>
                <a:gd name="T58" fmla="*/ 3647 w 3841"/>
                <a:gd name="T59" fmla="*/ 142 h 270"/>
                <a:gd name="T60" fmla="*/ 3658 w 3841"/>
                <a:gd name="T61" fmla="*/ 152 h 270"/>
                <a:gd name="T62" fmla="*/ 3660 w 3841"/>
                <a:gd name="T63" fmla="*/ 150 h 270"/>
                <a:gd name="T64" fmla="*/ 3660 w 3841"/>
                <a:gd name="T65" fmla="*/ 118 h 270"/>
                <a:gd name="T66" fmla="*/ 3656 w 3841"/>
                <a:gd name="T67" fmla="*/ 114 h 270"/>
                <a:gd name="T68" fmla="*/ 3648 w 3841"/>
                <a:gd name="T69" fmla="*/ 111 h 270"/>
                <a:gd name="T70" fmla="*/ 3627 w 3841"/>
                <a:gd name="T71" fmla="*/ 79 h 270"/>
                <a:gd name="T72" fmla="*/ 3653 w 3841"/>
                <a:gd name="T73" fmla="*/ 51 h 270"/>
                <a:gd name="T74" fmla="*/ 3659 w 3841"/>
                <a:gd name="T75" fmla="*/ 50 h 270"/>
                <a:gd name="T76" fmla="*/ 3660 w 3841"/>
                <a:gd name="T77" fmla="*/ 41 h 270"/>
                <a:gd name="T78" fmla="*/ 3665 w 3841"/>
                <a:gd name="T79" fmla="*/ 36 h 270"/>
                <a:gd name="T80" fmla="*/ 3669 w 3841"/>
                <a:gd name="T81" fmla="*/ 41 h 270"/>
                <a:gd name="T82" fmla="*/ 3670 w 3841"/>
                <a:gd name="T83" fmla="*/ 50 h 270"/>
                <a:gd name="T84" fmla="*/ 3677 w 3841"/>
                <a:gd name="T85" fmla="*/ 52 h 270"/>
                <a:gd name="T86" fmla="*/ 3701 w 3841"/>
                <a:gd name="T87" fmla="*/ 74 h 270"/>
                <a:gd name="T88" fmla="*/ 3695 w 3841"/>
                <a:gd name="T89" fmla="*/ 86 h 270"/>
                <a:gd name="T90" fmla="*/ 3683 w 3841"/>
                <a:gd name="T91" fmla="*/ 80 h 270"/>
                <a:gd name="T92" fmla="*/ 3670 w 3841"/>
                <a:gd name="T93" fmla="*/ 67 h 270"/>
                <a:gd name="T94" fmla="*/ 3670 w 3841"/>
                <a:gd name="T95" fmla="*/ 98 h 270"/>
                <a:gd name="T96" fmla="*/ 3686 w 3841"/>
                <a:gd name="T97" fmla="*/ 103 h 270"/>
                <a:gd name="T98" fmla="*/ 3705 w 3841"/>
                <a:gd name="T99" fmla="*/ 137 h 270"/>
                <a:gd name="T100" fmla="*/ 3685 w 3841"/>
                <a:gd name="T101" fmla="*/ 163 h 270"/>
                <a:gd name="T102" fmla="*/ 3671 w 3841"/>
                <a:gd name="T103" fmla="*/ 169 h 270"/>
                <a:gd name="T104" fmla="*/ 3670 w 3841"/>
                <a:gd name="T105" fmla="*/ 185 h 270"/>
                <a:gd name="T106" fmla="*/ 3670 w 3841"/>
                <a:gd name="T107" fmla="*/ 197 h 270"/>
                <a:gd name="T108" fmla="*/ 3671 w 3841"/>
                <a:gd name="T109" fmla="*/ 198 h 270"/>
                <a:gd name="T110" fmla="*/ 3742 w 3841"/>
                <a:gd name="T111" fmla="*/ 128 h 270"/>
                <a:gd name="T112" fmla="*/ 3726 w 3841"/>
                <a:gd name="T113" fmla="*/ 114 h 270"/>
                <a:gd name="T114" fmla="*/ 3787 w 3841"/>
                <a:gd name="T115" fmla="*/ 98 h 270"/>
                <a:gd name="T116" fmla="*/ 3780 w 3841"/>
                <a:gd name="T117" fmla="*/ 1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1" h="270">
                  <a:moveTo>
                    <a:pt x="3242" y="0"/>
                  </a:moveTo>
                  <a:cubicBezTo>
                    <a:pt x="2339" y="0"/>
                    <a:pt x="2339" y="0"/>
                    <a:pt x="2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339" y="270"/>
                    <a:pt x="2339" y="270"/>
                    <a:pt x="2339" y="270"/>
                  </a:cubicBezTo>
                  <a:cubicBezTo>
                    <a:pt x="3242" y="270"/>
                    <a:pt x="3242" y="270"/>
                    <a:pt x="3242" y="270"/>
                  </a:cubicBezTo>
                  <a:cubicBezTo>
                    <a:pt x="3841" y="270"/>
                    <a:pt x="3841" y="270"/>
                    <a:pt x="3841" y="270"/>
                  </a:cubicBezTo>
                  <a:cubicBezTo>
                    <a:pt x="3841" y="0"/>
                    <a:pt x="3841" y="0"/>
                    <a:pt x="3841" y="0"/>
                  </a:cubicBezTo>
                  <a:lnTo>
                    <a:pt x="3242" y="0"/>
                  </a:lnTo>
                  <a:close/>
                  <a:moveTo>
                    <a:pt x="3780" y="162"/>
                  </a:moveTo>
                  <a:cubicBezTo>
                    <a:pt x="3774" y="157"/>
                    <a:pt x="3770" y="153"/>
                    <a:pt x="3765" y="149"/>
                  </a:cubicBezTo>
                  <a:cubicBezTo>
                    <a:pt x="3749" y="162"/>
                    <a:pt x="3734" y="174"/>
                    <a:pt x="3719" y="187"/>
                  </a:cubicBezTo>
                  <a:cubicBezTo>
                    <a:pt x="3706" y="198"/>
                    <a:pt x="3693" y="210"/>
                    <a:pt x="3680" y="221"/>
                  </a:cubicBezTo>
                  <a:cubicBezTo>
                    <a:pt x="3669" y="231"/>
                    <a:pt x="3668" y="231"/>
                    <a:pt x="3656" y="223"/>
                  </a:cubicBezTo>
                  <a:cubicBezTo>
                    <a:pt x="3645" y="217"/>
                    <a:pt x="3633" y="210"/>
                    <a:pt x="3622" y="203"/>
                  </a:cubicBezTo>
                  <a:cubicBezTo>
                    <a:pt x="3617" y="200"/>
                    <a:pt x="3613" y="200"/>
                    <a:pt x="3608" y="204"/>
                  </a:cubicBezTo>
                  <a:cubicBezTo>
                    <a:pt x="3592" y="216"/>
                    <a:pt x="3575" y="227"/>
                    <a:pt x="3558" y="239"/>
                  </a:cubicBezTo>
                  <a:cubicBezTo>
                    <a:pt x="3556" y="240"/>
                    <a:pt x="3553" y="241"/>
                    <a:pt x="3551" y="242"/>
                  </a:cubicBezTo>
                  <a:cubicBezTo>
                    <a:pt x="3551" y="242"/>
                    <a:pt x="3550" y="241"/>
                    <a:pt x="3550" y="240"/>
                  </a:cubicBezTo>
                  <a:cubicBezTo>
                    <a:pt x="3551" y="239"/>
                    <a:pt x="3552" y="237"/>
                    <a:pt x="3554" y="235"/>
                  </a:cubicBezTo>
                  <a:cubicBezTo>
                    <a:pt x="3570" y="216"/>
                    <a:pt x="3587" y="198"/>
                    <a:pt x="3603" y="179"/>
                  </a:cubicBezTo>
                  <a:cubicBezTo>
                    <a:pt x="3608" y="174"/>
                    <a:pt x="3612" y="173"/>
                    <a:pt x="3618" y="176"/>
                  </a:cubicBezTo>
                  <a:cubicBezTo>
                    <a:pt x="3631" y="184"/>
                    <a:pt x="3645" y="191"/>
                    <a:pt x="3660" y="198"/>
                  </a:cubicBezTo>
                  <a:cubicBezTo>
                    <a:pt x="3660" y="188"/>
                    <a:pt x="3660" y="179"/>
                    <a:pt x="3660" y="170"/>
                  </a:cubicBezTo>
                  <a:cubicBezTo>
                    <a:pt x="3659" y="169"/>
                    <a:pt x="3656" y="167"/>
                    <a:pt x="3653" y="166"/>
                  </a:cubicBezTo>
                  <a:cubicBezTo>
                    <a:pt x="3641" y="163"/>
                    <a:pt x="3631" y="157"/>
                    <a:pt x="3626" y="145"/>
                  </a:cubicBezTo>
                  <a:cubicBezTo>
                    <a:pt x="3625" y="142"/>
                    <a:pt x="3624" y="139"/>
                    <a:pt x="3624" y="136"/>
                  </a:cubicBezTo>
                  <a:cubicBezTo>
                    <a:pt x="3624" y="131"/>
                    <a:pt x="3626" y="127"/>
                    <a:pt x="3631" y="126"/>
                  </a:cubicBezTo>
                  <a:cubicBezTo>
                    <a:pt x="3637" y="124"/>
                    <a:pt x="3641" y="126"/>
                    <a:pt x="3643" y="132"/>
                  </a:cubicBezTo>
                  <a:cubicBezTo>
                    <a:pt x="3645" y="135"/>
                    <a:pt x="3645" y="139"/>
                    <a:pt x="3647" y="142"/>
                  </a:cubicBezTo>
                  <a:cubicBezTo>
                    <a:pt x="3650" y="145"/>
                    <a:pt x="3654" y="148"/>
                    <a:pt x="3658" y="152"/>
                  </a:cubicBezTo>
                  <a:cubicBezTo>
                    <a:pt x="3658" y="151"/>
                    <a:pt x="3659" y="151"/>
                    <a:pt x="3660" y="150"/>
                  </a:cubicBezTo>
                  <a:cubicBezTo>
                    <a:pt x="3660" y="140"/>
                    <a:pt x="3660" y="129"/>
                    <a:pt x="3660" y="118"/>
                  </a:cubicBezTo>
                  <a:cubicBezTo>
                    <a:pt x="3660" y="117"/>
                    <a:pt x="3658" y="115"/>
                    <a:pt x="3656" y="114"/>
                  </a:cubicBezTo>
                  <a:cubicBezTo>
                    <a:pt x="3654" y="113"/>
                    <a:pt x="3650" y="112"/>
                    <a:pt x="3648" y="111"/>
                  </a:cubicBezTo>
                  <a:cubicBezTo>
                    <a:pt x="3632" y="105"/>
                    <a:pt x="3625" y="94"/>
                    <a:pt x="3627" y="79"/>
                  </a:cubicBezTo>
                  <a:cubicBezTo>
                    <a:pt x="3628" y="64"/>
                    <a:pt x="3638" y="54"/>
                    <a:pt x="3653" y="51"/>
                  </a:cubicBezTo>
                  <a:cubicBezTo>
                    <a:pt x="3655" y="51"/>
                    <a:pt x="3657" y="51"/>
                    <a:pt x="3659" y="50"/>
                  </a:cubicBezTo>
                  <a:cubicBezTo>
                    <a:pt x="3660" y="47"/>
                    <a:pt x="3659" y="44"/>
                    <a:pt x="3660" y="41"/>
                  </a:cubicBezTo>
                  <a:cubicBezTo>
                    <a:pt x="3661" y="39"/>
                    <a:pt x="3663" y="38"/>
                    <a:pt x="3665" y="36"/>
                  </a:cubicBezTo>
                  <a:cubicBezTo>
                    <a:pt x="3666" y="38"/>
                    <a:pt x="3669" y="39"/>
                    <a:pt x="3669" y="41"/>
                  </a:cubicBezTo>
                  <a:cubicBezTo>
                    <a:pt x="3670" y="44"/>
                    <a:pt x="3670" y="47"/>
                    <a:pt x="3670" y="50"/>
                  </a:cubicBezTo>
                  <a:cubicBezTo>
                    <a:pt x="3672" y="51"/>
                    <a:pt x="3675" y="51"/>
                    <a:pt x="3677" y="52"/>
                  </a:cubicBezTo>
                  <a:cubicBezTo>
                    <a:pt x="3689" y="55"/>
                    <a:pt x="3697" y="62"/>
                    <a:pt x="3701" y="74"/>
                  </a:cubicBezTo>
                  <a:cubicBezTo>
                    <a:pt x="3703" y="80"/>
                    <a:pt x="3701" y="84"/>
                    <a:pt x="3695" y="86"/>
                  </a:cubicBezTo>
                  <a:cubicBezTo>
                    <a:pt x="3690" y="88"/>
                    <a:pt x="3685" y="86"/>
                    <a:pt x="3683" y="80"/>
                  </a:cubicBezTo>
                  <a:cubicBezTo>
                    <a:pt x="3678" y="70"/>
                    <a:pt x="3678" y="70"/>
                    <a:pt x="3670" y="67"/>
                  </a:cubicBezTo>
                  <a:cubicBezTo>
                    <a:pt x="3670" y="77"/>
                    <a:pt x="3670" y="87"/>
                    <a:pt x="3670" y="98"/>
                  </a:cubicBezTo>
                  <a:cubicBezTo>
                    <a:pt x="3675" y="100"/>
                    <a:pt x="3681" y="101"/>
                    <a:pt x="3686" y="103"/>
                  </a:cubicBezTo>
                  <a:cubicBezTo>
                    <a:pt x="3699" y="109"/>
                    <a:pt x="3705" y="120"/>
                    <a:pt x="3705" y="137"/>
                  </a:cubicBezTo>
                  <a:cubicBezTo>
                    <a:pt x="3704" y="148"/>
                    <a:pt x="3696" y="158"/>
                    <a:pt x="3685" y="163"/>
                  </a:cubicBezTo>
                  <a:cubicBezTo>
                    <a:pt x="3680" y="165"/>
                    <a:pt x="3673" y="165"/>
                    <a:pt x="3671" y="169"/>
                  </a:cubicBezTo>
                  <a:cubicBezTo>
                    <a:pt x="3668" y="173"/>
                    <a:pt x="3670" y="180"/>
                    <a:pt x="3670" y="185"/>
                  </a:cubicBezTo>
                  <a:cubicBezTo>
                    <a:pt x="3670" y="189"/>
                    <a:pt x="3670" y="193"/>
                    <a:pt x="3670" y="197"/>
                  </a:cubicBezTo>
                  <a:cubicBezTo>
                    <a:pt x="3670" y="198"/>
                    <a:pt x="3671" y="198"/>
                    <a:pt x="3671" y="198"/>
                  </a:cubicBezTo>
                  <a:cubicBezTo>
                    <a:pt x="3695" y="175"/>
                    <a:pt x="3718" y="152"/>
                    <a:pt x="3742" y="128"/>
                  </a:cubicBezTo>
                  <a:cubicBezTo>
                    <a:pt x="3737" y="123"/>
                    <a:pt x="3732" y="119"/>
                    <a:pt x="3726" y="114"/>
                  </a:cubicBezTo>
                  <a:cubicBezTo>
                    <a:pt x="3746" y="108"/>
                    <a:pt x="3766" y="103"/>
                    <a:pt x="3787" y="98"/>
                  </a:cubicBezTo>
                  <a:cubicBezTo>
                    <a:pt x="3785" y="119"/>
                    <a:pt x="3782" y="140"/>
                    <a:pt x="3780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F1A6D4F-FC45-4108-AABF-2153E98FEC8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9511468" cy="6858000"/>
          </a:xfrm>
          <a:custGeom>
            <a:avLst/>
            <a:gdLst>
              <a:gd name="connsiteX0" fmla="*/ 3705667 w 9511468"/>
              <a:gd name="connsiteY0" fmla="*/ 0 h 6858000"/>
              <a:gd name="connsiteX1" fmla="*/ 9511468 w 9511468"/>
              <a:gd name="connsiteY1" fmla="*/ 0 h 6858000"/>
              <a:gd name="connsiteX2" fmla="*/ 4549568 w 9511468"/>
              <a:gd name="connsiteY2" fmla="*/ 6858000 h 6858000"/>
              <a:gd name="connsiteX3" fmla="*/ 0 w 9511468"/>
              <a:gd name="connsiteY3" fmla="*/ 6858000 h 6858000"/>
              <a:gd name="connsiteX4" fmla="*/ 0 w 9511468"/>
              <a:gd name="connsiteY4" fmla="*/ 512172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1468" h="6858000">
                <a:moveTo>
                  <a:pt x="3705667" y="0"/>
                </a:moveTo>
                <a:lnTo>
                  <a:pt x="9511468" y="0"/>
                </a:lnTo>
                <a:lnTo>
                  <a:pt x="4549568" y="6858000"/>
                </a:lnTo>
                <a:lnTo>
                  <a:pt x="0" y="6858000"/>
                </a:lnTo>
                <a:lnTo>
                  <a:pt x="0" y="512172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82564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9480" y="1157591"/>
            <a:ext cx="10893040" cy="45428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5280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3964E96-60CB-4686-890C-74DB60B28B94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solidFill>
            <a:srgbClr val="1DB1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76730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663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 userDrawn="1"/>
        </p:nvGrpSpPr>
        <p:grpSpPr>
          <a:xfrm>
            <a:off x="-2686" y="5834063"/>
            <a:ext cx="12194686" cy="1023937"/>
            <a:chOff x="1" y="5834063"/>
            <a:chExt cx="12194686" cy="1023937"/>
          </a:xfrm>
          <a:solidFill>
            <a:srgbClr val="0070C0"/>
          </a:solidFill>
        </p:grpSpPr>
        <p:sp>
          <p:nvSpPr>
            <p:cNvPr id="4" name="Freeform 5"/>
            <p:cNvSpPr>
              <a:spLocks/>
            </p:cNvSpPr>
            <p:nvPr userDrawn="1"/>
          </p:nvSpPr>
          <p:spPr bwMode="auto">
            <a:xfrm>
              <a:off x="11575552" y="6084888"/>
              <a:ext cx="41634" cy="106362"/>
            </a:xfrm>
            <a:custGeom>
              <a:avLst/>
              <a:gdLst>
                <a:gd name="T0" fmla="*/ 0 w 13"/>
                <a:gd name="T1" fmla="*/ 15 h 28"/>
                <a:gd name="T2" fmla="*/ 13 w 13"/>
                <a:gd name="T3" fmla="*/ 28 h 28"/>
                <a:gd name="T4" fmla="*/ 13 w 13"/>
                <a:gd name="T5" fmla="*/ 0 h 28"/>
                <a:gd name="T6" fmla="*/ 0 w 13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0" y="15"/>
                  </a:moveTo>
                  <a:cubicBezTo>
                    <a:pt x="1" y="22"/>
                    <a:pt x="5" y="26"/>
                    <a:pt x="13" y="28"/>
                  </a:cubicBezTo>
                  <a:cubicBezTo>
                    <a:pt x="13" y="19"/>
                    <a:pt x="13" y="10"/>
                    <a:pt x="13" y="0"/>
                  </a:cubicBezTo>
                  <a:cubicBezTo>
                    <a:pt x="3" y="4"/>
                    <a:pt x="0" y="8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6"/>
            <p:cNvSpPr>
              <a:spLocks/>
            </p:cNvSpPr>
            <p:nvPr userDrawn="1"/>
          </p:nvSpPr>
          <p:spPr bwMode="auto">
            <a:xfrm>
              <a:off x="11652104" y="6284913"/>
              <a:ext cx="53721" cy="122237"/>
            </a:xfrm>
            <a:custGeom>
              <a:avLst/>
              <a:gdLst>
                <a:gd name="T0" fmla="*/ 17 w 17"/>
                <a:gd name="T1" fmla="*/ 17 h 32"/>
                <a:gd name="T2" fmla="*/ 0 w 17"/>
                <a:gd name="T3" fmla="*/ 0 h 32"/>
                <a:gd name="T4" fmla="*/ 0 w 17"/>
                <a:gd name="T5" fmla="*/ 32 h 32"/>
                <a:gd name="T6" fmla="*/ 17 w 17"/>
                <a:gd name="T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7" y="17"/>
                  </a:moveTo>
                  <a:cubicBezTo>
                    <a:pt x="17" y="9"/>
                    <a:pt x="11" y="3"/>
                    <a:pt x="0" y="0"/>
                  </a:cubicBezTo>
                  <a:cubicBezTo>
                    <a:pt x="0" y="11"/>
                    <a:pt x="0" y="22"/>
                    <a:pt x="0" y="32"/>
                  </a:cubicBezTo>
                  <a:cubicBezTo>
                    <a:pt x="9" y="32"/>
                    <a:pt x="16" y="25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7"/>
            <p:cNvSpPr>
              <a:spLocks noEditPoints="1"/>
            </p:cNvSpPr>
            <p:nvPr userDrawn="1"/>
          </p:nvSpPr>
          <p:spPr bwMode="auto">
            <a:xfrm>
              <a:off x="1" y="5834063"/>
              <a:ext cx="12194686" cy="1023937"/>
            </a:xfrm>
            <a:custGeom>
              <a:avLst/>
              <a:gdLst>
                <a:gd name="T0" fmla="*/ 3242 w 3841"/>
                <a:gd name="T1" fmla="*/ 0 h 270"/>
                <a:gd name="T2" fmla="*/ 2339 w 3841"/>
                <a:gd name="T3" fmla="*/ 0 h 270"/>
                <a:gd name="T4" fmla="*/ 0 w 3841"/>
                <a:gd name="T5" fmla="*/ 0 h 270"/>
                <a:gd name="T6" fmla="*/ 0 w 3841"/>
                <a:gd name="T7" fmla="*/ 270 h 270"/>
                <a:gd name="T8" fmla="*/ 2339 w 3841"/>
                <a:gd name="T9" fmla="*/ 270 h 270"/>
                <a:gd name="T10" fmla="*/ 3242 w 3841"/>
                <a:gd name="T11" fmla="*/ 270 h 270"/>
                <a:gd name="T12" fmla="*/ 3841 w 3841"/>
                <a:gd name="T13" fmla="*/ 270 h 270"/>
                <a:gd name="T14" fmla="*/ 3841 w 3841"/>
                <a:gd name="T15" fmla="*/ 0 h 270"/>
                <a:gd name="T16" fmla="*/ 3242 w 3841"/>
                <a:gd name="T17" fmla="*/ 0 h 270"/>
                <a:gd name="T18" fmla="*/ 3780 w 3841"/>
                <a:gd name="T19" fmla="*/ 162 h 270"/>
                <a:gd name="T20" fmla="*/ 3765 w 3841"/>
                <a:gd name="T21" fmla="*/ 149 h 270"/>
                <a:gd name="T22" fmla="*/ 3719 w 3841"/>
                <a:gd name="T23" fmla="*/ 187 h 270"/>
                <a:gd name="T24" fmla="*/ 3680 w 3841"/>
                <a:gd name="T25" fmla="*/ 221 h 270"/>
                <a:gd name="T26" fmla="*/ 3656 w 3841"/>
                <a:gd name="T27" fmla="*/ 223 h 270"/>
                <a:gd name="T28" fmla="*/ 3622 w 3841"/>
                <a:gd name="T29" fmla="*/ 203 h 270"/>
                <a:gd name="T30" fmla="*/ 3608 w 3841"/>
                <a:gd name="T31" fmla="*/ 204 h 270"/>
                <a:gd name="T32" fmla="*/ 3558 w 3841"/>
                <a:gd name="T33" fmla="*/ 239 h 270"/>
                <a:gd name="T34" fmla="*/ 3551 w 3841"/>
                <a:gd name="T35" fmla="*/ 242 h 270"/>
                <a:gd name="T36" fmla="*/ 3550 w 3841"/>
                <a:gd name="T37" fmla="*/ 240 h 270"/>
                <a:gd name="T38" fmla="*/ 3554 w 3841"/>
                <a:gd name="T39" fmla="*/ 235 h 270"/>
                <a:gd name="T40" fmla="*/ 3603 w 3841"/>
                <a:gd name="T41" fmla="*/ 179 h 270"/>
                <a:gd name="T42" fmla="*/ 3618 w 3841"/>
                <a:gd name="T43" fmla="*/ 176 h 270"/>
                <a:gd name="T44" fmla="*/ 3660 w 3841"/>
                <a:gd name="T45" fmla="*/ 198 h 270"/>
                <a:gd name="T46" fmla="*/ 3660 w 3841"/>
                <a:gd name="T47" fmla="*/ 170 h 270"/>
                <a:gd name="T48" fmla="*/ 3653 w 3841"/>
                <a:gd name="T49" fmla="*/ 166 h 270"/>
                <a:gd name="T50" fmla="*/ 3626 w 3841"/>
                <a:gd name="T51" fmla="*/ 145 h 270"/>
                <a:gd name="T52" fmla="*/ 3624 w 3841"/>
                <a:gd name="T53" fmla="*/ 136 h 270"/>
                <a:gd name="T54" fmla="*/ 3631 w 3841"/>
                <a:gd name="T55" fmla="*/ 126 h 270"/>
                <a:gd name="T56" fmla="*/ 3643 w 3841"/>
                <a:gd name="T57" fmla="*/ 132 h 270"/>
                <a:gd name="T58" fmla="*/ 3647 w 3841"/>
                <a:gd name="T59" fmla="*/ 142 h 270"/>
                <a:gd name="T60" fmla="*/ 3658 w 3841"/>
                <a:gd name="T61" fmla="*/ 152 h 270"/>
                <a:gd name="T62" fmla="*/ 3660 w 3841"/>
                <a:gd name="T63" fmla="*/ 150 h 270"/>
                <a:gd name="T64" fmla="*/ 3660 w 3841"/>
                <a:gd name="T65" fmla="*/ 118 h 270"/>
                <a:gd name="T66" fmla="*/ 3656 w 3841"/>
                <a:gd name="T67" fmla="*/ 114 h 270"/>
                <a:gd name="T68" fmla="*/ 3648 w 3841"/>
                <a:gd name="T69" fmla="*/ 111 h 270"/>
                <a:gd name="T70" fmla="*/ 3627 w 3841"/>
                <a:gd name="T71" fmla="*/ 79 h 270"/>
                <a:gd name="T72" fmla="*/ 3653 w 3841"/>
                <a:gd name="T73" fmla="*/ 51 h 270"/>
                <a:gd name="T74" fmla="*/ 3659 w 3841"/>
                <a:gd name="T75" fmla="*/ 50 h 270"/>
                <a:gd name="T76" fmla="*/ 3660 w 3841"/>
                <a:gd name="T77" fmla="*/ 41 h 270"/>
                <a:gd name="T78" fmla="*/ 3665 w 3841"/>
                <a:gd name="T79" fmla="*/ 36 h 270"/>
                <a:gd name="T80" fmla="*/ 3669 w 3841"/>
                <a:gd name="T81" fmla="*/ 41 h 270"/>
                <a:gd name="T82" fmla="*/ 3670 w 3841"/>
                <a:gd name="T83" fmla="*/ 50 h 270"/>
                <a:gd name="T84" fmla="*/ 3677 w 3841"/>
                <a:gd name="T85" fmla="*/ 52 h 270"/>
                <a:gd name="T86" fmla="*/ 3701 w 3841"/>
                <a:gd name="T87" fmla="*/ 74 h 270"/>
                <a:gd name="T88" fmla="*/ 3695 w 3841"/>
                <a:gd name="T89" fmla="*/ 86 h 270"/>
                <a:gd name="T90" fmla="*/ 3683 w 3841"/>
                <a:gd name="T91" fmla="*/ 80 h 270"/>
                <a:gd name="T92" fmla="*/ 3670 w 3841"/>
                <a:gd name="T93" fmla="*/ 67 h 270"/>
                <a:gd name="T94" fmla="*/ 3670 w 3841"/>
                <a:gd name="T95" fmla="*/ 98 h 270"/>
                <a:gd name="T96" fmla="*/ 3686 w 3841"/>
                <a:gd name="T97" fmla="*/ 103 h 270"/>
                <a:gd name="T98" fmla="*/ 3705 w 3841"/>
                <a:gd name="T99" fmla="*/ 137 h 270"/>
                <a:gd name="T100" fmla="*/ 3685 w 3841"/>
                <a:gd name="T101" fmla="*/ 163 h 270"/>
                <a:gd name="T102" fmla="*/ 3671 w 3841"/>
                <a:gd name="T103" fmla="*/ 169 h 270"/>
                <a:gd name="T104" fmla="*/ 3670 w 3841"/>
                <a:gd name="T105" fmla="*/ 185 h 270"/>
                <a:gd name="T106" fmla="*/ 3670 w 3841"/>
                <a:gd name="T107" fmla="*/ 197 h 270"/>
                <a:gd name="T108" fmla="*/ 3671 w 3841"/>
                <a:gd name="T109" fmla="*/ 198 h 270"/>
                <a:gd name="T110" fmla="*/ 3742 w 3841"/>
                <a:gd name="T111" fmla="*/ 128 h 270"/>
                <a:gd name="T112" fmla="*/ 3726 w 3841"/>
                <a:gd name="T113" fmla="*/ 114 h 270"/>
                <a:gd name="T114" fmla="*/ 3787 w 3841"/>
                <a:gd name="T115" fmla="*/ 98 h 270"/>
                <a:gd name="T116" fmla="*/ 3780 w 3841"/>
                <a:gd name="T117" fmla="*/ 1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1" h="270">
                  <a:moveTo>
                    <a:pt x="3242" y="0"/>
                  </a:moveTo>
                  <a:cubicBezTo>
                    <a:pt x="2339" y="0"/>
                    <a:pt x="2339" y="0"/>
                    <a:pt x="2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339" y="270"/>
                    <a:pt x="2339" y="270"/>
                    <a:pt x="2339" y="270"/>
                  </a:cubicBezTo>
                  <a:cubicBezTo>
                    <a:pt x="3242" y="270"/>
                    <a:pt x="3242" y="270"/>
                    <a:pt x="3242" y="270"/>
                  </a:cubicBezTo>
                  <a:cubicBezTo>
                    <a:pt x="3841" y="270"/>
                    <a:pt x="3841" y="270"/>
                    <a:pt x="3841" y="270"/>
                  </a:cubicBezTo>
                  <a:cubicBezTo>
                    <a:pt x="3841" y="0"/>
                    <a:pt x="3841" y="0"/>
                    <a:pt x="3841" y="0"/>
                  </a:cubicBezTo>
                  <a:lnTo>
                    <a:pt x="3242" y="0"/>
                  </a:lnTo>
                  <a:close/>
                  <a:moveTo>
                    <a:pt x="3780" y="162"/>
                  </a:moveTo>
                  <a:cubicBezTo>
                    <a:pt x="3774" y="157"/>
                    <a:pt x="3770" y="153"/>
                    <a:pt x="3765" y="149"/>
                  </a:cubicBezTo>
                  <a:cubicBezTo>
                    <a:pt x="3749" y="162"/>
                    <a:pt x="3734" y="174"/>
                    <a:pt x="3719" y="187"/>
                  </a:cubicBezTo>
                  <a:cubicBezTo>
                    <a:pt x="3706" y="198"/>
                    <a:pt x="3693" y="210"/>
                    <a:pt x="3680" y="221"/>
                  </a:cubicBezTo>
                  <a:cubicBezTo>
                    <a:pt x="3669" y="231"/>
                    <a:pt x="3668" y="231"/>
                    <a:pt x="3656" y="223"/>
                  </a:cubicBezTo>
                  <a:cubicBezTo>
                    <a:pt x="3645" y="217"/>
                    <a:pt x="3633" y="210"/>
                    <a:pt x="3622" y="203"/>
                  </a:cubicBezTo>
                  <a:cubicBezTo>
                    <a:pt x="3617" y="200"/>
                    <a:pt x="3613" y="200"/>
                    <a:pt x="3608" y="204"/>
                  </a:cubicBezTo>
                  <a:cubicBezTo>
                    <a:pt x="3592" y="216"/>
                    <a:pt x="3575" y="227"/>
                    <a:pt x="3558" y="239"/>
                  </a:cubicBezTo>
                  <a:cubicBezTo>
                    <a:pt x="3556" y="240"/>
                    <a:pt x="3553" y="241"/>
                    <a:pt x="3551" y="242"/>
                  </a:cubicBezTo>
                  <a:cubicBezTo>
                    <a:pt x="3551" y="242"/>
                    <a:pt x="3550" y="241"/>
                    <a:pt x="3550" y="240"/>
                  </a:cubicBezTo>
                  <a:cubicBezTo>
                    <a:pt x="3551" y="239"/>
                    <a:pt x="3552" y="237"/>
                    <a:pt x="3554" y="235"/>
                  </a:cubicBezTo>
                  <a:cubicBezTo>
                    <a:pt x="3570" y="216"/>
                    <a:pt x="3587" y="198"/>
                    <a:pt x="3603" y="179"/>
                  </a:cubicBezTo>
                  <a:cubicBezTo>
                    <a:pt x="3608" y="174"/>
                    <a:pt x="3612" y="173"/>
                    <a:pt x="3618" y="176"/>
                  </a:cubicBezTo>
                  <a:cubicBezTo>
                    <a:pt x="3631" y="184"/>
                    <a:pt x="3645" y="191"/>
                    <a:pt x="3660" y="198"/>
                  </a:cubicBezTo>
                  <a:cubicBezTo>
                    <a:pt x="3660" y="188"/>
                    <a:pt x="3660" y="179"/>
                    <a:pt x="3660" y="170"/>
                  </a:cubicBezTo>
                  <a:cubicBezTo>
                    <a:pt x="3659" y="169"/>
                    <a:pt x="3656" y="167"/>
                    <a:pt x="3653" y="166"/>
                  </a:cubicBezTo>
                  <a:cubicBezTo>
                    <a:pt x="3641" y="163"/>
                    <a:pt x="3631" y="157"/>
                    <a:pt x="3626" y="145"/>
                  </a:cubicBezTo>
                  <a:cubicBezTo>
                    <a:pt x="3625" y="142"/>
                    <a:pt x="3624" y="139"/>
                    <a:pt x="3624" y="136"/>
                  </a:cubicBezTo>
                  <a:cubicBezTo>
                    <a:pt x="3624" y="131"/>
                    <a:pt x="3626" y="127"/>
                    <a:pt x="3631" y="126"/>
                  </a:cubicBezTo>
                  <a:cubicBezTo>
                    <a:pt x="3637" y="124"/>
                    <a:pt x="3641" y="126"/>
                    <a:pt x="3643" y="132"/>
                  </a:cubicBezTo>
                  <a:cubicBezTo>
                    <a:pt x="3645" y="135"/>
                    <a:pt x="3645" y="139"/>
                    <a:pt x="3647" y="142"/>
                  </a:cubicBezTo>
                  <a:cubicBezTo>
                    <a:pt x="3650" y="145"/>
                    <a:pt x="3654" y="148"/>
                    <a:pt x="3658" y="152"/>
                  </a:cubicBezTo>
                  <a:cubicBezTo>
                    <a:pt x="3658" y="151"/>
                    <a:pt x="3659" y="151"/>
                    <a:pt x="3660" y="150"/>
                  </a:cubicBezTo>
                  <a:cubicBezTo>
                    <a:pt x="3660" y="140"/>
                    <a:pt x="3660" y="129"/>
                    <a:pt x="3660" y="118"/>
                  </a:cubicBezTo>
                  <a:cubicBezTo>
                    <a:pt x="3660" y="117"/>
                    <a:pt x="3658" y="115"/>
                    <a:pt x="3656" y="114"/>
                  </a:cubicBezTo>
                  <a:cubicBezTo>
                    <a:pt x="3654" y="113"/>
                    <a:pt x="3650" y="112"/>
                    <a:pt x="3648" y="111"/>
                  </a:cubicBezTo>
                  <a:cubicBezTo>
                    <a:pt x="3632" y="105"/>
                    <a:pt x="3625" y="94"/>
                    <a:pt x="3627" y="79"/>
                  </a:cubicBezTo>
                  <a:cubicBezTo>
                    <a:pt x="3628" y="64"/>
                    <a:pt x="3638" y="54"/>
                    <a:pt x="3653" y="51"/>
                  </a:cubicBezTo>
                  <a:cubicBezTo>
                    <a:pt x="3655" y="51"/>
                    <a:pt x="3657" y="51"/>
                    <a:pt x="3659" y="50"/>
                  </a:cubicBezTo>
                  <a:cubicBezTo>
                    <a:pt x="3660" y="47"/>
                    <a:pt x="3659" y="44"/>
                    <a:pt x="3660" y="41"/>
                  </a:cubicBezTo>
                  <a:cubicBezTo>
                    <a:pt x="3661" y="39"/>
                    <a:pt x="3663" y="38"/>
                    <a:pt x="3665" y="36"/>
                  </a:cubicBezTo>
                  <a:cubicBezTo>
                    <a:pt x="3666" y="38"/>
                    <a:pt x="3669" y="39"/>
                    <a:pt x="3669" y="41"/>
                  </a:cubicBezTo>
                  <a:cubicBezTo>
                    <a:pt x="3670" y="44"/>
                    <a:pt x="3670" y="47"/>
                    <a:pt x="3670" y="50"/>
                  </a:cubicBezTo>
                  <a:cubicBezTo>
                    <a:pt x="3672" y="51"/>
                    <a:pt x="3675" y="51"/>
                    <a:pt x="3677" y="52"/>
                  </a:cubicBezTo>
                  <a:cubicBezTo>
                    <a:pt x="3689" y="55"/>
                    <a:pt x="3697" y="62"/>
                    <a:pt x="3701" y="74"/>
                  </a:cubicBezTo>
                  <a:cubicBezTo>
                    <a:pt x="3703" y="80"/>
                    <a:pt x="3701" y="84"/>
                    <a:pt x="3695" y="86"/>
                  </a:cubicBezTo>
                  <a:cubicBezTo>
                    <a:pt x="3690" y="88"/>
                    <a:pt x="3685" y="86"/>
                    <a:pt x="3683" y="80"/>
                  </a:cubicBezTo>
                  <a:cubicBezTo>
                    <a:pt x="3678" y="70"/>
                    <a:pt x="3678" y="70"/>
                    <a:pt x="3670" y="67"/>
                  </a:cubicBezTo>
                  <a:cubicBezTo>
                    <a:pt x="3670" y="77"/>
                    <a:pt x="3670" y="87"/>
                    <a:pt x="3670" y="98"/>
                  </a:cubicBezTo>
                  <a:cubicBezTo>
                    <a:pt x="3675" y="100"/>
                    <a:pt x="3681" y="101"/>
                    <a:pt x="3686" y="103"/>
                  </a:cubicBezTo>
                  <a:cubicBezTo>
                    <a:pt x="3699" y="109"/>
                    <a:pt x="3705" y="120"/>
                    <a:pt x="3705" y="137"/>
                  </a:cubicBezTo>
                  <a:cubicBezTo>
                    <a:pt x="3704" y="148"/>
                    <a:pt x="3696" y="158"/>
                    <a:pt x="3685" y="163"/>
                  </a:cubicBezTo>
                  <a:cubicBezTo>
                    <a:pt x="3680" y="165"/>
                    <a:pt x="3673" y="165"/>
                    <a:pt x="3671" y="169"/>
                  </a:cubicBezTo>
                  <a:cubicBezTo>
                    <a:pt x="3668" y="173"/>
                    <a:pt x="3670" y="180"/>
                    <a:pt x="3670" y="185"/>
                  </a:cubicBezTo>
                  <a:cubicBezTo>
                    <a:pt x="3670" y="189"/>
                    <a:pt x="3670" y="193"/>
                    <a:pt x="3670" y="197"/>
                  </a:cubicBezTo>
                  <a:cubicBezTo>
                    <a:pt x="3670" y="198"/>
                    <a:pt x="3671" y="198"/>
                    <a:pt x="3671" y="198"/>
                  </a:cubicBezTo>
                  <a:cubicBezTo>
                    <a:pt x="3695" y="175"/>
                    <a:pt x="3718" y="152"/>
                    <a:pt x="3742" y="128"/>
                  </a:cubicBezTo>
                  <a:cubicBezTo>
                    <a:pt x="3737" y="123"/>
                    <a:pt x="3732" y="119"/>
                    <a:pt x="3726" y="114"/>
                  </a:cubicBezTo>
                  <a:cubicBezTo>
                    <a:pt x="3746" y="108"/>
                    <a:pt x="3766" y="103"/>
                    <a:pt x="3787" y="98"/>
                  </a:cubicBezTo>
                  <a:cubicBezTo>
                    <a:pt x="3785" y="119"/>
                    <a:pt x="3782" y="140"/>
                    <a:pt x="3780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8557766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8855341-7087-46B2-9738-26BDE092C10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1962" y="0"/>
            <a:ext cx="11068076" cy="4046220"/>
          </a:xfrm>
          <a:custGeom>
            <a:avLst/>
            <a:gdLst>
              <a:gd name="connsiteX0" fmla="*/ 0 w 11068076"/>
              <a:gd name="connsiteY0" fmla="*/ 0 h 4046220"/>
              <a:gd name="connsiteX1" fmla="*/ 11068076 w 11068076"/>
              <a:gd name="connsiteY1" fmla="*/ 0 h 4046220"/>
              <a:gd name="connsiteX2" fmla="*/ 10988145 w 11068076"/>
              <a:gd name="connsiteY2" fmla="*/ 236229 h 4046220"/>
              <a:gd name="connsiteX3" fmla="*/ 5534038 w 11068076"/>
              <a:gd name="connsiteY3" fmla="*/ 4046220 h 4046220"/>
              <a:gd name="connsiteX4" fmla="*/ 79931 w 11068076"/>
              <a:gd name="connsiteY4" fmla="*/ 236229 h 404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68076" h="4046220">
                <a:moveTo>
                  <a:pt x="0" y="0"/>
                </a:moveTo>
                <a:lnTo>
                  <a:pt x="11068076" y="0"/>
                </a:lnTo>
                <a:lnTo>
                  <a:pt x="10988145" y="236229"/>
                </a:lnTo>
                <a:cubicBezTo>
                  <a:pt x="10174085" y="2459531"/>
                  <a:pt x="8039357" y="4046220"/>
                  <a:pt x="5534038" y="4046220"/>
                </a:cubicBezTo>
                <a:cubicBezTo>
                  <a:pt x="3028719" y="4046220"/>
                  <a:pt x="893992" y="2459531"/>
                  <a:pt x="79931" y="236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grpSp>
        <p:nvGrpSpPr>
          <p:cNvPr id="3" name="Grupo 2"/>
          <p:cNvGrpSpPr/>
          <p:nvPr userDrawn="1"/>
        </p:nvGrpSpPr>
        <p:grpSpPr>
          <a:xfrm>
            <a:off x="-2686" y="5834063"/>
            <a:ext cx="12194686" cy="1023937"/>
            <a:chOff x="1" y="5834063"/>
            <a:chExt cx="12194686" cy="1023937"/>
          </a:xfrm>
          <a:solidFill>
            <a:srgbClr val="0070C0"/>
          </a:solidFill>
        </p:grpSpPr>
        <p:sp>
          <p:nvSpPr>
            <p:cNvPr id="5" name="Freeform 5"/>
            <p:cNvSpPr>
              <a:spLocks/>
            </p:cNvSpPr>
            <p:nvPr userDrawn="1"/>
          </p:nvSpPr>
          <p:spPr bwMode="auto">
            <a:xfrm>
              <a:off x="11575552" y="6084888"/>
              <a:ext cx="41634" cy="106362"/>
            </a:xfrm>
            <a:custGeom>
              <a:avLst/>
              <a:gdLst>
                <a:gd name="T0" fmla="*/ 0 w 13"/>
                <a:gd name="T1" fmla="*/ 15 h 28"/>
                <a:gd name="T2" fmla="*/ 13 w 13"/>
                <a:gd name="T3" fmla="*/ 28 h 28"/>
                <a:gd name="T4" fmla="*/ 13 w 13"/>
                <a:gd name="T5" fmla="*/ 0 h 28"/>
                <a:gd name="T6" fmla="*/ 0 w 13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0" y="15"/>
                  </a:moveTo>
                  <a:cubicBezTo>
                    <a:pt x="1" y="22"/>
                    <a:pt x="5" y="26"/>
                    <a:pt x="13" y="28"/>
                  </a:cubicBezTo>
                  <a:cubicBezTo>
                    <a:pt x="13" y="19"/>
                    <a:pt x="13" y="10"/>
                    <a:pt x="13" y="0"/>
                  </a:cubicBezTo>
                  <a:cubicBezTo>
                    <a:pt x="3" y="4"/>
                    <a:pt x="0" y="8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11652104" y="6284913"/>
              <a:ext cx="53721" cy="122237"/>
            </a:xfrm>
            <a:custGeom>
              <a:avLst/>
              <a:gdLst>
                <a:gd name="T0" fmla="*/ 17 w 17"/>
                <a:gd name="T1" fmla="*/ 17 h 32"/>
                <a:gd name="T2" fmla="*/ 0 w 17"/>
                <a:gd name="T3" fmla="*/ 0 h 32"/>
                <a:gd name="T4" fmla="*/ 0 w 17"/>
                <a:gd name="T5" fmla="*/ 32 h 32"/>
                <a:gd name="T6" fmla="*/ 17 w 17"/>
                <a:gd name="T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7" y="17"/>
                  </a:moveTo>
                  <a:cubicBezTo>
                    <a:pt x="17" y="9"/>
                    <a:pt x="11" y="3"/>
                    <a:pt x="0" y="0"/>
                  </a:cubicBezTo>
                  <a:cubicBezTo>
                    <a:pt x="0" y="11"/>
                    <a:pt x="0" y="22"/>
                    <a:pt x="0" y="32"/>
                  </a:cubicBezTo>
                  <a:cubicBezTo>
                    <a:pt x="9" y="32"/>
                    <a:pt x="16" y="25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 noEditPoints="1"/>
            </p:cNvSpPr>
            <p:nvPr userDrawn="1"/>
          </p:nvSpPr>
          <p:spPr bwMode="auto">
            <a:xfrm>
              <a:off x="1" y="5834063"/>
              <a:ext cx="12194686" cy="1023937"/>
            </a:xfrm>
            <a:custGeom>
              <a:avLst/>
              <a:gdLst>
                <a:gd name="T0" fmla="*/ 3242 w 3841"/>
                <a:gd name="T1" fmla="*/ 0 h 270"/>
                <a:gd name="T2" fmla="*/ 2339 w 3841"/>
                <a:gd name="T3" fmla="*/ 0 h 270"/>
                <a:gd name="T4" fmla="*/ 0 w 3841"/>
                <a:gd name="T5" fmla="*/ 0 h 270"/>
                <a:gd name="T6" fmla="*/ 0 w 3841"/>
                <a:gd name="T7" fmla="*/ 270 h 270"/>
                <a:gd name="T8" fmla="*/ 2339 w 3841"/>
                <a:gd name="T9" fmla="*/ 270 h 270"/>
                <a:gd name="T10" fmla="*/ 3242 w 3841"/>
                <a:gd name="T11" fmla="*/ 270 h 270"/>
                <a:gd name="T12" fmla="*/ 3841 w 3841"/>
                <a:gd name="T13" fmla="*/ 270 h 270"/>
                <a:gd name="T14" fmla="*/ 3841 w 3841"/>
                <a:gd name="T15" fmla="*/ 0 h 270"/>
                <a:gd name="T16" fmla="*/ 3242 w 3841"/>
                <a:gd name="T17" fmla="*/ 0 h 270"/>
                <a:gd name="T18" fmla="*/ 3780 w 3841"/>
                <a:gd name="T19" fmla="*/ 162 h 270"/>
                <a:gd name="T20" fmla="*/ 3765 w 3841"/>
                <a:gd name="T21" fmla="*/ 149 h 270"/>
                <a:gd name="T22" fmla="*/ 3719 w 3841"/>
                <a:gd name="T23" fmla="*/ 187 h 270"/>
                <a:gd name="T24" fmla="*/ 3680 w 3841"/>
                <a:gd name="T25" fmla="*/ 221 h 270"/>
                <a:gd name="T26" fmla="*/ 3656 w 3841"/>
                <a:gd name="T27" fmla="*/ 223 h 270"/>
                <a:gd name="T28" fmla="*/ 3622 w 3841"/>
                <a:gd name="T29" fmla="*/ 203 h 270"/>
                <a:gd name="T30" fmla="*/ 3608 w 3841"/>
                <a:gd name="T31" fmla="*/ 204 h 270"/>
                <a:gd name="T32" fmla="*/ 3558 w 3841"/>
                <a:gd name="T33" fmla="*/ 239 h 270"/>
                <a:gd name="T34" fmla="*/ 3551 w 3841"/>
                <a:gd name="T35" fmla="*/ 242 h 270"/>
                <a:gd name="T36" fmla="*/ 3550 w 3841"/>
                <a:gd name="T37" fmla="*/ 240 h 270"/>
                <a:gd name="T38" fmla="*/ 3554 w 3841"/>
                <a:gd name="T39" fmla="*/ 235 h 270"/>
                <a:gd name="T40" fmla="*/ 3603 w 3841"/>
                <a:gd name="T41" fmla="*/ 179 h 270"/>
                <a:gd name="T42" fmla="*/ 3618 w 3841"/>
                <a:gd name="T43" fmla="*/ 176 h 270"/>
                <a:gd name="T44" fmla="*/ 3660 w 3841"/>
                <a:gd name="T45" fmla="*/ 198 h 270"/>
                <a:gd name="T46" fmla="*/ 3660 w 3841"/>
                <a:gd name="T47" fmla="*/ 170 h 270"/>
                <a:gd name="T48" fmla="*/ 3653 w 3841"/>
                <a:gd name="T49" fmla="*/ 166 h 270"/>
                <a:gd name="T50" fmla="*/ 3626 w 3841"/>
                <a:gd name="T51" fmla="*/ 145 h 270"/>
                <a:gd name="T52" fmla="*/ 3624 w 3841"/>
                <a:gd name="T53" fmla="*/ 136 h 270"/>
                <a:gd name="T54" fmla="*/ 3631 w 3841"/>
                <a:gd name="T55" fmla="*/ 126 h 270"/>
                <a:gd name="T56" fmla="*/ 3643 w 3841"/>
                <a:gd name="T57" fmla="*/ 132 h 270"/>
                <a:gd name="T58" fmla="*/ 3647 w 3841"/>
                <a:gd name="T59" fmla="*/ 142 h 270"/>
                <a:gd name="T60" fmla="*/ 3658 w 3841"/>
                <a:gd name="T61" fmla="*/ 152 h 270"/>
                <a:gd name="T62" fmla="*/ 3660 w 3841"/>
                <a:gd name="T63" fmla="*/ 150 h 270"/>
                <a:gd name="T64" fmla="*/ 3660 w 3841"/>
                <a:gd name="T65" fmla="*/ 118 h 270"/>
                <a:gd name="T66" fmla="*/ 3656 w 3841"/>
                <a:gd name="T67" fmla="*/ 114 h 270"/>
                <a:gd name="T68" fmla="*/ 3648 w 3841"/>
                <a:gd name="T69" fmla="*/ 111 h 270"/>
                <a:gd name="T70" fmla="*/ 3627 w 3841"/>
                <a:gd name="T71" fmla="*/ 79 h 270"/>
                <a:gd name="T72" fmla="*/ 3653 w 3841"/>
                <a:gd name="T73" fmla="*/ 51 h 270"/>
                <a:gd name="T74" fmla="*/ 3659 w 3841"/>
                <a:gd name="T75" fmla="*/ 50 h 270"/>
                <a:gd name="T76" fmla="*/ 3660 w 3841"/>
                <a:gd name="T77" fmla="*/ 41 h 270"/>
                <a:gd name="T78" fmla="*/ 3665 w 3841"/>
                <a:gd name="T79" fmla="*/ 36 h 270"/>
                <a:gd name="T80" fmla="*/ 3669 w 3841"/>
                <a:gd name="T81" fmla="*/ 41 h 270"/>
                <a:gd name="T82" fmla="*/ 3670 w 3841"/>
                <a:gd name="T83" fmla="*/ 50 h 270"/>
                <a:gd name="T84" fmla="*/ 3677 w 3841"/>
                <a:gd name="T85" fmla="*/ 52 h 270"/>
                <a:gd name="T86" fmla="*/ 3701 w 3841"/>
                <a:gd name="T87" fmla="*/ 74 h 270"/>
                <a:gd name="T88" fmla="*/ 3695 w 3841"/>
                <a:gd name="T89" fmla="*/ 86 h 270"/>
                <a:gd name="T90" fmla="*/ 3683 w 3841"/>
                <a:gd name="T91" fmla="*/ 80 h 270"/>
                <a:gd name="T92" fmla="*/ 3670 w 3841"/>
                <a:gd name="T93" fmla="*/ 67 h 270"/>
                <a:gd name="T94" fmla="*/ 3670 w 3841"/>
                <a:gd name="T95" fmla="*/ 98 h 270"/>
                <a:gd name="T96" fmla="*/ 3686 w 3841"/>
                <a:gd name="T97" fmla="*/ 103 h 270"/>
                <a:gd name="T98" fmla="*/ 3705 w 3841"/>
                <a:gd name="T99" fmla="*/ 137 h 270"/>
                <a:gd name="T100" fmla="*/ 3685 w 3841"/>
                <a:gd name="T101" fmla="*/ 163 h 270"/>
                <a:gd name="T102" fmla="*/ 3671 w 3841"/>
                <a:gd name="T103" fmla="*/ 169 h 270"/>
                <a:gd name="T104" fmla="*/ 3670 w 3841"/>
                <a:gd name="T105" fmla="*/ 185 h 270"/>
                <a:gd name="T106" fmla="*/ 3670 w 3841"/>
                <a:gd name="T107" fmla="*/ 197 h 270"/>
                <a:gd name="T108" fmla="*/ 3671 w 3841"/>
                <a:gd name="T109" fmla="*/ 198 h 270"/>
                <a:gd name="T110" fmla="*/ 3742 w 3841"/>
                <a:gd name="T111" fmla="*/ 128 h 270"/>
                <a:gd name="T112" fmla="*/ 3726 w 3841"/>
                <a:gd name="T113" fmla="*/ 114 h 270"/>
                <a:gd name="T114" fmla="*/ 3787 w 3841"/>
                <a:gd name="T115" fmla="*/ 98 h 270"/>
                <a:gd name="T116" fmla="*/ 3780 w 3841"/>
                <a:gd name="T117" fmla="*/ 1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1" h="270">
                  <a:moveTo>
                    <a:pt x="3242" y="0"/>
                  </a:moveTo>
                  <a:cubicBezTo>
                    <a:pt x="2339" y="0"/>
                    <a:pt x="2339" y="0"/>
                    <a:pt x="2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339" y="270"/>
                    <a:pt x="2339" y="270"/>
                    <a:pt x="2339" y="270"/>
                  </a:cubicBezTo>
                  <a:cubicBezTo>
                    <a:pt x="3242" y="270"/>
                    <a:pt x="3242" y="270"/>
                    <a:pt x="3242" y="270"/>
                  </a:cubicBezTo>
                  <a:cubicBezTo>
                    <a:pt x="3841" y="270"/>
                    <a:pt x="3841" y="270"/>
                    <a:pt x="3841" y="270"/>
                  </a:cubicBezTo>
                  <a:cubicBezTo>
                    <a:pt x="3841" y="0"/>
                    <a:pt x="3841" y="0"/>
                    <a:pt x="3841" y="0"/>
                  </a:cubicBezTo>
                  <a:lnTo>
                    <a:pt x="3242" y="0"/>
                  </a:lnTo>
                  <a:close/>
                  <a:moveTo>
                    <a:pt x="3780" y="162"/>
                  </a:moveTo>
                  <a:cubicBezTo>
                    <a:pt x="3774" y="157"/>
                    <a:pt x="3770" y="153"/>
                    <a:pt x="3765" y="149"/>
                  </a:cubicBezTo>
                  <a:cubicBezTo>
                    <a:pt x="3749" y="162"/>
                    <a:pt x="3734" y="174"/>
                    <a:pt x="3719" y="187"/>
                  </a:cubicBezTo>
                  <a:cubicBezTo>
                    <a:pt x="3706" y="198"/>
                    <a:pt x="3693" y="210"/>
                    <a:pt x="3680" y="221"/>
                  </a:cubicBezTo>
                  <a:cubicBezTo>
                    <a:pt x="3669" y="231"/>
                    <a:pt x="3668" y="231"/>
                    <a:pt x="3656" y="223"/>
                  </a:cubicBezTo>
                  <a:cubicBezTo>
                    <a:pt x="3645" y="217"/>
                    <a:pt x="3633" y="210"/>
                    <a:pt x="3622" y="203"/>
                  </a:cubicBezTo>
                  <a:cubicBezTo>
                    <a:pt x="3617" y="200"/>
                    <a:pt x="3613" y="200"/>
                    <a:pt x="3608" y="204"/>
                  </a:cubicBezTo>
                  <a:cubicBezTo>
                    <a:pt x="3592" y="216"/>
                    <a:pt x="3575" y="227"/>
                    <a:pt x="3558" y="239"/>
                  </a:cubicBezTo>
                  <a:cubicBezTo>
                    <a:pt x="3556" y="240"/>
                    <a:pt x="3553" y="241"/>
                    <a:pt x="3551" y="242"/>
                  </a:cubicBezTo>
                  <a:cubicBezTo>
                    <a:pt x="3551" y="242"/>
                    <a:pt x="3550" y="241"/>
                    <a:pt x="3550" y="240"/>
                  </a:cubicBezTo>
                  <a:cubicBezTo>
                    <a:pt x="3551" y="239"/>
                    <a:pt x="3552" y="237"/>
                    <a:pt x="3554" y="235"/>
                  </a:cubicBezTo>
                  <a:cubicBezTo>
                    <a:pt x="3570" y="216"/>
                    <a:pt x="3587" y="198"/>
                    <a:pt x="3603" y="179"/>
                  </a:cubicBezTo>
                  <a:cubicBezTo>
                    <a:pt x="3608" y="174"/>
                    <a:pt x="3612" y="173"/>
                    <a:pt x="3618" y="176"/>
                  </a:cubicBezTo>
                  <a:cubicBezTo>
                    <a:pt x="3631" y="184"/>
                    <a:pt x="3645" y="191"/>
                    <a:pt x="3660" y="198"/>
                  </a:cubicBezTo>
                  <a:cubicBezTo>
                    <a:pt x="3660" y="188"/>
                    <a:pt x="3660" y="179"/>
                    <a:pt x="3660" y="170"/>
                  </a:cubicBezTo>
                  <a:cubicBezTo>
                    <a:pt x="3659" y="169"/>
                    <a:pt x="3656" y="167"/>
                    <a:pt x="3653" y="166"/>
                  </a:cubicBezTo>
                  <a:cubicBezTo>
                    <a:pt x="3641" y="163"/>
                    <a:pt x="3631" y="157"/>
                    <a:pt x="3626" y="145"/>
                  </a:cubicBezTo>
                  <a:cubicBezTo>
                    <a:pt x="3625" y="142"/>
                    <a:pt x="3624" y="139"/>
                    <a:pt x="3624" y="136"/>
                  </a:cubicBezTo>
                  <a:cubicBezTo>
                    <a:pt x="3624" y="131"/>
                    <a:pt x="3626" y="127"/>
                    <a:pt x="3631" y="126"/>
                  </a:cubicBezTo>
                  <a:cubicBezTo>
                    <a:pt x="3637" y="124"/>
                    <a:pt x="3641" y="126"/>
                    <a:pt x="3643" y="132"/>
                  </a:cubicBezTo>
                  <a:cubicBezTo>
                    <a:pt x="3645" y="135"/>
                    <a:pt x="3645" y="139"/>
                    <a:pt x="3647" y="142"/>
                  </a:cubicBezTo>
                  <a:cubicBezTo>
                    <a:pt x="3650" y="145"/>
                    <a:pt x="3654" y="148"/>
                    <a:pt x="3658" y="152"/>
                  </a:cubicBezTo>
                  <a:cubicBezTo>
                    <a:pt x="3658" y="151"/>
                    <a:pt x="3659" y="151"/>
                    <a:pt x="3660" y="150"/>
                  </a:cubicBezTo>
                  <a:cubicBezTo>
                    <a:pt x="3660" y="140"/>
                    <a:pt x="3660" y="129"/>
                    <a:pt x="3660" y="118"/>
                  </a:cubicBezTo>
                  <a:cubicBezTo>
                    <a:pt x="3660" y="117"/>
                    <a:pt x="3658" y="115"/>
                    <a:pt x="3656" y="114"/>
                  </a:cubicBezTo>
                  <a:cubicBezTo>
                    <a:pt x="3654" y="113"/>
                    <a:pt x="3650" y="112"/>
                    <a:pt x="3648" y="111"/>
                  </a:cubicBezTo>
                  <a:cubicBezTo>
                    <a:pt x="3632" y="105"/>
                    <a:pt x="3625" y="94"/>
                    <a:pt x="3627" y="79"/>
                  </a:cubicBezTo>
                  <a:cubicBezTo>
                    <a:pt x="3628" y="64"/>
                    <a:pt x="3638" y="54"/>
                    <a:pt x="3653" y="51"/>
                  </a:cubicBezTo>
                  <a:cubicBezTo>
                    <a:pt x="3655" y="51"/>
                    <a:pt x="3657" y="51"/>
                    <a:pt x="3659" y="50"/>
                  </a:cubicBezTo>
                  <a:cubicBezTo>
                    <a:pt x="3660" y="47"/>
                    <a:pt x="3659" y="44"/>
                    <a:pt x="3660" y="41"/>
                  </a:cubicBezTo>
                  <a:cubicBezTo>
                    <a:pt x="3661" y="39"/>
                    <a:pt x="3663" y="38"/>
                    <a:pt x="3665" y="36"/>
                  </a:cubicBezTo>
                  <a:cubicBezTo>
                    <a:pt x="3666" y="38"/>
                    <a:pt x="3669" y="39"/>
                    <a:pt x="3669" y="41"/>
                  </a:cubicBezTo>
                  <a:cubicBezTo>
                    <a:pt x="3670" y="44"/>
                    <a:pt x="3670" y="47"/>
                    <a:pt x="3670" y="50"/>
                  </a:cubicBezTo>
                  <a:cubicBezTo>
                    <a:pt x="3672" y="51"/>
                    <a:pt x="3675" y="51"/>
                    <a:pt x="3677" y="52"/>
                  </a:cubicBezTo>
                  <a:cubicBezTo>
                    <a:pt x="3689" y="55"/>
                    <a:pt x="3697" y="62"/>
                    <a:pt x="3701" y="74"/>
                  </a:cubicBezTo>
                  <a:cubicBezTo>
                    <a:pt x="3703" y="80"/>
                    <a:pt x="3701" y="84"/>
                    <a:pt x="3695" y="86"/>
                  </a:cubicBezTo>
                  <a:cubicBezTo>
                    <a:pt x="3690" y="88"/>
                    <a:pt x="3685" y="86"/>
                    <a:pt x="3683" y="80"/>
                  </a:cubicBezTo>
                  <a:cubicBezTo>
                    <a:pt x="3678" y="70"/>
                    <a:pt x="3678" y="70"/>
                    <a:pt x="3670" y="67"/>
                  </a:cubicBezTo>
                  <a:cubicBezTo>
                    <a:pt x="3670" y="77"/>
                    <a:pt x="3670" y="87"/>
                    <a:pt x="3670" y="98"/>
                  </a:cubicBezTo>
                  <a:cubicBezTo>
                    <a:pt x="3675" y="100"/>
                    <a:pt x="3681" y="101"/>
                    <a:pt x="3686" y="103"/>
                  </a:cubicBezTo>
                  <a:cubicBezTo>
                    <a:pt x="3699" y="109"/>
                    <a:pt x="3705" y="120"/>
                    <a:pt x="3705" y="137"/>
                  </a:cubicBezTo>
                  <a:cubicBezTo>
                    <a:pt x="3704" y="148"/>
                    <a:pt x="3696" y="158"/>
                    <a:pt x="3685" y="163"/>
                  </a:cubicBezTo>
                  <a:cubicBezTo>
                    <a:pt x="3680" y="165"/>
                    <a:pt x="3673" y="165"/>
                    <a:pt x="3671" y="169"/>
                  </a:cubicBezTo>
                  <a:cubicBezTo>
                    <a:pt x="3668" y="173"/>
                    <a:pt x="3670" y="180"/>
                    <a:pt x="3670" y="185"/>
                  </a:cubicBezTo>
                  <a:cubicBezTo>
                    <a:pt x="3670" y="189"/>
                    <a:pt x="3670" y="193"/>
                    <a:pt x="3670" y="197"/>
                  </a:cubicBezTo>
                  <a:cubicBezTo>
                    <a:pt x="3670" y="198"/>
                    <a:pt x="3671" y="198"/>
                    <a:pt x="3671" y="198"/>
                  </a:cubicBezTo>
                  <a:cubicBezTo>
                    <a:pt x="3695" y="175"/>
                    <a:pt x="3718" y="152"/>
                    <a:pt x="3742" y="128"/>
                  </a:cubicBezTo>
                  <a:cubicBezTo>
                    <a:pt x="3737" y="123"/>
                    <a:pt x="3732" y="119"/>
                    <a:pt x="3726" y="114"/>
                  </a:cubicBezTo>
                  <a:cubicBezTo>
                    <a:pt x="3746" y="108"/>
                    <a:pt x="3766" y="103"/>
                    <a:pt x="3787" y="98"/>
                  </a:cubicBezTo>
                  <a:cubicBezTo>
                    <a:pt x="3785" y="119"/>
                    <a:pt x="3782" y="140"/>
                    <a:pt x="3780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3185183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234609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309312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08265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8C67255-373D-4313-9B6D-8A19B11B157D}"/>
              </a:ext>
            </a:extLst>
          </p:cNvPr>
          <p:cNvGrpSpPr/>
          <p:nvPr userDrawn="1"/>
        </p:nvGrpSpPr>
        <p:grpSpPr>
          <a:xfrm>
            <a:off x="1439781" y="458044"/>
            <a:ext cx="9415959" cy="5864435"/>
            <a:chOff x="1102808" y="1419517"/>
            <a:chExt cx="5383089" cy="3796702"/>
          </a:xfrm>
          <a:solidFill>
            <a:schemeClr val="bg1">
              <a:alpha val="6000"/>
            </a:schemeClr>
          </a:solidFill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CE30FE16-31CC-4E60-B36B-CAD6FC491355}"/>
                </a:ext>
              </a:extLst>
            </p:cNvPr>
            <p:cNvGrpSpPr/>
            <p:nvPr/>
          </p:nvGrpSpPr>
          <p:grpSpPr>
            <a:xfrm>
              <a:off x="3564744" y="2898363"/>
              <a:ext cx="188449" cy="1471350"/>
              <a:chOff x="10641180" y="438150"/>
              <a:chExt cx="247650" cy="1828800"/>
            </a:xfrm>
            <a:grpFill/>
          </p:grpSpPr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B7351259-13D3-4E7F-8730-52C0E6C8AB7E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4A46EEDB-D7F2-4992-87CE-B2069F617779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97017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6A61E4F-F426-407E-A619-45AC28E02060}"/>
                </a:ext>
              </a:extLst>
            </p:cNvPr>
            <p:cNvGrpSpPr/>
            <p:nvPr/>
          </p:nvGrpSpPr>
          <p:grpSpPr>
            <a:xfrm>
              <a:off x="1537138" y="3468044"/>
              <a:ext cx="188449" cy="1391622"/>
              <a:chOff x="10641180" y="-97372"/>
              <a:chExt cx="247650" cy="1828800"/>
            </a:xfrm>
            <a:grpFill/>
          </p:grpSpPr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718B48D2-3B0F-49B4-A2DE-C27D8D50B20F}"/>
                  </a:ext>
                </a:extLst>
              </p:cNvPr>
              <p:cNvSpPr/>
              <p:nvPr/>
            </p:nvSpPr>
            <p:spPr>
              <a:xfrm>
                <a:off x="10751289" y="-97372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1DE3CC93-1EAF-4A31-9980-27CC59E625ED}"/>
                  </a:ext>
                </a:extLst>
              </p:cNvPr>
              <p:cNvSpPr/>
              <p:nvPr/>
            </p:nvSpPr>
            <p:spPr>
              <a:xfrm>
                <a:off x="10641180" y="509010"/>
                <a:ext cx="247650" cy="7598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8C316E0-D350-4F59-9875-67317542DDE2}"/>
                </a:ext>
              </a:extLst>
            </p:cNvPr>
            <p:cNvGrpSpPr/>
            <p:nvPr/>
          </p:nvGrpSpPr>
          <p:grpSpPr>
            <a:xfrm>
              <a:off x="4244956" y="2379454"/>
              <a:ext cx="188449" cy="1600365"/>
              <a:chOff x="10641180" y="362514"/>
              <a:chExt cx="247650" cy="1989158"/>
            </a:xfrm>
            <a:grpFill/>
          </p:grpSpPr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90F9DDD0-84A0-4CDD-9BF3-3B867D0BE8DA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701AB5D1-4012-4821-90EB-B95FBEFFC13F}"/>
                  </a:ext>
                </a:extLst>
              </p:cNvPr>
              <p:cNvSpPr/>
              <p:nvPr/>
            </p:nvSpPr>
            <p:spPr>
              <a:xfrm>
                <a:off x="10641180" y="494815"/>
                <a:ext cx="247650" cy="1611559"/>
              </a:xfrm>
              <a:prstGeom prst="roundRect">
                <a:avLst>
                  <a:gd name="adj" fmla="val 4615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AF10234-0727-49A3-91D0-0A186685C088}"/>
                </a:ext>
              </a:extLst>
            </p:cNvPr>
            <p:cNvGrpSpPr/>
            <p:nvPr/>
          </p:nvGrpSpPr>
          <p:grpSpPr>
            <a:xfrm>
              <a:off x="4916748" y="1757491"/>
              <a:ext cx="188449" cy="1600365"/>
              <a:chOff x="10641180" y="362514"/>
              <a:chExt cx="247650" cy="1989158"/>
            </a:xfrm>
            <a:grpFill/>
          </p:grpSpPr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82E303B6-8B3B-4EEB-B13B-9E53C10BD721}"/>
                  </a:ext>
                </a:extLst>
              </p:cNvPr>
              <p:cNvSpPr/>
              <p:nvPr/>
            </p:nvSpPr>
            <p:spPr>
              <a:xfrm>
                <a:off x="10751289" y="362514"/>
                <a:ext cx="27432" cy="198915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516476AD-8824-4D1D-BBAB-80DAC15CD181}"/>
                  </a:ext>
                </a:extLst>
              </p:cNvPr>
              <p:cNvSpPr/>
              <p:nvPr/>
            </p:nvSpPr>
            <p:spPr>
              <a:xfrm>
                <a:off x="10641180" y="820641"/>
                <a:ext cx="247650" cy="959907"/>
              </a:xfrm>
              <a:prstGeom prst="roundRect">
                <a:avLst>
                  <a:gd name="adj" fmla="val 4615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8A49A07-7323-4061-B87D-1AE379496011}"/>
                </a:ext>
              </a:extLst>
            </p:cNvPr>
            <p:cNvGrpSpPr/>
            <p:nvPr/>
          </p:nvGrpSpPr>
          <p:grpSpPr>
            <a:xfrm>
              <a:off x="1976173" y="3527844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C4FB2E94-C804-4D04-9748-F88BDD9B994A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01B76EFC-F62F-4A79-B8E7-7D7210F45FFE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23E00259-B083-4F25-B18B-B88EB245EE19}"/>
                </a:ext>
              </a:extLst>
            </p:cNvPr>
            <p:cNvGrpSpPr/>
            <p:nvPr/>
          </p:nvGrpSpPr>
          <p:grpSpPr>
            <a:xfrm>
              <a:off x="2673093" y="3824597"/>
              <a:ext cx="188449" cy="1391622"/>
              <a:chOff x="10630391" y="1182550"/>
              <a:chExt cx="247650" cy="1828800"/>
            </a:xfrm>
            <a:grpFill/>
          </p:grpSpPr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986ADB56-9A55-4F74-8589-A3C8F571E9FC}"/>
                  </a:ext>
                </a:extLst>
              </p:cNvPr>
              <p:cNvSpPr/>
              <p:nvPr/>
            </p:nvSpPr>
            <p:spPr>
              <a:xfrm>
                <a:off x="10722133" y="11825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46799C01-DD16-40A7-9EDB-0C751A2D7334}"/>
                  </a:ext>
                </a:extLst>
              </p:cNvPr>
              <p:cNvSpPr/>
              <p:nvPr/>
            </p:nvSpPr>
            <p:spPr>
              <a:xfrm>
                <a:off x="10630391" y="1455616"/>
                <a:ext cx="247650" cy="72424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30D2FA2-C0EF-4DA9-8079-99F6A791920A}"/>
                </a:ext>
              </a:extLst>
            </p:cNvPr>
            <p:cNvGrpSpPr/>
            <p:nvPr/>
          </p:nvGrpSpPr>
          <p:grpSpPr>
            <a:xfrm>
              <a:off x="4916748" y="1881571"/>
              <a:ext cx="188449" cy="1391622"/>
              <a:chOff x="10662618" y="438150"/>
              <a:chExt cx="247650" cy="1828800"/>
            </a:xfrm>
            <a:grpFill/>
          </p:grpSpPr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DD9922D5-A155-4E8E-9FE9-9A11E979EF08}"/>
                  </a:ext>
                </a:extLst>
              </p:cNvPr>
              <p:cNvSpPr/>
              <p:nvPr/>
            </p:nvSpPr>
            <p:spPr>
              <a:xfrm>
                <a:off x="10772727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09054936-7CA6-4920-9461-21A163818561}"/>
                  </a:ext>
                </a:extLst>
              </p:cNvPr>
              <p:cNvSpPr/>
              <p:nvPr/>
            </p:nvSpPr>
            <p:spPr>
              <a:xfrm>
                <a:off x="10662618" y="736515"/>
                <a:ext cx="247650" cy="101490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789811F-70C6-4A44-9806-934AC83D835A}"/>
                </a:ext>
              </a:extLst>
            </p:cNvPr>
            <p:cNvGrpSpPr/>
            <p:nvPr/>
          </p:nvGrpSpPr>
          <p:grpSpPr>
            <a:xfrm>
              <a:off x="4469241" y="2121847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C9645C03-C2BD-4062-837B-69A66B88158E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363DDD87-B25B-4AF3-9442-6D80311020B4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8937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ED06CA1-B16E-41C2-BCDE-B241236BC85C}"/>
                </a:ext>
              </a:extLst>
            </p:cNvPr>
            <p:cNvGrpSpPr/>
            <p:nvPr/>
          </p:nvGrpSpPr>
          <p:grpSpPr>
            <a:xfrm>
              <a:off x="4685783" y="2027235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9042B2E7-5DE2-4F76-9798-F635C7746D6F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4F6B5B3A-A7EB-4338-9C4A-82CBF2903F25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2723029-3927-49BF-8A75-948D79C7460F}"/>
                </a:ext>
              </a:extLst>
            </p:cNvPr>
            <p:cNvGrpSpPr/>
            <p:nvPr/>
          </p:nvGrpSpPr>
          <p:grpSpPr>
            <a:xfrm>
              <a:off x="2217350" y="3528766"/>
              <a:ext cx="188449" cy="1391622"/>
              <a:chOff x="10653055" y="438150"/>
              <a:chExt cx="247650" cy="1828800"/>
            </a:xfrm>
            <a:grpFill/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1D8E37D4-7970-4629-BDF0-A101C4EA4BFB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F611CDC3-6598-46B2-8EBA-51C34DC083E6}"/>
                  </a:ext>
                </a:extLst>
              </p:cNvPr>
              <p:cNvSpPr/>
              <p:nvPr/>
            </p:nvSpPr>
            <p:spPr>
              <a:xfrm>
                <a:off x="10653055" y="682991"/>
                <a:ext cx="247650" cy="10566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DC98D9-A145-4C9E-89E8-C3947B729F29}"/>
                </a:ext>
              </a:extLst>
            </p:cNvPr>
            <p:cNvGrpSpPr/>
            <p:nvPr/>
          </p:nvGrpSpPr>
          <p:grpSpPr>
            <a:xfrm>
              <a:off x="2440455" y="3979819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56" name="Rectangle: Rounded Corners 55">
                <a:extLst>
                  <a:ext uri="{FF2B5EF4-FFF2-40B4-BE49-F238E27FC236}">
                    <a16:creationId xmlns:a16="http://schemas.microsoft.com/office/drawing/2014/main" id="{D0A2FBE0-BE6D-4EBE-B9A7-8A4A7330B5A6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: Rounded Corners 56">
                <a:extLst>
                  <a:ext uri="{FF2B5EF4-FFF2-40B4-BE49-F238E27FC236}">
                    <a16:creationId xmlns:a16="http://schemas.microsoft.com/office/drawing/2014/main" id="{79293FE0-7B92-4043-8813-8D7BFCE5EA7F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51D24A6-DED4-4CDA-8771-E87C8103A45E}"/>
                </a:ext>
              </a:extLst>
            </p:cNvPr>
            <p:cNvGrpSpPr/>
            <p:nvPr/>
          </p:nvGrpSpPr>
          <p:grpSpPr>
            <a:xfrm>
              <a:off x="1317620" y="3801808"/>
              <a:ext cx="188449" cy="834973"/>
              <a:chOff x="10641180" y="278676"/>
              <a:chExt cx="247650" cy="1097280"/>
            </a:xfrm>
            <a:grpFill/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E06420D7-0BF4-43C1-B41E-8A9D83217900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898EF58C-03E6-49A3-A860-0D488D07BFF6}"/>
                  </a:ext>
                </a:extLst>
              </p:cNvPr>
              <p:cNvSpPr/>
              <p:nvPr/>
            </p:nvSpPr>
            <p:spPr>
              <a:xfrm>
                <a:off x="10641180" y="519299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DB206F2-EBE9-4E85-A4AD-4DA00AB3EFB9}"/>
                </a:ext>
              </a:extLst>
            </p:cNvPr>
            <p:cNvGrpSpPr/>
            <p:nvPr/>
          </p:nvGrpSpPr>
          <p:grpSpPr>
            <a:xfrm>
              <a:off x="1102808" y="4055614"/>
              <a:ext cx="188449" cy="834973"/>
              <a:chOff x="10641180" y="278676"/>
              <a:chExt cx="247650" cy="1097280"/>
            </a:xfrm>
            <a:grpFill/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11474C22-4EA0-40F1-854E-E3B7401C5A51}"/>
                  </a:ext>
                </a:extLst>
              </p:cNvPr>
              <p:cNvSpPr/>
              <p:nvPr/>
            </p:nvSpPr>
            <p:spPr>
              <a:xfrm>
                <a:off x="10751289" y="27867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85A1A914-5EB2-4791-AACB-00BA02983E2F}"/>
                  </a:ext>
                </a:extLst>
              </p:cNvPr>
              <p:cNvSpPr/>
              <p:nvPr/>
            </p:nvSpPr>
            <p:spPr>
              <a:xfrm>
                <a:off x="10641180" y="357773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6017347B-C23A-4C66-9BAE-63E7D0B211C4}"/>
                </a:ext>
              </a:extLst>
            </p:cNvPr>
            <p:cNvGrpSpPr/>
            <p:nvPr/>
          </p:nvGrpSpPr>
          <p:grpSpPr>
            <a:xfrm>
              <a:off x="6297448" y="1419517"/>
              <a:ext cx="188449" cy="834973"/>
              <a:chOff x="10641180" y="605206"/>
              <a:chExt cx="247650" cy="1097280"/>
            </a:xfrm>
            <a:grpFill/>
          </p:grpSpPr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A684E804-F449-42C7-9D4A-8FC4FA427DD9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BD700BBF-C4CB-4ADB-B9F3-FD3980022DC2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6160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67549EC-C631-4154-89C8-777D85720E6F}"/>
                </a:ext>
              </a:extLst>
            </p:cNvPr>
            <p:cNvGrpSpPr/>
            <p:nvPr/>
          </p:nvGrpSpPr>
          <p:grpSpPr>
            <a:xfrm>
              <a:off x="5615340" y="1500297"/>
              <a:ext cx="188449" cy="1471350"/>
              <a:chOff x="10641180" y="438150"/>
              <a:chExt cx="247650" cy="1828800"/>
            </a:xfrm>
            <a:grpFill/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5BFBDD0A-55E1-40FB-B546-533C1EC5A866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id="{6DC0EC65-CBE7-43AB-B6D1-5F2CE905F997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57523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31175F8-B57E-4927-9BDF-74E9AF5D0C34}"/>
                </a:ext>
              </a:extLst>
            </p:cNvPr>
            <p:cNvGrpSpPr/>
            <p:nvPr/>
          </p:nvGrpSpPr>
          <p:grpSpPr>
            <a:xfrm>
              <a:off x="5378386" y="1777351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30B35DDD-42F4-428E-BBA3-551328C75ECF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EF5528ED-1E05-43B1-9A43-D8C99729AAE9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A929C28-23BC-43FC-939D-3937EA1E9953}"/>
                </a:ext>
              </a:extLst>
            </p:cNvPr>
            <p:cNvGrpSpPr/>
            <p:nvPr/>
          </p:nvGrpSpPr>
          <p:grpSpPr>
            <a:xfrm>
              <a:off x="5836292" y="1859500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8657F4D1-8049-4E1E-ACBD-C9209845AA04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DA8B4CF2-29AE-4A7D-A009-26190E0105A1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69817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A8C3091C-A44B-428D-8915-B1D61246DC80}"/>
                </a:ext>
              </a:extLst>
            </p:cNvPr>
            <p:cNvGrpSpPr/>
            <p:nvPr/>
          </p:nvGrpSpPr>
          <p:grpSpPr>
            <a:xfrm>
              <a:off x="5161382" y="1476120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8DDA6924-DE6E-417E-9FAD-4C50621B2B60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756F2321-F7B6-4734-A942-16895D732A1D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E1AA17B-A86F-42CA-9361-DEC902955A7D}"/>
                </a:ext>
              </a:extLst>
            </p:cNvPr>
            <p:cNvGrpSpPr/>
            <p:nvPr/>
          </p:nvGrpSpPr>
          <p:grpSpPr>
            <a:xfrm>
              <a:off x="1758760" y="3523581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40" name="Rectangle: Rounded Corners 39">
                <a:extLst>
                  <a:ext uri="{FF2B5EF4-FFF2-40B4-BE49-F238E27FC236}">
                    <a16:creationId xmlns:a16="http://schemas.microsoft.com/office/drawing/2014/main" id="{655E01AA-AEB4-4B66-AF6F-54793F45EF72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1729C273-5310-4452-B424-12D3A8A9878E}"/>
                  </a:ext>
                </a:extLst>
              </p:cNvPr>
              <p:cNvSpPr/>
              <p:nvPr/>
            </p:nvSpPr>
            <p:spPr>
              <a:xfrm>
                <a:off x="10641180" y="1044532"/>
                <a:ext cx="247650" cy="837951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DA003A2-9CD4-4F78-968E-4D8465C7D9EA}"/>
                </a:ext>
              </a:extLst>
            </p:cNvPr>
            <p:cNvGrpSpPr/>
            <p:nvPr/>
          </p:nvGrpSpPr>
          <p:grpSpPr>
            <a:xfrm>
              <a:off x="2890003" y="3736385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E830E0EC-0F5A-471D-A329-C070325C3B1B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: Rounded Corners 38">
                <a:extLst>
                  <a:ext uri="{FF2B5EF4-FFF2-40B4-BE49-F238E27FC236}">
                    <a16:creationId xmlns:a16="http://schemas.microsoft.com/office/drawing/2014/main" id="{6B7F74B8-329D-49D6-9458-09790843BAEE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44129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32B3FA3-8826-47F0-9D57-7AE1CF78DBDF}"/>
                </a:ext>
              </a:extLst>
            </p:cNvPr>
            <p:cNvGrpSpPr/>
            <p:nvPr/>
          </p:nvGrpSpPr>
          <p:grpSpPr>
            <a:xfrm>
              <a:off x="3127455" y="3327948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6" name="Rectangle: Rounded Corners 35">
                <a:extLst>
                  <a:ext uri="{FF2B5EF4-FFF2-40B4-BE49-F238E27FC236}">
                    <a16:creationId xmlns:a16="http://schemas.microsoft.com/office/drawing/2014/main" id="{0FDC0D33-C985-4FAF-82F2-73747D352F6A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4B332085-8CC9-4079-B374-FA97CAAF2D52}"/>
                  </a:ext>
                </a:extLst>
              </p:cNvPr>
              <p:cNvSpPr/>
              <p:nvPr/>
            </p:nvSpPr>
            <p:spPr>
              <a:xfrm>
                <a:off x="10641180" y="579815"/>
                <a:ext cx="247650" cy="784376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C72FBD34-65BC-4B68-866E-E5636C1582AA}"/>
                </a:ext>
              </a:extLst>
            </p:cNvPr>
            <p:cNvGrpSpPr/>
            <p:nvPr/>
          </p:nvGrpSpPr>
          <p:grpSpPr>
            <a:xfrm>
              <a:off x="3351373" y="3111280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4" name="Rectangle: Rounded Corners 33">
                <a:extLst>
                  <a:ext uri="{FF2B5EF4-FFF2-40B4-BE49-F238E27FC236}">
                    <a16:creationId xmlns:a16="http://schemas.microsoft.com/office/drawing/2014/main" id="{262FD932-6B09-41EA-81FD-8FE314F1E7F5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: Rounded Corners 34">
                <a:extLst>
                  <a:ext uri="{FF2B5EF4-FFF2-40B4-BE49-F238E27FC236}">
                    <a16:creationId xmlns:a16="http://schemas.microsoft.com/office/drawing/2014/main" id="{26A08D8E-153C-4801-9199-6FAEA3F376C1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6160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4DCBD306-B238-412D-ADB5-01EA50C57D35}"/>
                </a:ext>
              </a:extLst>
            </p:cNvPr>
            <p:cNvGrpSpPr/>
            <p:nvPr/>
          </p:nvGrpSpPr>
          <p:grpSpPr>
            <a:xfrm>
              <a:off x="4028873" y="3339995"/>
              <a:ext cx="188449" cy="834973"/>
              <a:chOff x="10641180" y="500718"/>
              <a:chExt cx="247650" cy="1097280"/>
            </a:xfrm>
            <a:grpFill/>
          </p:grpSpPr>
          <p:sp>
            <p:nvSpPr>
              <p:cNvPr id="32" name="Rectangle: Rounded Corners 31">
                <a:extLst>
                  <a:ext uri="{FF2B5EF4-FFF2-40B4-BE49-F238E27FC236}">
                    <a16:creationId xmlns:a16="http://schemas.microsoft.com/office/drawing/2014/main" id="{24FC6308-85BC-4515-B071-F08BBEF58F67}"/>
                  </a:ext>
                </a:extLst>
              </p:cNvPr>
              <p:cNvSpPr/>
              <p:nvPr/>
            </p:nvSpPr>
            <p:spPr>
              <a:xfrm>
                <a:off x="10751289" y="500718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: Rounded Corners 32">
                <a:extLst>
                  <a:ext uri="{FF2B5EF4-FFF2-40B4-BE49-F238E27FC236}">
                    <a16:creationId xmlns:a16="http://schemas.microsoft.com/office/drawing/2014/main" id="{F40C510D-955A-4FF9-845A-85DAA963E2E2}"/>
                  </a:ext>
                </a:extLst>
              </p:cNvPr>
              <p:cNvSpPr/>
              <p:nvPr/>
            </p:nvSpPr>
            <p:spPr>
              <a:xfrm>
                <a:off x="10641180" y="741341"/>
                <a:ext cx="247650" cy="396217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0F2D6E25-1502-4056-8B94-771299A6869D}"/>
                </a:ext>
              </a:extLst>
            </p:cNvPr>
            <p:cNvGrpSpPr/>
            <p:nvPr/>
          </p:nvGrpSpPr>
          <p:grpSpPr>
            <a:xfrm>
              <a:off x="3780152" y="3424981"/>
              <a:ext cx="188449" cy="1391622"/>
              <a:chOff x="10641180" y="438150"/>
              <a:chExt cx="247650" cy="1828800"/>
            </a:xfrm>
            <a:grpFill/>
          </p:grpSpPr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837059E7-B9E7-4868-B0C9-6E79F33BBE4D}"/>
                  </a:ext>
                </a:extLst>
              </p:cNvPr>
              <p:cNvSpPr/>
              <p:nvPr/>
            </p:nvSpPr>
            <p:spPr>
              <a:xfrm>
                <a:off x="10751289" y="438150"/>
                <a:ext cx="27432" cy="18288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: Rounded Corners 30">
                <a:extLst>
                  <a:ext uri="{FF2B5EF4-FFF2-40B4-BE49-F238E27FC236}">
                    <a16:creationId xmlns:a16="http://schemas.microsoft.com/office/drawing/2014/main" id="{47F25B6B-32A3-4E66-BC23-1E18DD05FACF}"/>
                  </a:ext>
                </a:extLst>
              </p:cNvPr>
              <p:cNvSpPr/>
              <p:nvPr/>
            </p:nvSpPr>
            <p:spPr>
              <a:xfrm>
                <a:off x="10641180" y="1044533"/>
                <a:ext cx="247650" cy="36338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E3E5821D-6395-49D7-ACFD-E51B0C242DCA}"/>
                </a:ext>
              </a:extLst>
            </p:cNvPr>
            <p:cNvGrpSpPr/>
            <p:nvPr/>
          </p:nvGrpSpPr>
          <p:grpSpPr>
            <a:xfrm>
              <a:off x="6056432" y="1499565"/>
              <a:ext cx="188449" cy="834973"/>
              <a:chOff x="10641180" y="605206"/>
              <a:chExt cx="247650" cy="1097280"/>
            </a:xfrm>
            <a:grpFill/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5634B1B0-23FD-480B-8D7B-EC1723883EE9}"/>
                  </a:ext>
                </a:extLst>
              </p:cNvPr>
              <p:cNvSpPr/>
              <p:nvPr/>
            </p:nvSpPr>
            <p:spPr>
              <a:xfrm>
                <a:off x="10751289" y="605206"/>
                <a:ext cx="27432" cy="10972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27D0B594-C5A4-46B6-B62D-0FA775DA4FA9}"/>
                  </a:ext>
                </a:extLst>
              </p:cNvPr>
              <p:cNvSpPr/>
              <p:nvPr/>
            </p:nvSpPr>
            <p:spPr>
              <a:xfrm>
                <a:off x="10641180" y="684304"/>
                <a:ext cx="247650" cy="825773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8" name="Rectángulo 77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o 3"/>
          <p:cNvGrpSpPr/>
          <p:nvPr userDrawn="1"/>
        </p:nvGrpSpPr>
        <p:grpSpPr>
          <a:xfrm>
            <a:off x="14127" y="0"/>
            <a:ext cx="12192000" cy="850900"/>
            <a:chOff x="684213" y="2330450"/>
            <a:chExt cx="11279187" cy="803275"/>
          </a:xfrm>
        </p:grpSpPr>
        <p:sp>
          <p:nvSpPr>
            <p:cNvPr id="5" name="Freeform 5"/>
            <p:cNvSpPr>
              <a:spLocks/>
            </p:cNvSpPr>
            <p:nvPr userDrawn="1"/>
          </p:nvSpPr>
          <p:spPr bwMode="auto">
            <a:xfrm>
              <a:off x="10833100" y="2679700"/>
              <a:ext cx="22225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10182225" y="2679700"/>
              <a:ext cx="23812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10223500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11531600" y="2768600"/>
              <a:ext cx="30162" cy="57150"/>
            </a:xfrm>
            <a:custGeom>
              <a:avLst/>
              <a:gdLst>
                <a:gd name="T0" fmla="*/ 9 w 10"/>
                <a:gd name="T1" fmla="*/ 10 h 19"/>
                <a:gd name="T2" fmla="*/ 0 w 10"/>
                <a:gd name="T3" fmla="*/ 0 h 19"/>
                <a:gd name="T4" fmla="*/ 0 w 10"/>
                <a:gd name="T5" fmla="*/ 19 h 19"/>
                <a:gd name="T6" fmla="*/ 9 w 10"/>
                <a:gd name="T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9" y="10"/>
                  </a:moveTo>
                  <a:cubicBezTo>
                    <a:pt x="10" y="5"/>
                    <a:pt x="7" y="2"/>
                    <a:pt x="0" y="0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6" y="18"/>
                    <a:pt x="9" y="15"/>
                    <a:pt x="9" y="10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10872788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 noEditPoints="1"/>
            </p:cNvSpPr>
            <p:nvPr userDrawn="1"/>
          </p:nvSpPr>
          <p:spPr bwMode="auto">
            <a:xfrm>
              <a:off x="684213" y="2330450"/>
              <a:ext cx="11279187" cy="803275"/>
            </a:xfrm>
            <a:custGeom>
              <a:avLst/>
              <a:gdLst>
                <a:gd name="T0" fmla="*/ 3839 w 3839"/>
                <a:gd name="T1" fmla="*/ 271 h 271"/>
                <a:gd name="T2" fmla="*/ 3273 w 3839"/>
                <a:gd name="T3" fmla="*/ 208 h 271"/>
                <a:gd name="T4" fmla="*/ 3167 w 3839"/>
                <a:gd name="T5" fmla="*/ 181 h 271"/>
                <a:gd name="T6" fmla="*/ 3191 w 3839"/>
                <a:gd name="T7" fmla="*/ 168 h 271"/>
                <a:gd name="T8" fmla="*/ 3312 w 3839"/>
                <a:gd name="T9" fmla="*/ 149 h 271"/>
                <a:gd name="T10" fmla="*/ 3241 w 3839"/>
                <a:gd name="T11" fmla="*/ 149 h 271"/>
                <a:gd name="T12" fmla="*/ 3222 w 3839"/>
                <a:gd name="T13" fmla="*/ 125 h 271"/>
                <a:gd name="T14" fmla="*/ 3245 w 3839"/>
                <a:gd name="T15" fmla="*/ 100 h 271"/>
                <a:gd name="T16" fmla="*/ 3252 w 3839"/>
                <a:gd name="T17" fmla="*/ 109 h 271"/>
                <a:gd name="T18" fmla="*/ 3254 w 3839"/>
                <a:gd name="T19" fmla="*/ 125 h 271"/>
                <a:gd name="T20" fmla="*/ 3247 w 3839"/>
                <a:gd name="T21" fmla="*/ 135 h 271"/>
                <a:gd name="T22" fmla="*/ 3268 w 3839"/>
                <a:gd name="T23" fmla="*/ 161 h 271"/>
                <a:gd name="T24" fmla="*/ 3244 w 3839"/>
                <a:gd name="T25" fmla="*/ 189 h 271"/>
                <a:gd name="T26" fmla="*/ 3220 w 3839"/>
                <a:gd name="T27" fmla="*/ 162 h 271"/>
                <a:gd name="T28" fmla="*/ 3241 w 3839"/>
                <a:gd name="T29" fmla="*/ 169 h 271"/>
                <a:gd name="T30" fmla="*/ 3283 w 3839"/>
                <a:gd name="T31" fmla="*/ 127 h 271"/>
                <a:gd name="T32" fmla="*/ 3184 w 3839"/>
                <a:gd name="T33" fmla="*/ 142 h 271"/>
                <a:gd name="T34" fmla="*/ 3269 w 3839"/>
                <a:gd name="T35" fmla="*/ 78 h 271"/>
                <a:gd name="T36" fmla="*/ 3321 w 3839"/>
                <a:gd name="T37" fmla="*/ 107 h 271"/>
                <a:gd name="T38" fmla="*/ 3404 w 3839"/>
                <a:gd name="T39" fmla="*/ 178 h 271"/>
                <a:gd name="T40" fmla="*/ 3394 w 3839"/>
                <a:gd name="T41" fmla="*/ 147 h 271"/>
                <a:gd name="T42" fmla="*/ 3469 w 3839"/>
                <a:gd name="T43" fmla="*/ 204 h 271"/>
                <a:gd name="T44" fmla="*/ 3535 w 3839"/>
                <a:gd name="T45" fmla="*/ 153 h 271"/>
                <a:gd name="T46" fmla="*/ 3460 w 3839"/>
                <a:gd name="T47" fmla="*/ 147 h 271"/>
                <a:gd name="T48" fmla="*/ 3457 w 3839"/>
                <a:gd name="T49" fmla="*/ 109 h 271"/>
                <a:gd name="T50" fmla="*/ 3469 w 3839"/>
                <a:gd name="T51" fmla="*/ 107 h 271"/>
                <a:gd name="T52" fmla="*/ 3486 w 3839"/>
                <a:gd name="T53" fmla="*/ 121 h 271"/>
                <a:gd name="T54" fmla="*/ 3470 w 3839"/>
                <a:gd name="T55" fmla="*/ 118 h 271"/>
                <a:gd name="T56" fmla="*/ 3471 w 3839"/>
                <a:gd name="T57" fmla="*/ 138 h 271"/>
                <a:gd name="T58" fmla="*/ 3473 w 3839"/>
                <a:gd name="T59" fmla="*/ 177 h 271"/>
                <a:gd name="T60" fmla="*/ 3462 w 3839"/>
                <a:gd name="T61" fmla="*/ 184 h 271"/>
                <a:gd name="T62" fmla="*/ 3445 w 3839"/>
                <a:gd name="T63" fmla="*/ 154 h 271"/>
                <a:gd name="T64" fmla="*/ 3462 w 3839"/>
                <a:gd name="T65" fmla="*/ 149 h 271"/>
                <a:gd name="T66" fmla="*/ 3518 w 3839"/>
                <a:gd name="T67" fmla="*/ 120 h 271"/>
                <a:gd name="T68" fmla="*/ 3398 w 3839"/>
                <a:gd name="T69" fmla="*/ 140 h 271"/>
                <a:gd name="T70" fmla="*/ 3526 w 3839"/>
                <a:gd name="T71" fmla="*/ 110 h 271"/>
                <a:gd name="T72" fmla="*/ 3536 w 3839"/>
                <a:gd name="T73" fmla="*/ 140 h 271"/>
                <a:gd name="T74" fmla="*/ 3625 w 3839"/>
                <a:gd name="T75" fmla="*/ 172 h 271"/>
                <a:gd name="T76" fmla="*/ 3650 w 3839"/>
                <a:gd name="T77" fmla="*/ 158 h 271"/>
                <a:gd name="T78" fmla="*/ 3748 w 3839"/>
                <a:gd name="T79" fmla="*/ 144 h 271"/>
                <a:gd name="T80" fmla="*/ 3718 w 3839"/>
                <a:gd name="T81" fmla="*/ 207 h 271"/>
                <a:gd name="T82" fmla="*/ 3678 w 3839"/>
                <a:gd name="T83" fmla="*/ 143 h 271"/>
                <a:gd name="T84" fmla="*/ 3685 w 3839"/>
                <a:gd name="T85" fmla="*/ 107 h 271"/>
                <a:gd name="T86" fmla="*/ 3691 w 3839"/>
                <a:gd name="T87" fmla="*/ 106 h 271"/>
                <a:gd name="T88" fmla="*/ 3707 w 3839"/>
                <a:gd name="T89" fmla="*/ 128 h 271"/>
                <a:gd name="T90" fmla="*/ 3691 w 3839"/>
                <a:gd name="T91" fmla="*/ 117 h 271"/>
                <a:gd name="T92" fmla="*/ 3705 w 3839"/>
                <a:gd name="T93" fmla="*/ 140 h 271"/>
                <a:gd name="T94" fmla="*/ 3691 w 3839"/>
                <a:gd name="T95" fmla="*/ 183 h 271"/>
                <a:gd name="T96" fmla="*/ 3680 w 3839"/>
                <a:gd name="T97" fmla="*/ 176 h 271"/>
                <a:gd name="T98" fmla="*/ 3676 w 3839"/>
                <a:gd name="T99" fmla="*/ 157 h 271"/>
                <a:gd name="T100" fmla="*/ 3759 w 3839"/>
                <a:gd name="T101" fmla="*/ 139 h 271"/>
                <a:gd name="T102" fmla="*/ 3687 w 3839"/>
                <a:gd name="T103" fmla="*/ 82 h 271"/>
                <a:gd name="T104" fmla="*/ 3619 w 3839"/>
                <a:gd name="T105" fmla="*/ 132 h 271"/>
                <a:gd name="T106" fmla="*/ 3752 w 3839"/>
                <a:gd name="T107" fmla="*/ 11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39" h="271">
                  <a:moveTo>
                    <a:pt x="0" y="0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3839" y="271"/>
                    <a:pt x="3839" y="271"/>
                    <a:pt x="3839" y="271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0" y="0"/>
                  </a:lnTo>
                  <a:close/>
                  <a:moveTo>
                    <a:pt x="3273" y="208"/>
                  </a:moveTo>
                  <a:cubicBezTo>
                    <a:pt x="3240" y="224"/>
                    <a:pt x="3201" y="210"/>
                    <a:pt x="3183" y="178"/>
                  </a:cubicBezTo>
                  <a:cubicBezTo>
                    <a:pt x="3182" y="176"/>
                    <a:pt x="3182" y="175"/>
                    <a:pt x="3181" y="174"/>
                  </a:cubicBezTo>
                  <a:cubicBezTo>
                    <a:pt x="3176" y="176"/>
                    <a:pt x="3172" y="178"/>
                    <a:pt x="3167" y="181"/>
                  </a:cubicBezTo>
                  <a:cubicBezTo>
                    <a:pt x="3169" y="169"/>
                    <a:pt x="3171" y="159"/>
                    <a:pt x="3174" y="147"/>
                  </a:cubicBezTo>
                  <a:cubicBezTo>
                    <a:pt x="3184" y="151"/>
                    <a:pt x="3194" y="156"/>
                    <a:pt x="3205" y="160"/>
                  </a:cubicBezTo>
                  <a:cubicBezTo>
                    <a:pt x="3200" y="163"/>
                    <a:pt x="3196" y="165"/>
                    <a:pt x="3191" y="168"/>
                  </a:cubicBezTo>
                  <a:cubicBezTo>
                    <a:pt x="3196" y="184"/>
                    <a:pt x="3218" y="205"/>
                    <a:pt x="3248" y="204"/>
                  </a:cubicBezTo>
                  <a:cubicBezTo>
                    <a:pt x="3277" y="202"/>
                    <a:pt x="3297" y="182"/>
                    <a:pt x="3304" y="145"/>
                  </a:cubicBezTo>
                  <a:cubicBezTo>
                    <a:pt x="3307" y="147"/>
                    <a:pt x="3310" y="147"/>
                    <a:pt x="3312" y="149"/>
                  </a:cubicBezTo>
                  <a:cubicBezTo>
                    <a:pt x="3313" y="149"/>
                    <a:pt x="3314" y="152"/>
                    <a:pt x="3314" y="153"/>
                  </a:cubicBezTo>
                  <a:cubicBezTo>
                    <a:pt x="3310" y="179"/>
                    <a:pt x="3297" y="198"/>
                    <a:pt x="3273" y="208"/>
                  </a:cubicBezTo>
                  <a:close/>
                  <a:moveTo>
                    <a:pt x="3241" y="149"/>
                  </a:moveTo>
                  <a:cubicBezTo>
                    <a:pt x="3241" y="148"/>
                    <a:pt x="3240" y="147"/>
                    <a:pt x="3239" y="147"/>
                  </a:cubicBezTo>
                  <a:cubicBezTo>
                    <a:pt x="3237" y="146"/>
                    <a:pt x="3235" y="145"/>
                    <a:pt x="3233" y="145"/>
                  </a:cubicBezTo>
                  <a:cubicBezTo>
                    <a:pt x="3224" y="141"/>
                    <a:pt x="3221" y="135"/>
                    <a:pt x="3222" y="125"/>
                  </a:cubicBezTo>
                  <a:cubicBezTo>
                    <a:pt x="3222" y="117"/>
                    <a:pt x="3227" y="111"/>
                    <a:pt x="3236" y="109"/>
                  </a:cubicBezTo>
                  <a:cubicBezTo>
                    <a:pt x="3238" y="109"/>
                    <a:pt x="3239" y="109"/>
                    <a:pt x="3240" y="108"/>
                  </a:cubicBezTo>
                  <a:cubicBezTo>
                    <a:pt x="3243" y="106"/>
                    <a:pt x="3239" y="100"/>
                    <a:pt x="3245" y="100"/>
                  </a:cubicBezTo>
                  <a:cubicBezTo>
                    <a:pt x="3246" y="100"/>
                    <a:pt x="3247" y="105"/>
                    <a:pt x="3248" y="107"/>
                  </a:cubicBezTo>
                  <a:cubicBezTo>
                    <a:pt x="3248" y="108"/>
                    <a:pt x="3247" y="108"/>
                    <a:pt x="3247" y="108"/>
                  </a:cubicBezTo>
                  <a:cubicBezTo>
                    <a:pt x="3249" y="108"/>
                    <a:pt x="3250" y="109"/>
                    <a:pt x="3252" y="109"/>
                  </a:cubicBezTo>
                  <a:cubicBezTo>
                    <a:pt x="3259" y="111"/>
                    <a:pt x="3263" y="115"/>
                    <a:pt x="3265" y="121"/>
                  </a:cubicBezTo>
                  <a:cubicBezTo>
                    <a:pt x="3267" y="125"/>
                    <a:pt x="3266" y="129"/>
                    <a:pt x="3262" y="130"/>
                  </a:cubicBezTo>
                  <a:cubicBezTo>
                    <a:pt x="3259" y="131"/>
                    <a:pt x="3256" y="129"/>
                    <a:pt x="3254" y="125"/>
                  </a:cubicBezTo>
                  <a:cubicBezTo>
                    <a:pt x="3253" y="122"/>
                    <a:pt x="3251" y="120"/>
                    <a:pt x="3249" y="118"/>
                  </a:cubicBezTo>
                  <a:cubicBezTo>
                    <a:pt x="3248" y="118"/>
                    <a:pt x="3248" y="118"/>
                    <a:pt x="3247" y="118"/>
                  </a:cubicBezTo>
                  <a:cubicBezTo>
                    <a:pt x="3247" y="124"/>
                    <a:pt x="3247" y="130"/>
                    <a:pt x="3247" y="135"/>
                  </a:cubicBezTo>
                  <a:cubicBezTo>
                    <a:pt x="3247" y="136"/>
                    <a:pt x="3249" y="137"/>
                    <a:pt x="3250" y="138"/>
                  </a:cubicBezTo>
                  <a:cubicBezTo>
                    <a:pt x="3253" y="139"/>
                    <a:pt x="3257" y="140"/>
                    <a:pt x="3260" y="142"/>
                  </a:cubicBezTo>
                  <a:cubicBezTo>
                    <a:pt x="3267" y="147"/>
                    <a:pt x="3269" y="153"/>
                    <a:pt x="3268" y="161"/>
                  </a:cubicBezTo>
                  <a:cubicBezTo>
                    <a:pt x="3266" y="170"/>
                    <a:pt x="3261" y="175"/>
                    <a:pt x="3252" y="177"/>
                  </a:cubicBezTo>
                  <a:cubicBezTo>
                    <a:pt x="3248" y="178"/>
                    <a:pt x="3246" y="180"/>
                    <a:pt x="3247" y="184"/>
                  </a:cubicBezTo>
                  <a:cubicBezTo>
                    <a:pt x="3247" y="186"/>
                    <a:pt x="3245" y="187"/>
                    <a:pt x="3244" y="189"/>
                  </a:cubicBezTo>
                  <a:cubicBezTo>
                    <a:pt x="3243" y="187"/>
                    <a:pt x="3241" y="186"/>
                    <a:pt x="3241" y="184"/>
                  </a:cubicBezTo>
                  <a:cubicBezTo>
                    <a:pt x="3242" y="180"/>
                    <a:pt x="3240" y="178"/>
                    <a:pt x="3236" y="177"/>
                  </a:cubicBezTo>
                  <a:cubicBezTo>
                    <a:pt x="3228" y="176"/>
                    <a:pt x="3222" y="171"/>
                    <a:pt x="3220" y="162"/>
                  </a:cubicBezTo>
                  <a:cubicBezTo>
                    <a:pt x="3219" y="158"/>
                    <a:pt x="3221" y="154"/>
                    <a:pt x="3224" y="154"/>
                  </a:cubicBezTo>
                  <a:cubicBezTo>
                    <a:pt x="3228" y="152"/>
                    <a:pt x="3230" y="154"/>
                    <a:pt x="3232" y="159"/>
                  </a:cubicBezTo>
                  <a:cubicBezTo>
                    <a:pt x="3233" y="164"/>
                    <a:pt x="3235" y="168"/>
                    <a:pt x="3241" y="169"/>
                  </a:cubicBezTo>
                  <a:cubicBezTo>
                    <a:pt x="3241" y="162"/>
                    <a:pt x="3241" y="156"/>
                    <a:pt x="3241" y="149"/>
                  </a:cubicBezTo>
                  <a:close/>
                  <a:moveTo>
                    <a:pt x="3315" y="140"/>
                  </a:moveTo>
                  <a:cubicBezTo>
                    <a:pt x="3304" y="136"/>
                    <a:pt x="3294" y="132"/>
                    <a:pt x="3283" y="127"/>
                  </a:cubicBezTo>
                  <a:cubicBezTo>
                    <a:pt x="3288" y="124"/>
                    <a:pt x="3293" y="122"/>
                    <a:pt x="3297" y="120"/>
                  </a:cubicBezTo>
                  <a:cubicBezTo>
                    <a:pt x="3291" y="102"/>
                    <a:pt x="3270" y="83"/>
                    <a:pt x="3243" y="84"/>
                  </a:cubicBezTo>
                  <a:cubicBezTo>
                    <a:pt x="3215" y="84"/>
                    <a:pt x="3187" y="104"/>
                    <a:pt x="3184" y="142"/>
                  </a:cubicBezTo>
                  <a:cubicBezTo>
                    <a:pt x="3182" y="141"/>
                    <a:pt x="3180" y="140"/>
                    <a:pt x="3177" y="140"/>
                  </a:cubicBezTo>
                  <a:cubicBezTo>
                    <a:pt x="3174" y="139"/>
                    <a:pt x="3174" y="137"/>
                    <a:pt x="3174" y="134"/>
                  </a:cubicBezTo>
                  <a:cubicBezTo>
                    <a:pt x="3180" y="89"/>
                    <a:pt x="3226" y="61"/>
                    <a:pt x="3269" y="78"/>
                  </a:cubicBezTo>
                  <a:cubicBezTo>
                    <a:pt x="3285" y="84"/>
                    <a:pt x="3297" y="95"/>
                    <a:pt x="3305" y="110"/>
                  </a:cubicBezTo>
                  <a:cubicBezTo>
                    <a:pt x="3306" y="111"/>
                    <a:pt x="3306" y="112"/>
                    <a:pt x="3307" y="114"/>
                  </a:cubicBezTo>
                  <a:cubicBezTo>
                    <a:pt x="3312" y="112"/>
                    <a:pt x="3316" y="109"/>
                    <a:pt x="3321" y="107"/>
                  </a:cubicBezTo>
                  <a:cubicBezTo>
                    <a:pt x="3319" y="118"/>
                    <a:pt x="3317" y="129"/>
                    <a:pt x="3315" y="140"/>
                  </a:cubicBezTo>
                  <a:close/>
                  <a:moveTo>
                    <a:pt x="3494" y="208"/>
                  </a:moveTo>
                  <a:cubicBezTo>
                    <a:pt x="3460" y="224"/>
                    <a:pt x="3422" y="210"/>
                    <a:pt x="3404" y="178"/>
                  </a:cubicBezTo>
                  <a:cubicBezTo>
                    <a:pt x="3403" y="176"/>
                    <a:pt x="3403" y="175"/>
                    <a:pt x="3402" y="174"/>
                  </a:cubicBezTo>
                  <a:cubicBezTo>
                    <a:pt x="3397" y="176"/>
                    <a:pt x="3393" y="178"/>
                    <a:pt x="3388" y="181"/>
                  </a:cubicBezTo>
                  <a:cubicBezTo>
                    <a:pt x="3390" y="169"/>
                    <a:pt x="3392" y="159"/>
                    <a:pt x="3394" y="147"/>
                  </a:cubicBezTo>
                  <a:cubicBezTo>
                    <a:pt x="3405" y="151"/>
                    <a:pt x="3415" y="156"/>
                    <a:pt x="3426" y="160"/>
                  </a:cubicBezTo>
                  <a:cubicBezTo>
                    <a:pt x="3421" y="163"/>
                    <a:pt x="3417" y="165"/>
                    <a:pt x="3412" y="168"/>
                  </a:cubicBezTo>
                  <a:cubicBezTo>
                    <a:pt x="3417" y="184"/>
                    <a:pt x="3439" y="205"/>
                    <a:pt x="3469" y="204"/>
                  </a:cubicBezTo>
                  <a:cubicBezTo>
                    <a:pt x="3498" y="202"/>
                    <a:pt x="3518" y="182"/>
                    <a:pt x="3525" y="145"/>
                  </a:cubicBezTo>
                  <a:cubicBezTo>
                    <a:pt x="3528" y="147"/>
                    <a:pt x="3531" y="147"/>
                    <a:pt x="3533" y="149"/>
                  </a:cubicBezTo>
                  <a:cubicBezTo>
                    <a:pt x="3534" y="149"/>
                    <a:pt x="3535" y="152"/>
                    <a:pt x="3535" y="153"/>
                  </a:cubicBezTo>
                  <a:cubicBezTo>
                    <a:pt x="3531" y="179"/>
                    <a:pt x="3518" y="198"/>
                    <a:pt x="3494" y="208"/>
                  </a:cubicBezTo>
                  <a:close/>
                  <a:moveTo>
                    <a:pt x="3462" y="149"/>
                  </a:moveTo>
                  <a:cubicBezTo>
                    <a:pt x="3462" y="148"/>
                    <a:pt x="3461" y="147"/>
                    <a:pt x="3460" y="147"/>
                  </a:cubicBezTo>
                  <a:cubicBezTo>
                    <a:pt x="3458" y="146"/>
                    <a:pt x="3456" y="145"/>
                    <a:pt x="3454" y="145"/>
                  </a:cubicBezTo>
                  <a:cubicBezTo>
                    <a:pt x="3445" y="141"/>
                    <a:pt x="3442" y="135"/>
                    <a:pt x="3443" y="125"/>
                  </a:cubicBezTo>
                  <a:cubicBezTo>
                    <a:pt x="3443" y="117"/>
                    <a:pt x="3448" y="111"/>
                    <a:pt x="3457" y="109"/>
                  </a:cubicBezTo>
                  <a:cubicBezTo>
                    <a:pt x="3459" y="109"/>
                    <a:pt x="3460" y="109"/>
                    <a:pt x="3461" y="108"/>
                  </a:cubicBezTo>
                  <a:cubicBezTo>
                    <a:pt x="3464" y="106"/>
                    <a:pt x="3460" y="100"/>
                    <a:pt x="3466" y="100"/>
                  </a:cubicBezTo>
                  <a:cubicBezTo>
                    <a:pt x="3467" y="100"/>
                    <a:pt x="3468" y="105"/>
                    <a:pt x="3469" y="107"/>
                  </a:cubicBezTo>
                  <a:cubicBezTo>
                    <a:pt x="3469" y="108"/>
                    <a:pt x="3468" y="108"/>
                    <a:pt x="3468" y="108"/>
                  </a:cubicBezTo>
                  <a:cubicBezTo>
                    <a:pt x="3470" y="108"/>
                    <a:pt x="3471" y="109"/>
                    <a:pt x="3473" y="109"/>
                  </a:cubicBezTo>
                  <a:cubicBezTo>
                    <a:pt x="3480" y="111"/>
                    <a:pt x="3484" y="115"/>
                    <a:pt x="3486" y="121"/>
                  </a:cubicBezTo>
                  <a:cubicBezTo>
                    <a:pt x="3488" y="125"/>
                    <a:pt x="3487" y="129"/>
                    <a:pt x="3483" y="130"/>
                  </a:cubicBezTo>
                  <a:cubicBezTo>
                    <a:pt x="3480" y="131"/>
                    <a:pt x="3477" y="129"/>
                    <a:pt x="3475" y="125"/>
                  </a:cubicBezTo>
                  <a:cubicBezTo>
                    <a:pt x="3474" y="122"/>
                    <a:pt x="3472" y="120"/>
                    <a:pt x="3470" y="118"/>
                  </a:cubicBezTo>
                  <a:cubicBezTo>
                    <a:pt x="3469" y="118"/>
                    <a:pt x="3469" y="118"/>
                    <a:pt x="3468" y="118"/>
                  </a:cubicBezTo>
                  <a:cubicBezTo>
                    <a:pt x="3468" y="124"/>
                    <a:pt x="3468" y="130"/>
                    <a:pt x="3468" y="135"/>
                  </a:cubicBezTo>
                  <a:cubicBezTo>
                    <a:pt x="3468" y="136"/>
                    <a:pt x="3470" y="137"/>
                    <a:pt x="3471" y="138"/>
                  </a:cubicBezTo>
                  <a:cubicBezTo>
                    <a:pt x="3474" y="139"/>
                    <a:pt x="3478" y="140"/>
                    <a:pt x="3481" y="142"/>
                  </a:cubicBezTo>
                  <a:cubicBezTo>
                    <a:pt x="3488" y="147"/>
                    <a:pt x="3490" y="153"/>
                    <a:pt x="3489" y="161"/>
                  </a:cubicBezTo>
                  <a:cubicBezTo>
                    <a:pt x="3487" y="170"/>
                    <a:pt x="3482" y="175"/>
                    <a:pt x="3473" y="177"/>
                  </a:cubicBezTo>
                  <a:cubicBezTo>
                    <a:pt x="3469" y="178"/>
                    <a:pt x="3467" y="180"/>
                    <a:pt x="3468" y="184"/>
                  </a:cubicBezTo>
                  <a:cubicBezTo>
                    <a:pt x="3468" y="186"/>
                    <a:pt x="3466" y="187"/>
                    <a:pt x="3465" y="189"/>
                  </a:cubicBezTo>
                  <a:cubicBezTo>
                    <a:pt x="3464" y="187"/>
                    <a:pt x="3462" y="186"/>
                    <a:pt x="3462" y="184"/>
                  </a:cubicBezTo>
                  <a:cubicBezTo>
                    <a:pt x="3463" y="180"/>
                    <a:pt x="3461" y="178"/>
                    <a:pt x="3457" y="177"/>
                  </a:cubicBezTo>
                  <a:cubicBezTo>
                    <a:pt x="3449" y="176"/>
                    <a:pt x="3443" y="171"/>
                    <a:pt x="3441" y="162"/>
                  </a:cubicBezTo>
                  <a:cubicBezTo>
                    <a:pt x="3440" y="158"/>
                    <a:pt x="3442" y="154"/>
                    <a:pt x="3445" y="154"/>
                  </a:cubicBezTo>
                  <a:cubicBezTo>
                    <a:pt x="3449" y="152"/>
                    <a:pt x="3451" y="154"/>
                    <a:pt x="3453" y="159"/>
                  </a:cubicBezTo>
                  <a:cubicBezTo>
                    <a:pt x="3454" y="164"/>
                    <a:pt x="3456" y="168"/>
                    <a:pt x="3462" y="169"/>
                  </a:cubicBezTo>
                  <a:cubicBezTo>
                    <a:pt x="3462" y="162"/>
                    <a:pt x="3462" y="156"/>
                    <a:pt x="3462" y="149"/>
                  </a:cubicBezTo>
                  <a:close/>
                  <a:moveTo>
                    <a:pt x="3536" y="140"/>
                  </a:moveTo>
                  <a:cubicBezTo>
                    <a:pt x="3525" y="136"/>
                    <a:pt x="3515" y="132"/>
                    <a:pt x="3504" y="127"/>
                  </a:cubicBezTo>
                  <a:cubicBezTo>
                    <a:pt x="3509" y="124"/>
                    <a:pt x="3514" y="122"/>
                    <a:pt x="3518" y="120"/>
                  </a:cubicBezTo>
                  <a:cubicBezTo>
                    <a:pt x="3512" y="102"/>
                    <a:pt x="3491" y="83"/>
                    <a:pt x="3464" y="84"/>
                  </a:cubicBezTo>
                  <a:cubicBezTo>
                    <a:pt x="3436" y="84"/>
                    <a:pt x="3408" y="104"/>
                    <a:pt x="3405" y="142"/>
                  </a:cubicBezTo>
                  <a:cubicBezTo>
                    <a:pt x="3403" y="141"/>
                    <a:pt x="3401" y="140"/>
                    <a:pt x="3398" y="140"/>
                  </a:cubicBezTo>
                  <a:cubicBezTo>
                    <a:pt x="3395" y="139"/>
                    <a:pt x="3395" y="137"/>
                    <a:pt x="3395" y="134"/>
                  </a:cubicBezTo>
                  <a:cubicBezTo>
                    <a:pt x="3401" y="89"/>
                    <a:pt x="3447" y="61"/>
                    <a:pt x="3490" y="78"/>
                  </a:cubicBezTo>
                  <a:cubicBezTo>
                    <a:pt x="3506" y="84"/>
                    <a:pt x="3518" y="95"/>
                    <a:pt x="3526" y="110"/>
                  </a:cubicBezTo>
                  <a:cubicBezTo>
                    <a:pt x="3527" y="111"/>
                    <a:pt x="3527" y="112"/>
                    <a:pt x="3528" y="114"/>
                  </a:cubicBezTo>
                  <a:cubicBezTo>
                    <a:pt x="3533" y="112"/>
                    <a:pt x="3537" y="109"/>
                    <a:pt x="3542" y="107"/>
                  </a:cubicBezTo>
                  <a:cubicBezTo>
                    <a:pt x="3540" y="118"/>
                    <a:pt x="3538" y="129"/>
                    <a:pt x="3536" y="140"/>
                  </a:cubicBezTo>
                  <a:close/>
                  <a:moveTo>
                    <a:pt x="3718" y="207"/>
                  </a:moveTo>
                  <a:cubicBezTo>
                    <a:pt x="3684" y="222"/>
                    <a:pt x="3645" y="209"/>
                    <a:pt x="3627" y="176"/>
                  </a:cubicBezTo>
                  <a:cubicBezTo>
                    <a:pt x="3627" y="175"/>
                    <a:pt x="3626" y="174"/>
                    <a:pt x="3625" y="172"/>
                  </a:cubicBezTo>
                  <a:cubicBezTo>
                    <a:pt x="3621" y="174"/>
                    <a:pt x="3616" y="177"/>
                    <a:pt x="3611" y="179"/>
                  </a:cubicBezTo>
                  <a:cubicBezTo>
                    <a:pt x="3614" y="168"/>
                    <a:pt x="3616" y="157"/>
                    <a:pt x="3618" y="146"/>
                  </a:cubicBezTo>
                  <a:cubicBezTo>
                    <a:pt x="3628" y="150"/>
                    <a:pt x="3639" y="154"/>
                    <a:pt x="3650" y="158"/>
                  </a:cubicBezTo>
                  <a:cubicBezTo>
                    <a:pt x="3644" y="161"/>
                    <a:pt x="3640" y="164"/>
                    <a:pt x="3636" y="166"/>
                  </a:cubicBezTo>
                  <a:cubicBezTo>
                    <a:pt x="3640" y="182"/>
                    <a:pt x="3663" y="203"/>
                    <a:pt x="3692" y="202"/>
                  </a:cubicBezTo>
                  <a:cubicBezTo>
                    <a:pt x="3722" y="201"/>
                    <a:pt x="3742" y="181"/>
                    <a:pt x="3748" y="144"/>
                  </a:cubicBezTo>
                  <a:cubicBezTo>
                    <a:pt x="3751" y="145"/>
                    <a:pt x="3754" y="146"/>
                    <a:pt x="3757" y="147"/>
                  </a:cubicBezTo>
                  <a:cubicBezTo>
                    <a:pt x="3758" y="148"/>
                    <a:pt x="3758" y="150"/>
                    <a:pt x="3758" y="151"/>
                  </a:cubicBezTo>
                  <a:cubicBezTo>
                    <a:pt x="3755" y="177"/>
                    <a:pt x="3741" y="196"/>
                    <a:pt x="3718" y="207"/>
                  </a:cubicBezTo>
                  <a:close/>
                  <a:moveTo>
                    <a:pt x="3685" y="148"/>
                  </a:moveTo>
                  <a:cubicBezTo>
                    <a:pt x="3685" y="147"/>
                    <a:pt x="3684" y="146"/>
                    <a:pt x="3683" y="145"/>
                  </a:cubicBezTo>
                  <a:cubicBezTo>
                    <a:pt x="3682" y="144"/>
                    <a:pt x="3679" y="144"/>
                    <a:pt x="3678" y="143"/>
                  </a:cubicBezTo>
                  <a:cubicBezTo>
                    <a:pt x="3669" y="139"/>
                    <a:pt x="3665" y="133"/>
                    <a:pt x="3666" y="124"/>
                  </a:cubicBezTo>
                  <a:cubicBezTo>
                    <a:pt x="3667" y="115"/>
                    <a:pt x="3672" y="110"/>
                    <a:pt x="3680" y="108"/>
                  </a:cubicBezTo>
                  <a:cubicBezTo>
                    <a:pt x="3682" y="107"/>
                    <a:pt x="3684" y="107"/>
                    <a:pt x="3685" y="107"/>
                  </a:cubicBezTo>
                  <a:cubicBezTo>
                    <a:pt x="3687" y="104"/>
                    <a:pt x="3683" y="98"/>
                    <a:pt x="3689" y="98"/>
                  </a:cubicBezTo>
                  <a:cubicBezTo>
                    <a:pt x="3690" y="99"/>
                    <a:pt x="3691" y="103"/>
                    <a:pt x="3692" y="106"/>
                  </a:cubicBezTo>
                  <a:cubicBezTo>
                    <a:pt x="3692" y="106"/>
                    <a:pt x="3692" y="106"/>
                    <a:pt x="3691" y="106"/>
                  </a:cubicBezTo>
                  <a:cubicBezTo>
                    <a:pt x="3693" y="107"/>
                    <a:pt x="3695" y="107"/>
                    <a:pt x="3696" y="108"/>
                  </a:cubicBezTo>
                  <a:cubicBezTo>
                    <a:pt x="3703" y="109"/>
                    <a:pt x="3707" y="113"/>
                    <a:pt x="3710" y="119"/>
                  </a:cubicBezTo>
                  <a:cubicBezTo>
                    <a:pt x="3711" y="123"/>
                    <a:pt x="3710" y="127"/>
                    <a:pt x="3707" y="128"/>
                  </a:cubicBezTo>
                  <a:cubicBezTo>
                    <a:pt x="3703" y="130"/>
                    <a:pt x="3701" y="128"/>
                    <a:pt x="3699" y="124"/>
                  </a:cubicBezTo>
                  <a:cubicBezTo>
                    <a:pt x="3697" y="121"/>
                    <a:pt x="3695" y="118"/>
                    <a:pt x="3693" y="116"/>
                  </a:cubicBezTo>
                  <a:cubicBezTo>
                    <a:pt x="3693" y="116"/>
                    <a:pt x="3692" y="116"/>
                    <a:pt x="3691" y="117"/>
                  </a:cubicBezTo>
                  <a:cubicBezTo>
                    <a:pt x="3691" y="122"/>
                    <a:pt x="3691" y="128"/>
                    <a:pt x="3691" y="133"/>
                  </a:cubicBezTo>
                  <a:cubicBezTo>
                    <a:pt x="3692" y="134"/>
                    <a:pt x="3693" y="136"/>
                    <a:pt x="3695" y="136"/>
                  </a:cubicBezTo>
                  <a:cubicBezTo>
                    <a:pt x="3698" y="138"/>
                    <a:pt x="3702" y="139"/>
                    <a:pt x="3705" y="140"/>
                  </a:cubicBezTo>
                  <a:cubicBezTo>
                    <a:pt x="3711" y="145"/>
                    <a:pt x="3714" y="152"/>
                    <a:pt x="3712" y="160"/>
                  </a:cubicBezTo>
                  <a:cubicBezTo>
                    <a:pt x="3711" y="168"/>
                    <a:pt x="3705" y="174"/>
                    <a:pt x="3697" y="176"/>
                  </a:cubicBezTo>
                  <a:cubicBezTo>
                    <a:pt x="3693" y="177"/>
                    <a:pt x="3691" y="178"/>
                    <a:pt x="3691" y="183"/>
                  </a:cubicBezTo>
                  <a:cubicBezTo>
                    <a:pt x="3691" y="184"/>
                    <a:pt x="3689" y="185"/>
                    <a:pt x="3688" y="187"/>
                  </a:cubicBezTo>
                  <a:cubicBezTo>
                    <a:pt x="3687" y="185"/>
                    <a:pt x="3686" y="184"/>
                    <a:pt x="3686" y="183"/>
                  </a:cubicBezTo>
                  <a:cubicBezTo>
                    <a:pt x="3686" y="178"/>
                    <a:pt x="3684" y="177"/>
                    <a:pt x="3680" y="176"/>
                  </a:cubicBezTo>
                  <a:cubicBezTo>
                    <a:pt x="3672" y="174"/>
                    <a:pt x="3667" y="169"/>
                    <a:pt x="3664" y="161"/>
                  </a:cubicBezTo>
                  <a:cubicBezTo>
                    <a:pt x="3663" y="156"/>
                    <a:pt x="3665" y="153"/>
                    <a:pt x="3668" y="152"/>
                  </a:cubicBezTo>
                  <a:cubicBezTo>
                    <a:pt x="3672" y="151"/>
                    <a:pt x="3675" y="153"/>
                    <a:pt x="3676" y="157"/>
                  </a:cubicBezTo>
                  <a:cubicBezTo>
                    <a:pt x="3678" y="162"/>
                    <a:pt x="3680" y="166"/>
                    <a:pt x="3686" y="167"/>
                  </a:cubicBezTo>
                  <a:cubicBezTo>
                    <a:pt x="3686" y="160"/>
                    <a:pt x="3686" y="154"/>
                    <a:pt x="3685" y="148"/>
                  </a:cubicBezTo>
                  <a:close/>
                  <a:moveTo>
                    <a:pt x="3759" y="139"/>
                  </a:moveTo>
                  <a:cubicBezTo>
                    <a:pt x="3748" y="134"/>
                    <a:pt x="3738" y="130"/>
                    <a:pt x="3727" y="126"/>
                  </a:cubicBezTo>
                  <a:cubicBezTo>
                    <a:pt x="3733" y="123"/>
                    <a:pt x="3737" y="120"/>
                    <a:pt x="3741" y="118"/>
                  </a:cubicBezTo>
                  <a:cubicBezTo>
                    <a:pt x="3735" y="100"/>
                    <a:pt x="3714" y="82"/>
                    <a:pt x="3687" y="82"/>
                  </a:cubicBezTo>
                  <a:cubicBezTo>
                    <a:pt x="3660" y="83"/>
                    <a:pt x="3631" y="103"/>
                    <a:pt x="3629" y="140"/>
                  </a:cubicBezTo>
                  <a:cubicBezTo>
                    <a:pt x="3626" y="140"/>
                    <a:pt x="3624" y="139"/>
                    <a:pt x="3622" y="138"/>
                  </a:cubicBezTo>
                  <a:cubicBezTo>
                    <a:pt x="3619" y="137"/>
                    <a:pt x="3618" y="135"/>
                    <a:pt x="3619" y="132"/>
                  </a:cubicBezTo>
                  <a:cubicBezTo>
                    <a:pt x="3624" y="87"/>
                    <a:pt x="3671" y="60"/>
                    <a:pt x="3713" y="76"/>
                  </a:cubicBezTo>
                  <a:cubicBezTo>
                    <a:pt x="3729" y="82"/>
                    <a:pt x="3741" y="93"/>
                    <a:pt x="3749" y="108"/>
                  </a:cubicBezTo>
                  <a:cubicBezTo>
                    <a:pt x="3750" y="109"/>
                    <a:pt x="3751" y="111"/>
                    <a:pt x="3752" y="112"/>
                  </a:cubicBezTo>
                  <a:cubicBezTo>
                    <a:pt x="3756" y="110"/>
                    <a:pt x="3760" y="108"/>
                    <a:pt x="3766" y="105"/>
                  </a:cubicBezTo>
                  <a:cubicBezTo>
                    <a:pt x="3763" y="117"/>
                    <a:pt x="3761" y="127"/>
                    <a:pt x="3759" y="13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11487150" y="2674938"/>
              <a:ext cx="23812" cy="49213"/>
            </a:xfrm>
            <a:custGeom>
              <a:avLst/>
              <a:gdLst>
                <a:gd name="T0" fmla="*/ 0 w 8"/>
                <a:gd name="T1" fmla="*/ 9 h 17"/>
                <a:gd name="T2" fmla="*/ 8 w 8"/>
                <a:gd name="T3" fmla="*/ 17 h 17"/>
                <a:gd name="T4" fmla="*/ 8 w 8"/>
                <a:gd name="T5" fmla="*/ 0 h 17"/>
                <a:gd name="T6" fmla="*/ 0 w 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9"/>
                  </a:moveTo>
                  <a:cubicBezTo>
                    <a:pt x="0" y="13"/>
                    <a:pt x="3" y="16"/>
                    <a:pt x="8" y="17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363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BB03475-DADF-4C47-BB65-2D3F7BB6CC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45694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6BB03475-DADF-4C47-BB65-2D3F7BB6CC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9" name="Grupo 8"/>
          <p:cNvGrpSpPr/>
          <p:nvPr userDrawn="1"/>
        </p:nvGrpSpPr>
        <p:grpSpPr>
          <a:xfrm>
            <a:off x="1" y="5834063"/>
            <a:ext cx="12194686" cy="1023937"/>
            <a:chOff x="1" y="5834063"/>
            <a:chExt cx="12194686" cy="1023937"/>
          </a:xfrm>
          <a:solidFill>
            <a:srgbClr val="0070C0"/>
          </a:solidFill>
        </p:grpSpPr>
        <p:sp>
          <p:nvSpPr>
            <p:cNvPr id="6" name="Freeform 5"/>
            <p:cNvSpPr>
              <a:spLocks/>
            </p:cNvSpPr>
            <p:nvPr userDrawn="1"/>
          </p:nvSpPr>
          <p:spPr bwMode="auto">
            <a:xfrm>
              <a:off x="11575552" y="6084888"/>
              <a:ext cx="41634" cy="106362"/>
            </a:xfrm>
            <a:custGeom>
              <a:avLst/>
              <a:gdLst>
                <a:gd name="T0" fmla="*/ 0 w 13"/>
                <a:gd name="T1" fmla="*/ 15 h 28"/>
                <a:gd name="T2" fmla="*/ 13 w 13"/>
                <a:gd name="T3" fmla="*/ 28 h 28"/>
                <a:gd name="T4" fmla="*/ 13 w 13"/>
                <a:gd name="T5" fmla="*/ 0 h 28"/>
                <a:gd name="T6" fmla="*/ 0 w 13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8">
                  <a:moveTo>
                    <a:pt x="0" y="15"/>
                  </a:moveTo>
                  <a:cubicBezTo>
                    <a:pt x="1" y="22"/>
                    <a:pt x="5" y="26"/>
                    <a:pt x="13" y="28"/>
                  </a:cubicBezTo>
                  <a:cubicBezTo>
                    <a:pt x="13" y="19"/>
                    <a:pt x="13" y="10"/>
                    <a:pt x="13" y="0"/>
                  </a:cubicBezTo>
                  <a:cubicBezTo>
                    <a:pt x="3" y="4"/>
                    <a:pt x="0" y="8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/>
            <p:cNvSpPr>
              <a:spLocks/>
            </p:cNvSpPr>
            <p:nvPr userDrawn="1"/>
          </p:nvSpPr>
          <p:spPr bwMode="auto">
            <a:xfrm>
              <a:off x="11652104" y="6284913"/>
              <a:ext cx="53721" cy="122237"/>
            </a:xfrm>
            <a:custGeom>
              <a:avLst/>
              <a:gdLst>
                <a:gd name="T0" fmla="*/ 17 w 17"/>
                <a:gd name="T1" fmla="*/ 17 h 32"/>
                <a:gd name="T2" fmla="*/ 0 w 17"/>
                <a:gd name="T3" fmla="*/ 0 h 32"/>
                <a:gd name="T4" fmla="*/ 0 w 17"/>
                <a:gd name="T5" fmla="*/ 32 h 32"/>
                <a:gd name="T6" fmla="*/ 17 w 17"/>
                <a:gd name="T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7" y="17"/>
                  </a:moveTo>
                  <a:cubicBezTo>
                    <a:pt x="17" y="9"/>
                    <a:pt x="11" y="3"/>
                    <a:pt x="0" y="0"/>
                  </a:cubicBezTo>
                  <a:cubicBezTo>
                    <a:pt x="0" y="11"/>
                    <a:pt x="0" y="22"/>
                    <a:pt x="0" y="32"/>
                  </a:cubicBezTo>
                  <a:cubicBezTo>
                    <a:pt x="9" y="32"/>
                    <a:pt x="16" y="25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1" y="5834063"/>
              <a:ext cx="12194686" cy="1023937"/>
            </a:xfrm>
            <a:custGeom>
              <a:avLst/>
              <a:gdLst>
                <a:gd name="T0" fmla="*/ 3242 w 3841"/>
                <a:gd name="T1" fmla="*/ 0 h 270"/>
                <a:gd name="T2" fmla="*/ 2339 w 3841"/>
                <a:gd name="T3" fmla="*/ 0 h 270"/>
                <a:gd name="T4" fmla="*/ 0 w 3841"/>
                <a:gd name="T5" fmla="*/ 0 h 270"/>
                <a:gd name="T6" fmla="*/ 0 w 3841"/>
                <a:gd name="T7" fmla="*/ 270 h 270"/>
                <a:gd name="T8" fmla="*/ 2339 w 3841"/>
                <a:gd name="T9" fmla="*/ 270 h 270"/>
                <a:gd name="T10" fmla="*/ 3242 w 3841"/>
                <a:gd name="T11" fmla="*/ 270 h 270"/>
                <a:gd name="T12" fmla="*/ 3841 w 3841"/>
                <a:gd name="T13" fmla="*/ 270 h 270"/>
                <a:gd name="T14" fmla="*/ 3841 w 3841"/>
                <a:gd name="T15" fmla="*/ 0 h 270"/>
                <a:gd name="T16" fmla="*/ 3242 w 3841"/>
                <a:gd name="T17" fmla="*/ 0 h 270"/>
                <a:gd name="T18" fmla="*/ 3780 w 3841"/>
                <a:gd name="T19" fmla="*/ 162 h 270"/>
                <a:gd name="T20" fmla="*/ 3765 w 3841"/>
                <a:gd name="T21" fmla="*/ 149 h 270"/>
                <a:gd name="T22" fmla="*/ 3719 w 3841"/>
                <a:gd name="T23" fmla="*/ 187 h 270"/>
                <a:gd name="T24" fmla="*/ 3680 w 3841"/>
                <a:gd name="T25" fmla="*/ 221 h 270"/>
                <a:gd name="T26" fmla="*/ 3656 w 3841"/>
                <a:gd name="T27" fmla="*/ 223 h 270"/>
                <a:gd name="T28" fmla="*/ 3622 w 3841"/>
                <a:gd name="T29" fmla="*/ 203 h 270"/>
                <a:gd name="T30" fmla="*/ 3608 w 3841"/>
                <a:gd name="T31" fmla="*/ 204 h 270"/>
                <a:gd name="T32" fmla="*/ 3558 w 3841"/>
                <a:gd name="T33" fmla="*/ 239 h 270"/>
                <a:gd name="T34" fmla="*/ 3551 w 3841"/>
                <a:gd name="T35" fmla="*/ 242 h 270"/>
                <a:gd name="T36" fmla="*/ 3550 w 3841"/>
                <a:gd name="T37" fmla="*/ 240 h 270"/>
                <a:gd name="T38" fmla="*/ 3554 w 3841"/>
                <a:gd name="T39" fmla="*/ 235 h 270"/>
                <a:gd name="T40" fmla="*/ 3603 w 3841"/>
                <a:gd name="T41" fmla="*/ 179 h 270"/>
                <a:gd name="T42" fmla="*/ 3618 w 3841"/>
                <a:gd name="T43" fmla="*/ 176 h 270"/>
                <a:gd name="T44" fmla="*/ 3660 w 3841"/>
                <a:gd name="T45" fmla="*/ 198 h 270"/>
                <a:gd name="T46" fmla="*/ 3660 w 3841"/>
                <a:gd name="T47" fmla="*/ 170 h 270"/>
                <a:gd name="T48" fmla="*/ 3653 w 3841"/>
                <a:gd name="T49" fmla="*/ 166 h 270"/>
                <a:gd name="T50" fmla="*/ 3626 w 3841"/>
                <a:gd name="T51" fmla="*/ 145 h 270"/>
                <a:gd name="T52" fmla="*/ 3624 w 3841"/>
                <a:gd name="T53" fmla="*/ 136 h 270"/>
                <a:gd name="T54" fmla="*/ 3631 w 3841"/>
                <a:gd name="T55" fmla="*/ 126 h 270"/>
                <a:gd name="T56" fmla="*/ 3643 w 3841"/>
                <a:gd name="T57" fmla="*/ 132 h 270"/>
                <a:gd name="T58" fmla="*/ 3647 w 3841"/>
                <a:gd name="T59" fmla="*/ 142 h 270"/>
                <a:gd name="T60" fmla="*/ 3658 w 3841"/>
                <a:gd name="T61" fmla="*/ 152 h 270"/>
                <a:gd name="T62" fmla="*/ 3660 w 3841"/>
                <a:gd name="T63" fmla="*/ 150 h 270"/>
                <a:gd name="T64" fmla="*/ 3660 w 3841"/>
                <a:gd name="T65" fmla="*/ 118 h 270"/>
                <a:gd name="T66" fmla="*/ 3656 w 3841"/>
                <a:gd name="T67" fmla="*/ 114 h 270"/>
                <a:gd name="T68" fmla="*/ 3648 w 3841"/>
                <a:gd name="T69" fmla="*/ 111 h 270"/>
                <a:gd name="T70" fmla="*/ 3627 w 3841"/>
                <a:gd name="T71" fmla="*/ 79 h 270"/>
                <a:gd name="T72" fmla="*/ 3653 w 3841"/>
                <a:gd name="T73" fmla="*/ 51 h 270"/>
                <a:gd name="T74" fmla="*/ 3659 w 3841"/>
                <a:gd name="T75" fmla="*/ 50 h 270"/>
                <a:gd name="T76" fmla="*/ 3660 w 3841"/>
                <a:gd name="T77" fmla="*/ 41 h 270"/>
                <a:gd name="T78" fmla="*/ 3665 w 3841"/>
                <a:gd name="T79" fmla="*/ 36 h 270"/>
                <a:gd name="T80" fmla="*/ 3669 w 3841"/>
                <a:gd name="T81" fmla="*/ 41 h 270"/>
                <a:gd name="T82" fmla="*/ 3670 w 3841"/>
                <a:gd name="T83" fmla="*/ 50 h 270"/>
                <a:gd name="T84" fmla="*/ 3677 w 3841"/>
                <a:gd name="T85" fmla="*/ 52 h 270"/>
                <a:gd name="T86" fmla="*/ 3701 w 3841"/>
                <a:gd name="T87" fmla="*/ 74 h 270"/>
                <a:gd name="T88" fmla="*/ 3695 w 3841"/>
                <a:gd name="T89" fmla="*/ 86 h 270"/>
                <a:gd name="T90" fmla="*/ 3683 w 3841"/>
                <a:gd name="T91" fmla="*/ 80 h 270"/>
                <a:gd name="T92" fmla="*/ 3670 w 3841"/>
                <a:gd name="T93" fmla="*/ 67 h 270"/>
                <a:gd name="T94" fmla="*/ 3670 w 3841"/>
                <a:gd name="T95" fmla="*/ 98 h 270"/>
                <a:gd name="T96" fmla="*/ 3686 w 3841"/>
                <a:gd name="T97" fmla="*/ 103 h 270"/>
                <a:gd name="T98" fmla="*/ 3705 w 3841"/>
                <a:gd name="T99" fmla="*/ 137 h 270"/>
                <a:gd name="T100" fmla="*/ 3685 w 3841"/>
                <a:gd name="T101" fmla="*/ 163 h 270"/>
                <a:gd name="T102" fmla="*/ 3671 w 3841"/>
                <a:gd name="T103" fmla="*/ 169 h 270"/>
                <a:gd name="T104" fmla="*/ 3670 w 3841"/>
                <a:gd name="T105" fmla="*/ 185 h 270"/>
                <a:gd name="T106" fmla="*/ 3670 w 3841"/>
                <a:gd name="T107" fmla="*/ 197 h 270"/>
                <a:gd name="T108" fmla="*/ 3671 w 3841"/>
                <a:gd name="T109" fmla="*/ 198 h 270"/>
                <a:gd name="T110" fmla="*/ 3742 w 3841"/>
                <a:gd name="T111" fmla="*/ 128 h 270"/>
                <a:gd name="T112" fmla="*/ 3726 w 3841"/>
                <a:gd name="T113" fmla="*/ 114 h 270"/>
                <a:gd name="T114" fmla="*/ 3787 w 3841"/>
                <a:gd name="T115" fmla="*/ 98 h 270"/>
                <a:gd name="T116" fmla="*/ 3780 w 3841"/>
                <a:gd name="T117" fmla="*/ 1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1" h="270">
                  <a:moveTo>
                    <a:pt x="3242" y="0"/>
                  </a:moveTo>
                  <a:cubicBezTo>
                    <a:pt x="2339" y="0"/>
                    <a:pt x="2339" y="0"/>
                    <a:pt x="23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2339" y="270"/>
                    <a:pt x="2339" y="270"/>
                    <a:pt x="2339" y="270"/>
                  </a:cubicBezTo>
                  <a:cubicBezTo>
                    <a:pt x="3242" y="270"/>
                    <a:pt x="3242" y="270"/>
                    <a:pt x="3242" y="270"/>
                  </a:cubicBezTo>
                  <a:cubicBezTo>
                    <a:pt x="3841" y="270"/>
                    <a:pt x="3841" y="270"/>
                    <a:pt x="3841" y="270"/>
                  </a:cubicBezTo>
                  <a:cubicBezTo>
                    <a:pt x="3841" y="0"/>
                    <a:pt x="3841" y="0"/>
                    <a:pt x="3841" y="0"/>
                  </a:cubicBezTo>
                  <a:lnTo>
                    <a:pt x="3242" y="0"/>
                  </a:lnTo>
                  <a:close/>
                  <a:moveTo>
                    <a:pt x="3780" y="162"/>
                  </a:moveTo>
                  <a:cubicBezTo>
                    <a:pt x="3774" y="157"/>
                    <a:pt x="3770" y="153"/>
                    <a:pt x="3765" y="149"/>
                  </a:cubicBezTo>
                  <a:cubicBezTo>
                    <a:pt x="3749" y="162"/>
                    <a:pt x="3734" y="174"/>
                    <a:pt x="3719" y="187"/>
                  </a:cubicBezTo>
                  <a:cubicBezTo>
                    <a:pt x="3706" y="198"/>
                    <a:pt x="3693" y="210"/>
                    <a:pt x="3680" y="221"/>
                  </a:cubicBezTo>
                  <a:cubicBezTo>
                    <a:pt x="3669" y="231"/>
                    <a:pt x="3668" y="231"/>
                    <a:pt x="3656" y="223"/>
                  </a:cubicBezTo>
                  <a:cubicBezTo>
                    <a:pt x="3645" y="217"/>
                    <a:pt x="3633" y="210"/>
                    <a:pt x="3622" y="203"/>
                  </a:cubicBezTo>
                  <a:cubicBezTo>
                    <a:pt x="3617" y="200"/>
                    <a:pt x="3613" y="200"/>
                    <a:pt x="3608" y="204"/>
                  </a:cubicBezTo>
                  <a:cubicBezTo>
                    <a:pt x="3592" y="216"/>
                    <a:pt x="3575" y="227"/>
                    <a:pt x="3558" y="239"/>
                  </a:cubicBezTo>
                  <a:cubicBezTo>
                    <a:pt x="3556" y="240"/>
                    <a:pt x="3553" y="241"/>
                    <a:pt x="3551" y="242"/>
                  </a:cubicBezTo>
                  <a:cubicBezTo>
                    <a:pt x="3551" y="242"/>
                    <a:pt x="3550" y="241"/>
                    <a:pt x="3550" y="240"/>
                  </a:cubicBezTo>
                  <a:cubicBezTo>
                    <a:pt x="3551" y="239"/>
                    <a:pt x="3552" y="237"/>
                    <a:pt x="3554" y="235"/>
                  </a:cubicBezTo>
                  <a:cubicBezTo>
                    <a:pt x="3570" y="216"/>
                    <a:pt x="3587" y="198"/>
                    <a:pt x="3603" y="179"/>
                  </a:cubicBezTo>
                  <a:cubicBezTo>
                    <a:pt x="3608" y="174"/>
                    <a:pt x="3612" y="173"/>
                    <a:pt x="3618" y="176"/>
                  </a:cubicBezTo>
                  <a:cubicBezTo>
                    <a:pt x="3631" y="184"/>
                    <a:pt x="3645" y="191"/>
                    <a:pt x="3660" y="198"/>
                  </a:cubicBezTo>
                  <a:cubicBezTo>
                    <a:pt x="3660" y="188"/>
                    <a:pt x="3660" y="179"/>
                    <a:pt x="3660" y="170"/>
                  </a:cubicBezTo>
                  <a:cubicBezTo>
                    <a:pt x="3659" y="169"/>
                    <a:pt x="3656" y="167"/>
                    <a:pt x="3653" y="166"/>
                  </a:cubicBezTo>
                  <a:cubicBezTo>
                    <a:pt x="3641" y="163"/>
                    <a:pt x="3631" y="157"/>
                    <a:pt x="3626" y="145"/>
                  </a:cubicBezTo>
                  <a:cubicBezTo>
                    <a:pt x="3625" y="142"/>
                    <a:pt x="3624" y="139"/>
                    <a:pt x="3624" y="136"/>
                  </a:cubicBezTo>
                  <a:cubicBezTo>
                    <a:pt x="3624" y="131"/>
                    <a:pt x="3626" y="127"/>
                    <a:pt x="3631" y="126"/>
                  </a:cubicBezTo>
                  <a:cubicBezTo>
                    <a:pt x="3637" y="124"/>
                    <a:pt x="3641" y="126"/>
                    <a:pt x="3643" y="132"/>
                  </a:cubicBezTo>
                  <a:cubicBezTo>
                    <a:pt x="3645" y="135"/>
                    <a:pt x="3645" y="139"/>
                    <a:pt x="3647" y="142"/>
                  </a:cubicBezTo>
                  <a:cubicBezTo>
                    <a:pt x="3650" y="145"/>
                    <a:pt x="3654" y="148"/>
                    <a:pt x="3658" y="152"/>
                  </a:cubicBezTo>
                  <a:cubicBezTo>
                    <a:pt x="3658" y="151"/>
                    <a:pt x="3659" y="151"/>
                    <a:pt x="3660" y="150"/>
                  </a:cubicBezTo>
                  <a:cubicBezTo>
                    <a:pt x="3660" y="140"/>
                    <a:pt x="3660" y="129"/>
                    <a:pt x="3660" y="118"/>
                  </a:cubicBezTo>
                  <a:cubicBezTo>
                    <a:pt x="3660" y="117"/>
                    <a:pt x="3658" y="115"/>
                    <a:pt x="3656" y="114"/>
                  </a:cubicBezTo>
                  <a:cubicBezTo>
                    <a:pt x="3654" y="113"/>
                    <a:pt x="3650" y="112"/>
                    <a:pt x="3648" y="111"/>
                  </a:cubicBezTo>
                  <a:cubicBezTo>
                    <a:pt x="3632" y="105"/>
                    <a:pt x="3625" y="94"/>
                    <a:pt x="3627" y="79"/>
                  </a:cubicBezTo>
                  <a:cubicBezTo>
                    <a:pt x="3628" y="64"/>
                    <a:pt x="3638" y="54"/>
                    <a:pt x="3653" y="51"/>
                  </a:cubicBezTo>
                  <a:cubicBezTo>
                    <a:pt x="3655" y="51"/>
                    <a:pt x="3657" y="51"/>
                    <a:pt x="3659" y="50"/>
                  </a:cubicBezTo>
                  <a:cubicBezTo>
                    <a:pt x="3660" y="47"/>
                    <a:pt x="3659" y="44"/>
                    <a:pt x="3660" y="41"/>
                  </a:cubicBezTo>
                  <a:cubicBezTo>
                    <a:pt x="3661" y="39"/>
                    <a:pt x="3663" y="38"/>
                    <a:pt x="3665" y="36"/>
                  </a:cubicBezTo>
                  <a:cubicBezTo>
                    <a:pt x="3666" y="38"/>
                    <a:pt x="3669" y="39"/>
                    <a:pt x="3669" y="41"/>
                  </a:cubicBezTo>
                  <a:cubicBezTo>
                    <a:pt x="3670" y="44"/>
                    <a:pt x="3670" y="47"/>
                    <a:pt x="3670" y="50"/>
                  </a:cubicBezTo>
                  <a:cubicBezTo>
                    <a:pt x="3672" y="51"/>
                    <a:pt x="3675" y="51"/>
                    <a:pt x="3677" y="52"/>
                  </a:cubicBezTo>
                  <a:cubicBezTo>
                    <a:pt x="3689" y="55"/>
                    <a:pt x="3697" y="62"/>
                    <a:pt x="3701" y="74"/>
                  </a:cubicBezTo>
                  <a:cubicBezTo>
                    <a:pt x="3703" y="80"/>
                    <a:pt x="3701" y="84"/>
                    <a:pt x="3695" y="86"/>
                  </a:cubicBezTo>
                  <a:cubicBezTo>
                    <a:pt x="3690" y="88"/>
                    <a:pt x="3685" y="86"/>
                    <a:pt x="3683" y="80"/>
                  </a:cubicBezTo>
                  <a:cubicBezTo>
                    <a:pt x="3678" y="70"/>
                    <a:pt x="3678" y="70"/>
                    <a:pt x="3670" y="67"/>
                  </a:cubicBezTo>
                  <a:cubicBezTo>
                    <a:pt x="3670" y="77"/>
                    <a:pt x="3670" y="87"/>
                    <a:pt x="3670" y="98"/>
                  </a:cubicBezTo>
                  <a:cubicBezTo>
                    <a:pt x="3675" y="100"/>
                    <a:pt x="3681" y="101"/>
                    <a:pt x="3686" y="103"/>
                  </a:cubicBezTo>
                  <a:cubicBezTo>
                    <a:pt x="3699" y="109"/>
                    <a:pt x="3705" y="120"/>
                    <a:pt x="3705" y="137"/>
                  </a:cubicBezTo>
                  <a:cubicBezTo>
                    <a:pt x="3704" y="148"/>
                    <a:pt x="3696" y="158"/>
                    <a:pt x="3685" y="163"/>
                  </a:cubicBezTo>
                  <a:cubicBezTo>
                    <a:pt x="3680" y="165"/>
                    <a:pt x="3673" y="165"/>
                    <a:pt x="3671" y="169"/>
                  </a:cubicBezTo>
                  <a:cubicBezTo>
                    <a:pt x="3668" y="173"/>
                    <a:pt x="3670" y="180"/>
                    <a:pt x="3670" y="185"/>
                  </a:cubicBezTo>
                  <a:cubicBezTo>
                    <a:pt x="3670" y="189"/>
                    <a:pt x="3670" y="193"/>
                    <a:pt x="3670" y="197"/>
                  </a:cubicBezTo>
                  <a:cubicBezTo>
                    <a:pt x="3670" y="198"/>
                    <a:pt x="3671" y="198"/>
                    <a:pt x="3671" y="198"/>
                  </a:cubicBezTo>
                  <a:cubicBezTo>
                    <a:pt x="3695" y="175"/>
                    <a:pt x="3718" y="152"/>
                    <a:pt x="3742" y="128"/>
                  </a:cubicBezTo>
                  <a:cubicBezTo>
                    <a:pt x="3737" y="123"/>
                    <a:pt x="3732" y="119"/>
                    <a:pt x="3726" y="114"/>
                  </a:cubicBezTo>
                  <a:cubicBezTo>
                    <a:pt x="3746" y="108"/>
                    <a:pt x="3766" y="103"/>
                    <a:pt x="3787" y="98"/>
                  </a:cubicBezTo>
                  <a:cubicBezTo>
                    <a:pt x="3785" y="119"/>
                    <a:pt x="3782" y="140"/>
                    <a:pt x="3780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0339019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 userDrawn="1"/>
        </p:nvGrpSpPr>
        <p:grpSpPr>
          <a:xfrm>
            <a:off x="5643" y="1190"/>
            <a:ext cx="12192000" cy="1027113"/>
            <a:chOff x="-714810" y="7446432"/>
            <a:chExt cx="14411326" cy="1027113"/>
          </a:xfrm>
        </p:grpSpPr>
        <p:sp>
          <p:nvSpPr>
            <p:cNvPr id="3" name="Freeform 5"/>
            <p:cNvSpPr>
              <a:spLocks/>
            </p:cNvSpPr>
            <p:nvPr userDrawn="1"/>
          </p:nvSpPr>
          <p:spPr bwMode="auto">
            <a:xfrm>
              <a:off x="-20638" y="7972425"/>
              <a:ext cx="60325" cy="120650"/>
            </a:xfrm>
            <a:custGeom>
              <a:avLst/>
              <a:gdLst>
                <a:gd name="T0" fmla="*/ 16 w 16"/>
                <a:gd name="T1" fmla="*/ 16 h 32"/>
                <a:gd name="T2" fmla="*/ 0 w 16"/>
                <a:gd name="T3" fmla="*/ 0 h 32"/>
                <a:gd name="T4" fmla="*/ 0 w 16"/>
                <a:gd name="T5" fmla="*/ 32 h 32"/>
                <a:gd name="T6" fmla="*/ 16 w 16"/>
                <a:gd name="T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2">
                  <a:moveTo>
                    <a:pt x="16" y="16"/>
                  </a:moveTo>
                  <a:cubicBezTo>
                    <a:pt x="16" y="8"/>
                    <a:pt x="11" y="2"/>
                    <a:pt x="0" y="0"/>
                  </a:cubicBezTo>
                  <a:cubicBezTo>
                    <a:pt x="0" y="11"/>
                    <a:pt x="0" y="21"/>
                    <a:pt x="0" y="32"/>
                  </a:cubicBezTo>
                  <a:cubicBezTo>
                    <a:pt x="10" y="30"/>
                    <a:pt x="16" y="24"/>
                    <a:pt x="16" y="16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" name="Freeform 6"/>
            <p:cNvSpPr>
              <a:spLocks/>
            </p:cNvSpPr>
            <p:nvPr userDrawn="1"/>
          </p:nvSpPr>
          <p:spPr bwMode="auto">
            <a:xfrm>
              <a:off x="-109538" y="7770813"/>
              <a:ext cx="52388" cy="106363"/>
            </a:xfrm>
            <a:custGeom>
              <a:avLst/>
              <a:gdLst>
                <a:gd name="T0" fmla="*/ 0 w 14"/>
                <a:gd name="T1" fmla="*/ 13 h 28"/>
                <a:gd name="T2" fmla="*/ 14 w 14"/>
                <a:gd name="T3" fmla="*/ 28 h 28"/>
                <a:gd name="T4" fmla="*/ 14 w 14"/>
                <a:gd name="T5" fmla="*/ 0 h 28"/>
                <a:gd name="T6" fmla="*/ 0 w 14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0" y="13"/>
                  </a:moveTo>
                  <a:cubicBezTo>
                    <a:pt x="0" y="21"/>
                    <a:pt x="3" y="25"/>
                    <a:pt x="14" y="28"/>
                  </a:cubicBezTo>
                  <a:cubicBezTo>
                    <a:pt x="14" y="19"/>
                    <a:pt x="14" y="10"/>
                    <a:pt x="14" y="0"/>
                  </a:cubicBezTo>
                  <a:cubicBezTo>
                    <a:pt x="6" y="2"/>
                    <a:pt x="1" y="5"/>
                    <a:pt x="0" y="13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7"/>
            <p:cNvSpPr>
              <a:spLocks noEditPoints="1"/>
            </p:cNvSpPr>
            <p:nvPr userDrawn="1"/>
          </p:nvSpPr>
          <p:spPr bwMode="auto">
            <a:xfrm>
              <a:off x="-714810" y="7446432"/>
              <a:ext cx="14411326" cy="1027113"/>
            </a:xfrm>
            <a:custGeom>
              <a:avLst/>
              <a:gdLst>
                <a:gd name="T0" fmla="*/ 2338 w 3840"/>
                <a:gd name="T1" fmla="*/ 0 h 271"/>
                <a:gd name="T2" fmla="*/ 0 w 3840"/>
                <a:gd name="T3" fmla="*/ 271 h 271"/>
                <a:gd name="T4" fmla="*/ 3241 w 3840"/>
                <a:gd name="T5" fmla="*/ 271 h 271"/>
                <a:gd name="T6" fmla="*/ 3840 w 3840"/>
                <a:gd name="T7" fmla="*/ 0 h 271"/>
                <a:gd name="T8" fmla="*/ 129 w 3840"/>
                <a:gd name="T9" fmla="*/ 101 h 271"/>
                <a:gd name="T10" fmla="*/ 116 w 3840"/>
                <a:gd name="T11" fmla="*/ 95 h 271"/>
                <a:gd name="T12" fmla="*/ 122 w 3840"/>
                <a:gd name="T13" fmla="*/ 36 h 271"/>
                <a:gd name="T14" fmla="*/ 130 w 3840"/>
                <a:gd name="T15" fmla="*/ 24 h 271"/>
                <a:gd name="T16" fmla="*/ 138 w 3840"/>
                <a:gd name="T17" fmla="*/ 24 h 271"/>
                <a:gd name="T18" fmla="*/ 148 w 3840"/>
                <a:gd name="T19" fmla="*/ 36 h 271"/>
                <a:gd name="T20" fmla="*/ 164 w 3840"/>
                <a:gd name="T21" fmla="*/ 70 h 271"/>
                <a:gd name="T22" fmla="*/ 139 w 3840"/>
                <a:gd name="T23" fmla="*/ 50 h 271"/>
                <a:gd name="T24" fmla="*/ 142 w 3840"/>
                <a:gd name="T25" fmla="*/ 83 h 271"/>
                <a:gd name="T26" fmla="*/ 174 w 3840"/>
                <a:gd name="T27" fmla="*/ 118 h 271"/>
                <a:gd name="T28" fmla="*/ 138 w 3840"/>
                <a:gd name="T29" fmla="*/ 160 h 271"/>
                <a:gd name="T30" fmla="*/ 129 w 3840"/>
                <a:gd name="T31" fmla="*/ 160 h 271"/>
                <a:gd name="T32" fmla="*/ 94 w 3840"/>
                <a:gd name="T33" fmla="*/ 123 h 271"/>
                <a:gd name="T34" fmla="*/ 113 w 3840"/>
                <a:gd name="T35" fmla="*/ 117 h 271"/>
                <a:gd name="T36" fmla="*/ 129 w 3840"/>
                <a:gd name="T37" fmla="*/ 101 h 271"/>
                <a:gd name="T38" fmla="*/ 102 w 3840"/>
                <a:gd name="T39" fmla="*/ 180 h 271"/>
                <a:gd name="T40" fmla="*/ 70 w 3840"/>
                <a:gd name="T41" fmla="*/ 162 h 271"/>
                <a:gd name="T42" fmla="*/ 52 w 3840"/>
                <a:gd name="T43" fmla="*/ 157 h 271"/>
                <a:gd name="T44" fmla="*/ 85 w 3840"/>
                <a:gd name="T45" fmla="*/ 187 h 271"/>
                <a:gd name="T46" fmla="*/ 82 w 3840"/>
                <a:gd name="T47" fmla="*/ 197 h 271"/>
                <a:gd name="T48" fmla="*/ 52 w 3840"/>
                <a:gd name="T49" fmla="*/ 157 h 271"/>
                <a:gd name="T50" fmla="*/ 207 w 3840"/>
                <a:gd name="T51" fmla="*/ 233 h 271"/>
                <a:gd name="T52" fmla="*/ 111 w 3840"/>
                <a:gd name="T53" fmla="*/ 248 h 271"/>
                <a:gd name="T54" fmla="*/ 54 w 3840"/>
                <a:gd name="T55" fmla="*/ 202 h 271"/>
                <a:gd name="T56" fmla="*/ 34 w 3840"/>
                <a:gd name="T57" fmla="*/ 170 h 271"/>
                <a:gd name="T58" fmla="*/ 50 w 3840"/>
                <a:gd name="T59" fmla="*/ 169 h 271"/>
                <a:gd name="T60" fmla="*/ 103 w 3840"/>
                <a:gd name="T61" fmla="*/ 213 h 271"/>
                <a:gd name="T62" fmla="*/ 148 w 3840"/>
                <a:gd name="T63" fmla="*/ 216 h 271"/>
                <a:gd name="T64" fmla="*/ 149 w 3840"/>
                <a:gd name="T65" fmla="*/ 208 h 271"/>
                <a:gd name="T66" fmla="*/ 97 w 3840"/>
                <a:gd name="T67" fmla="*/ 201 h 271"/>
                <a:gd name="T68" fmla="*/ 98 w 3840"/>
                <a:gd name="T69" fmla="*/ 188 h 271"/>
                <a:gd name="T70" fmla="*/ 158 w 3840"/>
                <a:gd name="T71" fmla="*/ 180 h 271"/>
                <a:gd name="T72" fmla="*/ 212 w 3840"/>
                <a:gd name="T73" fmla="*/ 192 h 271"/>
                <a:gd name="T74" fmla="*/ 212 w 3840"/>
                <a:gd name="T75" fmla="*/ 227 h 271"/>
                <a:gd name="T76" fmla="*/ 227 w 3840"/>
                <a:gd name="T77" fmla="*/ 248 h 271"/>
                <a:gd name="T78" fmla="*/ 219 w 3840"/>
                <a:gd name="T79" fmla="*/ 212 h 271"/>
                <a:gd name="T80" fmla="*/ 225 w 3840"/>
                <a:gd name="T81" fmla="*/ 177 h 271"/>
                <a:gd name="T82" fmla="*/ 239 w 3840"/>
                <a:gd name="T83" fmla="*/ 24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40" h="271">
                  <a:moveTo>
                    <a:pt x="3241" y="0"/>
                  </a:moveTo>
                  <a:cubicBezTo>
                    <a:pt x="2338" y="0"/>
                    <a:pt x="2338" y="0"/>
                    <a:pt x="23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338" y="271"/>
                    <a:pt x="2338" y="271"/>
                    <a:pt x="2338" y="271"/>
                  </a:cubicBezTo>
                  <a:cubicBezTo>
                    <a:pt x="3241" y="271"/>
                    <a:pt x="3241" y="271"/>
                    <a:pt x="3241" y="271"/>
                  </a:cubicBezTo>
                  <a:cubicBezTo>
                    <a:pt x="3840" y="271"/>
                    <a:pt x="3840" y="271"/>
                    <a:pt x="3840" y="271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241" y="0"/>
                  </a:lnTo>
                  <a:close/>
                  <a:moveTo>
                    <a:pt x="129" y="101"/>
                  </a:moveTo>
                  <a:cubicBezTo>
                    <a:pt x="129" y="100"/>
                    <a:pt x="126" y="98"/>
                    <a:pt x="125" y="98"/>
                  </a:cubicBezTo>
                  <a:cubicBezTo>
                    <a:pt x="122" y="97"/>
                    <a:pt x="119" y="96"/>
                    <a:pt x="116" y="95"/>
                  </a:cubicBezTo>
                  <a:cubicBezTo>
                    <a:pt x="102" y="88"/>
                    <a:pt x="95" y="78"/>
                    <a:pt x="96" y="63"/>
                  </a:cubicBezTo>
                  <a:cubicBezTo>
                    <a:pt x="98" y="48"/>
                    <a:pt x="106" y="39"/>
                    <a:pt x="122" y="36"/>
                  </a:cubicBezTo>
                  <a:cubicBezTo>
                    <a:pt x="124" y="35"/>
                    <a:pt x="126" y="35"/>
                    <a:pt x="129" y="34"/>
                  </a:cubicBezTo>
                  <a:cubicBezTo>
                    <a:pt x="129" y="31"/>
                    <a:pt x="129" y="27"/>
                    <a:pt x="130" y="24"/>
                  </a:cubicBezTo>
                  <a:cubicBezTo>
                    <a:pt x="130" y="23"/>
                    <a:pt x="133" y="21"/>
                    <a:pt x="135" y="21"/>
                  </a:cubicBezTo>
                  <a:cubicBezTo>
                    <a:pt x="136" y="20"/>
                    <a:pt x="138" y="23"/>
                    <a:pt x="138" y="24"/>
                  </a:cubicBezTo>
                  <a:cubicBezTo>
                    <a:pt x="139" y="27"/>
                    <a:pt x="138" y="31"/>
                    <a:pt x="138" y="34"/>
                  </a:cubicBezTo>
                  <a:cubicBezTo>
                    <a:pt x="142" y="35"/>
                    <a:pt x="145" y="36"/>
                    <a:pt x="148" y="36"/>
                  </a:cubicBezTo>
                  <a:cubicBezTo>
                    <a:pt x="159" y="39"/>
                    <a:pt x="166" y="46"/>
                    <a:pt x="170" y="56"/>
                  </a:cubicBezTo>
                  <a:cubicBezTo>
                    <a:pt x="172" y="63"/>
                    <a:pt x="169" y="68"/>
                    <a:pt x="164" y="70"/>
                  </a:cubicBezTo>
                  <a:cubicBezTo>
                    <a:pt x="159" y="72"/>
                    <a:pt x="154" y="69"/>
                    <a:pt x="151" y="63"/>
                  </a:cubicBezTo>
                  <a:cubicBezTo>
                    <a:pt x="149" y="57"/>
                    <a:pt x="146" y="52"/>
                    <a:pt x="139" y="50"/>
                  </a:cubicBezTo>
                  <a:cubicBezTo>
                    <a:pt x="139" y="60"/>
                    <a:pt x="138" y="70"/>
                    <a:pt x="139" y="79"/>
                  </a:cubicBezTo>
                  <a:cubicBezTo>
                    <a:pt x="139" y="80"/>
                    <a:pt x="141" y="82"/>
                    <a:pt x="142" y="83"/>
                  </a:cubicBezTo>
                  <a:cubicBezTo>
                    <a:pt x="144" y="84"/>
                    <a:pt x="147" y="84"/>
                    <a:pt x="149" y="85"/>
                  </a:cubicBezTo>
                  <a:cubicBezTo>
                    <a:pt x="167" y="91"/>
                    <a:pt x="175" y="101"/>
                    <a:pt x="174" y="118"/>
                  </a:cubicBezTo>
                  <a:cubicBezTo>
                    <a:pt x="173" y="133"/>
                    <a:pt x="163" y="146"/>
                    <a:pt x="147" y="149"/>
                  </a:cubicBezTo>
                  <a:cubicBezTo>
                    <a:pt x="140" y="150"/>
                    <a:pt x="138" y="153"/>
                    <a:pt x="138" y="160"/>
                  </a:cubicBezTo>
                  <a:cubicBezTo>
                    <a:pt x="139" y="163"/>
                    <a:pt x="139" y="167"/>
                    <a:pt x="134" y="167"/>
                  </a:cubicBezTo>
                  <a:cubicBezTo>
                    <a:pt x="129" y="167"/>
                    <a:pt x="129" y="163"/>
                    <a:pt x="129" y="160"/>
                  </a:cubicBezTo>
                  <a:cubicBezTo>
                    <a:pt x="130" y="153"/>
                    <a:pt x="128" y="150"/>
                    <a:pt x="121" y="149"/>
                  </a:cubicBezTo>
                  <a:cubicBezTo>
                    <a:pt x="107" y="146"/>
                    <a:pt x="97" y="137"/>
                    <a:pt x="94" y="123"/>
                  </a:cubicBezTo>
                  <a:cubicBezTo>
                    <a:pt x="92" y="116"/>
                    <a:pt x="95" y="111"/>
                    <a:pt x="101" y="109"/>
                  </a:cubicBezTo>
                  <a:cubicBezTo>
                    <a:pt x="106" y="107"/>
                    <a:pt x="111" y="110"/>
                    <a:pt x="113" y="117"/>
                  </a:cubicBezTo>
                  <a:cubicBezTo>
                    <a:pt x="118" y="129"/>
                    <a:pt x="119" y="131"/>
                    <a:pt x="129" y="134"/>
                  </a:cubicBezTo>
                  <a:cubicBezTo>
                    <a:pt x="129" y="123"/>
                    <a:pt x="129" y="112"/>
                    <a:pt x="129" y="101"/>
                  </a:cubicBezTo>
                  <a:close/>
                  <a:moveTo>
                    <a:pt x="81" y="161"/>
                  </a:moveTo>
                  <a:cubicBezTo>
                    <a:pt x="88" y="167"/>
                    <a:pt x="95" y="173"/>
                    <a:pt x="102" y="180"/>
                  </a:cubicBezTo>
                  <a:cubicBezTo>
                    <a:pt x="98" y="181"/>
                    <a:pt x="95" y="182"/>
                    <a:pt x="93" y="183"/>
                  </a:cubicBezTo>
                  <a:cubicBezTo>
                    <a:pt x="85" y="176"/>
                    <a:pt x="78" y="169"/>
                    <a:pt x="70" y="162"/>
                  </a:cubicBezTo>
                  <a:cubicBezTo>
                    <a:pt x="74" y="156"/>
                    <a:pt x="78" y="158"/>
                    <a:pt x="81" y="161"/>
                  </a:cubicBezTo>
                  <a:close/>
                  <a:moveTo>
                    <a:pt x="52" y="157"/>
                  </a:moveTo>
                  <a:cubicBezTo>
                    <a:pt x="55" y="159"/>
                    <a:pt x="60" y="159"/>
                    <a:pt x="62" y="161"/>
                  </a:cubicBezTo>
                  <a:cubicBezTo>
                    <a:pt x="70" y="169"/>
                    <a:pt x="78" y="178"/>
                    <a:pt x="85" y="187"/>
                  </a:cubicBezTo>
                  <a:cubicBezTo>
                    <a:pt x="87" y="189"/>
                    <a:pt x="86" y="194"/>
                    <a:pt x="86" y="198"/>
                  </a:cubicBezTo>
                  <a:cubicBezTo>
                    <a:pt x="84" y="197"/>
                    <a:pt x="83" y="197"/>
                    <a:pt x="82" y="197"/>
                  </a:cubicBezTo>
                  <a:cubicBezTo>
                    <a:pt x="72" y="185"/>
                    <a:pt x="61" y="172"/>
                    <a:pt x="51" y="160"/>
                  </a:cubicBezTo>
                  <a:cubicBezTo>
                    <a:pt x="51" y="159"/>
                    <a:pt x="51" y="158"/>
                    <a:pt x="52" y="157"/>
                  </a:cubicBezTo>
                  <a:close/>
                  <a:moveTo>
                    <a:pt x="212" y="227"/>
                  </a:moveTo>
                  <a:cubicBezTo>
                    <a:pt x="212" y="231"/>
                    <a:pt x="211" y="232"/>
                    <a:pt x="207" y="233"/>
                  </a:cubicBezTo>
                  <a:cubicBezTo>
                    <a:pt x="182" y="239"/>
                    <a:pt x="157" y="245"/>
                    <a:pt x="133" y="249"/>
                  </a:cubicBezTo>
                  <a:cubicBezTo>
                    <a:pt x="126" y="251"/>
                    <a:pt x="118" y="248"/>
                    <a:pt x="111" y="248"/>
                  </a:cubicBezTo>
                  <a:cubicBezTo>
                    <a:pt x="111" y="248"/>
                    <a:pt x="111" y="248"/>
                    <a:pt x="110" y="248"/>
                  </a:cubicBezTo>
                  <a:cubicBezTo>
                    <a:pt x="85" y="241"/>
                    <a:pt x="66" y="226"/>
                    <a:pt x="54" y="202"/>
                  </a:cubicBezTo>
                  <a:cubicBezTo>
                    <a:pt x="50" y="194"/>
                    <a:pt x="43" y="186"/>
                    <a:pt x="38" y="178"/>
                  </a:cubicBezTo>
                  <a:cubicBezTo>
                    <a:pt x="36" y="176"/>
                    <a:pt x="35" y="173"/>
                    <a:pt x="34" y="170"/>
                  </a:cubicBezTo>
                  <a:cubicBezTo>
                    <a:pt x="32" y="165"/>
                    <a:pt x="36" y="162"/>
                    <a:pt x="41" y="164"/>
                  </a:cubicBezTo>
                  <a:cubicBezTo>
                    <a:pt x="44" y="165"/>
                    <a:pt x="48" y="167"/>
                    <a:pt x="50" y="169"/>
                  </a:cubicBezTo>
                  <a:cubicBezTo>
                    <a:pt x="58" y="178"/>
                    <a:pt x="66" y="186"/>
                    <a:pt x="73" y="195"/>
                  </a:cubicBezTo>
                  <a:cubicBezTo>
                    <a:pt x="80" y="205"/>
                    <a:pt x="89" y="213"/>
                    <a:pt x="103" y="213"/>
                  </a:cubicBezTo>
                  <a:cubicBezTo>
                    <a:pt x="115" y="213"/>
                    <a:pt x="127" y="215"/>
                    <a:pt x="138" y="216"/>
                  </a:cubicBezTo>
                  <a:cubicBezTo>
                    <a:pt x="142" y="216"/>
                    <a:pt x="145" y="217"/>
                    <a:pt x="148" y="216"/>
                  </a:cubicBezTo>
                  <a:cubicBezTo>
                    <a:pt x="150" y="216"/>
                    <a:pt x="152" y="213"/>
                    <a:pt x="154" y="212"/>
                  </a:cubicBezTo>
                  <a:cubicBezTo>
                    <a:pt x="152" y="210"/>
                    <a:pt x="151" y="208"/>
                    <a:pt x="149" y="208"/>
                  </a:cubicBezTo>
                  <a:cubicBezTo>
                    <a:pt x="134" y="206"/>
                    <a:pt x="119" y="204"/>
                    <a:pt x="104" y="202"/>
                  </a:cubicBezTo>
                  <a:cubicBezTo>
                    <a:pt x="102" y="202"/>
                    <a:pt x="99" y="202"/>
                    <a:pt x="97" y="201"/>
                  </a:cubicBezTo>
                  <a:cubicBezTo>
                    <a:pt x="95" y="199"/>
                    <a:pt x="92" y="196"/>
                    <a:pt x="92" y="194"/>
                  </a:cubicBezTo>
                  <a:cubicBezTo>
                    <a:pt x="93" y="192"/>
                    <a:pt x="96" y="188"/>
                    <a:pt x="98" y="188"/>
                  </a:cubicBezTo>
                  <a:cubicBezTo>
                    <a:pt x="104" y="187"/>
                    <a:pt x="110" y="187"/>
                    <a:pt x="116" y="187"/>
                  </a:cubicBezTo>
                  <a:cubicBezTo>
                    <a:pt x="131" y="189"/>
                    <a:pt x="145" y="189"/>
                    <a:pt x="158" y="180"/>
                  </a:cubicBezTo>
                  <a:cubicBezTo>
                    <a:pt x="175" y="168"/>
                    <a:pt x="192" y="176"/>
                    <a:pt x="208" y="184"/>
                  </a:cubicBezTo>
                  <a:cubicBezTo>
                    <a:pt x="210" y="185"/>
                    <a:pt x="212" y="190"/>
                    <a:pt x="212" y="192"/>
                  </a:cubicBezTo>
                  <a:cubicBezTo>
                    <a:pt x="213" y="198"/>
                    <a:pt x="212" y="204"/>
                    <a:pt x="212" y="210"/>
                  </a:cubicBezTo>
                  <a:cubicBezTo>
                    <a:pt x="212" y="215"/>
                    <a:pt x="212" y="221"/>
                    <a:pt x="212" y="227"/>
                  </a:cubicBezTo>
                  <a:close/>
                  <a:moveTo>
                    <a:pt x="232" y="248"/>
                  </a:moveTo>
                  <a:cubicBezTo>
                    <a:pt x="230" y="247"/>
                    <a:pt x="229" y="247"/>
                    <a:pt x="227" y="248"/>
                  </a:cubicBezTo>
                  <a:cubicBezTo>
                    <a:pt x="221" y="248"/>
                    <a:pt x="219" y="246"/>
                    <a:pt x="219" y="240"/>
                  </a:cubicBezTo>
                  <a:cubicBezTo>
                    <a:pt x="220" y="231"/>
                    <a:pt x="219" y="221"/>
                    <a:pt x="219" y="212"/>
                  </a:cubicBezTo>
                  <a:cubicBezTo>
                    <a:pt x="219" y="202"/>
                    <a:pt x="219" y="192"/>
                    <a:pt x="219" y="183"/>
                  </a:cubicBezTo>
                  <a:cubicBezTo>
                    <a:pt x="219" y="178"/>
                    <a:pt x="221" y="177"/>
                    <a:pt x="225" y="177"/>
                  </a:cubicBezTo>
                  <a:cubicBezTo>
                    <a:pt x="242" y="177"/>
                    <a:pt x="239" y="176"/>
                    <a:pt x="239" y="190"/>
                  </a:cubicBezTo>
                  <a:cubicBezTo>
                    <a:pt x="239" y="207"/>
                    <a:pt x="239" y="223"/>
                    <a:pt x="239" y="240"/>
                  </a:cubicBezTo>
                  <a:cubicBezTo>
                    <a:pt x="239" y="246"/>
                    <a:pt x="238" y="248"/>
                    <a:pt x="232" y="248"/>
                  </a:cubicBez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2238500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upo 11"/>
          <p:cNvGrpSpPr/>
          <p:nvPr userDrawn="1"/>
        </p:nvGrpSpPr>
        <p:grpSpPr>
          <a:xfrm>
            <a:off x="0" y="0"/>
            <a:ext cx="12192000" cy="850900"/>
            <a:chOff x="684213" y="2330450"/>
            <a:chExt cx="11279187" cy="803275"/>
          </a:xfrm>
        </p:grpSpPr>
        <p:sp>
          <p:nvSpPr>
            <p:cNvPr id="5" name="Freeform 5"/>
            <p:cNvSpPr>
              <a:spLocks/>
            </p:cNvSpPr>
            <p:nvPr userDrawn="1"/>
          </p:nvSpPr>
          <p:spPr bwMode="auto">
            <a:xfrm>
              <a:off x="10833100" y="2679700"/>
              <a:ext cx="22225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"/>
            <p:cNvSpPr>
              <a:spLocks/>
            </p:cNvSpPr>
            <p:nvPr userDrawn="1"/>
          </p:nvSpPr>
          <p:spPr bwMode="auto">
            <a:xfrm>
              <a:off x="10182225" y="2679700"/>
              <a:ext cx="23812" cy="47625"/>
            </a:xfrm>
            <a:custGeom>
              <a:avLst/>
              <a:gdLst>
                <a:gd name="T0" fmla="*/ 0 w 8"/>
                <a:gd name="T1" fmla="*/ 9 h 16"/>
                <a:gd name="T2" fmla="*/ 8 w 8"/>
                <a:gd name="T3" fmla="*/ 16 h 16"/>
                <a:gd name="T4" fmla="*/ 8 w 8"/>
                <a:gd name="T5" fmla="*/ 0 h 16"/>
                <a:gd name="T6" fmla="*/ 0 w 8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9"/>
                  </a:moveTo>
                  <a:cubicBezTo>
                    <a:pt x="0" y="13"/>
                    <a:pt x="3" y="16"/>
                    <a:pt x="8" y="16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/>
            <p:cNvSpPr>
              <a:spLocks/>
            </p:cNvSpPr>
            <p:nvPr userDrawn="1"/>
          </p:nvSpPr>
          <p:spPr bwMode="auto">
            <a:xfrm>
              <a:off x="10223500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8"/>
            <p:cNvSpPr>
              <a:spLocks/>
            </p:cNvSpPr>
            <p:nvPr userDrawn="1"/>
          </p:nvSpPr>
          <p:spPr bwMode="auto">
            <a:xfrm>
              <a:off x="11531600" y="2768600"/>
              <a:ext cx="30162" cy="57150"/>
            </a:xfrm>
            <a:custGeom>
              <a:avLst/>
              <a:gdLst>
                <a:gd name="T0" fmla="*/ 9 w 10"/>
                <a:gd name="T1" fmla="*/ 10 h 19"/>
                <a:gd name="T2" fmla="*/ 0 w 10"/>
                <a:gd name="T3" fmla="*/ 0 h 19"/>
                <a:gd name="T4" fmla="*/ 0 w 10"/>
                <a:gd name="T5" fmla="*/ 19 h 19"/>
                <a:gd name="T6" fmla="*/ 9 w 10"/>
                <a:gd name="T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9" y="10"/>
                  </a:moveTo>
                  <a:cubicBezTo>
                    <a:pt x="10" y="5"/>
                    <a:pt x="7" y="2"/>
                    <a:pt x="0" y="0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6" y="18"/>
                    <a:pt x="9" y="15"/>
                    <a:pt x="9" y="10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"/>
            <p:cNvSpPr>
              <a:spLocks/>
            </p:cNvSpPr>
            <p:nvPr userDrawn="1"/>
          </p:nvSpPr>
          <p:spPr bwMode="auto">
            <a:xfrm>
              <a:off x="10872788" y="2771775"/>
              <a:ext cx="30162" cy="60325"/>
            </a:xfrm>
            <a:custGeom>
              <a:avLst/>
              <a:gdLst>
                <a:gd name="T0" fmla="*/ 10 w 10"/>
                <a:gd name="T1" fmla="*/ 11 h 20"/>
                <a:gd name="T2" fmla="*/ 0 w 10"/>
                <a:gd name="T3" fmla="*/ 0 h 20"/>
                <a:gd name="T4" fmla="*/ 0 w 10"/>
                <a:gd name="T5" fmla="*/ 20 h 20"/>
                <a:gd name="T6" fmla="*/ 10 w 10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10" y="11"/>
                  </a:moveTo>
                  <a:cubicBezTo>
                    <a:pt x="10" y="6"/>
                    <a:pt x="8" y="3"/>
                    <a:pt x="0" y="0"/>
                  </a:cubicBezTo>
                  <a:cubicBezTo>
                    <a:pt x="0" y="7"/>
                    <a:pt x="0" y="14"/>
                    <a:pt x="0" y="20"/>
                  </a:cubicBezTo>
                  <a:cubicBezTo>
                    <a:pt x="6" y="19"/>
                    <a:pt x="10" y="15"/>
                    <a:pt x="10" y="11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"/>
            <p:cNvSpPr>
              <a:spLocks noEditPoints="1"/>
            </p:cNvSpPr>
            <p:nvPr userDrawn="1"/>
          </p:nvSpPr>
          <p:spPr bwMode="auto">
            <a:xfrm>
              <a:off x="684213" y="2330450"/>
              <a:ext cx="11279187" cy="803275"/>
            </a:xfrm>
            <a:custGeom>
              <a:avLst/>
              <a:gdLst>
                <a:gd name="T0" fmla="*/ 3839 w 3839"/>
                <a:gd name="T1" fmla="*/ 271 h 271"/>
                <a:gd name="T2" fmla="*/ 3273 w 3839"/>
                <a:gd name="T3" fmla="*/ 208 h 271"/>
                <a:gd name="T4" fmla="*/ 3167 w 3839"/>
                <a:gd name="T5" fmla="*/ 181 h 271"/>
                <a:gd name="T6" fmla="*/ 3191 w 3839"/>
                <a:gd name="T7" fmla="*/ 168 h 271"/>
                <a:gd name="T8" fmla="*/ 3312 w 3839"/>
                <a:gd name="T9" fmla="*/ 149 h 271"/>
                <a:gd name="T10" fmla="*/ 3241 w 3839"/>
                <a:gd name="T11" fmla="*/ 149 h 271"/>
                <a:gd name="T12" fmla="*/ 3222 w 3839"/>
                <a:gd name="T13" fmla="*/ 125 h 271"/>
                <a:gd name="T14" fmla="*/ 3245 w 3839"/>
                <a:gd name="T15" fmla="*/ 100 h 271"/>
                <a:gd name="T16" fmla="*/ 3252 w 3839"/>
                <a:gd name="T17" fmla="*/ 109 h 271"/>
                <a:gd name="T18" fmla="*/ 3254 w 3839"/>
                <a:gd name="T19" fmla="*/ 125 h 271"/>
                <a:gd name="T20" fmla="*/ 3247 w 3839"/>
                <a:gd name="T21" fmla="*/ 135 h 271"/>
                <a:gd name="T22" fmla="*/ 3268 w 3839"/>
                <a:gd name="T23" fmla="*/ 161 h 271"/>
                <a:gd name="T24" fmla="*/ 3244 w 3839"/>
                <a:gd name="T25" fmla="*/ 189 h 271"/>
                <a:gd name="T26" fmla="*/ 3220 w 3839"/>
                <a:gd name="T27" fmla="*/ 162 h 271"/>
                <a:gd name="T28" fmla="*/ 3241 w 3839"/>
                <a:gd name="T29" fmla="*/ 169 h 271"/>
                <a:gd name="T30" fmla="*/ 3283 w 3839"/>
                <a:gd name="T31" fmla="*/ 127 h 271"/>
                <a:gd name="T32" fmla="*/ 3184 w 3839"/>
                <a:gd name="T33" fmla="*/ 142 h 271"/>
                <a:gd name="T34" fmla="*/ 3269 w 3839"/>
                <a:gd name="T35" fmla="*/ 78 h 271"/>
                <a:gd name="T36" fmla="*/ 3321 w 3839"/>
                <a:gd name="T37" fmla="*/ 107 h 271"/>
                <a:gd name="T38" fmla="*/ 3404 w 3839"/>
                <a:gd name="T39" fmla="*/ 178 h 271"/>
                <a:gd name="T40" fmla="*/ 3394 w 3839"/>
                <a:gd name="T41" fmla="*/ 147 h 271"/>
                <a:gd name="T42" fmla="*/ 3469 w 3839"/>
                <a:gd name="T43" fmla="*/ 204 h 271"/>
                <a:gd name="T44" fmla="*/ 3535 w 3839"/>
                <a:gd name="T45" fmla="*/ 153 h 271"/>
                <a:gd name="T46" fmla="*/ 3460 w 3839"/>
                <a:gd name="T47" fmla="*/ 147 h 271"/>
                <a:gd name="T48" fmla="*/ 3457 w 3839"/>
                <a:gd name="T49" fmla="*/ 109 h 271"/>
                <a:gd name="T50" fmla="*/ 3469 w 3839"/>
                <a:gd name="T51" fmla="*/ 107 h 271"/>
                <a:gd name="T52" fmla="*/ 3486 w 3839"/>
                <a:gd name="T53" fmla="*/ 121 h 271"/>
                <a:gd name="T54" fmla="*/ 3470 w 3839"/>
                <a:gd name="T55" fmla="*/ 118 h 271"/>
                <a:gd name="T56" fmla="*/ 3471 w 3839"/>
                <a:gd name="T57" fmla="*/ 138 h 271"/>
                <a:gd name="T58" fmla="*/ 3473 w 3839"/>
                <a:gd name="T59" fmla="*/ 177 h 271"/>
                <a:gd name="T60" fmla="*/ 3462 w 3839"/>
                <a:gd name="T61" fmla="*/ 184 h 271"/>
                <a:gd name="T62" fmla="*/ 3445 w 3839"/>
                <a:gd name="T63" fmla="*/ 154 h 271"/>
                <a:gd name="T64" fmla="*/ 3462 w 3839"/>
                <a:gd name="T65" fmla="*/ 149 h 271"/>
                <a:gd name="T66" fmla="*/ 3518 w 3839"/>
                <a:gd name="T67" fmla="*/ 120 h 271"/>
                <a:gd name="T68" fmla="*/ 3398 w 3839"/>
                <a:gd name="T69" fmla="*/ 140 h 271"/>
                <a:gd name="T70" fmla="*/ 3526 w 3839"/>
                <a:gd name="T71" fmla="*/ 110 h 271"/>
                <a:gd name="T72" fmla="*/ 3536 w 3839"/>
                <a:gd name="T73" fmla="*/ 140 h 271"/>
                <a:gd name="T74" fmla="*/ 3625 w 3839"/>
                <a:gd name="T75" fmla="*/ 172 h 271"/>
                <a:gd name="T76" fmla="*/ 3650 w 3839"/>
                <a:gd name="T77" fmla="*/ 158 h 271"/>
                <a:gd name="T78" fmla="*/ 3748 w 3839"/>
                <a:gd name="T79" fmla="*/ 144 h 271"/>
                <a:gd name="T80" fmla="*/ 3718 w 3839"/>
                <a:gd name="T81" fmla="*/ 207 h 271"/>
                <a:gd name="T82" fmla="*/ 3678 w 3839"/>
                <a:gd name="T83" fmla="*/ 143 h 271"/>
                <a:gd name="T84" fmla="*/ 3685 w 3839"/>
                <a:gd name="T85" fmla="*/ 107 h 271"/>
                <a:gd name="T86" fmla="*/ 3691 w 3839"/>
                <a:gd name="T87" fmla="*/ 106 h 271"/>
                <a:gd name="T88" fmla="*/ 3707 w 3839"/>
                <a:gd name="T89" fmla="*/ 128 h 271"/>
                <a:gd name="T90" fmla="*/ 3691 w 3839"/>
                <a:gd name="T91" fmla="*/ 117 h 271"/>
                <a:gd name="T92" fmla="*/ 3705 w 3839"/>
                <a:gd name="T93" fmla="*/ 140 h 271"/>
                <a:gd name="T94" fmla="*/ 3691 w 3839"/>
                <a:gd name="T95" fmla="*/ 183 h 271"/>
                <a:gd name="T96" fmla="*/ 3680 w 3839"/>
                <a:gd name="T97" fmla="*/ 176 h 271"/>
                <a:gd name="T98" fmla="*/ 3676 w 3839"/>
                <a:gd name="T99" fmla="*/ 157 h 271"/>
                <a:gd name="T100" fmla="*/ 3759 w 3839"/>
                <a:gd name="T101" fmla="*/ 139 h 271"/>
                <a:gd name="T102" fmla="*/ 3687 w 3839"/>
                <a:gd name="T103" fmla="*/ 82 h 271"/>
                <a:gd name="T104" fmla="*/ 3619 w 3839"/>
                <a:gd name="T105" fmla="*/ 132 h 271"/>
                <a:gd name="T106" fmla="*/ 3752 w 3839"/>
                <a:gd name="T107" fmla="*/ 11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39" h="271">
                  <a:moveTo>
                    <a:pt x="0" y="0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3839" y="271"/>
                    <a:pt x="3839" y="271"/>
                    <a:pt x="3839" y="271"/>
                  </a:cubicBezTo>
                  <a:cubicBezTo>
                    <a:pt x="3839" y="0"/>
                    <a:pt x="3839" y="0"/>
                    <a:pt x="3839" y="0"/>
                  </a:cubicBezTo>
                  <a:lnTo>
                    <a:pt x="0" y="0"/>
                  </a:lnTo>
                  <a:close/>
                  <a:moveTo>
                    <a:pt x="3273" y="208"/>
                  </a:moveTo>
                  <a:cubicBezTo>
                    <a:pt x="3240" y="224"/>
                    <a:pt x="3201" y="210"/>
                    <a:pt x="3183" y="178"/>
                  </a:cubicBezTo>
                  <a:cubicBezTo>
                    <a:pt x="3182" y="176"/>
                    <a:pt x="3182" y="175"/>
                    <a:pt x="3181" y="174"/>
                  </a:cubicBezTo>
                  <a:cubicBezTo>
                    <a:pt x="3176" y="176"/>
                    <a:pt x="3172" y="178"/>
                    <a:pt x="3167" y="181"/>
                  </a:cubicBezTo>
                  <a:cubicBezTo>
                    <a:pt x="3169" y="169"/>
                    <a:pt x="3171" y="159"/>
                    <a:pt x="3174" y="147"/>
                  </a:cubicBezTo>
                  <a:cubicBezTo>
                    <a:pt x="3184" y="151"/>
                    <a:pt x="3194" y="156"/>
                    <a:pt x="3205" y="160"/>
                  </a:cubicBezTo>
                  <a:cubicBezTo>
                    <a:pt x="3200" y="163"/>
                    <a:pt x="3196" y="165"/>
                    <a:pt x="3191" y="168"/>
                  </a:cubicBezTo>
                  <a:cubicBezTo>
                    <a:pt x="3196" y="184"/>
                    <a:pt x="3218" y="205"/>
                    <a:pt x="3248" y="204"/>
                  </a:cubicBezTo>
                  <a:cubicBezTo>
                    <a:pt x="3277" y="202"/>
                    <a:pt x="3297" y="182"/>
                    <a:pt x="3304" y="145"/>
                  </a:cubicBezTo>
                  <a:cubicBezTo>
                    <a:pt x="3307" y="147"/>
                    <a:pt x="3310" y="147"/>
                    <a:pt x="3312" y="149"/>
                  </a:cubicBezTo>
                  <a:cubicBezTo>
                    <a:pt x="3313" y="149"/>
                    <a:pt x="3314" y="152"/>
                    <a:pt x="3314" y="153"/>
                  </a:cubicBezTo>
                  <a:cubicBezTo>
                    <a:pt x="3310" y="179"/>
                    <a:pt x="3297" y="198"/>
                    <a:pt x="3273" y="208"/>
                  </a:cubicBezTo>
                  <a:close/>
                  <a:moveTo>
                    <a:pt x="3241" y="149"/>
                  </a:moveTo>
                  <a:cubicBezTo>
                    <a:pt x="3241" y="148"/>
                    <a:pt x="3240" y="147"/>
                    <a:pt x="3239" y="147"/>
                  </a:cubicBezTo>
                  <a:cubicBezTo>
                    <a:pt x="3237" y="146"/>
                    <a:pt x="3235" y="145"/>
                    <a:pt x="3233" y="145"/>
                  </a:cubicBezTo>
                  <a:cubicBezTo>
                    <a:pt x="3224" y="141"/>
                    <a:pt x="3221" y="135"/>
                    <a:pt x="3222" y="125"/>
                  </a:cubicBezTo>
                  <a:cubicBezTo>
                    <a:pt x="3222" y="117"/>
                    <a:pt x="3227" y="111"/>
                    <a:pt x="3236" y="109"/>
                  </a:cubicBezTo>
                  <a:cubicBezTo>
                    <a:pt x="3238" y="109"/>
                    <a:pt x="3239" y="109"/>
                    <a:pt x="3240" y="108"/>
                  </a:cubicBezTo>
                  <a:cubicBezTo>
                    <a:pt x="3243" y="106"/>
                    <a:pt x="3239" y="100"/>
                    <a:pt x="3245" y="100"/>
                  </a:cubicBezTo>
                  <a:cubicBezTo>
                    <a:pt x="3246" y="100"/>
                    <a:pt x="3247" y="105"/>
                    <a:pt x="3248" y="107"/>
                  </a:cubicBezTo>
                  <a:cubicBezTo>
                    <a:pt x="3248" y="108"/>
                    <a:pt x="3247" y="108"/>
                    <a:pt x="3247" y="108"/>
                  </a:cubicBezTo>
                  <a:cubicBezTo>
                    <a:pt x="3249" y="108"/>
                    <a:pt x="3250" y="109"/>
                    <a:pt x="3252" y="109"/>
                  </a:cubicBezTo>
                  <a:cubicBezTo>
                    <a:pt x="3259" y="111"/>
                    <a:pt x="3263" y="115"/>
                    <a:pt x="3265" y="121"/>
                  </a:cubicBezTo>
                  <a:cubicBezTo>
                    <a:pt x="3267" y="125"/>
                    <a:pt x="3266" y="129"/>
                    <a:pt x="3262" y="130"/>
                  </a:cubicBezTo>
                  <a:cubicBezTo>
                    <a:pt x="3259" y="131"/>
                    <a:pt x="3256" y="129"/>
                    <a:pt x="3254" y="125"/>
                  </a:cubicBezTo>
                  <a:cubicBezTo>
                    <a:pt x="3253" y="122"/>
                    <a:pt x="3251" y="120"/>
                    <a:pt x="3249" y="118"/>
                  </a:cubicBezTo>
                  <a:cubicBezTo>
                    <a:pt x="3248" y="118"/>
                    <a:pt x="3248" y="118"/>
                    <a:pt x="3247" y="118"/>
                  </a:cubicBezTo>
                  <a:cubicBezTo>
                    <a:pt x="3247" y="124"/>
                    <a:pt x="3247" y="130"/>
                    <a:pt x="3247" y="135"/>
                  </a:cubicBezTo>
                  <a:cubicBezTo>
                    <a:pt x="3247" y="136"/>
                    <a:pt x="3249" y="137"/>
                    <a:pt x="3250" y="138"/>
                  </a:cubicBezTo>
                  <a:cubicBezTo>
                    <a:pt x="3253" y="139"/>
                    <a:pt x="3257" y="140"/>
                    <a:pt x="3260" y="142"/>
                  </a:cubicBezTo>
                  <a:cubicBezTo>
                    <a:pt x="3267" y="147"/>
                    <a:pt x="3269" y="153"/>
                    <a:pt x="3268" y="161"/>
                  </a:cubicBezTo>
                  <a:cubicBezTo>
                    <a:pt x="3266" y="170"/>
                    <a:pt x="3261" y="175"/>
                    <a:pt x="3252" y="177"/>
                  </a:cubicBezTo>
                  <a:cubicBezTo>
                    <a:pt x="3248" y="178"/>
                    <a:pt x="3246" y="180"/>
                    <a:pt x="3247" y="184"/>
                  </a:cubicBezTo>
                  <a:cubicBezTo>
                    <a:pt x="3247" y="186"/>
                    <a:pt x="3245" y="187"/>
                    <a:pt x="3244" y="189"/>
                  </a:cubicBezTo>
                  <a:cubicBezTo>
                    <a:pt x="3243" y="187"/>
                    <a:pt x="3241" y="186"/>
                    <a:pt x="3241" y="184"/>
                  </a:cubicBezTo>
                  <a:cubicBezTo>
                    <a:pt x="3242" y="180"/>
                    <a:pt x="3240" y="178"/>
                    <a:pt x="3236" y="177"/>
                  </a:cubicBezTo>
                  <a:cubicBezTo>
                    <a:pt x="3228" y="176"/>
                    <a:pt x="3222" y="171"/>
                    <a:pt x="3220" y="162"/>
                  </a:cubicBezTo>
                  <a:cubicBezTo>
                    <a:pt x="3219" y="158"/>
                    <a:pt x="3221" y="154"/>
                    <a:pt x="3224" y="154"/>
                  </a:cubicBezTo>
                  <a:cubicBezTo>
                    <a:pt x="3228" y="152"/>
                    <a:pt x="3230" y="154"/>
                    <a:pt x="3232" y="159"/>
                  </a:cubicBezTo>
                  <a:cubicBezTo>
                    <a:pt x="3233" y="164"/>
                    <a:pt x="3235" y="168"/>
                    <a:pt x="3241" y="169"/>
                  </a:cubicBezTo>
                  <a:cubicBezTo>
                    <a:pt x="3241" y="162"/>
                    <a:pt x="3241" y="156"/>
                    <a:pt x="3241" y="149"/>
                  </a:cubicBezTo>
                  <a:close/>
                  <a:moveTo>
                    <a:pt x="3315" y="140"/>
                  </a:moveTo>
                  <a:cubicBezTo>
                    <a:pt x="3304" y="136"/>
                    <a:pt x="3294" y="132"/>
                    <a:pt x="3283" y="127"/>
                  </a:cubicBezTo>
                  <a:cubicBezTo>
                    <a:pt x="3288" y="124"/>
                    <a:pt x="3293" y="122"/>
                    <a:pt x="3297" y="120"/>
                  </a:cubicBezTo>
                  <a:cubicBezTo>
                    <a:pt x="3291" y="102"/>
                    <a:pt x="3270" y="83"/>
                    <a:pt x="3243" y="84"/>
                  </a:cubicBezTo>
                  <a:cubicBezTo>
                    <a:pt x="3215" y="84"/>
                    <a:pt x="3187" y="104"/>
                    <a:pt x="3184" y="142"/>
                  </a:cubicBezTo>
                  <a:cubicBezTo>
                    <a:pt x="3182" y="141"/>
                    <a:pt x="3180" y="140"/>
                    <a:pt x="3177" y="140"/>
                  </a:cubicBezTo>
                  <a:cubicBezTo>
                    <a:pt x="3174" y="139"/>
                    <a:pt x="3174" y="137"/>
                    <a:pt x="3174" y="134"/>
                  </a:cubicBezTo>
                  <a:cubicBezTo>
                    <a:pt x="3180" y="89"/>
                    <a:pt x="3226" y="61"/>
                    <a:pt x="3269" y="78"/>
                  </a:cubicBezTo>
                  <a:cubicBezTo>
                    <a:pt x="3285" y="84"/>
                    <a:pt x="3297" y="95"/>
                    <a:pt x="3305" y="110"/>
                  </a:cubicBezTo>
                  <a:cubicBezTo>
                    <a:pt x="3306" y="111"/>
                    <a:pt x="3306" y="112"/>
                    <a:pt x="3307" y="114"/>
                  </a:cubicBezTo>
                  <a:cubicBezTo>
                    <a:pt x="3312" y="112"/>
                    <a:pt x="3316" y="109"/>
                    <a:pt x="3321" y="107"/>
                  </a:cubicBezTo>
                  <a:cubicBezTo>
                    <a:pt x="3319" y="118"/>
                    <a:pt x="3317" y="129"/>
                    <a:pt x="3315" y="140"/>
                  </a:cubicBezTo>
                  <a:close/>
                  <a:moveTo>
                    <a:pt x="3494" y="208"/>
                  </a:moveTo>
                  <a:cubicBezTo>
                    <a:pt x="3460" y="224"/>
                    <a:pt x="3422" y="210"/>
                    <a:pt x="3404" y="178"/>
                  </a:cubicBezTo>
                  <a:cubicBezTo>
                    <a:pt x="3403" y="176"/>
                    <a:pt x="3403" y="175"/>
                    <a:pt x="3402" y="174"/>
                  </a:cubicBezTo>
                  <a:cubicBezTo>
                    <a:pt x="3397" y="176"/>
                    <a:pt x="3393" y="178"/>
                    <a:pt x="3388" y="181"/>
                  </a:cubicBezTo>
                  <a:cubicBezTo>
                    <a:pt x="3390" y="169"/>
                    <a:pt x="3392" y="159"/>
                    <a:pt x="3394" y="147"/>
                  </a:cubicBezTo>
                  <a:cubicBezTo>
                    <a:pt x="3405" y="151"/>
                    <a:pt x="3415" y="156"/>
                    <a:pt x="3426" y="160"/>
                  </a:cubicBezTo>
                  <a:cubicBezTo>
                    <a:pt x="3421" y="163"/>
                    <a:pt x="3417" y="165"/>
                    <a:pt x="3412" y="168"/>
                  </a:cubicBezTo>
                  <a:cubicBezTo>
                    <a:pt x="3417" y="184"/>
                    <a:pt x="3439" y="205"/>
                    <a:pt x="3469" y="204"/>
                  </a:cubicBezTo>
                  <a:cubicBezTo>
                    <a:pt x="3498" y="202"/>
                    <a:pt x="3518" y="182"/>
                    <a:pt x="3525" y="145"/>
                  </a:cubicBezTo>
                  <a:cubicBezTo>
                    <a:pt x="3528" y="147"/>
                    <a:pt x="3531" y="147"/>
                    <a:pt x="3533" y="149"/>
                  </a:cubicBezTo>
                  <a:cubicBezTo>
                    <a:pt x="3534" y="149"/>
                    <a:pt x="3535" y="152"/>
                    <a:pt x="3535" y="153"/>
                  </a:cubicBezTo>
                  <a:cubicBezTo>
                    <a:pt x="3531" y="179"/>
                    <a:pt x="3518" y="198"/>
                    <a:pt x="3494" y="208"/>
                  </a:cubicBezTo>
                  <a:close/>
                  <a:moveTo>
                    <a:pt x="3462" y="149"/>
                  </a:moveTo>
                  <a:cubicBezTo>
                    <a:pt x="3462" y="148"/>
                    <a:pt x="3461" y="147"/>
                    <a:pt x="3460" y="147"/>
                  </a:cubicBezTo>
                  <a:cubicBezTo>
                    <a:pt x="3458" y="146"/>
                    <a:pt x="3456" y="145"/>
                    <a:pt x="3454" y="145"/>
                  </a:cubicBezTo>
                  <a:cubicBezTo>
                    <a:pt x="3445" y="141"/>
                    <a:pt x="3442" y="135"/>
                    <a:pt x="3443" y="125"/>
                  </a:cubicBezTo>
                  <a:cubicBezTo>
                    <a:pt x="3443" y="117"/>
                    <a:pt x="3448" y="111"/>
                    <a:pt x="3457" y="109"/>
                  </a:cubicBezTo>
                  <a:cubicBezTo>
                    <a:pt x="3459" y="109"/>
                    <a:pt x="3460" y="109"/>
                    <a:pt x="3461" y="108"/>
                  </a:cubicBezTo>
                  <a:cubicBezTo>
                    <a:pt x="3464" y="106"/>
                    <a:pt x="3460" y="100"/>
                    <a:pt x="3466" y="100"/>
                  </a:cubicBezTo>
                  <a:cubicBezTo>
                    <a:pt x="3467" y="100"/>
                    <a:pt x="3468" y="105"/>
                    <a:pt x="3469" y="107"/>
                  </a:cubicBezTo>
                  <a:cubicBezTo>
                    <a:pt x="3469" y="108"/>
                    <a:pt x="3468" y="108"/>
                    <a:pt x="3468" y="108"/>
                  </a:cubicBezTo>
                  <a:cubicBezTo>
                    <a:pt x="3470" y="108"/>
                    <a:pt x="3471" y="109"/>
                    <a:pt x="3473" y="109"/>
                  </a:cubicBezTo>
                  <a:cubicBezTo>
                    <a:pt x="3480" y="111"/>
                    <a:pt x="3484" y="115"/>
                    <a:pt x="3486" y="121"/>
                  </a:cubicBezTo>
                  <a:cubicBezTo>
                    <a:pt x="3488" y="125"/>
                    <a:pt x="3487" y="129"/>
                    <a:pt x="3483" y="130"/>
                  </a:cubicBezTo>
                  <a:cubicBezTo>
                    <a:pt x="3480" y="131"/>
                    <a:pt x="3477" y="129"/>
                    <a:pt x="3475" y="125"/>
                  </a:cubicBezTo>
                  <a:cubicBezTo>
                    <a:pt x="3474" y="122"/>
                    <a:pt x="3472" y="120"/>
                    <a:pt x="3470" y="118"/>
                  </a:cubicBezTo>
                  <a:cubicBezTo>
                    <a:pt x="3469" y="118"/>
                    <a:pt x="3469" y="118"/>
                    <a:pt x="3468" y="118"/>
                  </a:cubicBezTo>
                  <a:cubicBezTo>
                    <a:pt x="3468" y="124"/>
                    <a:pt x="3468" y="130"/>
                    <a:pt x="3468" y="135"/>
                  </a:cubicBezTo>
                  <a:cubicBezTo>
                    <a:pt x="3468" y="136"/>
                    <a:pt x="3470" y="137"/>
                    <a:pt x="3471" y="138"/>
                  </a:cubicBezTo>
                  <a:cubicBezTo>
                    <a:pt x="3474" y="139"/>
                    <a:pt x="3478" y="140"/>
                    <a:pt x="3481" y="142"/>
                  </a:cubicBezTo>
                  <a:cubicBezTo>
                    <a:pt x="3488" y="147"/>
                    <a:pt x="3490" y="153"/>
                    <a:pt x="3489" y="161"/>
                  </a:cubicBezTo>
                  <a:cubicBezTo>
                    <a:pt x="3487" y="170"/>
                    <a:pt x="3482" y="175"/>
                    <a:pt x="3473" y="177"/>
                  </a:cubicBezTo>
                  <a:cubicBezTo>
                    <a:pt x="3469" y="178"/>
                    <a:pt x="3467" y="180"/>
                    <a:pt x="3468" y="184"/>
                  </a:cubicBezTo>
                  <a:cubicBezTo>
                    <a:pt x="3468" y="186"/>
                    <a:pt x="3466" y="187"/>
                    <a:pt x="3465" y="189"/>
                  </a:cubicBezTo>
                  <a:cubicBezTo>
                    <a:pt x="3464" y="187"/>
                    <a:pt x="3462" y="186"/>
                    <a:pt x="3462" y="184"/>
                  </a:cubicBezTo>
                  <a:cubicBezTo>
                    <a:pt x="3463" y="180"/>
                    <a:pt x="3461" y="178"/>
                    <a:pt x="3457" y="177"/>
                  </a:cubicBezTo>
                  <a:cubicBezTo>
                    <a:pt x="3449" y="176"/>
                    <a:pt x="3443" y="171"/>
                    <a:pt x="3441" y="162"/>
                  </a:cubicBezTo>
                  <a:cubicBezTo>
                    <a:pt x="3440" y="158"/>
                    <a:pt x="3442" y="154"/>
                    <a:pt x="3445" y="154"/>
                  </a:cubicBezTo>
                  <a:cubicBezTo>
                    <a:pt x="3449" y="152"/>
                    <a:pt x="3451" y="154"/>
                    <a:pt x="3453" y="159"/>
                  </a:cubicBezTo>
                  <a:cubicBezTo>
                    <a:pt x="3454" y="164"/>
                    <a:pt x="3456" y="168"/>
                    <a:pt x="3462" y="169"/>
                  </a:cubicBezTo>
                  <a:cubicBezTo>
                    <a:pt x="3462" y="162"/>
                    <a:pt x="3462" y="156"/>
                    <a:pt x="3462" y="149"/>
                  </a:cubicBezTo>
                  <a:close/>
                  <a:moveTo>
                    <a:pt x="3536" y="140"/>
                  </a:moveTo>
                  <a:cubicBezTo>
                    <a:pt x="3525" y="136"/>
                    <a:pt x="3515" y="132"/>
                    <a:pt x="3504" y="127"/>
                  </a:cubicBezTo>
                  <a:cubicBezTo>
                    <a:pt x="3509" y="124"/>
                    <a:pt x="3514" y="122"/>
                    <a:pt x="3518" y="120"/>
                  </a:cubicBezTo>
                  <a:cubicBezTo>
                    <a:pt x="3512" y="102"/>
                    <a:pt x="3491" y="83"/>
                    <a:pt x="3464" y="84"/>
                  </a:cubicBezTo>
                  <a:cubicBezTo>
                    <a:pt x="3436" y="84"/>
                    <a:pt x="3408" y="104"/>
                    <a:pt x="3405" y="142"/>
                  </a:cubicBezTo>
                  <a:cubicBezTo>
                    <a:pt x="3403" y="141"/>
                    <a:pt x="3401" y="140"/>
                    <a:pt x="3398" y="140"/>
                  </a:cubicBezTo>
                  <a:cubicBezTo>
                    <a:pt x="3395" y="139"/>
                    <a:pt x="3395" y="137"/>
                    <a:pt x="3395" y="134"/>
                  </a:cubicBezTo>
                  <a:cubicBezTo>
                    <a:pt x="3401" y="89"/>
                    <a:pt x="3447" y="61"/>
                    <a:pt x="3490" y="78"/>
                  </a:cubicBezTo>
                  <a:cubicBezTo>
                    <a:pt x="3506" y="84"/>
                    <a:pt x="3518" y="95"/>
                    <a:pt x="3526" y="110"/>
                  </a:cubicBezTo>
                  <a:cubicBezTo>
                    <a:pt x="3527" y="111"/>
                    <a:pt x="3527" y="112"/>
                    <a:pt x="3528" y="114"/>
                  </a:cubicBezTo>
                  <a:cubicBezTo>
                    <a:pt x="3533" y="112"/>
                    <a:pt x="3537" y="109"/>
                    <a:pt x="3542" y="107"/>
                  </a:cubicBezTo>
                  <a:cubicBezTo>
                    <a:pt x="3540" y="118"/>
                    <a:pt x="3538" y="129"/>
                    <a:pt x="3536" y="140"/>
                  </a:cubicBezTo>
                  <a:close/>
                  <a:moveTo>
                    <a:pt x="3718" y="207"/>
                  </a:moveTo>
                  <a:cubicBezTo>
                    <a:pt x="3684" y="222"/>
                    <a:pt x="3645" y="209"/>
                    <a:pt x="3627" y="176"/>
                  </a:cubicBezTo>
                  <a:cubicBezTo>
                    <a:pt x="3627" y="175"/>
                    <a:pt x="3626" y="174"/>
                    <a:pt x="3625" y="172"/>
                  </a:cubicBezTo>
                  <a:cubicBezTo>
                    <a:pt x="3621" y="174"/>
                    <a:pt x="3616" y="177"/>
                    <a:pt x="3611" y="179"/>
                  </a:cubicBezTo>
                  <a:cubicBezTo>
                    <a:pt x="3614" y="168"/>
                    <a:pt x="3616" y="157"/>
                    <a:pt x="3618" y="146"/>
                  </a:cubicBezTo>
                  <a:cubicBezTo>
                    <a:pt x="3628" y="150"/>
                    <a:pt x="3639" y="154"/>
                    <a:pt x="3650" y="158"/>
                  </a:cubicBezTo>
                  <a:cubicBezTo>
                    <a:pt x="3644" y="161"/>
                    <a:pt x="3640" y="164"/>
                    <a:pt x="3636" y="166"/>
                  </a:cubicBezTo>
                  <a:cubicBezTo>
                    <a:pt x="3640" y="182"/>
                    <a:pt x="3663" y="203"/>
                    <a:pt x="3692" y="202"/>
                  </a:cubicBezTo>
                  <a:cubicBezTo>
                    <a:pt x="3722" y="201"/>
                    <a:pt x="3742" y="181"/>
                    <a:pt x="3748" y="144"/>
                  </a:cubicBezTo>
                  <a:cubicBezTo>
                    <a:pt x="3751" y="145"/>
                    <a:pt x="3754" y="146"/>
                    <a:pt x="3757" y="147"/>
                  </a:cubicBezTo>
                  <a:cubicBezTo>
                    <a:pt x="3758" y="148"/>
                    <a:pt x="3758" y="150"/>
                    <a:pt x="3758" y="151"/>
                  </a:cubicBezTo>
                  <a:cubicBezTo>
                    <a:pt x="3755" y="177"/>
                    <a:pt x="3741" y="196"/>
                    <a:pt x="3718" y="207"/>
                  </a:cubicBezTo>
                  <a:close/>
                  <a:moveTo>
                    <a:pt x="3685" y="148"/>
                  </a:moveTo>
                  <a:cubicBezTo>
                    <a:pt x="3685" y="147"/>
                    <a:pt x="3684" y="146"/>
                    <a:pt x="3683" y="145"/>
                  </a:cubicBezTo>
                  <a:cubicBezTo>
                    <a:pt x="3682" y="144"/>
                    <a:pt x="3679" y="144"/>
                    <a:pt x="3678" y="143"/>
                  </a:cubicBezTo>
                  <a:cubicBezTo>
                    <a:pt x="3669" y="139"/>
                    <a:pt x="3665" y="133"/>
                    <a:pt x="3666" y="124"/>
                  </a:cubicBezTo>
                  <a:cubicBezTo>
                    <a:pt x="3667" y="115"/>
                    <a:pt x="3672" y="110"/>
                    <a:pt x="3680" y="108"/>
                  </a:cubicBezTo>
                  <a:cubicBezTo>
                    <a:pt x="3682" y="107"/>
                    <a:pt x="3684" y="107"/>
                    <a:pt x="3685" y="107"/>
                  </a:cubicBezTo>
                  <a:cubicBezTo>
                    <a:pt x="3687" y="104"/>
                    <a:pt x="3683" y="98"/>
                    <a:pt x="3689" y="98"/>
                  </a:cubicBezTo>
                  <a:cubicBezTo>
                    <a:pt x="3690" y="99"/>
                    <a:pt x="3691" y="103"/>
                    <a:pt x="3692" y="106"/>
                  </a:cubicBezTo>
                  <a:cubicBezTo>
                    <a:pt x="3692" y="106"/>
                    <a:pt x="3692" y="106"/>
                    <a:pt x="3691" y="106"/>
                  </a:cubicBezTo>
                  <a:cubicBezTo>
                    <a:pt x="3693" y="107"/>
                    <a:pt x="3695" y="107"/>
                    <a:pt x="3696" y="108"/>
                  </a:cubicBezTo>
                  <a:cubicBezTo>
                    <a:pt x="3703" y="109"/>
                    <a:pt x="3707" y="113"/>
                    <a:pt x="3710" y="119"/>
                  </a:cubicBezTo>
                  <a:cubicBezTo>
                    <a:pt x="3711" y="123"/>
                    <a:pt x="3710" y="127"/>
                    <a:pt x="3707" y="128"/>
                  </a:cubicBezTo>
                  <a:cubicBezTo>
                    <a:pt x="3703" y="130"/>
                    <a:pt x="3701" y="128"/>
                    <a:pt x="3699" y="124"/>
                  </a:cubicBezTo>
                  <a:cubicBezTo>
                    <a:pt x="3697" y="121"/>
                    <a:pt x="3695" y="118"/>
                    <a:pt x="3693" y="116"/>
                  </a:cubicBezTo>
                  <a:cubicBezTo>
                    <a:pt x="3693" y="116"/>
                    <a:pt x="3692" y="116"/>
                    <a:pt x="3691" y="117"/>
                  </a:cubicBezTo>
                  <a:cubicBezTo>
                    <a:pt x="3691" y="122"/>
                    <a:pt x="3691" y="128"/>
                    <a:pt x="3691" y="133"/>
                  </a:cubicBezTo>
                  <a:cubicBezTo>
                    <a:pt x="3692" y="134"/>
                    <a:pt x="3693" y="136"/>
                    <a:pt x="3695" y="136"/>
                  </a:cubicBezTo>
                  <a:cubicBezTo>
                    <a:pt x="3698" y="138"/>
                    <a:pt x="3702" y="139"/>
                    <a:pt x="3705" y="140"/>
                  </a:cubicBezTo>
                  <a:cubicBezTo>
                    <a:pt x="3711" y="145"/>
                    <a:pt x="3714" y="152"/>
                    <a:pt x="3712" y="160"/>
                  </a:cubicBezTo>
                  <a:cubicBezTo>
                    <a:pt x="3711" y="168"/>
                    <a:pt x="3705" y="174"/>
                    <a:pt x="3697" y="176"/>
                  </a:cubicBezTo>
                  <a:cubicBezTo>
                    <a:pt x="3693" y="177"/>
                    <a:pt x="3691" y="178"/>
                    <a:pt x="3691" y="183"/>
                  </a:cubicBezTo>
                  <a:cubicBezTo>
                    <a:pt x="3691" y="184"/>
                    <a:pt x="3689" y="185"/>
                    <a:pt x="3688" y="187"/>
                  </a:cubicBezTo>
                  <a:cubicBezTo>
                    <a:pt x="3687" y="185"/>
                    <a:pt x="3686" y="184"/>
                    <a:pt x="3686" y="183"/>
                  </a:cubicBezTo>
                  <a:cubicBezTo>
                    <a:pt x="3686" y="178"/>
                    <a:pt x="3684" y="177"/>
                    <a:pt x="3680" y="176"/>
                  </a:cubicBezTo>
                  <a:cubicBezTo>
                    <a:pt x="3672" y="174"/>
                    <a:pt x="3667" y="169"/>
                    <a:pt x="3664" y="161"/>
                  </a:cubicBezTo>
                  <a:cubicBezTo>
                    <a:pt x="3663" y="156"/>
                    <a:pt x="3665" y="153"/>
                    <a:pt x="3668" y="152"/>
                  </a:cubicBezTo>
                  <a:cubicBezTo>
                    <a:pt x="3672" y="151"/>
                    <a:pt x="3675" y="153"/>
                    <a:pt x="3676" y="157"/>
                  </a:cubicBezTo>
                  <a:cubicBezTo>
                    <a:pt x="3678" y="162"/>
                    <a:pt x="3680" y="166"/>
                    <a:pt x="3686" y="167"/>
                  </a:cubicBezTo>
                  <a:cubicBezTo>
                    <a:pt x="3686" y="160"/>
                    <a:pt x="3686" y="154"/>
                    <a:pt x="3685" y="148"/>
                  </a:cubicBezTo>
                  <a:close/>
                  <a:moveTo>
                    <a:pt x="3759" y="139"/>
                  </a:moveTo>
                  <a:cubicBezTo>
                    <a:pt x="3748" y="134"/>
                    <a:pt x="3738" y="130"/>
                    <a:pt x="3727" y="126"/>
                  </a:cubicBezTo>
                  <a:cubicBezTo>
                    <a:pt x="3733" y="123"/>
                    <a:pt x="3737" y="120"/>
                    <a:pt x="3741" y="118"/>
                  </a:cubicBezTo>
                  <a:cubicBezTo>
                    <a:pt x="3735" y="100"/>
                    <a:pt x="3714" y="82"/>
                    <a:pt x="3687" y="82"/>
                  </a:cubicBezTo>
                  <a:cubicBezTo>
                    <a:pt x="3660" y="83"/>
                    <a:pt x="3631" y="103"/>
                    <a:pt x="3629" y="140"/>
                  </a:cubicBezTo>
                  <a:cubicBezTo>
                    <a:pt x="3626" y="140"/>
                    <a:pt x="3624" y="139"/>
                    <a:pt x="3622" y="138"/>
                  </a:cubicBezTo>
                  <a:cubicBezTo>
                    <a:pt x="3619" y="137"/>
                    <a:pt x="3618" y="135"/>
                    <a:pt x="3619" y="132"/>
                  </a:cubicBezTo>
                  <a:cubicBezTo>
                    <a:pt x="3624" y="87"/>
                    <a:pt x="3671" y="60"/>
                    <a:pt x="3713" y="76"/>
                  </a:cubicBezTo>
                  <a:cubicBezTo>
                    <a:pt x="3729" y="82"/>
                    <a:pt x="3741" y="93"/>
                    <a:pt x="3749" y="108"/>
                  </a:cubicBezTo>
                  <a:cubicBezTo>
                    <a:pt x="3750" y="109"/>
                    <a:pt x="3751" y="111"/>
                    <a:pt x="3752" y="112"/>
                  </a:cubicBezTo>
                  <a:cubicBezTo>
                    <a:pt x="3756" y="110"/>
                    <a:pt x="3760" y="108"/>
                    <a:pt x="3766" y="105"/>
                  </a:cubicBezTo>
                  <a:cubicBezTo>
                    <a:pt x="3763" y="117"/>
                    <a:pt x="3761" y="127"/>
                    <a:pt x="3759" y="13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1"/>
            <p:cNvSpPr>
              <a:spLocks/>
            </p:cNvSpPr>
            <p:nvPr userDrawn="1"/>
          </p:nvSpPr>
          <p:spPr bwMode="auto">
            <a:xfrm>
              <a:off x="11487150" y="2674938"/>
              <a:ext cx="23812" cy="49213"/>
            </a:xfrm>
            <a:custGeom>
              <a:avLst/>
              <a:gdLst>
                <a:gd name="T0" fmla="*/ 0 w 8"/>
                <a:gd name="T1" fmla="*/ 9 h 17"/>
                <a:gd name="T2" fmla="*/ 8 w 8"/>
                <a:gd name="T3" fmla="*/ 17 h 17"/>
                <a:gd name="T4" fmla="*/ 8 w 8"/>
                <a:gd name="T5" fmla="*/ 0 h 17"/>
                <a:gd name="T6" fmla="*/ 0 w 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0" y="9"/>
                  </a:moveTo>
                  <a:cubicBezTo>
                    <a:pt x="0" y="13"/>
                    <a:pt x="3" y="16"/>
                    <a:pt x="8" y="17"/>
                  </a:cubicBezTo>
                  <a:cubicBezTo>
                    <a:pt x="8" y="11"/>
                    <a:pt x="8" y="6"/>
                    <a:pt x="8" y="0"/>
                  </a:cubicBezTo>
                  <a:cubicBezTo>
                    <a:pt x="2" y="2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3">
            <a:alphaModFix amt="5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20560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43" r:id="rId2"/>
    <p:sldLayoutId id="2147483747" r:id="rId3"/>
    <p:sldLayoutId id="2147483746" r:id="rId4"/>
    <p:sldLayoutId id="2147483731" r:id="rId5"/>
    <p:sldLayoutId id="2147483737" r:id="rId6"/>
    <p:sldLayoutId id="2147483736" r:id="rId7"/>
    <p:sldLayoutId id="2147483740" r:id="rId8"/>
    <p:sldLayoutId id="2147483741" r:id="rId9"/>
    <p:sldLayoutId id="2147483744" r:id="rId10"/>
    <p:sldLayoutId id="2147483742" r:id="rId11"/>
    <p:sldLayoutId id="2147483745" r:id="rId12"/>
    <p:sldLayoutId id="2147483748" r:id="rId13"/>
    <p:sldLayoutId id="2147483749" r:id="rId14"/>
    <p:sldLayoutId id="2147483753" r:id="rId15"/>
    <p:sldLayoutId id="2147483754" r:id="rId16"/>
    <p:sldLayoutId id="2147483750" r:id="rId17"/>
    <p:sldLayoutId id="2147483751" r:id="rId18"/>
    <p:sldLayoutId id="2147483752" r:id="rId19"/>
    <p:sldLayoutId id="2147483733" r:id="rId20"/>
    <p:sldLayoutId id="2147483757" r:id="rId21"/>
    <p:sldLayoutId id="2147483758" r:id="rId22"/>
    <p:sldLayoutId id="2147483759" r:id="rId2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26" Type="http://schemas.openxmlformats.org/officeDocument/2006/relationships/image" Target="../media/image45.png"/><Relationship Id="rId39" Type="http://schemas.openxmlformats.org/officeDocument/2006/relationships/image" Target="../media/image58.png"/><Relationship Id="rId21" Type="http://schemas.openxmlformats.org/officeDocument/2006/relationships/image" Target="../media/image40.png"/><Relationship Id="rId34" Type="http://schemas.openxmlformats.org/officeDocument/2006/relationships/image" Target="../media/image53.png"/><Relationship Id="rId42" Type="http://schemas.openxmlformats.org/officeDocument/2006/relationships/image" Target="../media/image61.png"/><Relationship Id="rId47" Type="http://schemas.openxmlformats.org/officeDocument/2006/relationships/image" Target="../media/image66.png"/><Relationship Id="rId50" Type="http://schemas.openxmlformats.org/officeDocument/2006/relationships/image" Target="../media/image69.png"/><Relationship Id="rId7" Type="http://schemas.openxmlformats.org/officeDocument/2006/relationships/image" Target="../media/image26.png"/><Relationship Id="rId2" Type="http://schemas.openxmlformats.org/officeDocument/2006/relationships/image" Target="../media/image21.png"/><Relationship Id="rId16" Type="http://schemas.openxmlformats.org/officeDocument/2006/relationships/image" Target="../media/image35.png"/><Relationship Id="rId29" Type="http://schemas.openxmlformats.org/officeDocument/2006/relationships/image" Target="../media/image48.png"/><Relationship Id="rId11" Type="http://schemas.openxmlformats.org/officeDocument/2006/relationships/image" Target="../media/image30.png"/><Relationship Id="rId24" Type="http://schemas.openxmlformats.org/officeDocument/2006/relationships/image" Target="../media/image43.png"/><Relationship Id="rId32" Type="http://schemas.openxmlformats.org/officeDocument/2006/relationships/image" Target="../media/image51.png"/><Relationship Id="rId37" Type="http://schemas.openxmlformats.org/officeDocument/2006/relationships/image" Target="../media/image56.png"/><Relationship Id="rId40" Type="http://schemas.openxmlformats.org/officeDocument/2006/relationships/image" Target="../media/image59.png"/><Relationship Id="rId45" Type="http://schemas.openxmlformats.org/officeDocument/2006/relationships/image" Target="../media/image64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23" Type="http://schemas.openxmlformats.org/officeDocument/2006/relationships/image" Target="../media/image42.png"/><Relationship Id="rId28" Type="http://schemas.openxmlformats.org/officeDocument/2006/relationships/image" Target="../media/image47.png"/><Relationship Id="rId36" Type="http://schemas.openxmlformats.org/officeDocument/2006/relationships/image" Target="../media/image55.png"/><Relationship Id="rId49" Type="http://schemas.openxmlformats.org/officeDocument/2006/relationships/image" Target="../media/image68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31" Type="http://schemas.openxmlformats.org/officeDocument/2006/relationships/image" Target="../media/image50.png"/><Relationship Id="rId44" Type="http://schemas.openxmlformats.org/officeDocument/2006/relationships/image" Target="../media/image63.png"/><Relationship Id="rId52" Type="http://schemas.openxmlformats.org/officeDocument/2006/relationships/image" Target="../media/image71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Relationship Id="rId22" Type="http://schemas.openxmlformats.org/officeDocument/2006/relationships/image" Target="../media/image41.png"/><Relationship Id="rId27" Type="http://schemas.openxmlformats.org/officeDocument/2006/relationships/image" Target="../media/image46.png"/><Relationship Id="rId30" Type="http://schemas.openxmlformats.org/officeDocument/2006/relationships/image" Target="../media/image49.png"/><Relationship Id="rId35" Type="http://schemas.openxmlformats.org/officeDocument/2006/relationships/image" Target="../media/image54.png"/><Relationship Id="rId43" Type="http://schemas.openxmlformats.org/officeDocument/2006/relationships/image" Target="../media/image62.png"/><Relationship Id="rId48" Type="http://schemas.openxmlformats.org/officeDocument/2006/relationships/image" Target="../media/image67.png"/><Relationship Id="rId8" Type="http://schemas.openxmlformats.org/officeDocument/2006/relationships/image" Target="../media/image27.png"/><Relationship Id="rId51" Type="http://schemas.openxmlformats.org/officeDocument/2006/relationships/image" Target="../media/image70.png"/><Relationship Id="rId3" Type="http://schemas.openxmlformats.org/officeDocument/2006/relationships/image" Target="../media/image22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5" Type="http://schemas.openxmlformats.org/officeDocument/2006/relationships/image" Target="../media/image44.png"/><Relationship Id="rId33" Type="http://schemas.openxmlformats.org/officeDocument/2006/relationships/image" Target="../media/image52.png"/><Relationship Id="rId38" Type="http://schemas.openxmlformats.org/officeDocument/2006/relationships/image" Target="../media/image57.png"/><Relationship Id="rId46" Type="http://schemas.openxmlformats.org/officeDocument/2006/relationships/image" Target="../media/image65.png"/><Relationship Id="rId20" Type="http://schemas.openxmlformats.org/officeDocument/2006/relationships/image" Target="../media/image39.png"/><Relationship Id="rId41" Type="http://schemas.openxmlformats.org/officeDocument/2006/relationships/image" Target="../media/image6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emf"/><Relationship Id="rId2" Type="http://schemas.openxmlformats.org/officeDocument/2006/relationships/image" Target="../media/image77.emf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4.jpeg"/><Relationship Id="rId4" Type="http://schemas.openxmlformats.org/officeDocument/2006/relationships/chart" Target="../charts/char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B6969C49-711A-4922-B8BF-A1FEA74038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alphaModFix amt="1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C7A17751-16AD-4EBD-B1E4-9D4A2FB56604}"/>
              </a:ext>
            </a:extLst>
          </p:cNvPr>
          <p:cNvSpPr/>
          <p:nvPr/>
        </p:nvSpPr>
        <p:spPr>
          <a:xfrm>
            <a:off x="0" y="6536267"/>
            <a:ext cx="3810574" cy="322742"/>
          </a:xfrm>
          <a:prstGeom prst="rect">
            <a:avLst/>
          </a:prstGeom>
          <a:solidFill>
            <a:srgbClr val="FFC000">
              <a:alpha val="6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6372401" y="4119143"/>
            <a:ext cx="582075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600" b="1" dirty="0">
                <a:solidFill>
                  <a:srgbClr val="FFC000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قالب پاورپوینت مدیریت بازرگانی</a:t>
            </a:r>
            <a:endParaRPr lang="ko-KR" altLang="en-US" sz="3600" b="1" dirty="0">
              <a:solidFill>
                <a:srgbClr val="FFC000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8164182" y="5041944"/>
            <a:ext cx="349826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cs typeface="B Nazanin" panose="00000700000000000000" pitchFamily="2" charset="-78"/>
              </a:rPr>
              <a:t>تم : پایان نامه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9" name="Lágrima 8">
            <a:extLst>
              <a:ext uri="{FF2B5EF4-FFF2-40B4-BE49-F238E27FC236}">
                <a16:creationId xmlns:a16="http://schemas.microsoft.com/office/drawing/2014/main" id="{DE4D76E2-6315-43EA-ACC9-02199F9EC62B}"/>
              </a:ext>
            </a:extLst>
          </p:cNvPr>
          <p:cNvSpPr/>
          <p:nvPr/>
        </p:nvSpPr>
        <p:spPr>
          <a:xfrm>
            <a:off x="8164183" y="-18062"/>
            <a:ext cx="4030134" cy="4030134"/>
          </a:xfrm>
          <a:prstGeom prst="teardrop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dirty="0">
              <a:cs typeface="B Nazanin" panose="00000700000000000000" pitchFamily="2" charset="-78"/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46269500-71C2-496B-92C2-62B7104AAFA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6049" y="1605544"/>
            <a:ext cx="7031001" cy="4745465"/>
          </a:xfrm>
          <a:prstGeom prst="rect">
            <a:avLst/>
          </a:prstGeom>
        </p:spPr>
      </p:pic>
      <p:sp>
        <p:nvSpPr>
          <p:cNvPr id="12" name="Rectangle 1">
            <a:extLst>
              <a:ext uri="{FF2B5EF4-FFF2-40B4-BE49-F238E27FC236}">
                <a16:creationId xmlns:a16="http://schemas.microsoft.com/office/drawing/2014/main" id="{55A4B326-B020-4DF4-948F-54DA83C3FC97}"/>
              </a:ext>
            </a:extLst>
          </p:cNvPr>
          <p:cNvSpPr/>
          <p:nvPr/>
        </p:nvSpPr>
        <p:spPr>
          <a:xfrm>
            <a:off x="6441538" y="-19071"/>
            <a:ext cx="3810574" cy="322742"/>
          </a:xfrm>
          <a:prstGeom prst="rect">
            <a:avLst/>
          </a:prstGeom>
          <a:solidFill>
            <a:srgbClr val="FFC000">
              <a:alpha val="6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33C06D4C-43C0-49EE-A0B2-2835759B6F81}"/>
              </a:ext>
            </a:extLst>
          </p:cNvPr>
          <p:cNvCxnSpPr>
            <a:cxnSpLocks/>
          </p:cNvCxnSpPr>
          <p:nvPr/>
        </p:nvCxnSpPr>
        <p:spPr>
          <a:xfrm>
            <a:off x="555680" y="1605544"/>
            <a:ext cx="0" cy="4608989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56F0A504-D99A-4D2F-B44B-BF57CBECA89C}"/>
              </a:ext>
            </a:extLst>
          </p:cNvPr>
          <p:cNvCxnSpPr>
            <a:cxnSpLocks/>
          </p:cNvCxnSpPr>
          <p:nvPr/>
        </p:nvCxnSpPr>
        <p:spPr>
          <a:xfrm flipH="1" flipV="1">
            <a:off x="555680" y="6348787"/>
            <a:ext cx="11554035" cy="181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">
            <a:extLst>
              <a:ext uri="{FF2B5EF4-FFF2-40B4-BE49-F238E27FC236}">
                <a16:creationId xmlns:a16="http://schemas.microsoft.com/office/drawing/2014/main" id="{3E1AD9F6-3473-46DC-8E71-F381B9C5A421}"/>
              </a:ext>
            </a:extLst>
          </p:cNvPr>
          <p:cNvSpPr/>
          <p:nvPr/>
        </p:nvSpPr>
        <p:spPr>
          <a:xfrm rot="16200000">
            <a:off x="-848397" y="5624910"/>
            <a:ext cx="2078925" cy="36005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EF227DAD-413B-49FA-609E-181B72C9A5A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62988" y="566738"/>
            <a:ext cx="3051175" cy="2862263"/>
            <a:chOff x="5457" y="357"/>
            <a:chExt cx="1922" cy="1803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BDC2748F-F69E-A441-4A5D-E068ACAC1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" y="526"/>
              <a:ext cx="953" cy="1569"/>
            </a:xfrm>
            <a:custGeom>
              <a:avLst/>
              <a:gdLst>
                <a:gd name="T0" fmla="*/ 62 w 118"/>
                <a:gd name="T1" fmla="*/ 173 h 194"/>
                <a:gd name="T2" fmla="*/ 62 w 118"/>
                <a:gd name="T3" fmla="*/ 187 h 194"/>
                <a:gd name="T4" fmla="*/ 55 w 118"/>
                <a:gd name="T5" fmla="*/ 194 h 194"/>
                <a:gd name="T6" fmla="*/ 49 w 118"/>
                <a:gd name="T7" fmla="*/ 186 h 194"/>
                <a:gd name="T8" fmla="*/ 49 w 118"/>
                <a:gd name="T9" fmla="*/ 174 h 194"/>
                <a:gd name="T10" fmla="*/ 31 w 118"/>
                <a:gd name="T11" fmla="*/ 167 h 194"/>
                <a:gd name="T12" fmla="*/ 3 w 118"/>
                <a:gd name="T13" fmla="*/ 138 h 194"/>
                <a:gd name="T14" fmla="*/ 8 w 118"/>
                <a:gd name="T15" fmla="*/ 119 h 194"/>
                <a:gd name="T16" fmla="*/ 26 w 118"/>
                <a:gd name="T17" fmla="*/ 125 h 194"/>
                <a:gd name="T18" fmla="*/ 34 w 118"/>
                <a:gd name="T19" fmla="*/ 141 h 194"/>
                <a:gd name="T20" fmla="*/ 38 w 118"/>
                <a:gd name="T21" fmla="*/ 146 h 194"/>
                <a:gd name="T22" fmla="*/ 48 w 118"/>
                <a:gd name="T23" fmla="*/ 150 h 194"/>
                <a:gd name="T24" fmla="*/ 50 w 118"/>
                <a:gd name="T25" fmla="*/ 141 h 194"/>
                <a:gd name="T26" fmla="*/ 49 w 118"/>
                <a:gd name="T27" fmla="*/ 108 h 194"/>
                <a:gd name="T28" fmla="*/ 45 w 118"/>
                <a:gd name="T29" fmla="*/ 103 h 194"/>
                <a:gd name="T30" fmla="*/ 30 w 118"/>
                <a:gd name="T31" fmla="*/ 97 h 194"/>
                <a:gd name="T32" fmla="*/ 6 w 118"/>
                <a:gd name="T33" fmla="*/ 55 h 194"/>
                <a:gd name="T34" fmla="*/ 37 w 118"/>
                <a:gd name="T35" fmla="*/ 21 h 194"/>
                <a:gd name="T36" fmla="*/ 49 w 118"/>
                <a:gd name="T37" fmla="*/ 19 h 194"/>
                <a:gd name="T38" fmla="*/ 49 w 118"/>
                <a:gd name="T39" fmla="*/ 8 h 194"/>
                <a:gd name="T40" fmla="*/ 56 w 118"/>
                <a:gd name="T41" fmla="*/ 0 h 194"/>
                <a:gd name="T42" fmla="*/ 62 w 118"/>
                <a:gd name="T43" fmla="*/ 8 h 194"/>
                <a:gd name="T44" fmla="*/ 62 w 118"/>
                <a:gd name="T45" fmla="*/ 19 h 194"/>
                <a:gd name="T46" fmla="*/ 73 w 118"/>
                <a:gd name="T47" fmla="*/ 21 h 194"/>
                <a:gd name="T48" fmla="*/ 103 w 118"/>
                <a:gd name="T49" fmla="*/ 50 h 194"/>
                <a:gd name="T50" fmla="*/ 95 w 118"/>
                <a:gd name="T51" fmla="*/ 66 h 194"/>
                <a:gd name="T52" fmla="*/ 79 w 118"/>
                <a:gd name="T53" fmla="*/ 58 h 194"/>
                <a:gd name="T54" fmla="*/ 62 w 118"/>
                <a:gd name="T55" fmla="*/ 40 h 194"/>
                <a:gd name="T56" fmla="*/ 62 w 118"/>
                <a:gd name="T57" fmla="*/ 81 h 194"/>
                <a:gd name="T58" fmla="*/ 81 w 118"/>
                <a:gd name="T59" fmla="*/ 87 h 194"/>
                <a:gd name="T60" fmla="*/ 98 w 118"/>
                <a:gd name="T61" fmla="*/ 155 h 194"/>
                <a:gd name="T62" fmla="*/ 62 w 118"/>
                <a:gd name="T63" fmla="*/ 173 h 194"/>
                <a:gd name="T64" fmla="*/ 61 w 118"/>
                <a:gd name="T65" fmla="*/ 108 h 194"/>
                <a:gd name="T66" fmla="*/ 62 w 118"/>
                <a:gd name="T67" fmla="*/ 148 h 194"/>
                <a:gd name="T68" fmla="*/ 66 w 118"/>
                <a:gd name="T69" fmla="*/ 152 h 194"/>
                <a:gd name="T70" fmla="*/ 82 w 118"/>
                <a:gd name="T71" fmla="*/ 121 h 194"/>
                <a:gd name="T72" fmla="*/ 61 w 118"/>
                <a:gd name="T73" fmla="*/ 108 h 194"/>
                <a:gd name="T74" fmla="*/ 49 w 118"/>
                <a:gd name="T75" fmla="*/ 77 h 194"/>
                <a:gd name="T76" fmla="*/ 49 w 118"/>
                <a:gd name="T77" fmla="*/ 40 h 194"/>
                <a:gd name="T78" fmla="*/ 31 w 118"/>
                <a:gd name="T79" fmla="*/ 57 h 194"/>
                <a:gd name="T80" fmla="*/ 49 w 118"/>
                <a:gd name="T81" fmla="*/ 7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" h="194">
                  <a:moveTo>
                    <a:pt x="62" y="173"/>
                  </a:moveTo>
                  <a:cubicBezTo>
                    <a:pt x="62" y="177"/>
                    <a:pt x="62" y="182"/>
                    <a:pt x="62" y="187"/>
                  </a:cubicBezTo>
                  <a:cubicBezTo>
                    <a:pt x="62" y="191"/>
                    <a:pt x="60" y="194"/>
                    <a:pt x="55" y="194"/>
                  </a:cubicBezTo>
                  <a:cubicBezTo>
                    <a:pt x="50" y="194"/>
                    <a:pt x="50" y="190"/>
                    <a:pt x="49" y="186"/>
                  </a:cubicBezTo>
                  <a:cubicBezTo>
                    <a:pt x="49" y="182"/>
                    <a:pt x="49" y="178"/>
                    <a:pt x="49" y="174"/>
                  </a:cubicBezTo>
                  <a:cubicBezTo>
                    <a:pt x="43" y="171"/>
                    <a:pt x="37" y="169"/>
                    <a:pt x="31" y="167"/>
                  </a:cubicBezTo>
                  <a:cubicBezTo>
                    <a:pt x="16" y="163"/>
                    <a:pt x="9" y="151"/>
                    <a:pt x="3" y="138"/>
                  </a:cubicBezTo>
                  <a:cubicBezTo>
                    <a:pt x="0" y="130"/>
                    <a:pt x="2" y="123"/>
                    <a:pt x="8" y="119"/>
                  </a:cubicBezTo>
                  <a:cubicBezTo>
                    <a:pt x="15" y="115"/>
                    <a:pt x="23" y="117"/>
                    <a:pt x="26" y="125"/>
                  </a:cubicBezTo>
                  <a:cubicBezTo>
                    <a:pt x="29" y="130"/>
                    <a:pt x="31" y="136"/>
                    <a:pt x="34" y="141"/>
                  </a:cubicBezTo>
                  <a:cubicBezTo>
                    <a:pt x="35" y="143"/>
                    <a:pt x="36" y="145"/>
                    <a:pt x="38" y="146"/>
                  </a:cubicBezTo>
                  <a:cubicBezTo>
                    <a:pt x="41" y="148"/>
                    <a:pt x="45" y="149"/>
                    <a:pt x="48" y="150"/>
                  </a:cubicBezTo>
                  <a:cubicBezTo>
                    <a:pt x="49" y="147"/>
                    <a:pt x="50" y="144"/>
                    <a:pt x="50" y="141"/>
                  </a:cubicBezTo>
                  <a:cubicBezTo>
                    <a:pt x="50" y="130"/>
                    <a:pt x="50" y="119"/>
                    <a:pt x="49" y="108"/>
                  </a:cubicBezTo>
                  <a:cubicBezTo>
                    <a:pt x="49" y="106"/>
                    <a:pt x="47" y="104"/>
                    <a:pt x="45" y="103"/>
                  </a:cubicBezTo>
                  <a:cubicBezTo>
                    <a:pt x="40" y="101"/>
                    <a:pt x="35" y="99"/>
                    <a:pt x="30" y="97"/>
                  </a:cubicBezTo>
                  <a:cubicBezTo>
                    <a:pt x="12" y="89"/>
                    <a:pt x="4" y="75"/>
                    <a:pt x="6" y="55"/>
                  </a:cubicBezTo>
                  <a:cubicBezTo>
                    <a:pt x="8" y="38"/>
                    <a:pt x="20" y="25"/>
                    <a:pt x="37" y="21"/>
                  </a:cubicBezTo>
                  <a:cubicBezTo>
                    <a:pt x="41" y="20"/>
                    <a:pt x="45" y="20"/>
                    <a:pt x="49" y="19"/>
                  </a:cubicBezTo>
                  <a:cubicBezTo>
                    <a:pt x="49" y="15"/>
                    <a:pt x="49" y="11"/>
                    <a:pt x="49" y="8"/>
                  </a:cubicBezTo>
                  <a:cubicBezTo>
                    <a:pt x="49" y="4"/>
                    <a:pt x="51" y="0"/>
                    <a:pt x="56" y="0"/>
                  </a:cubicBezTo>
                  <a:cubicBezTo>
                    <a:pt x="61" y="0"/>
                    <a:pt x="62" y="3"/>
                    <a:pt x="62" y="8"/>
                  </a:cubicBezTo>
                  <a:cubicBezTo>
                    <a:pt x="62" y="11"/>
                    <a:pt x="62" y="15"/>
                    <a:pt x="62" y="19"/>
                  </a:cubicBezTo>
                  <a:cubicBezTo>
                    <a:pt x="66" y="19"/>
                    <a:pt x="70" y="20"/>
                    <a:pt x="73" y="21"/>
                  </a:cubicBezTo>
                  <a:cubicBezTo>
                    <a:pt x="89" y="25"/>
                    <a:pt x="99" y="35"/>
                    <a:pt x="103" y="50"/>
                  </a:cubicBezTo>
                  <a:cubicBezTo>
                    <a:pt x="105" y="58"/>
                    <a:pt x="102" y="64"/>
                    <a:pt x="95" y="66"/>
                  </a:cubicBezTo>
                  <a:cubicBezTo>
                    <a:pt x="88" y="68"/>
                    <a:pt x="82" y="65"/>
                    <a:pt x="79" y="58"/>
                  </a:cubicBezTo>
                  <a:cubicBezTo>
                    <a:pt x="74" y="45"/>
                    <a:pt x="71" y="42"/>
                    <a:pt x="62" y="40"/>
                  </a:cubicBezTo>
                  <a:cubicBezTo>
                    <a:pt x="62" y="54"/>
                    <a:pt x="62" y="67"/>
                    <a:pt x="62" y="81"/>
                  </a:cubicBezTo>
                  <a:cubicBezTo>
                    <a:pt x="68" y="83"/>
                    <a:pt x="75" y="85"/>
                    <a:pt x="81" y="87"/>
                  </a:cubicBezTo>
                  <a:cubicBezTo>
                    <a:pt x="109" y="98"/>
                    <a:pt x="118" y="132"/>
                    <a:pt x="98" y="155"/>
                  </a:cubicBezTo>
                  <a:cubicBezTo>
                    <a:pt x="89" y="166"/>
                    <a:pt x="76" y="170"/>
                    <a:pt x="62" y="173"/>
                  </a:cubicBezTo>
                  <a:close/>
                  <a:moveTo>
                    <a:pt x="61" y="108"/>
                  </a:moveTo>
                  <a:cubicBezTo>
                    <a:pt x="61" y="122"/>
                    <a:pt x="61" y="135"/>
                    <a:pt x="62" y="148"/>
                  </a:cubicBezTo>
                  <a:cubicBezTo>
                    <a:pt x="62" y="149"/>
                    <a:pt x="64" y="152"/>
                    <a:pt x="66" y="152"/>
                  </a:cubicBezTo>
                  <a:cubicBezTo>
                    <a:pt x="78" y="151"/>
                    <a:pt x="89" y="131"/>
                    <a:pt x="82" y="121"/>
                  </a:cubicBezTo>
                  <a:cubicBezTo>
                    <a:pt x="78" y="115"/>
                    <a:pt x="71" y="110"/>
                    <a:pt x="61" y="108"/>
                  </a:cubicBezTo>
                  <a:close/>
                  <a:moveTo>
                    <a:pt x="49" y="77"/>
                  </a:moveTo>
                  <a:cubicBezTo>
                    <a:pt x="49" y="64"/>
                    <a:pt x="49" y="52"/>
                    <a:pt x="49" y="40"/>
                  </a:cubicBezTo>
                  <a:cubicBezTo>
                    <a:pt x="38" y="42"/>
                    <a:pt x="32" y="47"/>
                    <a:pt x="31" y="57"/>
                  </a:cubicBezTo>
                  <a:cubicBezTo>
                    <a:pt x="30" y="67"/>
                    <a:pt x="36" y="73"/>
                    <a:pt x="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3DE1225-14C9-1C7E-EC6C-321D0971F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357"/>
              <a:ext cx="1252" cy="1803"/>
            </a:xfrm>
            <a:custGeom>
              <a:avLst/>
              <a:gdLst>
                <a:gd name="T0" fmla="*/ 155 w 155"/>
                <a:gd name="T1" fmla="*/ 17 h 223"/>
                <a:gd name="T2" fmla="*/ 150 w 155"/>
                <a:gd name="T3" fmla="*/ 29 h 223"/>
                <a:gd name="T4" fmla="*/ 118 w 155"/>
                <a:gd name="T5" fmla="*/ 26 h 223"/>
                <a:gd name="T6" fmla="*/ 116 w 155"/>
                <a:gd name="T7" fmla="*/ 42 h 223"/>
                <a:gd name="T8" fmla="*/ 113 w 155"/>
                <a:gd name="T9" fmla="*/ 46 h 223"/>
                <a:gd name="T10" fmla="*/ 113 w 155"/>
                <a:gd name="T11" fmla="*/ 69 h 223"/>
                <a:gd name="T12" fmla="*/ 100 w 155"/>
                <a:gd name="T13" fmla="*/ 79 h 223"/>
                <a:gd name="T14" fmla="*/ 97 w 155"/>
                <a:gd name="T15" fmla="*/ 78 h 223"/>
                <a:gd name="T16" fmla="*/ 90 w 155"/>
                <a:gd name="T17" fmla="*/ 67 h 223"/>
                <a:gd name="T18" fmla="*/ 82 w 155"/>
                <a:gd name="T19" fmla="*/ 65 h 223"/>
                <a:gd name="T20" fmla="*/ 69 w 155"/>
                <a:gd name="T21" fmla="*/ 66 h 223"/>
                <a:gd name="T22" fmla="*/ 72 w 155"/>
                <a:gd name="T23" fmla="*/ 74 h 223"/>
                <a:gd name="T24" fmla="*/ 79 w 155"/>
                <a:gd name="T25" fmla="*/ 80 h 223"/>
                <a:gd name="T26" fmla="*/ 73 w 155"/>
                <a:gd name="T27" fmla="*/ 83 h 223"/>
                <a:gd name="T28" fmla="*/ 70 w 155"/>
                <a:gd name="T29" fmla="*/ 94 h 223"/>
                <a:gd name="T30" fmla="*/ 74 w 155"/>
                <a:gd name="T31" fmla="*/ 99 h 223"/>
                <a:gd name="T32" fmla="*/ 73 w 155"/>
                <a:gd name="T33" fmla="*/ 109 h 223"/>
                <a:gd name="T34" fmla="*/ 68 w 155"/>
                <a:gd name="T35" fmla="*/ 117 h 223"/>
                <a:gd name="T36" fmla="*/ 59 w 155"/>
                <a:gd name="T37" fmla="*/ 122 h 223"/>
                <a:gd name="T38" fmla="*/ 52 w 155"/>
                <a:gd name="T39" fmla="*/ 119 h 223"/>
                <a:gd name="T40" fmla="*/ 47 w 155"/>
                <a:gd name="T41" fmla="*/ 104 h 223"/>
                <a:gd name="T42" fmla="*/ 46 w 155"/>
                <a:gd name="T43" fmla="*/ 99 h 223"/>
                <a:gd name="T44" fmla="*/ 33 w 155"/>
                <a:gd name="T45" fmla="*/ 83 h 223"/>
                <a:gd name="T46" fmla="*/ 24 w 155"/>
                <a:gd name="T47" fmla="*/ 92 h 223"/>
                <a:gd name="T48" fmla="*/ 109 w 155"/>
                <a:gd name="T49" fmla="*/ 201 h 223"/>
                <a:gd name="T50" fmla="*/ 132 w 155"/>
                <a:gd name="T51" fmla="*/ 200 h 223"/>
                <a:gd name="T52" fmla="*/ 154 w 155"/>
                <a:gd name="T53" fmla="*/ 205 h 223"/>
                <a:gd name="T54" fmla="*/ 33 w 155"/>
                <a:gd name="T55" fmla="*/ 178 h 223"/>
                <a:gd name="T56" fmla="*/ 32 w 155"/>
                <a:gd name="T57" fmla="*/ 45 h 223"/>
                <a:gd name="T58" fmla="*/ 155 w 155"/>
                <a:gd name="T59" fmla="*/ 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" h="223">
                  <a:moveTo>
                    <a:pt x="155" y="17"/>
                  </a:moveTo>
                  <a:cubicBezTo>
                    <a:pt x="153" y="21"/>
                    <a:pt x="152" y="25"/>
                    <a:pt x="150" y="29"/>
                  </a:cubicBezTo>
                  <a:cubicBezTo>
                    <a:pt x="139" y="28"/>
                    <a:pt x="129" y="18"/>
                    <a:pt x="118" y="26"/>
                  </a:cubicBezTo>
                  <a:cubicBezTo>
                    <a:pt x="126" y="33"/>
                    <a:pt x="125" y="38"/>
                    <a:pt x="116" y="42"/>
                  </a:cubicBezTo>
                  <a:cubicBezTo>
                    <a:pt x="115" y="43"/>
                    <a:pt x="113" y="44"/>
                    <a:pt x="113" y="46"/>
                  </a:cubicBezTo>
                  <a:cubicBezTo>
                    <a:pt x="113" y="53"/>
                    <a:pt x="113" y="60"/>
                    <a:pt x="113" y="69"/>
                  </a:cubicBezTo>
                  <a:cubicBezTo>
                    <a:pt x="106" y="68"/>
                    <a:pt x="97" y="64"/>
                    <a:pt x="100" y="79"/>
                  </a:cubicBezTo>
                  <a:cubicBezTo>
                    <a:pt x="99" y="79"/>
                    <a:pt x="98" y="78"/>
                    <a:pt x="97" y="78"/>
                  </a:cubicBezTo>
                  <a:cubicBezTo>
                    <a:pt x="94" y="74"/>
                    <a:pt x="92" y="70"/>
                    <a:pt x="90" y="67"/>
                  </a:cubicBezTo>
                  <a:cubicBezTo>
                    <a:pt x="87" y="66"/>
                    <a:pt x="84" y="66"/>
                    <a:pt x="82" y="65"/>
                  </a:cubicBezTo>
                  <a:cubicBezTo>
                    <a:pt x="77" y="61"/>
                    <a:pt x="72" y="63"/>
                    <a:pt x="69" y="66"/>
                  </a:cubicBezTo>
                  <a:cubicBezTo>
                    <a:pt x="64" y="70"/>
                    <a:pt x="69" y="72"/>
                    <a:pt x="72" y="74"/>
                  </a:cubicBezTo>
                  <a:cubicBezTo>
                    <a:pt x="74" y="76"/>
                    <a:pt x="76" y="78"/>
                    <a:pt x="79" y="80"/>
                  </a:cubicBezTo>
                  <a:cubicBezTo>
                    <a:pt x="76" y="82"/>
                    <a:pt x="75" y="83"/>
                    <a:pt x="73" y="83"/>
                  </a:cubicBezTo>
                  <a:cubicBezTo>
                    <a:pt x="68" y="86"/>
                    <a:pt x="67" y="89"/>
                    <a:pt x="70" y="94"/>
                  </a:cubicBezTo>
                  <a:cubicBezTo>
                    <a:pt x="71" y="96"/>
                    <a:pt x="73" y="97"/>
                    <a:pt x="74" y="99"/>
                  </a:cubicBezTo>
                  <a:cubicBezTo>
                    <a:pt x="77" y="103"/>
                    <a:pt x="78" y="106"/>
                    <a:pt x="73" y="109"/>
                  </a:cubicBezTo>
                  <a:cubicBezTo>
                    <a:pt x="71" y="111"/>
                    <a:pt x="70" y="115"/>
                    <a:pt x="68" y="117"/>
                  </a:cubicBezTo>
                  <a:cubicBezTo>
                    <a:pt x="65" y="119"/>
                    <a:pt x="62" y="121"/>
                    <a:pt x="59" y="122"/>
                  </a:cubicBezTo>
                  <a:cubicBezTo>
                    <a:pt x="57" y="122"/>
                    <a:pt x="53" y="121"/>
                    <a:pt x="52" y="119"/>
                  </a:cubicBezTo>
                  <a:cubicBezTo>
                    <a:pt x="49" y="114"/>
                    <a:pt x="48" y="109"/>
                    <a:pt x="47" y="104"/>
                  </a:cubicBezTo>
                  <a:cubicBezTo>
                    <a:pt x="46" y="103"/>
                    <a:pt x="46" y="101"/>
                    <a:pt x="46" y="99"/>
                  </a:cubicBezTo>
                  <a:cubicBezTo>
                    <a:pt x="39" y="100"/>
                    <a:pt x="35" y="97"/>
                    <a:pt x="33" y="83"/>
                  </a:cubicBezTo>
                  <a:cubicBezTo>
                    <a:pt x="29" y="85"/>
                    <a:pt x="25" y="87"/>
                    <a:pt x="24" y="92"/>
                  </a:cubicBezTo>
                  <a:cubicBezTo>
                    <a:pt x="12" y="146"/>
                    <a:pt x="54" y="200"/>
                    <a:pt x="109" y="201"/>
                  </a:cubicBezTo>
                  <a:cubicBezTo>
                    <a:pt x="116" y="201"/>
                    <a:pt x="124" y="200"/>
                    <a:pt x="132" y="200"/>
                  </a:cubicBezTo>
                  <a:cubicBezTo>
                    <a:pt x="139" y="201"/>
                    <a:pt x="146" y="203"/>
                    <a:pt x="154" y="205"/>
                  </a:cubicBezTo>
                  <a:cubicBezTo>
                    <a:pt x="116" y="223"/>
                    <a:pt x="66" y="218"/>
                    <a:pt x="33" y="178"/>
                  </a:cubicBezTo>
                  <a:cubicBezTo>
                    <a:pt x="0" y="140"/>
                    <a:pt x="0" y="83"/>
                    <a:pt x="32" y="45"/>
                  </a:cubicBezTo>
                  <a:cubicBezTo>
                    <a:pt x="67" y="4"/>
                    <a:pt x="121" y="0"/>
                    <a:pt x="15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45A322C3-13B4-F350-3BBB-D63571CB2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" y="1117"/>
              <a:ext cx="227" cy="388"/>
            </a:xfrm>
            <a:custGeom>
              <a:avLst/>
              <a:gdLst>
                <a:gd name="T0" fmla="*/ 15 w 28"/>
                <a:gd name="T1" fmla="*/ 0 h 48"/>
                <a:gd name="T2" fmla="*/ 21 w 28"/>
                <a:gd name="T3" fmla="*/ 12 h 48"/>
                <a:gd name="T4" fmla="*/ 24 w 28"/>
                <a:gd name="T5" fmla="*/ 18 h 48"/>
                <a:gd name="T6" fmla="*/ 25 w 28"/>
                <a:gd name="T7" fmla="*/ 25 h 48"/>
                <a:gd name="T8" fmla="*/ 28 w 28"/>
                <a:gd name="T9" fmla="*/ 39 h 48"/>
                <a:gd name="T10" fmla="*/ 12 w 28"/>
                <a:gd name="T11" fmla="*/ 40 h 48"/>
                <a:gd name="T12" fmla="*/ 5 w 28"/>
                <a:gd name="T13" fmla="*/ 40 h 48"/>
                <a:gd name="T14" fmla="*/ 1 w 28"/>
                <a:gd name="T15" fmla="*/ 38 h 48"/>
                <a:gd name="T16" fmla="*/ 1 w 28"/>
                <a:gd name="T17" fmla="*/ 33 h 48"/>
                <a:gd name="T18" fmla="*/ 15 w 28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8">
                  <a:moveTo>
                    <a:pt x="15" y="0"/>
                  </a:moveTo>
                  <a:cubicBezTo>
                    <a:pt x="17" y="5"/>
                    <a:pt x="19" y="8"/>
                    <a:pt x="21" y="12"/>
                  </a:cubicBezTo>
                  <a:cubicBezTo>
                    <a:pt x="22" y="14"/>
                    <a:pt x="23" y="16"/>
                    <a:pt x="24" y="18"/>
                  </a:cubicBezTo>
                  <a:cubicBezTo>
                    <a:pt x="25" y="20"/>
                    <a:pt x="26" y="24"/>
                    <a:pt x="25" y="25"/>
                  </a:cubicBezTo>
                  <a:cubicBezTo>
                    <a:pt x="21" y="30"/>
                    <a:pt x="23" y="34"/>
                    <a:pt x="28" y="39"/>
                  </a:cubicBezTo>
                  <a:cubicBezTo>
                    <a:pt x="22" y="41"/>
                    <a:pt x="18" y="48"/>
                    <a:pt x="12" y="40"/>
                  </a:cubicBezTo>
                  <a:cubicBezTo>
                    <a:pt x="11" y="39"/>
                    <a:pt x="7" y="40"/>
                    <a:pt x="5" y="40"/>
                  </a:cubicBezTo>
                  <a:cubicBezTo>
                    <a:pt x="3" y="39"/>
                    <a:pt x="1" y="39"/>
                    <a:pt x="1" y="38"/>
                  </a:cubicBezTo>
                  <a:cubicBezTo>
                    <a:pt x="0" y="36"/>
                    <a:pt x="0" y="34"/>
                    <a:pt x="1" y="33"/>
                  </a:cubicBezTo>
                  <a:cubicBezTo>
                    <a:pt x="9" y="24"/>
                    <a:pt x="10" y="1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9EDF0189-5E80-85B1-C482-D08D92004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9" y="1513"/>
              <a:ext cx="113" cy="162"/>
            </a:xfrm>
            <a:custGeom>
              <a:avLst/>
              <a:gdLst>
                <a:gd name="T0" fmla="*/ 5 w 14"/>
                <a:gd name="T1" fmla="*/ 19 h 20"/>
                <a:gd name="T2" fmla="*/ 2 w 14"/>
                <a:gd name="T3" fmla="*/ 10 h 20"/>
                <a:gd name="T4" fmla="*/ 1 w 14"/>
                <a:gd name="T5" fmla="*/ 3 h 20"/>
                <a:gd name="T6" fmla="*/ 9 w 14"/>
                <a:gd name="T7" fmla="*/ 1 h 20"/>
                <a:gd name="T8" fmla="*/ 13 w 14"/>
                <a:gd name="T9" fmla="*/ 8 h 20"/>
                <a:gd name="T10" fmla="*/ 8 w 14"/>
                <a:gd name="T11" fmla="*/ 20 h 20"/>
                <a:gd name="T12" fmla="*/ 5 w 14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5" y="19"/>
                  </a:moveTo>
                  <a:cubicBezTo>
                    <a:pt x="4" y="16"/>
                    <a:pt x="3" y="13"/>
                    <a:pt x="2" y="10"/>
                  </a:cubicBezTo>
                  <a:cubicBezTo>
                    <a:pt x="1" y="8"/>
                    <a:pt x="0" y="4"/>
                    <a:pt x="1" y="3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1" y="2"/>
                    <a:pt x="14" y="6"/>
                    <a:pt x="13" y="8"/>
                  </a:cubicBezTo>
                  <a:cubicBezTo>
                    <a:pt x="13" y="12"/>
                    <a:pt x="10" y="16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77770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>
            <a:extLst>
              <a:ext uri="{FF2B5EF4-FFF2-40B4-BE49-F238E27FC236}">
                <a16:creationId xmlns:a16="http://schemas.microsoft.com/office/drawing/2014/main" id="{B9157829-AE65-4DF4-AF0A-DF5C610E1179}"/>
              </a:ext>
            </a:extLst>
          </p:cNvPr>
          <p:cNvSpPr/>
          <p:nvPr/>
        </p:nvSpPr>
        <p:spPr>
          <a:xfrm>
            <a:off x="0" y="3917482"/>
            <a:ext cx="12192000" cy="8198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LID4096">
              <a:cs typeface="B Nazanin" panose="00000400000000000000" pitchFamily="2" charset="-78"/>
            </a:endParaRPr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09595CEB-F0CD-4B60-9BAD-B5CE2ADA4994}"/>
              </a:ext>
            </a:extLst>
          </p:cNvPr>
          <p:cNvSpPr/>
          <p:nvPr/>
        </p:nvSpPr>
        <p:spPr>
          <a:xfrm>
            <a:off x="0" y="2123916"/>
            <a:ext cx="12192000" cy="8198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LID4096">
              <a:cs typeface="B Nazanin" panose="00000400000000000000" pitchFamily="2" charset="-78"/>
            </a:endParaRPr>
          </a:p>
        </p:txBody>
      </p:sp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7792FD29-E1A0-41C4-ADFA-5879435C9C1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6ADAEC-F174-4074-97B7-3A3DC761D3C6}"/>
              </a:ext>
            </a:extLst>
          </p:cNvPr>
          <p:cNvSpPr txBox="1"/>
          <p:nvPr/>
        </p:nvSpPr>
        <p:spPr>
          <a:xfrm>
            <a:off x="6345676" y="637137"/>
            <a:ext cx="531768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b="1" dirty="0">
                <a:solidFill>
                  <a:srgbClr val="1DB1BF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b="1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4F50D9-CB42-45B3-8C0D-D8D3A1E264B0}"/>
              </a:ext>
            </a:extLst>
          </p:cNvPr>
          <p:cNvSpPr txBox="1"/>
          <p:nvPr/>
        </p:nvSpPr>
        <p:spPr>
          <a:xfrm>
            <a:off x="6345676" y="1139129"/>
            <a:ext cx="5317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E29AED-439B-4748-B048-FF7642D33FE2}"/>
              </a:ext>
            </a:extLst>
          </p:cNvPr>
          <p:cNvSpPr txBox="1"/>
          <p:nvPr/>
        </p:nvSpPr>
        <p:spPr>
          <a:xfrm>
            <a:off x="1921777" y="867969"/>
            <a:ext cx="371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اسلاید عالی</a:t>
            </a:r>
            <a:endParaRPr lang="ko-KR" altLang="en-US" sz="48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F2BC8-EB75-471A-880A-AE2F12675DD3}"/>
              </a:ext>
            </a:extLst>
          </p:cNvPr>
          <p:cNvSpPr txBox="1"/>
          <p:nvPr/>
        </p:nvSpPr>
        <p:spPr>
          <a:xfrm>
            <a:off x="528638" y="4986747"/>
            <a:ext cx="531768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b="1" dirty="0">
                <a:solidFill>
                  <a:srgbClr val="1DB1BF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b="1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DB72F40-529D-4509-B09F-D118A63DE15B}"/>
              </a:ext>
            </a:extLst>
          </p:cNvPr>
          <p:cNvSpPr txBox="1"/>
          <p:nvPr/>
        </p:nvSpPr>
        <p:spPr>
          <a:xfrm>
            <a:off x="528638" y="5488739"/>
            <a:ext cx="5317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DB8E56C4-0D37-4128-825B-93D40C888B8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3" name="Group 4">
            <a:extLst>
              <a:ext uri="{FF2B5EF4-FFF2-40B4-BE49-F238E27FC236}">
                <a16:creationId xmlns:a16="http://schemas.microsoft.com/office/drawing/2014/main" id="{45CF7E27-4CD8-61EA-515F-0E35C70A07C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9837" y="2306638"/>
            <a:ext cx="1962149" cy="1960562"/>
            <a:chOff x="3181" y="1453"/>
            <a:chExt cx="1236" cy="1235"/>
          </a:xfrm>
        </p:grpSpPr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75A8087E-3A85-61B4-B5CC-4DBD63426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1453"/>
              <a:ext cx="1236" cy="1235"/>
            </a:xfrm>
            <a:prstGeom prst="ellipse">
              <a:avLst/>
            </a:prstGeom>
            <a:solidFill>
              <a:srgbClr val="2D5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F7B6C8B-B50D-0F4B-8754-B456B8B2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928"/>
              <a:ext cx="389" cy="551"/>
            </a:xfrm>
            <a:custGeom>
              <a:avLst/>
              <a:gdLst>
                <a:gd name="T0" fmla="*/ 0 w 164"/>
                <a:gd name="T1" fmla="*/ 0 h 232"/>
                <a:gd name="T2" fmla="*/ 14 w 164"/>
                <a:gd name="T3" fmla="*/ 134 h 232"/>
                <a:gd name="T4" fmla="*/ 13 w 164"/>
                <a:gd name="T5" fmla="*/ 232 h 232"/>
                <a:gd name="T6" fmla="*/ 134 w 164"/>
                <a:gd name="T7" fmla="*/ 232 h 232"/>
                <a:gd name="T8" fmla="*/ 134 w 164"/>
                <a:gd name="T9" fmla="*/ 180 h 232"/>
                <a:gd name="T10" fmla="*/ 161 w 164"/>
                <a:gd name="T11" fmla="*/ 114 h 232"/>
                <a:gd name="T12" fmla="*/ 164 w 164"/>
                <a:gd name="T13" fmla="*/ 2 h 232"/>
                <a:gd name="T14" fmla="*/ 0 w 164"/>
                <a:gd name="T1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232">
                  <a:moveTo>
                    <a:pt x="0" y="0"/>
                  </a:moveTo>
                  <a:cubicBezTo>
                    <a:pt x="0" y="0"/>
                    <a:pt x="13" y="113"/>
                    <a:pt x="14" y="134"/>
                  </a:cubicBezTo>
                  <a:cubicBezTo>
                    <a:pt x="14" y="152"/>
                    <a:pt x="13" y="232"/>
                    <a:pt x="13" y="232"/>
                  </a:cubicBezTo>
                  <a:cubicBezTo>
                    <a:pt x="134" y="232"/>
                    <a:pt x="134" y="232"/>
                    <a:pt x="134" y="232"/>
                  </a:cubicBezTo>
                  <a:cubicBezTo>
                    <a:pt x="134" y="232"/>
                    <a:pt x="134" y="218"/>
                    <a:pt x="134" y="180"/>
                  </a:cubicBezTo>
                  <a:cubicBezTo>
                    <a:pt x="133" y="119"/>
                    <a:pt x="161" y="114"/>
                    <a:pt x="161" y="114"/>
                  </a:cubicBezTo>
                  <a:cubicBezTo>
                    <a:pt x="164" y="2"/>
                    <a:pt x="164" y="2"/>
                    <a:pt x="164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Rectangle 7">
              <a:extLst>
                <a:ext uri="{FF2B5EF4-FFF2-40B4-BE49-F238E27FC236}">
                  <a16:creationId xmlns:a16="http://schemas.microsoft.com/office/drawing/2014/main" id="{48B65A4F-7D27-DDCF-B18E-6CA53BA1D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690"/>
              <a:ext cx="339" cy="651"/>
            </a:xfrm>
            <a:prstGeom prst="rect">
              <a:avLst/>
            </a:pr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881E7BAB-61BB-3CA4-B9B7-19C263D3E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21"/>
              <a:ext cx="283" cy="589"/>
            </a:xfrm>
            <a:custGeom>
              <a:avLst/>
              <a:gdLst>
                <a:gd name="T0" fmla="*/ 30 w 119"/>
                <a:gd name="T1" fmla="*/ 248 h 248"/>
                <a:gd name="T2" fmla="*/ 89 w 119"/>
                <a:gd name="T3" fmla="*/ 248 h 248"/>
                <a:gd name="T4" fmla="*/ 119 w 119"/>
                <a:gd name="T5" fmla="*/ 218 h 248"/>
                <a:gd name="T6" fmla="*/ 119 w 119"/>
                <a:gd name="T7" fmla="*/ 30 h 248"/>
                <a:gd name="T8" fmla="*/ 89 w 119"/>
                <a:gd name="T9" fmla="*/ 0 h 248"/>
                <a:gd name="T10" fmla="*/ 30 w 119"/>
                <a:gd name="T11" fmla="*/ 0 h 248"/>
                <a:gd name="T12" fmla="*/ 0 w 119"/>
                <a:gd name="T13" fmla="*/ 30 h 248"/>
                <a:gd name="T14" fmla="*/ 0 w 119"/>
                <a:gd name="T15" fmla="*/ 218 h 248"/>
                <a:gd name="T16" fmla="*/ 30 w 119"/>
                <a:gd name="T17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48">
                  <a:moveTo>
                    <a:pt x="30" y="248"/>
                  </a:moveTo>
                  <a:cubicBezTo>
                    <a:pt x="89" y="248"/>
                    <a:pt x="89" y="248"/>
                    <a:pt x="89" y="248"/>
                  </a:cubicBezTo>
                  <a:cubicBezTo>
                    <a:pt x="89" y="231"/>
                    <a:pt x="102" y="218"/>
                    <a:pt x="119" y="218"/>
                  </a:cubicBezTo>
                  <a:cubicBezTo>
                    <a:pt x="119" y="30"/>
                    <a:pt x="119" y="30"/>
                    <a:pt x="119" y="30"/>
                  </a:cubicBezTo>
                  <a:cubicBezTo>
                    <a:pt x="102" y="30"/>
                    <a:pt x="89" y="17"/>
                    <a:pt x="8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7"/>
                    <a:pt x="17" y="30"/>
                    <a:pt x="0" y="3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17" y="218"/>
                    <a:pt x="30" y="231"/>
                    <a:pt x="30" y="248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Oval 9">
              <a:extLst>
                <a:ext uri="{FF2B5EF4-FFF2-40B4-BE49-F238E27FC236}">
                  <a16:creationId xmlns:a16="http://schemas.microsoft.com/office/drawing/2014/main" id="{876299C9-75B9-5E24-5165-5B6617020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897"/>
              <a:ext cx="283" cy="237"/>
            </a:xfrm>
            <a:prstGeom prst="ellipse">
              <a:avLst/>
            </a:pr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344F920A-EFE4-FCC1-116E-EAB3236C1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0" y="1944"/>
              <a:ext cx="238" cy="145"/>
            </a:xfrm>
            <a:custGeom>
              <a:avLst/>
              <a:gdLst>
                <a:gd name="T0" fmla="*/ 54 w 100"/>
                <a:gd name="T1" fmla="*/ 35 h 61"/>
                <a:gd name="T2" fmla="*/ 82 w 100"/>
                <a:gd name="T3" fmla="*/ 35 h 61"/>
                <a:gd name="T4" fmla="*/ 69 w 100"/>
                <a:gd name="T5" fmla="*/ 50 h 61"/>
                <a:gd name="T6" fmla="*/ 64 w 100"/>
                <a:gd name="T7" fmla="*/ 55 h 61"/>
                <a:gd name="T8" fmla="*/ 69 w 100"/>
                <a:gd name="T9" fmla="*/ 61 h 61"/>
                <a:gd name="T10" fmla="*/ 93 w 100"/>
                <a:gd name="T11" fmla="*/ 35 h 61"/>
                <a:gd name="T12" fmla="*/ 94 w 100"/>
                <a:gd name="T13" fmla="*/ 35 h 61"/>
                <a:gd name="T14" fmla="*/ 100 w 100"/>
                <a:gd name="T15" fmla="*/ 30 h 61"/>
                <a:gd name="T16" fmla="*/ 94 w 100"/>
                <a:gd name="T17" fmla="*/ 25 h 61"/>
                <a:gd name="T18" fmla="*/ 93 w 100"/>
                <a:gd name="T19" fmla="*/ 25 h 61"/>
                <a:gd name="T20" fmla="*/ 74 w 100"/>
                <a:gd name="T21" fmla="*/ 0 h 61"/>
                <a:gd name="T22" fmla="*/ 69 w 100"/>
                <a:gd name="T23" fmla="*/ 0 h 61"/>
                <a:gd name="T24" fmla="*/ 45 w 100"/>
                <a:gd name="T25" fmla="*/ 25 h 61"/>
                <a:gd name="T26" fmla="*/ 17 w 100"/>
                <a:gd name="T27" fmla="*/ 25 h 61"/>
                <a:gd name="T28" fmla="*/ 30 w 100"/>
                <a:gd name="T29" fmla="*/ 10 h 61"/>
                <a:gd name="T30" fmla="*/ 36 w 100"/>
                <a:gd name="T31" fmla="*/ 5 h 61"/>
                <a:gd name="T32" fmla="*/ 30 w 100"/>
                <a:gd name="T33" fmla="*/ 0 h 61"/>
                <a:gd name="T34" fmla="*/ 6 w 100"/>
                <a:gd name="T35" fmla="*/ 25 h 61"/>
                <a:gd name="T36" fmla="*/ 5 w 100"/>
                <a:gd name="T37" fmla="*/ 25 h 61"/>
                <a:gd name="T38" fmla="*/ 0 w 100"/>
                <a:gd name="T39" fmla="*/ 30 h 61"/>
                <a:gd name="T40" fmla="*/ 5 w 100"/>
                <a:gd name="T41" fmla="*/ 35 h 61"/>
                <a:gd name="T42" fmla="*/ 6 w 100"/>
                <a:gd name="T43" fmla="*/ 35 h 61"/>
                <a:gd name="T44" fmla="*/ 30 w 100"/>
                <a:gd name="T45" fmla="*/ 61 h 61"/>
                <a:gd name="T46" fmla="*/ 54 w 100"/>
                <a:gd name="T47" fmla="*/ 35 h 61"/>
                <a:gd name="T48" fmla="*/ 70 w 100"/>
                <a:gd name="T49" fmla="*/ 10 h 61"/>
                <a:gd name="T50" fmla="*/ 82 w 100"/>
                <a:gd name="T51" fmla="*/ 25 h 61"/>
                <a:gd name="T52" fmla="*/ 55 w 100"/>
                <a:gd name="T53" fmla="*/ 25 h 61"/>
                <a:gd name="T54" fmla="*/ 69 w 100"/>
                <a:gd name="T55" fmla="*/ 10 h 61"/>
                <a:gd name="T56" fmla="*/ 70 w 100"/>
                <a:gd name="T57" fmla="*/ 10 h 61"/>
                <a:gd name="T58" fmla="*/ 30 w 100"/>
                <a:gd name="T59" fmla="*/ 50 h 61"/>
                <a:gd name="T60" fmla="*/ 17 w 100"/>
                <a:gd name="T61" fmla="*/ 35 h 61"/>
                <a:gd name="T62" fmla="*/ 44 w 100"/>
                <a:gd name="T63" fmla="*/ 35 h 61"/>
                <a:gd name="T64" fmla="*/ 30 w 100"/>
                <a:gd name="T65" fmla="*/ 50 h 61"/>
                <a:gd name="T66" fmla="*/ 30 w 100"/>
                <a:gd name="T67" fmla="*/ 50 h 61"/>
                <a:gd name="T68" fmla="*/ 55 w 100"/>
                <a:gd name="T69" fmla="*/ 30 h 61"/>
                <a:gd name="T70" fmla="*/ 55 w 100"/>
                <a:gd name="T71" fmla="*/ 30 h 61"/>
                <a:gd name="T72" fmla="*/ 55 w 100"/>
                <a:gd name="T73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61">
                  <a:moveTo>
                    <a:pt x="54" y="35"/>
                  </a:moveTo>
                  <a:cubicBezTo>
                    <a:pt x="82" y="35"/>
                    <a:pt x="82" y="35"/>
                    <a:pt x="82" y="35"/>
                  </a:cubicBezTo>
                  <a:cubicBezTo>
                    <a:pt x="81" y="44"/>
                    <a:pt x="75" y="50"/>
                    <a:pt x="69" y="50"/>
                  </a:cubicBezTo>
                  <a:cubicBezTo>
                    <a:pt x="66" y="50"/>
                    <a:pt x="64" y="52"/>
                    <a:pt x="64" y="55"/>
                  </a:cubicBezTo>
                  <a:cubicBezTo>
                    <a:pt x="64" y="58"/>
                    <a:pt x="66" y="61"/>
                    <a:pt x="69" y="61"/>
                  </a:cubicBezTo>
                  <a:cubicBezTo>
                    <a:pt x="81" y="61"/>
                    <a:pt x="91" y="50"/>
                    <a:pt x="93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7" y="35"/>
                    <a:pt x="100" y="33"/>
                    <a:pt x="100" y="30"/>
                  </a:cubicBezTo>
                  <a:cubicBezTo>
                    <a:pt x="100" y="27"/>
                    <a:pt x="97" y="25"/>
                    <a:pt x="94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12"/>
                    <a:pt x="84" y="3"/>
                    <a:pt x="74" y="0"/>
                  </a:cubicBezTo>
                  <a:cubicBezTo>
                    <a:pt x="72" y="0"/>
                    <a:pt x="71" y="0"/>
                    <a:pt x="69" y="0"/>
                  </a:cubicBezTo>
                  <a:cubicBezTo>
                    <a:pt x="57" y="0"/>
                    <a:pt x="47" y="10"/>
                    <a:pt x="45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16"/>
                    <a:pt x="24" y="10"/>
                    <a:pt x="30" y="10"/>
                  </a:cubicBezTo>
                  <a:cubicBezTo>
                    <a:pt x="33" y="10"/>
                    <a:pt x="36" y="8"/>
                    <a:pt x="36" y="5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18" y="0"/>
                    <a:pt x="8" y="10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5"/>
                    <a:pt x="0" y="27"/>
                    <a:pt x="0" y="30"/>
                  </a:cubicBezTo>
                  <a:cubicBezTo>
                    <a:pt x="0" y="33"/>
                    <a:pt x="2" y="35"/>
                    <a:pt x="5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50"/>
                    <a:pt x="18" y="61"/>
                    <a:pt x="30" y="61"/>
                  </a:cubicBezTo>
                  <a:cubicBezTo>
                    <a:pt x="42" y="61"/>
                    <a:pt x="52" y="50"/>
                    <a:pt x="54" y="35"/>
                  </a:cubicBezTo>
                  <a:close/>
                  <a:moveTo>
                    <a:pt x="70" y="10"/>
                  </a:moveTo>
                  <a:cubicBezTo>
                    <a:pt x="76" y="11"/>
                    <a:pt x="81" y="17"/>
                    <a:pt x="82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7" y="16"/>
                    <a:pt x="62" y="10"/>
                    <a:pt x="69" y="10"/>
                  </a:cubicBezTo>
                  <a:cubicBezTo>
                    <a:pt x="69" y="10"/>
                    <a:pt x="70" y="10"/>
                    <a:pt x="70" y="10"/>
                  </a:cubicBezTo>
                  <a:close/>
                  <a:moveTo>
                    <a:pt x="30" y="50"/>
                  </a:moveTo>
                  <a:cubicBezTo>
                    <a:pt x="24" y="50"/>
                    <a:pt x="18" y="44"/>
                    <a:pt x="17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2" y="44"/>
                    <a:pt x="37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lose/>
                  <a:moveTo>
                    <a:pt x="55" y="30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776648C9-1DCC-A716-8996-51F6DF4E7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883"/>
              <a:ext cx="99" cy="99"/>
            </a:xfrm>
            <a:custGeom>
              <a:avLst/>
              <a:gdLst>
                <a:gd name="T0" fmla="*/ 26 w 42"/>
                <a:gd name="T1" fmla="*/ 36 h 42"/>
                <a:gd name="T2" fmla="*/ 6 w 42"/>
                <a:gd name="T3" fmla="*/ 36 h 42"/>
                <a:gd name="T4" fmla="*/ 6 w 42"/>
                <a:gd name="T5" fmla="*/ 36 h 42"/>
                <a:gd name="T6" fmla="*/ 6 w 42"/>
                <a:gd name="T7" fmla="*/ 15 h 42"/>
                <a:gd name="T8" fmla="*/ 15 w 42"/>
                <a:gd name="T9" fmla="*/ 6 h 42"/>
                <a:gd name="T10" fmla="*/ 36 w 42"/>
                <a:gd name="T11" fmla="*/ 6 h 42"/>
                <a:gd name="T12" fmla="*/ 36 w 42"/>
                <a:gd name="T13" fmla="*/ 6 h 42"/>
                <a:gd name="T14" fmla="*/ 36 w 42"/>
                <a:gd name="T15" fmla="*/ 27 h 42"/>
                <a:gd name="T16" fmla="*/ 26 w 42"/>
                <a:gd name="T17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2">
                  <a:moveTo>
                    <a:pt x="26" y="36"/>
                  </a:moveTo>
                  <a:cubicBezTo>
                    <a:pt x="21" y="42"/>
                    <a:pt x="11" y="42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0" y="30"/>
                    <a:pt x="0" y="21"/>
                    <a:pt x="6" y="1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21" y="0"/>
                    <a:pt x="30" y="0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2" y="12"/>
                    <a:pt x="42" y="21"/>
                    <a:pt x="36" y="27"/>
                  </a:cubicBezTo>
                  <a:lnTo>
                    <a:pt x="26" y="36"/>
                  </a:ln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04AD27AA-34D4-2ED6-8B45-32527C82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85"/>
              <a:ext cx="124" cy="124"/>
            </a:xfrm>
            <a:custGeom>
              <a:avLst/>
              <a:gdLst>
                <a:gd name="T0" fmla="*/ 7 w 52"/>
                <a:gd name="T1" fmla="*/ 33 h 52"/>
                <a:gd name="T2" fmla="*/ 7 w 52"/>
                <a:gd name="T3" fmla="*/ 7 h 52"/>
                <a:gd name="T4" fmla="*/ 7 w 52"/>
                <a:gd name="T5" fmla="*/ 7 h 52"/>
                <a:gd name="T6" fmla="*/ 33 w 52"/>
                <a:gd name="T7" fmla="*/ 7 h 52"/>
                <a:gd name="T8" fmla="*/ 45 w 52"/>
                <a:gd name="T9" fmla="*/ 19 h 52"/>
                <a:gd name="T10" fmla="*/ 45 w 52"/>
                <a:gd name="T11" fmla="*/ 45 h 52"/>
                <a:gd name="T12" fmla="*/ 45 w 52"/>
                <a:gd name="T13" fmla="*/ 45 h 52"/>
                <a:gd name="T14" fmla="*/ 19 w 52"/>
                <a:gd name="T15" fmla="*/ 45 h 52"/>
                <a:gd name="T16" fmla="*/ 7 w 52"/>
                <a:gd name="T17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2">
                  <a:moveTo>
                    <a:pt x="7" y="33"/>
                  </a:moveTo>
                  <a:cubicBezTo>
                    <a:pt x="0" y="26"/>
                    <a:pt x="0" y="14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52" y="26"/>
                    <a:pt x="52" y="38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37" y="52"/>
                    <a:pt x="26" y="52"/>
                    <a:pt x="19" y="45"/>
                  </a:cubicBezTo>
                  <a:lnTo>
                    <a:pt x="7" y="33"/>
                  </a:ln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2DE61B59-91BC-7964-562E-6EF34324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966"/>
              <a:ext cx="119" cy="100"/>
            </a:xfrm>
            <a:custGeom>
              <a:avLst/>
              <a:gdLst>
                <a:gd name="T0" fmla="*/ 24 w 50"/>
                <a:gd name="T1" fmla="*/ 38 h 42"/>
                <a:gd name="T2" fmla="*/ 4 w 50"/>
                <a:gd name="T3" fmla="*/ 33 h 42"/>
                <a:gd name="T4" fmla="*/ 4 w 50"/>
                <a:gd name="T5" fmla="*/ 33 h 42"/>
                <a:gd name="T6" fmla="*/ 9 w 50"/>
                <a:gd name="T7" fmla="*/ 13 h 42"/>
                <a:gd name="T8" fmla="*/ 25 w 50"/>
                <a:gd name="T9" fmla="*/ 4 h 42"/>
                <a:gd name="T10" fmla="*/ 45 w 50"/>
                <a:gd name="T11" fmla="*/ 9 h 42"/>
                <a:gd name="T12" fmla="*/ 45 w 50"/>
                <a:gd name="T13" fmla="*/ 9 h 42"/>
                <a:gd name="T14" fmla="*/ 40 w 50"/>
                <a:gd name="T15" fmla="*/ 29 h 42"/>
                <a:gd name="T16" fmla="*/ 24 w 50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2">
                  <a:moveTo>
                    <a:pt x="24" y="38"/>
                  </a:moveTo>
                  <a:cubicBezTo>
                    <a:pt x="17" y="42"/>
                    <a:pt x="8" y="40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0" y="26"/>
                    <a:pt x="2" y="17"/>
                    <a:pt x="9" y="1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32" y="0"/>
                    <a:pt x="41" y="2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50" y="16"/>
                    <a:pt x="47" y="25"/>
                    <a:pt x="40" y="29"/>
                  </a:cubicBezTo>
                  <a:lnTo>
                    <a:pt x="24" y="38"/>
                  </a:ln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69C509E8-F311-1328-8811-641DAF8B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056"/>
              <a:ext cx="123" cy="100"/>
            </a:xfrm>
            <a:custGeom>
              <a:avLst/>
              <a:gdLst>
                <a:gd name="T0" fmla="*/ 24 w 52"/>
                <a:gd name="T1" fmla="*/ 38 h 42"/>
                <a:gd name="T2" fmla="*/ 4 w 52"/>
                <a:gd name="T3" fmla="*/ 33 h 42"/>
                <a:gd name="T4" fmla="*/ 4 w 52"/>
                <a:gd name="T5" fmla="*/ 33 h 42"/>
                <a:gd name="T6" fmla="*/ 9 w 52"/>
                <a:gd name="T7" fmla="*/ 13 h 42"/>
                <a:gd name="T8" fmla="*/ 29 w 52"/>
                <a:gd name="T9" fmla="*/ 4 h 42"/>
                <a:gd name="T10" fmla="*/ 48 w 52"/>
                <a:gd name="T11" fmla="*/ 9 h 42"/>
                <a:gd name="T12" fmla="*/ 48 w 52"/>
                <a:gd name="T13" fmla="*/ 9 h 42"/>
                <a:gd name="T14" fmla="*/ 44 w 52"/>
                <a:gd name="T15" fmla="*/ 29 h 42"/>
                <a:gd name="T16" fmla="*/ 24 w 52"/>
                <a:gd name="T1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2">
                  <a:moveTo>
                    <a:pt x="24" y="38"/>
                  </a:moveTo>
                  <a:cubicBezTo>
                    <a:pt x="17" y="42"/>
                    <a:pt x="8" y="39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0" y="26"/>
                    <a:pt x="2" y="17"/>
                    <a:pt x="9" y="1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6" y="0"/>
                    <a:pt x="44" y="2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2" y="16"/>
                    <a:pt x="50" y="24"/>
                    <a:pt x="44" y="29"/>
                  </a:cubicBezTo>
                  <a:lnTo>
                    <a:pt x="24" y="38"/>
                  </a:ln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4A2521F4-8ADC-E5DA-0FB5-1CAA3A311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51"/>
              <a:ext cx="105" cy="64"/>
            </a:xfrm>
            <a:custGeom>
              <a:avLst/>
              <a:gdLst>
                <a:gd name="T0" fmla="*/ 14 w 44"/>
                <a:gd name="T1" fmla="*/ 26 h 27"/>
                <a:gd name="T2" fmla="*/ 1 w 44"/>
                <a:gd name="T3" fmla="*/ 16 h 27"/>
                <a:gd name="T4" fmla="*/ 1 w 44"/>
                <a:gd name="T5" fmla="*/ 16 h 27"/>
                <a:gd name="T6" fmla="*/ 10 w 44"/>
                <a:gd name="T7" fmla="*/ 2 h 27"/>
                <a:gd name="T8" fmla="*/ 29 w 44"/>
                <a:gd name="T9" fmla="*/ 1 h 27"/>
                <a:gd name="T10" fmla="*/ 43 w 44"/>
                <a:gd name="T11" fmla="*/ 11 h 27"/>
                <a:gd name="T12" fmla="*/ 43 w 44"/>
                <a:gd name="T13" fmla="*/ 11 h 27"/>
                <a:gd name="T14" fmla="*/ 33 w 44"/>
                <a:gd name="T15" fmla="*/ 25 h 27"/>
                <a:gd name="T16" fmla="*/ 14 w 44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14" y="26"/>
                  </a:moveTo>
                  <a:cubicBezTo>
                    <a:pt x="8" y="27"/>
                    <a:pt x="2" y="22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9"/>
                    <a:pt x="4" y="3"/>
                    <a:pt x="10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6" y="0"/>
                    <a:pt x="42" y="4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8"/>
                    <a:pt x="40" y="24"/>
                    <a:pt x="33" y="25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Rectangle 16">
              <a:extLst>
                <a:ext uri="{FF2B5EF4-FFF2-40B4-BE49-F238E27FC236}">
                  <a16:creationId xmlns:a16="http://schemas.microsoft.com/office/drawing/2014/main" id="{B0B6DC63-25B7-FDDF-E41F-E23145D05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386"/>
              <a:ext cx="295" cy="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E16273DB-9B50-E11C-5FF4-1F121CB6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410"/>
              <a:ext cx="332" cy="278"/>
            </a:xfrm>
            <a:custGeom>
              <a:avLst/>
              <a:gdLst>
                <a:gd name="T0" fmla="*/ 0 w 140"/>
                <a:gd name="T1" fmla="*/ 99 h 117"/>
                <a:gd name="T2" fmla="*/ 96 w 140"/>
                <a:gd name="T3" fmla="*/ 117 h 117"/>
                <a:gd name="T4" fmla="*/ 140 w 140"/>
                <a:gd name="T5" fmla="*/ 113 h 117"/>
                <a:gd name="T6" fmla="*/ 140 w 140"/>
                <a:gd name="T7" fmla="*/ 0 h 117"/>
                <a:gd name="T8" fmla="*/ 0 w 140"/>
                <a:gd name="T9" fmla="*/ 0 h 117"/>
                <a:gd name="T10" fmla="*/ 0 w 140"/>
                <a:gd name="T11" fmla="*/ 9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17">
                  <a:moveTo>
                    <a:pt x="0" y="99"/>
                  </a:moveTo>
                  <a:cubicBezTo>
                    <a:pt x="30" y="110"/>
                    <a:pt x="62" y="117"/>
                    <a:pt x="96" y="117"/>
                  </a:cubicBezTo>
                  <a:cubicBezTo>
                    <a:pt x="111" y="117"/>
                    <a:pt x="125" y="116"/>
                    <a:pt x="140" y="113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9"/>
                  </a:lnTo>
                  <a:close/>
                </a:path>
              </a:pathLst>
            </a:custGeom>
            <a:solidFill>
              <a:srgbClr val="EC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49255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4FBBD03-DACB-49F7-8B5C-77C3A8F32817}"/>
              </a:ext>
            </a:extLst>
          </p:cNvPr>
          <p:cNvSpPr txBox="1"/>
          <p:nvPr/>
        </p:nvSpPr>
        <p:spPr>
          <a:xfrm>
            <a:off x="736777" y="2883334"/>
            <a:ext cx="441344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اسلاید عالی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C0183CA-0A5E-492C-B8D3-3D5FC96B8621}"/>
              </a:ext>
            </a:extLst>
          </p:cNvPr>
          <p:cNvSpPr txBox="1"/>
          <p:nvPr/>
        </p:nvSpPr>
        <p:spPr>
          <a:xfrm>
            <a:off x="459677" y="5265611"/>
            <a:ext cx="4701178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4C7F156-2F57-43EF-957F-EC4F80C18184}"/>
              </a:ext>
            </a:extLst>
          </p:cNvPr>
          <p:cNvSpPr txBox="1"/>
          <p:nvPr/>
        </p:nvSpPr>
        <p:spPr>
          <a:xfrm>
            <a:off x="459677" y="3979130"/>
            <a:ext cx="4716272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6E02757F-624B-428D-A46E-E8E07149503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6" name="Group 4">
            <a:extLst>
              <a:ext uri="{FF2B5EF4-FFF2-40B4-BE49-F238E27FC236}">
                <a16:creationId xmlns:a16="http://schemas.microsoft.com/office/drawing/2014/main" id="{612647C9-AF3D-C0DB-7823-8B10DC6D07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98625" y="298450"/>
            <a:ext cx="1757363" cy="2163763"/>
            <a:chOff x="1070" y="188"/>
            <a:chExt cx="1107" cy="1363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3D620D00-B122-E167-F180-DF91648F46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0" y="188"/>
              <a:ext cx="1107" cy="1363"/>
              <a:chOff x="1070" y="188"/>
              <a:chExt cx="1107" cy="1363"/>
            </a:xfrm>
          </p:grpSpPr>
          <p:sp>
            <p:nvSpPr>
              <p:cNvPr id="127" name="Freeform 5">
                <a:extLst>
                  <a:ext uri="{FF2B5EF4-FFF2-40B4-BE49-F238E27FC236}">
                    <a16:creationId xmlns:a16="http://schemas.microsoft.com/office/drawing/2014/main" id="{FBE49951-936C-6513-66BB-87CB04A10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352"/>
                <a:ext cx="454" cy="108"/>
              </a:xfrm>
              <a:custGeom>
                <a:avLst/>
                <a:gdLst>
                  <a:gd name="T0" fmla="*/ 418 w 454"/>
                  <a:gd name="T1" fmla="*/ 96 h 108"/>
                  <a:gd name="T2" fmla="*/ 64 w 454"/>
                  <a:gd name="T3" fmla="*/ 96 h 108"/>
                  <a:gd name="T4" fmla="*/ 155 w 454"/>
                  <a:gd name="T5" fmla="*/ 8 h 108"/>
                  <a:gd name="T6" fmla="*/ 454 w 454"/>
                  <a:gd name="T7" fmla="*/ 8 h 108"/>
                  <a:gd name="T8" fmla="*/ 454 w 454"/>
                  <a:gd name="T9" fmla="*/ 0 h 108"/>
                  <a:gd name="T10" fmla="*/ 131 w 454"/>
                  <a:gd name="T11" fmla="*/ 0 h 108"/>
                  <a:gd name="T12" fmla="*/ 0 w 454"/>
                  <a:gd name="T13" fmla="*/ 108 h 108"/>
                  <a:gd name="T14" fmla="*/ 414 w 454"/>
                  <a:gd name="T15" fmla="*/ 108 h 108"/>
                  <a:gd name="T16" fmla="*/ 418 w 454"/>
                  <a:gd name="T17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108">
                    <a:moveTo>
                      <a:pt x="418" y="96"/>
                    </a:moveTo>
                    <a:lnTo>
                      <a:pt x="64" y="96"/>
                    </a:lnTo>
                    <a:lnTo>
                      <a:pt x="155" y="8"/>
                    </a:lnTo>
                    <a:lnTo>
                      <a:pt x="454" y="8"/>
                    </a:lnTo>
                    <a:lnTo>
                      <a:pt x="454" y="0"/>
                    </a:lnTo>
                    <a:lnTo>
                      <a:pt x="131" y="0"/>
                    </a:lnTo>
                    <a:lnTo>
                      <a:pt x="0" y="108"/>
                    </a:lnTo>
                    <a:lnTo>
                      <a:pt x="414" y="108"/>
                    </a:lnTo>
                    <a:lnTo>
                      <a:pt x="418" y="96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Freeform 6">
                <a:extLst>
                  <a:ext uri="{FF2B5EF4-FFF2-40B4-BE49-F238E27FC236}">
                    <a16:creationId xmlns:a16="http://schemas.microsoft.com/office/drawing/2014/main" id="{DDFF497E-2A61-CE67-22A5-57170FCE7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352"/>
                <a:ext cx="454" cy="108"/>
              </a:xfrm>
              <a:custGeom>
                <a:avLst/>
                <a:gdLst>
                  <a:gd name="T0" fmla="*/ 418 w 454"/>
                  <a:gd name="T1" fmla="*/ 96 h 108"/>
                  <a:gd name="T2" fmla="*/ 64 w 454"/>
                  <a:gd name="T3" fmla="*/ 96 h 108"/>
                  <a:gd name="T4" fmla="*/ 155 w 454"/>
                  <a:gd name="T5" fmla="*/ 8 h 108"/>
                  <a:gd name="T6" fmla="*/ 454 w 454"/>
                  <a:gd name="T7" fmla="*/ 8 h 108"/>
                  <a:gd name="T8" fmla="*/ 454 w 454"/>
                  <a:gd name="T9" fmla="*/ 0 h 108"/>
                  <a:gd name="T10" fmla="*/ 131 w 454"/>
                  <a:gd name="T11" fmla="*/ 0 h 108"/>
                  <a:gd name="T12" fmla="*/ 0 w 454"/>
                  <a:gd name="T13" fmla="*/ 108 h 108"/>
                  <a:gd name="T14" fmla="*/ 414 w 454"/>
                  <a:gd name="T15" fmla="*/ 108 h 108"/>
                  <a:gd name="T16" fmla="*/ 418 w 454"/>
                  <a:gd name="T17" fmla="*/ 9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108">
                    <a:moveTo>
                      <a:pt x="418" y="96"/>
                    </a:moveTo>
                    <a:lnTo>
                      <a:pt x="64" y="96"/>
                    </a:lnTo>
                    <a:lnTo>
                      <a:pt x="155" y="8"/>
                    </a:lnTo>
                    <a:lnTo>
                      <a:pt x="454" y="8"/>
                    </a:lnTo>
                    <a:lnTo>
                      <a:pt x="454" y="0"/>
                    </a:lnTo>
                    <a:lnTo>
                      <a:pt x="131" y="0"/>
                    </a:lnTo>
                    <a:lnTo>
                      <a:pt x="0" y="108"/>
                    </a:lnTo>
                    <a:lnTo>
                      <a:pt x="414" y="108"/>
                    </a:lnTo>
                    <a:lnTo>
                      <a:pt x="418" y="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9" name="Freeform 7">
                <a:extLst>
                  <a:ext uri="{FF2B5EF4-FFF2-40B4-BE49-F238E27FC236}">
                    <a16:creationId xmlns:a16="http://schemas.microsoft.com/office/drawing/2014/main" id="{D4CD9D3F-8353-4392-B4B0-4BF26F021A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1364"/>
                <a:ext cx="367" cy="76"/>
              </a:xfrm>
              <a:custGeom>
                <a:avLst/>
                <a:gdLst>
                  <a:gd name="T0" fmla="*/ 72 w 92"/>
                  <a:gd name="T1" fmla="*/ 0 h 19"/>
                  <a:gd name="T2" fmla="*/ 0 w 92"/>
                  <a:gd name="T3" fmla="*/ 0 h 19"/>
                  <a:gd name="T4" fmla="*/ 8 w 92"/>
                  <a:gd name="T5" fmla="*/ 19 h 19"/>
                  <a:gd name="T6" fmla="*/ 92 w 92"/>
                  <a:gd name="T7" fmla="*/ 19 h 19"/>
                  <a:gd name="T8" fmla="*/ 72 w 92"/>
                  <a:gd name="T9" fmla="*/ 0 h 19"/>
                  <a:gd name="T10" fmla="*/ 47 w 92"/>
                  <a:gd name="T11" fmla="*/ 11 h 19"/>
                  <a:gd name="T12" fmla="*/ 36 w 92"/>
                  <a:gd name="T13" fmla="*/ 9 h 19"/>
                  <a:gd name="T14" fmla="*/ 43 w 92"/>
                  <a:gd name="T15" fmla="*/ 6 h 19"/>
                  <a:gd name="T16" fmla="*/ 54 w 92"/>
                  <a:gd name="T17" fmla="*/ 9 h 19"/>
                  <a:gd name="T18" fmla="*/ 47 w 92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9">
                    <a:moveTo>
                      <a:pt x="7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2" y="19"/>
                      <a:pt x="92" y="19"/>
                      <a:pt x="92" y="19"/>
                    </a:cubicBezTo>
                    <a:lnTo>
                      <a:pt x="72" y="0"/>
                    </a:lnTo>
                    <a:close/>
                    <a:moveTo>
                      <a:pt x="47" y="11"/>
                    </a:moveTo>
                    <a:cubicBezTo>
                      <a:pt x="42" y="11"/>
                      <a:pt x="37" y="10"/>
                      <a:pt x="36" y="9"/>
                    </a:cubicBezTo>
                    <a:cubicBezTo>
                      <a:pt x="35" y="7"/>
                      <a:pt x="38" y="6"/>
                      <a:pt x="43" y="6"/>
                    </a:cubicBezTo>
                    <a:cubicBezTo>
                      <a:pt x="48" y="6"/>
                      <a:pt x="53" y="7"/>
                      <a:pt x="54" y="9"/>
                    </a:cubicBezTo>
                    <a:cubicBezTo>
                      <a:pt x="55" y="10"/>
                      <a:pt x="52" y="11"/>
                      <a:pt x="47" y="11"/>
                    </a:cubicBez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0" name="Freeform 8">
                <a:extLst>
                  <a:ext uri="{FF2B5EF4-FFF2-40B4-BE49-F238E27FC236}">
                    <a16:creationId xmlns:a16="http://schemas.microsoft.com/office/drawing/2014/main" id="{D1C1B178-5939-3CAD-A1F4-B09129DB0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1364"/>
                <a:ext cx="362" cy="76"/>
              </a:xfrm>
              <a:custGeom>
                <a:avLst/>
                <a:gdLst>
                  <a:gd name="T0" fmla="*/ 0 w 91"/>
                  <a:gd name="T1" fmla="*/ 19 h 19"/>
                  <a:gd name="T2" fmla="*/ 84 w 91"/>
                  <a:gd name="T3" fmla="*/ 19 h 19"/>
                  <a:gd name="T4" fmla="*/ 91 w 91"/>
                  <a:gd name="T5" fmla="*/ 0 h 19"/>
                  <a:gd name="T6" fmla="*/ 20 w 91"/>
                  <a:gd name="T7" fmla="*/ 0 h 19"/>
                  <a:gd name="T8" fmla="*/ 0 w 91"/>
                  <a:gd name="T9" fmla="*/ 19 h 19"/>
                  <a:gd name="T10" fmla="*/ 58 w 91"/>
                  <a:gd name="T11" fmla="*/ 14 h 19"/>
                  <a:gd name="T12" fmla="*/ 29 w 91"/>
                  <a:gd name="T13" fmla="*/ 14 h 19"/>
                  <a:gd name="T14" fmla="*/ 30 w 91"/>
                  <a:gd name="T15" fmla="*/ 13 h 19"/>
                  <a:gd name="T16" fmla="*/ 59 w 91"/>
                  <a:gd name="T17" fmla="*/ 13 h 19"/>
                  <a:gd name="T18" fmla="*/ 58 w 91"/>
                  <a:gd name="T19" fmla="*/ 14 h 19"/>
                  <a:gd name="T20" fmla="*/ 63 w 91"/>
                  <a:gd name="T21" fmla="*/ 12 h 19"/>
                  <a:gd name="T22" fmla="*/ 28 w 91"/>
                  <a:gd name="T23" fmla="*/ 12 h 19"/>
                  <a:gd name="T24" fmla="*/ 29 w 91"/>
                  <a:gd name="T25" fmla="*/ 11 h 19"/>
                  <a:gd name="T26" fmla="*/ 64 w 91"/>
                  <a:gd name="T27" fmla="*/ 11 h 19"/>
                  <a:gd name="T28" fmla="*/ 63 w 91"/>
                  <a:gd name="T29" fmla="*/ 12 h 19"/>
                  <a:gd name="T30" fmla="*/ 43 w 91"/>
                  <a:gd name="T31" fmla="*/ 5 h 19"/>
                  <a:gd name="T32" fmla="*/ 51 w 91"/>
                  <a:gd name="T33" fmla="*/ 3 h 19"/>
                  <a:gd name="T34" fmla="*/ 57 w 91"/>
                  <a:gd name="T35" fmla="*/ 5 h 19"/>
                  <a:gd name="T36" fmla="*/ 49 w 91"/>
                  <a:gd name="T37" fmla="*/ 7 h 19"/>
                  <a:gd name="T38" fmla="*/ 43 w 91"/>
                  <a:gd name="T39" fmla="*/ 5 h 19"/>
                  <a:gd name="T40" fmla="*/ 26 w 91"/>
                  <a:gd name="T41" fmla="*/ 8 h 19"/>
                  <a:gd name="T42" fmla="*/ 70 w 91"/>
                  <a:gd name="T43" fmla="*/ 8 h 19"/>
                  <a:gd name="T44" fmla="*/ 69 w 91"/>
                  <a:gd name="T45" fmla="*/ 9 h 19"/>
                  <a:gd name="T46" fmla="*/ 25 w 91"/>
                  <a:gd name="T47" fmla="*/ 9 h 19"/>
                  <a:gd name="T48" fmla="*/ 26 w 91"/>
                  <a:gd name="T4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1" h="19">
                    <a:moveTo>
                      <a:pt x="0" y="19"/>
                    </a:moveTo>
                    <a:cubicBezTo>
                      <a:pt x="84" y="19"/>
                      <a:pt x="84" y="19"/>
                      <a:pt x="84" y="19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58" y="14"/>
                    </a:move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8" y="14"/>
                    </a:cubicBezTo>
                    <a:moveTo>
                      <a:pt x="63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2"/>
                      <a:pt x="63" y="12"/>
                    </a:cubicBezTo>
                    <a:moveTo>
                      <a:pt x="43" y="5"/>
                    </a:moveTo>
                    <a:cubicBezTo>
                      <a:pt x="44" y="4"/>
                      <a:pt x="47" y="3"/>
                      <a:pt x="51" y="3"/>
                    </a:cubicBezTo>
                    <a:cubicBezTo>
                      <a:pt x="55" y="3"/>
                      <a:pt x="58" y="4"/>
                      <a:pt x="57" y="5"/>
                    </a:cubicBezTo>
                    <a:cubicBezTo>
                      <a:pt x="57" y="6"/>
                      <a:pt x="53" y="7"/>
                      <a:pt x="49" y="7"/>
                    </a:cubicBezTo>
                    <a:cubicBezTo>
                      <a:pt x="45" y="7"/>
                      <a:pt x="42" y="6"/>
                      <a:pt x="43" y="5"/>
                    </a:cubicBezTo>
                    <a:moveTo>
                      <a:pt x="26" y="8"/>
                    </a:moveTo>
                    <a:cubicBezTo>
                      <a:pt x="70" y="8"/>
                      <a:pt x="70" y="8"/>
                      <a:pt x="70" y="8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Freeform 9">
                <a:extLst>
                  <a:ext uri="{FF2B5EF4-FFF2-40B4-BE49-F238E27FC236}">
                    <a16:creationId xmlns:a16="http://schemas.microsoft.com/office/drawing/2014/main" id="{DDFCF8A7-889D-DC4B-A517-1844B75B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352"/>
                <a:ext cx="458" cy="108"/>
              </a:xfrm>
              <a:custGeom>
                <a:avLst/>
                <a:gdLst>
                  <a:gd name="T0" fmla="*/ 303 w 458"/>
                  <a:gd name="T1" fmla="*/ 8 h 108"/>
                  <a:gd name="T2" fmla="*/ 394 w 458"/>
                  <a:gd name="T3" fmla="*/ 96 h 108"/>
                  <a:gd name="T4" fmla="*/ 40 w 458"/>
                  <a:gd name="T5" fmla="*/ 96 h 108"/>
                  <a:gd name="T6" fmla="*/ 44 w 458"/>
                  <a:gd name="T7" fmla="*/ 108 h 108"/>
                  <a:gd name="T8" fmla="*/ 458 w 458"/>
                  <a:gd name="T9" fmla="*/ 108 h 108"/>
                  <a:gd name="T10" fmla="*/ 327 w 458"/>
                  <a:gd name="T11" fmla="*/ 0 h 108"/>
                  <a:gd name="T12" fmla="*/ 0 w 458"/>
                  <a:gd name="T13" fmla="*/ 0 h 108"/>
                  <a:gd name="T14" fmla="*/ 4 w 458"/>
                  <a:gd name="T15" fmla="*/ 8 h 108"/>
                  <a:gd name="T16" fmla="*/ 303 w 458"/>
                  <a:gd name="T1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108">
                    <a:moveTo>
                      <a:pt x="303" y="8"/>
                    </a:moveTo>
                    <a:lnTo>
                      <a:pt x="394" y="96"/>
                    </a:lnTo>
                    <a:lnTo>
                      <a:pt x="40" y="96"/>
                    </a:lnTo>
                    <a:lnTo>
                      <a:pt x="44" y="108"/>
                    </a:lnTo>
                    <a:lnTo>
                      <a:pt x="458" y="108"/>
                    </a:lnTo>
                    <a:lnTo>
                      <a:pt x="327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303" y="8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2" name="Freeform 10">
                <a:extLst>
                  <a:ext uri="{FF2B5EF4-FFF2-40B4-BE49-F238E27FC236}">
                    <a16:creationId xmlns:a16="http://schemas.microsoft.com/office/drawing/2014/main" id="{8F8A2A74-8825-6B04-0F07-081E68BA7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1360"/>
                <a:ext cx="390" cy="88"/>
              </a:xfrm>
              <a:custGeom>
                <a:avLst/>
                <a:gdLst>
                  <a:gd name="T0" fmla="*/ 299 w 390"/>
                  <a:gd name="T1" fmla="*/ 0 h 88"/>
                  <a:gd name="T2" fmla="*/ 0 w 390"/>
                  <a:gd name="T3" fmla="*/ 0 h 88"/>
                  <a:gd name="T4" fmla="*/ 0 w 390"/>
                  <a:gd name="T5" fmla="*/ 4 h 88"/>
                  <a:gd name="T6" fmla="*/ 287 w 390"/>
                  <a:gd name="T7" fmla="*/ 4 h 88"/>
                  <a:gd name="T8" fmla="*/ 367 w 390"/>
                  <a:gd name="T9" fmla="*/ 80 h 88"/>
                  <a:gd name="T10" fmla="*/ 32 w 390"/>
                  <a:gd name="T11" fmla="*/ 80 h 88"/>
                  <a:gd name="T12" fmla="*/ 36 w 390"/>
                  <a:gd name="T13" fmla="*/ 88 h 88"/>
                  <a:gd name="T14" fmla="*/ 390 w 390"/>
                  <a:gd name="T15" fmla="*/ 88 h 88"/>
                  <a:gd name="T16" fmla="*/ 299 w 390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8">
                    <a:moveTo>
                      <a:pt x="29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7" y="4"/>
                    </a:lnTo>
                    <a:lnTo>
                      <a:pt x="367" y="80"/>
                    </a:lnTo>
                    <a:lnTo>
                      <a:pt x="32" y="80"/>
                    </a:lnTo>
                    <a:lnTo>
                      <a:pt x="36" y="88"/>
                    </a:lnTo>
                    <a:lnTo>
                      <a:pt x="390" y="88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Freeform 11">
                <a:extLst>
                  <a:ext uri="{FF2B5EF4-FFF2-40B4-BE49-F238E27FC236}">
                    <a16:creationId xmlns:a16="http://schemas.microsoft.com/office/drawing/2014/main" id="{39FBE1B4-73A8-BE57-F0FE-2860BFD98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360"/>
                <a:ext cx="390" cy="88"/>
              </a:xfrm>
              <a:custGeom>
                <a:avLst/>
                <a:gdLst>
                  <a:gd name="T0" fmla="*/ 24 w 390"/>
                  <a:gd name="T1" fmla="*/ 80 h 88"/>
                  <a:gd name="T2" fmla="*/ 103 w 390"/>
                  <a:gd name="T3" fmla="*/ 4 h 88"/>
                  <a:gd name="T4" fmla="*/ 386 w 390"/>
                  <a:gd name="T5" fmla="*/ 4 h 88"/>
                  <a:gd name="T6" fmla="*/ 390 w 390"/>
                  <a:gd name="T7" fmla="*/ 0 h 88"/>
                  <a:gd name="T8" fmla="*/ 91 w 390"/>
                  <a:gd name="T9" fmla="*/ 0 h 88"/>
                  <a:gd name="T10" fmla="*/ 0 w 390"/>
                  <a:gd name="T11" fmla="*/ 88 h 88"/>
                  <a:gd name="T12" fmla="*/ 354 w 390"/>
                  <a:gd name="T13" fmla="*/ 88 h 88"/>
                  <a:gd name="T14" fmla="*/ 358 w 390"/>
                  <a:gd name="T15" fmla="*/ 80 h 88"/>
                  <a:gd name="T16" fmla="*/ 24 w 390"/>
                  <a:gd name="T17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8">
                    <a:moveTo>
                      <a:pt x="24" y="80"/>
                    </a:moveTo>
                    <a:lnTo>
                      <a:pt x="103" y="4"/>
                    </a:lnTo>
                    <a:lnTo>
                      <a:pt x="386" y="4"/>
                    </a:lnTo>
                    <a:lnTo>
                      <a:pt x="390" y="0"/>
                    </a:lnTo>
                    <a:lnTo>
                      <a:pt x="91" y="0"/>
                    </a:lnTo>
                    <a:lnTo>
                      <a:pt x="0" y="88"/>
                    </a:lnTo>
                    <a:lnTo>
                      <a:pt x="354" y="88"/>
                    </a:lnTo>
                    <a:lnTo>
                      <a:pt x="358" y="80"/>
                    </a:lnTo>
                    <a:lnTo>
                      <a:pt x="24" y="8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Freeform 12">
                <a:extLst>
                  <a:ext uri="{FF2B5EF4-FFF2-40B4-BE49-F238E27FC236}">
                    <a16:creationId xmlns:a16="http://schemas.microsoft.com/office/drawing/2014/main" id="{324ACF8E-F35E-C454-D439-6F0B894F9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360"/>
                <a:ext cx="390" cy="88"/>
              </a:xfrm>
              <a:custGeom>
                <a:avLst/>
                <a:gdLst>
                  <a:gd name="T0" fmla="*/ 24 w 390"/>
                  <a:gd name="T1" fmla="*/ 80 h 88"/>
                  <a:gd name="T2" fmla="*/ 103 w 390"/>
                  <a:gd name="T3" fmla="*/ 4 h 88"/>
                  <a:gd name="T4" fmla="*/ 386 w 390"/>
                  <a:gd name="T5" fmla="*/ 4 h 88"/>
                  <a:gd name="T6" fmla="*/ 390 w 390"/>
                  <a:gd name="T7" fmla="*/ 0 h 88"/>
                  <a:gd name="T8" fmla="*/ 91 w 390"/>
                  <a:gd name="T9" fmla="*/ 0 h 88"/>
                  <a:gd name="T10" fmla="*/ 0 w 390"/>
                  <a:gd name="T11" fmla="*/ 88 h 88"/>
                  <a:gd name="T12" fmla="*/ 354 w 390"/>
                  <a:gd name="T13" fmla="*/ 88 h 88"/>
                  <a:gd name="T14" fmla="*/ 358 w 390"/>
                  <a:gd name="T15" fmla="*/ 80 h 88"/>
                  <a:gd name="T16" fmla="*/ 24 w 390"/>
                  <a:gd name="T17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8">
                    <a:moveTo>
                      <a:pt x="24" y="80"/>
                    </a:moveTo>
                    <a:lnTo>
                      <a:pt x="103" y="4"/>
                    </a:lnTo>
                    <a:lnTo>
                      <a:pt x="386" y="4"/>
                    </a:lnTo>
                    <a:lnTo>
                      <a:pt x="390" y="0"/>
                    </a:lnTo>
                    <a:lnTo>
                      <a:pt x="91" y="0"/>
                    </a:lnTo>
                    <a:lnTo>
                      <a:pt x="0" y="88"/>
                    </a:lnTo>
                    <a:lnTo>
                      <a:pt x="354" y="88"/>
                    </a:lnTo>
                    <a:lnTo>
                      <a:pt x="358" y="80"/>
                    </a:lnTo>
                    <a:lnTo>
                      <a:pt x="24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Freeform 13">
                <a:extLst>
                  <a:ext uri="{FF2B5EF4-FFF2-40B4-BE49-F238E27FC236}">
                    <a16:creationId xmlns:a16="http://schemas.microsoft.com/office/drawing/2014/main" id="{992F1C37-2A2B-5136-BCCC-8788E29C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388"/>
                <a:ext cx="79" cy="20"/>
              </a:xfrm>
              <a:custGeom>
                <a:avLst/>
                <a:gdLst>
                  <a:gd name="T0" fmla="*/ 8 w 20"/>
                  <a:gd name="T1" fmla="*/ 0 h 5"/>
                  <a:gd name="T2" fmla="*/ 1 w 20"/>
                  <a:gd name="T3" fmla="*/ 3 h 5"/>
                  <a:gd name="T4" fmla="*/ 12 w 20"/>
                  <a:gd name="T5" fmla="*/ 5 h 5"/>
                  <a:gd name="T6" fmla="*/ 19 w 20"/>
                  <a:gd name="T7" fmla="*/ 3 h 5"/>
                  <a:gd name="T8" fmla="*/ 8 w 2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8" y="0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2" y="4"/>
                      <a:pt x="7" y="5"/>
                      <a:pt x="12" y="5"/>
                    </a:cubicBezTo>
                    <a:cubicBezTo>
                      <a:pt x="17" y="5"/>
                      <a:pt x="20" y="4"/>
                      <a:pt x="19" y="3"/>
                    </a:cubicBezTo>
                    <a:cubicBezTo>
                      <a:pt x="18" y="1"/>
                      <a:pt x="13" y="0"/>
                      <a:pt x="8" y="0"/>
                    </a:cubicBez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6" name="Freeform 14">
                <a:extLst>
                  <a:ext uri="{FF2B5EF4-FFF2-40B4-BE49-F238E27FC236}">
                    <a16:creationId xmlns:a16="http://schemas.microsoft.com/office/drawing/2014/main" id="{0EAAA1AB-F412-B7F0-B329-BB0C92287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376"/>
                <a:ext cx="64" cy="16"/>
              </a:xfrm>
              <a:custGeom>
                <a:avLst/>
                <a:gdLst>
                  <a:gd name="T0" fmla="*/ 7 w 16"/>
                  <a:gd name="T1" fmla="*/ 4 h 4"/>
                  <a:gd name="T2" fmla="*/ 15 w 16"/>
                  <a:gd name="T3" fmla="*/ 2 h 4"/>
                  <a:gd name="T4" fmla="*/ 9 w 16"/>
                  <a:gd name="T5" fmla="*/ 0 h 4"/>
                  <a:gd name="T6" fmla="*/ 1 w 16"/>
                  <a:gd name="T7" fmla="*/ 2 h 4"/>
                  <a:gd name="T8" fmla="*/ 7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7" y="4"/>
                    </a:moveTo>
                    <a:cubicBezTo>
                      <a:pt x="11" y="4"/>
                      <a:pt x="15" y="3"/>
                      <a:pt x="15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3"/>
                      <a:pt x="3" y="4"/>
                      <a:pt x="7" y="4"/>
                    </a:cubicBezTo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Freeform 15">
                <a:extLst>
                  <a:ext uri="{FF2B5EF4-FFF2-40B4-BE49-F238E27FC236}">
                    <a16:creationId xmlns:a16="http://schemas.microsoft.com/office/drawing/2014/main" id="{12FB5247-9990-B8C2-7C43-0FEC4D1F8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396"/>
                <a:ext cx="179" cy="4"/>
              </a:xfrm>
              <a:custGeom>
                <a:avLst/>
                <a:gdLst>
                  <a:gd name="T0" fmla="*/ 179 w 179"/>
                  <a:gd name="T1" fmla="*/ 0 h 4"/>
                  <a:gd name="T2" fmla="*/ 4 w 179"/>
                  <a:gd name="T3" fmla="*/ 0 h 4"/>
                  <a:gd name="T4" fmla="*/ 0 w 179"/>
                  <a:gd name="T5" fmla="*/ 4 h 4"/>
                  <a:gd name="T6" fmla="*/ 175 w 179"/>
                  <a:gd name="T7" fmla="*/ 4 h 4"/>
                  <a:gd name="T8" fmla="*/ 179 w 17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">
                    <a:moveTo>
                      <a:pt x="17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75" y="4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Freeform 16">
                <a:extLst>
                  <a:ext uri="{FF2B5EF4-FFF2-40B4-BE49-F238E27FC236}">
                    <a16:creationId xmlns:a16="http://schemas.microsoft.com/office/drawing/2014/main" id="{2F46B155-FF0F-6AAB-CD1E-27FC974E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396"/>
                <a:ext cx="179" cy="4"/>
              </a:xfrm>
              <a:custGeom>
                <a:avLst/>
                <a:gdLst>
                  <a:gd name="T0" fmla="*/ 179 w 179"/>
                  <a:gd name="T1" fmla="*/ 0 h 4"/>
                  <a:gd name="T2" fmla="*/ 4 w 179"/>
                  <a:gd name="T3" fmla="*/ 0 h 4"/>
                  <a:gd name="T4" fmla="*/ 0 w 179"/>
                  <a:gd name="T5" fmla="*/ 4 h 4"/>
                  <a:gd name="T6" fmla="*/ 175 w 179"/>
                  <a:gd name="T7" fmla="*/ 4 h 4"/>
                  <a:gd name="T8" fmla="*/ 179 w 17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">
                    <a:moveTo>
                      <a:pt x="17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75" y="4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Freeform 17">
                <a:extLst>
                  <a:ext uri="{FF2B5EF4-FFF2-40B4-BE49-F238E27FC236}">
                    <a16:creationId xmlns:a16="http://schemas.microsoft.com/office/drawing/2014/main" id="{5F7E329E-B74D-4AB1-D933-46FDF9311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408"/>
                <a:ext cx="143" cy="4"/>
              </a:xfrm>
              <a:custGeom>
                <a:avLst/>
                <a:gdLst>
                  <a:gd name="T0" fmla="*/ 0 w 143"/>
                  <a:gd name="T1" fmla="*/ 4 h 4"/>
                  <a:gd name="T2" fmla="*/ 139 w 143"/>
                  <a:gd name="T3" fmla="*/ 4 h 4"/>
                  <a:gd name="T4" fmla="*/ 143 w 143"/>
                  <a:gd name="T5" fmla="*/ 0 h 4"/>
                  <a:gd name="T6" fmla="*/ 4 w 143"/>
                  <a:gd name="T7" fmla="*/ 0 h 4"/>
                  <a:gd name="T8" fmla="*/ 0 w 14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4">
                    <a:moveTo>
                      <a:pt x="0" y="4"/>
                    </a:moveTo>
                    <a:lnTo>
                      <a:pt x="139" y="4"/>
                    </a:lnTo>
                    <a:lnTo>
                      <a:pt x="143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0" name="Freeform 18">
                <a:extLst>
                  <a:ext uri="{FF2B5EF4-FFF2-40B4-BE49-F238E27FC236}">
                    <a16:creationId xmlns:a16="http://schemas.microsoft.com/office/drawing/2014/main" id="{918B269D-6CEF-48F0-1C55-C4EFA394E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408"/>
                <a:ext cx="143" cy="4"/>
              </a:xfrm>
              <a:custGeom>
                <a:avLst/>
                <a:gdLst>
                  <a:gd name="T0" fmla="*/ 0 w 143"/>
                  <a:gd name="T1" fmla="*/ 4 h 4"/>
                  <a:gd name="T2" fmla="*/ 139 w 143"/>
                  <a:gd name="T3" fmla="*/ 4 h 4"/>
                  <a:gd name="T4" fmla="*/ 143 w 143"/>
                  <a:gd name="T5" fmla="*/ 0 h 4"/>
                  <a:gd name="T6" fmla="*/ 4 w 143"/>
                  <a:gd name="T7" fmla="*/ 0 h 4"/>
                  <a:gd name="T8" fmla="*/ 0 w 14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4">
                    <a:moveTo>
                      <a:pt x="0" y="4"/>
                    </a:moveTo>
                    <a:lnTo>
                      <a:pt x="139" y="4"/>
                    </a:lnTo>
                    <a:lnTo>
                      <a:pt x="143" y="0"/>
                    </a:lnTo>
                    <a:lnTo>
                      <a:pt x="4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Freeform 19">
                <a:extLst>
                  <a:ext uri="{FF2B5EF4-FFF2-40B4-BE49-F238E27FC236}">
                    <a16:creationId xmlns:a16="http://schemas.microsoft.com/office/drawing/2014/main" id="{D98B754A-BE9E-0C91-E404-1BC6BBA60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16"/>
                <a:ext cx="120" cy="4"/>
              </a:xfrm>
              <a:custGeom>
                <a:avLst/>
                <a:gdLst>
                  <a:gd name="T0" fmla="*/ 0 w 120"/>
                  <a:gd name="T1" fmla="*/ 4 h 4"/>
                  <a:gd name="T2" fmla="*/ 116 w 120"/>
                  <a:gd name="T3" fmla="*/ 4 h 4"/>
                  <a:gd name="T4" fmla="*/ 120 w 120"/>
                  <a:gd name="T5" fmla="*/ 0 h 4"/>
                  <a:gd name="T6" fmla="*/ 4 w 120"/>
                  <a:gd name="T7" fmla="*/ 0 h 4"/>
                  <a:gd name="T8" fmla="*/ 0 w 12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">
                    <a:moveTo>
                      <a:pt x="0" y="4"/>
                    </a:moveTo>
                    <a:lnTo>
                      <a:pt x="116" y="4"/>
                    </a:lnTo>
                    <a:lnTo>
                      <a:pt x="120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2" name="Freeform 20">
                <a:extLst>
                  <a:ext uri="{FF2B5EF4-FFF2-40B4-BE49-F238E27FC236}">
                    <a16:creationId xmlns:a16="http://schemas.microsoft.com/office/drawing/2014/main" id="{2DADFA62-EBF1-4584-CD67-383D72A9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16"/>
                <a:ext cx="120" cy="4"/>
              </a:xfrm>
              <a:custGeom>
                <a:avLst/>
                <a:gdLst>
                  <a:gd name="T0" fmla="*/ 0 w 120"/>
                  <a:gd name="T1" fmla="*/ 4 h 4"/>
                  <a:gd name="T2" fmla="*/ 116 w 120"/>
                  <a:gd name="T3" fmla="*/ 4 h 4"/>
                  <a:gd name="T4" fmla="*/ 120 w 120"/>
                  <a:gd name="T5" fmla="*/ 0 h 4"/>
                  <a:gd name="T6" fmla="*/ 4 w 120"/>
                  <a:gd name="T7" fmla="*/ 0 h 4"/>
                  <a:gd name="T8" fmla="*/ 0 w 12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">
                    <a:moveTo>
                      <a:pt x="0" y="4"/>
                    </a:moveTo>
                    <a:lnTo>
                      <a:pt x="116" y="4"/>
                    </a:lnTo>
                    <a:lnTo>
                      <a:pt x="120" y="0"/>
                    </a:lnTo>
                    <a:lnTo>
                      <a:pt x="4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3" name="Rectangle 21">
                <a:extLst>
                  <a:ext uri="{FF2B5EF4-FFF2-40B4-BE49-F238E27FC236}">
                    <a16:creationId xmlns:a16="http://schemas.microsoft.com/office/drawing/2014/main" id="{887A2DD3-2574-66E3-B26E-CB3A7FE58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" y="1460"/>
                <a:ext cx="414" cy="91"/>
              </a:xfrm>
              <a:prstGeom prst="rect">
                <a:avLst/>
              </a:pr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Rectangle 22">
                <a:extLst>
                  <a:ext uri="{FF2B5EF4-FFF2-40B4-BE49-F238E27FC236}">
                    <a16:creationId xmlns:a16="http://schemas.microsoft.com/office/drawing/2014/main" id="{57AE71EF-41B7-392C-71B7-B386640CF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" y="1460"/>
                <a:ext cx="41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5" name="Rectangle 23">
                <a:extLst>
                  <a:ext uri="{FF2B5EF4-FFF2-40B4-BE49-F238E27FC236}">
                    <a16:creationId xmlns:a16="http://schemas.microsoft.com/office/drawing/2014/main" id="{E8F0F37E-D2D2-FCFA-8B2F-2F4345EF7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460"/>
                <a:ext cx="414" cy="91"/>
              </a:xfrm>
              <a:prstGeom prst="rect">
                <a:avLst/>
              </a:pr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6" name="Freeform 24">
                <a:extLst>
                  <a:ext uri="{FF2B5EF4-FFF2-40B4-BE49-F238E27FC236}">
                    <a16:creationId xmlns:a16="http://schemas.microsoft.com/office/drawing/2014/main" id="{3160F672-975C-2899-B391-0AD717182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352"/>
                <a:ext cx="52" cy="108"/>
              </a:xfrm>
              <a:custGeom>
                <a:avLst/>
                <a:gdLst>
                  <a:gd name="T0" fmla="*/ 36 w 52"/>
                  <a:gd name="T1" fmla="*/ 108 h 108"/>
                  <a:gd name="T2" fmla="*/ 52 w 52"/>
                  <a:gd name="T3" fmla="*/ 108 h 108"/>
                  <a:gd name="T4" fmla="*/ 48 w 52"/>
                  <a:gd name="T5" fmla="*/ 96 h 108"/>
                  <a:gd name="T6" fmla="*/ 44 w 52"/>
                  <a:gd name="T7" fmla="*/ 88 h 108"/>
                  <a:gd name="T8" fmla="*/ 12 w 52"/>
                  <a:gd name="T9" fmla="*/ 12 h 108"/>
                  <a:gd name="T10" fmla="*/ 12 w 52"/>
                  <a:gd name="T11" fmla="*/ 8 h 108"/>
                  <a:gd name="T12" fmla="*/ 8 w 52"/>
                  <a:gd name="T13" fmla="*/ 0 h 108"/>
                  <a:gd name="T14" fmla="*/ 0 w 52"/>
                  <a:gd name="T15" fmla="*/ 0 h 108"/>
                  <a:gd name="T16" fmla="*/ 36 w 52"/>
                  <a:gd name="T1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8">
                    <a:moveTo>
                      <a:pt x="36" y="108"/>
                    </a:moveTo>
                    <a:lnTo>
                      <a:pt x="52" y="108"/>
                    </a:lnTo>
                    <a:lnTo>
                      <a:pt x="48" y="96"/>
                    </a:lnTo>
                    <a:lnTo>
                      <a:pt x="44" y="88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36" y="108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Freeform 25">
                <a:extLst>
                  <a:ext uri="{FF2B5EF4-FFF2-40B4-BE49-F238E27FC236}">
                    <a16:creationId xmlns:a16="http://schemas.microsoft.com/office/drawing/2014/main" id="{FC1290FC-1E4E-C342-A8AC-EE9E22EBD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352"/>
                <a:ext cx="191" cy="108"/>
              </a:xfrm>
              <a:custGeom>
                <a:avLst/>
                <a:gdLst>
                  <a:gd name="T0" fmla="*/ 0 w 191"/>
                  <a:gd name="T1" fmla="*/ 108 h 108"/>
                  <a:gd name="T2" fmla="*/ 191 w 191"/>
                  <a:gd name="T3" fmla="*/ 108 h 108"/>
                  <a:gd name="T4" fmla="*/ 159 w 191"/>
                  <a:gd name="T5" fmla="*/ 0 h 108"/>
                  <a:gd name="T6" fmla="*/ 32 w 191"/>
                  <a:gd name="T7" fmla="*/ 0 h 108"/>
                  <a:gd name="T8" fmla="*/ 0 w 191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08">
                    <a:moveTo>
                      <a:pt x="0" y="108"/>
                    </a:moveTo>
                    <a:lnTo>
                      <a:pt x="191" y="108"/>
                    </a:lnTo>
                    <a:lnTo>
                      <a:pt x="159" y="0"/>
                    </a:lnTo>
                    <a:lnTo>
                      <a:pt x="32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8" name="Freeform 26">
                <a:extLst>
                  <a:ext uri="{FF2B5EF4-FFF2-40B4-BE49-F238E27FC236}">
                    <a16:creationId xmlns:a16="http://schemas.microsoft.com/office/drawing/2014/main" id="{3794DEAE-0FAB-9F79-21D8-CF890E757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352"/>
                <a:ext cx="191" cy="108"/>
              </a:xfrm>
              <a:custGeom>
                <a:avLst/>
                <a:gdLst>
                  <a:gd name="T0" fmla="*/ 0 w 191"/>
                  <a:gd name="T1" fmla="*/ 108 h 108"/>
                  <a:gd name="T2" fmla="*/ 191 w 191"/>
                  <a:gd name="T3" fmla="*/ 108 h 108"/>
                  <a:gd name="T4" fmla="*/ 159 w 191"/>
                  <a:gd name="T5" fmla="*/ 0 h 108"/>
                  <a:gd name="T6" fmla="*/ 32 w 191"/>
                  <a:gd name="T7" fmla="*/ 0 h 108"/>
                  <a:gd name="T8" fmla="*/ 0 w 191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08">
                    <a:moveTo>
                      <a:pt x="0" y="108"/>
                    </a:moveTo>
                    <a:lnTo>
                      <a:pt x="191" y="108"/>
                    </a:lnTo>
                    <a:lnTo>
                      <a:pt x="159" y="0"/>
                    </a:lnTo>
                    <a:lnTo>
                      <a:pt x="32" y="0"/>
                    </a:lnTo>
                    <a:lnTo>
                      <a:pt x="0" y="1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9" name="Freeform 27">
                <a:extLst>
                  <a:ext uri="{FF2B5EF4-FFF2-40B4-BE49-F238E27FC236}">
                    <a16:creationId xmlns:a16="http://schemas.microsoft.com/office/drawing/2014/main" id="{D264D105-A3FC-1FAE-189D-00CB41394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352"/>
                <a:ext cx="52" cy="108"/>
              </a:xfrm>
              <a:custGeom>
                <a:avLst/>
                <a:gdLst>
                  <a:gd name="T0" fmla="*/ 36 w 52"/>
                  <a:gd name="T1" fmla="*/ 12 h 108"/>
                  <a:gd name="T2" fmla="*/ 8 w 52"/>
                  <a:gd name="T3" fmla="*/ 88 h 108"/>
                  <a:gd name="T4" fmla="*/ 4 w 52"/>
                  <a:gd name="T5" fmla="*/ 96 h 108"/>
                  <a:gd name="T6" fmla="*/ 0 w 52"/>
                  <a:gd name="T7" fmla="*/ 108 h 108"/>
                  <a:gd name="T8" fmla="*/ 12 w 52"/>
                  <a:gd name="T9" fmla="*/ 108 h 108"/>
                  <a:gd name="T10" fmla="*/ 52 w 52"/>
                  <a:gd name="T11" fmla="*/ 0 h 108"/>
                  <a:gd name="T12" fmla="*/ 40 w 52"/>
                  <a:gd name="T13" fmla="*/ 0 h 108"/>
                  <a:gd name="T14" fmla="*/ 40 w 52"/>
                  <a:gd name="T15" fmla="*/ 8 h 108"/>
                  <a:gd name="T16" fmla="*/ 36 w 52"/>
                  <a:gd name="T17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8">
                    <a:moveTo>
                      <a:pt x="36" y="12"/>
                    </a:moveTo>
                    <a:lnTo>
                      <a:pt x="8" y="88"/>
                    </a:lnTo>
                    <a:lnTo>
                      <a:pt x="4" y="96"/>
                    </a:lnTo>
                    <a:lnTo>
                      <a:pt x="0" y="108"/>
                    </a:lnTo>
                    <a:lnTo>
                      <a:pt x="12" y="108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36" y="12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Freeform 28">
                <a:extLst>
                  <a:ext uri="{FF2B5EF4-FFF2-40B4-BE49-F238E27FC236}">
                    <a16:creationId xmlns:a16="http://schemas.microsoft.com/office/drawing/2014/main" id="{7B6A3ABD-DAFE-F5ED-A3FE-81EA8C641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352"/>
                <a:ext cx="52" cy="108"/>
              </a:xfrm>
              <a:custGeom>
                <a:avLst/>
                <a:gdLst>
                  <a:gd name="T0" fmla="*/ 36 w 52"/>
                  <a:gd name="T1" fmla="*/ 12 h 108"/>
                  <a:gd name="T2" fmla="*/ 8 w 52"/>
                  <a:gd name="T3" fmla="*/ 88 h 108"/>
                  <a:gd name="T4" fmla="*/ 4 w 52"/>
                  <a:gd name="T5" fmla="*/ 96 h 108"/>
                  <a:gd name="T6" fmla="*/ 0 w 52"/>
                  <a:gd name="T7" fmla="*/ 108 h 108"/>
                  <a:gd name="T8" fmla="*/ 12 w 52"/>
                  <a:gd name="T9" fmla="*/ 108 h 108"/>
                  <a:gd name="T10" fmla="*/ 52 w 52"/>
                  <a:gd name="T11" fmla="*/ 0 h 108"/>
                  <a:gd name="T12" fmla="*/ 40 w 52"/>
                  <a:gd name="T13" fmla="*/ 0 h 108"/>
                  <a:gd name="T14" fmla="*/ 40 w 52"/>
                  <a:gd name="T15" fmla="*/ 8 h 108"/>
                  <a:gd name="T16" fmla="*/ 36 w 52"/>
                  <a:gd name="T17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08">
                    <a:moveTo>
                      <a:pt x="36" y="12"/>
                    </a:moveTo>
                    <a:lnTo>
                      <a:pt x="8" y="88"/>
                    </a:lnTo>
                    <a:lnTo>
                      <a:pt x="4" y="96"/>
                    </a:lnTo>
                    <a:lnTo>
                      <a:pt x="0" y="108"/>
                    </a:lnTo>
                    <a:lnTo>
                      <a:pt x="12" y="108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36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1" name="Freeform 29">
                <a:extLst>
                  <a:ext uri="{FF2B5EF4-FFF2-40B4-BE49-F238E27FC236}">
                    <a16:creationId xmlns:a16="http://schemas.microsoft.com/office/drawing/2014/main" id="{296599DD-9B76-9C20-0FA7-01B3B78CC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352"/>
                <a:ext cx="52" cy="108"/>
              </a:xfrm>
              <a:custGeom>
                <a:avLst/>
                <a:gdLst>
                  <a:gd name="T0" fmla="*/ 0 w 52"/>
                  <a:gd name="T1" fmla="*/ 108 h 108"/>
                  <a:gd name="T2" fmla="*/ 20 w 52"/>
                  <a:gd name="T3" fmla="*/ 108 h 108"/>
                  <a:gd name="T4" fmla="*/ 52 w 52"/>
                  <a:gd name="T5" fmla="*/ 0 h 108"/>
                  <a:gd name="T6" fmla="*/ 40 w 52"/>
                  <a:gd name="T7" fmla="*/ 0 h 108"/>
                  <a:gd name="T8" fmla="*/ 0 w 52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08">
                    <a:moveTo>
                      <a:pt x="0" y="108"/>
                    </a:moveTo>
                    <a:lnTo>
                      <a:pt x="20" y="108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2" name="Freeform 30">
                <a:extLst>
                  <a:ext uri="{FF2B5EF4-FFF2-40B4-BE49-F238E27FC236}">
                    <a16:creationId xmlns:a16="http://schemas.microsoft.com/office/drawing/2014/main" id="{D61D72C7-4573-BE47-B181-C7C72A8C1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352"/>
                <a:ext cx="52" cy="108"/>
              </a:xfrm>
              <a:custGeom>
                <a:avLst/>
                <a:gdLst>
                  <a:gd name="T0" fmla="*/ 0 w 52"/>
                  <a:gd name="T1" fmla="*/ 108 h 108"/>
                  <a:gd name="T2" fmla="*/ 20 w 52"/>
                  <a:gd name="T3" fmla="*/ 108 h 108"/>
                  <a:gd name="T4" fmla="*/ 52 w 52"/>
                  <a:gd name="T5" fmla="*/ 0 h 108"/>
                  <a:gd name="T6" fmla="*/ 40 w 52"/>
                  <a:gd name="T7" fmla="*/ 0 h 108"/>
                  <a:gd name="T8" fmla="*/ 0 w 52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08">
                    <a:moveTo>
                      <a:pt x="0" y="108"/>
                    </a:moveTo>
                    <a:lnTo>
                      <a:pt x="20" y="108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0" y="1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Freeform 31">
                <a:extLst>
                  <a:ext uri="{FF2B5EF4-FFF2-40B4-BE49-F238E27FC236}">
                    <a16:creationId xmlns:a16="http://schemas.microsoft.com/office/drawing/2014/main" id="{7789F9B1-6789-4E9A-E2BF-B5D0154F6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352"/>
                <a:ext cx="52" cy="108"/>
              </a:xfrm>
              <a:custGeom>
                <a:avLst/>
                <a:gdLst>
                  <a:gd name="T0" fmla="*/ 32 w 52"/>
                  <a:gd name="T1" fmla="*/ 108 h 108"/>
                  <a:gd name="T2" fmla="*/ 52 w 52"/>
                  <a:gd name="T3" fmla="*/ 108 h 108"/>
                  <a:gd name="T4" fmla="*/ 16 w 52"/>
                  <a:gd name="T5" fmla="*/ 0 h 108"/>
                  <a:gd name="T6" fmla="*/ 0 w 52"/>
                  <a:gd name="T7" fmla="*/ 0 h 108"/>
                  <a:gd name="T8" fmla="*/ 32 w 52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08">
                    <a:moveTo>
                      <a:pt x="32" y="108"/>
                    </a:moveTo>
                    <a:lnTo>
                      <a:pt x="52" y="10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2" y="108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4" name="Rectangle 32">
                <a:extLst>
                  <a:ext uri="{FF2B5EF4-FFF2-40B4-BE49-F238E27FC236}">
                    <a16:creationId xmlns:a16="http://schemas.microsoft.com/office/drawing/2014/main" id="{5FF1175B-B6F0-2985-0D31-E6F19C4D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60"/>
                <a:ext cx="12" cy="91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5" name="Rectangle 33">
                <a:extLst>
                  <a:ext uri="{FF2B5EF4-FFF2-40B4-BE49-F238E27FC236}">
                    <a16:creationId xmlns:a16="http://schemas.microsoft.com/office/drawing/2014/main" id="{DCEB977D-EB53-6F1F-A54A-4FC7274BD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460"/>
                <a:ext cx="1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6" name="Rectangle 34">
                <a:extLst>
                  <a:ext uri="{FF2B5EF4-FFF2-40B4-BE49-F238E27FC236}">
                    <a16:creationId xmlns:a16="http://schemas.microsoft.com/office/drawing/2014/main" id="{1AE5DAB3-EAD0-96A2-A061-41489E8C6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1460"/>
                <a:ext cx="16" cy="91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Rectangle 35">
                <a:extLst>
                  <a:ext uri="{FF2B5EF4-FFF2-40B4-BE49-F238E27FC236}">
                    <a16:creationId xmlns:a16="http://schemas.microsoft.com/office/drawing/2014/main" id="{B93374B5-5117-82CB-A6EF-F9B3E4359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460"/>
                <a:ext cx="191" cy="91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Rectangle 36">
                <a:extLst>
                  <a:ext uri="{FF2B5EF4-FFF2-40B4-BE49-F238E27FC236}">
                    <a16:creationId xmlns:a16="http://schemas.microsoft.com/office/drawing/2014/main" id="{A9FC52A2-288B-86B5-62E4-7C49C5C03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460"/>
                <a:ext cx="19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Rectangle 37">
                <a:extLst>
                  <a:ext uri="{FF2B5EF4-FFF2-40B4-BE49-F238E27FC236}">
                    <a16:creationId xmlns:a16="http://schemas.microsoft.com/office/drawing/2014/main" id="{8FD7E604-ED0E-3B7C-706B-2C9E9DD93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460"/>
                <a:ext cx="20" cy="91"/>
              </a:xfrm>
              <a:prstGeom prst="rect">
                <a:avLst/>
              </a:pr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Rectangle 38">
                <a:extLst>
                  <a:ext uri="{FF2B5EF4-FFF2-40B4-BE49-F238E27FC236}">
                    <a16:creationId xmlns:a16="http://schemas.microsoft.com/office/drawing/2014/main" id="{AE4B046A-566E-C885-54BB-71DA070B5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460"/>
                <a:ext cx="2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Rectangle 39">
                <a:extLst>
                  <a:ext uri="{FF2B5EF4-FFF2-40B4-BE49-F238E27FC236}">
                    <a16:creationId xmlns:a16="http://schemas.microsoft.com/office/drawing/2014/main" id="{F1B27E87-23DC-86D5-4268-03785AD98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1460"/>
                <a:ext cx="20" cy="91"/>
              </a:xfrm>
              <a:prstGeom prst="rect">
                <a:avLst/>
              </a:pr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Freeform 40">
                <a:extLst>
                  <a:ext uri="{FF2B5EF4-FFF2-40B4-BE49-F238E27FC236}">
                    <a16:creationId xmlns:a16="http://schemas.microsoft.com/office/drawing/2014/main" id="{FEBF2EF7-B031-F3A5-7EE9-786DEC9B7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249"/>
                <a:ext cx="450" cy="127"/>
              </a:xfrm>
              <a:custGeom>
                <a:avLst/>
                <a:gdLst>
                  <a:gd name="T0" fmla="*/ 418 w 450"/>
                  <a:gd name="T1" fmla="*/ 99 h 127"/>
                  <a:gd name="T2" fmla="*/ 64 w 450"/>
                  <a:gd name="T3" fmla="*/ 107 h 127"/>
                  <a:gd name="T4" fmla="*/ 151 w 450"/>
                  <a:gd name="T5" fmla="*/ 20 h 127"/>
                  <a:gd name="T6" fmla="*/ 450 w 450"/>
                  <a:gd name="T7" fmla="*/ 12 h 127"/>
                  <a:gd name="T8" fmla="*/ 450 w 450"/>
                  <a:gd name="T9" fmla="*/ 0 h 127"/>
                  <a:gd name="T10" fmla="*/ 127 w 450"/>
                  <a:gd name="T11" fmla="*/ 12 h 127"/>
                  <a:gd name="T12" fmla="*/ 0 w 450"/>
                  <a:gd name="T13" fmla="*/ 127 h 127"/>
                  <a:gd name="T14" fmla="*/ 410 w 450"/>
                  <a:gd name="T15" fmla="*/ 111 h 127"/>
                  <a:gd name="T16" fmla="*/ 418 w 450"/>
                  <a:gd name="T17" fmla="*/ 9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0" h="127">
                    <a:moveTo>
                      <a:pt x="418" y="99"/>
                    </a:moveTo>
                    <a:lnTo>
                      <a:pt x="64" y="107"/>
                    </a:lnTo>
                    <a:lnTo>
                      <a:pt x="151" y="20"/>
                    </a:lnTo>
                    <a:lnTo>
                      <a:pt x="450" y="12"/>
                    </a:lnTo>
                    <a:lnTo>
                      <a:pt x="450" y="0"/>
                    </a:lnTo>
                    <a:lnTo>
                      <a:pt x="127" y="12"/>
                    </a:lnTo>
                    <a:lnTo>
                      <a:pt x="0" y="127"/>
                    </a:lnTo>
                    <a:lnTo>
                      <a:pt x="410" y="111"/>
                    </a:lnTo>
                    <a:lnTo>
                      <a:pt x="418" y="99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Freeform 41">
                <a:extLst>
                  <a:ext uri="{FF2B5EF4-FFF2-40B4-BE49-F238E27FC236}">
                    <a16:creationId xmlns:a16="http://schemas.microsoft.com/office/drawing/2014/main" id="{CC54C388-DC45-4078-0E5A-FAF5EF36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249"/>
                <a:ext cx="450" cy="127"/>
              </a:xfrm>
              <a:custGeom>
                <a:avLst/>
                <a:gdLst>
                  <a:gd name="T0" fmla="*/ 418 w 450"/>
                  <a:gd name="T1" fmla="*/ 99 h 127"/>
                  <a:gd name="T2" fmla="*/ 64 w 450"/>
                  <a:gd name="T3" fmla="*/ 107 h 127"/>
                  <a:gd name="T4" fmla="*/ 151 w 450"/>
                  <a:gd name="T5" fmla="*/ 20 h 127"/>
                  <a:gd name="T6" fmla="*/ 450 w 450"/>
                  <a:gd name="T7" fmla="*/ 12 h 127"/>
                  <a:gd name="T8" fmla="*/ 450 w 450"/>
                  <a:gd name="T9" fmla="*/ 0 h 127"/>
                  <a:gd name="T10" fmla="*/ 127 w 450"/>
                  <a:gd name="T11" fmla="*/ 12 h 127"/>
                  <a:gd name="T12" fmla="*/ 0 w 450"/>
                  <a:gd name="T13" fmla="*/ 127 h 127"/>
                  <a:gd name="T14" fmla="*/ 410 w 450"/>
                  <a:gd name="T15" fmla="*/ 111 h 127"/>
                  <a:gd name="T16" fmla="*/ 418 w 450"/>
                  <a:gd name="T17" fmla="*/ 9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0" h="127">
                    <a:moveTo>
                      <a:pt x="418" y="99"/>
                    </a:moveTo>
                    <a:lnTo>
                      <a:pt x="64" y="107"/>
                    </a:lnTo>
                    <a:lnTo>
                      <a:pt x="151" y="20"/>
                    </a:lnTo>
                    <a:lnTo>
                      <a:pt x="450" y="12"/>
                    </a:lnTo>
                    <a:lnTo>
                      <a:pt x="450" y="0"/>
                    </a:lnTo>
                    <a:lnTo>
                      <a:pt x="127" y="12"/>
                    </a:lnTo>
                    <a:lnTo>
                      <a:pt x="0" y="127"/>
                    </a:lnTo>
                    <a:lnTo>
                      <a:pt x="410" y="111"/>
                    </a:lnTo>
                    <a:lnTo>
                      <a:pt x="418" y="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4" name="Freeform 42">
                <a:extLst>
                  <a:ext uri="{FF2B5EF4-FFF2-40B4-BE49-F238E27FC236}">
                    <a16:creationId xmlns:a16="http://schemas.microsoft.com/office/drawing/2014/main" id="{468A77D3-377F-7B06-C0C0-F263DAF16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9" y="1249"/>
                <a:ext cx="371" cy="84"/>
              </a:xfrm>
              <a:custGeom>
                <a:avLst/>
                <a:gdLst>
                  <a:gd name="T0" fmla="*/ 72 w 93"/>
                  <a:gd name="T1" fmla="*/ 0 h 21"/>
                  <a:gd name="T2" fmla="*/ 0 w 93"/>
                  <a:gd name="T3" fmla="*/ 2 h 21"/>
                  <a:gd name="T4" fmla="*/ 9 w 93"/>
                  <a:gd name="T5" fmla="*/ 21 h 21"/>
                  <a:gd name="T6" fmla="*/ 93 w 93"/>
                  <a:gd name="T7" fmla="*/ 18 h 21"/>
                  <a:gd name="T8" fmla="*/ 72 w 93"/>
                  <a:gd name="T9" fmla="*/ 0 h 21"/>
                  <a:gd name="T10" fmla="*/ 47 w 93"/>
                  <a:gd name="T11" fmla="*/ 12 h 21"/>
                  <a:gd name="T12" fmla="*/ 36 w 93"/>
                  <a:gd name="T13" fmla="*/ 10 h 21"/>
                  <a:gd name="T14" fmla="*/ 44 w 93"/>
                  <a:gd name="T15" fmla="*/ 7 h 21"/>
                  <a:gd name="T16" fmla="*/ 54 w 93"/>
                  <a:gd name="T17" fmla="*/ 9 h 21"/>
                  <a:gd name="T18" fmla="*/ 47 w 93"/>
                  <a:gd name="T1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21">
                    <a:moveTo>
                      <a:pt x="7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3" y="18"/>
                      <a:pt x="93" y="18"/>
                      <a:pt x="93" y="18"/>
                    </a:cubicBezTo>
                    <a:lnTo>
                      <a:pt x="72" y="0"/>
                    </a:lnTo>
                    <a:close/>
                    <a:moveTo>
                      <a:pt x="47" y="12"/>
                    </a:moveTo>
                    <a:cubicBezTo>
                      <a:pt x="42" y="12"/>
                      <a:pt x="37" y="11"/>
                      <a:pt x="36" y="10"/>
                    </a:cubicBezTo>
                    <a:cubicBezTo>
                      <a:pt x="35" y="8"/>
                      <a:pt x="39" y="7"/>
                      <a:pt x="44" y="7"/>
                    </a:cubicBezTo>
                    <a:cubicBezTo>
                      <a:pt x="48" y="7"/>
                      <a:pt x="53" y="8"/>
                      <a:pt x="54" y="9"/>
                    </a:cubicBezTo>
                    <a:cubicBezTo>
                      <a:pt x="56" y="11"/>
                      <a:pt x="52" y="12"/>
                      <a:pt x="47" y="12"/>
                    </a:cubicBez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Freeform 43">
                <a:extLst>
                  <a:ext uri="{FF2B5EF4-FFF2-40B4-BE49-F238E27FC236}">
                    <a16:creationId xmlns:a16="http://schemas.microsoft.com/office/drawing/2014/main" id="{F4FD59F3-A066-E0D1-7F70-A07222566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8" y="1265"/>
                <a:ext cx="358" cy="87"/>
              </a:xfrm>
              <a:custGeom>
                <a:avLst/>
                <a:gdLst>
                  <a:gd name="T0" fmla="*/ 0 w 90"/>
                  <a:gd name="T1" fmla="*/ 22 h 22"/>
                  <a:gd name="T2" fmla="*/ 83 w 90"/>
                  <a:gd name="T3" fmla="*/ 19 h 22"/>
                  <a:gd name="T4" fmla="*/ 90 w 90"/>
                  <a:gd name="T5" fmla="*/ 0 h 22"/>
                  <a:gd name="T6" fmla="*/ 19 w 90"/>
                  <a:gd name="T7" fmla="*/ 2 h 22"/>
                  <a:gd name="T8" fmla="*/ 0 w 90"/>
                  <a:gd name="T9" fmla="*/ 22 h 22"/>
                  <a:gd name="T10" fmla="*/ 58 w 90"/>
                  <a:gd name="T11" fmla="*/ 15 h 22"/>
                  <a:gd name="T12" fmla="*/ 29 w 90"/>
                  <a:gd name="T13" fmla="*/ 16 h 22"/>
                  <a:gd name="T14" fmla="*/ 30 w 90"/>
                  <a:gd name="T15" fmla="*/ 15 h 22"/>
                  <a:gd name="T16" fmla="*/ 58 w 90"/>
                  <a:gd name="T17" fmla="*/ 14 h 22"/>
                  <a:gd name="T18" fmla="*/ 58 w 90"/>
                  <a:gd name="T19" fmla="*/ 15 h 22"/>
                  <a:gd name="T20" fmla="*/ 63 w 90"/>
                  <a:gd name="T21" fmla="*/ 12 h 22"/>
                  <a:gd name="T22" fmla="*/ 27 w 90"/>
                  <a:gd name="T23" fmla="*/ 14 h 22"/>
                  <a:gd name="T24" fmla="*/ 28 w 90"/>
                  <a:gd name="T25" fmla="*/ 12 h 22"/>
                  <a:gd name="T26" fmla="*/ 63 w 90"/>
                  <a:gd name="T27" fmla="*/ 11 h 22"/>
                  <a:gd name="T28" fmla="*/ 63 w 90"/>
                  <a:gd name="T29" fmla="*/ 12 h 22"/>
                  <a:gd name="T30" fmla="*/ 42 w 90"/>
                  <a:gd name="T31" fmla="*/ 6 h 22"/>
                  <a:gd name="T32" fmla="*/ 51 w 90"/>
                  <a:gd name="T33" fmla="*/ 4 h 22"/>
                  <a:gd name="T34" fmla="*/ 57 w 90"/>
                  <a:gd name="T35" fmla="*/ 6 h 22"/>
                  <a:gd name="T36" fmla="*/ 48 w 90"/>
                  <a:gd name="T37" fmla="*/ 8 h 22"/>
                  <a:gd name="T38" fmla="*/ 42 w 90"/>
                  <a:gd name="T39" fmla="*/ 6 h 22"/>
                  <a:gd name="T40" fmla="*/ 25 w 90"/>
                  <a:gd name="T41" fmla="*/ 10 h 22"/>
                  <a:gd name="T42" fmla="*/ 69 w 90"/>
                  <a:gd name="T43" fmla="*/ 9 h 22"/>
                  <a:gd name="T44" fmla="*/ 69 w 90"/>
                  <a:gd name="T45" fmla="*/ 10 h 22"/>
                  <a:gd name="T46" fmla="*/ 24 w 90"/>
                  <a:gd name="T47" fmla="*/ 11 h 22"/>
                  <a:gd name="T48" fmla="*/ 25 w 90"/>
                  <a:gd name="T4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" h="22">
                    <a:moveTo>
                      <a:pt x="0" y="22"/>
                    </a:moveTo>
                    <a:cubicBezTo>
                      <a:pt x="83" y="19"/>
                      <a:pt x="83" y="19"/>
                      <a:pt x="83" y="19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58" y="15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5"/>
                      <a:pt x="58" y="15"/>
                      <a:pt x="58" y="15"/>
                    </a:cubicBezTo>
                    <a:moveTo>
                      <a:pt x="63" y="12"/>
                    </a:moveTo>
                    <a:cubicBezTo>
                      <a:pt x="27" y="14"/>
                      <a:pt x="27" y="14"/>
                      <a:pt x="27" y="1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2"/>
                      <a:pt x="63" y="12"/>
                      <a:pt x="63" y="12"/>
                    </a:cubicBezTo>
                    <a:moveTo>
                      <a:pt x="42" y="6"/>
                    </a:moveTo>
                    <a:cubicBezTo>
                      <a:pt x="43" y="5"/>
                      <a:pt x="47" y="4"/>
                      <a:pt x="51" y="4"/>
                    </a:cubicBezTo>
                    <a:cubicBezTo>
                      <a:pt x="55" y="4"/>
                      <a:pt x="57" y="5"/>
                      <a:pt x="57" y="6"/>
                    </a:cubicBezTo>
                    <a:cubicBezTo>
                      <a:pt x="56" y="7"/>
                      <a:pt x="52" y="8"/>
                      <a:pt x="48" y="8"/>
                    </a:cubicBezTo>
                    <a:cubicBezTo>
                      <a:pt x="44" y="8"/>
                      <a:pt x="41" y="7"/>
                      <a:pt x="42" y="6"/>
                    </a:cubicBezTo>
                    <a:moveTo>
                      <a:pt x="25" y="10"/>
                    </a:moveTo>
                    <a:cubicBezTo>
                      <a:pt x="69" y="9"/>
                      <a:pt x="69" y="9"/>
                      <a:pt x="69" y="9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6" name="Freeform 44">
                <a:extLst>
                  <a:ext uri="{FF2B5EF4-FFF2-40B4-BE49-F238E27FC236}">
                    <a16:creationId xmlns:a16="http://schemas.microsoft.com/office/drawing/2014/main" id="{B5DD04F7-78CC-BFF4-D321-6A7CC780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233"/>
                <a:ext cx="462" cy="119"/>
              </a:xfrm>
              <a:custGeom>
                <a:avLst/>
                <a:gdLst>
                  <a:gd name="T0" fmla="*/ 303 w 462"/>
                  <a:gd name="T1" fmla="*/ 12 h 119"/>
                  <a:gd name="T2" fmla="*/ 399 w 462"/>
                  <a:gd name="T3" fmla="*/ 96 h 119"/>
                  <a:gd name="T4" fmla="*/ 40 w 462"/>
                  <a:gd name="T5" fmla="*/ 107 h 119"/>
                  <a:gd name="T6" fmla="*/ 48 w 462"/>
                  <a:gd name="T7" fmla="*/ 119 h 119"/>
                  <a:gd name="T8" fmla="*/ 462 w 462"/>
                  <a:gd name="T9" fmla="*/ 107 h 119"/>
                  <a:gd name="T10" fmla="*/ 327 w 462"/>
                  <a:gd name="T11" fmla="*/ 0 h 119"/>
                  <a:gd name="T12" fmla="*/ 0 w 462"/>
                  <a:gd name="T13" fmla="*/ 12 h 119"/>
                  <a:gd name="T14" fmla="*/ 4 w 462"/>
                  <a:gd name="T15" fmla="*/ 20 h 119"/>
                  <a:gd name="T16" fmla="*/ 303 w 462"/>
                  <a:gd name="T17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2" h="119">
                    <a:moveTo>
                      <a:pt x="303" y="12"/>
                    </a:moveTo>
                    <a:lnTo>
                      <a:pt x="399" y="96"/>
                    </a:lnTo>
                    <a:lnTo>
                      <a:pt x="40" y="107"/>
                    </a:lnTo>
                    <a:lnTo>
                      <a:pt x="48" y="119"/>
                    </a:lnTo>
                    <a:lnTo>
                      <a:pt x="462" y="107"/>
                    </a:lnTo>
                    <a:lnTo>
                      <a:pt x="327" y="0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303" y="12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7" name="Freeform 45">
                <a:extLst>
                  <a:ext uri="{FF2B5EF4-FFF2-40B4-BE49-F238E27FC236}">
                    <a16:creationId xmlns:a16="http://schemas.microsoft.com/office/drawing/2014/main" id="{01CE7837-6F52-8277-AFF0-D9DE2E76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245"/>
                <a:ext cx="395" cy="95"/>
              </a:xfrm>
              <a:custGeom>
                <a:avLst/>
                <a:gdLst>
                  <a:gd name="T0" fmla="*/ 299 w 395"/>
                  <a:gd name="T1" fmla="*/ 0 h 95"/>
                  <a:gd name="T2" fmla="*/ 0 w 395"/>
                  <a:gd name="T3" fmla="*/ 8 h 95"/>
                  <a:gd name="T4" fmla="*/ 0 w 395"/>
                  <a:gd name="T5" fmla="*/ 12 h 95"/>
                  <a:gd name="T6" fmla="*/ 287 w 395"/>
                  <a:gd name="T7" fmla="*/ 4 h 95"/>
                  <a:gd name="T8" fmla="*/ 371 w 395"/>
                  <a:gd name="T9" fmla="*/ 76 h 95"/>
                  <a:gd name="T10" fmla="*/ 36 w 395"/>
                  <a:gd name="T11" fmla="*/ 88 h 95"/>
                  <a:gd name="T12" fmla="*/ 36 w 395"/>
                  <a:gd name="T13" fmla="*/ 95 h 95"/>
                  <a:gd name="T14" fmla="*/ 395 w 395"/>
                  <a:gd name="T15" fmla="*/ 84 h 95"/>
                  <a:gd name="T16" fmla="*/ 299 w 395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5" h="95">
                    <a:moveTo>
                      <a:pt x="299" y="0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287" y="4"/>
                    </a:lnTo>
                    <a:lnTo>
                      <a:pt x="371" y="76"/>
                    </a:lnTo>
                    <a:lnTo>
                      <a:pt x="36" y="88"/>
                    </a:lnTo>
                    <a:lnTo>
                      <a:pt x="36" y="95"/>
                    </a:lnTo>
                    <a:lnTo>
                      <a:pt x="395" y="84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8" name="Freeform 46">
                <a:extLst>
                  <a:ext uri="{FF2B5EF4-FFF2-40B4-BE49-F238E27FC236}">
                    <a16:creationId xmlns:a16="http://schemas.microsoft.com/office/drawing/2014/main" id="{1BBD96C2-89D9-9A25-A7AE-5951E2A57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261"/>
                <a:ext cx="386" cy="95"/>
              </a:xfrm>
              <a:custGeom>
                <a:avLst/>
                <a:gdLst>
                  <a:gd name="T0" fmla="*/ 24 w 386"/>
                  <a:gd name="T1" fmla="*/ 91 h 95"/>
                  <a:gd name="T2" fmla="*/ 99 w 386"/>
                  <a:gd name="T3" fmla="*/ 12 h 95"/>
                  <a:gd name="T4" fmla="*/ 382 w 386"/>
                  <a:gd name="T5" fmla="*/ 4 h 95"/>
                  <a:gd name="T6" fmla="*/ 386 w 386"/>
                  <a:gd name="T7" fmla="*/ 0 h 95"/>
                  <a:gd name="T8" fmla="*/ 87 w 386"/>
                  <a:gd name="T9" fmla="*/ 8 h 95"/>
                  <a:gd name="T10" fmla="*/ 0 w 386"/>
                  <a:gd name="T11" fmla="*/ 95 h 95"/>
                  <a:gd name="T12" fmla="*/ 354 w 386"/>
                  <a:gd name="T13" fmla="*/ 87 h 95"/>
                  <a:gd name="T14" fmla="*/ 354 w 386"/>
                  <a:gd name="T15" fmla="*/ 79 h 95"/>
                  <a:gd name="T16" fmla="*/ 24 w 386"/>
                  <a:gd name="T17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6" h="95">
                    <a:moveTo>
                      <a:pt x="24" y="91"/>
                    </a:moveTo>
                    <a:lnTo>
                      <a:pt x="99" y="12"/>
                    </a:lnTo>
                    <a:lnTo>
                      <a:pt x="382" y="4"/>
                    </a:lnTo>
                    <a:lnTo>
                      <a:pt x="386" y="0"/>
                    </a:lnTo>
                    <a:lnTo>
                      <a:pt x="87" y="8"/>
                    </a:lnTo>
                    <a:lnTo>
                      <a:pt x="0" y="95"/>
                    </a:lnTo>
                    <a:lnTo>
                      <a:pt x="354" y="87"/>
                    </a:lnTo>
                    <a:lnTo>
                      <a:pt x="354" y="79"/>
                    </a:lnTo>
                    <a:lnTo>
                      <a:pt x="24" y="91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9" name="Freeform 47">
                <a:extLst>
                  <a:ext uri="{FF2B5EF4-FFF2-40B4-BE49-F238E27FC236}">
                    <a16:creationId xmlns:a16="http://schemas.microsoft.com/office/drawing/2014/main" id="{3FDDA1DC-D600-39F7-1CFB-A8378DFD6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261"/>
                <a:ext cx="386" cy="95"/>
              </a:xfrm>
              <a:custGeom>
                <a:avLst/>
                <a:gdLst>
                  <a:gd name="T0" fmla="*/ 24 w 386"/>
                  <a:gd name="T1" fmla="*/ 91 h 95"/>
                  <a:gd name="T2" fmla="*/ 99 w 386"/>
                  <a:gd name="T3" fmla="*/ 12 h 95"/>
                  <a:gd name="T4" fmla="*/ 382 w 386"/>
                  <a:gd name="T5" fmla="*/ 4 h 95"/>
                  <a:gd name="T6" fmla="*/ 386 w 386"/>
                  <a:gd name="T7" fmla="*/ 0 h 95"/>
                  <a:gd name="T8" fmla="*/ 87 w 386"/>
                  <a:gd name="T9" fmla="*/ 8 h 95"/>
                  <a:gd name="T10" fmla="*/ 0 w 386"/>
                  <a:gd name="T11" fmla="*/ 95 h 95"/>
                  <a:gd name="T12" fmla="*/ 354 w 386"/>
                  <a:gd name="T13" fmla="*/ 87 h 95"/>
                  <a:gd name="T14" fmla="*/ 354 w 386"/>
                  <a:gd name="T15" fmla="*/ 79 h 95"/>
                  <a:gd name="T16" fmla="*/ 24 w 386"/>
                  <a:gd name="T17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6" h="95">
                    <a:moveTo>
                      <a:pt x="24" y="91"/>
                    </a:moveTo>
                    <a:lnTo>
                      <a:pt x="99" y="12"/>
                    </a:lnTo>
                    <a:lnTo>
                      <a:pt x="382" y="4"/>
                    </a:lnTo>
                    <a:lnTo>
                      <a:pt x="386" y="0"/>
                    </a:lnTo>
                    <a:lnTo>
                      <a:pt x="87" y="8"/>
                    </a:lnTo>
                    <a:lnTo>
                      <a:pt x="0" y="95"/>
                    </a:lnTo>
                    <a:lnTo>
                      <a:pt x="354" y="87"/>
                    </a:lnTo>
                    <a:lnTo>
                      <a:pt x="354" y="79"/>
                    </a:lnTo>
                    <a:lnTo>
                      <a:pt x="24" y="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0" name="Freeform 48">
                <a:extLst>
                  <a:ext uri="{FF2B5EF4-FFF2-40B4-BE49-F238E27FC236}">
                    <a16:creationId xmlns:a16="http://schemas.microsoft.com/office/drawing/2014/main" id="{DEF48CB1-1F3F-C8E5-177E-18B9E951E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1277"/>
                <a:ext cx="83" cy="20"/>
              </a:xfrm>
              <a:custGeom>
                <a:avLst/>
                <a:gdLst>
                  <a:gd name="T0" fmla="*/ 9 w 21"/>
                  <a:gd name="T1" fmla="*/ 0 h 5"/>
                  <a:gd name="T2" fmla="*/ 1 w 21"/>
                  <a:gd name="T3" fmla="*/ 3 h 5"/>
                  <a:gd name="T4" fmla="*/ 12 w 21"/>
                  <a:gd name="T5" fmla="*/ 5 h 5"/>
                  <a:gd name="T6" fmla="*/ 19 w 21"/>
                  <a:gd name="T7" fmla="*/ 2 h 5"/>
                  <a:gd name="T8" fmla="*/ 9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9" y="0"/>
                    </a:moveTo>
                    <a:cubicBezTo>
                      <a:pt x="4" y="0"/>
                      <a:pt x="0" y="1"/>
                      <a:pt x="1" y="3"/>
                    </a:cubicBezTo>
                    <a:cubicBezTo>
                      <a:pt x="2" y="4"/>
                      <a:pt x="7" y="5"/>
                      <a:pt x="12" y="5"/>
                    </a:cubicBezTo>
                    <a:cubicBezTo>
                      <a:pt x="17" y="5"/>
                      <a:pt x="21" y="4"/>
                      <a:pt x="19" y="2"/>
                    </a:cubicBezTo>
                    <a:cubicBezTo>
                      <a:pt x="18" y="1"/>
                      <a:pt x="13" y="0"/>
                      <a:pt x="9" y="0"/>
                    </a:cubicBez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1" name="Freeform 49">
                <a:extLst>
                  <a:ext uri="{FF2B5EF4-FFF2-40B4-BE49-F238E27FC236}">
                    <a16:creationId xmlns:a16="http://schemas.microsoft.com/office/drawing/2014/main" id="{0F67D146-C2F1-A46D-B634-95B173689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281"/>
                <a:ext cx="64" cy="16"/>
              </a:xfrm>
              <a:custGeom>
                <a:avLst/>
                <a:gdLst>
                  <a:gd name="T0" fmla="*/ 7 w 16"/>
                  <a:gd name="T1" fmla="*/ 4 h 4"/>
                  <a:gd name="T2" fmla="*/ 16 w 16"/>
                  <a:gd name="T3" fmla="*/ 2 h 4"/>
                  <a:gd name="T4" fmla="*/ 10 w 16"/>
                  <a:gd name="T5" fmla="*/ 0 h 4"/>
                  <a:gd name="T6" fmla="*/ 1 w 16"/>
                  <a:gd name="T7" fmla="*/ 2 h 4"/>
                  <a:gd name="T8" fmla="*/ 7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7" y="4"/>
                    </a:moveTo>
                    <a:cubicBezTo>
                      <a:pt x="11" y="4"/>
                      <a:pt x="15" y="3"/>
                      <a:pt x="16" y="2"/>
                    </a:cubicBezTo>
                    <a:cubicBezTo>
                      <a:pt x="16" y="1"/>
                      <a:pt x="14" y="0"/>
                      <a:pt x="10" y="0"/>
                    </a:cubicBezTo>
                    <a:cubicBezTo>
                      <a:pt x="6" y="0"/>
                      <a:pt x="2" y="1"/>
                      <a:pt x="1" y="2"/>
                    </a:cubicBezTo>
                    <a:cubicBezTo>
                      <a:pt x="0" y="3"/>
                      <a:pt x="3" y="4"/>
                      <a:pt x="7" y="4"/>
                    </a:cubicBezTo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2" name="Freeform 50">
                <a:extLst>
                  <a:ext uri="{FF2B5EF4-FFF2-40B4-BE49-F238E27FC236}">
                    <a16:creationId xmlns:a16="http://schemas.microsoft.com/office/drawing/2014/main" id="{F8E6CF59-8C67-8907-D7EC-D1510018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301"/>
                <a:ext cx="179" cy="8"/>
              </a:xfrm>
              <a:custGeom>
                <a:avLst/>
                <a:gdLst>
                  <a:gd name="T0" fmla="*/ 179 w 179"/>
                  <a:gd name="T1" fmla="*/ 0 h 8"/>
                  <a:gd name="T2" fmla="*/ 4 w 179"/>
                  <a:gd name="T3" fmla="*/ 4 h 8"/>
                  <a:gd name="T4" fmla="*/ 0 w 179"/>
                  <a:gd name="T5" fmla="*/ 8 h 8"/>
                  <a:gd name="T6" fmla="*/ 179 w 179"/>
                  <a:gd name="T7" fmla="*/ 4 h 8"/>
                  <a:gd name="T8" fmla="*/ 179 w 17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8">
                    <a:moveTo>
                      <a:pt x="179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179" y="4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3" name="Freeform 51">
                <a:extLst>
                  <a:ext uri="{FF2B5EF4-FFF2-40B4-BE49-F238E27FC236}">
                    <a16:creationId xmlns:a16="http://schemas.microsoft.com/office/drawing/2014/main" id="{E909AD61-A4B6-8565-7C02-F0A586290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301"/>
                <a:ext cx="179" cy="8"/>
              </a:xfrm>
              <a:custGeom>
                <a:avLst/>
                <a:gdLst>
                  <a:gd name="T0" fmla="*/ 179 w 179"/>
                  <a:gd name="T1" fmla="*/ 0 h 8"/>
                  <a:gd name="T2" fmla="*/ 4 w 179"/>
                  <a:gd name="T3" fmla="*/ 4 h 8"/>
                  <a:gd name="T4" fmla="*/ 0 w 179"/>
                  <a:gd name="T5" fmla="*/ 8 h 8"/>
                  <a:gd name="T6" fmla="*/ 179 w 179"/>
                  <a:gd name="T7" fmla="*/ 4 h 8"/>
                  <a:gd name="T8" fmla="*/ 179 w 17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8">
                    <a:moveTo>
                      <a:pt x="179" y="0"/>
                    </a:moveTo>
                    <a:lnTo>
                      <a:pt x="4" y="4"/>
                    </a:lnTo>
                    <a:lnTo>
                      <a:pt x="0" y="8"/>
                    </a:lnTo>
                    <a:lnTo>
                      <a:pt x="179" y="4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Freeform 52">
                <a:extLst>
                  <a:ext uri="{FF2B5EF4-FFF2-40B4-BE49-F238E27FC236}">
                    <a16:creationId xmlns:a16="http://schemas.microsoft.com/office/drawing/2014/main" id="{F7595885-94B7-BDE6-B467-462167ED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309"/>
                <a:ext cx="144" cy="12"/>
              </a:xfrm>
              <a:custGeom>
                <a:avLst/>
                <a:gdLst>
                  <a:gd name="T0" fmla="*/ 0 w 144"/>
                  <a:gd name="T1" fmla="*/ 12 h 12"/>
                  <a:gd name="T2" fmla="*/ 144 w 144"/>
                  <a:gd name="T3" fmla="*/ 4 h 12"/>
                  <a:gd name="T4" fmla="*/ 144 w 144"/>
                  <a:gd name="T5" fmla="*/ 0 h 12"/>
                  <a:gd name="T6" fmla="*/ 4 w 144"/>
                  <a:gd name="T7" fmla="*/ 4 h 12"/>
                  <a:gd name="T8" fmla="*/ 0 w 14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12">
                    <a:moveTo>
                      <a:pt x="0" y="12"/>
                    </a:moveTo>
                    <a:lnTo>
                      <a:pt x="144" y="4"/>
                    </a:lnTo>
                    <a:lnTo>
                      <a:pt x="144" y="0"/>
                    </a:lnTo>
                    <a:lnTo>
                      <a:pt x="4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5" name="Freeform 53">
                <a:extLst>
                  <a:ext uri="{FF2B5EF4-FFF2-40B4-BE49-F238E27FC236}">
                    <a16:creationId xmlns:a16="http://schemas.microsoft.com/office/drawing/2014/main" id="{82B428FB-D1FE-8923-C81B-7B1820D8D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309"/>
                <a:ext cx="144" cy="12"/>
              </a:xfrm>
              <a:custGeom>
                <a:avLst/>
                <a:gdLst>
                  <a:gd name="T0" fmla="*/ 0 w 144"/>
                  <a:gd name="T1" fmla="*/ 12 h 12"/>
                  <a:gd name="T2" fmla="*/ 144 w 144"/>
                  <a:gd name="T3" fmla="*/ 4 h 12"/>
                  <a:gd name="T4" fmla="*/ 144 w 144"/>
                  <a:gd name="T5" fmla="*/ 0 h 12"/>
                  <a:gd name="T6" fmla="*/ 4 w 144"/>
                  <a:gd name="T7" fmla="*/ 4 h 12"/>
                  <a:gd name="T8" fmla="*/ 0 w 14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12">
                    <a:moveTo>
                      <a:pt x="0" y="12"/>
                    </a:moveTo>
                    <a:lnTo>
                      <a:pt x="144" y="4"/>
                    </a:lnTo>
                    <a:lnTo>
                      <a:pt x="144" y="0"/>
                    </a:lnTo>
                    <a:lnTo>
                      <a:pt x="4" y="4"/>
                    </a:lnTo>
                    <a:lnTo>
                      <a:pt x="0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6" name="Freeform 54">
                <a:extLst>
                  <a:ext uri="{FF2B5EF4-FFF2-40B4-BE49-F238E27FC236}">
                    <a16:creationId xmlns:a16="http://schemas.microsoft.com/office/drawing/2014/main" id="{C5B21BC0-E35D-1F5A-9EEB-2E7B4120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321"/>
                <a:ext cx="116" cy="8"/>
              </a:xfrm>
              <a:custGeom>
                <a:avLst/>
                <a:gdLst>
                  <a:gd name="T0" fmla="*/ 0 w 116"/>
                  <a:gd name="T1" fmla="*/ 8 h 8"/>
                  <a:gd name="T2" fmla="*/ 116 w 116"/>
                  <a:gd name="T3" fmla="*/ 4 h 8"/>
                  <a:gd name="T4" fmla="*/ 116 w 116"/>
                  <a:gd name="T5" fmla="*/ 0 h 8"/>
                  <a:gd name="T6" fmla="*/ 4 w 116"/>
                  <a:gd name="T7" fmla="*/ 4 h 8"/>
                  <a:gd name="T8" fmla="*/ 0 w 11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8">
                    <a:moveTo>
                      <a:pt x="0" y="8"/>
                    </a:moveTo>
                    <a:lnTo>
                      <a:pt x="116" y="4"/>
                    </a:lnTo>
                    <a:lnTo>
                      <a:pt x="116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7" name="Freeform 55">
                <a:extLst>
                  <a:ext uri="{FF2B5EF4-FFF2-40B4-BE49-F238E27FC236}">
                    <a16:creationId xmlns:a16="http://schemas.microsoft.com/office/drawing/2014/main" id="{B4B05B25-5940-6648-4221-44D35CBC7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321"/>
                <a:ext cx="116" cy="8"/>
              </a:xfrm>
              <a:custGeom>
                <a:avLst/>
                <a:gdLst>
                  <a:gd name="T0" fmla="*/ 0 w 116"/>
                  <a:gd name="T1" fmla="*/ 8 h 8"/>
                  <a:gd name="T2" fmla="*/ 116 w 116"/>
                  <a:gd name="T3" fmla="*/ 4 h 8"/>
                  <a:gd name="T4" fmla="*/ 116 w 116"/>
                  <a:gd name="T5" fmla="*/ 0 h 8"/>
                  <a:gd name="T6" fmla="*/ 4 w 116"/>
                  <a:gd name="T7" fmla="*/ 4 h 8"/>
                  <a:gd name="T8" fmla="*/ 0 w 11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8">
                    <a:moveTo>
                      <a:pt x="0" y="8"/>
                    </a:moveTo>
                    <a:lnTo>
                      <a:pt x="116" y="4"/>
                    </a:lnTo>
                    <a:lnTo>
                      <a:pt x="116" y="0"/>
                    </a:lnTo>
                    <a:lnTo>
                      <a:pt x="4" y="4"/>
                    </a:lnTo>
                    <a:lnTo>
                      <a:pt x="0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8" name="Freeform 56">
                <a:extLst>
                  <a:ext uri="{FF2B5EF4-FFF2-40B4-BE49-F238E27FC236}">
                    <a16:creationId xmlns:a16="http://schemas.microsoft.com/office/drawing/2014/main" id="{78726B14-2834-2A17-B6E1-E9E84A8F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360"/>
                <a:ext cx="414" cy="104"/>
              </a:xfrm>
              <a:custGeom>
                <a:avLst/>
                <a:gdLst>
                  <a:gd name="T0" fmla="*/ 0 w 414"/>
                  <a:gd name="T1" fmla="*/ 16 h 104"/>
                  <a:gd name="T2" fmla="*/ 4 w 414"/>
                  <a:gd name="T3" fmla="*/ 104 h 104"/>
                  <a:gd name="T4" fmla="*/ 414 w 414"/>
                  <a:gd name="T5" fmla="*/ 92 h 104"/>
                  <a:gd name="T6" fmla="*/ 410 w 414"/>
                  <a:gd name="T7" fmla="*/ 0 h 104"/>
                  <a:gd name="T8" fmla="*/ 0 w 414"/>
                  <a:gd name="T9" fmla="*/ 1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104">
                    <a:moveTo>
                      <a:pt x="0" y="16"/>
                    </a:moveTo>
                    <a:lnTo>
                      <a:pt x="4" y="104"/>
                    </a:lnTo>
                    <a:lnTo>
                      <a:pt x="414" y="92"/>
                    </a:lnTo>
                    <a:lnTo>
                      <a:pt x="41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9" name="Freeform 57">
                <a:extLst>
                  <a:ext uri="{FF2B5EF4-FFF2-40B4-BE49-F238E27FC236}">
                    <a16:creationId xmlns:a16="http://schemas.microsoft.com/office/drawing/2014/main" id="{333580EC-531E-D3EA-6AE4-B623AF286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360"/>
                <a:ext cx="414" cy="104"/>
              </a:xfrm>
              <a:custGeom>
                <a:avLst/>
                <a:gdLst>
                  <a:gd name="T0" fmla="*/ 0 w 414"/>
                  <a:gd name="T1" fmla="*/ 16 h 104"/>
                  <a:gd name="T2" fmla="*/ 4 w 414"/>
                  <a:gd name="T3" fmla="*/ 104 h 104"/>
                  <a:gd name="T4" fmla="*/ 414 w 414"/>
                  <a:gd name="T5" fmla="*/ 92 h 104"/>
                  <a:gd name="T6" fmla="*/ 410 w 414"/>
                  <a:gd name="T7" fmla="*/ 0 h 104"/>
                  <a:gd name="T8" fmla="*/ 0 w 414"/>
                  <a:gd name="T9" fmla="*/ 1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104">
                    <a:moveTo>
                      <a:pt x="0" y="16"/>
                    </a:moveTo>
                    <a:lnTo>
                      <a:pt x="4" y="104"/>
                    </a:lnTo>
                    <a:lnTo>
                      <a:pt x="414" y="92"/>
                    </a:lnTo>
                    <a:lnTo>
                      <a:pt x="410" y="0"/>
                    </a:lnTo>
                    <a:lnTo>
                      <a:pt x="0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0" name="Freeform 58">
                <a:extLst>
                  <a:ext uri="{FF2B5EF4-FFF2-40B4-BE49-F238E27FC236}">
                    <a16:creationId xmlns:a16="http://schemas.microsoft.com/office/drawing/2014/main" id="{05B719A4-B7DC-E101-D106-6E5ADD78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340"/>
                <a:ext cx="414" cy="104"/>
              </a:xfrm>
              <a:custGeom>
                <a:avLst/>
                <a:gdLst>
                  <a:gd name="T0" fmla="*/ 0 w 414"/>
                  <a:gd name="T1" fmla="*/ 12 h 104"/>
                  <a:gd name="T2" fmla="*/ 4 w 414"/>
                  <a:gd name="T3" fmla="*/ 104 h 104"/>
                  <a:gd name="T4" fmla="*/ 414 w 414"/>
                  <a:gd name="T5" fmla="*/ 88 h 104"/>
                  <a:gd name="T6" fmla="*/ 414 w 414"/>
                  <a:gd name="T7" fmla="*/ 0 h 104"/>
                  <a:gd name="T8" fmla="*/ 0 w 414"/>
                  <a:gd name="T9" fmla="*/ 1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104">
                    <a:moveTo>
                      <a:pt x="0" y="12"/>
                    </a:moveTo>
                    <a:lnTo>
                      <a:pt x="4" y="104"/>
                    </a:lnTo>
                    <a:lnTo>
                      <a:pt x="414" y="88"/>
                    </a:lnTo>
                    <a:lnTo>
                      <a:pt x="41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1" name="Freeform 59">
                <a:extLst>
                  <a:ext uri="{FF2B5EF4-FFF2-40B4-BE49-F238E27FC236}">
                    <a16:creationId xmlns:a16="http://schemas.microsoft.com/office/drawing/2014/main" id="{B2B72A4A-95C7-90CB-DA4F-28DA2D25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245"/>
                <a:ext cx="56" cy="107"/>
              </a:xfrm>
              <a:custGeom>
                <a:avLst/>
                <a:gdLst>
                  <a:gd name="T0" fmla="*/ 40 w 56"/>
                  <a:gd name="T1" fmla="*/ 107 h 107"/>
                  <a:gd name="T2" fmla="*/ 56 w 56"/>
                  <a:gd name="T3" fmla="*/ 107 h 107"/>
                  <a:gd name="T4" fmla="*/ 48 w 56"/>
                  <a:gd name="T5" fmla="*/ 95 h 107"/>
                  <a:gd name="T6" fmla="*/ 48 w 56"/>
                  <a:gd name="T7" fmla="*/ 88 h 107"/>
                  <a:gd name="T8" fmla="*/ 12 w 56"/>
                  <a:gd name="T9" fmla="*/ 12 h 107"/>
                  <a:gd name="T10" fmla="*/ 12 w 56"/>
                  <a:gd name="T11" fmla="*/ 8 h 107"/>
                  <a:gd name="T12" fmla="*/ 8 w 56"/>
                  <a:gd name="T13" fmla="*/ 0 h 107"/>
                  <a:gd name="T14" fmla="*/ 0 w 56"/>
                  <a:gd name="T15" fmla="*/ 0 h 107"/>
                  <a:gd name="T16" fmla="*/ 40 w 56"/>
                  <a:gd name="T1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107">
                    <a:moveTo>
                      <a:pt x="40" y="107"/>
                    </a:moveTo>
                    <a:lnTo>
                      <a:pt x="56" y="107"/>
                    </a:lnTo>
                    <a:lnTo>
                      <a:pt x="48" y="95"/>
                    </a:lnTo>
                    <a:lnTo>
                      <a:pt x="48" y="88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0" y="107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2" name="Freeform 60">
                <a:extLst>
                  <a:ext uri="{FF2B5EF4-FFF2-40B4-BE49-F238E27FC236}">
                    <a16:creationId xmlns:a16="http://schemas.microsoft.com/office/drawing/2014/main" id="{EFCB4627-145D-3790-32B4-6917C7248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45"/>
                <a:ext cx="191" cy="115"/>
              </a:xfrm>
              <a:custGeom>
                <a:avLst/>
                <a:gdLst>
                  <a:gd name="T0" fmla="*/ 0 w 191"/>
                  <a:gd name="T1" fmla="*/ 115 h 115"/>
                  <a:gd name="T2" fmla="*/ 191 w 191"/>
                  <a:gd name="T3" fmla="*/ 111 h 115"/>
                  <a:gd name="T4" fmla="*/ 155 w 191"/>
                  <a:gd name="T5" fmla="*/ 0 h 115"/>
                  <a:gd name="T6" fmla="*/ 28 w 191"/>
                  <a:gd name="T7" fmla="*/ 4 h 115"/>
                  <a:gd name="T8" fmla="*/ 0 w 191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15">
                    <a:moveTo>
                      <a:pt x="0" y="115"/>
                    </a:moveTo>
                    <a:lnTo>
                      <a:pt x="191" y="111"/>
                    </a:lnTo>
                    <a:lnTo>
                      <a:pt x="155" y="0"/>
                    </a:lnTo>
                    <a:lnTo>
                      <a:pt x="28" y="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3" name="Freeform 61">
                <a:extLst>
                  <a:ext uri="{FF2B5EF4-FFF2-40B4-BE49-F238E27FC236}">
                    <a16:creationId xmlns:a16="http://schemas.microsoft.com/office/drawing/2014/main" id="{2B7EAE24-7E9C-5F0F-A3A9-3BCA81833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45"/>
                <a:ext cx="191" cy="115"/>
              </a:xfrm>
              <a:custGeom>
                <a:avLst/>
                <a:gdLst>
                  <a:gd name="T0" fmla="*/ 0 w 191"/>
                  <a:gd name="T1" fmla="*/ 115 h 115"/>
                  <a:gd name="T2" fmla="*/ 191 w 191"/>
                  <a:gd name="T3" fmla="*/ 111 h 115"/>
                  <a:gd name="T4" fmla="*/ 155 w 191"/>
                  <a:gd name="T5" fmla="*/ 0 h 115"/>
                  <a:gd name="T6" fmla="*/ 28 w 191"/>
                  <a:gd name="T7" fmla="*/ 4 h 115"/>
                  <a:gd name="T8" fmla="*/ 0 w 191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15">
                    <a:moveTo>
                      <a:pt x="0" y="115"/>
                    </a:moveTo>
                    <a:lnTo>
                      <a:pt x="191" y="111"/>
                    </a:lnTo>
                    <a:lnTo>
                      <a:pt x="155" y="0"/>
                    </a:lnTo>
                    <a:lnTo>
                      <a:pt x="28" y="4"/>
                    </a:lnTo>
                    <a:lnTo>
                      <a:pt x="0" y="11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4" name="Freeform 62">
                <a:extLst>
                  <a:ext uri="{FF2B5EF4-FFF2-40B4-BE49-F238E27FC236}">
                    <a16:creationId xmlns:a16="http://schemas.microsoft.com/office/drawing/2014/main" id="{D6284EFF-F49D-6207-D1BD-16650ADE9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249"/>
                <a:ext cx="52" cy="111"/>
              </a:xfrm>
              <a:custGeom>
                <a:avLst/>
                <a:gdLst>
                  <a:gd name="T0" fmla="*/ 36 w 52"/>
                  <a:gd name="T1" fmla="*/ 16 h 111"/>
                  <a:gd name="T2" fmla="*/ 8 w 52"/>
                  <a:gd name="T3" fmla="*/ 91 h 111"/>
                  <a:gd name="T4" fmla="*/ 8 w 52"/>
                  <a:gd name="T5" fmla="*/ 99 h 111"/>
                  <a:gd name="T6" fmla="*/ 0 w 52"/>
                  <a:gd name="T7" fmla="*/ 111 h 111"/>
                  <a:gd name="T8" fmla="*/ 16 w 52"/>
                  <a:gd name="T9" fmla="*/ 111 h 111"/>
                  <a:gd name="T10" fmla="*/ 52 w 52"/>
                  <a:gd name="T11" fmla="*/ 0 h 111"/>
                  <a:gd name="T12" fmla="*/ 40 w 52"/>
                  <a:gd name="T13" fmla="*/ 0 h 111"/>
                  <a:gd name="T14" fmla="*/ 40 w 52"/>
                  <a:gd name="T15" fmla="*/ 12 h 111"/>
                  <a:gd name="T16" fmla="*/ 36 w 52"/>
                  <a:gd name="T17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1">
                    <a:moveTo>
                      <a:pt x="36" y="16"/>
                    </a:moveTo>
                    <a:lnTo>
                      <a:pt x="8" y="91"/>
                    </a:lnTo>
                    <a:lnTo>
                      <a:pt x="8" y="99"/>
                    </a:lnTo>
                    <a:lnTo>
                      <a:pt x="0" y="111"/>
                    </a:lnTo>
                    <a:lnTo>
                      <a:pt x="16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12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5" name="Freeform 63">
                <a:extLst>
                  <a:ext uri="{FF2B5EF4-FFF2-40B4-BE49-F238E27FC236}">
                    <a16:creationId xmlns:a16="http://schemas.microsoft.com/office/drawing/2014/main" id="{91952C22-13FD-BE02-228B-480EDF9D3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249"/>
                <a:ext cx="52" cy="111"/>
              </a:xfrm>
              <a:custGeom>
                <a:avLst/>
                <a:gdLst>
                  <a:gd name="T0" fmla="*/ 36 w 52"/>
                  <a:gd name="T1" fmla="*/ 16 h 111"/>
                  <a:gd name="T2" fmla="*/ 8 w 52"/>
                  <a:gd name="T3" fmla="*/ 91 h 111"/>
                  <a:gd name="T4" fmla="*/ 8 w 52"/>
                  <a:gd name="T5" fmla="*/ 99 h 111"/>
                  <a:gd name="T6" fmla="*/ 0 w 52"/>
                  <a:gd name="T7" fmla="*/ 111 h 111"/>
                  <a:gd name="T8" fmla="*/ 16 w 52"/>
                  <a:gd name="T9" fmla="*/ 111 h 111"/>
                  <a:gd name="T10" fmla="*/ 52 w 52"/>
                  <a:gd name="T11" fmla="*/ 0 h 111"/>
                  <a:gd name="T12" fmla="*/ 40 w 52"/>
                  <a:gd name="T13" fmla="*/ 0 h 111"/>
                  <a:gd name="T14" fmla="*/ 40 w 52"/>
                  <a:gd name="T15" fmla="*/ 12 h 111"/>
                  <a:gd name="T16" fmla="*/ 36 w 52"/>
                  <a:gd name="T17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1">
                    <a:moveTo>
                      <a:pt x="36" y="16"/>
                    </a:moveTo>
                    <a:lnTo>
                      <a:pt x="8" y="91"/>
                    </a:lnTo>
                    <a:lnTo>
                      <a:pt x="8" y="99"/>
                    </a:lnTo>
                    <a:lnTo>
                      <a:pt x="0" y="111"/>
                    </a:lnTo>
                    <a:lnTo>
                      <a:pt x="16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12"/>
                    </a:lnTo>
                    <a:lnTo>
                      <a:pt x="36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6" name="Freeform 64">
                <a:extLst>
                  <a:ext uri="{FF2B5EF4-FFF2-40B4-BE49-F238E27FC236}">
                    <a16:creationId xmlns:a16="http://schemas.microsoft.com/office/drawing/2014/main" id="{9EBAAC3C-FB49-744D-EAC0-694C5A294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49"/>
                <a:ext cx="48" cy="111"/>
              </a:xfrm>
              <a:custGeom>
                <a:avLst/>
                <a:gdLst>
                  <a:gd name="T0" fmla="*/ 0 w 48"/>
                  <a:gd name="T1" fmla="*/ 111 h 111"/>
                  <a:gd name="T2" fmla="*/ 20 w 48"/>
                  <a:gd name="T3" fmla="*/ 111 h 111"/>
                  <a:gd name="T4" fmla="*/ 48 w 48"/>
                  <a:gd name="T5" fmla="*/ 0 h 111"/>
                  <a:gd name="T6" fmla="*/ 36 w 48"/>
                  <a:gd name="T7" fmla="*/ 0 h 111"/>
                  <a:gd name="T8" fmla="*/ 0 w 48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11">
                    <a:moveTo>
                      <a:pt x="0" y="111"/>
                    </a:moveTo>
                    <a:lnTo>
                      <a:pt x="20" y="111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7" name="Freeform 65">
                <a:extLst>
                  <a:ext uri="{FF2B5EF4-FFF2-40B4-BE49-F238E27FC236}">
                    <a16:creationId xmlns:a16="http://schemas.microsoft.com/office/drawing/2014/main" id="{F2056E86-9613-A6C3-9197-D1C24E41C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49"/>
                <a:ext cx="48" cy="111"/>
              </a:xfrm>
              <a:custGeom>
                <a:avLst/>
                <a:gdLst>
                  <a:gd name="T0" fmla="*/ 0 w 48"/>
                  <a:gd name="T1" fmla="*/ 111 h 111"/>
                  <a:gd name="T2" fmla="*/ 20 w 48"/>
                  <a:gd name="T3" fmla="*/ 111 h 111"/>
                  <a:gd name="T4" fmla="*/ 48 w 48"/>
                  <a:gd name="T5" fmla="*/ 0 h 111"/>
                  <a:gd name="T6" fmla="*/ 36 w 48"/>
                  <a:gd name="T7" fmla="*/ 0 h 111"/>
                  <a:gd name="T8" fmla="*/ 0 w 48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11">
                    <a:moveTo>
                      <a:pt x="0" y="111"/>
                    </a:moveTo>
                    <a:lnTo>
                      <a:pt x="20" y="111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0" y="1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8" name="Freeform 66">
                <a:extLst>
                  <a:ext uri="{FF2B5EF4-FFF2-40B4-BE49-F238E27FC236}">
                    <a16:creationId xmlns:a16="http://schemas.microsoft.com/office/drawing/2014/main" id="{F2BEAD7C-2B27-224A-F3DF-EA7D6159C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1245"/>
                <a:ext cx="56" cy="111"/>
              </a:xfrm>
              <a:custGeom>
                <a:avLst/>
                <a:gdLst>
                  <a:gd name="T0" fmla="*/ 36 w 56"/>
                  <a:gd name="T1" fmla="*/ 111 h 111"/>
                  <a:gd name="T2" fmla="*/ 56 w 56"/>
                  <a:gd name="T3" fmla="*/ 107 h 111"/>
                  <a:gd name="T4" fmla="*/ 16 w 56"/>
                  <a:gd name="T5" fmla="*/ 0 h 111"/>
                  <a:gd name="T6" fmla="*/ 0 w 56"/>
                  <a:gd name="T7" fmla="*/ 0 h 111"/>
                  <a:gd name="T8" fmla="*/ 36 w 56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111">
                    <a:moveTo>
                      <a:pt x="36" y="111"/>
                    </a:moveTo>
                    <a:lnTo>
                      <a:pt x="56" y="10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6" y="111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Freeform 67">
                <a:extLst>
                  <a:ext uri="{FF2B5EF4-FFF2-40B4-BE49-F238E27FC236}">
                    <a16:creationId xmlns:a16="http://schemas.microsoft.com/office/drawing/2014/main" id="{E9895663-0302-95F8-EBF0-07033A85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360"/>
                <a:ext cx="20" cy="92"/>
              </a:xfrm>
              <a:custGeom>
                <a:avLst/>
                <a:gdLst>
                  <a:gd name="T0" fmla="*/ 0 w 20"/>
                  <a:gd name="T1" fmla="*/ 0 h 92"/>
                  <a:gd name="T2" fmla="*/ 4 w 20"/>
                  <a:gd name="T3" fmla="*/ 92 h 92"/>
                  <a:gd name="T4" fmla="*/ 20 w 20"/>
                  <a:gd name="T5" fmla="*/ 92 h 92"/>
                  <a:gd name="T6" fmla="*/ 16 w 20"/>
                  <a:gd name="T7" fmla="*/ 0 h 92"/>
                  <a:gd name="T8" fmla="*/ 0 w 2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2">
                    <a:moveTo>
                      <a:pt x="0" y="0"/>
                    </a:moveTo>
                    <a:lnTo>
                      <a:pt x="4" y="92"/>
                    </a:lnTo>
                    <a:lnTo>
                      <a:pt x="20" y="92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0" name="Freeform 68">
                <a:extLst>
                  <a:ext uri="{FF2B5EF4-FFF2-40B4-BE49-F238E27FC236}">
                    <a16:creationId xmlns:a16="http://schemas.microsoft.com/office/drawing/2014/main" id="{994DE217-BE8A-F33A-7842-4920DB881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360"/>
                <a:ext cx="20" cy="92"/>
              </a:xfrm>
              <a:custGeom>
                <a:avLst/>
                <a:gdLst>
                  <a:gd name="T0" fmla="*/ 0 w 20"/>
                  <a:gd name="T1" fmla="*/ 0 h 92"/>
                  <a:gd name="T2" fmla="*/ 4 w 20"/>
                  <a:gd name="T3" fmla="*/ 92 h 92"/>
                  <a:gd name="T4" fmla="*/ 20 w 20"/>
                  <a:gd name="T5" fmla="*/ 92 h 92"/>
                  <a:gd name="T6" fmla="*/ 16 w 20"/>
                  <a:gd name="T7" fmla="*/ 0 h 92"/>
                  <a:gd name="T8" fmla="*/ 0 w 2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2">
                    <a:moveTo>
                      <a:pt x="0" y="0"/>
                    </a:moveTo>
                    <a:lnTo>
                      <a:pt x="4" y="92"/>
                    </a:lnTo>
                    <a:lnTo>
                      <a:pt x="20" y="92"/>
                    </a:lnTo>
                    <a:lnTo>
                      <a:pt x="1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1" name="Freeform 69">
                <a:extLst>
                  <a:ext uri="{FF2B5EF4-FFF2-40B4-BE49-F238E27FC236}">
                    <a16:creationId xmlns:a16="http://schemas.microsoft.com/office/drawing/2014/main" id="{3336CB6D-8970-EA4A-4387-16600503E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352"/>
                <a:ext cx="20" cy="92"/>
              </a:xfrm>
              <a:custGeom>
                <a:avLst/>
                <a:gdLst>
                  <a:gd name="T0" fmla="*/ 0 w 20"/>
                  <a:gd name="T1" fmla="*/ 0 h 92"/>
                  <a:gd name="T2" fmla="*/ 4 w 20"/>
                  <a:gd name="T3" fmla="*/ 92 h 92"/>
                  <a:gd name="T4" fmla="*/ 20 w 20"/>
                  <a:gd name="T5" fmla="*/ 92 h 92"/>
                  <a:gd name="T6" fmla="*/ 16 w 20"/>
                  <a:gd name="T7" fmla="*/ 0 h 92"/>
                  <a:gd name="T8" fmla="*/ 0 w 2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2">
                    <a:moveTo>
                      <a:pt x="0" y="0"/>
                    </a:moveTo>
                    <a:lnTo>
                      <a:pt x="4" y="92"/>
                    </a:lnTo>
                    <a:lnTo>
                      <a:pt x="20" y="92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2" name="Freeform 70">
                <a:extLst>
                  <a:ext uri="{FF2B5EF4-FFF2-40B4-BE49-F238E27FC236}">
                    <a16:creationId xmlns:a16="http://schemas.microsoft.com/office/drawing/2014/main" id="{C734AA50-136E-BB81-B8CD-A7CB3005F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356"/>
                <a:ext cx="195" cy="92"/>
              </a:xfrm>
              <a:custGeom>
                <a:avLst/>
                <a:gdLst>
                  <a:gd name="T0" fmla="*/ 0 w 195"/>
                  <a:gd name="T1" fmla="*/ 4 h 92"/>
                  <a:gd name="T2" fmla="*/ 4 w 195"/>
                  <a:gd name="T3" fmla="*/ 92 h 92"/>
                  <a:gd name="T4" fmla="*/ 195 w 195"/>
                  <a:gd name="T5" fmla="*/ 88 h 92"/>
                  <a:gd name="T6" fmla="*/ 191 w 195"/>
                  <a:gd name="T7" fmla="*/ 0 h 92"/>
                  <a:gd name="T8" fmla="*/ 0 w 195"/>
                  <a:gd name="T9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0" y="4"/>
                    </a:moveTo>
                    <a:lnTo>
                      <a:pt x="4" y="92"/>
                    </a:lnTo>
                    <a:lnTo>
                      <a:pt x="195" y="88"/>
                    </a:lnTo>
                    <a:lnTo>
                      <a:pt x="19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3" name="Freeform 71">
                <a:extLst>
                  <a:ext uri="{FF2B5EF4-FFF2-40B4-BE49-F238E27FC236}">
                    <a16:creationId xmlns:a16="http://schemas.microsoft.com/office/drawing/2014/main" id="{17D60467-23CF-C9DA-919F-46216844D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356"/>
                <a:ext cx="195" cy="92"/>
              </a:xfrm>
              <a:custGeom>
                <a:avLst/>
                <a:gdLst>
                  <a:gd name="T0" fmla="*/ 0 w 195"/>
                  <a:gd name="T1" fmla="*/ 4 h 92"/>
                  <a:gd name="T2" fmla="*/ 4 w 195"/>
                  <a:gd name="T3" fmla="*/ 92 h 92"/>
                  <a:gd name="T4" fmla="*/ 195 w 195"/>
                  <a:gd name="T5" fmla="*/ 88 h 92"/>
                  <a:gd name="T6" fmla="*/ 191 w 195"/>
                  <a:gd name="T7" fmla="*/ 0 h 92"/>
                  <a:gd name="T8" fmla="*/ 0 w 195"/>
                  <a:gd name="T9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0" y="4"/>
                    </a:moveTo>
                    <a:lnTo>
                      <a:pt x="4" y="92"/>
                    </a:lnTo>
                    <a:lnTo>
                      <a:pt x="195" y="88"/>
                    </a:lnTo>
                    <a:lnTo>
                      <a:pt x="191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4" name="Freeform 72">
                <a:extLst>
                  <a:ext uri="{FF2B5EF4-FFF2-40B4-BE49-F238E27FC236}">
                    <a16:creationId xmlns:a16="http://schemas.microsoft.com/office/drawing/2014/main" id="{3686116E-BA33-0DB3-805A-73F3DC3F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360"/>
                <a:ext cx="24" cy="92"/>
              </a:xfrm>
              <a:custGeom>
                <a:avLst/>
                <a:gdLst>
                  <a:gd name="T0" fmla="*/ 0 w 24"/>
                  <a:gd name="T1" fmla="*/ 0 h 92"/>
                  <a:gd name="T2" fmla="*/ 4 w 24"/>
                  <a:gd name="T3" fmla="*/ 92 h 92"/>
                  <a:gd name="T4" fmla="*/ 24 w 24"/>
                  <a:gd name="T5" fmla="*/ 88 h 92"/>
                  <a:gd name="T6" fmla="*/ 20 w 24"/>
                  <a:gd name="T7" fmla="*/ 0 h 92"/>
                  <a:gd name="T8" fmla="*/ 0 w 2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2">
                    <a:moveTo>
                      <a:pt x="0" y="0"/>
                    </a:moveTo>
                    <a:lnTo>
                      <a:pt x="4" y="92"/>
                    </a:lnTo>
                    <a:lnTo>
                      <a:pt x="24" y="88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5" name="Freeform 73">
                <a:extLst>
                  <a:ext uri="{FF2B5EF4-FFF2-40B4-BE49-F238E27FC236}">
                    <a16:creationId xmlns:a16="http://schemas.microsoft.com/office/drawing/2014/main" id="{2598E8A6-E6E8-52FC-92CE-EBD58910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360"/>
                <a:ext cx="24" cy="92"/>
              </a:xfrm>
              <a:custGeom>
                <a:avLst/>
                <a:gdLst>
                  <a:gd name="T0" fmla="*/ 0 w 24"/>
                  <a:gd name="T1" fmla="*/ 0 h 92"/>
                  <a:gd name="T2" fmla="*/ 4 w 24"/>
                  <a:gd name="T3" fmla="*/ 92 h 92"/>
                  <a:gd name="T4" fmla="*/ 24 w 24"/>
                  <a:gd name="T5" fmla="*/ 88 h 92"/>
                  <a:gd name="T6" fmla="*/ 20 w 24"/>
                  <a:gd name="T7" fmla="*/ 0 h 92"/>
                  <a:gd name="T8" fmla="*/ 0 w 2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2">
                    <a:moveTo>
                      <a:pt x="0" y="0"/>
                    </a:moveTo>
                    <a:lnTo>
                      <a:pt x="4" y="92"/>
                    </a:lnTo>
                    <a:lnTo>
                      <a:pt x="24" y="88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6" name="Freeform 74">
                <a:extLst>
                  <a:ext uri="{FF2B5EF4-FFF2-40B4-BE49-F238E27FC236}">
                    <a16:creationId xmlns:a16="http://schemas.microsoft.com/office/drawing/2014/main" id="{0FC06F09-03C3-D1E4-1A7F-71A92681A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352"/>
                <a:ext cx="24" cy="92"/>
              </a:xfrm>
              <a:custGeom>
                <a:avLst/>
                <a:gdLst>
                  <a:gd name="T0" fmla="*/ 0 w 24"/>
                  <a:gd name="T1" fmla="*/ 4 h 92"/>
                  <a:gd name="T2" fmla="*/ 4 w 24"/>
                  <a:gd name="T3" fmla="*/ 92 h 92"/>
                  <a:gd name="T4" fmla="*/ 24 w 24"/>
                  <a:gd name="T5" fmla="*/ 92 h 92"/>
                  <a:gd name="T6" fmla="*/ 20 w 24"/>
                  <a:gd name="T7" fmla="*/ 0 h 92"/>
                  <a:gd name="T8" fmla="*/ 0 w 24"/>
                  <a:gd name="T9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2">
                    <a:moveTo>
                      <a:pt x="0" y="4"/>
                    </a:moveTo>
                    <a:lnTo>
                      <a:pt x="4" y="92"/>
                    </a:lnTo>
                    <a:lnTo>
                      <a:pt x="24" y="92"/>
                    </a:lnTo>
                    <a:lnTo>
                      <a:pt x="2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7" name="Freeform 75">
                <a:extLst>
                  <a:ext uri="{FF2B5EF4-FFF2-40B4-BE49-F238E27FC236}">
                    <a16:creationId xmlns:a16="http://schemas.microsoft.com/office/drawing/2014/main" id="{0E7DF10A-595F-E2DB-6C1A-D7EDE55C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142"/>
                <a:ext cx="454" cy="111"/>
              </a:xfrm>
              <a:custGeom>
                <a:avLst/>
                <a:gdLst>
                  <a:gd name="T0" fmla="*/ 418 w 454"/>
                  <a:gd name="T1" fmla="*/ 95 h 111"/>
                  <a:gd name="T2" fmla="*/ 64 w 454"/>
                  <a:gd name="T3" fmla="*/ 95 h 111"/>
                  <a:gd name="T4" fmla="*/ 155 w 454"/>
                  <a:gd name="T5" fmla="*/ 12 h 111"/>
                  <a:gd name="T6" fmla="*/ 454 w 454"/>
                  <a:gd name="T7" fmla="*/ 12 h 111"/>
                  <a:gd name="T8" fmla="*/ 454 w 454"/>
                  <a:gd name="T9" fmla="*/ 0 h 111"/>
                  <a:gd name="T10" fmla="*/ 131 w 454"/>
                  <a:gd name="T11" fmla="*/ 0 h 111"/>
                  <a:gd name="T12" fmla="*/ 0 w 454"/>
                  <a:gd name="T13" fmla="*/ 111 h 111"/>
                  <a:gd name="T14" fmla="*/ 414 w 454"/>
                  <a:gd name="T15" fmla="*/ 111 h 111"/>
                  <a:gd name="T16" fmla="*/ 418 w 454"/>
                  <a:gd name="T17" fmla="*/ 9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111">
                    <a:moveTo>
                      <a:pt x="418" y="95"/>
                    </a:moveTo>
                    <a:lnTo>
                      <a:pt x="64" y="95"/>
                    </a:lnTo>
                    <a:lnTo>
                      <a:pt x="155" y="12"/>
                    </a:lnTo>
                    <a:lnTo>
                      <a:pt x="454" y="12"/>
                    </a:lnTo>
                    <a:lnTo>
                      <a:pt x="454" y="0"/>
                    </a:lnTo>
                    <a:lnTo>
                      <a:pt x="131" y="0"/>
                    </a:lnTo>
                    <a:lnTo>
                      <a:pt x="0" y="111"/>
                    </a:lnTo>
                    <a:lnTo>
                      <a:pt x="414" y="111"/>
                    </a:lnTo>
                    <a:lnTo>
                      <a:pt x="418" y="95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8" name="Freeform 76">
                <a:extLst>
                  <a:ext uri="{FF2B5EF4-FFF2-40B4-BE49-F238E27FC236}">
                    <a16:creationId xmlns:a16="http://schemas.microsoft.com/office/drawing/2014/main" id="{C9AF28CE-8821-68A0-A52F-C5A67D4CC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142"/>
                <a:ext cx="454" cy="111"/>
              </a:xfrm>
              <a:custGeom>
                <a:avLst/>
                <a:gdLst>
                  <a:gd name="T0" fmla="*/ 418 w 454"/>
                  <a:gd name="T1" fmla="*/ 95 h 111"/>
                  <a:gd name="T2" fmla="*/ 64 w 454"/>
                  <a:gd name="T3" fmla="*/ 95 h 111"/>
                  <a:gd name="T4" fmla="*/ 155 w 454"/>
                  <a:gd name="T5" fmla="*/ 12 h 111"/>
                  <a:gd name="T6" fmla="*/ 454 w 454"/>
                  <a:gd name="T7" fmla="*/ 12 h 111"/>
                  <a:gd name="T8" fmla="*/ 454 w 454"/>
                  <a:gd name="T9" fmla="*/ 0 h 111"/>
                  <a:gd name="T10" fmla="*/ 131 w 454"/>
                  <a:gd name="T11" fmla="*/ 0 h 111"/>
                  <a:gd name="T12" fmla="*/ 0 w 454"/>
                  <a:gd name="T13" fmla="*/ 111 h 111"/>
                  <a:gd name="T14" fmla="*/ 414 w 454"/>
                  <a:gd name="T15" fmla="*/ 111 h 111"/>
                  <a:gd name="T16" fmla="*/ 418 w 454"/>
                  <a:gd name="T17" fmla="*/ 9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111">
                    <a:moveTo>
                      <a:pt x="418" y="95"/>
                    </a:moveTo>
                    <a:lnTo>
                      <a:pt x="64" y="95"/>
                    </a:lnTo>
                    <a:lnTo>
                      <a:pt x="155" y="12"/>
                    </a:lnTo>
                    <a:lnTo>
                      <a:pt x="454" y="12"/>
                    </a:lnTo>
                    <a:lnTo>
                      <a:pt x="454" y="0"/>
                    </a:lnTo>
                    <a:lnTo>
                      <a:pt x="131" y="0"/>
                    </a:lnTo>
                    <a:lnTo>
                      <a:pt x="0" y="111"/>
                    </a:lnTo>
                    <a:lnTo>
                      <a:pt x="414" y="111"/>
                    </a:lnTo>
                    <a:lnTo>
                      <a:pt x="418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Freeform 77">
                <a:extLst>
                  <a:ext uri="{FF2B5EF4-FFF2-40B4-BE49-F238E27FC236}">
                    <a16:creationId xmlns:a16="http://schemas.microsoft.com/office/drawing/2014/main" id="{9D2704A7-9B78-E6BA-1D3A-338D7D537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1158"/>
                <a:ext cx="367" cy="75"/>
              </a:xfrm>
              <a:custGeom>
                <a:avLst/>
                <a:gdLst>
                  <a:gd name="T0" fmla="*/ 72 w 92"/>
                  <a:gd name="T1" fmla="*/ 0 h 19"/>
                  <a:gd name="T2" fmla="*/ 0 w 92"/>
                  <a:gd name="T3" fmla="*/ 0 h 19"/>
                  <a:gd name="T4" fmla="*/ 8 w 92"/>
                  <a:gd name="T5" fmla="*/ 19 h 19"/>
                  <a:gd name="T6" fmla="*/ 92 w 92"/>
                  <a:gd name="T7" fmla="*/ 19 h 19"/>
                  <a:gd name="T8" fmla="*/ 72 w 92"/>
                  <a:gd name="T9" fmla="*/ 0 h 19"/>
                  <a:gd name="T10" fmla="*/ 47 w 92"/>
                  <a:gd name="T11" fmla="*/ 11 h 19"/>
                  <a:gd name="T12" fmla="*/ 36 w 92"/>
                  <a:gd name="T13" fmla="*/ 8 h 19"/>
                  <a:gd name="T14" fmla="*/ 43 w 92"/>
                  <a:gd name="T15" fmla="*/ 6 h 19"/>
                  <a:gd name="T16" fmla="*/ 54 w 92"/>
                  <a:gd name="T17" fmla="*/ 8 h 19"/>
                  <a:gd name="T18" fmla="*/ 47 w 92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9">
                    <a:moveTo>
                      <a:pt x="7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2" y="19"/>
                      <a:pt x="92" y="19"/>
                      <a:pt x="92" y="19"/>
                    </a:cubicBezTo>
                    <a:lnTo>
                      <a:pt x="72" y="0"/>
                    </a:lnTo>
                    <a:close/>
                    <a:moveTo>
                      <a:pt x="47" y="11"/>
                    </a:moveTo>
                    <a:cubicBezTo>
                      <a:pt x="42" y="11"/>
                      <a:pt x="37" y="10"/>
                      <a:pt x="36" y="8"/>
                    </a:cubicBezTo>
                    <a:cubicBezTo>
                      <a:pt x="35" y="7"/>
                      <a:pt x="38" y="6"/>
                      <a:pt x="43" y="6"/>
                    </a:cubicBezTo>
                    <a:cubicBezTo>
                      <a:pt x="48" y="6"/>
                      <a:pt x="53" y="7"/>
                      <a:pt x="54" y="8"/>
                    </a:cubicBezTo>
                    <a:cubicBezTo>
                      <a:pt x="55" y="10"/>
                      <a:pt x="52" y="11"/>
                      <a:pt x="47" y="11"/>
                    </a:cubicBez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0" name="Freeform 78">
                <a:extLst>
                  <a:ext uri="{FF2B5EF4-FFF2-40B4-BE49-F238E27FC236}">
                    <a16:creationId xmlns:a16="http://schemas.microsoft.com/office/drawing/2014/main" id="{4B2BF314-7C08-7C0D-8EF1-CE72E41C3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8" y="1158"/>
                <a:ext cx="362" cy="75"/>
              </a:xfrm>
              <a:custGeom>
                <a:avLst/>
                <a:gdLst>
                  <a:gd name="T0" fmla="*/ 0 w 91"/>
                  <a:gd name="T1" fmla="*/ 19 h 19"/>
                  <a:gd name="T2" fmla="*/ 84 w 91"/>
                  <a:gd name="T3" fmla="*/ 19 h 19"/>
                  <a:gd name="T4" fmla="*/ 91 w 91"/>
                  <a:gd name="T5" fmla="*/ 0 h 19"/>
                  <a:gd name="T6" fmla="*/ 20 w 91"/>
                  <a:gd name="T7" fmla="*/ 0 h 19"/>
                  <a:gd name="T8" fmla="*/ 0 w 91"/>
                  <a:gd name="T9" fmla="*/ 19 h 19"/>
                  <a:gd name="T10" fmla="*/ 58 w 91"/>
                  <a:gd name="T11" fmla="*/ 14 h 19"/>
                  <a:gd name="T12" fmla="*/ 29 w 91"/>
                  <a:gd name="T13" fmla="*/ 14 h 19"/>
                  <a:gd name="T14" fmla="*/ 30 w 91"/>
                  <a:gd name="T15" fmla="*/ 13 h 19"/>
                  <a:gd name="T16" fmla="*/ 59 w 91"/>
                  <a:gd name="T17" fmla="*/ 13 h 19"/>
                  <a:gd name="T18" fmla="*/ 58 w 91"/>
                  <a:gd name="T19" fmla="*/ 14 h 19"/>
                  <a:gd name="T20" fmla="*/ 63 w 91"/>
                  <a:gd name="T21" fmla="*/ 11 h 19"/>
                  <a:gd name="T22" fmla="*/ 28 w 91"/>
                  <a:gd name="T23" fmla="*/ 11 h 19"/>
                  <a:gd name="T24" fmla="*/ 29 w 91"/>
                  <a:gd name="T25" fmla="*/ 10 h 19"/>
                  <a:gd name="T26" fmla="*/ 64 w 91"/>
                  <a:gd name="T27" fmla="*/ 10 h 19"/>
                  <a:gd name="T28" fmla="*/ 63 w 91"/>
                  <a:gd name="T29" fmla="*/ 11 h 19"/>
                  <a:gd name="T30" fmla="*/ 43 w 91"/>
                  <a:gd name="T31" fmla="*/ 4 h 19"/>
                  <a:gd name="T32" fmla="*/ 51 w 91"/>
                  <a:gd name="T33" fmla="*/ 2 h 19"/>
                  <a:gd name="T34" fmla="*/ 57 w 91"/>
                  <a:gd name="T35" fmla="*/ 4 h 19"/>
                  <a:gd name="T36" fmla="*/ 49 w 91"/>
                  <a:gd name="T37" fmla="*/ 7 h 19"/>
                  <a:gd name="T38" fmla="*/ 43 w 91"/>
                  <a:gd name="T39" fmla="*/ 4 h 19"/>
                  <a:gd name="T40" fmla="*/ 26 w 91"/>
                  <a:gd name="T41" fmla="*/ 8 h 19"/>
                  <a:gd name="T42" fmla="*/ 70 w 91"/>
                  <a:gd name="T43" fmla="*/ 8 h 19"/>
                  <a:gd name="T44" fmla="*/ 69 w 91"/>
                  <a:gd name="T45" fmla="*/ 9 h 19"/>
                  <a:gd name="T46" fmla="*/ 25 w 91"/>
                  <a:gd name="T47" fmla="*/ 9 h 19"/>
                  <a:gd name="T48" fmla="*/ 26 w 91"/>
                  <a:gd name="T4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1" h="19">
                    <a:moveTo>
                      <a:pt x="0" y="19"/>
                    </a:moveTo>
                    <a:cubicBezTo>
                      <a:pt x="84" y="19"/>
                      <a:pt x="84" y="19"/>
                      <a:pt x="84" y="19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58" y="14"/>
                    </a:moveTo>
                    <a:cubicBezTo>
                      <a:pt x="29" y="14"/>
                      <a:pt x="29" y="14"/>
                      <a:pt x="29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8" y="14"/>
                    </a:cubicBezTo>
                    <a:moveTo>
                      <a:pt x="63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3" y="11"/>
                      <a:pt x="63" y="11"/>
                      <a:pt x="63" y="11"/>
                    </a:cubicBezTo>
                    <a:moveTo>
                      <a:pt x="43" y="4"/>
                    </a:moveTo>
                    <a:cubicBezTo>
                      <a:pt x="44" y="3"/>
                      <a:pt x="47" y="2"/>
                      <a:pt x="51" y="2"/>
                    </a:cubicBezTo>
                    <a:cubicBezTo>
                      <a:pt x="55" y="2"/>
                      <a:pt x="58" y="3"/>
                      <a:pt x="57" y="4"/>
                    </a:cubicBezTo>
                    <a:cubicBezTo>
                      <a:pt x="57" y="6"/>
                      <a:pt x="53" y="7"/>
                      <a:pt x="49" y="7"/>
                    </a:cubicBezTo>
                    <a:cubicBezTo>
                      <a:pt x="45" y="7"/>
                      <a:pt x="42" y="6"/>
                      <a:pt x="43" y="4"/>
                    </a:cubicBezTo>
                    <a:moveTo>
                      <a:pt x="26" y="8"/>
                    </a:moveTo>
                    <a:cubicBezTo>
                      <a:pt x="70" y="8"/>
                      <a:pt x="70" y="8"/>
                      <a:pt x="70" y="8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Freeform 79">
                <a:extLst>
                  <a:ext uri="{FF2B5EF4-FFF2-40B4-BE49-F238E27FC236}">
                    <a16:creationId xmlns:a16="http://schemas.microsoft.com/office/drawing/2014/main" id="{001FBA51-BCC2-2616-29A4-3ACBA86FE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142"/>
                <a:ext cx="458" cy="111"/>
              </a:xfrm>
              <a:custGeom>
                <a:avLst/>
                <a:gdLst>
                  <a:gd name="T0" fmla="*/ 303 w 458"/>
                  <a:gd name="T1" fmla="*/ 12 h 111"/>
                  <a:gd name="T2" fmla="*/ 394 w 458"/>
                  <a:gd name="T3" fmla="*/ 95 h 111"/>
                  <a:gd name="T4" fmla="*/ 40 w 458"/>
                  <a:gd name="T5" fmla="*/ 95 h 111"/>
                  <a:gd name="T6" fmla="*/ 44 w 458"/>
                  <a:gd name="T7" fmla="*/ 111 h 111"/>
                  <a:gd name="T8" fmla="*/ 458 w 458"/>
                  <a:gd name="T9" fmla="*/ 111 h 111"/>
                  <a:gd name="T10" fmla="*/ 327 w 458"/>
                  <a:gd name="T11" fmla="*/ 0 h 111"/>
                  <a:gd name="T12" fmla="*/ 0 w 458"/>
                  <a:gd name="T13" fmla="*/ 0 h 111"/>
                  <a:gd name="T14" fmla="*/ 4 w 458"/>
                  <a:gd name="T15" fmla="*/ 12 h 111"/>
                  <a:gd name="T16" fmla="*/ 303 w 458"/>
                  <a:gd name="T17" fmla="*/ 1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111">
                    <a:moveTo>
                      <a:pt x="303" y="12"/>
                    </a:moveTo>
                    <a:lnTo>
                      <a:pt x="394" y="95"/>
                    </a:lnTo>
                    <a:lnTo>
                      <a:pt x="40" y="95"/>
                    </a:lnTo>
                    <a:lnTo>
                      <a:pt x="44" y="111"/>
                    </a:lnTo>
                    <a:lnTo>
                      <a:pt x="458" y="111"/>
                    </a:lnTo>
                    <a:lnTo>
                      <a:pt x="327" y="0"/>
                    </a:lnTo>
                    <a:lnTo>
                      <a:pt x="0" y="0"/>
                    </a:lnTo>
                    <a:lnTo>
                      <a:pt x="4" y="12"/>
                    </a:lnTo>
                    <a:lnTo>
                      <a:pt x="303" y="12"/>
                    </a:lnTo>
                    <a:close/>
                  </a:path>
                </a:pathLst>
              </a:custGeom>
              <a:solidFill>
                <a:srgbClr val="ECF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2" name="Freeform 80">
                <a:extLst>
                  <a:ext uri="{FF2B5EF4-FFF2-40B4-BE49-F238E27FC236}">
                    <a16:creationId xmlns:a16="http://schemas.microsoft.com/office/drawing/2014/main" id="{EAAAF6F5-FCD5-CE3A-6666-2430AABF7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1154"/>
                <a:ext cx="390" cy="83"/>
              </a:xfrm>
              <a:custGeom>
                <a:avLst/>
                <a:gdLst>
                  <a:gd name="T0" fmla="*/ 299 w 390"/>
                  <a:gd name="T1" fmla="*/ 0 h 83"/>
                  <a:gd name="T2" fmla="*/ 0 w 390"/>
                  <a:gd name="T3" fmla="*/ 0 h 83"/>
                  <a:gd name="T4" fmla="*/ 0 w 390"/>
                  <a:gd name="T5" fmla="*/ 4 h 83"/>
                  <a:gd name="T6" fmla="*/ 287 w 390"/>
                  <a:gd name="T7" fmla="*/ 4 h 83"/>
                  <a:gd name="T8" fmla="*/ 367 w 390"/>
                  <a:gd name="T9" fmla="*/ 79 h 83"/>
                  <a:gd name="T10" fmla="*/ 32 w 390"/>
                  <a:gd name="T11" fmla="*/ 79 h 83"/>
                  <a:gd name="T12" fmla="*/ 36 w 390"/>
                  <a:gd name="T13" fmla="*/ 83 h 83"/>
                  <a:gd name="T14" fmla="*/ 390 w 390"/>
                  <a:gd name="T15" fmla="*/ 83 h 83"/>
                  <a:gd name="T16" fmla="*/ 299 w 390"/>
                  <a:gd name="T1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3">
                    <a:moveTo>
                      <a:pt x="29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87" y="4"/>
                    </a:lnTo>
                    <a:lnTo>
                      <a:pt x="367" y="79"/>
                    </a:lnTo>
                    <a:lnTo>
                      <a:pt x="32" y="79"/>
                    </a:lnTo>
                    <a:lnTo>
                      <a:pt x="36" y="83"/>
                    </a:lnTo>
                    <a:lnTo>
                      <a:pt x="390" y="83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Freeform 81">
                <a:extLst>
                  <a:ext uri="{FF2B5EF4-FFF2-40B4-BE49-F238E27FC236}">
                    <a16:creationId xmlns:a16="http://schemas.microsoft.com/office/drawing/2014/main" id="{4A3D37D8-549C-E908-A761-C232C3F4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154"/>
                <a:ext cx="390" cy="83"/>
              </a:xfrm>
              <a:custGeom>
                <a:avLst/>
                <a:gdLst>
                  <a:gd name="T0" fmla="*/ 24 w 390"/>
                  <a:gd name="T1" fmla="*/ 79 h 83"/>
                  <a:gd name="T2" fmla="*/ 103 w 390"/>
                  <a:gd name="T3" fmla="*/ 4 h 83"/>
                  <a:gd name="T4" fmla="*/ 386 w 390"/>
                  <a:gd name="T5" fmla="*/ 4 h 83"/>
                  <a:gd name="T6" fmla="*/ 390 w 390"/>
                  <a:gd name="T7" fmla="*/ 0 h 83"/>
                  <a:gd name="T8" fmla="*/ 91 w 390"/>
                  <a:gd name="T9" fmla="*/ 0 h 83"/>
                  <a:gd name="T10" fmla="*/ 0 w 390"/>
                  <a:gd name="T11" fmla="*/ 83 h 83"/>
                  <a:gd name="T12" fmla="*/ 354 w 390"/>
                  <a:gd name="T13" fmla="*/ 83 h 83"/>
                  <a:gd name="T14" fmla="*/ 358 w 390"/>
                  <a:gd name="T15" fmla="*/ 79 h 83"/>
                  <a:gd name="T16" fmla="*/ 24 w 390"/>
                  <a:gd name="T17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3">
                    <a:moveTo>
                      <a:pt x="24" y="79"/>
                    </a:moveTo>
                    <a:lnTo>
                      <a:pt x="103" y="4"/>
                    </a:lnTo>
                    <a:lnTo>
                      <a:pt x="386" y="4"/>
                    </a:lnTo>
                    <a:lnTo>
                      <a:pt x="390" y="0"/>
                    </a:lnTo>
                    <a:lnTo>
                      <a:pt x="91" y="0"/>
                    </a:lnTo>
                    <a:lnTo>
                      <a:pt x="0" y="83"/>
                    </a:lnTo>
                    <a:lnTo>
                      <a:pt x="354" y="83"/>
                    </a:lnTo>
                    <a:lnTo>
                      <a:pt x="358" y="79"/>
                    </a:lnTo>
                    <a:lnTo>
                      <a:pt x="24" y="79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82">
                <a:extLst>
                  <a:ext uri="{FF2B5EF4-FFF2-40B4-BE49-F238E27FC236}">
                    <a16:creationId xmlns:a16="http://schemas.microsoft.com/office/drawing/2014/main" id="{425B8BC2-CEAC-5FFC-5FFA-9C7F5C2C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154"/>
                <a:ext cx="390" cy="83"/>
              </a:xfrm>
              <a:custGeom>
                <a:avLst/>
                <a:gdLst>
                  <a:gd name="T0" fmla="*/ 24 w 390"/>
                  <a:gd name="T1" fmla="*/ 79 h 83"/>
                  <a:gd name="T2" fmla="*/ 103 w 390"/>
                  <a:gd name="T3" fmla="*/ 4 h 83"/>
                  <a:gd name="T4" fmla="*/ 386 w 390"/>
                  <a:gd name="T5" fmla="*/ 4 h 83"/>
                  <a:gd name="T6" fmla="*/ 390 w 390"/>
                  <a:gd name="T7" fmla="*/ 0 h 83"/>
                  <a:gd name="T8" fmla="*/ 91 w 390"/>
                  <a:gd name="T9" fmla="*/ 0 h 83"/>
                  <a:gd name="T10" fmla="*/ 0 w 390"/>
                  <a:gd name="T11" fmla="*/ 83 h 83"/>
                  <a:gd name="T12" fmla="*/ 354 w 390"/>
                  <a:gd name="T13" fmla="*/ 83 h 83"/>
                  <a:gd name="T14" fmla="*/ 358 w 390"/>
                  <a:gd name="T15" fmla="*/ 79 h 83"/>
                  <a:gd name="T16" fmla="*/ 24 w 390"/>
                  <a:gd name="T17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0" h="83">
                    <a:moveTo>
                      <a:pt x="24" y="79"/>
                    </a:moveTo>
                    <a:lnTo>
                      <a:pt x="103" y="4"/>
                    </a:lnTo>
                    <a:lnTo>
                      <a:pt x="386" y="4"/>
                    </a:lnTo>
                    <a:lnTo>
                      <a:pt x="390" y="0"/>
                    </a:lnTo>
                    <a:lnTo>
                      <a:pt x="91" y="0"/>
                    </a:lnTo>
                    <a:lnTo>
                      <a:pt x="0" y="83"/>
                    </a:lnTo>
                    <a:lnTo>
                      <a:pt x="354" y="83"/>
                    </a:lnTo>
                    <a:lnTo>
                      <a:pt x="358" y="79"/>
                    </a:lnTo>
                    <a:lnTo>
                      <a:pt x="24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Freeform 83">
                <a:extLst>
                  <a:ext uri="{FF2B5EF4-FFF2-40B4-BE49-F238E27FC236}">
                    <a16:creationId xmlns:a16="http://schemas.microsoft.com/office/drawing/2014/main" id="{13784E3C-0948-FEA8-10CF-21869EFF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182"/>
                <a:ext cx="79" cy="19"/>
              </a:xfrm>
              <a:custGeom>
                <a:avLst/>
                <a:gdLst>
                  <a:gd name="T0" fmla="*/ 8 w 20"/>
                  <a:gd name="T1" fmla="*/ 0 h 5"/>
                  <a:gd name="T2" fmla="*/ 1 w 20"/>
                  <a:gd name="T3" fmla="*/ 2 h 5"/>
                  <a:gd name="T4" fmla="*/ 12 w 20"/>
                  <a:gd name="T5" fmla="*/ 5 h 5"/>
                  <a:gd name="T6" fmla="*/ 19 w 20"/>
                  <a:gd name="T7" fmla="*/ 2 h 5"/>
                  <a:gd name="T8" fmla="*/ 8 w 2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">
                    <a:moveTo>
                      <a:pt x="8" y="0"/>
                    </a:moveTo>
                    <a:cubicBezTo>
                      <a:pt x="3" y="0"/>
                      <a:pt x="0" y="1"/>
                      <a:pt x="1" y="2"/>
                    </a:cubicBezTo>
                    <a:cubicBezTo>
                      <a:pt x="2" y="4"/>
                      <a:pt x="7" y="5"/>
                      <a:pt x="12" y="5"/>
                    </a:cubicBezTo>
                    <a:cubicBezTo>
                      <a:pt x="17" y="5"/>
                      <a:pt x="20" y="4"/>
                      <a:pt x="19" y="2"/>
                    </a:cubicBezTo>
                    <a:cubicBezTo>
                      <a:pt x="18" y="1"/>
                      <a:pt x="13" y="0"/>
                      <a:pt x="8" y="0"/>
                    </a:cubicBez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6" name="Freeform 84">
                <a:extLst>
                  <a:ext uri="{FF2B5EF4-FFF2-40B4-BE49-F238E27FC236}">
                    <a16:creationId xmlns:a16="http://schemas.microsoft.com/office/drawing/2014/main" id="{DF4E24FF-DDD9-01BA-84C9-C194BE94E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166"/>
                <a:ext cx="64" cy="20"/>
              </a:xfrm>
              <a:custGeom>
                <a:avLst/>
                <a:gdLst>
                  <a:gd name="T0" fmla="*/ 7 w 16"/>
                  <a:gd name="T1" fmla="*/ 5 h 5"/>
                  <a:gd name="T2" fmla="*/ 15 w 16"/>
                  <a:gd name="T3" fmla="*/ 2 h 5"/>
                  <a:gd name="T4" fmla="*/ 9 w 16"/>
                  <a:gd name="T5" fmla="*/ 0 h 5"/>
                  <a:gd name="T6" fmla="*/ 1 w 16"/>
                  <a:gd name="T7" fmla="*/ 2 h 5"/>
                  <a:gd name="T8" fmla="*/ 7 w 1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7" y="5"/>
                    </a:moveTo>
                    <a:cubicBezTo>
                      <a:pt x="11" y="5"/>
                      <a:pt x="15" y="4"/>
                      <a:pt x="15" y="2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0" y="4"/>
                      <a:pt x="3" y="5"/>
                      <a:pt x="7" y="5"/>
                    </a:cubicBezTo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7" name="Freeform 85">
                <a:extLst>
                  <a:ext uri="{FF2B5EF4-FFF2-40B4-BE49-F238E27FC236}">
                    <a16:creationId xmlns:a16="http://schemas.microsoft.com/office/drawing/2014/main" id="{75C6231B-AF26-BEDE-80B3-79201C987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189"/>
                <a:ext cx="179" cy="4"/>
              </a:xfrm>
              <a:custGeom>
                <a:avLst/>
                <a:gdLst>
                  <a:gd name="T0" fmla="*/ 179 w 179"/>
                  <a:gd name="T1" fmla="*/ 0 h 4"/>
                  <a:gd name="T2" fmla="*/ 4 w 179"/>
                  <a:gd name="T3" fmla="*/ 0 h 4"/>
                  <a:gd name="T4" fmla="*/ 0 w 179"/>
                  <a:gd name="T5" fmla="*/ 4 h 4"/>
                  <a:gd name="T6" fmla="*/ 175 w 179"/>
                  <a:gd name="T7" fmla="*/ 4 h 4"/>
                  <a:gd name="T8" fmla="*/ 179 w 17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">
                    <a:moveTo>
                      <a:pt x="17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75" y="4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8" name="Freeform 86">
                <a:extLst>
                  <a:ext uri="{FF2B5EF4-FFF2-40B4-BE49-F238E27FC236}">
                    <a16:creationId xmlns:a16="http://schemas.microsoft.com/office/drawing/2014/main" id="{55FFCC41-1B26-D095-611A-DD3DFCA0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189"/>
                <a:ext cx="179" cy="4"/>
              </a:xfrm>
              <a:custGeom>
                <a:avLst/>
                <a:gdLst>
                  <a:gd name="T0" fmla="*/ 179 w 179"/>
                  <a:gd name="T1" fmla="*/ 0 h 4"/>
                  <a:gd name="T2" fmla="*/ 4 w 179"/>
                  <a:gd name="T3" fmla="*/ 0 h 4"/>
                  <a:gd name="T4" fmla="*/ 0 w 179"/>
                  <a:gd name="T5" fmla="*/ 4 h 4"/>
                  <a:gd name="T6" fmla="*/ 175 w 179"/>
                  <a:gd name="T7" fmla="*/ 4 h 4"/>
                  <a:gd name="T8" fmla="*/ 179 w 17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">
                    <a:moveTo>
                      <a:pt x="179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75" y="4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9" name="Freeform 87">
                <a:extLst>
                  <a:ext uri="{FF2B5EF4-FFF2-40B4-BE49-F238E27FC236}">
                    <a16:creationId xmlns:a16="http://schemas.microsoft.com/office/drawing/2014/main" id="{6D95232E-7051-A3EA-6328-DBF6EDC49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197"/>
                <a:ext cx="143" cy="4"/>
              </a:xfrm>
              <a:custGeom>
                <a:avLst/>
                <a:gdLst>
                  <a:gd name="T0" fmla="*/ 0 w 143"/>
                  <a:gd name="T1" fmla="*/ 4 h 4"/>
                  <a:gd name="T2" fmla="*/ 139 w 143"/>
                  <a:gd name="T3" fmla="*/ 4 h 4"/>
                  <a:gd name="T4" fmla="*/ 143 w 143"/>
                  <a:gd name="T5" fmla="*/ 0 h 4"/>
                  <a:gd name="T6" fmla="*/ 4 w 143"/>
                  <a:gd name="T7" fmla="*/ 0 h 4"/>
                  <a:gd name="T8" fmla="*/ 0 w 14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4">
                    <a:moveTo>
                      <a:pt x="0" y="4"/>
                    </a:moveTo>
                    <a:lnTo>
                      <a:pt x="139" y="4"/>
                    </a:lnTo>
                    <a:lnTo>
                      <a:pt x="143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0" name="Freeform 88">
                <a:extLst>
                  <a:ext uri="{FF2B5EF4-FFF2-40B4-BE49-F238E27FC236}">
                    <a16:creationId xmlns:a16="http://schemas.microsoft.com/office/drawing/2014/main" id="{F31EFF6B-99D5-8F59-18B7-458BBA45A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197"/>
                <a:ext cx="143" cy="4"/>
              </a:xfrm>
              <a:custGeom>
                <a:avLst/>
                <a:gdLst>
                  <a:gd name="T0" fmla="*/ 0 w 143"/>
                  <a:gd name="T1" fmla="*/ 4 h 4"/>
                  <a:gd name="T2" fmla="*/ 139 w 143"/>
                  <a:gd name="T3" fmla="*/ 4 h 4"/>
                  <a:gd name="T4" fmla="*/ 143 w 143"/>
                  <a:gd name="T5" fmla="*/ 0 h 4"/>
                  <a:gd name="T6" fmla="*/ 4 w 143"/>
                  <a:gd name="T7" fmla="*/ 0 h 4"/>
                  <a:gd name="T8" fmla="*/ 0 w 14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4">
                    <a:moveTo>
                      <a:pt x="0" y="4"/>
                    </a:moveTo>
                    <a:lnTo>
                      <a:pt x="139" y="4"/>
                    </a:lnTo>
                    <a:lnTo>
                      <a:pt x="143" y="0"/>
                    </a:lnTo>
                    <a:lnTo>
                      <a:pt x="4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1" name="Freeform 89">
                <a:extLst>
                  <a:ext uri="{FF2B5EF4-FFF2-40B4-BE49-F238E27FC236}">
                    <a16:creationId xmlns:a16="http://schemas.microsoft.com/office/drawing/2014/main" id="{4046AECF-25ED-E92E-EC4B-F5FCDF862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09"/>
                <a:ext cx="120" cy="4"/>
              </a:xfrm>
              <a:custGeom>
                <a:avLst/>
                <a:gdLst>
                  <a:gd name="T0" fmla="*/ 0 w 120"/>
                  <a:gd name="T1" fmla="*/ 4 h 4"/>
                  <a:gd name="T2" fmla="*/ 116 w 120"/>
                  <a:gd name="T3" fmla="*/ 4 h 4"/>
                  <a:gd name="T4" fmla="*/ 120 w 120"/>
                  <a:gd name="T5" fmla="*/ 0 h 4"/>
                  <a:gd name="T6" fmla="*/ 4 w 120"/>
                  <a:gd name="T7" fmla="*/ 0 h 4"/>
                  <a:gd name="T8" fmla="*/ 0 w 12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">
                    <a:moveTo>
                      <a:pt x="0" y="4"/>
                    </a:moveTo>
                    <a:lnTo>
                      <a:pt x="116" y="4"/>
                    </a:lnTo>
                    <a:lnTo>
                      <a:pt x="120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2" name="Freeform 90">
                <a:extLst>
                  <a:ext uri="{FF2B5EF4-FFF2-40B4-BE49-F238E27FC236}">
                    <a16:creationId xmlns:a16="http://schemas.microsoft.com/office/drawing/2014/main" id="{C97107C9-C96B-DBFE-A032-CE2425EB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09"/>
                <a:ext cx="120" cy="4"/>
              </a:xfrm>
              <a:custGeom>
                <a:avLst/>
                <a:gdLst>
                  <a:gd name="T0" fmla="*/ 0 w 120"/>
                  <a:gd name="T1" fmla="*/ 4 h 4"/>
                  <a:gd name="T2" fmla="*/ 116 w 120"/>
                  <a:gd name="T3" fmla="*/ 4 h 4"/>
                  <a:gd name="T4" fmla="*/ 120 w 120"/>
                  <a:gd name="T5" fmla="*/ 0 h 4"/>
                  <a:gd name="T6" fmla="*/ 4 w 120"/>
                  <a:gd name="T7" fmla="*/ 0 h 4"/>
                  <a:gd name="T8" fmla="*/ 0 w 120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">
                    <a:moveTo>
                      <a:pt x="0" y="4"/>
                    </a:moveTo>
                    <a:lnTo>
                      <a:pt x="116" y="4"/>
                    </a:lnTo>
                    <a:lnTo>
                      <a:pt x="120" y="0"/>
                    </a:lnTo>
                    <a:lnTo>
                      <a:pt x="4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3" name="Rectangle 91">
                <a:extLst>
                  <a:ext uri="{FF2B5EF4-FFF2-40B4-BE49-F238E27FC236}">
                    <a16:creationId xmlns:a16="http://schemas.microsoft.com/office/drawing/2014/main" id="{0084EA6F-2EB7-E65B-F115-4346666E5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" y="1253"/>
                <a:ext cx="414" cy="87"/>
              </a:xfrm>
              <a:prstGeom prst="rect">
                <a:avLst/>
              </a:pr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4" name="Rectangle 92">
                <a:extLst>
                  <a:ext uri="{FF2B5EF4-FFF2-40B4-BE49-F238E27FC236}">
                    <a16:creationId xmlns:a16="http://schemas.microsoft.com/office/drawing/2014/main" id="{6FDCB9AC-04FE-18DD-2264-FCEF23ED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" y="1253"/>
                <a:ext cx="41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5" name="Rectangle 93">
                <a:extLst>
                  <a:ext uri="{FF2B5EF4-FFF2-40B4-BE49-F238E27FC236}">
                    <a16:creationId xmlns:a16="http://schemas.microsoft.com/office/drawing/2014/main" id="{49852A74-1FFF-3969-B792-3F4F5D36C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253"/>
                <a:ext cx="414" cy="87"/>
              </a:xfrm>
              <a:prstGeom prst="rect">
                <a:avLst/>
              </a:prstGeom>
              <a:solidFill>
                <a:srgbClr val="9DA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6" name="Freeform 94">
                <a:extLst>
                  <a:ext uri="{FF2B5EF4-FFF2-40B4-BE49-F238E27FC236}">
                    <a16:creationId xmlns:a16="http://schemas.microsoft.com/office/drawing/2014/main" id="{4D791486-78FD-6D6A-2D8E-1D2B234C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1142"/>
                <a:ext cx="52" cy="111"/>
              </a:xfrm>
              <a:custGeom>
                <a:avLst/>
                <a:gdLst>
                  <a:gd name="T0" fmla="*/ 36 w 52"/>
                  <a:gd name="T1" fmla="*/ 111 h 111"/>
                  <a:gd name="T2" fmla="*/ 52 w 52"/>
                  <a:gd name="T3" fmla="*/ 111 h 111"/>
                  <a:gd name="T4" fmla="*/ 48 w 52"/>
                  <a:gd name="T5" fmla="*/ 95 h 111"/>
                  <a:gd name="T6" fmla="*/ 44 w 52"/>
                  <a:gd name="T7" fmla="*/ 91 h 111"/>
                  <a:gd name="T8" fmla="*/ 12 w 52"/>
                  <a:gd name="T9" fmla="*/ 16 h 111"/>
                  <a:gd name="T10" fmla="*/ 12 w 52"/>
                  <a:gd name="T11" fmla="*/ 12 h 111"/>
                  <a:gd name="T12" fmla="*/ 8 w 52"/>
                  <a:gd name="T13" fmla="*/ 0 h 111"/>
                  <a:gd name="T14" fmla="*/ 0 w 52"/>
                  <a:gd name="T15" fmla="*/ 0 h 111"/>
                  <a:gd name="T16" fmla="*/ 36 w 52"/>
                  <a:gd name="T1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1">
                    <a:moveTo>
                      <a:pt x="36" y="111"/>
                    </a:moveTo>
                    <a:lnTo>
                      <a:pt x="52" y="111"/>
                    </a:lnTo>
                    <a:lnTo>
                      <a:pt x="48" y="95"/>
                    </a:lnTo>
                    <a:lnTo>
                      <a:pt x="44" y="91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36" y="111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7" name="Freeform 95">
                <a:extLst>
                  <a:ext uri="{FF2B5EF4-FFF2-40B4-BE49-F238E27FC236}">
                    <a16:creationId xmlns:a16="http://schemas.microsoft.com/office/drawing/2014/main" id="{8AA24C8B-3CCF-682F-D56C-3E1A63C8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142"/>
                <a:ext cx="191" cy="111"/>
              </a:xfrm>
              <a:custGeom>
                <a:avLst/>
                <a:gdLst>
                  <a:gd name="T0" fmla="*/ 0 w 191"/>
                  <a:gd name="T1" fmla="*/ 111 h 111"/>
                  <a:gd name="T2" fmla="*/ 191 w 191"/>
                  <a:gd name="T3" fmla="*/ 111 h 111"/>
                  <a:gd name="T4" fmla="*/ 159 w 191"/>
                  <a:gd name="T5" fmla="*/ 0 h 111"/>
                  <a:gd name="T6" fmla="*/ 32 w 191"/>
                  <a:gd name="T7" fmla="*/ 0 h 111"/>
                  <a:gd name="T8" fmla="*/ 0 w 191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11">
                    <a:moveTo>
                      <a:pt x="0" y="111"/>
                    </a:moveTo>
                    <a:lnTo>
                      <a:pt x="191" y="111"/>
                    </a:lnTo>
                    <a:lnTo>
                      <a:pt x="159" y="0"/>
                    </a:lnTo>
                    <a:lnTo>
                      <a:pt x="32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8" name="Freeform 96">
                <a:extLst>
                  <a:ext uri="{FF2B5EF4-FFF2-40B4-BE49-F238E27FC236}">
                    <a16:creationId xmlns:a16="http://schemas.microsoft.com/office/drawing/2014/main" id="{DBDF01D0-FBD4-D896-8836-1F014A3C5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142"/>
                <a:ext cx="191" cy="111"/>
              </a:xfrm>
              <a:custGeom>
                <a:avLst/>
                <a:gdLst>
                  <a:gd name="T0" fmla="*/ 0 w 191"/>
                  <a:gd name="T1" fmla="*/ 111 h 111"/>
                  <a:gd name="T2" fmla="*/ 191 w 191"/>
                  <a:gd name="T3" fmla="*/ 111 h 111"/>
                  <a:gd name="T4" fmla="*/ 159 w 191"/>
                  <a:gd name="T5" fmla="*/ 0 h 111"/>
                  <a:gd name="T6" fmla="*/ 32 w 191"/>
                  <a:gd name="T7" fmla="*/ 0 h 111"/>
                  <a:gd name="T8" fmla="*/ 0 w 191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11">
                    <a:moveTo>
                      <a:pt x="0" y="111"/>
                    </a:moveTo>
                    <a:lnTo>
                      <a:pt x="191" y="111"/>
                    </a:lnTo>
                    <a:lnTo>
                      <a:pt x="159" y="0"/>
                    </a:lnTo>
                    <a:lnTo>
                      <a:pt x="32" y="0"/>
                    </a:lnTo>
                    <a:lnTo>
                      <a:pt x="0" y="1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9" name="Freeform 97">
                <a:extLst>
                  <a:ext uri="{FF2B5EF4-FFF2-40B4-BE49-F238E27FC236}">
                    <a16:creationId xmlns:a16="http://schemas.microsoft.com/office/drawing/2014/main" id="{E6A62D8E-8D64-56D1-7C1A-E886AEAFE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142"/>
                <a:ext cx="52" cy="111"/>
              </a:xfrm>
              <a:custGeom>
                <a:avLst/>
                <a:gdLst>
                  <a:gd name="T0" fmla="*/ 36 w 52"/>
                  <a:gd name="T1" fmla="*/ 16 h 111"/>
                  <a:gd name="T2" fmla="*/ 8 w 52"/>
                  <a:gd name="T3" fmla="*/ 91 h 111"/>
                  <a:gd name="T4" fmla="*/ 4 w 52"/>
                  <a:gd name="T5" fmla="*/ 95 h 111"/>
                  <a:gd name="T6" fmla="*/ 0 w 52"/>
                  <a:gd name="T7" fmla="*/ 111 h 111"/>
                  <a:gd name="T8" fmla="*/ 12 w 52"/>
                  <a:gd name="T9" fmla="*/ 111 h 111"/>
                  <a:gd name="T10" fmla="*/ 52 w 52"/>
                  <a:gd name="T11" fmla="*/ 0 h 111"/>
                  <a:gd name="T12" fmla="*/ 40 w 52"/>
                  <a:gd name="T13" fmla="*/ 0 h 111"/>
                  <a:gd name="T14" fmla="*/ 40 w 52"/>
                  <a:gd name="T15" fmla="*/ 12 h 111"/>
                  <a:gd name="T16" fmla="*/ 36 w 52"/>
                  <a:gd name="T17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1">
                    <a:moveTo>
                      <a:pt x="36" y="16"/>
                    </a:moveTo>
                    <a:lnTo>
                      <a:pt x="8" y="91"/>
                    </a:lnTo>
                    <a:lnTo>
                      <a:pt x="4" y="95"/>
                    </a:lnTo>
                    <a:lnTo>
                      <a:pt x="0" y="111"/>
                    </a:lnTo>
                    <a:lnTo>
                      <a:pt x="12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12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E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0" name="Freeform 98">
                <a:extLst>
                  <a:ext uri="{FF2B5EF4-FFF2-40B4-BE49-F238E27FC236}">
                    <a16:creationId xmlns:a16="http://schemas.microsoft.com/office/drawing/2014/main" id="{7837ACEB-F575-94BF-DB29-6B20F4930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142"/>
                <a:ext cx="52" cy="111"/>
              </a:xfrm>
              <a:custGeom>
                <a:avLst/>
                <a:gdLst>
                  <a:gd name="T0" fmla="*/ 36 w 52"/>
                  <a:gd name="T1" fmla="*/ 16 h 111"/>
                  <a:gd name="T2" fmla="*/ 8 w 52"/>
                  <a:gd name="T3" fmla="*/ 91 h 111"/>
                  <a:gd name="T4" fmla="*/ 4 w 52"/>
                  <a:gd name="T5" fmla="*/ 95 h 111"/>
                  <a:gd name="T6" fmla="*/ 0 w 52"/>
                  <a:gd name="T7" fmla="*/ 111 h 111"/>
                  <a:gd name="T8" fmla="*/ 12 w 52"/>
                  <a:gd name="T9" fmla="*/ 111 h 111"/>
                  <a:gd name="T10" fmla="*/ 52 w 52"/>
                  <a:gd name="T11" fmla="*/ 0 h 111"/>
                  <a:gd name="T12" fmla="*/ 40 w 52"/>
                  <a:gd name="T13" fmla="*/ 0 h 111"/>
                  <a:gd name="T14" fmla="*/ 40 w 52"/>
                  <a:gd name="T15" fmla="*/ 12 h 111"/>
                  <a:gd name="T16" fmla="*/ 36 w 52"/>
                  <a:gd name="T17" fmla="*/ 1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1">
                    <a:moveTo>
                      <a:pt x="36" y="16"/>
                    </a:moveTo>
                    <a:lnTo>
                      <a:pt x="8" y="91"/>
                    </a:lnTo>
                    <a:lnTo>
                      <a:pt x="4" y="95"/>
                    </a:lnTo>
                    <a:lnTo>
                      <a:pt x="0" y="111"/>
                    </a:lnTo>
                    <a:lnTo>
                      <a:pt x="12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40" y="12"/>
                    </a:lnTo>
                    <a:lnTo>
                      <a:pt x="36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1" name="Freeform 99">
                <a:extLst>
                  <a:ext uri="{FF2B5EF4-FFF2-40B4-BE49-F238E27FC236}">
                    <a16:creationId xmlns:a16="http://schemas.microsoft.com/office/drawing/2014/main" id="{9FE5A08B-2E12-59BB-9FC3-EACB7BA08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142"/>
                <a:ext cx="52" cy="111"/>
              </a:xfrm>
              <a:custGeom>
                <a:avLst/>
                <a:gdLst>
                  <a:gd name="T0" fmla="*/ 0 w 52"/>
                  <a:gd name="T1" fmla="*/ 111 h 111"/>
                  <a:gd name="T2" fmla="*/ 20 w 52"/>
                  <a:gd name="T3" fmla="*/ 111 h 111"/>
                  <a:gd name="T4" fmla="*/ 52 w 52"/>
                  <a:gd name="T5" fmla="*/ 0 h 111"/>
                  <a:gd name="T6" fmla="*/ 40 w 52"/>
                  <a:gd name="T7" fmla="*/ 0 h 111"/>
                  <a:gd name="T8" fmla="*/ 0 w 52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1">
                    <a:moveTo>
                      <a:pt x="0" y="111"/>
                    </a:moveTo>
                    <a:lnTo>
                      <a:pt x="20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2" name="Freeform 100">
                <a:extLst>
                  <a:ext uri="{FF2B5EF4-FFF2-40B4-BE49-F238E27FC236}">
                    <a16:creationId xmlns:a16="http://schemas.microsoft.com/office/drawing/2014/main" id="{80C96850-3062-2A21-4D17-4D22A75E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142"/>
                <a:ext cx="52" cy="111"/>
              </a:xfrm>
              <a:custGeom>
                <a:avLst/>
                <a:gdLst>
                  <a:gd name="T0" fmla="*/ 0 w 52"/>
                  <a:gd name="T1" fmla="*/ 111 h 111"/>
                  <a:gd name="T2" fmla="*/ 20 w 52"/>
                  <a:gd name="T3" fmla="*/ 111 h 111"/>
                  <a:gd name="T4" fmla="*/ 52 w 52"/>
                  <a:gd name="T5" fmla="*/ 0 h 111"/>
                  <a:gd name="T6" fmla="*/ 40 w 52"/>
                  <a:gd name="T7" fmla="*/ 0 h 111"/>
                  <a:gd name="T8" fmla="*/ 0 w 52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1">
                    <a:moveTo>
                      <a:pt x="0" y="111"/>
                    </a:moveTo>
                    <a:lnTo>
                      <a:pt x="20" y="111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0" y="1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3" name="Freeform 101">
                <a:extLst>
                  <a:ext uri="{FF2B5EF4-FFF2-40B4-BE49-F238E27FC236}">
                    <a16:creationId xmlns:a16="http://schemas.microsoft.com/office/drawing/2014/main" id="{E03417F3-C776-685A-9393-7607153B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142"/>
                <a:ext cx="52" cy="111"/>
              </a:xfrm>
              <a:custGeom>
                <a:avLst/>
                <a:gdLst>
                  <a:gd name="T0" fmla="*/ 32 w 52"/>
                  <a:gd name="T1" fmla="*/ 111 h 111"/>
                  <a:gd name="T2" fmla="*/ 52 w 52"/>
                  <a:gd name="T3" fmla="*/ 111 h 111"/>
                  <a:gd name="T4" fmla="*/ 16 w 52"/>
                  <a:gd name="T5" fmla="*/ 0 h 111"/>
                  <a:gd name="T6" fmla="*/ 0 w 52"/>
                  <a:gd name="T7" fmla="*/ 0 h 111"/>
                  <a:gd name="T8" fmla="*/ 32 w 52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1">
                    <a:moveTo>
                      <a:pt x="32" y="111"/>
                    </a:moveTo>
                    <a:lnTo>
                      <a:pt x="52" y="11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2" y="111"/>
                    </a:lnTo>
                    <a:close/>
                  </a:path>
                </a:pathLst>
              </a:custGeom>
              <a:solidFill>
                <a:srgbClr val="F5B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4" name="Rectangle 102">
                <a:extLst>
                  <a:ext uri="{FF2B5EF4-FFF2-40B4-BE49-F238E27FC236}">
                    <a16:creationId xmlns:a16="http://schemas.microsoft.com/office/drawing/2014/main" id="{B82523E1-4932-B5AE-BB97-DF02446E0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53"/>
                <a:ext cx="12" cy="87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5" name="Rectangle 103">
                <a:extLst>
                  <a:ext uri="{FF2B5EF4-FFF2-40B4-BE49-F238E27FC236}">
                    <a16:creationId xmlns:a16="http://schemas.microsoft.com/office/drawing/2014/main" id="{D75E7DEB-BBF1-FBCE-69C5-3A361E06D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253"/>
                <a:ext cx="1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6" name="Rectangle 104">
                <a:extLst>
                  <a:ext uri="{FF2B5EF4-FFF2-40B4-BE49-F238E27FC236}">
                    <a16:creationId xmlns:a16="http://schemas.microsoft.com/office/drawing/2014/main" id="{201E65B2-4601-BA30-80AD-C9728168E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1253"/>
                <a:ext cx="16" cy="87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7" name="Rectangle 105">
                <a:extLst>
                  <a:ext uri="{FF2B5EF4-FFF2-40B4-BE49-F238E27FC236}">
                    <a16:creationId xmlns:a16="http://schemas.microsoft.com/office/drawing/2014/main" id="{515A4ECE-5E5E-EB8B-58FB-915F3166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253"/>
                <a:ext cx="191" cy="87"/>
              </a:xfrm>
              <a:prstGeom prst="rect">
                <a:avLst/>
              </a:pr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8" name="Rectangle 106">
                <a:extLst>
                  <a:ext uri="{FF2B5EF4-FFF2-40B4-BE49-F238E27FC236}">
                    <a16:creationId xmlns:a16="http://schemas.microsoft.com/office/drawing/2014/main" id="{46007FCB-6C19-65EC-32B9-EAB297866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1253"/>
                <a:ext cx="191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9" name="Rectangle 107">
                <a:extLst>
                  <a:ext uri="{FF2B5EF4-FFF2-40B4-BE49-F238E27FC236}">
                    <a16:creationId xmlns:a16="http://schemas.microsoft.com/office/drawing/2014/main" id="{6AF72333-FDEF-41AE-2ED6-264F4C193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253"/>
                <a:ext cx="20" cy="87"/>
              </a:xfrm>
              <a:prstGeom prst="rect">
                <a:avLst/>
              </a:pr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0" name="Rectangle 108">
                <a:extLst>
                  <a:ext uri="{FF2B5EF4-FFF2-40B4-BE49-F238E27FC236}">
                    <a16:creationId xmlns:a16="http://schemas.microsoft.com/office/drawing/2014/main" id="{0F4C35EA-85C9-C8AB-B3F7-D09C76CEE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253"/>
                <a:ext cx="2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1" name="Rectangle 109">
                <a:extLst>
                  <a:ext uri="{FF2B5EF4-FFF2-40B4-BE49-F238E27FC236}">
                    <a16:creationId xmlns:a16="http://schemas.microsoft.com/office/drawing/2014/main" id="{240B6DBA-1AA0-07F2-22DE-E2CBC3368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1253"/>
                <a:ext cx="20" cy="87"/>
              </a:xfrm>
              <a:prstGeom prst="rect">
                <a:avLst/>
              </a:prstGeom>
              <a:solidFill>
                <a:srgbClr val="DB8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2" name="Freeform 110">
                <a:extLst>
                  <a:ext uri="{FF2B5EF4-FFF2-40B4-BE49-F238E27FC236}">
                    <a16:creationId xmlns:a16="http://schemas.microsoft.com/office/drawing/2014/main" id="{B6701671-C09E-B6B1-6AAB-515EEAB1A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55"/>
                <a:ext cx="59" cy="831"/>
              </a:xfrm>
              <a:custGeom>
                <a:avLst/>
                <a:gdLst>
                  <a:gd name="T0" fmla="*/ 7 w 15"/>
                  <a:gd name="T1" fmla="*/ 0 h 209"/>
                  <a:gd name="T2" fmla="*/ 7 w 15"/>
                  <a:gd name="T3" fmla="*/ 0 h 209"/>
                  <a:gd name="T4" fmla="*/ 6 w 15"/>
                  <a:gd name="T5" fmla="*/ 1 h 209"/>
                  <a:gd name="T6" fmla="*/ 0 w 15"/>
                  <a:gd name="T7" fmla="*/ 209 h 209"/>
                  <a:gd name="T8" fmla="*/ 15 w 15"/>
                  <a:gd name="T9" fmla="*/ 209 h 209"/>
                  <a:gd name="T10" fmla="*/ 8 w 15"/>
                  <a:gd name="T11" fmla="*/ 1 h 209"/>
                  <a:gd name="T12" fmla="*/ 7 w 15"/>
                  <a:gd name="T13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0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Freeform 111">
                <a:extLst>
                  <a:ext uri="{FF2B5EF4-FFF2-40B4-BE49-F238E27FC236}">
                    <a16:creationId xmlns:a16="http://schemas.microsoft.com/office/drawing/2014/main" id="{BE30D9E9-5DE4-96DE-387F-C9238605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713"/>
                <a:ext cx="303" cy="302"/>
              </a:xfrm>
              <a:custGeom>
                <a:avLst/>
                <a:gdLst>
                  <a:gd name="T0" fmla="*/ 60 w 76"/>
                  <a:gd name="T1" fmla="*/ 19 h 76"/>
                  <a:gd name="T2" fmla="*/ 57 w 76"/>
                  <a:gd name="T3" fmla="*/ 57 h 76"/>
                  <a:gd name="T4" fmla="*/ 19 w 76"/>
                  <a:gd name="T5" fmla="*/ 60 h 76"/>
                  <a:gd name="T6" fmla="*/ 0 w 76"/>
                  <a:gd name="T7" fmla="*/ 0 h 76"/>
                  <a:gd name="T8" fmla="*/ 60 w 76"/>
                  <a:gd name="T9" fmla="*/ 1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60" y="19"/>
                    </a:moveTo>
                    <a:cubicBezTo>
                      <a:pt x="76" y="35"/>
                      <a:pt x="69" y="46"/>
                      <a:pt x="57" y="57"/>
                    </a:cubicBezTo>
                    <a:cubicBezTo>
                      <a:pt x="46" y="68"/>
                      <a:pt x="35" y="76"/>
                      <a:pt x="19" y="60"/>
                    </a:cubicBezTo>
                    <a:cubicBezTo>
                      <a:pt x="4" y="44"/>
                      <a:pt x="0" y="0"/>
                      <a:pt x="0" y="0"/>
                    </a:cubicBezTo>
                    <a:cubicBezTo>
                      <a:pt x="0" y="0"/>
                      <a:pt x="45" y="3"/>
                      <a:pt x="60" y="19"/>
                    </a:cubicBezTo>
                  </a:path>
                </a:pathLst>
              </a:custGeom>
              <a:solidFill>
                <a:srgbClr val="96C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4" name="Freeform 112">
                <a:extLst>
                  <a:ext uri="{FF2B5EF4-FFF2-40B4-BE49-F238E27FC236}">
                    <a16:creationId xmlns:a16="http://schemas.microsoft.com/office/drawing/2014/main" id="{4452A17F-CF3D-BA6F-65B0-CCE443E92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740"/>
                <a:ext cx="338" cy="334"/>
              </a:xfrm>
              <a:custGeom>
                <a:avLst/>
                <a:gdLst>
                  <a:gd name="T0" fmla="*/ 1 w 85"/>
                  <a:gd name="T1" fmla="*/ 1 h 84"/>
                  <a:gd name="T2" fmla="*/ 1 w 85"/>
                  <a:gd name="T3" fmla="*/ 1 h 84"/>
                  <a:gd name="T4" fmla="*/ 1 w 85"/>
                  <a:gd name="T5" fmla="*/ 3 h 84"/>
                  <a:gd name="T6" fmla="*/ 80 w 85"/>
                  <a:gd name="T7" fmla="*/ 84 h 84"/>
                  <a:gd name="T8" fmla="*/ 85 w 85"/>
                  <a:gd name="T9" fmla="*/ 80 h 84"/>
                  <a:gd name="T10" fmla="*/ 4 w 85"/>
                  <a:gd name="T11" fmla="*/ 1 h 84"/>
                  <a:gd name="T12" fmla="*/ 1 w 85"/>
                  <a:gd name="T13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Freeform 113">
                <a:extLst>
                  <a:ext uri="{FF2B5EF4-FFF2-40B4-BE49-F238E27FC236}">
                    <a16:creationId xmlns:a16="http://schemas.microsoft.com/office/drawing/2014/main" id="{2292971C-2F82-09D9-0AED-761A38CDD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911"/>
                <a:ext cx="91" cy="56"/>
              </a:xfrm>
              <a:custGeom>
                <a:avLst/>
                <a:gdLst>
                  <a:gd name="T0" fmla="*/ 1 w 23"/>
                  <a:gd name="T1" fmla="*/ 14 h 14"/>
                  <a:gd name="T2" fmla="*/ 1 w 23"/>
                  <a:gd name="T3" fmla="*/ 14 h 14"/>
                  <a:gd name="T4" fmla="*/ 2 w 23"/>
                  <a:gd name="T5" fmla="*/ 14 h 14"/>
                  <a:gd name="T6" fmla="*/ 23 w 23"/>
                  <a:gd name="T7" fmla="*/ 3 h 14"/>
                  <a:gd name="T8" fmla="*/ 21 w 23"/>
                  <a:gd name="T9" fmla="*/ 0 h 14"/>
                  <a:gd name="T10" fmla="*/ 1 w 23"/>
                  <a:gd name="T11" fmla="*/ 13 h 14"/>
                  <a:gd name="T12" fmla="*/ 1 w 23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">
                    <a:moveTo>
                      <a:pt x="1" y="14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1" y="14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Freeform 114">
                <a:extLst>
                  <a:ext uri="{FF2B5EF4-FFF2-40B4-BE49-F238E27FC236}">
                    <a16:creationId xmlns:a16="http://schemas.microsoft.com/office/drawing/2014/main" id="{560C7EAF-84FB-A0B1-4192-FD20EC66B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76"/>
                <a:ext cx="95" cy="55"/>
              </a:xfrm>
              <a:custGeom>
                <a:avLst/>
                <a:gdLst>
                  <a:gd name="T0" fmla="*/ 0 w 95"/>
                  <a:gd name="T1" fmla="*/ 55 h 55"/>
                  <a:gd name="T2" fmla="*/ 0 w 95"/>
                  <a:gd name="T3" fmla="*/ 55 h 55"/>
                  <a:gd name="T4" fmla="*/ 4 w 95"/>
                  <a:gd name="T5" fmla="*/ 55 h 55"/>
                  <a:gd name="T6" fmla="*/ 95 w 95"/>
                  <a:gd name="T7" fmla="*/ 8 h 55"/>
                  <a:gd name="T8" fmla="*/ 87 w 95"/>
                  <a:gd name="T9" fmla="*/ 0 h 55"/>
                  <a:gd name="T10" fmla="*/ 0 w 95"/>
                  <a:gd name="T11" fmla="*/ 51 h 55"/>
                  <a:gd name="T12" fmla="*/ 0 w 95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5">
                    <a:moveTo>
                      <a:pt x="0" y="55"/>
                    </a:moveTo>
                    <a:lnTo>
                      <a:pt x="0" y="55"/>
                    </a:lnTo>
                    <a:lnTo>
                      <a:pt x="4" y="55"/>
                    </a:lnTo>
                    <a:lnTo>
                      <a:pt x="95" y="8"/>
                    </a:lnTo>
                    <a:lnTo>
                      <a:pt x="87" y="0"/>
                    </a:lnTo>
                    <a:lnTo>
                      <a:pt x="0" y="51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Freeform 115">
                <a:extLst>
                  <a:ext uri="{FF2B5EF4-FFF2-40B4-BE49-F238E27FC236}">
                    <a16:creationId xmlns:a16="http://schemas.microsoft.com/office/drawing/2014/main" id="{797D29F7-0F20-0722-970E-D7BA7B9A9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76"/>
                <a:ext cx="95" cy="55"/>
              </a:xfrm>
              <a:custGeom>
                <a:avLst/>
                <a:gdLst>
                  <a:gd name="T0" fmla="*/ 0 w 95"/>
                  <a:gd name="T1" fmla="*/ 55 h 55"/>
                  <a:gd name="T2" fmla="*/ 0 w 95"/>
                  <a:gd name="T3" fmla="*/ 55 h 55"/>
                  <a:gd name="T4" fmla="*/ 4 w 95"/>
                  <a:gd name="T5" fmla="*/ 55 h 55"/>
                  <a:gd name="T6" fmla="*/ 95 w 95"/>
                  <a:gd name="T7" fmla="*/ 8 h 55"/>
                  <a:gd name="T8" fmla="*/ 87 w 95"/>
                  <a:gd name="T9" fmla="*/ 0 h 55"/>
                  <a:gd name="T10" fmla="*/ 0 w 95"/>
                  <a:gd name="T11" fmla="*/ 51 h 55"/>
                  <a:gd name="T12" fmla="*/ 0 w 95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5">
                    <a:moveTo>
                      <a:pt x="0" y="55"/>
                    </a:moveTo>
                    <a:lnTo>
                      <a:pt x="0" y="55"/>
                    </a:lnTo>
                    <a:lnTo>
                      <a:pt x="4" y="55"/>
                    </a:lnTo>
                    <a:lnTo>
                      <a:pt x="95" y="8"/>
                    </a:lnTo>
                    <a:lnTo>
                      <a:pt x="87" y="0"/>
                    </a:lnTo>
                    <a:lnTo>
                      <a:pt x="0" y="51"/>
                    </a:lnTo>
                    <a:lnTo>
                      <a:pt x="0" y="5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Freeform 116">
                <a:extLst>
                  <a:ext uri="{FF2B5EF4-FFF2-40B4-BE49-F238E27FC236}">
                    <a16:creationId xmlns:a16="http://schemas.microsoft.com/office/drawing/2014/main" id="{655CD607-3764-3398-AC93-74E145106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840"/>
                <a:ext cx="76" cy="47"/>
              </a:xfrm>
              <a:custGeom>
                <a:avLst/>
                <a:gdLst>
                  <a:gd name="T0" fmla="*/ 0 w 76"/>
                  <a:gd name="T1" fmla="*/ 44 h 47"/>
                  <a:gd name="T2" fmla="*/ 0 w 76"/>
                  <a:gd name="T3" fmla="*/ 44 h 47"/>
                  <a:gd name="T4" fmla="*/ 4 w 76"/>
                  <a:gd name="T5" fmla="*/ 47 h 47"/>
                  <a:gd name="T6" fmla="*/ 76 w 76"/>
                  <a:gd name="T7" fmla="*/ 8 h 47"/>
                  <a:gd name="T8" fmla="*/ 72 w 76"/>
                  <a:gd name="T9" fmla="*/ 0 h 47"/>
                  <a:gd name="T10" fmla="*/ 0 w 76"/>
                  <a:gd name="T11" fmla="*/ 44 h 47"/>
                  <a:gd name="T12" fmla="*/ 0 w 76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47">
                    <a:moveTo>
                      <a:pt x="0" y="44"/>
                    </a:moveTo>
                    <a:lnTo>
                      <a:pt x="0" y="44"/>
                    </a:lnTo>
                    <a:lnTo>
                      <a:pt x="4" y="47"/>
                    </a:lnTo>
                    <a:lnTo>
                      <a:pt x="76" y="8"/>
                    </a:lnTo>
                    <a:lnTo>
                      <a:pt x="72" y="0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Freeform 117">
                <a:extLst>
                  <a:ext uri="{FF2B5EF4-FFF2-40B4-BE49-F238E27FC236}">
                    <a16:creationId xmlns:a16="http://schemas.microsoft.com/office/drawing/2014/main" id="{BA7C8DDE-E534-FF97-B57F-11F71F130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840"/>
                <a:ext cx="76" cy="47"/>
              </a:xfrm>
              <a:custGeom>
                <a:avLst/>
                <a:gdLst>
                  <a:gd name="T0" fmla="*/ 0 w 76"/>
                  <a:gd name="T1" fmla="*/ 44 h 47"/>
                  <a:gd name="T2" fmla="*/ 0 w 76"/>
                  <a:gd name="T3" fmla="*/ 44 h 47"/>
                  <a:gd name="T4" fmla="*/ 4 w 76"/>
                  <a:gd name="T5" fmla="*/ 47 h 47"/>
                  <a:gd name="T6" fmla="*/ 76 w 76"/>
                  <a:gd name="T7" fmla="*/ 8 h 47"/>
                  <a:gd name="T8" fmla="*/ 72 w 76"/>
                  <a:gd name="T9" fmla="*/ 0 h 47"/>
                  <a:gd name="T10" fmla="*/ 0 w 76"/>
                  <a:gd name="T11" fmla="*/ 44 h 47"/>
                  <a:gd name="T12" fmla="*/ 0 w 76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47">
                    <a:moveTo>
                      <a:pt x="0" y="44"/>
                    </a:moveTo>
                    <a:lnTo>
                      <a:pt x="0" y="44"/>
                    </a:lnTo>
                    <a:lnTo>
                      <a:pt x="4" y="47"/>
                    </a:lnTo>
                    <a:lnTo>
                      <a:pt x="76" y="8"/>
                    </a:lnTo>
                    <a:lnTo>
                      <a:pt x="72" y="0"/>
                    </a:lnTo>
                    <a:lnTo>
                      <a:pt x="0" y="44"/>
                    </a:lnTo>
                    <a:lnTo>
                      <a:pt x="0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Freeform 118">
                <a:extLst>
                  <a:ext uri="{FF2B5EF4-FFF2-40B4-BE49-F238E27FC236}">
                    <a16:creationId xmlns:a16="http://schemas.microsoft.com/office/drawing/2014/main" id="{431988CE-AE29-8A55-7BE1-4D24C245A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800"/>
                <a:ext cx="56" cy="40"/>
              </a:xfrm>
              <a:custGeom>
                <a:avLst/>
                <a:gdLst>
                  <a:gd name="T0" fmla="*/ 0 w 56"/>
                  <a:gd name="T1" fmla="*/ 36 h 40"/>
                  <a:gd name="T2" fmla="*/ 0 w 56"/>
                  <a:gd name="T3" fmla="*/ 36 h 40"/>
                  <a:gd name="T4" fmla="*/ 0 w 56"/>
                  <a:gd name="T5" fmla="*/ 40 h 40"/>
                  <a:gd name="T6" fmla="*/ 56 w 56"/>
                  <a:gd name="T7" fmla="*/ 8 h 40"/>
                  <a:gd name="T8" fmla="*/ 52 w 56"/>
                  <a:gd name="T9" fmla="*/ 0 h 40"/>
                  <a:gd name="T10" fmla="*/ 0 w 56"/>
                  <a:gd name="T11" fmla="*/ 36 h 40"/>
                  <a:gd name="T12" fmla="*/ 0 w 56"/>
                  <a:gd name="T1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0" y="36"/>
                    </a:moveTo>
                    <a:lnTo>
                      <a:pt x="0" y="36"/>
                    </a:lnTo>
                    <a:lnTo>
                      <a:pt x="0" y="40"/>
                    </a:lnTo>
                    <a:lnTo>
                      <a:pt x="56" y="8"/>
                    </a:lnTo>
                    <a:lnTo>
                      <a:pt x="52" y="0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Freeform 119">
                <a:extLst>
                  <a:ext uri="{FF2B5EF4-FFF2-40B4-BE49-F238E27FC236}">
                    <a16:creationId xmlns:a16="http://schemas.microsoft.com/office/drawing/2014/main" id="{D2159126-3496-D2D7-E71D-E582601B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800"/>
                <a:ext cx="56" cy="40"/>
              </a:xfrm>
              <a:custGeom>
                <a:avLst/>
                <a:gdLst>
                  <a:gd name="T0" fmla="*/ 0 w 56"/>
                  <a:gd name="T1" fmla="*/ 36 h 40"/>
                  <a:gd name="T2" fmla="*/ 0 w 56"/>
                  <a:gd name="T3" fmla="*/ 36 h 40"/>
                  <a:gd name="T4" fmla="*/ 0 w 56"/>
                  <a:gd name="T5" fmla="*/ 40 h 40"/>
                  <a:gd name="T6" fmla="*/ 56 w 56"/>
                  <a:gd name="T7" fmla="*/ 8 h 40"/>
                  <a:gd name="T8" fmla="*/ 52 w 56"/>
                  <a:gd name="T9" fmla="*/ 0 h 40"/>
                  <a:gd name="T10" fmla="*/ 0 w 56"/>
                  <a:gd name="T11" fmla="*/ 36 h 40"/>
                  <a:gd name="T12" fmla="*/ 0 w 56"/>
                  <a:gd name="T1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0" y="36"/>
                    </a:moveTo>
                    <a:lnTo>
                      <a:pt x="0" y="36"/>
                    </a:lnTo>
                    <a:lnTo>
                      <a:pt x="0" y="40"/>
                    </a:lnTo>
                    <a:lnTo>
                      <a:pt x="56" y="8"/>
                    </a:lnTo>
                    <a:lnTo>
                      <a:pt x="52" y="0"/>
                    </a:lnTo>
                    <a:lnTo>
                      <a:pt x="0" y="36"/>
                    </a:lnTo>
                    <a:lnTo>
                      <a:pt x="0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Freeform 120">
                <a:extLst>
                  <a:ext uri="{FF2B5EF4-FFF2-40B4-BE49-F238E27FC236}">
                    <a16:creationId xmlns:a16="http://schemas.microsoft.com/office/drawing/2014/main" id="{BD1683F6-6E82-B285-0030-C0D9AF591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768"/>
                <a:ext cx="40" cy="28"/>
              </a:xfrm>
              <a:custGeom>
                <a:avLst/>
                <a:gdLst>
                  <a:gd name="T0" fmla="*/ 4 w 40"/>
                  <a:gd name="T1" fmla="*/ 28 h 28"/>
                  <a:gd name="T2" fmla="*/ 4 w 40"/>
                  <a:gd name="T3" fmla="*/ 28 h 28"/>
                  <a:gd name="T4" fmla="*/ 4 w 40"/>
                  <a:gd name="T5" fmla="*/ 28 h 28"/>
                  <a:gd name="T6" fmla="*/ 40 w 40"/>
                  <a:gd name="T7" fmla="*/ 8 h 28"/>
                  <a:gd name="T8" fmla="*/ 40 w 40"/>
                  <a:gd name="T9" fmla="*/ 0 h 28"/>
                  <a:gd name="T10" fmla="*/ 0 w 40"/>
                  <a:gd name="T11" fmla="*/ 24 h 28"/>
                  <a:gd name="T12" fmla="*/ 4 w 40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28"/>
                    </a:lnTo>
                    <a:lnTo>
                      <a:pt x="40" y="8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Freeform 121">
                <a:extLst>
                  <a:ext uri="{FF2B5EF4-FFF2-40B4-BE49-F238E27FC236}">
                    <a16:creationId xmlns:a16="http://schemas.microsoft.com/office/drawing/2014/main" id="{A1E6361D-B78A-A5F7-25EA-DD2F54B29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768"/>
                <a:ext cx="40" cy="28"/>
              </a:xfrm>
              <a:custGeom>
                <a:avLst/>
                <a:gdLst>
                  <a:gd name="T0" fmla="*/ 4 w 40"/>
                  <a:gd name="T1" fmla="*/ 28 h 28"/>
                  <a:gd name="T2" fmla="*/ 4 w 40"/>
                  <a:gd name="T3" fmla="*/ 28 h 28"/>
                  <a:gd name="T4" fmla="*/ 4 w 40"/>
                  <a:gd name="T5" fmla="*/ 28 h 28"/>
                  <a:gd name="T6" fmla="*/ 40 w 40"/>
                  <a:gd name="T7" fmla="*/ 8 h 28"/>
                  <a:gd name="T8" fmla="*/ 40 w 40"/>
                  <a:gd name="T9" fmla="*/ 0 h 28"/>
                  <a:gd name="T10" fmla="*/ 0 w 40"/>
                  <a:gd name="T11" fmla="*/ 24 h 28"/>
                  <a:gd name="T12" fmla="*/ 4 w 40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28"/>
                    </a:lnTo>
                    <a:lnTo>
                      <a:pt x="40" y="8"/>
                    </a:lnTo>
                    <a:lnTo>
                      <a:pt x="40" y="0"/>
                    </a:lnTo>
                    <a:lnTo>
                      <a:pt x="0" y="24"/>
                    </a:lnTo>
                    <a:lnTo>
                      <a:pt x="4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4" name="Freeform 122">
                <a:extLst>
                  <a:ext uri="{FF2B5EF4-FFF2-40B4-BE49-F238E27FC236}">
                    <a16:creationId xmlns:a16="http://schemas.microsoft.com/office/drawing/2014/main" id="{25DD331B-D06D-9450-D71D-380A6D56B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828"/>
                <a:ext cx="60" cy="91"/>
              </a:xfrm>
              <a:custGeom>
                <a:avLst/>
                <a:gdLst>
                  <a:gd name="T0" fmla="*/ 14 w 15"/>
                  <a:gd name="T1" fmla="*/ 0 h 23"/>
                  <a:gd name="T2" fmla="*/ 14 w 15"/>
                  <a:gd name="T3" fmla="*/ 0 h 23"/>
                  <a:gd name="T4" fmla="*/ 15 w 15"/>
                  <a:gd name="T5" fmla="*/ 1 h 23"/>
                  <a:gd name="T6" fmla="*/ 3 w 15"/>
                  <a:gd name="T7" fmla="*/ 23 h 23"/>
                  <a:gd name="T8" fmla="*/ 0 w 15"/>
                  <a:gd name="T9" fmla="*/ 21 h 23"/>
                  <a:gd name="T10" fmla="*/ 13 w 15"/>
                  <a:gd name="T11" fmla="*/ 0 h 23"/>
                  <a:gd name="T12" fmla="*/ 14 w 1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3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5" name="Freeform 123">
                <a:extLst>
                  <a:ext uri="{FF2B5EF4-FFF2-40B4-BE49-F238E27FC236}">
                    <a16:creationId xmlns:a16="http://schemas.microsoft.com/office/drawing/2014/main" id="{0F679C42-B7E2-4834-0767-C90659155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788"/>
                <a:ext cx="60" cy="92"/>
              </a:xfrm>
              <a:custGeom>
                <a:avLst/>
                <a:gdLst>
                  <a:gd name="T0" fmla="*/ 56 w 60"/>
                  <a:gd name="T1" fmla="*/ 0 h 92"/>
                  <a:gd name="T2" fmla="*/ 56 w 60"/>
                  <a:gd name="T3" fmla="*/ 0 h 92"/>
                  <a:gd name="T4" fmla="*/ 60 w 60"/>
                  <a:gd name="T5" fmla="*/ 4 h 92"/>
                  <a:gd name="T6" fmla="*/ 12 w 60"/>
                  <a:gd name="T7" fmla="*/ 92 h 92"/>
                  <a:gd name="T8" fmla="*/ 0 w 60"/>
                  <a:gd name="T9" fmla="*/ 88 h 92"/>
                  <a:gd name="T10" fmla="*/ 52 w 60"/>
                  <a:gd name="T11" fmla="*/ 0 h 92"/>
                  <a:gd name="T12" fmla="*/ 56 w 60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2">
                    <a:moveTo>
                      <a:pt x="56" y="0"/>
                    </a:moveTo>
                    <a:lnTo>
                      <a:pt x="56" y="0"/>
                    </a:lnTo>
                    <a:lnTo>
                      <a:pt x="60" y="4"/>
                    </a:lnTo>
                    <a:lnTo>
                      <a:pt x="12" y="92"/>
                    </a:lnTo>
                    <a:lnTo>
                      <a:pt x="0" y="88"/>
                    </a:lnTo>
                    <a:lnTo>
                      <a:pt x="52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6" name="Freeform 124">
                <a:extLst>
                  <a:ext uri="{FF2B5EF4-FFF2-40B4-BE49-F238E27FC236}">
                    <a16:creationId xmlns:a16="http://schemas.microsoft.com/office/drawing/2014/main" id="{72A06958-5AF5-D879-CF9A-807FE86CD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788"/>
                <a:ext cx="60" cy="92"/>
              </a:xfrm>
              <a:custGeom>
                <a:avLst/>
                <a:gdLst>
                  <a:gd name="T0" fmla="*/ 56 w 60"/>
                  <a:gd name="T1" fmla="*/ 0 h 92"/>
                  <a:gd name="T2" fmla="*/ 56 w 60"/>
                  <a:gd name="T3" fmla="*/ 0 h 92"/>
                  <a:gd name="T4" fmla="*/ 60 w 60"/>
                  <a:gd name="T5" fmla="*/ 4 h 92"/>
                  <a:gd name="T6" fmla="*/ 12 w 60"/>
                  <a:gd name="T7" fmla="*/ 92 h 92"/>
                  <a:gd name="T8" fmla="*/ 0 w 60"/>
                  <a:gd name="T9" fmla="*/ 88 h 92"/>
                  <a:gd name="T10" fmla="*/ 52 w 60"/>
                  <a:gd name="T11" fmla="*/ 0 h 92"/>
                  <a:gd name="T12" fmla="*/ 56 w 60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2">
                    <a:moveTo>
                      <a:pt x="56" y="0"/>
                    </a:moveTo>
                    <a:lnTo>
                      <a:pt x="56" y="0"/>
                    </a:lnTo>
                    <a:lnTo>
                      <a:pt x="60" y="4"/>
                    </a:lnTo>
                    <a:lnTo>
                      <a:pt x="12" y="92"/>
                    </a:lnTo>
                    <a:lnTo>
                      <a:pt x="0" y="88"/>
                    </a:lnTo>
                    <a:lnTo>
                      <a:pt x="52" y="0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7" name="Freeform 125">
                <a:extLst>
                  <a:ext uri="{FF2B5EF4-FFF2-40B4-BE49-F238E27FC236}">
                    <a16:creationId xmlns:a16="http://schemas.microsoft.com/office/drawing/2014/main" id="{E58045DA-2898-8AF3-1C92-149C18C63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768"/>
                <a:ext cx="47" cy="76"/>
              </a:xfrm>
              <a:custGeom>
                <a:avLst/>
                <a:gdLst>
                  <a:gd name="T0" fmla="*/ 47 w 47"/>
                  <a:gd name="T1" fmla="*/ 0 h 76"/>
                  <a:gd name="T2" fmla="*/ 47 w 47"/>
                  <a:gd name="T3" fmla="*/ 0 h 76"/>
                  <a:gd name="T4" fmla="*/ 47 w 47"/>
                  <a:gd name="T5" fmla="*/ 0 h 76"/>
                  <a:gd name="T6" fmla="*/ 7 w 47"/>
                  <a:gd name="T7" fmla="*/ 76 h 76"/>
                  <a:gd name="T8" fmla="*/ 0 w 47"/>
                  <a:gd name="T9" fmla="*/ 68 h 76"/>
                  <a:gd name="T10" fmla="*/ 43 w 47"/>
                  <a:gd name="T11" fmla="*/ 0 h 76"/>
                  <a:gd name="T12" fmla="*/ 47 w 47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76"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" y="76"/>
                    </a:lnTo>
                    <a:lnTo>
                      <a:pt x="0" y="68"/>
                    </a:lnTo>
                    <a:lnTo>
                      <a:pt x="43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8" name="Freeform 126">
                <a:extLst>
                  <a:ext uri="{FF2B5EF4-FFF2-40B4-BE49-F238E27FC236}">
                    <a16:creationId xmlns:a16="http://schemas.microsoft.com/office/drawing/2014/main" id="{646CDFF3-4282-C2A8-FF90-03CE2191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768"/>
                <a:ext cx="47" cy="76"/>
              </a:xfrm>
              <a:custGeom>
                <a:avLst/>
                <a:gdLst>
                  <a:gd name="T0" fmla="*/ 47 w 47"/>
                  <a:gd name="T1" fmla="*/ 0 h 76"/>
                  <a:gd name="T2" fmla="*/ 47 w 47"/>
                  <a:gd name="T3" fmla="*/ 0 h 76"/>
                  <a:gd name="T4" fmla="*/ 47 w 47"/>
                  <a:gd name="T5" fmla="*/ 0 h 76"/>
                  <a:gd name="T6" fmla="*/ 7 w 47"/>
                  <a:gd name="T7" fmla="*/ 76 h 76"/>
                  <a:gd name="T8" fmla="*/ 0 w 47"/>
                  <a:gd name="T9" fmla="*/ 68 h 76"/>
                  <a:gd name="T10" fmla="*/ 43 w 47"/>
                  <a:gd name="T11" fmla="*/ 0 h 76"/>
                  <a:gd name="T12" fmla="*/ 47 w 47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76">
                    <a:moveTo>
                      <a:pt x="47" y="0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" y="76"/>
                    </a:lnTo>
                    <a:lnTo>
                      <a:pt x="0" y="68"/>
                    </a:lnTo>
                    <a:lnTo>
                      <a:pt x="43" y="0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9" name="Freeform 127">
                <a:extLst>
                  <a:ext uri="{FF2B5EF4-FFF2-40B4-BE49-F238E27FC236}">
                    <a16:creationId xmlns:a16="http://schemas.microsoft.com/office/drawing/2014/main" id="{4B0B9B44-7A09-C544-09EF-186CA8DF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748"/>
                <a:ext cx="36" cy="60"/>
              </a:xfrm>
              <a:custGeom>
                <a:avLst/>
                <a:gdLst>
                  <a:gd name="T0" fmla="*/ 32 w 36"/>
                  <a:gd name="T1" fmla="*/ 0 h 60"/>
                  <a:gd name="T2" fmla="*/ 32 w 36"/>
                  <a:gd name="T3" fmla="*/ 0 h 60"/>
                  <a:gd name="T4" fmla="*/ 36 w 36"/>
                  <a:gd name="T5" fmla="*/ 4 h 60"/>
                  <a:gd name="T6" fmla="*/ 8 w 36"/>
                  <a:gd name="T7" fmla="*/ 60 h 60"/>
                  <a:gd name="T8" fmla="*/ 0 w 36"/>
                  <a:gd name="T9" fmla="*/ 52 h 60"/>
                  <a:gd name="T10" fmla="*/ 32 w 36"/>
                  <a:gd name="T11" fmla="*/ 0 h 60"/>
                  <a:gd name="T12" fmla="*/ 32 w 3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0">
                    <a:moveTo>
                      <a:pt x="32" y="0"/>
                    </a:moveTo>
                    <a:lnTo>
                      <a:pt x="32" y="0"/>
                    </a:lnTo>
                    <a:lnTo>
                      <a:pt x="36" y="4"/>
                    </a:lnTo>
                    <a:lnTo>
                      <a:pt x="8" y="60"/>
                    </a:lnTo>
                    <a:lnTo>
                      <a:pt x="0" y="52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0" name="Freeform 128">
                <a:extLst>
                  <a:ext uri="{FF2B5EF4-FFF2-40B4-BE49-F238E27FC236}">
                    <a16:creationId xmlns:a16="http://schemas.microsoft.com/office/drawing/2014/main" id="{219070D9-3B5C-83DD-0314-54D0E81C1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748"/>
                <a:ext cx="36" cy="60"/>
              </a:xfrm>
              <a:custGeom>
                <a:avLst/>
                <a:gdLst>
                  <a:gd name="T0" fmla="*/ 32 w 36"/>
                  <a:gd name="T1" fmla="*/ 0 h 60"/>
                  <a:gd name="T2" fmla="*/ 32 w 36"/>
                  <a:gd name="T3" fmla="*/ 0 h 60"/>
                  <a:gd name="T4" fmla="*/ 36 w 36"/>
                  <a:gd name="T5" fmla="*/ 4 h 60"/>
                  <a:gd name="T6" fmla="*/ 8 w 36"/>
                  <a:gd name="T7" fmla="*/ 60 h 60"/>
                  <a:gd name="T8" fmla="*/ 0 w 36"/>
                  <a:gd name="T9" fmla="*/ 52 h 60"/>
                  <a:gd name="T10" fmla="*/ 32 w 36"/>
                  <a:gd name="T11" fmla="*/ 0 h 60"/>
                  <a:gd name="T12" fmla="*/ 32 w 36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60">
                    <a:moveTo>
                      <a:pt x="32" y="0"/>
                    </a:moveTo>
                    <a:lnTo>
                      <a:pt x="32" y="0"/>
                    </a:lnTo>
                    <a:lnTo>
                      <a:pt x="36" y="4"/>
                    </a:lnTo>
                    <a:lnTo>
                      <a:pt x="8" y="60"/>
                    </a:lnTo>
                    <a:lnTo>
                      <a:pt x="0" y="52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1" name="Freeform 129">
                <a:extLst>
                  <a:ext uri="{FF2B5EF4-FFF2-40B4-BE49-F238E27FC236}">
                    <a16:creationId xmlns:a16="http://schemas.microsoft.com/office/drawing/2014/main" id="{11867073-7D21-4C4E-F7D7-E18790AE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733"/>
                <a:ext cx="24" cy="39"/>
              </a:xfrm>
              <a:custGeom>
                <a:avLst/>
                <a:gdLst>
                  <a:gd name="T0" fmla="*/ 24 w 24"/>
                  <a:gd name="T1" fmla="*/ 0 h 39"/>
                  <a:gd name="T2" fmla="*/ 24 w 24"/>
                  <a:gd name="T3" fmla="*/ 0 h 39"/>
                  <a:gd name="T4" fmla="*/ 24 w 24"/>
                  <a:gd name="T5" fmla="*/ 3 h 39"/>
                  <a:gd name="T6" fmla="*/ 4 w 24"/>
                  <a:gd name="T7" fmla="*/ 39 h 39"/>
                  <a:gd name="T8" fmla="*/ 0 w 24"/>
                  <a:gd name="T9" fmla="*/ 35 h 39"/>
                  <a:gd name="T10" fmla="*/ 20 w 24"/>
                  <a:gd name="T11" fmla="*/ 0 h 39"/>
                  <a:gd name="T12" fmla="*/ 24 w 2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9">
                    <a:moveTo>
                      <a:pt x="24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4" y="39"/>
                    </a:lnTo>
                    <a:lnTo>
                      <a:pt x="0" y="35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2" name="Freeform 130">
                <a:extLst>
                  <a:ext uri="{FF2B5EF4-FFF2-40B4-BE49-F238E27FC236}">
                    <a16:creationId xmlns:a16="http://schemas.microsoft.com/office/drawing/2014/main" id="{0FDA1965-7EB4-7E78-7E79-DD313ED7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733"/>
                <a:ext cx="24" cy="39"/>
              </a:xfrm>
              <a:custGeom>
                <a:avLst/>
                <a:gdLst>
                  <a:gd name="T0" fmla="*/ 24 w 24"/>
                  <a:gd name="T1" fmla="*/ 0 h 39"/>
                  <a:gd name="T2" fmla="*/ 24 w 24"/>
                  <a:gd name="T3" fmla="*/ 0 h 39"/>
                  <a:gd name="T4" fmla="*/ 24 w 24"/>
                  <a:gd name="T5" fmla="*/ 3 h 39"/>
                  <a:gd name="T6" fmla="*/ 4 w 24"/>
                  <a:gd name="T7" fmla="*/ 39 h 39"/>
                  <a:gd name="T8" fmla="*/ 0 w 24"/>
                  <a:gd name="T9" fmla="*/ 35 h 39"/>
                  <a:gd name="T10" fmla="*/ 20 w 24"/>
                  <a:gd name="T11" fmla="*/ 0 h 39"/>
                  <a:gd name="T12" fmla="*/ 24 w 2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9">
                    <a:moveTo>
                      <a:pt x="24" y="0"/>
                    </a:moveTo>
                    <a:lnTo>
                      <a:pt x="24" y="0"/>
                    </a:lnTo>
                    <a:lnTo>
                      <a:pt x="24" y="3"/>
                    </a:lnTo>
                    <a:lnTo>
                      <a:pt x="4" y="39"/>
                    </a:lnTo>
                    <a:lnTo>
                      <a:pt x="0" y="35"/>
                    </a:lnTo>
                    <a:lnTo>
                      <a:pt x="2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3" name="Freeform 131">
                <a:extLst>
                  <a:ext uri="{FF2B5EF4-FFF2-40B4-BE49-F238E27FC236}">
                    <a16:creationId xmlns:a16="http://schemas.microsoft.com/office/drawing/2014/main" id="{D6D64195-09EE-30B1-8B4B-1E2EF6844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450"/>
                <a:ext cx="259" cy="259"/>
              </a:xfrm>
              <a:custGeom>
                <a:avLst/>
                <a:gdLst>
                  <a:gd name="T0" fmla="*/ 51 w 65"/>
                  <a:gd name="T1" fmla="*/ 17 h 65"/>
                  <a:gd name="T2" fmla="*/ 49 w 65"/>
                  <a:gd name="T3" fmla="*/ 49 h 65"/>
                  <a:gd name="T4" fmla="*/ 16 w 65"/>
                  <a:gd name="T5" fmla="*/ 52 h 65"/>
                  <a:gd name="T6" fmla="*/ 0 w 65"/>
                  <a:gd name="T7" fmla="*/ 0 h 65"/>
                  <a:gd name="T8" fmla="*/ 51 w 65"/>
                  <a:gd name="T9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51" y="17"/>
                    </a:moveTo>
                    <a:cubicBezTo>
                      <a:pt x="65" y="30"/>
                      <a:pt x="59" y="40"/>
                      <a:pt x="49" y="49"/>
                    </a:cubicBezTo>
                    <a:cubicBezTo>
                      <a:pt x="39" y="59"/>
                      <a:pt x="30" y="65"/>
                      <a:pt x="16" y="52"/>
                    </a:cubicBezTo>
                    <a:cubicBezTo>
                      <a:pt x="3" y="38"/>
                      <a:pt x="0" y="0"/>
                      <a:pt x="0" y="0"/>
                    </a:cubicBezTo>
                    <a:cubicBezTo>
                      <a:pt x="0" y="0"/>
                      <a:pt x="38" y="3"/>
                      <a:pt x="51" y="17"/>
                    </a:cubicBezTo>
                  </a:path>
                </a:pathLst>
              </a:custGeom>
              <a:solidFill>
                <a:srgbClr val="96C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4" name="Freeform 132">
                <a:extLst>
                  <a:ext uri="{FF2B5EF4-FFF2-40B4-BE49-F238E27FC236}">
                    <a16:creationId xmlns:a16="http://schemas.microsoft.com/office/drawing/2014/main" id="{81AE7820-5D72-4F61-3DC4-1D890D4D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474"/>
                <a:ext cx="286" cy="290"/>
              </a:xfrm>
              <a:custGeom>
                <a:avLst/>
                <a:gdLst>
                  <a:gd name="T0" fmla="*/ 0 w 72"/>
                  <a:gd name="T1" fmla="*/ 1 h 73"/>
                  <a:gd name="T2" fmla="*/ 0 w 72"/>
                  <a:gd name="T3" fmla="*/ 1 h 73"/>
                  <a:gd name="T4" fmla="*/ 1 w 72"/>
                  <a:gd name="T5" fmla="*/ 3 h 73"/>
                  <a:gd name="T6" fmla="*/ 68 w 72"/>
                  <a:gd name="T7" fmla="*/ 73 h 73"/>
                  <a:gd name="T8" fmla="*/ 72 w 72"/>
                  <a:gd name="T9" fmla="*/ 69 h 73"/>
                  <a:gd name="T10" fmla="*/ 3 w 72"/>
                  <a:gd name="T11" fmla="*/ 1 h 73"/>
                  <a:gd name="T12" fmla="*/ 0 w 72"/>
                  <a:gd name="T13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5" name="Freeform 133">
                <a:extLst>
                  <a:ext uri="{FF2B5EF4-FFF2-40B4-BE49-F238E27FC236}">
                    <a16:creationId xmlns:a16="http://schemas.microsoft.com/office/drawing/2014/main" id="{05109C42-E465-D038-C3D0-D1B435A44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621"/>
                <a:ext cx="76" cy="52"/>
              </a:xfrm>
              <a:custGeom>
                <a:avLst/>
                <a:gdLst>
                  <a:gd name="T0" fmla="*/ 0 w 19"/>
                  <a:gd name="T1" fmla="*/ 12 h 13"/>
                  <a:gd name="T2" fmla="*/ 0 w 19"/>
                  <a:gd name="T3" fmla="*/ 12 h 13"/>
                  <a:gd name="T4" fmla="*/ 1 w 19"/>
                  <a:gd name="T5" fmla="*/ 13 h 13"/>
                  <a:gd name="T6" fmla="*/ 19 w 19"/>
                  <a:gd name="T7" fmla="*/ 3 h 13"/>
                  <a:gd name="T8" fmla="*/ 18 w 19"/>
                  <a:gd name="T9" fmla="*/ 0 h 13"/>
                  <a:gd name="T10" fmla="*/ 0 w 19"/>
                  <a:gd name="T11" fmla="*/ 11 h 13"/>
                  <a:gd name="T12" fmla="*/ 0 w 1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6" name="Freeform 134">
                <a:extLst>
                  <a:ext uri="{FF2B5EF4-FFF2-40B4-BE49-F238E27FC236}">
                    <a16:creationId xmlns:a16="http://schemas.microsoft.com/office/drawing/2014/main" id="{3036C201-CA13-646F-C074-FFB93A355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589"/>
                <a:ext cx="79" cy="52"/>
              </a:xfrm>
              <a:custGeom>
                <a:avLst/>
                <a:gdLst>
                  <a:gd name="T0" fmla="*/ 0 w 79"/>
                  <a:gd name="T1" fmla="*/ 52 h 52"/>
                  <a:gd name="T2" fmla="*/ 0 w 79"/>
                  <a:gd name="T3" fmla="*/ 52 h 52"/>
                  <a:gd name="T4" fmla="*/ 4 w 79"/>
                  <a:gd name="T5" fmla="*/ 52 h 52"/>
                  <a:gd name="T6" fmla="*/ 79 w 79"/>
                  <a:gd name="T7" fmla="*/ 12 h 52"/>
                  <a:gd name="T8" fmla="*/ 75 w 79"/>
                  <a:gd name="T9" fmla="*/ 0 h 52"/>
                  <a:gd name="T10" fmla="*/ 0 w 79"/>
                  <a:gd name="T11" fmla="*/ 48 h 52"/>
                  <a:gd name="T12" fmla="*/ 0 w 79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52">
                    <a:moveTo>
                      <a:pt x="0" y="52"/>
                    </a:moveTo>
                    <a:lnTo>
                      <a:pt x="0" y="52"/>
                    </a:lnTo>
                    <a:lnTo>
                      <a:pt x="4" y="52"/>
                    </a:lnTo>
                    <a:lnTo>
                      <a:pt x="79" y="12"/>
                    </a:lnTo>
                    <a:lnTo>
                      <a:pt x="75" y="0"/>
                    </a:lnTo>
                    <a:lnTo>
                      <a:pt x="0" y="4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7" name="Freeform 135">
                <a:extLst>
                  <a:ext uri="{FF2B5EF4-FFF2-40B4-BE49-F238E27FC236}">
                    <a16:creationId xmlns:a16="http://schemas.microsoft.com/office/drawing/2014/main" id="{45A9D619-793D-2F18-529B-A28E83EC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589"/>
                <a:ext cx="79" cy="52"/>
              </a:xfrm>
              <a:custGeom>
                <a:avLst/>
                <a:gdLst>
                  <a:gd name="T0" fmla="*/ 0 w 79"/>
                  <a:gd name="T1" fmla="*/ 52 h 52"/>
                  <a:gd name="T2" fmla="*/ 0 w 79"/>
                  <a:gd name="T3" fmla="*/ 52 h 52"/>
                  <a:gd name="T4" fmla="*/ 4 w 79"/>
                  <a:gd name="T5" fmla="*/ 52 h 52"/>
                  <a:gd name="T6" fmla="*/ 79 w 79"/>
                  <a:gd name="T7" fmla="*/ 12 h 52"/>
                  <a:gd name="T8" fmla="*/ 75 w 79"/>
                  <a:gd name="T9" fmla="*/ 0 h 52"/>
                  <a:gd name="T10" fmla="*/ 0 w 79"/>
                  <a:gd name="T11" fmla="*/ 48 h 52"/>
                  <a:gd name="T12" fmla="*/ 0 w 79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52">
                    <a:moveTo>
                      <a:pt x="0" y="52"/>
                    </a:moveTo>
                    <a:lnTo>
                      <a:pt x="0" y="52"/>
                    </a:lnTo>
                    <a:lnTo>
                      <a:pt x="4" y="52"/>
                    </a:lnTo>
                    <a:lnTo>
                      <a:pt x="79" y="12"/>
                    </a:lnTo>
                    <a:lnTo>
                      <a:pt x="75" y="0"/>
                    </a:lnTo>
                    <a:lnTo>
                      <a:pt x="0" y="48"/>
                    </a:lnTo>
                    <a:lnTo>
                      <a:pt x="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8" name="Freeform 136">
                <a:extLst>
                  <a:ext uri="{FF2B5EF4-FFF2-40B4-BE49-F238E27FC236}">
                    <a16:creationId xmlns:a16="http://schemas.microsoft.com/office/drawing/2014/main" id="{948F4B6E-949A-6594-8651-0262C79B4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558"/>
                <a:ext cx="67" cy="43"/>
              </a:xfrm>
              <a:custGeom>
                <a:avLst/>
                <a:gdLst>
                  <a:gd name="T0" fmla="*/ 0 w 67"/>
                  <a:gd name="T1" fmla="*/ 43 h 43"/>
                  <a:gd name="T2" fmla="*/ 0 w 67"/>
                  <a:gd name="T3" fmla="*/ 43 h 43"/>
                  <a:gd name="T4" fmla="*/ 4 w 67"/>
                  <a:gd name="T5" fmla="*/ 43 h 43"/>
                  <a:gd name="T6" fmla="*/ 67 w 67"/>
                  <a:gd name="T7" fmla="*/ 8 h 43"/>
                  <a:gd name="T8" fmla="*/ 63 w 67"/>
                  <a:gd name="T9" fmla="*/ 0 h 43"/>
                  <a:gd name="T10" fmla="*/ 0 w 67"/>
                  <a:gd name="T11" fmla="*/ 39 h 43"/>
                  <a:gd name="T12" fmla="*/ 0 w 6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lnTo>
                      <a:pt x="0" y="43"/>
                    </a:lnTo>
                    <a:lnTo>
                      <a:pt x="4" y="43"/>
                    </a:lnTo>
                    <a:lnTo>
                      <a:pt x="67" y="8"/>
                    </a:lnTo>
                    <a:lnTo>
                      <a:pt x="63" y="0"/>
                    </a:lnTo>
                    <a:lnTo>
                      <a:pt x="0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9" name="Freeform 137">
                <a:extLst>
                  <a:ext uri="{FF2B5EF4-FFF2-40B4-BE49-F238E27FC236}">
                    <a16:creationId xmlns:a16="http://schemas.microsoft.com/office/drawing/2014/main" id="{B2DFDBE6-7FA8-B685-51F4-3681590D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558"/>
                <a:ext cx="67" cy="43"/>
              </a:xfrm>
              <a:custGeom>
                <a:avLst/>
                <a:gdLst>
                  <a:gd name="T0" fmla="*/ 0 w 67"/>
                  <a:gd name="T1" fmla="*/ 43 h 43"/>
                  <a:gd name="T2" fmla="*/ 0 w 67"/>
                  <a:gd name="T3" fmla="*/ 43 h 43"/>
                  <a:gd name="T4" fmla="*/ 4 w 67"/>
                  <a:gd name="T5" fmla="*/ 43 h 43"/>
                  <a:gd name="T6" fmla="*/ 67 w 67"/>
                  <a:gd name="T7" fmla="*/ 8 h 43"/>
                  <a:gd name="T8" fmla="*/ 63 w 67"/>
                  <a:gd name="T9" fmla="*/ 0 h 43"/>
                  <a:gd name="T10" fmla="*/ 0 w 67"/>
                  <a:gd name="T11" fmla="*/ 39 h 43"/>
                  <a:gd name="T12" fmla="*/ 0 w 6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lnTo>
                      <a:pt x="0" y="43"/>
                    </a:lnTo>
                    <a:lnTo>
                      <a:pt x="4" y="43"/>
                    </a:lnTo>
                    <a:lnTo>
                      <a:pt x="67" y="8"/>
                    </a:lnTo>
                    <a:lnTo>
                      <a:pt x="63" y="0"/>
                    </a:lnTo>
                    <a:lnTo>
                      <a:pt x="0" y="39"/>
                    </a:lnTo>
                    <a:lnTo>
                      <a:pt x="0" y="4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0" name="Freeform 138">
                <a:extLst>
                  <a:ext uri="{FF2B5EF4-FFF2-40B4-BE49-F238E27FC236}">
                    <a16:creationId xmlns:a16="http://schemas.microsoft.com/office/drawing/2014/main" id="{E47A3471-76A5-D79D-6FA5-41968C8C0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526"/>
                <a:ext cx="48" cy="32"/>
              </a:xfrm>
              <a:custGeom>
                <a:avLst/>
                <a:gdLst>
                  <a:gd name="T0" fmla="*/ 0 w 48"/>
                  <a:gd name="T1" fmla="*/ 32 h 32"/>
                  <a:gd name="T2" fmla="*/ 0 w 48"/>
                  <a:gd name="T3" fmla="*/ 32 h 32"/>
                  <a:gd name="T4" fmla="*/ 0 w 48"/>
                  <a:gd name="T5" fmla="*/ 32 h 32"/>
                  <a:gd name="T6" fmla="*/ 48 w 48"/>
                  <a:gd name="T7" fmla="*/ 8 h 32"/>
                  <a:gd name="T8" fmla="*/ 44 w 48"/>
                  <a:gd name="T9" fmla="*/ 0 h 32"/>
                  <a:gd name="T10" fmla="*/ 0 w 48"/>
                  <a:gd name="T11" fmla="*/ 32 h 32"/>
                  <a:gd name="T12" fmla="*/ 0 w 4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0" y="32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48" y="8"/>
                    </a:lnTo>
                    <a:lnTo>
                      <a:pt x="44" y="0"/>
                    </a:lnTo>
                    <a:lnTo>
                      <a:pt x="0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1" name="Freeform 139">
                <a:extLst>
                  <a:ext uri="{FF2B5EF4-FFF2-40B4-BE49-F238E27FC236}">
                    <a16:creationId xmlns:a16="http://schemas.microsoft.com/office/drawing/2014/main" id="{161B12D9-9110-0639-E925-D0E74A4D6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526"/>
                <a:ext cx="48" cy="32"/>
              </a:xfrm>
              <a:custGeom>
                <a:avLst/>
                <a:gdLst>
                  <a:gd name="T0" fmla="*/ 0 w 48"/>
                  <a:gd name="T1" fmla="*/ 32 h 32"/>
                  <a:gd name="T2" fmla="*/ 0 w 48"/>
                  <a:gd name="T3" fmla="*/ 32 h 32"/>
                  <a:gd name="T4" fmla="*/ 0 w 48"/>
                  <a:gd name="T5" fmla="*/ 32 h 32"/>
                  <a:gd name="T6" fmla="*/ 48 w 48"/>
                  <a:gd name="T7" fmla="*/ 8 h 32"/>
                  <a:gd name="T8" fmla="*/ 44 w 48"/>
                  <a:gd name="T9" fmla="*/ 0 h 32"/>
                  <a:gd name="T10" fmla="*/ 0 w 48"/>
                  <a:gd name="T11" fmla="*/ 32 h 32"/>
                  <a:gd name="T12" fmla="*/ 0 w 4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0" y="32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48" y="8"/>
                    </a:lnTo>
                    <a:lnTo>
                      <a:pt x="44" y="0"/>
                    </a:lnTo>
                    <a:lnTo>
                      <a:pt x="0" y="32"/>
                    </a:lnTo>
                    <a:lnTo>
                      <a:pt x="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Freeform 140">
                <a:extLst>
                  <a:ext uri="{FF2B5EF4-FFF2-40B4-BE49-F238E27FC236}">
                    <a16:creationId xmlns:a16="http://schemas.microsoft.com/office/drawing/2014/main" id="{2510EF0D-C122-D85C-E2F9-195F7B3B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502"/>
                <a:ext cx="36" cy="20"/>
              </a:xfrm>
              <a:custGeom>
                <a:avLst/>
                <a:gdLst>
                  <a:gd name="T0" fmla="*/ 0 w 36"/>
                  <a:gd name="T1" fmla="*/ 20 h 20"/>
                  <a:gd name="T2" fmla="*/ 0 w 36"/>
                  <a:gd name="T3" fmla="*/ 20 h 20"/>
                  <a:gd name="T4" fmla="*/ 4 w 36"/>
                  <a:gd name="T5" fmla="*/ 20 h 20"/>
                  <a:gd name="T6" fmla="*/ 36 w 36"/>
                  <a:gd name="T7" fmla="*/ 4 h 20"/>
                  <a:gd name="T8" fmla="*/ 32 w 36"/>
                  <a:gd name="T9" fmla="*/ 0 h 20"/>
                  <a:gd name="T10" fmla="*/ 0 w 36"/>
                  <a:gd name="T11" fmla="*/ 20 h 20"/>
                  <a:gd name="T12" fmla="*/ 0 w 3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0">
                    <a:moveTo>
                      <a:pt x="0" y="20"/>
                    </a:moveTo>
                    <a:lnTo>
                      <a:pt x="0" y="20"/>
                    </a:lnTo>
                    <a:lnTo>
                      <a:pt x="4" y="20"/>
                    </a:lnTo>
                    <a:lnTo>
                      <a:pt x="36" y="4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Freeform 141">
                <a:extLst>
                  <a:ext uri="{FF2B5EF4-FFF2-40B4-BE49-F238E27FC236}">
                    <a16:creationId xmlns:a16="http://schemas.microsoft.com/office/drawing/2014/main" id="{5627F379-64BD-9171-5456-5F49C101E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502"/>
                <a:ext cx="36" cy="20"/>
              </a:xfrm>
              <a:custGeom>
                <a:avLst/>
                <a:gdLst>
                  <a:gd name="T0" fmla="*/ 0 w 36"/>
                  <a:gd name="T1" fmla="*/ 20 h 20"/>
                  <a:gd name="T2" fmla="*/ 0 w 36"/>
                  <a:gd name="T3" fmla="*/ 20 h 20"/>
                  <a:gd name="T4" fmla="*/ 4 w 36"/>
                  <a:gd name="T5" fmla="*/ 20 h 20"/>
                  <a:gd name="T6" fmla="*/ 36 w 36"/>
                  <a:gd name="T7" fmla="*/ 4 h 20"/>
                  <a:gd name="T8" fmla="*/ 32 w 36"/>
                  <a:gd name="T9" fmla="*/ 0 h 20"/>
                  <a:gd name="T10" fmla="*/ 0 w 36"/>
                  <a:gd name="T11" fmla="*/ 20 h 20"/>
                  <a:gd name="T12" fmla="*/ 0 w 3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0">
                    <a:moveTo>
                      <a:pt x="0" y="20"/>
                    </a:moveTo>
                    <a:lnTo>
                      <a:pt x="0" y="20"/>
                    </a:lnTo>
                    <a:lnTo>
                      <a:pt x="4" y="20"/>
                    </a:lnTo>
                    <a:lnTo>
                      <a:pt x="36" y="4"/>
                    </a:lnTo>
                    <a:lnTo>
                      <a:pt x="32" y="0"/>
                    </a:lnTo>
                    <a:lnTo>
                      <a:pt x="0" y="20"/>
                    </a:lnTo>
                    <a:lnTo>
                      <a:pt x="0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4" name="Freeform 142">
                <a:extLst>
                  <a:ext uri="{FF2B5EF4-FFF2-40B4-BE49-F238E27FC236}">
                    <a16:creationId xmlns:a16="http://schemas.microsoft.com/office/drawing/2014/main" id="{AD52451D-C904-B652-AD76-7F3005CC4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550"/>
                <a:ext cx="52" cy="79"/>
              </a:xfrm>
              <a:custGeom>
                <a:avLst/>
                <a:gdLst>
                  <a:gd name="T0" fmla="*/ 13 w 13"/>
                  <a:gd name="T1" fmla="*/ 1 h 20"/>
                  <a:gd name="T2" fmla="*/ 13 w 13"/>
                  <a:gd name="T3" fmla="*/ 1 h 20"/>
                  <a:gd name="T4" fmla="*/ 13 w 13"/>
                  <a:gd name="T5" fmla="*/ 1 h 20"/>
                  <a:gd name="T6" fmla="*/ 3 w 13"/>
                  <a:gd name="T7" fmla="*/ 20 h 20"/>
                  <a:gd name="T8" fmla="*/ 0 w 13"/>
                  <a:gd name="T9" fmla="*/ 18 h 20"/>
                  <a:gd name="T10" fmla="*/ 12 w 13"/>
                  <a:gd name="T11" fmla="*/ 0 h 20"/>
                  <a:gd name="T12" fmla="*/ 13 w 13"/>
                  <a:gd name="T1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3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Freeform 143">
                <a:extLst>
                  <a:ext uri="{FF2B5EF4-FFF2-40B4-BE49-F238E27FC236}">
                    <a16:creationId xmlns:a16="http://schemas.microsoft.com/office/drawing/2014/main" id="{6001D67F-663C-A19D-BF01-2EA9DF30A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514"/>
                <a:ext cx="48" cy="83"/>
              </a:xfrm>
              <a:custGeom>
                <a:avLst/>
                <a:gdLst>
                  <a:gd name="T0" fmla="*/ 48 w 48"/>
                  <a:gd name="T1" fmla="*/ 0 h 83"/>
                  <a:gd name="T2" fmla="*/ 48 w 48"/>
                  <a:gd name="T3" fmla="*/ 4 h 83"/>
                  <a:gd name="T4" fmla="*/ 48 w 48"/>
                  <a:gd name="T5" fmla="*/ 4 h 83"/>
                  <a:gd name="T6" fmla="*/ 8 w 48"/>
                  <a:gd name="T7" fmla="*/ 83 h 83"/>
                  <a:gd name="T8" fmla="*/ 0 w 48"/>
                  <a:gd name="T9" fmla="*/ 75 h 83"/>
                  <a:gd name="T10" fmla="*/ 44 w 48"/>
                  <a:gd name="T11" fmla="*/ 4 h 83"/>
                  <a:gd name="T12" fmla="*/ 48 w 48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3">
                    <a:moveTo>
                      <a:pt x="48" y="0"/>
                    </a:moveTo>
                    <a:lnTo>
                      <a:pt x="48" y="4"/>
                    </a:lnTo>
                    <a:lnTo>
                      <a:pt x="48" y="4"/>
                    </a:lnTo>
                    <a:lnTo>
                      <a:pt x="8" y="83"/>
                    </a:lnTo>
                    <a:lnTo>
                      <a:pt x="0" y="75"/>
                    </a:lnTo>
                    <a:lnTo>
                      <a:pt x="44" y="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Freeform 144">
                <a:extLst>
                  <a:ext uri="{FF2B5EF4-FFF2-40B4-BE49-F238E27FC236}">
                    <a16:creationId xmlns:a16="http://schemas.microsoft.com/office/drawing/2014/main" id="{A5AFB239-DE48-2316-30CC-8BAF7D776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514"/>
                <a:ext cx="48" cy="83"/>
              </a:xfrm>
              <a:custGeom>
                <a:avLst/>
                <a:gdLst>
                  <a:gd name="T0" fmla="*/ 48 w 48"/>
                  <a:gd name="T1" fmla="*/ 0 h 83"/>
                  <a:gd name="T2" fmla="*/ 48 w 48"/>
                  <a:gd name="T3" fmla="*/ 4 h 83"/>
                  <a:gd name="T4" fmla="*/ 48 w 48"/>
                  <a:gd name="T5" fmla="*/ 4 h 83"/>
                  <a:gd name="T6" fmla="*/ 8 w 48"/>
                  <a:gd name="T7" fmla="*/ 83 h 83"/>
                  <a:gd name="T8" fmla="*/ 0 w 48"/>
                  <a:gd name="T9" fmla="*/ 75 h 83"/>
                  <a:gd name="T10" fmla="*/ 44 w 48"/>
                  <a:gd name="T11" fmla="*/ 4 h 83"/>
                  <a:gd name="T12" fmla="*/ 48 w 48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3">
                    <a:moveTo>
                      <a:pt x="48" y="0"/>
                    </a:moveTo>
                    <a:lnTo>
                      <a:pt x="48" y="4"/>
                    </a:lnTo>
                    <a:lnTo>
                      <a:pt x="48" y="4"/>
                    </a:lnTo>
                    <a:lnTo>
                      <a:pt x="8" y="83"/>
                    </a:lnTo>
                    <a:lnTo>
                      <a:pt x="0" y="75"/>
                    </a:lnTo>
                    <a:lnTo>
                      <a:pt x="44" y="4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7" name="Freeform 145">
                <a:extLst>
                  <a:ext uri="{FF2B5EF4-FFF2-40B4-BE49-F238E27FC236}">
                    <a16:creationId xmlns:a16="http://schemas.microsoft.com/office/drawing/2014/main" id="{41FD9AD2-6CDD-1DDF-3415-5D14532C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498"/>
                <a:ext cx="40" cy="68"/>
              </a:xfrm>
              <a:custGeom>
                <a:avLst/>
                <a:gdLst>
                  <a:gd name="T0" fmla="*/ 40 w 40"/>
                  <a:gd name="T1" fmla="*/ 0 h 68"/>
                  <a:gd name="T2" fmla="*/ 40 w 40"/>
                  <a:gd name="T3" fmla="*/ 0 h 68"/>
                  <a:gd name="T4" fmla="*/ 40 w 40"/>
                  <a:gd name="T5" fmla="*/ 4 h 68"/>
                  <a:gd name="T6" fmla="*/ 8 w 40"/>
                  <a:gd name="T7" fmla="*/ 68 h 68"/>
                  <a:gd name="T8" fmla="*/ 0 w 40"/>
                  <a:gd name="T9" fmla="*/ 60 h 68"/>
                  <a:gd name="T10" fmla="*/ 36 w 40"/>
                  <a:gd name="T11" fmla="*/ 0 h 68"/>
                  <a:gd name="T12" fmla="*/ 40 w 4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8">
                    <a:moveTo>
                      <a:pt x="40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8" y="68"/>
                    </a:lnTo>
                    <a:lnTo>
                      <a:pt x="0" y="60"/>
                    </a:lnTo>
                    <a:lnTo>
                      <a:pt x="36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8" name="Freeform 146">
                <a:extLst>
                  <a:ext uri="{FF2B5EF4-FFF2-40B4-BE49-F238E27FC236}">
                    <a16:creationId xmlns:a16="http://schemas.microsoft.com/office/drawing/2014/main" id="{48BD4511-B83F-C336-2274-C1E17FF0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498"/>
                <a:ext cx="40" cy="68"/>
              </a:xfrm>
              <a:custGeom>
                <a:avLst/>
                <a:gdLst>
                  <a:gd name="T0" fmla="*/ 40 w 40"/>
                  <a:gd name="T1" fmla="*/ 0 h 68"/>
                  <a:gd name="T2" fmla="*/ 40 w 40"/>
                  <a:gd name="T3" fmla="*/ 0 h 68"/>
                  <a:gd name="T4" fmla="*/ 40 w 40"/>
                  <a:gd name="T5" fmla="*/ 4 h 68"/>
                  <a:gd name="T6" fmla="*/ 8 w 40"/>
                  <a:gd name="T7" fmla="*/ 68 h 68"/>
                  <a:gd name="T8" fmla="*/ 0 w 40"/>
                  <a:gd name="T9" fmla="*/ 60 h 68"/>
                  <a:gd name="T10" fmla="*/ 36 w 40"/>
                  <a:gd name="T11" fmla="*/ 0 h 68"/>
                  <a:gd name="T12" fmla="*/ 40 w 4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8">
                    <a:moveTo>
                      <a:pt x="40" y="0"/>
                    </a:moveTo>
                    <a:lnTo>
                      <a:pt x="40" y="0"/>
                    </a:lnTo>
                    <a:lnTo>
                      <a:pt x="40" y="4"/>
                    </a:lnTo>
                    <a:lnTo>
                      <a:pt x="8" y="68"/>
                    </a:lnTo>
                    <a:lnTo>
                      <a:pt x="0" y="60"/>
                    </a:lnTo>
                    <a:lnTo>
                      <a:pt x="36" y="0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9" name="Freeform 147">
                <a:extLst>
                  <a:ext uri="{FF2B5EF4-FFF2-40B4-BE49-F238E27FC236}">
                    <a16:creationId xmlns:a16="http://schemas.microsoft.com/office/drawing/2014/main" id="{921EF43B-DFD0-7CBF-242B-84F87ECDE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482"/>
                <a:ext cx="31" cy="52"/>
              </a:xfrm>
              <a:custGeom>
                <a:avLst/>
                <a:gdLst>
                  <a:gd name="T0" fmla="*/ 31 w 31"/>
                  <a:gd name="T1" fmla="*/ 0 h 52"/>
                  <a:gd name="T2" fmla="*/ 31 w 31"/>
                  <a:gd name="T3" fmla="*/ 0 h 52"/>
                  <a:gd name="T4" fmla="*/ 31 w 31"/>
                  <a:gd name="T5" fmla="*/ 4 h 52"/>
                  <a:gd name="T6" fmla="*/ 7 w 31"/>
                  <a:gd name="T7" fmla="*/ 52 h 52"/>
                  <a:gd name="T8" fmla="*/ 0 w 31"/>
                  <a:gd name="T9" fmla="*/ 48 h 52"/>
                  <a:gd name="T10" fmla="*/ 27 w 31"/>
                  <a:gd name="T11" fmla="*/ 0 h 52"/>
                  <a:gd name="T12" fmla="*/ 31 w 3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52">
                    <a:moveTo>
                      <a:pt x="3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7" y="5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0" name="Freeform 148">
                <a:extLst>
                  <a:ext uri="{FF2B5EF4-FFF2-40B4-BE49-F238E27FC236}">
                    <a16:creationId xmlns:a16="http://schemas.microsoft.com/office/drawing/2014/main" id="{A9D4AB9A-D790-1995-AA50-F1D6E500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482"/>
                <a:ext cx="31" cy="52"/>
              </a:xfrm>
              <a:custGeom>
                <a:avLst/>
                <a:gdLst>
                  <a:gd name="T0" fmla="*/ 31 w 31"/>
                  <a:gd name="T1" fmla="*/ 0 h 52"/>
                  <a:gd name="T2" fmla="*/ 31 w 31"/>
                  <a:gd name="T3" fmla="*/ 0 h 52"/>
                  <a:gd name="T4" fmla="*/ 31 w 31"/>
                  <a:gd name="T5" fmla="*/ 4 h 52"/>
                  <a:gd name="T6" fmla="*/ 7 w 31"/>
                  <a:gd name="T7" fmla="*/ 52 h 52"/>
                  <a:gd name="T8" fmla="*/ 0 w 31"/>
                  <a:gd name="T9" fmla="*/ 48 h 52"/>
                  <a:gd name="T10" fmla="*/ 27 w 31"/>
                  <a:gd name="T11" fmla="*/ 0 h 52"/>
                  <a:gd name="T12" fmla="*/ 31 w 3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52">
                    <a:moveTo>
                      <a:pt x="31" y="0"/>
                    </a:moveTo>
                    <a:lnTo>
                      <a:pt x="31" y="0"/>
                    </a:lnTo>
                    <a:lnTo>
                      <a:pt x="31" y="4"/>
                    </a:lnTo>
                    <a:lnTo>
                      <a:pt x="7" y="5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1" name="Freeform 149">
                <a:extLst>
                  <a:ext uri="{FF2B5EF4-FFF2-40B4-BE49-F238E27FC236}">
                    <a16:creationId xmlns:a16="http://schemas.microsoft.com/office/drawing/2014/main" id="{AAA0C7EB-150D-6FEF-9071-E5744614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470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24 w 24"/>
                  <a:gd name="T3" fmla="*/ 0 h 32"/>
                  <a:gd name="T4" fmla="*/ 24 w 24"/>
                  <a:gd name="T5" fmla="*/ 0 h 32"/>
                  <a:gd name="T6" fmla="*/ 4 w 24"/>
                  <a:gd name="T7" fmla="*/ 32 h 32"/>
                  <a:gd name="T8" fmla="*/ 0 w 24"/>
                  <a:gd name="T9" fmla="*/ 32 h 32"/>
                  <a:gd name="T10" fmla="*/ 20 w 24"/>
                  <a:gd name="T11" fmla="*/ 0 h 32"/>
                  <a:gd name="T12" fmla="*/ 24 w 24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20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2" name="Freeform 150">
                <a:extLst>
                  <a:ext uri="{FF2B5EF4-FFF2-40B4-BE49-F238E27FC236}">
                    <a16:creationId xmlns:a16="http://schemas.microsoft.com/office/drawing/2014/main" id="{2C044025-F4E3-7F4A-CA2E-25FE3FA4A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470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24 w 24"/>
                  <a:gd name="T3" fmla="*/ 0 h 32"/>
                  <a:gd name="T4" fmla="*/ 24 w 24"/>
                  <a:gd name="T5" fmla="*/ 0 h 32"/>
                  <a:gd name="T6" fmla="*/ 4 w 24"/>
                  <a:gd name="T7" fmla="*/ 32 h 32"/>
                  <a:gd name="T8" fmla="*/ 0 w 24"/>
                  <a:gd name="T9" fmla="*/ 32 h 32"/>
                  <a:gd name="T10" fmla="*/ 20 w 24"/>
                  <a:gd name="T11" fmla="*/ 0 h 32"/>
                  <a:gd name="T12" fmla="*/ 24 w 24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4" y="32"/>
                    </a:lnTo>
                    <a:lnTo>
                      <a:pt x="0" y="32"/>
                    </a:lnTo>
                    <a:lnTo>
                      <a:pt x="20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3" name="Freeform 151">
                <a:extLst>
                  <a:ext uri="{FF2B5EF4-FFF2-40B4-BE49-F238E27FC236}">
                    <a16:creationId xmlns:a16="http://schemas.microsoft.com/office/drawing/2014/main" id="{B26AF25F-901A-513B-8A21-6841D444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713"/>
                <a:ext cx="303" cy="302"/>
              </a:xfrm>
              <a:custGeom>
                <a:avLst/>
                <a:gdLst>
                  <a:gd name="T0" fmla="*/ 16 w 76"/>
                  <a:gd name="T1" fmla="*/ 19 h 76"/>
                  <a:gd name="T2" fmla="*/ 19 w 76"/>
                  <a:gd name="T3" fmla="*/ 57 h 76"/>
                  <a:gd name="T4" fmla="*/ 57 w 76"/>
                  <a:gd name="T5" fmla="*/ 60 h 76"/>
                  <a:gd name="T6" fmla="*/ 76 w 76"/>
                  <a:gd name="T7" fmla="*/ 0 h 76"/>
                  <a:gd name="T8" fmla="*/ 16 w 76"/>
                  <a:gd name="T9" fmla="*/ 1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16" y="19"/>
                    </a:moveTo>
                    <a:cubicBezTo>
                      <a:pt x="0" y="35"/>
                      <a:pt x="7" y="46"/>
                      <a:pt x="19" y="57"/>
                    </a:cubicBezTo>
                    <a:cubicBezTo>
                      <a:pt x="30" y="68"/>
                      <a:pt x="41" y="76"/>
                      <a:pt x="57" y="60"/>
                    </a:cubicBezTo>
                    <a:cubicBezTo>
                      <a:pt x="72" y="44"/>
                      <a:pt x="76" y="0"/>
                      <a:pt x="76" y="0"/>
                    </a:cubicBezTo>
                    <a:cubicBezTo>
                      <a:pt x="76" y="0"/>
                      <a:pt x="31" y="3"/>
                      <a:pt x="16" y="19"/>
                    </a:cubicBezTo>
                    <a:close/>
                  </a:path>
                </a:pathLst>
              </a:custGeom>
              <a:solidFill>
                <a:srgbClr val="96C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Freeform 152">
                <a:extLst>
                  <a:ext uri="{FF2B5EF4-FFF2-40B4-BE49-F238E27FC236}">
                    <a16:creationId xmlns:a16="http://schemas.microsoft.com/office/drawing/2014/main" id="{80F0DDC7-E1CD-19EC-4CBC-F9EE73E5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740"/>
                <a:ext cx="338" cy="334"/>
              </a:xfrm>
              <a:custGeom>
                <a:avLst/>
                <a:gdLst>
                  <a:gd name="T0" fmla="*/ 84 w 85"/>
                  <a:gd name="T1" fmla="*/ 1 h 84"/>
                  <a:gd name="T2" fmla="*/ 84 w 85"/>
                  <a:gd name="T3" fmla="*/ 1 h 84"/>
                  <a:gd name="T4" fmla="*/ 84 w 85"/>
                  <a:gd name="T5" fmla="*/ 3 h 84"/>
                  <a:gd name="T6" fmla="*/ 5 w 85"/>
                  <a:gd name="T7" fmla="*/ 84 h 84"/>
                  <a:gd name="T8" fmla="*/ 0 w 85"/>
                  <a:gd name="T9" fmla="*/ 80 h 84"/>
                  <a:gd name="T10" fmla="*/ 82 w 85"/>
                  <a:gd name="T11" fmla="*/ 1 h 84"/>
                  <a:gd name="T12" fmla="*/ 84 w 85"/>
                  <a:gd name="T13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4">
                    <a:moveTo>
                      <a:pt x="84" y="1"/>
                    </a:moveTo>
                    <a:cubicBezTo>
                      <a:pt x="84" y="1"/>
                      <a:pt x="84" y="1"/>
                      <a:pt x="84" y="1"/>
                    </a:cubicBezTo>
                    <a:cubicBezTo>
                      <a:pt x="85" y="1"/>
                      <a:pt x="84" y="2"/>
                      <a:pt x="84" y="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0"/>
                      <a:pt x="84" y="0"/>
                      <a:pt x="84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5" name="Freeform 153">
                <a:extLst>
                  <a:ext uri="{FF2B5EF4-FFF2-40B4-BE49-F238E27FC236}">
                    <a16:creationId xmlns:a16="http://schemas.microsoft.com/office/drawing/2014/main" id="{95421C86-B0C6-EDC9-C7AE-117A27E95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911"/>
                <a:ext cx="91" cy="56"/>
              </a:xfrm>
              <a:custGeom>
                <a:avLst/>
                <a:gdLst>
                  <a:gd name="T0" fmla="*/ 22 w 23"/>
                  <a:gd name="T1" fmla="*/ 14 h 14"/>
                  <a:gd name="T2" fmla="*/ 22 w 23"/>
                  <a:gd name="T3" fmla="*/ 14 h 14"/>
                  <a:gd name="T4" fmla="*/ 21 w 23"/>
                  <a:gd name="T5" fmla="*/ 14 h 14"/>
                  <a:gd name="T6" fmla="*/ 0 w 23"/>
                  <a:gd name="T7" fmla="*/ 3 h 14"/>
                  <a:gd name="T8" fmla="*/ 2 w 23"/>
                  <a:gd name="T9" fmla="*/ 0 h 14"/>
                  <a:gd name="T10" fmla="*/ 22 w 23"/>
                  <a:gd name="T11" fmla="*/ 13 h 14"/>
                  <a:gd name="T12" fmla="*/ 22 w 23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">
                    <a:moveTo>
                      <a:pt x="22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2" y="14"/>
                    </a:cubicBez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6" name="Freeform 154">
                <a:extLst>
                  <a:ext uri="{FF2B5EF4-FFF2-40B4-BE49-F238E27FC236}">
                    <a16:creationId xmlns:a16="http://schemas.microsoft.com/office/drawing/2014/main" id="{9CF6EFDF-79B1-58B4-9A91-14AB71C28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876"/>
                <a:ext cx="95" cy="55"/>
              </a:xfrm>
              <a:custGeom>
                <a:avLst/>
                <a:gdLst>
                  <a:gd name="T0" fmla="*/ 95 w 95"/>
                  <a:gd name="T1" fmla="*/ 55 h 55"/>
                  <a:gd name="T2" fmla="*/ 95 w 95"/>
                  <a:gd name="T3" fmla="*/ 55 h 55"/>
                  <a:gd name="T4" fmla="*/ 91 w 95"/>
                  <a:gd name="T5" fmla="*/ 55 h 55"/>
                  <a:gd name="T6" fmla="*/ 0 w 95"/>
                  <a:gd name="T7" fmla="*/ 8 h 55"/>
                  <a:gd name="T8" fmla="*/ 8 w 95"/>
                  <a:gd name="T9" fmla="*/ 0 h 55"/>
                  <a:gd name="T10" fmla="*/ 95 w 95"/>
                  <a:gd name="T11" fmla="*/ 51 h 55"/>
                  <a:gd name="T12" fmla="*/ 95 w 95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55">
                    <a:moveTo>
                      <a:pt x="95" y="55"/>
                    </a:moveTo>
                    <a:lnTo>
                      <a:pt x="95" y="55"/>
                    </a:lnTo>
                    <a:lnTo>
                      <a:pt x="91" y="55"/>
                    </a:lnTo>
                    <a:lnTo>
                      <a:pt x="0" y="8"/>
                    </a:lnTo>
                    <a:lnTo>
                      <a:pt x="8" y="0"/>
                    </a:lnTo>
                    <a:lnTo>
                      <a:pt x="95" y="51"/>
                    </a:lnTo>
                    <a:lnTo>
                      <a:pt x="95" y="55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7" name="Freeform 155">
                <a:extLst>
                  <a:ext uri="{FF2B5EF4-FFF2-40B4-BE49-F238E27FC236}">
                    <a16:creationId xmlns:a16="http://schemas.microsoft.com/office/drawing/2014/main" id="{B82547D4-F159-64FE-CA9F-97292B961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840"/>
                <a:ext cx="75" cy="47"/>
              </a:xfrm>
              <a:custGeom>
                <a:avLst/>
                <a:gdLst>
                  <a:gd name="T0" fmla="*/ 75 w 75"/>
                  <a:gd name="T1" fmla="*/ 44 h 47"/>
                  <a:gd name="T2" fmla="*/ 75 w 75"/>
                  <a:gd name="T3" fmla="*/ 44 h 47"/>
                  <a:gd name="T4" fmla="*/ 71 w 75"/>
                  <a:gd name="T5" fmla="*/ 47 h 47"/>
                  <a:gd name="T6" fmla="*/ 0 w 75"/>
                  <a:gd name="T7" fmla="*/ 8 h 47"/>
                  <a:gd name="T8" fmla="*/ 4 w 75"/>
                  <a:gd name="T9" fmla="*/ 0 h 47"/>
                  <a:gd name="T10" fmla="*/ 75 w 75"/>
                  <a:gd name="T11" fmla="*/ 44 h 47"/>
                  <a:gd name="T12" fmla="*/ 75 w 7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7">
                    <a:moveTo>
                      <a:pt x="75" y="44"/>
                    </a:moveTo>
                    <a:lnTo>
                      <a:pt x="75" y="44"/>
                    </a:lnTo>
                    <a:lnTo>
                      <a:pt x="71" y="47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75" y="44"/>
                    </a:lnTo>
                    <a:lnTo>
                      <a:pt x="75" y="4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8" name="Freeform 156">
                <a:extLst>
                  <a:ext uri="{FF2B5EF4-FFF2-40B4-BE49-F238E27FC236}">
                    <a16:creationId xmlns:a16="http://schemas.microsoft.com/office/drawing/2014/main" id="{3BE6B798-1467-5BC3-5F24-84707702A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800"/>
                <a:ext cx="56" cy="40"/>
              </a:xfrm>
              <a:custGeom>
                <a:avLst/>
                <a:gdLst>
                  <a:gd name="T0" fmla="*/ 56 w 56"/>
                  <a:gd name="T1" fmla="*/ 36 h 40"/>
                  <a:gd name="T2" fmla="*/ 56 w 56"/>
                  <a:gd name="T3" fmla="*/ 36 h 40"/>
                  <a:gd name="T4" fmla="*/ 56 w 56"/>
                  <a:gd name="T5" fmla="*/ 40 h 40"/>
                  <a:gd name="T6" fmla="*/ 0 w 56"/>
                  <a:gd name="T7" fmla="*/ 8 h 40"/>
                  <a:gd name="T8" fmla="*/ 4 w 56"/>
                  <a:gd name="T9" fmla="*/ 0 h 40"/>
                  <a:gd name="T10" fmla="*/ 56 w 56"/>
                  <a:gd name="T11" fmla="*/ 36 h 40"/>
                  <a:gd name="T12" fmla="*/ 56 w 56"/>
                  <a:gd name="T1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6" y="36"/>
                    </a:moveTo>
                    <a:lnTo>
                      <a:pt x="56" y="36"/>
                    </a:lnTo>
                    <a:lnTo>
                      <a:pt x="56" y="40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56" y="36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9" name="Freeform 157">
                <a:extLst>
                  <a:ext uri="{FF2B5EF4-FFF2-40B4-BE49-F238E27FC236}">
                    <a16:creationId xmlns:a16="http://schemas.microsoft.com/office/drawing/2014/main" id="{0741A3C9-CEEE-A14D-5CE7-EDEB39A4D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768"/>
                <a:ext cx="40" cy="28"/>
              </a:xfrm>
              <a:custGeom>
                <a:avLst/>
                <a:gdLst>
                  <a:gd name="T0" fmla="*/ 36 w 40"/>
                  <a:gd name="T1" fmla="*/ 28 h 28"/>
                  <a:gd name="T2" fmla="*/ 36 w 40"/>
                  <a:gd name="T3" fmla="*/ 28 h 28"/>
                  <a:gd name="T4" fmla="*/ 36 w 40"/>
                  <a:gd name="T5" fmla="*/ 28 h 28"/>
                  <a:gd name="T6" fmla="*/ 0 w 40"/>
                  <a:gd name="T7" fmla="*/ 8 h 28"/>
                  <a:gd name="T8" fmla="*/ 0 w 40"/>
                  <a:gd name="T9" fmla="*/ 0 h 28"/>
                  <a:gd name="T10" fmla="*/ 40 w 40"/>
                  <a:gd name="T11" fmla="*/ 24 h 28"/>
                  <a:gd name="T12" fmla="*/ 36 w 40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36" y="28"/>
                    </a:moveTo>
                    <a:lnTo>
                      <a:pt x="36" y="28"/>
                    </a:lnTo>
                    <a:lnTo>
                      <a:pt x="36" y="2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40" y="24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0" name="Freeform 158">
                <a:extLst>
                  <a:ext uri="{FF2B5EF4-FFF2-40B4-BE49-F238E27FC236}">
                    <a16:creationId xmlns:a16="http://schemas.microsoft.com/office/drawing/2014/main" id="{7B41EDF1-6733-79AE-8BEA-E4CC4D7A8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828"/>
                <a:ext cx="60" cy="91"/>
              </a:xfrm>
              <a:custGeom>
                <a:avLst/>
                <a:gdLst>
                  <a:gd name="T0" fmla="*/ 1 w 15"/>
                  <a:gd name="T1" fmla="*/ 0 h 23"/>
                  <a:gd name="T2" fmla="*/ 1 w 15"/>
                  <a:gd name="T3" fmla="*/ 0 h 23"/>
                  <a:gd name="T4" fmla="*/ 0 w 15"/>
                  <a:gd name="T5" fmla="*/ 1 h 23"/>
                  <a:gd name="T6" fmla="*/ 12 w 15"/>
                  <a:gd name="T7" fmla="*/ 23 h 23"/>
                  <a:gd name="T8" fmla="*/ 15 w 15"/>
                  <a:gd name="T9" fmla="*/ 21 h 23"/>
                  <a:gd name="T10" fmla="*/ 2 w 15"/>
                  <a:gd name="T11" fmla="*/ 0 h 23"/>
                  <a:gd name="T12" fmla="*/ 1 w 1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1" name="Freeform 159">
                <a:extLst>
                  <a:ext uri="{FF2B5EF4-FFF2-40B4-BE49-F238E27FC236}">
                    <a16:creationId xmlns:a16="http://schemas.microsoft.com/office/drawing/2014/main" id="{790AF533-8FE6-E578-B7FE-042BF831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788"/>
                <a:ext cx="60" cy="92"/>
              </a:xfrm>
              <a:custGeom>
                <a:avLst/>
                <a:gdLst>
                  <a:gd name="T0" fmla="*/ 4 w 60"/>
                  <a:gd name="T1" fmla="*/ 0 h 92"/>
                  <a:gd name="T2" fmla="*/ 4 w 60"/>
                  <a:gd name="T3" fmla="*/ 0 h 92"/>
                  <a:gd name="T4" fmla="*/ 0 w 60"/>
                  <a:gd name="T5" fmla="*/ 4 h 92"/>
                  <a:gd name="T6" fmla="*/ 48 w 60"/>
                  <a:gd name="T7" fmla="*/ 92 h 92"/>
                  <a:gd name="T8" fmla="*/ 60 w 60"/>
                  <a:gd name="T9" fmla="*/ 88 h 92"/>
                  <a:gd name="T10" fmla="*/ 8 w 60"/>
                  <a:gd name="T11" fmla="*/ 0 h 92"/>
                  <a:gd name="T12" fmla="*/ 4 w 60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92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8" y="92"/>
                    </a:lnTo>
                    <a:lnTo>
                      <a:pt x="60" y="88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2" name="Freeform 160">
                <a:extLst>
                  <a:ext uri="{FF2B5EF4-FFF2-40B4-BE49-F238E27FC236}">
                    <a16:creationId xmlns:a16="http://schemas.microsoft.com/office/drawing/2014/main" id="{BE7CE796-B345-07B7-7C3E-250E53EA7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768"/>
                <a:ext cx="48" cy="76"/>
              </a:xfrm>
              <a:custGeom>
                <a:avLst/>
                <a:gdLst>
                  <a:gd name="T0" fmla="*/ 0 w 48"/>
                  <a:gd name="T1" fmla="*/ 0 h 76"/>
                  <a:gd name="T2" fmla="*/ 0 w 48"/>
                  <a:gd name="T3" fmla="*/ 0 h 76"/>
                  <a:gd name="T4" fmla="*/ 0 w 48"/>
                  <a:gd name="T5" fmla="*/ 0 h 76"/>
                  <a:gd name="T6" fmla="*/ 40 w 48"/>
                  <a:gd name="T7" fmla="*/ 76 h 76"/>
                  <a:gd name="T8" fmla="*/ 48 w 48"/>
                  <a:gd name="T9" fmla="*/ 68 h 76"/>
                  <a:gd name="T10" fmla="*/ 4 w 48"/>
                  <a:gd name="T11" fmla="*/ 0 h 76"/>
                  <a:gd name="T12" fmla="*/ 0 w 48"/>
                  <a:gd name="T1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7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0" y="76"/>
                    </a:lnTo>
                    <a:lnTo>
                      <a:pt x="48" y="68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3" name="Freeform 161">
                <a:extLst>
                  <a:ext uri="{FF2B5EF4-FFF2-40B4-BE49-F238E27FC236}">
                    <a16:creationId xmlns:a16="http://schemas.microsoft.com/office/drawing/2014/main" id="{F3A9D0D5-0E8C-1FA8-A984-D40E5F659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748"/>
                <a:ext cx="35" cy="60"/>
              </a:xfrm>
              <a:custGeom>
                <a:avLst/>
                <a:gdLst>
                  <a:gd name="T0" fmla="*/ 4 w 35"/>
                  <a:gd name="T1" fmla="*/ 0 h 60"/>
                  <a:gd name="T2" fmla="*/ 4 w 35"/>
                  <a:gd name="T3" fmla="*/ 0 h 60"/>
                  <a:gd name="T4" fmla="*/ 0 w 35"/>
                  <a:gd name="T5" fmla="*/ 4 h 60"/>
                  <a:gd name="T6" fmla="*/ 27 w 35"/>
                  <a:gd name="T7" fmla="*/ 60 h 60"/>
                  <a:gd name="T8" fmla="*/ 35 w 35"/>
                  <a:gd name="T9" fmla="*/ 52 h 60"/>
                  <a:gd name="T10" fmla="*/ 4 w 35"/>
                  <a:gd name="T11" fmla="*/ 0 h 60"/>
                  <a:gd name="T12" fmla="*/ 4 w 35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6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7" y="60"/>
                    </a:lnTo>
                    <a:lnTo>
                      <a:pt x="35" y="5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4" name="Freeform 162">
                <a:extLst>
                  <a:ext uri="{FF2B5EF4-FFF2-40B4-BE49-F238E27FC236}">
                    <a16:creationId xmlns:a16="http://schemas.microsoft.com/office/drawing/2014/main" id="{FBD231F1-1B85-B3BC-5812-006E02F56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733"/>
                <a:ext cx="24" cy="39"/>
              </a:xfrm>
              <a:custGeom>
                <a:avLst/>
                <a:gdLst>
                  <a:gd name="T0" fmla="*/ 0 w 24"/>
                  <a:gd name="T1" fmla="*/ 0 h 39"/>
                  <a:gd name="T2" fmla="*/ 0 w 24"/>
                  <a:gd name="T3" fmla="*/ 0 h 39"/>
                  <a:gd name="T4" fmla="*/ 0 w 24"/>
                  <a:gd name="T5" fmla="*/ 3 h 39"/>
                  <a:gd name="T6" fmla="*/ 20 w 24"/>
                  <a:gd name="T7" fmla="*/ 39 h 39"/>
                  <a:gd name="T8" fmla="*/ 24 w 24"/>
                  <a:gd name="T9" fmla="*/ 35 h 39"/>
                  <a:gd name="T10" fmla="*/ 4 w 24"/>
                  <a:gd name="T11" fmla="*/ 0 h 39"/>
                  <a:gd name="T12" fmla="*/ 0 w 24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0" y="39"/>
                    </a:lnTo>
                    <a:lnTo>
                      <a:pt x="24" y="35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5" name="Freeform 163">
                <a:extLst>
                  <a:ext uri="{FF2B5EF4-FFF2-40B4-BE49-F238E27FC236}">
                    <a16:creationId xmlns:a16="http://schemas.microsoft.com/office/drawing/2014/main" id="{4CAC40CD-57CD-B5B2-D712-013E408F2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450"/>
                <a:ext cx="259" cy="259"/>
              </a:xfrm>
              <a:custGeom>
                <a:avLst/>
                <a:gdLst>
                  <a:gd name="T0" fmla="*/ 14 w 65"/>
                  <a:gd name="T1" fmla="*/ 17 h 65"/>
                  <a:gd name="T2" fmla="*/ 16 w 65"/>
                  <a:gd name="T3" fmla="*/ 49 h 65"/>
                  <a:gd name="T4" fmla="*/ 49 w 65"/>
                  <a:gd name="T5" fmla="*/ 52 h 65"/>
                  <a:gd name="T6" fmla="*/ 65 w 65"/>
                  <a:gd name="T7" fmla="*/ 0 h 65"/>
                  <a:gd name="T8" fmla="*/ 14 w 65"/>
                  <a:gd name="T9" fmla="*/ 1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14" y="17"/>
                    </a:moveTo>
                    <a:cubicBezTo>
                      <a:pt x="0" y="30"/>
                      <a:pt x="6" y="40"/>
                      <a:pt x="16" y="49"/>
                    </a:cubicBezTo>
                    <a:cubicBezTo>
                      <a:pt x="26" y="59"/>
                      <a:pt x="35" y="65"/>
                      <a:pt x="49" y="52"/>
                    </a:cubicBezTo>
                    <a:cubicBezTo>
                      <a:pt x="62" y="38"/>
                      <a:pt x="65" y="0"/>
                      <a:pt x="65" y="0"/>
                    </a:cubicBezTo>
                    <a:cubicBezTo>
                      <a:pt x="65" y="0"/>
                      <a:pt x="27" y="3"/>
                      <a:pt x="14" y="17"/>
                    </a:cubicBezTo>
                    <a:close/>
                  </a:path>
                </a:pathLst>
              </a:custGeom>
              <a:solidFill>
                <a:srgbClr val="96C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6" name="Freeform 164">
                <a:extLst>
                  <a:ext uri="{FF2B5EF4-FFF2-40B4-BE49-F238E27FC236}">
                    <a16:creationId xmlns:a16="http://schemas.microsoft.com/office/drawing/2014/main" id="{D7026367-2348-51DA-6752-AA3A2513D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474"/>
                <a:ext cx="286" cy="290"/>
              </a:xfrm>
              <a:custGeom>
                <a:avLst/>
                <a:gdLst>
                  <a:gd name="T0" fmla="*/ 72 w 72"/>
                  <a:gd name="T1" fmla="*/ 1 h 73"/>
                  <a:gd name="T2" fmla="*/ 72 w 72"/>
                  <a:gd name="T3" fmla="*/ 1 h 73"/>
                  <a:gd name="T4" fmla="*/ 71 w 72"/>
                  <a:gd name="T5" fmla="*/ 3 h 73"/>
                  <a:gd name="T6" fmla="*/ 4 w 72"/>
                  <a:gd name="T7" fmla="*/ 73 h 73"/>
                  <a:gd name="T8" fmla="*/ 0 w 72"/>
                  <a:gd name="T9" fmla="*/ 69 h 73"/>
                  <a:gd name="T10" fmla="*/ 69 w 72"/>
                  <a:gd name="T11" fmla="*/ 1 h 73"/>
                  <a:gd name="T12" fmla="*/ 72 w 72"/>
                  <a:gd name="T13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3">
                    <a:moveTo>
                      <a:pt x="72" y="1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2"/>
                      <a:pt x="71" y="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70" y="1"/>
                      <a:pt x="71" y="0"/>
                      <a:pt x="72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7" name="Freeform 165">
                <a:extLst>
                  <a:ext uri="{FF2B5EF4-FFF2-40B4-BE49-F238E27FC236}">
                    <a16:creationId xmlns:a16="http://schemas.microsoft.com/office/drawing/2014/main" id="{EDB21CBF-EA1D-E313-A7C2-928DB0F9D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621"/>
                <a:ext cx="76" cy="52"/>
              </a:xfrm>
              <a:custGeom>
                <a:avLst/>
                <a:gdLst>
                  <a:gd name="T0" fmla="*/ 19 w 19"/>
                  <a:gd name="T1" fmla="*/ 12 h 13"/>
                  <a:gd name="T2" fmla="*/ 19 w 19"/>
                  <a:gd name="T3" fmla="*/ 12 h 13"/>
                  <a:gd name="T4" fmla="*/ 18 w 19"/>
                  <a:gd name="T5" fmla="*/ 13 h 13"/>
                  <a:gd name="T6" fmla="*/ 0 w 19"/>
                  <a:gd name="T7" fmla="*/ 3 h 13"/>
                  <a:gd name="T8" fmla="*/ 2 w 19"/>
                  <a:gd name="T9" fmla="*/ 0 h 13"/>
                  <a:gd name="T10" fmla="*/ 19 w 19"/>
                  <a:gd name="T11" fmla="*/ 11 h 13"/>
                  <a:gd name="T12" fmla="*/ 19 w 19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3"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8" name="Freeform 166">
                <a:extLst>
                  <a:ext uri="{FF2B5EF4-FFF2-40B4-BE49-F238E27FC236}">
                    <a16:creationId xmlns:a16="http://schemas.microsoft.com/office/drawing/2014/main" id="{B3D0F841-B16C-851C-58DB-BF9316F4B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589"/>
                <a:ext cx="79" cy="52"/>
              </a:xfrm>
              <a:custGeom>
                <a:avLst/>
                <a:gdLst>
                  <a:gd name="T0" fmla="*/ 79 w 79"/>
                  <a:gd name="T1" fmla="*/ 52 h 52"/>
                  <a:gd name="T2" fmla="*/ 79 w 79"/>
                  <a:gd name="T3" fmla="*/ 52 h 52"/>
                  <a:gd name="T4" fmla="*/ 75 w 79"/>
                  <a:gd name="T5" fmla="*/ 52 h 52"/>
                  <a:gd name="T6" fmla="*/ 0 w 79"/>
                  <a:gd name="T7" fmla="*/ 12 h 52"/>
                  <a:gd name="T8" fmla="*/ 4 w 79"/>
                  <a:gd name="T9" fmla="*/ 0 h 52"/>
                  <a:gd name="T10" fmla="*/ 79 w 79"/>
                  <a:gd name="T11" fmla="*/ 48 h 52"/>
                  <a:gd name="T12" fmla="*/ 79 w 79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52">
                    <a:moveTo>
                      <a:pt x="79" y="52"/>
                    </a:moveTo>
                    <a:lnTo>
                      <a:pt x="79" y="52"/>
                    </a:lnTo>
                    <a:lnTo>
                      <a:pt x="75" y="5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79" y="48"/>
                    </a:lnTo>
                    <a:lnTo>
                      <a:pt x="79" y="52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9" name="Freeform 167">
                <a:extLst>
                  <a:ext uri="{FF2B5EF4-FFF2-40B4-BE49-F238E27FC236}">
                    <a16:creationId xmlns:a16="http://schemas.microsoft.com/office/drawing/2014/main" id="{B7412E35-75BA-4217-374C-0208FCEA8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558"/>
                <a:ext cx="67" cy="43"/>
              </a:xfrm>
              <a:custGeom>
                <a:avLst/>
                <a:gdLst>
                  <a:gd name="T0" fmla="*/ 67 w 67"/>
                  <a:gd name="T1" fmla="*/ 43 h 43"/>
                  <a:gd name="T2" fmla="*/ 67 w 67"/>
                  <a:gd name="T3" fmla="*/ 43 h 43"/>
                  <a:gd name="T4" fmla="*/ 63 w 67"/>
                  <a:gd name="T5" fmla="*/ 43 h 43"/>
                  <a:gd name="T6" fmla="*/ 0 w 67"/>
                  <a:gd name="T7" fmla="*/ 8 h 43"/>
                  <a:gd name="T8" fmla="*/ 4 w 67"/>
                  <a:gd name="T9" fmla="*/ 0 h 43"/>
                  <a:gd name="T10" fmla="*/ 67 w 67"/>
                  <a:gd name="T11" fmla="*/ 39 h 43"/>
                  <a:gd name="T12" fmla="*/ 67 w 6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43">
                    <a:moveTo>
                      <a:pt x="67" y="43"/>
                    </a:moveTo>
                    <a:lnTo>
                      <a:pt x="67" y="43"/>
                    </a:lnTo>
                    <a:lnTo>
                      <a:pt x="63" y="43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67" y="39"/>
                    </a:lnTo>
                    <a:lnTo>
                      <a:pt x="67" y="43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0" name="Freeform 168">
                <a:extLst>
                  <a:ext uri="{FF2B5EF4-FFF2-40B4-BE49-F238E27FC236}">
                    <a16:creationId xmlns:a16="http://schemas.microsoft.com/office/drawing/2014/main" id="{7BED38B9-C818-C6DF-9478-A15B012E5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526"/>
                <a:ext cx="47" cy="32"/>
              </a:xfrm>
              <a:custGeom>
                <a:avLst/>
                <a:gdLst>
                  <a:gd name="T0" fmla="*/ 47 w 47"/>
                  <a:gd name="T1" fmla="*/ 32 h 32"/>
                  <a:gd name="T2" fmla="*/ 47 w 47"/>
                  <a:gd name="T3" fmla="*/ 32 h 32"/>
                  <a:gd name="T4" fmla="*/ 47 w 47"/>
                  <a:gd name="T5" fmla="*/ 32 h 32"/>
                  <a:gd name="T6" fmla="*/ 0 w 47"/>
                  <a:gd name="T7" fmla="*/ 8 h 32"/>
                  <a:gd name="T8" fmla="*/ 4 w 47"/>
                  <a:gd name="T9" fmla="*/ 0 h 32"/>
                  <a:gd name="T10" fmla="*/ 47 w 47"/>
                  <a:gd name="T11" fmla="*/ 32 h 32"/>
                  <a:gd name="T12" fmla="*/ 47 w 4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32">
                    <a:moveTo>
                      <a:pt x="47" y="32"/>
                    </a:moveTo>
                    <a:lnTo>
                      <a:pt x="47" y="32"/>
                    </a:lnTo>
                    <a:lnTo>
                      <a:pt x="47" y="32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47" y="32"/>
                    </a:lnTo>
                    <a:lnTo>
                      <a:pt x="47" y="32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1" name="Freeform 169">
                <a:extLst>
                  <a:ext uri="{FF2B5EF4-FFF2-40B4-BE49-F238E27FC236}">
                    <a16:creationId xmlns:a16="http://schemas.microsoft.com/office/drawing/2014/main" id="{ED64EC9A-D84D-7390-7309-7FA8B26E6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502"/>
                <a:ext cx="36" cy="20"/>
              </a:xfrm>
              <a:custGeom>
                <a:avLst/>
                <a:gdLst>
                  <a:gd name="T0" fmla="*/ 36 w 36"/>
                  <a:gd name="T1" fmla="*/ 20 h 20"/>
                  <a:gd name="T2" fmla="*/ 36 w 36"/>
                  <a:gd name="T3" fmla="*/ 20 h 20"/>
                  <a:gd name="T4" fmla="*/ 32 w 36"/>
                  <a:gd name="T5" fmla="*/ 20 h 20"/>
                  <a:gd name="T6" fmla="*/ 0 w 36"/>
                  <a:gd name="T7" fmla="*/ 4 h 20"/>
                  <a:gd name="T8" fmla="*/ 4 w 36"/>
                  <a:gd name="T9" fmla="*/ 0 h 20"/>
                  <a:gd name="T10" fmla="*/ 36 w 36"/>
                  <a:gd name="T11" fmla="*/ 20 h 20"/>
                  <a:gd name="T12" fmla="*/ 36 w 3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0">
                    <a:moveTo>
                      <a:pt x="36" y="20"/>
                    </a:moveTo>
                    <a:lnTo>
                      <a:pt x="36" y="20"/>
                    </a:lnTo>
                    <a:lnTo>
                      <a:pt x="32" y="2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36" y="2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2" name="Freeform 170">
                <a:extLst>
                  <a:ext uri="{FF2B5EF4-FFF2-40B4-BE49-F238E27FC236}">
                    <a16:creationId xmlns:a16="http://schemas.microsoft.com/office/drawing/2014/main" id="{76D91915-13B4-4A4C-7381-246E8E67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550"/>
                <a:ext cx="52" cy="79"/>
              </a:xfrm>
              <a:custGeom>
                <a:avLst/>
                <a:gdLst>
                  <a:gd name="T0" fmla="*/ 1 w 13"/>
                  <a:gd name="T1" fmla="*/ 1 h 20"/>
                  <a:gd name="T2" fmla="*/ 1 w 13"/>
                  <a:gd name="T3" fmla="*/ 1 h 20"/>
                  <a:gd name="T4" fmla="*/ 0 w 13"/>
                  <a:gd name="T5" fmla="*/ 1 h 20"/>
                  <a:gd name="T6" fmla="*/ 10 w 13"/>
                  <a:gd name="T7" fmla="*/ 20 h 20"/>
                  <a:gd name="T8" fmla="*/ 13 w 13"/>
                  <a:gd name="T9" fmla="*/ 18 h 20"/>
                  <a:gd name="T10" fmla="*/ 1 w 13"/>
                  <a:gd name="T11" fmla="*/ 0 h 20"/>
                  <a:gd name="T12" fmla="*/ 1 w 13"/>
                  <a:gd name="T1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3" name="Freeform 171">
                <a:extLst>
                  <a:ext uri="{FF2B5EF4-FFF2-40B4-BE49-F238E27FC236}">
                    <a16:creationId xmlns:a16="http://schemas.microsoft.com/office/drawing/2014/main" id="{7971FD21-FAB5-C890-0FFD-7872DA663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514"/>
                <a:ext cx="48" cy="83"/>
              </a:xfrm>
              <a:custGeom>
                <a:avLst/>
                <a:gdLst>
                  <a:gd name="T0" fmla="*/ 0 w 48"/>
                  <a:gd name="T1" fmla="*/ 0 h 83"/>
                  <a:gd name="T2" fmla="*/ 0 w 48"/>
                  <a:gd name="T3" fmla="*/ 4 h 83"/>
                  <a:gd name="T4" fmla="*/ 0 w 48"/>
                  <a:gd name="T5" fmla="*/ 4 h 83"/>
                  <a:gd name="T6" fmla="*/ 40 w 48"/>
                  <a:gd name="T7" fmla="*/ 83 h 83"/>
                  <a:gd name="T8" fmla="*/ 48 w 48"/>
                  <a:gd name="T9" fmla="*/ 75 h 83"/>
                  <a:gd name="T10" fmla="*/ 4 w 48"/>
                  <a:gd name="T11" fmla="*/ 4 h 83"/>
                  <a:gd name="T12" fmla="*/ 0 w 48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3">
                    <a:moveTo>
                      <a:pt x="0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40" y="83"/>
                    </a:lnTo>
                    <a:lnTo>
                      <a:pt x="48" y="75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4" name="Freeform 172">
                <a:extLst>
                  <a:ext uri="{FF2B5EF4-FFF2-40B4-BE49-F238E27FC236}">
                    <a16:creationId xmlns:a16="http://schemas.microsoft.com/office/drawing/2014/main" id="{8B0C5C81-32FC-EE27-2DFE-7BD3B7A78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498"/>
                <a:ext cx="40" cy="68"/>
              </a:xfrm>
              <a:custGeom>
                <a:avLst/>
                <a:gdLst>
                  <a:gd name="T0" fmla="*/ 0 w 40"/>
                  <a:gd name="T1" fmla="*/ 0 h 68"/>
                  <a:gd name="T2" fmla="*/ 0 w 40"/>
                  <a:gd name="T3" fmla="*/ 0 h 68"/>
                  <a:gd name="T4" fmla="*/ 0 w 40"/>
                  <a:gd name="T5" fmla="*/ 4 h 68"/>
                  <a:gd name="T6" fmla="*/ 32 w 40"/>
                  <a:gd name="T7" fmla="*/ 68 h 68"/>
                  <a:gd name="T8" fmla="*/ 40 w 40"/>
                  <a:gd name="T9" fmla="*/ 60 h 68"/>
                  <a:gd name="T10" fmla="*/ 4 w 40"/>
                  <a:gd name="T11" fmla="*/ 0 h 68"/>
                  <a:gd name="T12" fmla="*/ 0 w 4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68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2" y="68"/>
                    </a:lnTo>
                    <a:lnTo>
                      <a:pt x="40" y="6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5" name="Freeform 173">
                <a:extLst>
                  <a:ext uri="{FF2B5EF4-FFF2-40B4-BE49-F238E27FC236}">
                    <a16:creationId xmlns:a16="http://schemas.microsoft.com/office/drawing/2014/main" id="{56C68458-0BD5-7972-F962-BB73B9F5A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482"/>
                <a:ext cx="32" cy="52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4 h 52"/>
                  <a:gd name="T6" fmla="*/ 24 w 32"/>
                  <a:gd name="T7" fmla="*/ 52 h 52"/>
                  <a:gd name="T8" fmla="*/ 32 w 32"/>
                  <a:gd name="T9" fmla="*/ 48 h 52"/>
                  <a:gd name="T10" fmla="*/ 4 w 32"/>
                  <a:gd name="T11" fmla="*/ 0 h 52"/>
                  <a:gd name="T12" fmla="*/ 0 w 32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4" y="52"/>
                    </a:lnTo>
                    <a:lnTo>
                      <a:pt x="32" y="48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6" name="Freeform 174">
                <a:extLst>
                  <a:ext uri="{FF2B5EF4-FFF2-40B4-BE49-F238E27FC236}">
                    <a16:creationId xmlns:a16="http://schemas.microsoft.com/office/drawing/2014/main" id="{56A5C98B-F1C1-013D-5546-50D52EC10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470"/>
                <a:ext cx="23" cy="32"/>
              </a:xfrm>
              <a:custGeom>
                <a:avLst/>
                <a:gdLst>
                  <a:gd name="T0" fmla="*/ 0 w 23"/>
                  <a:gd name="T1" fmla="*/ 0 h 32"/>
                  <a:gd name="T2" fmla="*/ 0 w 23"/>
                  <a:gd name="T3" fmla="*/ 0 h 32"/>
                  <a:gd name="T4" fmla="*/ 0 w 23"/>
                  <a:gd name="T5" fmla="*/ 0 h 32"/>
                  <a:gd name="T6" fmla="*/ 19 w 23"/>
                  <a:gd name="T7" fmla="*/ 32 h 32"/>
                  <a:gd name="T8" fmla="*/ 23 w 23"/>
                  <a:gd name="T9" fmla="*/ 32 h 32"/>
                  <a:gd name="T10" fmla="*/ 3 w 23"/>
                  <a:gd name="T11" fmla="*/ 0 h 32"/>
                  <a:gd name="T12" fmla="*/ 0 w 23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32"/>
                    </a:lnTo>
                    <a:lnTo>
                      <a:pt x="23" y="3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7" name="Freeform 175">
                <a:extLst>
                  <a:ext uri="{FF2B5EF4-FFF2-40B4-BE49-F238E27FC236}">
                    <a16:creationId xmlns:a16="http://schemas.microsoft.com/office/drawing/2014/main" id="{DEF194BE-83B1-288A-654D-97E51F504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88"/>
                <a:ext cx="199" cy="278"/>
              </a:xfrm>
              <a:custGeom>
                <a:avLst/>
                <a:gdLst>
                  <a:gd name="T0" fmla="*/ 0 w 50"/>
                  <a:gd name="T1" fmla="*/ 48 h 70"/>
                  <a:gd name="T2" fmla="*/ 25 w 50"/>
                  <a:gd name="T3" fmla="*/ 70 h 70"/>
                  <a:gd name="T4" fmla="*/ 50 w 50"/>
                  <a:gd name="T5" fmla="*/ 48 h 70"/>
                  <a:gd name="T6" fmla="*/ 25 w 50"/>
                  <a:gd name="T7" fmla="*/ 0 h 70"/>
                  <a:gd name="T8" fmla="*/ 0 w 50"/>
                  <a:gd name="T9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70">
                    <a:moveTo>
                      <a:pt x="0" y="48"/>
                    </a:moveTo>
                    <a:cubicBezTo>
                      <a:pt x="0" y="67"/>
                      <a:pt x="12" y="70"/>
                      <a:pt x="25" y="70"/>
                    </a:cubicBezTo>
                    <a:cubicBezTo>
                      <a:pt x="39" y="70"/>
                      <a:pt x="50" y="67"/>
                      <a:pt x="50" y="48"/>
                    </a:cubicBezTo>
                    <a:cubicBezTo>
                      <a:pt x="50" y="29"/>
                      <a:pt x="25" y="0"/>
                      <a:pt x="25" y="0"/>
                    </a:cubicBezTo>
                    <a:cubicBezTo>
                      <a:pt x="25" y="0"/>
                      <a:pt x="0" y="29"/>
                      <a:pt x="0" y="48"/>
                    </a:cubicBezTo>
                  </a:path>
                </a:pathLst>
              </a:custGeom>
              <a:solidFill>
                <a:srgbClr val="96C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8" name="Freeform 176">
                <a:extLst>
                  <a:ext uri="{FF2B5EF4-FFF2-40B4-BE49-F238E27FC236}">
                    <a16:creationId xmlns:a16="http://schemas.microsoft.com/office/drawing/2014/main" id="{4A33FEB3-10A3-93CE-0DFF-2EB22ED21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224"/>
                <a:ext cx="19" cy="397"/>
              </a:xfrm>
              <a:custGeom>
                <a:avLst/>
                <a:gdLst>
                  <a:gd name="T0" fmla="*/ 2 w 5"/>
                  <a:gd name="T1" fmla="*/ 0 h 100"/>
                  <a:gd name="T2" fmla="*/ 2 w 5"/>
                  <a:gd name="T3" fmla="*/ 0 h 100"/>
                  <a:gd name="T4" fmla="*/ 4 w 5"/>
                  <a:gd name="T5" fmla="*/ 2 h 100"/>
                  <a:gd name="T6" fmla="*/ 5 w 5"/>
                  <a:gd name="T7" fmla="*/ 100 h 100"/>
                  <a:gd name="T8" fmla="*/ 0 w 5"/>
                  <a:gd name="T9" fmla="*/ 100 h 100"/>
                  <a:gd name="T10" fmla="*/ 1 w 5"/>
                  <a:gd name="T11" fmla="*/ 2 h 100"/>
                  <a:gd name="T12" fmla="*/ 2 w 5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9" name="Freeform 177">
                <a:extLst>
                  <a:ext uri="{FF2B5EF4-FFF2-40B4-BE49-F238E27FC236}">
                    <a16:creationId xmlns:a16="http://schemas.microsoft.com/office/drawing/2014/main" id="{25866967-C70F-27BD-BB35-DAB82CEB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411"/>
                <a:ext cx="83" cy="31"/>
              </a:xfrm>
              <a:custGeom>
                <a:avLst/>
                <a:gdLst>
                  <a:gd name="T0" fmla="*/ 21 w 21"/>
                  <a:gd name="T1" fmla="*/ 1 h 8"/>
                  <a:gd name="T2" fmla="*/ 21 w 21"/>
                  <a:gd name="T3" fmla="*/ 1 h 8"/>
                  <a:gd name="T4" fmla="*/ 21 w 21"/>
                  <a:gd name="T5" fmla="*/ 2 h 8"/>
                  <a:gd name="T6" fmla="*/ 1 w 21"/>
                  <a:gd name="T7" fmla="*/ 8 h 8"/>
                  <a:gd name="T8" fmla="*/ 0 w 21"/>
                  <a:gd name="T9" fmla="*/ 5 h 8"/>
                  <a:gd name="T10" fmla="*/ 21 w 21"/>
                  <a:gd name="T11" fmla="*/ 0 h 8"/>
                  <a:gd name="T12" fmla="*/ 21 w 2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21" y="1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0" name="Freeform 178">
                <a:extLst>
                  <a:ext uri="{FF2B5EF4-FFF2-40B4-BE49-F238E27FC236}">
                    <a16:creationId xmlns:a16="http://schemas.microsoft.com/office/drawing/2014/main" id="{DF5DA98D-3422-D965-1230-00DAC853E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67"/>
                <a:ext cx="87" cy="28"/>
              </a:xfrm>
              <a:custGeom>
                <a:avLst/>
                <a:gdLst>
                  <a:gd name="T0" fmla="*/ 87 w 87"/>
                  <a:gd name="T1" fmla="*/ 0 h 28"/>
                  <a:gd name="T2" fmla="*/ 87 w 87"/>
                  <a:gd name="T3" fmla="*/ 0 h 28"/>
                  <a:gd name="T4" fmla="*/ 87 w 87"/>
                  <a:gd name="T5" fmla="*/ 4 h 28"/>
                  <a:gd name="T6" fmla="*/ 4 w 87"/>
                  <a:gd name="T7" fmla="*/ 28 h 28"/>
                  <a:gd name="T8" fmla="*/ 0 w 87"/>
                  <a:gd name="T9" fmla="*/ 20 h 28"/>
                  <a:gd name="T10" fmla="*/ 87 w 87"/>
                  <a:gd name="T11" fmla="*/ 0 h 28"/>
                  <a:gd name="T12" fmla="*/ 87 w 8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8">
                    <a:moveTo>
                      <a:pt x="87" y="0"/>
                    </a:moveTo>
                    <a:lnTo>
                      <a:pt x="87" y="0"/>
                    </a:lnTo>
                    <a:lnTo>
                      <a:pt x="87" y="4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87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1" name="Freeform 179">
                <a:extLst>
                  <a:ext uri="{FF2B5EF4-FFF2-40B4-BE49-F238E27FC236}">
                    <a16:creationId xmlns:a16="http://schemas.microsoft.com/office/drawing/2014/main" id="{B77F641B-035F-0F84-DD4A-2759E8450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67"/>
                <a:ext cx="87" cy="28"/>
              </a:xfrm>
              <a:custGeom>
                <a:avLst/>
                <a:gdLst>
                  <a:gd name="T0" fmla="*/ 87 w 87"/>
                  <a:gd name="T1" fmla="*/ 0 h 28"/>
                  <a:gd name="T2" fmla="*/ 87 w 87"/>
                  <a:gd name="T3" fmla="*/ 0 h 28"/>
                  <a:gd name="T4" fmla="*/ 87 w 87"/>
                  <a:gd name="T5" fmla="*/ 4 h 28"/>
                  <a:gd name="T6" fmla="*/ 4 w 87"/>
                  <a:gd name="T7" fmla="*/ 28 h 28"/>
                  <a:gd name="T8" fmla="*/ 0 w 87"/>
                  <a:gd name="T9" fmla="*/ 20 h 28"/>
                  <a:gd name="T10" fmla="*/ 87 w 87"/>
                  <a:gd name="T11" fmla="*/ 0 h 28"/>
                  <a:gd name="T12" fmla="*/ 87 w 8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8">
                    <a:moveTo>
                      <a:pt x="87" y="0"/>
                    </a:moveTo>
                    <a:lnTo>
                      <a:pt x="87" y="0"/>
                    </a:lnTo>
                    <a:lnTo>
                      <a:pt x="87" y="4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87" y="0"/>
                    </a:lnTo>
                    <a:lnTo>
                      <a:pt x="8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2" name="Freeform 180">
                <a:extLst>
                  <a:ext uri="{FF2B5EF4-FFF2-40B4-BE49-F238E27FC236}">
                    <a16:creationId xmlns:a16="http://schemas.microsoft.com/office/drawing/2014/main" id="{60974498-5C6D-F107-18C6-7EAC3AE9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23"/>
                <a:ext cx="71" cy="28"/>
              </a:xfrm>
              <a:custGeom>
                <a:avLst/>
                <a:gdLst>
                  <a:gd name="T0" fmla="*/ 71 w 71"/>
                  <a:gd name="T1" fmla="*/ 4 h 28"/>
                  <a:gd name="T2" fmla="*/ 71 w 71"/>
                  <a:gd name="T3" fmla="*/ 4 h 28"/>
                  <a:gd name="T4" fmla="*/ 71 w 71"/>
                  <a:gd name="T5" fmla="*/ 8 h 28"/>
                  <a:gd name="T6" fmla="*/ 4 w 71"/>
                  <a:gd name="T7" fmla="*/ 28 h 28"/>
                  <a:gd name="T8" fmla="*/ 0 w 71"/>
                  <a:gd name="T9" fmla="*/ 20 h 28"/>
                  <a:gd name="T10" fmla="*/ 71 w 71"/>
                  <a:gd name="T11" fmla="*/ 0 h 28"/>
                  <a:gd name="T12" fmla="*/ 71 w 71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8">
                    <a:moveTo>
                      <a:pt x="71" y="4"/>
                    </a:moveTo>
                    <a:lnTo>
                      <a:pt x="71" y="4"/>
                    </a:lnTo>
                    <a:lnTo>
                      <a:pt x="71" y="8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71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3" name="Freeform 181">
                <a:extLst>
                  <a:ext uri="{FF2B5EF4-FFF2-40B4-BE49-F238E27FC236}">
                    <a16:creationId xmlns:a16="http://schemas.microsoft.com/office/drawing/2014/main" id="{F033BC02-8C71-8859-4741-EFE626BA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23"/>
                <a:ext cx="71" cy="28"/>
              </a:xfrm>
              <a:custGeom>
                <a:avLst/>
                <a:gdLst>
                  <a:gd name="T0" fmla="*/ 71 w 71"/>
                  <a:gd name="T1" fmla="*/ 4 h 28"/>
                  <a:gd name="T2" fmla="*/ 71 w 71"/>
                  <a:gd name="T3" fmla="*/ 4 h 28"/>
                  <a:gd name="T4" fmla="*/ 71 w 71"/>
                  <a:gd name="T5" fmla="*/ 8 h 28"/>
                  <a:gd name="T6" fmla="*/ 4 w 71"/>
                  <a:gd name="T7" fmla="*/ 28 h 28"/>
                  <a:gd name="T8" fmla="*/ 0 w 71"/>
                  <a:gd name="T9" fmla="*/ 20 h 28"/>
                  <a:gd name="T10" fmla="*/ 71 w 71"/>
                  <a:gd name="T11" fmla="*/ 0 h 28"/>
                  <a:gd name="T12" fmla="*/ 71 w 71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8">
                    <a:moveTo>
                      <a:pt x="71" y="4"/>
                    </a:moveTo>
                    <a:lnTo>
                      <a:pt x="71" y="4"/>
                    </a:lnTo>
                    <a:lnTo>
                      <a:pt x="71" y="8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71" y="0"/>
                    </a:lnTo>
                    <a:lnTo>
                      <a:pt x="7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4" name="Freeform 182">
                <a:extLst>
                  <a:ext uri="{FF2B5EF4-FFF2-40B4-BE49-F238E27FC236}">
                    <a16:creationId xmlns:a16="http://schemas.microsoft.com/office/drawing/2014/main" id="{EE9839D3-70EE-06D6-9CEF-6A4A3FDDB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83"/>
                <a:ext cx="55" cy="20"/>
              </a:xfrm>
              <a:custGeom>
                <a:avLst/>
                <a:gdLst>
                  <a:gd name="T0" fmla="*/ 55 w 55"/>
                  <a:gd name="T1" fmla="*/ 4 h 20"/>
                  <a:gd name="T2" fmla="*/ 55 w 55"/>
                  <a:gd name="T3" fmla="*/ 4 h 20"/>
                  <a:gd name="T4" fmla="*/ 51 w 55"/>
                  <a:gd name="T5" fmla="*/ 4 h 20"/>
                  <a:gd name="T6" fmla="*/ 4 w 55"/>
                  <a:gd name="T7" fmla="*/ 20 h 20"/>
                  <a:gd name="T8" fmla="*/ 0 w 55"/>
                  <a:gd name="T9" fmla="*/ 12 h 20"/>
                  <a:gd name="T10" fmla="*/ 51 w 55"/>
                  <a:gd name="T11" fmla="*/ 0 h 20"/>
                  <a:gd name="T12" fmla="*/ 55 w 55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0">
                    <a:moveTo>
                      <a:pt x="55" y="4"/>
                    </a:moveTo>
                    <a:lnTo>
                      <a:pt x="55" y="4"/>
                    </a:lnTo>
                    <a:lnTo>
                      <a:pt x="51" y="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51" y="0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5" name="Freeform 183">
                <a:extLst>
                  <a:ext uri="{FF2B5EF4-FFF2-40B4-BE49-F238E27FC236}">
                    <a16:creationId xmlns:a16="http://schemas.microsoft.com/office/drawing/2014/main" id="{26C9242C-965F-5E1B-BD45-5C47F8233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83"/>
                <a:ext cx="55" cy="20"/>
              </a:xfrm>
              <a:custGeom>
                <a:avLst/>
                <a:gdLst>
                  <a:gd name="T0" fmla="*/ 55 w 55"/>
                  <a:gd name="T1" fmla="*/ 4 h 20"/>
                  <a:gd name="T2" fmla="*/ 55 w 55"/>
                  <a:gd name="T3" fmla="*/ 4 h 20"/>
                  <a:gd name="T4" fmla="*/ 51 w 55"/>
                  <a:gd name="T5" fmla="*/ 4 h 20"/>
                  <a:gd name="T6" fmla="*/ 4 w 55"/>
                  <a:gd name="T7" fmla="*/ 20 h 20"/>
                  <a:gd name="T8" fmla="*/ 0 w 55"/>
                  <a:gd name="T9" fmla="*/ 12 h 20"/>
                  <a:gd name="T10" fmla="*/ 51 w 55"/>
                  <a:gd name="T11" fmla="*/ 0 h 20"/>
                  <a:gd name="T12" fmla="*/ 55 w 55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0">
                    <a:moveTo>
                      <a:pt x="55" y="4"/>
                    </a:moveTo>
                    <a:lnTo>
                      <a:pt x="55" y="4"/>
                    </a:lnTo>
                    <a:lnTo>
                      <a:pt x="51" y="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51" y="0"/>
                    </a:lnTo>
                    <a:lnTo>
                      <a:pt x="55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Freeform 184">
                <a:extLst>
                  <a:ext uri="{FF2B5EF4-FFF2-40B4-BE49-F238E27FC236}">
                    <a16:creationId xmlns:a16="http://schemas.microsoft.com/office/drawing/2014/main" id="{9BAF9532-8E88-9E83-E461-42C05BA39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52"/>
                <a:ext cx="39" cy="12"/>
              </a:xfrm>
              <a:custGeom>
                <a:avLst/>
                <a:gdLst>
                  <a:gd name="T0" fmla="*/ 39 w 39"/>
                  <a:gd name="T1" fmla="*/ 0 h 12"/>
                  <a:gd name="T2" fmla="*/ 39 w 39"/>
                  <a:gd name="T3" fmla="*/ 0 h 12"/>
                  <a:gd name="T4" fmla="*/ 39 w 39"/>
                  <a:gd name="T5" fmla="*/ 0 h 12"/>
                  <a:gd name="T6" fmla="*/ 4 w 39"/>
                  <a:gd name="T7" fmla="*/ 12 h 12"/>
                  <a:gd name="T8" fmla="*/ 0 w 39"/>
                  <a:gd name="T9" fmla="*/ 8 h 12"/>
                  <a:gd name="T10" fmla="*/ 35 w 39"/>
                  <a:gd name="T11" fmla="*/ 0 h 12"/>
                  <a:gd name="T12" fmla="*/ 39 w 39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2">
                    <a:moveTo>
                      <a:pt x="39" y="0"/>
                    </a:moveTo>
                    <a:lnTo>
                      <a:pt x="39" y="0"/>
                    </a:lnTo>
                    <a:lnTo>
                      <a:pt x="39" y="0"/>
                    </a:lnTo>
                    <a:lnTo>
                      <a:pt x="4" y="12"/>
                    </a:lnTo>
                    <a:lnTo>
                      <a:pt x="0" y="8"/>
                    </a:lnTo>
                    <a:lnTo>
                      <a:pt x="35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7" name="Freeform 185">
                <a:extLst>
                  <a:ext uri="{FF2B5EF4-FFF2-40B4-BE49-F238E27FC236}">
                    <a16:creationId xmlns:a16="http://schemas.microsoft.com/office/drawing/2014/main" id="{CDBBBA63-4EBD-2010-6ED9-44220B366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411"/>
                <a:ext cx="84" cy="31"/>
              </a:xfrm>
              <a:custGeom>
                <a:avLst/>
                <a:gdLst>
                  <a:gd name="T0" fmla="*/ 0 w 21"/>
                  <a:gd name="T1" fmla="*/ 1 h 8"/>
                  <a:gd name="T2" fmla="*/ 0 w 21"/>
                  <a:gd name="T3" fmla="*/ 1 h 8"/>
                  <a:gd name="T4" fmla="*/ 1 w 21"/>
                  <a:gd name="T5" fmla="*/ 2 h 8"/>
                  <a:gd name="T6" fmla="*/ 20 w 21"/>
                  <a:gd name="T7" fmla="*/ 8 h 8"/>
                  <a:gd name="T8" fmla="*/ 21 w 21"/>
                  <a:gd name="T9" fmla="*/ 5 h 8"/>
                  <a:gd name="T10" fmla="*/ 1 w 21"/>
                  <a:gd name="T11" fmla="*/ 0 h 8"/>
                  <a:gd name="T12" fmla="*/ 0 w 2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8" name="Freeform 186">
                <a:extLst>
                  <a:ext uri="{FF2B5EF4-FFF2-40B4-BE49-F238E27FC236}">
                    <a16:creationId xmlns:a16="http://schemas.microsoft.com/office/drawing/2014/main" id="{E985269E-3170-07D8-54E2-DEBDC2F6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67"/>
                <a:ext cx="88" cy="28"/>
              </a:xfrm>
              <a:custGeom>
                <a:avLst/>
                <a:gdLst>
                  <a:gd name="T0" fmla="*/ 0 w 88"/>
                  <a:gd name="T1" fmla="*/ 0 h 28"/>
                  <a:gd name="T2" fmla="*/ 0 w 88"/>
                  <a:gd name="T3" fmla="*/ 0 h 28"/>
                  <a:gd name="T4" fmla="*/ 4 w 88"/>
                  <a:gd name="T5" fmla="*/ 4 h 28"/>
                  <a:gd name="T6" fmla="*/ 88 w 88"/>
                  <a:gd name="T7" fmla="*/ 28 h 28"/>
                  <a:gd name="T8" fmla="*/ 88 w 88"/>
                  <a:gd name="T9" fmla="*/ 20 h 28"/>
                  <a:gd name="T10" fmla="*/ 4 w 88"/>
                  <a:gd name="T11" fmla="*/ 0 h 28"/>
                  <a:gd name="T12" fmla="*/ 0 w 8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8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88" y="28"/>
                    </a:lnTo>
                    <a:lnTo>
                      <a:pt x="88" y="2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9" name="Freeform 187">
                <a:extLst>
                  <a:ext uri="{FF2B5EF4-FFF2-40B4-BE49-F238E27FC236}">
                    <a16:creationId xmlns:a16="http://schemas.microsoft.com/office/drawing/2014/main" id="{4D456C13-DC86-DB96-4851-DBAD5AA4E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67"/>
                <a:ext cx="88" cy="28"/>
              </a:xfrm>
              <a:custGeom>
                <a:avLst/>
                <a:gdLst>
                  <a:gd name="T0" fmla="*/ 0 w 88"/>
                  <a:gd name="T1" fmla="*/ 0 h 28"/>
                  <a:gd name="T2" fmla="*/ 0 w 88"/>
                  <a:gd name="T3" fmla="*/ 0 h 28"/>
                  <a:gd name="T4" fmla="*/ 4 w 88"/>
                  <a:gd name="T5" fmla="*/ 4 h 28"/>
                  <a:gd name="T6" fmla="*/ 88 w 88"/>
                  <a:gd name="T7" fmla="*/ 28 h 28"/>
                  <a:gd name="T8" fmla="*/ 88 w 88"/>
                  <a:gd name="T9" fmla="*/ 20 h 28"/>
                  <a:gd name="T10" fmla="*/ 4 w 88"/>
                  <a:gd name="T11" fmla="*/ 0 h 28"/>
                  <a:gd name="T12" fmla="*/ 0 w 88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8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88" y="28"/>
                    </a:lnTo>
                    <a:lnTo>
                      <a:pt x="88" y="2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0" name="Freeform 188">
                <a:extLst>
                  <a:ext uri="{FF2B5EF4-FFF2-40B4-BE49-F238E27FC236}">
                    <a16:creationId xmlns:a16="http://schemas.microsoft.com/office/drawing/2014/main" id="{51186B8D-C7A7-67C8-F853-ECEC9F245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23"/>
                <a:ext cx="72" cy="28"/>
              </a:xfrm>
              <a:custGeom>
                <a:avLst/>
                <a:gdLst>
                  <a:gd name="T0" fmla="*/ 0 w 72"/>
                  <a:gd name="T1" fmla="*/ 4 h 28"/>
                  <a:gd name="T2" fmla="*/ 0 w 72"/>
                  <a:gd name="T3" fmla="*/ 4 h 28"/>
                  <a:gd name="T4" fmla="*/ 0 w 72"/>
                  <a:gd name="T5" fmla="*/ 8 h 28"/>
                  <a:gd name="T6" fmla="*/ 72 w 72"/>
                  <a:gd name="T7" fmla="*/ 28 h 28"/>
                  <a:gd name="T8" fmla="*/ 72 w 72"/>
                  <a:gd name="T9" fmla="*/ 20 h 28"/>
                  <a:gd name="T10" fmla="*/ 4 w 72"/>
                  <a:gd name="T11" fmla="*/ 0 h 28"/>
                  <a:gd name="T12" fmla="*/ 0 w 72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8">
                    <a:moveTo>
                      <a:pt x="0" y="4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72" y="28"/>
                    </a:lnTo>
                    <a:lnTo>
                      <a:pt x="72" y="2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1" name="Freeform 189">
                <a:extLst>
                  <a:ext uri="{FF2B5EF4-FFF2-40B4-BE49-F238E27FC236}">
                    <a16:creationId xmlns:a16="http://schemas.microsoft.com/office/drawing/2014/main" id="{30D093A4-22C6-7A14-4E00-B9D41A6E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23"/>
                <a:ext cx="72" cy="28"/>
              </a:xfrm>
              <a:custGeom>
                <a:avLst/>
                <a:gdLst>
                  <a:gd name="T0" fmla="*/ 0 w 72"/>
                  <a:gd name="T1" fmla="*/ 4 h 28"/>
                  <a:gd name="T2" fmla="*/ 0 w 72"/>
                  <a:gd name="T3" fmla="*/ 4 h 28"/>
                  <a:gd name="T4" fmla="*/ 0 w 72"/>
                  <a:gd name="T5" fmla="*/ 8 h 28"/>
                  <a:gd name="T6" fmla="*/ 72 w 72"/>
                  <a:gd name="T7" fmla="*/ 28 h 28"/>
                  <a:gd name="T8" fmla="*/ 72 w 72"/>
                  <a:gd name="T9" fmla="*/ 20 h 28"/>
                  <a:gd name="T10" fmla="*/ 4 w 72"/>
                  <a:gd name="T11" fmla="*/ 0 h 28"/>
                  <a:gd name="T12" fmla="*/ 0 w 72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8">
                    <a:moveTo>
                      <a:pt x="0" y="4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72" y="28"/>
                    </a:lnTo>
                    <a:lnTo>
                      <a:pt x="72" y="20"/>
                    </a:lnTo>
                    <a:lnTo>
                      <a:pt x="4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Freeform 190">
                <a:extLst>
                  <a:ext uri="{FF2B5EF4-FFF2-40B4-BE49-F238E27FC236}">
                    <a16:creationId xmlns:a16="http://schemas.microsoft.com/office/drawing/2014/main" id="{25199AD7-2C3C-996B-C9CF-D12C3C36E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83"/>
                <a:ext cx="52" cy="20"/>
              </a:xfrm>
              <a:custGeom>
                <a:avLst/>
                <a:gdLst>
                  <a:gd name="T0" fmla="*/ 0 w 52"/>
                  <a:gd name="T1" fmla="*/ 4 h 20"/>
                  <a:gd name="T2" fmla="*/ 0 w 52"/>
                  <a:gd name="T3" fmla="*/ 4 h 20"/>
                  <a:gd name="T4" fmla="*/ 0 w 52"/>
                  <a:gd name="T5" fmla="*/ 4 h 20"/>
                  <a:gd name="T6" fmla="*/ 52 w 52"/>
                  <a:gd name="T7" fmla="*/ 20 h 20"/>
                  <a:gd name="T8" fmla="*/ 52 w 52"/>
                  <a:gd name="T9" fmla="*/ 12 h 20"/>
                  <a:gd name="T10" fmla="*/ 0 w 52"/>
                  <a:gd name="T11" fmla="*/ 0 h 20"/>
                  <a:gd name="T12" fmla="*/ 0 w 52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20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2" y="20"/>
                    </a:lnTo>
                    <a:lnTo>
                      <a:pt x="52" y="1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3" name="Freeform 191">
                <a:extLst>
                  <a:ext uri="{FF2B5EF4-FFF2-40B4-BE49-F238E27FC236}">
                    <a16:creationId xmlns:a16="http://schemas.microsoft.com/office/drawing/2014/main" id="{98B46093-69DE-4D26-7065-F52BBF0F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83"/>
                <a:ext cx="52" cy="20"/>
              </a:xfrm>
              <a:custGeom>
                <a:avLst/>
                <a:gdLst>
                  <a:gd name="T0" fmla="*/ 0 w 52"/>
                  <a:gd name="T1" fmla="*/ 4 h 20"/>
                  <a:gd name="T2" fmla="*/ 0 w 52"/>
                  <a:gd name="T3" fmla="*/ 4 h 20"/>
                  <a:gd name="T4" fmla="*/ 0 w 52"/>
                  <a:gd name="T5" fmla="*/ 4 h 20"/>
                  <a:gd name="T6" fmla="*/ 52 w 52"/>
                  <a:gd name="T7" fmla="*/ 20 h 20"/>
                  <a:gd name="T8" fmla="*/ 52 w 52"/>
                  <a:gd name="T9" fmla="*/ 12 h 20"/>
                  <a:gd name="T10" fmla="*/ 0 w 52"/>
                  <a:gd name="T11" fmla="*/ 0 h 20"/>
                  <a:gd name="T12" fmla="*/ 0 w 52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20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2" y="20"/>
                    </a:lnTo>
                    <a:lnTo>
                      <a:pt x="52" y="12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4" name="Freeform 192">
                <a:extLst>
                  <a:ext uri="{FF2B5EF4-FFF2-40B4-BE49-F238E27FC236}">
                    <a16:creationId xmlns:a16="http://schemas.microsoft.com/office/drawing/2014/main" id="{D5FEBF1E-FD27-133D-BAB5-8E089018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252"/>
                <a:ext cx="36" cy="12"/>
              </a:xfrm>
              <a:custGeom>
                <a:avLst/>
                <a:gdLst>
                  <a:gd name="T0" fmla="*/ 0 w 36"/>
                  <a:gd name="T1" fmla="*/ 0 h 12"/>
                  <a:gd name="T2" fmla="*/ 0 w 36"/>
                  <a:gd name="T3" fmla="*/ 0 h 12"/>
                  <a:gd name="T4" fmla="*/ 0 w 36"/>
                  <a:gd name="T5" fmla="*/ 0 h 12"/>
                  <a:gd name="T6" fmla="*/ 36 w 36"/>
                  <a:gd name="T7" fmla="*/ 12 h 12"/>
                  <a:gd name="T8" fmla="*/ 36 w 36"/>
                  <a:gd name="T9" fmla="*/ 8 h 12"/>
                  <a:gd name="T10" fmla="*/ 0 w 36"/>
                  <a:gd name="T11" fmla="*/ 0 h 12"/>
                  <a:gd name="T12" fmla="*/ 0 w 3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B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5" name="Freeform 193">
                <a:extLst>
                  <a:ext uri="{FF2B5EF4-FFF2-40B4-BE49-F238E27FC236}">
                    <a16:creationId xmlns:a16="http://schemas.microsoft.com/office/drawing/2014/main" id="{2E17A485-33CF-3B45-A557-E353FEB3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252"/>
                <a:ext cx="36" cy="12"/>
              </a:xfrm>
              <a:custGeom>
                <a:avLst/>
                <a:gdLst>
                  <a:gd name="T0" fmla="*/ 0 w 36"/>
                  <a:gd name="T1" fmla="*/ 0 h 12"/>
                  <a:gd name="T2" fmla="*/ 0 w 36"/>
                  <a:gd name="T3" fmla="*/ 0 h 12"/>
                  <a:gd name="T4" fmla="*/ 0 w 36"/>
                  <a:gd name="T5" fmla="*/ 0 h 12"/>
                  <a:gd name="T6" fmla="*/ 36 w 36"/>
                  <a:gd name="T7" fmla="*/ 12 h 12"/>
                  <a:gd name="T8" fmla="*/ 36 w 36"/>
                  <a:gd name="T9" fmla="*/ 8 h 12"/>
                  <a:gd name="T10" fmla="*/ 0 w 36"/>
                  <a:gd name="T11" fmla="*/ 0 h 12"/>
                  <a:gd name="T12" fmla="*/ 0 w 3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6" name="Freeform 194">
                <a:extLst>
                  <a:ext uri="{FF2B5EF4-FFF2-40B4-BE49-F238E27FC236}">
                    <a16:creationId xmlns:a16="http://schemas.microsoft.com/office/drawing/2014/main" id="{660625E3-DB83-FFDA-B353-EAECCD0B76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0" y="379"/>
                <a:ext cx="554" cy="1085"/>
              </a:xfrm>
              <a:custGeom>
                <a:avLst/>
                <a:gdLst>
                  <a:gd name="T0" fmla="*/ 5 w 139"/>
                  <a:gd name="T1" fmla="*/ 273 h 273"/>
                  <a:gd name="T2" fmla="*/ 0 w 139"/>
                  <a:gd name="T3" fmla="*/ 251 h 273"/>
                  <a:gd name="T4" fmla="*/ 0 w 139"/>
                  <a:gd name="T5" fmla="*/ 251 h 273"/>
                  <a:gd name="T6" fmla="*/ 134 w 139"/>
                  <a:gd name="T7" fmla="*/ 192 h 273"/>
                  <a:gd name="T8" fmla="*/ 119 w 139"/>
                  <a:gd name="T9" fmla="*/ 192 h 273"/>
                  <a:gd name="T10" fmla="*/ 38 w 139"/>
                  <a:gd name="T11" fmla="*/ 192 h 273"/>
                  <a:gd name="T12" fmla="*/ 125 w 139"/>
                  <a:gd name="T13" fmla="*/ 192 h 273"/>
                  <a:gd name="T14" fmla="*/ 134 w 139"/>
                  <a:gd name="T15" fmla="*/ 192 h 273"/>
                  <a:gd name="T16" fmla="*/ 78 w 139"/>
                  <a:gd name="T17" fmla="*/ 149 h 273"/>
                  <a:gd name="T18" fmla="*/ 72 w 139"/>
                  <a:gd name="T19" fmla="*/ 144 h 273"/>
                  <a:gd name="T20" fmla="*/ 112 w 139"/>
                  <a:gd name="T21" fmla="*/ 139 h 273"/>
                  <a:gd name="T22" fmla="*/ 135 w 139"/>
                  <a:gd name="T23" fmla="*/ 162 h 273"/>
                  <a:gd name="T24" fmla="*/ 116 w 139"/>
                  <a:gd name="T25" fmla="*/ 106 h 273"/>
                  <a:gd name="T26" fmla="*/ 116 w 139"/>
                  <a:gd name="T27" fmla="*/ 106 h 273"/>
                  <a:gd name="T28" fmla="*/ 116 w 139"/>
                  <a:gd name="T29" fmla="*/ 105 h 273"/>
                  <a:gd name="T30" fmla="*/ 115 w 139"/>
                  <a:gd name="T31" fmla="*/ 105 h 273"/>
                  <a:gd name="T32" fmla="*/ 115 w 139"/>
                  <a:gd name="T33" fmla="*/ 105 h 273"/>
                  <a:gd name="T34" fmla="*/ 115 w 139"/>
                  <a:gd name="T35" fmla="*/ 105 h 273"/>
                  <a:gd name="T36" fmla="*/ 115 w 139"/>
                  <a:gd name="T37" fmla="*/ 105 h 273"/>
                  <a:gd name="T38" fmla="*/ 115 w 139"/>
                  <a:gd name="T39" fmla="*/ 105 h 273"/>
                  <a:gd name="T40" fmla="*/ 115 w 139"/>
                  <a:gd name="T41" fmla="*/ 104 h 273"/>
                  <a:gd name="T42" fmla="*/ 115 w 139"/>
                  <a:gd name="T43" fmla="*/ 104 h 273"/>
                  <a:gd name="T44" fmla="*/ 114 w 139"/>
                  <a:gd name="T45" fmla="*/ 104 h 273"/>
                  <a:gd name="T46" fmla="*/ 114 w 139"/>
                  <a:gd name="T47" fmla="*/ 104 h 273"/>
                  <a:gd name="T48" fmla="*/ 114 w 139"/>
                  <a:gd name="T49" fmla="*/ 104 h 273"/>
                  <a:gd name="T50" fmla="*/ 114 w 139"/>
                  <a:gd name="T51" fmla="*/ 104 h 273"/>
                  <a:gd name="T52" fmla="*/ 114 w 139"/>
                  <a:gd name="T53" fmla="*/ 103 h 273"/>
                  <a:gd name="T54" fmla="*/ 137 w 139"/>
                  <a:gd name="T55" fmla="*/ 99 h 273"/>
                  <a:gd name="T56" fmla="*/ 53 w 139"/>
                  <a:gd name="T57" fmla="*/ 84 h 273"/>
                  <a:gd name="T58" fmla="*/ 53 w 139"/>
                  <a:gd name="T59" fmla="*/ 84 h 273"/>
                  <a:gd name="T60" fmla="*/ 113 w 139"/>
                  <a:gd name="T61" fmla="*/ 103 h 273"/>
                  <a:gd name="T62" fmla="*/ 82 w 139"/>
                  <a:gd name="T63" fmla="*/ 70 h 273"/>
                  <a:gd name="T64" fmla="*/ 139 w 139"/>
                  <a:gd name="T65" fmla="*/ 44 h 273"/>
                  <a:gd name="T66" fmla="*/ 139 w 139"/>
                  <a:gd name="T67" fmla="*/ 44 h 273"/>
                  <a:gd name="T68" fmla="*/ 117 w 139"/>
                  <a:gd name="T69" fmla="*/ 6 h 273"/>
                  <a:gd name="T70" fmla="*/ 117 w 139"/>
                  <a:gd name="T71" fmla="*/ 6 h 273"/>
                  <a:gd name="T72" fmla="*/ 117 w 139"/>
                  <a:gd name="T73" fmla="*/ 5 h 273"/>
                  <a:gd name="T74" fmla="*/ 117 w 139"/>
                  <a:gd name="T75" fmla="*/ 5 h 273"/>
                  <a:gd name="T76" fmla="*/ 117 w 139"/>
                  <a:gd name="T77" fmla="*/ 5 h 273"/>
                  <a:gd name="T78" fmla="*/ 117 w 139"/>
                  <a:gd name="T79" fmla="*/ 5 h 273"/>
                  <a:gd name="T80" fmla="*/ 116 w 139"/>
                  <a:gd name="T81" fmla="*/ 4 h 273"/>
                  <a:gd name="T82" fmla="*/ 116 w 139"/>
                  <a:gd name="T83" fmla="*/ 3 h 273"/>
                  <a:gd name="T84" fmla="*/ 116 w 139"/>
                  <a:gd name="T85" fmla="*/ 3 h 273"/>
                  <a:gd name="T86" fmla="*/ 116 w 139"/>
                  <a:gd name="T87" fmla="*/ 3 h 273"/>
                  <a:gd name="T88" fmla="*/ 116 w 139"/>
                  <a:gd name="T89" fmla="*/ 3 h 273"/>
                  <a:gd name="T90" fmla="*/ 116 w 139"/>
                  <a:gd name="T91" fmla="*/ 3 h 273"/>
                  <a:gd name="T92" fmla="*/ 116 w 139"/>
                  <a:gd name="T93" fmla="*/ 2 h 273"/>
                  <a:gd name="T94" fmla="*/ 116 w 139"/>
                  <a:gd name="T95" fmla="*/ 2 h 273"/>
                  <a:gd name="T96" fmla="*/ 116 w 139"/>
                  <a:gd name="T97" fmla="*/ 2 h 273"/>
                  <a:gd name="T98" fmla="*/ 116 w 139"/>
                  <a:gd name="T99" fmla="*/ 2 h 273"/>
                  <a:gd name="T100" fmla="*/ 116 w 139"/>
                  <a:gd name="T101" fmla="*/ 2 h 273"/>
                  <a:gd name="T102" fmla="*/ 116 w 139"/>
                  <a:gd name="T103" fmla="*/ 1 h 273"/>
                  <a:gd name="T104" fmla="*/ 116 w 139"/>
                  <a:gd name="T105" fmla="*/ 1 h 273"/>
                  <a:gd name="T106" fmla="*/ 116 w 139"/>
                  <a:gd name="T107" fmla="*/ 1 h 273"/>
                  <a:gd name="T108" fmla="*/ 116 w 139"/>
                  <a:gd name="T109" fmla="*/ 1 h 273"/>
                  <a:gd name="T110" fmla="*/ 116 w 139"/>
                  <a:gd name="T111" fmla="*/ 1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" h="273">
                    <a:moveTo>
                      <a:pt x="0" y="251"/>
                    </a:moveTo>
                    <a:cubicBezTo>
                      <a:pt x="1" y="273"/>
                      <a:pt x="1" y="273"/>
                      <a:pt x="1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0" y="251"/>
                      <a:pt x="0" y="251"/>
                      <a:pt x="0" y="251"/>
                    </a:cubicBezTo>
                    <a:moveTo>
                      <a:pt x="10" y="242"/>
                    </a:moveTo>
                    <a:cubicBezTo>
                      <a:pt x="10" y="242"/>
                      <a:pt x="10" y="242"/>
                      <a:pt x="10" y="242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0" y="242"/>
                      <a:pt x="10" y="242"/>
                      <a:pt x="10" y="242"/>
                    </a:cubicBezTo>
                    <a:moveTo>
                      <a:pt x="135" y="170"/>
                    </a:moveTo>
                    <a:cubicBezTo>
                      <a:pt x="134" y="192"/>
                      <a:pt x="134" y="192"/>
                      <a:pt x="134" y="192"/>
                    </a:cubicBez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22" y="192"/>
                      <a:pt x="122" y="192"/>
                      <a:pt x="122" y="192"/>
                    </a:cubicBezTo>
                    <a:cubicBezTo>
                      <a:pt x="119" y="192"/>
                      <a:pt x="119" y="192"/>
                      <a:pt x="119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5" y="220"/>
                      <a:pt x="5" y="220"/>
                      <a:pt x="5" y="220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119" y="192"/>
                      <a:pt x="119" y="192"/>
                      <a:pt x="119" y="192"/>
                    </a:cubicBezTo>
                    <a:cubicBezTo>
                      <a:pt x="122" y="192"/>
                      <a:pt x="122" y="192"/>
                      <a:pt x="122" y="192"/>
                    </a:cubicBez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18" y="219"/>
                      <a:pt x="118" y="219"/>
                      <a:pt x="118" y="219"/>
                    </a:cubicBez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34" y="192"/>
                      <a:pt x="134" y="192"/>
                      <a:pt x="134" y="192"/>
                    </a:cubicBezTo>
                    <a:cubicBezTo>
                      <a:pt x="135" y="170"/>
                      <a:pt x="135" y="170"/>
                      <a:pt x="135" y="170"/>
                    </a:cubicBezTo>
                    <a:cubicBezTo>
                      <a:pt x="135" y="170"/>
                      <a:pt x="135" y="170"/>
                      <a:pt x="135" y="170"/>
                    </a:cubicBezTo>
                    <a:moveTo>
                      <a:pt x="78" y="149"/>
                    </a:moveTo>
                    <a:cubicBezTo>
                      <a:pt x="78" y="149"/>
                      <a:pt x="78" y="149"/>
                      <a:pt x="78" y="149"/>
                    </a:cubicBezTo>
                    <a:cubicBezTo>
                      <a:pt x="78" y="149"/>
                      <a:pt x="78" y="149"/>
                      <a:pt x="78" y="149"/>
                    </a:cubicBezTo>
                    <a:moveTo>
                      <a:pt x="72" y="144"/>
                    </a:moveTo>
                    <a:cubicBezTo>
                      <a:pt x="74" y="146"/>
                      <a:pt x="76" y="147"/>
                      <a:pt x="78" y="149"/>
                    </a:cubicBezTo>
                    <a:cubicBezTo>
                      <a:pt x="76" y="147"/>
                      <a:pt x="74" y="146"/>
                      <a:pt x="72" y="144"/>
                    </a:cubicBezTo>
                    <a:moveTo>
                      <a:pt x="112" y="139"/>
                    </a:move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12" y="139"/>
                      <a:pt x="112" y="139"/>
                      <a:pt x="112" y="139"/>
                    </a:cubicBezTo>
                    <a:moveTo>
                      <a:pt x="116" y="106"/>
                    </a:move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6"/>
                    </a:cubicBezTo>
                    <a:moveTo>
                      <a:pt x="116" y="106"/>
                    </a:move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6" y="106"/>
                      <a:pt x="116" y="106"/>
                      <a:pt x="116" y="106"/>
                    </a:cubicBezTo>
                    <a:moveTo>
                      <a:pt x="116" y="105"/>
                    </a:move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moveTo>
                      <a:pt x="115" y="105"/>
                    </a:move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5" y="105"/>
                      <a:pt x="115" y="105"/>
                      <a:pt x="115" y="105"/>
                    </a:cubicBezTo>
                    <a:moveTo>
                      <a:pt x="115" y="105"/>
                    </a:move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5" y="105"/>
                      <a:pt x="115" y="105"/>
                      <a:pt x="115" y="105"/>
                    </a:cubicBezTo>
                    <a:moveTo>
                      <a:pt x="115" y="105"/>
                    </a:move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5" y="105"/>
                      <a:pt x="115" y="105"/>
                      <a:pt x="115" y="105"/>
                    </a:cubicBezTo>
                    <a:moveTo>
                      <a:pt x="115" y="105"/>
                    </a:move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5" y="105"/>
                      <a:pt x="115" y="105"/>
                      <a:pt x="115" y="105"/>
                    </a:cubicBezTo>
                    <a:moveTo>
                      <a:pt x="115" y="105"/>
                    </a:moveTo>
                    <a:cubicBezTo>
                      <a:pt x="115" y="105"/>
                      <a:pt x="115" y="105"/>
                      <a:pt x="115" y="105"/>
                    </a:cubicBezTo>
                    <a:cubicBezTo>
                      <a:pt x="115" y="105"/>
                      <a:pt x="115" y="105"/>
                      <a:pt x="115" y="105"/>
                    </a:cubicBezTo>
                    <a:moveTo>
                      <a:pt x="115" y="104"/>
                    </a:moveTo>
                    <a:cubicBezTo>
                      <a:pt x="115" y="104"/>
                      <a:pt x="115" y="104"/>
                      <a:pt x="115" y="104"/>
                    </a:cubicBezTo>
                    <a:cubicBezTo>
                      <a:pt x="115" y="104"/>
                      <a:pt x="115" y="104"/>
                      <a:pt x="115" y="104"/>
                    </a:cubicBezTo>
                    <a:moveTo>
                      <a:pt x="114" y="104"/>
                    </a:moveTo>
                    <a:cubicBezTo>
                      <a:pt x="114" y="104"/>
                      <a:pt x="114" y="104"/>
                      <a:pt x="115" y="104"/>
                    </a:cubicBezTo>
                    <a:cubicBezTo>
                      <a:pt x="114" y="104"/>
                      <a:pt x="114" y="104"/>
                      <a:pt x="114" y="104"/>
                    </a:cubicBezTo>
                    <a:moveTo>
                      <a:pt x="114" y="104"/>
                    </a:moveTo>
                    <a:cubicBezTo>
                      <a:pt x="114" y="104"/>
                      <a:pt x="114" y="104"/>
                      <a:pt x="114" y="104"/>
                    </a:cubicBezTo>
                    <a:cubicBezTo>
                      <a:pt x="114" y="104"/>
                      <a:pt x="114" y="104"/>
                      <a:pt x="114" y="104"/>
                    </a:cubicBezTo>
                    <a:moveTo>
                      <a:pt x="114" y="104"/>
                    </a:moveTo>
                    <a:cubicBezTo>
                      <a:pt x="114" y="104"/>
                      <a:pt x="114" y="104"/>
                      <a:pt x="114" y="104"/>
                    </a:cubicBezTo>
                    <a:cubicBezTo>
                      <a:pt x="114" y="104"/>
                      <a:pt x="114" y="104"/>
                      <a:pt x="114" y="104"/>
                    </a:cubicBezTo>
                    <a:moveTo>
                      <a:pt x="114" y="104"/>
                    </a:moveTo>
                    <a:cubicBezTo>
                      <a:pt x="114" y="104"/>
                      <a:pt x="114" y="104"/>
                      <a:pt x="114" y="104"/>
                    </a:cubicBezTo>
                    <a:cubicBezTo>
                      <a:pt x="114" y="104"/>
                      <a:pt x="114" y="104"/>
                      <a:pt x="114" y="104"/>
                    </a:cubicBezTo>
                    <a:moveTo>
                      <a:pt x="114" y="103"/>
                    </a:moveTo>
                    <a:cubicBezTo>
                      <a:pt x="114" y="103"/>
                      <a:pt x="114" y="104"/>
                      <a:pt x="114" y="104"/>
                    </a:cubicBezTo>
                    <a:cubicBezTo>
                      <a:pt x="114" y="104"/>
                      <a:pt x="114" y="103"/>
                      <a:pt x="114" y="103"/>
                    </a:cubicBezTo>
                    <a:moveTo>
                      <a:pt x="114" y="103"/>
                    </a:move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4" y="103"/>
                      <a:pt x="114" y="103"/>
                      <a:pt x="114" y="103"/>
                    </a:cubicBezTo>
                    <a:moveTo>
                      <a:pt x="137" y="93"/>
                    </a:moveTo>
                    <a:cubicBezTo>
                      <a:pt x="137" y="99"/>
                      <a:pt x="137" y="99"/>
                      <a:pt x="137" y="99"/>
                    </a:cubicBezTo>
                    <a:cubicBezTo>
                      <a:pt x="137" y="93"/>
                      <a:pt x="137" y="93"/>
                      <a:pt x="137" y="93"/>
                    </a:cubicBezTo>
                    <a:cubicBezTo>
                      <a:pt x="137" y="93"/>
                      <a:pt x="137" y="93"/>
                      <a:pt x="137" y="93"/>
                    </a:cubicBezTo>
                    <a:moveTo>
                      <a:pt x="53" y="84"/>
                    </a:moveTo>
                    <a:cubicBezTo>
                      <a:pt x="54" y="86"/>
                      <a:pt x="57" y="129"/>
                      <a:pt x="72" y="144"/>
                    </a:cubicBezTo>
                    <a:cubicBezTo>
                      <a:pt x="57" y="129"/>
                      <a:pt x="54" y="86"/>
                      <a:pt x="53" y="84"/>
                    </a:cubicBezTo>
                    <a:moveTo>
                      <a:pt x="53" y="84"/>
                    </a:moveTo>
                    <a:cubicBezTo>
                      <a:pt x="53" y="84"/>
                      <a:pt x="53" y="84"/>
                      <a:pt x="53" y="84"/>
                    </a:cubicBezTo>
                    <a:cubicBezTo>
                      <a:pt x="53" y="84"/>
                      <a:pt x="98" y="87"/>
                      <a:pt x="113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cubicBezTo>
                      <a:pt x="98" y="87"/>
                      <a:pt x="53" y="84"/>
                      <a:pt x="53" y="84"/>
                    </a:cubicBezTo>
                    <a:moveTo>
                      <a:pt x="82" y="70"/>
                    </a:moveTo>
                    <a:cubicBezTo>
                      <a:pt x="84" y="72"/>
                      <a:pt x="86" y="73"/>
                      <a:pt x="88" y="75"/>
                    </a:cubicBezTo>
                    <a:cubicBezTo>
                      <a:pt x="86" y="73"/>
                      <a:pt x="84" y="72"/>
                      <a:pt x="82" y="70"/>
                    </a:cubicBezTo>
                    <a:moveTo>
                      <a:pt x="139" y="44"/>
                    </a:moveTo>
                    <a:cubicBezTo>
                      <a:pt x="138" y="86"/>
                      <a:pt x="138" y="86"/>
                      <a:pt x="138" y="86"/>
                    </a:cubicBezTo>
                    <a:cubicBezTo>
                      <a:pt x="138" y="86"/>
                      <a:pt x="138" y="86"/>
                      <a:pt x="138" y="86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4"/>
                      <a:pt x="139" y="44"/>
                      <a:pt x="139" y="44"/>
                    </a:cubicBezTo>
                    <a:moveTo>
                      <a:pt x="117" y="6"/>
                    </a:moveTo>
                    <a:cubicBezTo>
                      <a:pt x="117" y="6"/>
                      <a:pt x="117" y="6"/>
                      <a:pt x="117" y="6"/>
                    </a:cubicBezTo>
                    <a:cubicBezTo>
                      <a:pt x="117" y="6"/>
                      <a:pt x="117" y="6"/>
                      <a:pt x="117" y="6"/>
                    </a:cubicBezTo>
                    <a:moveTo>
                      <a:pt x="117" y="6"/>
                    </a:moveTo>
                    <a:cubicBezTo>
                      <a:pt x="117" y="6"/>
                      <a:pt x="117" y="6"/>
                      <a:pt x="117" y="6"/>
                    </a:cubicBezTo>
                    <a:cubicBezTo>
                      <a:pt x="117" y="6"/>
                      <a:pt x="117" y="6"/>
                      <a:pt x="117" y="6"/>
                    </a:cubicBezTo>
                    <a:moveTo>
                      <a:pt x="117" y="5"/>
                    </a:move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moveTo>
                      <a:pt x="117" y="5"/>
                    </a:move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moveTo>
                      <a:pt x="117" y="5"/>
                    </a:move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moveTo>
                      <a:pt x="117" y="5"/>
                    </a:moveTo>
                    <a:cubicBezTo>
                      <a:pt x="117" y="5"/>
                      <a:pt x="117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moveTo>
                      <a:pt x="116" y="4"/>
                    </a:moveTo>
                    <a:cubicBezTo>
                      <a:pt x="116" y="4"/>
                      <a:pt x="116" y="4"/>
                      <a:pt x="116" y="4"/>
                    </a:cubicBezTo>
                    <a:cubicBezTo>
                      <a:pt x="116" y="4"/>
                      <a:pt x="116" y="4"/>
                      <a:pt x="116" y="4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116" y="3"/>
                    </a:move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moveTo>
                      <a:pt x="116" y="2"/>
                    </a:move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moveTo>
                      <a:pt x="116" y="2"/>
                    </a:move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moveTo>
                      <a:pt x="116" y="2"/>
                    </a:move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moveTo>
                      <a:pt x="116" y="2"/>
                    </a:move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moveTo>
                      <a:pt x="116" y="1"/>
                    </a:moveTo>
                    <a:cubicBezTo>
                      <a:pt x="116" y="1"/>
                      <a:pt x="116" y="2"/>
                      <a:pt x="116" y="2"/>
                    </a:cubicBezTo>
                    <a:cubicBezTo>
                      <a:pt x="116" y="2"/>
                      <a:pt x="116" y="1"/>
                      <a:pt x="116" y="1"/>
                    </a:cubicBezTo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6" y="0"/>
                    </a:move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D3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7" name="Freeform 195">
                <a:extLst>
                  <a:ext uri="{FF2B5EF4-FFF2-40B4-BE49-F238E27FC236}">
                    <a16:creationId xmlns:a16="http://schemas.microsoft.com/office/drawing/2014/main" id="{E58F4388-E0CC-2B18-F310-C4373BAE3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48"/>
                <a:ext cx="362" cy="12"/>
              </a:xfrm>
              <a:custGeom>
                <a:avLst/>
                <a:gdLst>
                  <a:gd name="T0" fmla="*/ 354 w 362"/>
                  <a:gd name="T1" fmla="*/ 0 h 12"/>
                  <a:gd name="T2" fmla="*/ 354 w 362"/>
                  <a:gd name="T3" fmla="*/ 0 h 12"/>
                  <a:gd name="T4" fmla="*/ 354 w 362"/>
                  <a:gd name="T5" fmla="*/ 4 h 12"/>
                  <a:gd name="T6" fmla="*/ 338 w 362"/>
                  <a:gd name="T7" fmla="*/ 4 h 12"/>
                  <a:gd name="T8" fmla="*/ 338 w 362"/>
                  <a:gd name="T9" fmla="*/ 0 h 12"/>
                  <a:gd name="T10" fmla="*/ 338 w 362"/>
                  <a:gd name="T11" fmla="*/ 4 h 12"/>
                  <a:gd name="T12" fmla="*/ 0 w 362"/>
                  <a:gd name="T13" fmla="*/ 12 h 12"/>
                  <a:gd name="T14" fmla="*/ 358 w 362"/>
                  <a:gd name="T15" fmla="*/ 12 h 12"/>
                  <a:gd name="T16" fmla="*/ 362 w 362"/>
                  <a:gd name="T17" fmla="*/ 0 h 12"/>
                  <a:gd name="T18" fmla="*/ 354 w 362"/>
                  <a:gd name="T19" fmla="*/ 4 h 12"/>
                  <a:gd name="T20" fmla="*/ 354 w 36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2" h="12">
                    <a:moveTo>
                      <a:pt x="354" y="0"/>
                    </a:moveTo>
                    <a:lnTo>
                      <a:pt x="354" y="0"/>
                    </a:lnTo>
                    <a:lnTo>
                      <a:pt x="354" y="4"/>
                    </a:lnTo>
                    <a:lnTo>
                      <a:pt x="338" y="4"/>
                    </a:lnTo>
                    <a:lnTo>
                      <a:pt x="338" y="0"/>
                    </a:lnTo>
                    <a:lnTo>
                      <a:pt x="338" y="4"/>
                    </a:lnTo>
                    <a:lnTo>
                      <a:pt x="0" y="12"/>
                    </a:lnTo>
                    <a:lnTo>
                      <a:pt x="358" y="12"/>
                    </a:lnTo>
                    <a:lnTo>
                      <a:pt x="362" y="0"/>
                    </a:lnTo>
                    <a:lnTo>
                      <a:pt x="354" y="4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C4C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8" name="Freeform 196">
                <a:extLst>
                  <a:ext uri="{FF2B5EF4-FFF2-40B4-BE49-F238E27FC236}">
                    <a16:creationId xmlns:a16="http://schemas.microsoft.com/office/drawing/2014/main" id="{79C62E83-EC4F-0F75-8A65-AFA851D62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48"/>
                <a:ext cx="362" cy="12"/>
              </a:xfrm>
              <a:custGeom>
                <a:avLst/>
                <a:gdLst>
                  <a:gd name="T0" fmla="*/ 354 w 362"/>
                  <a:gd name="T1" fmla="*/ 0 h 12"/>
                  <a:gd name="T2" fmla="*/ 354 w 362"/>
                  <a:gd name="T3" fmla="*/ 0 h 12"/>
                  <a:gd name="T4" fmla="*/ 354 w 362"/>
                  <a:gd name="T5" fmla="*/ 4 h 12"/>
                  <a:gd name="T6" fmla="*/ 338 w 362"/>
                  <a:gd name="T7" fmla="*/ 4 h 12"/>
                  <a:gd name="T8" fmla="*/ 338 w 362"/>
                  <a:gd name="T9" fmla="*/ 0 h 12"/>
                  <a:gd name="T10" fmla="*/ 338 w 362"/>
                  <a:gd name="T11" fmla="*/ 4 h 12"/>
                  <a:gd name="T12" fmla="*/ 0 w 362"/>
                  <a:gd name="T13" fmla="*/ 12 h 12"/>
                  <a:gd name="T14" fmla="*/ 358 w 362"/>
                  <a:gd name="T15" fmla="*/ 12 h 12"/>
                  <a:gd name="T16" fmla="*/ 362 w 362"/>
                  <a:gd name="T17" fmla="*/ 0 h 12"/>
                  <a:gd name="T18" fmla="*/ 354 w 362"/>
                  <a:gd name="T19" fmla="*/ 4 h 12"/>
                  <a:gd name="T20" fmla="*/ 354 w 36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2" h="12">
                    <a:moveTo>
                      <a:pt x="354" y="0"/>
                    </a:moveTo>
                    <a:lnTo>
                      <a:pt x="354" y="0"/>
                    </a:lnTo>
                    <a:lnTo>
                      <a:pt x="354" y="4"/>
                    </a:lnTo>
                    <a:lnTo>
                      <a:pt x="338" y="4"/>
                    </a:lnTo>
                    <a:lnTo>
                      <a:pt x="338" y="0"/>
                    </a:lnTo>
                    <a:lnTo>
                      <a:pt x="338" y="4"/>
                    </a:lnTo>
                    <a:lnTo>
                      <a:pt x="0" y="12"/>
                    </a:lnTo>
                    <a:lnTo>
                      <a:pt x="358" y="12"/>
                    </a:lnTo>
                    <a:lnTo>
                      <a:pt x="362" y="0"/>
                    </a:lnTo>
                    <a:lnTo>
                      <a:pt x="354" y="4"/>
                    </a:lnTo>
                    <a:lnTo>
                      <a:pt x="3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9" name="Freeform 197">
                <a:extLst>
                  <a:ext uri="{FF2B5EF4-FFF2-40B4-BE49-F238E27FC236}">
                    <a16:creationId xmlns:a16="http://schemas.microsoft.com/office/drawing/2014/main" id="{0BB73022-F718-920F-46FB-8C5B7CCAF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460"/>
                <a:ext cx="414" cy="91"/>
              </a:xfrm>
              <a:custGeom>
                <a:avLst/>
                <a:gdLst>
                  <a:gd name="T0" fmla="*/ 414 w 414"/>
                  <a:gd name="T1" fmla="*/ 0 h 91"/>
                  <a:gd name="T2" fmla="*/ 56 w 414"/>
                  <a:gd name="T3" fmla="*/ 0 h 91"/>
                  <a:gd name="T4" fmla="*/ 0 w 414"/>
                  <a:gd name="T5" fmla="*/ 4 h 91"/>
                  <a:gd name="T6" fmla="*/ 0 w 414"/>
                  <a:gd name="T7" fmla="*/ 4 h 91"/>
                  <a:gd name="T8" fmla="*/ 0 w 414"/>
                  <a:gd name="T9" fmla="*/ 91 h 91"/>
                  <a:gd name="T10" fmla="*/ 414 w 414"/>
                  <a:gd name="T11" fmla="*/ 91 h 91"/>
                  <a:gd name="T12" fmla="*/ 414 w 414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4" h="91">
                    <a:moveTo>
                      <a:pt x="414" y="0"/>
                    </a:move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91"/>
                    </a:lnTo>
                    <a:lnTo>
                      <a:pt x="414" y="9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879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0" name="Freeform 198">
                <a:extLst>
                  <a:ext uri="{FF2B5EF4-FFF2-40B4-BE49-F238E27FC236}">
                    <a16:creationId xmlns:a16="http://schemas.microsoft.com/office/drawing/2014/main" id="{E31FC7C1-1135-0DA1-421F-5A27B172A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460"/>
                <a:ext cx="414" cy="91"/>
              </a:xfrm>
              <a:custGeom>
                <a:avLst/>
                <a:gdLst>
                  <a:gd name="T0" fmla="*/ 414 w 414"/>
                  <a:gd name="T1" fmla="*/ 0 h 91"/>
                  <a:gd name="T2" fmla="*/ 56 w 414"/>
                  <a:gd name="T3" fmla="*/ 0 h 91"/>
                  <a:gd name="T4" fmla="*/ 0 w 414"/>
                  <a:gd name="T5" fmla="*/ 4 h 91"/>
                  <a:gd name="T6" fmla="*/ 0 w 414"/>
                  <a:gd name="T7" fmla="*/ 4 h 91"/>
                  <a:gd name="T8" fmla="*/ 0 w 414"/>
                  <a:gd name="T9" fmla="*/ 91 h 91"/>
                  <a:gd name="T10" fmla="*/ 414 w 414"/>
                  <a:gd name="T11" fmla="*/ 91 h 91"/>
                  <a:gd name="T12" fmla="*/ 414 w 414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4" h="91">
                    <a:moveTo>
                      <a:pt x="414" y="0"/>
                    </a:moveTo>
                    <a:lnTo>
                      <a:pt x="5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91"/>
                    </a:lnTo>
                    <a:lnTo>
                      <a:pt x="414" y="91"/>
                    </a:lnTo>
                    <a:lnTo>
                      <a:pt x="4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1" name="Freeform 199">
                <a:extLst>
                  <a:ext uri="{FF2B5EF4-FFF2-40B4-BE49-F238E27FC236}">
                    <a16:creationId xmlns:a16="http://schemas.microsoft.com/office/drawing/2014/main" id="{C39E0D4D-A39E-99ED-9550-28459757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444"/>
                <a:ext cx="96" cy="16"/>
              </a:xfrm>
              <a:custGeom>
                <a:avLst/>
                <a:gdLst>
                  <a:gd name="T0" fmla="*/ 96 w 96"/>
                  <a:gd name="T1" fmla="*/ 0 h 16"/>
                  <a:gd name="T2" fmla="*/ 4 w 96"/>
                  <a:gd name="T3" fmla="*/ 4 h 16"/>
                  <a:gd name="T4" fmla="*/ 0 w 96"/>
                  <a:gd name="T5" fmla="*/ 16 h 16"/>
                  <a:gd name="T6" fmla="*/ 96 w 96"/>
                  <a:gd name="T7" fmla="*/ 16 h 16"/>
                  <a:gd name="T8" fmla="*/ 96 w 9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96" y="0"/>
                    </a:moveTo>
                    <a:lnTo>
                      <a:pt x="4" y="4"/>
                    </a:lnTo>
                    <a:lnTo>
                      <a:pt x="0" y="16"/>
                    </a:lnTo>
                    <a:lnTo>
                      <a:pt x="96" y="16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C5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2" name="Freeform 200">
                <a:extLst>
                  <a:ext uri="{FF2B5EF4-FFF2-40B4-BE49-F238E27FC236}">
                    <a16:creationId xmlns:a16="http://schemas.microsoft.com/office/drawing/2014/main" id="{27B12FA8-3C24-949F-348C-A40948DD5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444"/>
                <a:ext cx="96" cy="16"/>
              </a:xfrm>
              <a:custGeom>
                <a:avLst/>
                <a:gdLst>
                  <a:gd name="T0" fmla="*/ 96 w 96"/>
                  <a:gd name="T1" fmla="*/ 0 h 16"/>
                  <a:gd name="T2" fmla="*/ 4 w 96"/>
                  <a:gd name="T3" fmla="*/ 4 h 16"/>
                  <a:gd name="T4" fmla="*/ 0 w 96"/>
                  <a:gd name="T5" fmla="*/ 16 h 16"/>
                  <a:gd name="T6" fmla="*/ 96 w 96"/>
                  <a:gd name="T7" fmla="*/ 16 h 16"/>
                  <a:gd name="T8" fmla="*/ 96 w 9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6">
                    <a:moveTo>
                      <a:pt x="96" y="0"/>
                    </a:moveTo>
                    <a:lnTo>
                      <a:pt x="4" y="4"/>
                    </a:lnTo>
                    <a:lnTo>
                      <a:pt x="0" y="16"/>
                    </a:lnTo>
                    <a:lnTo>
                      <a:pt x="96" y="16"/>
                    </a:lnTo>
                    <a:lnTo>
                      <a:pt x="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3" name="Freeform 201">
                <a:extLst>
                  <a:ext uri="{FF2B5EF4-FFF2-40B4-BE49-F238E27FC236}">
                    <a16:creationId xmlns:a16="http://schemas.microsoft.com/office/drawing/2014/main" id="{6721D13E-B31F-F8EF-A2FD-8DC9427A0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48"/>
                <a:ext cx="16" cy="12"/>
              </a:xfrm>
              <a:custGeom>
                <a:avLst/>
                <a:gdLst>
                  <a:gd name="T0" fmla="*/ 16 w 16"/>
                  <a:gd name="T1" fmla="*/ 0 h 12"/>
                  <a:gd name="T2" fmla="*/ 16 w 16"/>
                  <a:gd name="T3" fmla="*/ 0 h 12"/>
                  <a:gd name="T4" fmla="*/ 4 w 16"/>
                  <a:gd name="T5" fmla="*/ 0 h 12"/>
                  <a:gd name="T6" fmla="*/ 0 w 16"/>
                  <a:gd name="T7" fmla="*/ 12 h 12"/>
                  <a:gd name="T8" fmla="*/ 12 w 16"/>
                  <a:gd name="T9" fmla="*/ 12 h 12"/>
                  <a:gd name="T10" fmla="*/ 16 w 16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lnTo>
                      <a:pt x="16" y="0"/>
                    </a:lnTo>
                    <a:lnTo>
                      <a:pt x="4" y="0"/>
                    </a:lnTo>
                    <a:lnTo>
                      <a:pt x="0" y="12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5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4" name="Freeform 202">
                <a:extLst>
                  <a:ext uri="{FF2B5EF4-FFF2-40B4-BE49-F238E27FC236}">
                    <a16:creationId xmlns:a16="http://schemas.microsoft.com/office/drawing/2014/main" id="{BE153518-B65E-3FA3-3313-98FCF29A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448"/>
                <a:ext cx="16" cy="12"/>
              </a:xfrm>
              <a:custGeom>
                <a:avLst/>
                <a:gdLst>
                  <a:gd name="T0" fmla="*/ 16 w 16"/>
                  <a:gd name="T1" fmla="*/ 0 h 12"/>
                  <a:gd name="T2" fmla="*/ 16 w 16"/>
                  <a:gd name="T3" fmla="*/ 0 h 12"/>
                  <a:gd name="T4" fmla="*/ 4 w 16"/>
                  <a:gd name="T5" fmla="*/ 0 h 12"/>
                  <a:gd name="T6" fmla="*/ 0 w 16"/>
                  <a:gd name="T7" fmla="*/ 12 h 12"/>
                  <a:gd name="T8" fmla="*/ 12 w 16"/>
                  <a:gd name="T9" fmla="*/ 12 h 12"/>
                  <a:gd name="T10" fmla="*/ 16 w 16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lnTo>
                      <a:pt x="16" y="0"/>
                    </a:lnTo>
                    <a:lnTo>
                      <a:pt x="4" y="0"/>
                    </a:lnTo>
                    <a:lnTo>
                      <a:pt x="0" y="12"/>
                    </a:lnTo>
                    <a:lnTo>
                      <a:pt x="12" y="1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5" name="Freeform 203">
                <a:extLst>
                  <a:ext uri="{FF2B5EF4-FFF2-40B4-BE49-F238E27FC236}">
                    <a16:creationId xmlns:a16="http://schemas.microsoft.com/office/drawing/2014/main" id="{DB8D2EFA-FE82-C7D4-503B-0B036DEA2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448"/>
                <a:ext cx="24" cy="12"/>
              </a:xfrm>
              <a:custGeom>
                <a:avLst/>
                <a:gdLst>
                  <a:gd name="T0" fmla="*/ 24 w 24"/>
                  <a:gd name="T1" fmla="*/ 0 h 12"/>
                  <a:gd name="T2" fmla="*/ 4 w 24"/>
                  <a:gd name="T3" fmla="*/ 0 h 12"/>
                  <a:gd name="T4" fmla="*/ 0 w 24"/>
                  <a:gd name="T5" fmla="*/ 12 h 12"/>
                  <a:gd name="T6" fmla="*/ 20 w 24"/>
                  <a:gd name="T7" fmla="*/ 12 h 12"/>
                  <a:gd name="T8" fmla="*/ 24 w 2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4" y="0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CC9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6" name="Freeform 204">
                <a:extLst>
                  <a:ext uri="{FF2B5EF4-FFF2-40B4-BE49-F238E27FC236}">
                    <a16:creationId xmlns:a16="http://schemas.microsoft.com/office/drawing/2014/main" id="{AAD6A741-7781-DBB7-D98D-9C4924B6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448"/>
                <a:ext cx="24" cy="12"/>
              </a:xfrm>
              <a:custGeom>
                <a:avLst/>
                <a:gdLst>
                  <a:gd name="T0" fmla="*/ 24 w 24"/>
                  <a:gd name="T1" fmla="*/ 0 h 12"/>
                  <a:gd name="T2" fmla="*/ 4 w 24"/>
                  <a:gd name="T3" fmla="*/ 0 h 12"/>
                  <a:gd name="T4" fmla="*/ 0 w 24"/>
                  <a:gd name="T5" fmla="*/ 12 h 12"/>
                  <a:gd name="T6" fmla="*/ 20 w 24"/>
                  <a:gd name="T7" fmla="*/ 12 h 12"/>
                  <a:gd name="T8" fmla="*/ 24 w 2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4" y="0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0" name="Rectangle 206">
              <a:extLst>
                <a:ext uri="{FF2B5EF4-FFF2-40B4-BE49-F238E27FC236}">
                  <a16:creationId xmlns:a16="http://schemas.microsoft.com/office/drawing/2014/main" id="{1589E1E0-5154-8CF3-43E9-21EA61A39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460"/>
              <a:ext cx="12" cy="91"/>
            </a:xfrm>
            <a:prstGeom prst="rect">
              <a:avLst/>
            </a:pr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Rectangle 207">
              <a:extLst>
                <a:ext uri="{FF2B5EF4-FFF2-40B4-BE49-F238E27FC236}">
                  <a16:creationId xmlns:a16="http://schemas.microsoft.com/office/drawing/2014/main" id="{BF078E0F-9808-B7B0-63E2-210F9DB09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1460"/>
              <a:ext cx="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Rectangle 208">
              <a:extLst>
                <a:ext uri="{FF2B5EF4-FFF2-40B4-BE49-F238E27FC236}">
                  <a16:creationId xmlns:a16="http://schemas.microsoft.com/office/drawing/2014/main" id="{14EFD025-9B12-201B-E06E-EE0A5270F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460"/>
              <a:ext cx="96" cy="91"/>
            </a:xfrm>
            <a:prstGeom prst="rect">
              <a:avLst/>
            </a:pr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Rectangle 209">
              <a:extLst>
                <a:ext uri="{FF2B5EF4-FFF2-40B4-BE49-F238E27FC236}">
                  <a16:creationId xmlns:a16="http://schemas.microsoft.com/office/drawing/2014/main" id="{2FE0A033-C9DC-928D-3784-700DA452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460"/>
              <a:ext cx="9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Rectangle 210">
              <a:extLst>
                <a:ext uri="{FF2B5EF4-FFF2-40B4-BE49-F238E27FC236}">
                  <a16:creationId xmlns:a16="http://schemas.microsoft.com/office/drawing/2014/main" id="{8A9C1D8B-3402-6617-D45F-28FA0D059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460"/>
              <a:ext cx="20" cy="91"/>
            </a:xfrm>
            <a:prstGeom prst="rect">
              <a:avLst/>
            </a:prstGeom>
            <a:solidFill>
              <a:srgbClr val="B8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Rectangle 211">
              <a:extLst>
                <a:ext uri="{FF2B5EF4-FFF2-40B4-BE49-F238E27FC236}">
                  <a16:creationId xmlns:a16="http://schemas.microsoft.com/office/drawing/2014/main" id="{36607188-D856-DF77-A68C-BD0171D06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460"/>
              <a:ext cx="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2BC8075B-EF52-7EB2-3A7C-B103D0E18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340"/>
              <a:ext cx="418" cy="36"/>
            </a:xfrm>
            <a:custGeom>
              <a:avLst/>
              <a:gdLst>
                <a:gd name="T0" fmla="*/ 80 w 418"/>
                <a:gd name="T1" fmla="*/ 0 h 36"/>
                <a:gd name="T2" fmla="*/ 40 w 418"/>
                <a:gd name="T3" fmla="*/ 0 h 36"/>
                <a:gd name="T4" fmla="*/ 0 w 418"/>
                <a:gd name="T5" fmla="*/ 36 h 36"/>
                <a:gd name="T6" fmla="*/ 410 w 418"/>
                <a:gd name="T7" fmla="*/ 20 h 36"/>
                <a:gd name="T8" fmla="*/ 418 w 418"/>
                <a:gd name="T9" fmla="*/ 8 h 36"/>
                <a:gd name="T10" fmla="*/ 64 w 418"/>
                <a:gd name="T11" fmla="*/ 16 h 36"/>
                <a:gd name="T12" fmla="*/ 80 w 418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36">
                  <a:moveTo>
                    <a:pt x="80" y="0"/>
                  </a:moveTo>
                  <a:lnTo>
                    <a:pt x="40" y="0"/>
                  </a:lnTo>
                  <a:lnTo>
                    <a:pt x="0" y="36"/>
                  </a:lnTo>
                  <a:lnTo>
                    <a:pt x="410" y="20"/>
                  </a:lnTo>
                  <a:lnTo>
                    <a:pt x="418" y="8"/>
                  </a:lnTo>
                  <a:lnTo>
                    <a:pt x="64" y="1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4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9B3087C5-6EF2-FB7C-F356-7CD5F6F86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340"/>
              <a:ext cx="418" cy="36"/>
            </a:xfrm>
            <a:custGeom>
              <a:avLst/>
              <a:gdLst>
                <a:gd name="T0" fmla="*/ 80 w 418"/>
                <a:gd name="T1" fmla="*/ 0 h 36"/>
                <a:gd name="T2" fmla="*/ 40 w 418"/>
                <a:gd name="T3" fmla="*/ 0 h 36"/>
                <a:gd name="T4" fmla="*/ 0 w 418"/>
                <a:gd name="T5" fmla="*/ 36 h 36"/>
                <a:gd name="T6" fmla="*/ 410 w 418"/>
                <a:gd name="T7" fmla="*/ 20 h 36"/>
                <a:gd name="T8" fmla="*/ 418 w 418"/>
                <a:gd name="T9" fmla="*/ 8 h 36"/>
                <a:gd name="T10" fmla="*/ 64 w 418"/>
                <a:gd name="T11" fmla="*/ 16 h 36"/>
                <a:gd name="T12" fmla="*/ 80 w 418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36">
                  <a:moveTo>
                    <a:pt x="80" y="0"/>
                  </a:moveTo>
                  <a:lnTo>
                    <a:pt x="40" y="0"/>
                  </a:lnTo>
                  <a:lnTo>
                    <a:pt x="0" y="36"/>
                  </a:lnTo>
                  <a:lnTo>
                    <a:pt x="410" y="20"/>
                  </a:lnTo>
                  <a:lnTo>
                    <a:pt x="418" y="8"/>
                  </a:lnTo>
                  <a:lnTo>
                    <a:pt x="64" y="16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BFBE2098-7E01-D334-9E05-7E445B63A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40"/>
              <a:ext cx="330" cy="12"/>
            </a:xfrm>
            <a:custGeom>
              <a:avLst/>
              <a:gdLst>
                <a:gd name="T0" fmla="*/ 330 w 330"/>
                <a:gd name="T1" fmla="*/ 0 h 12"/>
                <a:gd name="T2" fmla="*/ 8 w 330"/>
                <a:gd name="T3" fmla="*/ 0 h 12"/>
                <a:gd name="T4" fmla="*/ 0 w 330"/>
                <a:gd name="T5" fmla="*/ 12 h 12"/>
                <a:gd name="T6" fmla="*/ 330 w 33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2">
                  <a:moveTo>
                    <a:pt x="330" y="0"/>
                  </a:moveTo>
                  <a:lnTo>
                    <a:pt x="8" y="0"/>
                  </a:lnTo>
                  <a:lnTo>
                    <a:pt x="0" y="1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C4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D02F2E7B-C76A-FF98-3F4C-C6D89F4A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40"/>
              <a:ext cx="330" cy="12"/>
            </a:xfrm>
            <a:custGeom>
              <a:avLst/>
              <a:gdLst>
                <a:gd name="T0" fmla="*/ 330 w 330"/>
                <a:gd name="T1" fmla="*/ 0 h 12"/>
                <a:gd name="T2" fmla="*/ 8 w 330"/>
                <a:gd name="T3" fmla="*/ 0 h 12"/>
                <a:gd name="T4" fmla="*/ 0 w 330"/>
                <a:gd name="T5" fmla="*/ 12 h 12"/>
                <a:gd name="T6" fmla="*/ 330 w 33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2">
                  <a:moveTo>
                    <a:pt x="330" y="0"/>
                  </a:moveTo>
                  <a:lnTo>
                    <a:pt x="8" y="0"/>
                  </a:lnTo>
                  <a:lnTo>
                    <a:pt x="0" y="12"/>
                  </a:lnTo>
                  <a:lnTo>
                    <a:pt x="3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6D6F57E4-CB72-0674-50FF-83ED170F2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340"/>
              <a:ext cx="354" cy="16"/>
            </a:xfrm>
            <a:custGeom>
              <a:avLst/>
              <a:gdLst>
                <a:gd name="T0" fmla="*/ 354 w 354"/>
                <a:gd name="T1" fmla="*/ 0 h 16"/>
                <a:gd name="T2" fmla="*/ 354 w 354"/>
                <a:gd name="T3" fmla="*/ 0 h 16"/>
                <a:gd name="T4" fmla="*/ 24 w 354"/>
                <a:gd name="T5" fmla="*/ 12 h 16"/>
                <a:gd name="T6" fmla="*/ 32 w 354"/>
                <a:gd name="T7" fmla="*/ 0 h 16"/>
                <a:gd name="T8" fmla="*/ 16 w 354"/>
                <a:gd name="T9" fmla="*/ 0 h 16"/>
                <a:gd name="T10" fmla="*/ 0 w 354"/>
                <a:gd name="T11" fmla="*/ 16 h 16"/>
                <a:gd name="T12" fmla="*/ 354 w 354"/>
                <a:gd name="T13" fmla="*/ 8 h 16"/>
                <a:gd name="T14" fmla="*/ 354 w 354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16">
                  <a:moveTo>
                    <a:pt x="354" y="0"/>
                  </a:moveTo>
                  <a:lnTo>
                    <a:pt x="354" y="0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354" y="8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743EE560-305A-1087-3678-7B42C8DA3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340"/>
              <a:ext cx="354" cy="16"/>
            </a:xfrm>
            <a:custGeom>
              <a:avLst/>
              <a:gdLst>
                <a:gd name="T0" fmla="*/ 354 w 354"/>
                <a:gd name="T1" fmla="*/ 0 h 16"/>
                <a:gd name="T2" fmla="*/ 354 w 354"/>
                <a:gd name="T3" fmla="*/ 0 h 16"/>
                <a:gd name="T4" fmla="*/ 24 w 354"/>
                <a:gd name="T5" fmla="*/ 12 h 16"/>
                <a:gd name="T6" fmla="*/ 32 w 354"/>
                <a:gd name="T7" fmla="*/ 0 h 16"/>
                <a:gd name="T8" fmla="*/ 16 w 354"/>
                <a:gd name="T9" fmla="*/ 0 h 16"/>
                <a:gd name="T10" fmla="*/ 0 w 354"/>
                <a:gd name="T11" fmla="*/ 16 h 16"/>
                <a:gd name="T12" fmla="*/ 354 w 354"/>
                <a:gd name="T13" fmla="*/ 8 h 16"/>
                <a:gd name="T14" fmla="*/ 354 w 354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16">
                  <a:moveTo>
                    <a:pt x="354" y="0"/>
                  </a:moveTo>
                  <a:lnTo>
                    <a:pt x="354" y="0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354" y="8"/>
                  </a:lnTo>
                  <a:lnTo>
                    <a:pt x="3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23737093-B10D-ED9D-819F-FFF62732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360"/>
              <a:ext cx="414" cy="104"/>
            </a:xfrm>
            <a:custGeom>
              <a:avLst/>
              <a:gdLst>
                <a:gd name="T0" fmla="*/ 410 w 414"/>
                <a:gd name="T1" fmla="*/ 0 h 104"/>
                <a:gd name="T2" fmla="*/ 0 w 414"/>
                <a:gd name="T3" fmla="*/ 16 h 104"/>
                <a:gd name="T4" fmla="*/ 4 w 414"/>
                <a:gd name="T5" fmla="*/ 104 h 104"/>
                <a:gd name="T6" fmla="*/ 20 w 414"/>
                <a:gd name="T7" fmla="*/ 104 h 104"/>
                <a:gd name="T8" fmla="*/ 76 w 414"/>
                <a:gd name="T9" fmla="*/ 100 h 104"/>
                <a:gd name="T10" fmla="*/ 414 w 414"/>
                <a:gd name="T11" fmla="*/ 92 h 104"/>
                <a:gd name="T12" fmla="*/ 414 w 414"/>
                <a:gd name="T13" fmla="*/ 88 h 104"/>
                <a:gd name="T14" fmla="*/ 410 w 414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4" h="104">
                  <a:moveTo>
                    <a:pt x="410" y="0"/>
                  </a:moveTo>
                  <a:lnTo>
                    <a:pt x="0" y="16"/>
                  </a:lnTo>
                  <a:lnTo>
                    <a:pt x="4" y="104"/>
                  </a:lnTo>
                  <a:lnTo>
                    <a:pt x="20" y="104"/>
                  </a:lnTo>
                  <a:lnTo>
                    <a:pt x="76" y="100"/>
                  </a:lnTo>
                  <a:lnTo>
                    <a:pt x="414" y="92"/>
                  </a:lnTo>
                  <a:lnTo>
                    <a:pt x="414" y="88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2B536718-5AE1-C428-CD04-CAB85A777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360"/>
              <a:ext cx="414" cy="104"/>
            </a:xfrm>
            <a:custGeom>
              <a:avLst/>
              <a:gdLst>
                <a:gd name="T0" fmla="*/ 410 w 414"/>
                <a:gd name="T1" fmla="*/ 0 h 104"/>
                <a:gd name="T2" fmla="*/ 0 w 414"/>
                <a:gd name="T3" fmla="*/ 16 h 104"/>
                <a:gd name="T4" fmla="*/ 4 w 414"/>
                <a:gd name="T5" fmla="*/ 104 h 104"/>
                <a:gd name="T6" fmla="*/ 20 w 414"/>
                <a:gd name="T7" fmla="*/ 104 h 104"/>
                <a:gd name="T8" fmla="*/ 76 w 414"/>
                <a:gd name="T9" fmla="*/ 100 h 104"/>
                <a:gd name="T10" fmla="*/ 414 w 414"/>
                <a:gd name="T11" fmla="*/ 92 h 104"/>
                <a:gd name="T12" fmla="*/ 414 w 414"/>
                <a:gd name="T13" fmla="*/ 88 h 104"/>
                <a:gd name="T14" fmla="*/ 410 w 414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4" h="104">
                  <a:moveTo>
                    <a:pt x="410" y="0"/>
                  </a:moveTo>
                  <a:lnTo>
                    <a:pt x="0" y="16"/>
                  </a:lnTo>
                  <a:lnTo>
                    <a:pt x="4" y="104"/>
                  </a:lnTo>
                  <a:lnTo>
                    <a:pt x="20" y="104"/>
                  </a:lnTo>
                  <a:lnTo>
                    <a:pt x="76" y="100"/>
                  </a:lnTo>
                  <a:lnTo>
                    <a:pt x="414" y="92"/>
                  </a:lnTo>
                  <a:lnTo>
                    <a:pt x="414" y="88"/>
                  </a:lnTo>
                  <a:lnTo>
                    <a:pt x="4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8539B156-8143-B69F-4F0E-B86F0C4D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340"/>
              <a:ext cx="116" cy="20"/>
            </a:xfrm>
            <a:custGeom>
              <a:avLst/>
              <a:gdLst>
                <a:gd name="T0" fmla="*/ 116 w 116"/>
                <a:gd name="T1" fmla="*/ 0 h 20"/>
                <a:gd name="T2" fmla="*/ 20 w 116"/>
                <a:gd name="T3" fmla="*/ 0 h 20"/>
                <a:gd name="T4" fmla="*/ 8 w 116"/>
                <a:gd name="T5" fmla="*/ 0 h 20"/>
                <a:gd name="T6" fmla="*/ 0 w 116"/>
                <a:gd name="T7" fmla="*/ 20 h 20"/>
                <a:gd name="T8" fmla="*/ 116 w 116"/>
                <a:gd name="T9" fmla="*/ 16 h 20"/>
                <a:gd name="T10" fmla="*/ 116 w 11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20">
                  <a:moveTo>
                    <a:pt x="116" y="0"/>
                  </a:moveTo>
                  <a:lnTo>
                    <a:pt x="20" y="0"/>
                  </a:lnTo>
                  <a:lnTo>
                    <a:pt x="8" y="0"/>
                  </a:lnTo>
                  <a:lnTo>
                    <a:pt x="0" y="20"/>
                  </a:lnTo>
                  <a:lnTo>
                    <a:pt x="116" y="16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C5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793A2B58-AC1B-672A-01BD-3AB76EB7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340"/>
              <a:ext cx="116" cy="20"/>
            </a:xfrm>
            <a:custGeom>
              <a:avLst/>
              <a:gdLst>
                <a:gd name="T0" fmla="*/ 116 w 116"/>
                <a:gd name="T1" fmla="*/ 0 h 20"/>
                <a:gd name="T2" fmla="*/ 20 w 116"/>
                <a:gd name="T3" fmla="*/ 0 h 20"/>
                <a:gd name="T4" fmla="*/ 8 w 116"/>
                <a:gd name="T5" fmla="*/ 0 h 20"/>
                <a:gd name="T6" fmla="*/ 0 w 116"/>
                <a:gd name="T7" fmla="*/ 20 h 20"/>
                <a:gd name="T8" fmla="*/ 116 w 116"/>
                <a:gd name="T9" fmla="*/ 16 h 20"/>
                <a:gd name="T10" fmla="*/ 116 w 11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20">
                  <a:moveTo>
                    <a:pt x="116" y="0"/>
                  </a:moveTo>
                  <a:lnTo>
                    <a:pt x="20" y="0"/>
                  </a:lnTo>
                  <a:lnTo>
                    <a:pt x="8" y="0"/>
                  </a:lnTo>
                  <a:lnTo>
                    <a:pt x="0" y="20"/>
                  </a:lnTo>
                  <a:lnTo>
                    <a:pt x="116" y="16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E86E3766-1FBC-81D6-71DF-7D6CDB52E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" y="1305"/>
              <a:ext cx="24" cy="55"/>
            </a:xfrm>
            <a:custGeom>
              <a:avLst/>
              <a:gdLst>
                <a:gd name="T0" fmla="*/ 0 w 24"/>
                <a:gd name="T1" fmla="*/ 55 h 55"/>
                <a:gd name="T2" fmla="*/ 0 w 24"/>
                <a:gd name="T3" fmla="*/ 55 h 55"/>
                <a:gd name="T4" fmla="*/ 24 w 24"/>
                <a:gd name="T5" fmla="*/ 0 h 55"/>
                <a:gd name="T6" fmla="*/ 24 w 24"/>
                <a:gd name="T7" fmla="*/ 0 h 55"/>
                <a:gd name="T8" fmla="*/ 24 w 24"/>
                <a:gd name="T9" fmla="*/ 35 h 55"/>
                <a:gd name="T10" fmla="*/ 8 w 24"/>
                <a:gd name="T11" fmla="*/ 35 h 55"/>
                <a:gd name="T12" fmla="*/ 8 w 24"/>
                <a:gd name="T13" fmla="*/ 43 h 55"/>
                <a:gd name="T14" fmla="*/ 0 w 24"/>
                <a:gd name="T15" fmla="*/ 55 h 55"/>
                <a:gd name="T16" fmla="*/ 16 w 24"/>
                <a:gd name="T17" fmla="*/ 55 h 55"/>
                <a:gd name="T18" fmla="*/ 24 w 24"/>
                <a:gd name="T19" fmla="*/ 35 h 55"/>
                <a:gd name="T20" fmla="*/ 24 w 24"/>
                <a:gd name="T21" fmla="*/ 35 h 55"/>
                <a:gd name="T22" fmla="*/ 24 w 24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55">
                  <a:moveTo>
                    <a:pt x="0" y="55"/>
                  </a:moveTo>
                  <a:lnTo>
                    <a:pt x="0" y="55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4" y="35"/>
                  </a:lnTo>
                  <a:lnTo>
                    <a:pt x="8" y="35"/>
                  </a:lnTo>
                  <a:lnTo>
                    <a:pt x="8" y="43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5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E1AC631A-6161-86AF-4D7F-87D83BE6C6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" y="1305"/>
              <a:ext cx="24" cy="55"/>
            </a:xfrm>
            <a:custGeom>
              <a:avLst/>
              <a:gdLst>
                <a:gd name="T0" fmla="*/ 0 w 24"/>
                <a:gd name="T1" fmla="*/ 55 h 55"/>
                <a:gd name="T2" fmla="*/ 0 w 24"/>
                <a:gd name="T3" fmla="*/ 55 h 55"/>
                <a:gd name="T4" fmla="*/ 24 w 24"/>
                <a:gd name="T5" fmla="*/ 0 h 55"/>
                <a:gd name="T6" fmla="*/ 24 w 24"/>
                <a:gd name="T7" fmla="*/ 0 h 55"/>
                <a:gd name="T8" fmla="*/ 24 w 24"/>
                <a:gd name="T9" fmla="*/ 35 h 55"/>
                <a:gd name="T10" fmla="*/ 8 w 24"/>
                <a:gd name="T11" fmla="*/ 35 h 55"/>
                <a:gd name="T12" fmla="*/ 8 w 24"/>
                <a:gd name="T13" fmla="*/ 43 h 55"/>
                <a:gd name="T14" fmla="*/ 0 w 24"/>
                <a:gd name="T15" fmla="*/ 55 h 55"/>
                <a:gd name="T16" fmla="*/ 16 w 24"/>
                <a:gd name="T17" fmla="*/ 55 h 55"/>
                <a:gd name="T18" fmla="*/ 24 w 24"/>
                <a:gd name="T19" fmla="*/ 35 h 55"/>
                <a:gd name="T20" fmla="*/ 24 w 24"/>
                <a:gd name="T21" fmla="*/ 35 h 55"/>
                <a:gd name="T22" fmla="*/ 24 w 24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55">
                  <a:moveTo>
                    <a:pt x="0" y="55"/>
                  </a:moveTo>
                  <a:lnTo>
                    <a:pt x="0" y="55"/>
                  </a:lnTo>
                  <a:moveTo>
                    <a:pt x="24" y="0"/>
                  </a:moveTo>
                  <a:lnTo>
                    <a:pt x="24" y="0"/>
                  </a:lnTo>
                  <a:lnTo>
                    <a:pt x="24" y="35"/>
                  </a:lnTo>
                  <a:lnTo>
                    <a:pt x="8" y="35"/>
                  </a:lnTo>
                  <a:lnTo>
                    <a:pt x="8" y="43"/>
                  </a:lnTo>
                  <a:lnTo>
                    <a:pt x="0" y="55"/>
                  </a:lnTo>
                  <a:lnTo>
                    <a:pt x="16" y="5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FBCB5440-AAAC-B790-4E32-5313BD878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" y="1297"/>
              <a:ext cx="28" cy="63"/>
            </a:xfrm>
            <a:custGeom>
              <a:avLst/>
              <a:gdLst>
                <a:gd name="T0" fmla="*/ 0 w 28"/>
                <a:gd name="T1" fmla="*/ 63 h 63"/>
                <a:gd name="T2" fmla="*/ 0 w 28"/>
                <a:gd name="T3" fmla="*/ 63 h 63"/>
                <a:gd name="T4" fmla="*/ 20 w 28"/>
                <a:gd name="T5" fmla="*/ 0 h 63"/>
                <a:gd name="T6" fmla="*/ 20 w 28"/>
                <a:gd name="T7" fmla="*/ 0 h 63"/>
                <a:gd name="T8" fmla="*/ 20 w 28"/>
                <a:gd name="T9" fmla="*/ 43 h 63"/>
                <a:gd name="T10" fmla="*/ 8 w 28"/>
                <a:gd name="T11" fmla="*/ 43 h 63"/>
                <a:gd name="T12" fmla="*/ 0 w 28"/>
                <a:gd name="T13" fmla="*/ 63 h 63"/>
                <a:gd name="T14" fmla="*/ 20 w 28"/>
                <a:gd name="T15" fmla="*/ 63 h 63"/>
                <a:gd name="T16" fmla="*/ 28 w 28"/>
                <a:gd name="T17" fmla="*/ 43 h 63"/>
                <a:gd name="T18" fmla="*/ 20 w 28"/>
                <a:gd name="T19" fmla="*/ 43 h 63"/>
                <a:gd name="T20" fmla="*/ 20 w 28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63">
                  <a:moveTo>
                    <a:pt x="0" y="63"/>
                  </a:moveTo>
                  <a:lnTo>
                    <a:pt x="0" y="63"/>
                  </a:lnTo>
                  <a:close/>
                  <a:moveTo>
                    <a:pt x="20" y="0"/>
                  </a:moveTo>
                  <a:lnTo>
                    <a:pt x="20" y="0"/>
                  </a:lnTo>
                  <a:lnTo>
                    <a:pt x="20" y="43"/>
                  </a:lnTo>
                  <a:lnTo>
                    <a:pt x="8" y="43"/>
                  </a:lnTo>
                  <a:lnTo>
                    <a:pt x="0" y="63"/>
                  </a:lnTo>
                  <a:lnTo>
                    <a:pt x="20" y="63"/>
                  </a:lnTo>
                  <a:lnTo>
                    <a:pt x="28" y="43"/>
                  </a:lnTo>
                  <a:lnTo>
                    <a:pt x="20" y="4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C9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5B6A02E0-D634-392F-C490-9592101DF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" y="1297"/>
              <a:ext cx="28" cy="63"/>
            </a:xfrm>
            <a:custGeom>
              <a:avLst/>
              <a:gdLst>
                <a:gd name="T0" fmla="*/ 0 w 28"/>
                <a:gd name="T1" fmla="*/ 63 h 63"/>
                <a:gd name="T2" fmla="*/ 0 w 28"/>
                <a:gd name="T3" fmla="*/ 63 h 63"/>
                <a:gd name="T4" fmla="*/ 20 w 28"/>
                <a:gd name="T5" fmla="*/ 0 h 63"/>
                <a:gd name="T6" fmla="*/ 20 w 28"/>
                <a:gd name="T7" fmla="*/ 0 h 63"/>
                <a:gd name="T8" fmla="*/ 20 w 28"/>
                <a:gd name="T9" fmla="*/ 43 h 63"/>
                <a:gd name="T10" fmla="*/ 8 w 28"/>
                <a:gd name="T11" fmla="*/ 43 h 63"/>
                <a:gd name="T12" fmla="*/ 0 w 28"/>
                <a:gd name="T13" fmla="*/ 63 h 63"/>
                <a:gd name="T14" fmla="*/ 20 w 28"/>
                <a:gd name="T15" fmla="*/ 63 h 63"/>
                <a:gd name="T16" fmla="*/ 28 w 28"/>
                <a:gd name="T17" fmla="*/ 43 h 63"/>
                <a:gd name="T18" fmla="*/ 20 w 28"/>
                <a:gd name="T19" fmla="*/ 43 h 63"/>
                <a:gd name="T20" fmla="*/ 20 w 28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63">
                  <a:moveTo>
                    <a:pt x="0" y="63"/>
                  </a:moveTo>
                  <a:lnTo>
                    <a:pt x="0" y="63"/>
                  </a:lnTo>
                  <a:moveTo>
                    <a:pt x="20" y="0"/>
                  </a:moveTo>
                  <a:lnTo>
                    <a:pt x="20" y="0"/>
                  </a:lnTo>
                  <a:lnTo>
                    <a:pt x="20" y="43"/>
                  </a:lnTo>
                  <a:lnTo>
                    <a:pt x="8" y="43"/>
                  </a:lnTo>
                  <a:lnTo>
                    <a:pt x="0" y="63"/>
                  </a:lnTo>
                  <a:lnTo>
                    <a:pt x="20" y="63"/>
                  </a:lnTo>
                  <a:lnTo>
                    <a:pt x="28" y="43"/>
                  </a:lnTo>
                  <a:lnTo>
                    <a:pt x="20" y="43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B65389B8-BF4D-9B25-335F-3BE058730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1360"/>
              <a:ext cx="20" cy="92"/>
            </a:xfrm>
            <a:custGeom>
              <a:avLst/>
              <a:gdLst>
                <a:gd name="T0" fmla="*/ 16 w 20"/>
                <a:gd name="T1" fmla="*/ 0 h 92"/>
                <a:gd name="T2" fmla="*/ 0 w 20"/>
                <a:gd name="T3" fmla="*/ 0 h 92"/>
                <a:gd name="T4" fmla="*/ 4 w 20"/>
                <a:gd name="T5" fmla="*/ 88 h 92"/>
                <a:gd name="T6" fmla="*/ 4 w 20"/>
                <a:gd name="T7" fmla="*/ 92 h 92"/>
                <a:gd name="T8" fmla="*/ 20 w 20"/>
                <a:gd name="T9" fmla="*/ 92 h 92"/>
                <a:gd name="T10" fmla="*/ 20 w 20"/>
                <a:gd name="T11" fmla="*/ 88 h 92"/>
                <a:gd name="T12" fmla="*/ 16 w 20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2">
                  <a:moveTo>
                    <a:pt x="16" y="0"/>
                  </a:moveTo>
                  <a:lnTo>
                    <a:pt x="0" y="0"/>
                  </a:lnTo>
                  <a:lnTo>
                    <a:pt x="4" y="88"/>
                  </a:lnTo>
                  <a:lnTo>
                    <a:pt x="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E8653D38-D34A-13F0-8F69-24365C779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1360"/>
              <a:ext cx="20" cy="92"/>
            </a:xfrm>
            <a:custGeom>
              <a:avLst/>
              <a:gdLst>
                <a:gd name="T0" fmla="*/ 16 w 20"/>
                <a:gd name="T1" fmla="*/ 0 h 92"/>
                <a:gd name="T2" fmla="*/ 0 w 20"/>
                <a:gd name="T3" fmla="*/ 0 h 92"/>
                <a:gd name="T4" fmla="*/ 4 w 20"/>
                <a:gd name="T5" fmla="*/ 88 h 92"/>
                <a:gd name="T6" fmla="*/ 4 w 20"/>
                <a:gd name="T7" fmla="*/ 92 h 92"/>
                <a:gd name="T8" fmla="*/ 20 w 20"/>
                <a:gd name="T9" fmla="*/ 92 h 92"/>
                <a:gd name="T10" fmla="*/ 20 w 20"/>
                <a:gd name="T11" fmla="*/ 88 h 92"/>
                <a:gd name="T12" fmla="*/ 16 w 20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2">
                  <a:moveTo>
                    <a:pt x="16" y="0"/>
                  </a:moveTo>
                  <a:lnTo>
                    <a:pt x="0" y="0"/>
                  </a:lnTo>
                  <a:lnTo>
                    <a:pt x="4" y="88"/>
                  </a:lnTo>
                  <a:lnTo>
                    <a:pt x="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CC532398-A5B3-0ABE-32B9-9B230219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356"/>
              <a:ext cx="116" cy="92"/>
            </a:xfrm>
            <a:custGeom>
              <a:avLst/>
              <a:gdLst>
                <a:gd name="T0" fmla="*/ 116 w 116"/>
                <a:gd name="T1" fmla="*/ 0 h 92"/>
                <a:gd name="T2" fmla="*/ 0 w 116"/>
                <a:gd name="T3" fmla="*/ 4 h 92"/>
                <a:gd name="T4" fmla="*/ 4 w 116"/>
                <a:gd name="T5" fmla="*/ 92 h 92"/>
                <a:gd name="T6" fmla="*/ 4 w 116"/>
                <a:gd name="T7" fmla="*/ 92 h 92"/>
                <a:gd name="T8" fmla="*/ 24 w 116"/>
                <a:gd name="T9" fmla="*/ 92 h 92"/>
                <a:gd name="T10" fmla="*/ 116 w 116"/>
                <a:gd name="T11" fmla="*/ 88 h 92"/>
                <a:gd name="T12" fmla="*/ 116 w 116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92">
                  <a:moveTo>
                    <a:pt x="116" y="0"/>
                  </a:moveTo>
                  <a:lnTo>
                    <a:pt x="0" y="4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24" y="92"/>
                  </a:lnTo>
                  <a:lnTo>
                    <a:pt x="116" y="8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FE1EEEA3-0DE1-26B9-E232-2886124FB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356"/>
              <a:ext cx="116" cy="92"/>
            </a:xfrm>
            <a:custGeom>
              <a:avLst/>
              <a:gdLst>
                <a:gd name="T0" fmla="*/ 116 w 116"/>
                <a:gd name="T1" fmla="*/ 0 h 92"/>
                <a:gd name="T2" fmla="*/ 0 w 116"/>
                <a:gd name="T3" fmla="*/ 4 h 92"/>
                <a:gd name="T4" fmla="*/ 4 w 116"/>
                <a:gd name="T5" fmla="*/ 92 h 92"/>
                <a:gd name="T6" fmla="*/ 4 w 116"/>
                <a:gd name="T7" fmla="*/ 92 h 92"/>
                <a:gd name="T8" fmla="*/ 24 w 116"/>
                <a:gd name="T9" fmla="*/ 92 h 92"/>
                <a:gd name="T10" fmla="*/ 116 w 116"/>
                <a:gd name="T11" fmla="*/ 88 h 92"/>
                <a:gd name="T12" fmla="*/ 116 w 116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92">
                  <a:moveTo>
                    <a:pt x="116" y="0"/>
                  </a:moveTo>
                  <a:lnTo>
                    <a:pt x="0" y="4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24" y="92"/>
                  </a:lnTo>
                  <a:lnTo>
                    <a:pt x="116" y="88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25261A8B-3429-688A-4988-B016A28B7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360"/>
              <a:ext cx="24" cy="92"/>
            </a:xfrm>
            <a:custGeom>
              <a:avLst/>
              <a:gdLst>
                <a:gd name="T0" fmla="*/ 20 w 24"/>
                <a:gd name="T1" fmla="*/ 0 h 92"/>
                <a:gd name="T2" fmla="*/ 0 w 24"/>
                <a:gd name="T3" fmla="*/ 0 h 92"/>
                <a:gd name="T4" fmla="*/ 4 w 24"/>
                <a:gd name="T5" fmla="*/ 88 h 92"/>
                <a:gd name="T6" fmla="*/ 4 w 24"/>
                <a:gd name="T7" fmla="*/ 92 h 92"/>
                <a:gd name="T8" fmla="*/ 12 w 24"/>
                <a:gd name="T9" fmla="*/ 88 h 92"/>
                <a:gd name="T10" fmla="*/ 24 w 24"/>
                <a:gd name="T11" fmla="*/ 88 h 92"/>
                <a:gd name="T12" fmla="*/ 20 w 24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2">
                  <a:moveTo>
                    <a:pt x="20" y="0"/>
                  </a:moveTo>
                  <a:lnTo>
                    <a:pt x="0" y="0"/>
                  </a:lnTo>
                  <a:lnTo>
                    <a:pt x="4" y="88"/>
                  </a:lnTo>
                  <a:lnTo>
                    <a:pt x="4" y="92"/>
                  </a:lnTo>
                  <a:lnTo>
                    <a:pt x="12" y="88"/>
                  </a:lnTo>
                  <a:lnTo>
                    <a:pt x="24" y="8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8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CD2E779A-1DDA-DA90-1425-0063FFFE4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360"/>
              <a:ext cx="24" cy="92"/>
            </a:xfrm>
            <a:custGeom>
              <a:avLst/>
              <a:gdLst>
                <a:gd name="T0" fmla="*/ 20 w 24"/>
                <a:gd name="T1" fmla="*/ 0 h 92"/>
                <a:gd name="T2" fmla="*/ 0 w 24"/>
                <a:gd name="T3" fmla="*/ 0 h 92"/>
                <a:gd name="T4" fmla="*/ 4 w 24"/>
                <a:gd name="T5" fmla="*/ 88 h 92"/>
                <a:gd name="T6" fmla="*/ 4 w 24"/>
                <a:gd name="T7" fmla="*/ 92 h 92"/>
                <a:gd name="T8" fmla="*/ 12 w 24"/>
                <a:gd name="T9" fmla="*/ 88 h 92"/>
                <a:gd name="T10" fmla="*/ 24 w 24"/>
                <a:gd name="T11" fmla="*/ 88 h 92"/>
                <a:gd name="T12" fmla="*/ 20 w 24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2">
                  <a:moveTo>
                    <a:pt x="20" y="0"/>
                  </a:moveTo>
                  <a:lnTo>
                    <a:pt x="0" y="0"/>
                  </a:lnTo>
                  <a:lnTo>
                    <a:pt x="4" y="88"/>
                  </a:lnTo>
                  <a:lnTo>
                    <a:pt x="4" y="92"/>
                  </a:lnTo>
                  <a:lnTo>
                    <a:pt x="12" y="88"/>
                  </a:lnTo>
                  <a:lnTo>
                    <a:pt x="24" y="8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4924059C-932B-8BAC-59AE-708804BFA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142"/>
              <a:ext cx="454" cy="111"/>
            </a:xfrm>
            <a:custGeom>
              <a:avLst/>
              <a:gdLst>
                <a:gd name="T0" fmla="*/ 454 w 454"/>
                <a:gd name="T1" fmla="*/ 0 h 111"/>
                <a:gd name="T2" fmla="*/ 131 w 454"/>
                <a:gd name="T3" fmla="*/ 0 h 111"/>
                <a:gd name="T4" fmla="*/ 0 w 454"/>
                <a:gd name="T5" fmla="*/ 111 h 111"/>
                <a:gd name="T6" fmla="*/ 414 w 454"/>
                <a:gd name="T7" fmla="*/ 111 h 111"/>
                <a:gd name="T8" fmla="*/ 418 w 454"/>
                <a:gd name="T9" fmla="*/ 95 h 111"/>
                <a:gd name="T10" fmla="*/ 64 w 454"/>
                <a:gd name="T11" fmla="*/ 95 h 111"/>
                <a:gd name="T12" fmla="*/ 155 w 454"/>
                <a:gd name="T13" fmla="*/ 12 h 111"/>
                <a:gd name="T14" fmla="*/ 454 w 454"/>
                <a:gd name="T15" fmla="*/ 12 h 111"/>
                <a:gd name="T16" fmla="*/ 454 w 454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11">
                  <a:moveTo>
                    <a:pt x="454" y="0"/>
                  </a:moveTo>
                  <a:lnTo>
                    <a:pt x="131" y="0"/>
                  </a:lnTo>
                  <a:lnTo>
                    <a:pt x="0" y="111"/>
                  </a:lnTo>
                  <a:lnTo>
                    <a:pt x="414" y="111"/>
                  </a:lnTo>
                  <a:lnTo>
                    <a:pt x="418" y="95"/>
                  </a:lnTo>
                  <a:lnTo>
                    <a:pt x="64" y="95"/>
                  </a:lnTo>
                  <a:lnTo>
                    <a:pt x="155" y="12"/>
                  </a:lnTo>
                  <a:lnTo>
                    <a:pt x="454" y="12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C4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680F30B6-A087-D361-E66E-5E32F5A6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142"/>
              <a:ext cx="454" cy="111"/>
            </a:xfrm>
            <a:custGeom>
              <a:avLst/>
              <a:gdLst>
                <a:gd name="T0" fmla="*/ 454 w 454"/>
                <a:gd name="T1" fmla="*/ 0 h 111"/>
                <a:gd name="T2" fmla="*/ 131 w 454"/>
                <a:gd name="T3" fmla="*/ 0 h 111"/>
                <a:gd name="T4" fmla="*/ 0 w 454"/>
                <a:gd name="T5" fmla="*/ 111 h 111"/>
                <a:gd name="T6" fmla="*/ 414 w 454"/>
                <a:gd name="T7" fmla="*/ 111 h 111"/>
                <a:gd name="T8" fmla="*/ 418 w 454"/>
                <a:gd name="T9" fmla="*/ 95 h 111"/>
                <a:gd name="T10" fmla="*/ 64 w 454"/>
                <a:gd name="T11" fmla="*/ 95 h 111"/>
                <a:gd name="T12" fmla="*/ 155 w 454"/>
                <a:gd name="T13" fmla="*/ 12 h 111"/>
                <a:gd name="T14" fmla="*/ 454 w 454"/>
                <a:gd name="T15" fmla="*/ 12 h 111"/>
                <a:gd name="T16" fmla="*/ 454 w 454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111">
                  <a:moveTo>
                    <a:pt x="454" y="0"/>
                  </a:moveTo>
                  <a:lnTo>
                    <a:pt x="131" y="0"/>
                  </a:lnTo>
                  <a:lnTo>
                    <a:pt x="0" y="111"/>
                  </a:lnTo>
                  <a:lnTo>
                    <a:pt x="414" y="111"/>
                  </a:lnTo>
                  <a:lnTo>
                    <a:pt x="418" y="95"/>
                  </a:lnTo>
                  <a:lnTo>
                    <a:pt x="64" y="95"/>
                  </a:lnTo>
                  <a:lnTo>
                    <a:pt x="155" y="12"/>
                  </a:lnTo>
                  <a:lnTo>
                    <a:pt x="454" y="12"/>
                  </a:lnTo>
                  <a:lnTo>
                    <a:pt x="4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7F84232D-7377-DBCC-508B-87948E9A8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8" y="1158"/>
              <a:ext cx="362" cy="75"/>
            </a:xfrm>
            <a:custGeom>
              <a:avLst/>
              <a:gdLst>
                <a:gd name="T0" fmla="*/ 59 w 91"/>
                <a:gd name="T1" fmla="*/ 13 h 19"/>
                <a:gd name="T2" fmla="*/ 59 w 91"/>
                <a:gd name="T3" fmla="*/ 13 h 19"/>
                <a:gd name="T4" fmla="*/ 58 w 91"/>
                <a:gd name="T5" fmla="*/ 14 h 19"/>
                <a:gd name="T6" fmla="*/ 29 w 91"/>
                <a:gd name="T7" fmla="*/ 14 h 19"/>
                <a:gd name="T8" fmla="*/ 30 w 91"/>
                <a:gd name="T9" fmla="*/ 13 h 19"/>
                <a:gd name="T10" fmla="*/ 59 w 91"/>
                <a:gd name="T11" fmla="*/ 13 h 19"/>
                <a:gd name="T12" fmla="*/ 64 w 91"/>
                <a:gd name="T13" fmla="*/ 10 h 19"/>
                <a:gd name="T14" fmla="*/ 64 w 91"/>
                <a:gd name="T15" fmla="*/ 10 h 19"/>
                <a:gd name="T16" fmla="*/ 63 w 91"/>
                <a:gd name="T17" fmla="*/ 11 h 19"/>
                <a:gd name="T18" fmla="*/ 28 w 91"/>
                <a:gd name="T19" fmla="*/ 11 h 19"/>
                <a:gd name="T20" fmla="*/ 29 w 91"/>
                <a:gd name="T21" fmla="*/ 10 h 19"/>
                <a:gd name="T22" fmla="*/ 64 w 91"/>
                <a:gd name="T23" fmla="*/ 10 h 19"/>
                <a:gd name="T24" fmla="*/ 70 w 91"/>
                <a:gd name="T25" fmla="*/ 8 h 19"/>
                <a:gd name="T26" fmla="*/ 70 w 91"/>
                <a:gd name="T27" fmla="*/ 8 h 19"/>
                <a:gd name="T28" fmla="*/ 69 w 91"/>
                <a:gd name="T29" fmla="*/ 9 h 19"/>
                <a:gd name="T30" fmla="*/ 25 w 91"/>
                <a:gd name="T31" fmla="*/ 9 h 19"/>
                <a:gd name="T32" fmla="*/ 26 w 91"/>
                <a:gd name="T33" fmla="*/ 8 h 19"/>
                <a:gd name="T34" fmla="*/ 70 w 91"/>
                <a:gd name="T35" fmla="*/ 8 h 19"/>
                <a:gd name="T36" fmla="*/ 43 w 91"/>
                <a:gd name="T37" fmla="*/ 5 h 19"/>
                <a:gd name="T38" fmla="*/ 43 w 91"/>
                <a:gd name="T39" fmla="*/ 4 h 19"/>
                <a:gd name="T40" fmla="*/ 51 w 91"/>
                <a:gd name="T41" fmla="*/ 2 h 19"/>
                <a:gd name="T42" fmla="*/ 57 w 91"/>
                <a:gd name="T43" fmla="*/ 4 h 19"/>
                <a:gd name="T44" fmla="*/ 57 w 91"/>
                <a:gd name="T45" fmla="*/ 4 h 19"/>
                <a:gd name="T46" fmla="*/ 49 w 91"/>
                <a:gd name="T47" fmla="*/ 7 h 19"/>
                <a:gd name="T48" fmla="*/ 43 w 91"/>
                <a:gd name="T49" fmla="*/ 5 h 19"/>
                <a:gd name="T50" fmla="*/ 91 w 91"/>
                <a:gd name="T51" fmla="*/ 0 h 19"/>
                <a:gd name="T52" fmla="*/ 20 w 91"/>
                <a:gd name="T53" fmla="*/ 0 h 19"/>
                <a:gd name="T54" fmla="*/ 0 w 91"/>
                <a:gd name="T55" fmla="*/ 19 h 19"/>
                <a:gd name="T56" fmla="*/ 84 w 91"/>
                <a:gd name="T57" fmla="*/ 19 h 19"/>
                <a:gd name="T58" fmla="*/ 91 w 91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19">
                  <a:moveTo>
                    <a:pt x="59" y="13"/>
                  </a:moveTo>
                  <a:cubicBezTo>
                    <a:pt x="59" y="13"/>
                    <a:pt x="59" y="13"/>
                    <a:pt x="59" y="13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59" y="13"/>
                    <a:pt x="59" y="13"/>
                    <a:pt x="59" y="13"/>
                  </a:cubicBezTo>
                  <a:moveTo>
                    <a:pt x="64" y="10"/>
                  </a:moveTo>
                  <a:cubicBezTo>
                    <a:pt x="64" y="10"/>
                    <a:pt x="64" y="10"/>
                    <a:pt x="64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64" y="10"/>
                    <a:pt x="64" y="10"/>
                    <a:pt x="64" y="10"/>
                  </a:cubicBezTo>
                  <a:moveTo>
                    <a:pt x="70" y="8"/>
                  </a:moveTo>
                  <a:cubicBezTo>
                    <a:pt x="70" y="8"/>
                    <a:pt x="70" y="8"/>
                    <a:pt x="70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70" y="8"/>
                    <a:pt x="70" y="8"/>
                    <a:pt x="70" y="8"/>
                  </a:cubicBezTo>
                  <a:moveTo>
                    <a:pt x="43" y="5"/>
                  </a:moveTo>
                  <a:cubicBezTo>
                    <a:pt x="43" y="5"/>
                    <a:pt x="43" y="5"/>
                    <a:pt x="43" y="4"/>
                  </a:cubicBezTo>
                  <a:cubicBezTo>
                    <a:pt x="44" y="3"/>
                    <a:pt x="47" y="2"/>
                    <a:pt x="51" y="2"/>
                  </a:cubicBezTo>
                  <a:cubicBezTo>
                    <a:pt x="55" y="2"/>
                    <a:pt x="57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6"/>
                    <a:pt x="53" y="7"/>
                    <a:pt x="49" y="7"/>
                  </a:cubicBezTo>
                  <a:cubicBezTo>
                    <a:pt x="45" y="7"/>
                    <a:pt x="43" y="6"/>
                    <a:pt x="43" y="5"/>
                  </a:cubicBezTo>
                  <a:moveTo>
                    <a:pt x="9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C4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51377181-C6D3-29E0-4A6B-016B310EB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154"/>
              <a:ext cx="390" cy="83"/>
            </a:xfrm>
            <a:custGeom>
              <a:avLst/>
              <a:gdLst>
                <a:gd name="T0" fmla="*/ 390 w 390"/>
                <a:gd name="T1" fmla="*/ 0 h 83"/>
                <a:gd name="T2" fmla="*/ 91 w 390"/>
                <a:gd name="T3" fmla="*/ 0 h 83"/>
                <a:gd name="T4" fmla="*/ 0 w 390"/>
                <a:gd name="T5" fmla="*/ 83 h 83"/>
                <a:gd name="T6" fmla="*/ 354 w 390"/>
                <a:gd name="T7" fmla="*/ 83 h 83"/>
                <a:gd name="T8" fmla="*/ 358 w 390"/>
                <a:gd name="T9" fmla="*/ 79 h 83"/>
                <a:gd name="T10" fmla="*/ 24 w 390"/>
                <a:gd name="T11" fmla="*/ 79 h 83"/>
                <a:gd name="T12" fmla="*/ 103 w 390"/>
                <a:gd name="T13" fmla="*/ 4 h 83"/>
                <a:gd name="T14" fmla="*/ 386 w 390"/>
                <a:gd name="T15" fmla="*/ 4 h 83"/>
                <a:gd name="T16" fmla="*/ 390 w 390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83">
                  <a:moveTo>
                    <a:pt x="390" y="0"/>
                  </a:moveTo>
                  <a:lnTo>
                    <a:pt x="91" y="0"/>
                  </a:lnTo>
                  <a:lnTo>
                    <a:pt x="0" y="83"/>
                  </a:lnTo>
                  <a:lnTo>
                    <a:pt x="354" y="83"/>
                  </a:lnTo>
                  <a:lnTo>
                    <a:pt x="358" y="79"/>
                  </a:lnTo>
                  <a:lnTo>
                    <a:pt x="24" y="79"/>
                  </a:lnTo>
                  <a:lnTo>
                    <a:pt x="103" y="4"/>
                  </a:lnTo>
                  <a:lnTo>
                    <a:pt x="386" y="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3205619F-0877-2D87-E77B-75736BD6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154"/>
              <a:ext cx="390" cy="83"/>
            </a:xfrm>
            <a:custGeom>
              <a:avLst/>
              <a:gdLst>
                <a:gd name="T0" fmla="*/ 390 w 390"/>
                <a:gd name="T1" fmla="*/ 0 h 83"/>
                <a:gd name="T2" fmla="*/ 91 w 390"/>
                <a:gd name="T3" fmla="*/ 0 h 83"/>
                <a:gd name="T4" fmla="*/ 0 w 390"/>
                <a:gd name="T5" fmla="*/ 83 h 83"/>
                <a:gd name="T6" fmla="*/ 354 w 390"/>
                <a:gd name="T7" fmla="*/ 83 h 83"/>
                <a:gd name="T8" fmla="*/ 358 w 390"/>
                <a:gd name="T9" fmla="*/ 79 h 83"/>
                <a:gd name="T10" fmla="*/ 24 w 390"/>
                <a:gd name="T11" fmla="*/ 79 h 83"/>
                <a:gd name="T12" fmla="*/ 103 w 390"/>
                <a:gd name="T13" fmla="*/ 4 h 83"/>
                <a:gd name="T14" fmla="*/ 386 w 390"/>
                <a:gd name="T15" fmla="*/ 4 h 83"/>
                <a:gd name="T16" fmla="*/ 390 w 390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83">
                  <a:moveTo>
                    <a:pt x="390" y="0"/>
                  </a:moveTo>
                  <a:lnTo>
                    <a:pt x="91" y="0"/>
                  </a:lnTo>
                  <a:lnTo>
                    <a:pt x="0" y="83"/>
                  </a:lnTo>
                  <a:lnTo>
                    <a:pt x="354" y="83"/>
                  </a:lnTo>
                  <a:lnTo>
                    <a:pt x="358" y="79"/>
                  </a:lnTo>
                  <a:lnTo>
                    <a:pt x="24" y="79"/>
                  </a:lnTo>
                  <a:lnTo>
                    <a:pt x="103" y="4"/>
                  </a:lnTo>
                  <a:lnTo>
                    <a:pt x="386" y="4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0B1C9CED-2E14-B4AD-8494-50AA2217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166"/>
              <a:ext cx="56" cy="20"/>
            </a:xfrm>
            <a:custGeom>
              <a:avLst/>
              <a:gdLst>
                <a:gd name="T0" fmla="*/ 8 w 14"/>
                <a:gd name="T1" fmla="*/ 0 h 5"/>
                <a:gd name="T2" fmla="*/ 0 w 14"/>
                <a:gd name="T3" fmla="*/ 2 h 5"/>
                <a:gd name="T4" fmla="*/ 0 w 14"/>
                <a:gd name="T5" fmla="*/ 3 h 5"/>
                <a:gd name="T6" fmla="*/ 6 w 14"/>
                <a:gd name="T7" fmla="*/ 5 h 5"/>
                <a:gd name="T8" fmla="*/ 14 w 14"/>
                <a:gd name="T9" fmla="*/ 2 h 5"/>
                <a:gd name="T10" fmla="*/ 14 w 14"/>
                <a:gd name="T11" fmla="*/ 2 h 5"/>
                <a:gd name="T12" fmla="*/ 8 w 1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">
                  <a:moveTo>
                    <a:pt x="8" y="0"/>
                  </a:move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5"/>
                    <a:pt x="6" y="5"/>
                  </a:cubicBezTo>
                  <a:cubicBezTo>
                    <a:pt x="10" y="5"/>
                    <a:pt x="14" y="4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2" y="0"/>
                    <a:pt x="8" y="0"/>
                  </a:cubicBezTo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0A390AB9-ED35-C4E7-5933-E8B87AFF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189"/>
              <a:ext cx="179" cy="4"/>
            </a:xfrm>
            <a:custGeom>
              <a:avLst/>
              <a:gdLst>
                <a:gd name="T0" fmla="*/ 179 w 179"/>
                <a:gd name="T1" fmla="*/ 0 h 4"/>
                <a:gd name="T2" fmla="*/ 4 w 179"/>
                <a:gd name="T3" fmla="*/ 0 h 4"/>
                <a:gd name="T4" fmla="*/ 0 w 179"/>
                <a:gd name="T5" fmla="*/ 4 h 4"/>
                <a:gd name="T6" fmla="*/ 175 w 179"/>
                <a:gd name="T7" fmla="*/ 4 h 4"/>
                <a:gd name="T8" fmla="*/ 179 w 17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4">
                  <a:moveTo>
                    <a:pt x="179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75" y="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AB91616B-0089-8611-A1D1-A4389261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189"/>
              <a:ext cx="179" cy="4"/>
            </a:xfrm>
            <a:custGeom>
              <a:avLst/>
              <a:gdLst>
                <a:gd name="T0" fmla="*/ 179 w 179"/>
                <a:gd name="T1" fmla="*/ 0 h 4"/>
                <a:gd name="T2" fmla="*/ 4 w 179"/>
                <a:gd name="T3" fmla="*/ 0 h 4"/>
                <a:gd name="T4" fmla="*/ 0 w 179"/>
                <a:gd name="T5" fmla="*/ 4 h 4"/>
                <a:gd name="T6" fmla="*/ 175 w 179"/>
                <a:gd name="T7" fmla="*/ 4 h 4"/>
                <a:gd name="T8" fmla="*/ 179 w 17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4">
                  <a:moveTo>
                    <a:pt x="179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75" y="4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F14310D8-4FC6-401E-8238-A3EE07A35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197"/>
              <a:ext cx="143" cy="4"/>
            </a:xfrm>
            <a:custGeom>
              <a:avLst/>
              <a:gdLst>
                <a:gd name="T0" fmla="*/ 143 w 143"/>
                <a:gd name="T1" fmla="*/ 0 h 4"/>
                <a:gd name="T2" fmla="*/ 4 w 143"/>
                <a:gd name="T3" fmla="*/ 0 h 4"/>
                <a:gd name="T4" fmla="*/ 0 w 143"/>
                <a:gd name="T5" fmla="*/ 4 h 4"/>
                <a:gd name="T6" fmla="*/ 139 w 143"/>
                <a:gd name="T7" fmla="*/ 4 h 4"/>
                <a:gd name="T8" fmla="*/ 143 w 14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4">
                  <a:moveTo>
                    <a:pt x="143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39" y="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A2D6D248-F83C-ABF0-8AD0-5D6088D2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197"/>
              <a:ext cx="143" cy="4"/>
            </a:xfrm>
            <a:custGeom>
              <a:avLst/>
              <a:gdLst>
                <a:gd name="T0" fmla="*/ 143 w 143"/>
                <a:gd name="T1" fmla="*/ 0 h 4"/>
                <a:gd name="T2" fmla="*/ 4 w 143"/>
                <a:gd name="T3" fmla="*/ 0 h 4"/>
                <a:gd name="T4" fmla="*/ 0 w 143"/>
                <a:gd name="T5" fmla="*/ 4 h 4"/>
                <a:gd name="T6" fmla="*/ 139 w 143"/>
                <a:gd name="T7" fmla="*/ 4 h 4"/>
                <a:gd name="T8" fmla="*/ 143 w 14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4">
                  <a:moveTo>
                    <a:pt x="143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39" y="4"/>
                  </a:lnTo>
                  <a:lnTo>
                    <a:pt x="1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F18EE0FC-B380-0A8D-ACFC-4092D851A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209"/>
              <a:ext cx="120" cy="4"/>
            </a:xfrm>
            <a:custGeom>
              <a:avLst/>
              <a:gdLst>
                <a:gd name="T0" fmla="*/ 120 w 120"/>
                <a:gd name="T1" fmla="*/ 0 h 4"/>
                <a:gd name="T2" fmla="*/ 4 w 120"/>
                <a:gd name="T3" fmla="*/ 0 h 4"/>
                <a:gd name="T4" fmla="*/ 0 w 120"/>
                <a:gd name="T5" fmla="*/ 4 h 4"/>
                <a:gd name="T6" fmla="*/ 116 w 120"/>
                <a:gd name="T7" fmla="*/ 4 h 4"/>
                <a:gd name="T8" fmla="*/ 120 w 12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">
                  <a:moveTo>
                    <a:pt x="120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16" y="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2F99F7D6-32F1-8A4F-CC6F-AB23F66F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209"/>
              <a:ext cx="120" cy="4"/>
            </a:xfrm>
            <a:custGeom>
              <a:avLst/>
              <a:gdLst>
                <a:gd name="T0" fmla="*/ 120 w 120"/>
                <a:gd name="T1" fmla="*/ 0 h 4"/>
                <a:gd name="T2" fmla="*/ 4 w 120"/>
                <a:gd name="T3" fmla="*/ 0 h 4"/>
                <a:gd name="T4" fmla="*/ 0 w 120"/>
                <a:gd name="T5" fmla="*/ 4 h 4"/>
                <a:gd name="T6" fmla="*/ 116 w 120"/>
                <a:gd name="T7" fmla="*/ 4 h 4"/>
                <a:gd name="T8" fmla="*/ 120 w 12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">
                  <a:moveTo>
                    <a:pt x="120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16" y="4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698A57D4-5C02-86D9-38E7-00321641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253"/>
              <a:ext cx="414" cy="87"/>
            </a:xfrm>
            <a:custGeom>
              <a:avLst/>
              <a:gdLst>
                <a:gd name="T0" fmla="*/ 414 w 414"/>
                <a:gd name="T1" fmla="*/ 0 h 87"/>
                <a:gd name="T2" fmla="*/ 0 w 414"/>
                <a:gd name="T3" fmla="*/ 0 h 87"/>
                <a:gd name="T4" fmla="*/ 0 w 414"/>
                <a:gd name="T5" fmla="*/ 87 h 87"/>
                <a:gd name="T6" fmla="*/ 20 w 414"/>
                <a:gd name="T7" fmla="*/ 87 h 87"/>
                <a:gd name="T8" fmla="*/ 20 w 414"/>
                <a:gd name="T9" fmla="*/ 87 h 87"/>
                <a:gd name="T10" fmla="*/ 60 w 414"/>
                <a:gd name="T11" fmla="*/ 87 h 87"/>
                <a:gd name="T12" fmla="*/ 76 w 414"/>
                <a:gd name="T13" fmla="*/ 87 h 87"/>
                <a:gd name="T14" fmla="*/ 398 w 414"/>
                <a:gd name="T15" fmla="*/ 87 h 87"/>
                <a:gd name="T16" fmla="*/ 398 w 414"/>
                <a:gd name="T17" fmla="*/ 87 h 87"/>
                <a:gd name="T18" fmla="*/ 414 w 414"/>
                <a:gd name="T19" fmla="*/ 87 h 87"/>
                <a:gd name="T20" fmla="*/ 414 w 414"/>
                <a:gd name="T21" fmla="*/ 52 h 87"/>
                <a:gd name="T22" fmla="*/ 414 w 414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87">
                  <a:moveTo>
                    <a:pt x="414" y="0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60" y="87"/>
                  </a:lnTo>
                  <a:lnTo>
                    <a:pt x="76" y="87"/>
                  </a:lnTo>
                  <a:lnTo>
                    <a:pt x="398" y="87"/>
                  </a:lnTo>
                  <a:lnTo>
                    <a:pt x="398" y="87"/>
                  </a:lnTo>
                  <a:lnTo>
                    <a:pt x="414" y="87"/>
                  </a:lnTo>
                  <a:lnTo>
                    <a:pt x="414" y="52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879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89322CB8-54E2-8BDC-23F5-6AABA264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253"/>
              <a:ext cx="414" cy="87"/>
            </a:xfrm>
            <a:custGeom>
              <a:avLst/>
              <a:gdLst>
                <a:gd name="T0" fmla="*/ 414 w 414"/>
                <a:gd name="T1" fmla="*/ 0 h 87"/>
                <a:gd name="T2" fmla="*/ 0 w 414"/>
                <a:gd name="T3" fmla="*/ 0 h 87"/>
                <a:gd name="T4" fmla="*/ 0 w 414"/>
                <a:gd name="T5" fmla="*/ 87 h 87"/>
                <a:gd name="T6" fmla="*/ 20 w 414"/>
                <a:gd name="T7" fmla="*/ 87 h 87"/>
                <a:gd name="T8" fmla="*/ 20 w 414"/>
                <a:gd name="T9" fmla="*/ 87 h 87"/>
                <a:gd name="T10" fmla="*/ 60 w 414"/>
                <a:gd name="T11" fmla="*/ 87 h 87"/>
                <a:gd name="T12" fmla="*/ 76 w 414"/>
                <a:gd name="T13" fmla="*/ 87 h 87"/>
                <a:gd name="T14" fmla="*/ 398 w 414"/>
                <a:gd name="T15" fmla="*/ 87 h 87"/>
                <a:gd name="T16" fmla="*/ 398 w 414"/>
                <a:gd name="T17" fmla="*/ 87 h 87"/>
                <a:gd name="T18" fmla="*/ 414 w 414"/>
                <a:gd name="T19" fmla="*/ 87 h 87"/>
                <a:gd name="T20" fmla="*/ 414 w 414"/>
                <a:gd name="T21" fmla="*/ 52 h 87"/>
                <a:gd name="T22" fmla="*/ 414 w 414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87">
                  <a:moveTo>
                    <a:pt x="414" y="0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60" y="87"/>
                  </a:lnTo>
                  <a:lnTo>
                    <a:pt x="76" y="87"/>
                  </a:lnTo>
                  <a:lnTo>
                    <a:pt x="398" y="87"/>
                  </a:lnTo>
                  <a:lnTo>
                    <a:pt x="398" y="87"/>
                  </a:lnTo>
                  <a:lnTo>
                    <a:pt x="414" y="87"/>
                  </a:lnTo>
                  <a:lnTo>
                    <a:pt x="414" y="52"/>
                  </a:lnTo>
                  <a:lnTo>
                    <a:pt x="4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4082EBC0-2CE4-8DFB-6AC7-E3CE84A9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142"/>
              <a:ext cx="96" cy="111"/>
            </a:xfrm>
            <a:custGeom>
              <a:avLst/>
              <a:gdLst>
                <a:gd name="T0" fmla="*/ 68 w 96"/>
                <a:gd name="T1" fmla="*/ 0 h 111"/>
                <a:gd name="T2" fmla="*/ 32 w 96"/>
                <a:gd name="T3" fmla="*/ 0 h 111"/>
                <a:gd name="T4" fmla="*/ 4 w 96"/>
                <a:gd name="T5" fmla="*/ 107 h 111"/>
                <a:gd name="T6" fmla="*/ 0 w 96"/>
                <a:gd name="T7" fmla="*/ 111 h 111"/>
                <a:gd name="T8" fmla="*/ 96 w 96"/>
                <a:gd name="T9" fmla="*/ 111 h 111"/>
                <a:gd name="T10" fmla="*/ 96 w 96"/>
                <a:gd name="T11" fmla="*/ 44 h 111"/>
                <a:gd name="T12" fmla="*/ 68 w 96"/>
                <a:gd name="T13" fmla="*/ 44 h 111"/>
                <a:gd name="T14" fmla="*/ 68 w 9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11">
                  <a:moveTo>
                    <a:pt x="68" y="0"/>
                  </a:moveTo>
                  <a:lnTo>
                    <a:pt x="32" y="0"/>
                  </a:lnTo>
                  <a:lnTo>
                    <a:pt x="4" y="107"/>
                  </a:lnTo>
                  <a:lnTo>
                    <a:pt x="0" y="111"/>
                  </a:lnTo>
                  <a:lnTo>
                    <a:pt x="96" y="111"/>
                  </a:lnTo>
                  <a:lnTo>
                    <a:pt x="96" y="44"/>
                  </a:lnTo>
                  <a:lnTo>
                    <a:pt x="68" y="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5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8BD9B54A-04FA-8862-4A46-4408ED6FD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142"/>
              <a:ext cx="96" cy="111"/>
            </a:xfrm>
            <a:custGeom>
              <a:avLst/>
              <a:gdLst>
                <a:gd name="T0" fmla="*/ 68 w 96"/>
                <a:gd name="T1" fmla="*/ 0 h 111"/>
                <a:gd name="T2" fmla="*/ 32 w 96"/>
                <a:gd name="T3" fmla="*/ 0 h 111"/>
                <a:gd name="T4" fmla="*/ 4 w 96"/>
                <a:gd name="T5" fmla="*/ 107 h 111"/>
                <a:gd name="T6" fmla="*/ 0 w 96"/>
                <a:gd name="T7" fmla="*/ 111 h 111"/>
                <a:gd name="T8" fmla="*/ 96 w 96"/>
                <a:gd name="T9" fmla="*/ 111 h 111"/>
                <a:gd name="T10" fmla="*/ 96 w 96"/>
                <a:gd name="T11" fmla="*/ 44 h 111"/>
                <a:gd name="T12" fmla="*/ 68 w 96"/>
                <a:gd name="T13" fmla="*/ 44 h 111"/>
                <a:gd name="T14" fmla="*/ 68 w 9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11">
                  <a:moveTo>
                    <a:pt x="68" y="0"/>
                  </a:moveTo>
                  <a:lnTo>
                    <a:pt x="32" y="0"/>
                  </a:lnTo>
                  <a:lnTo>
                    <a:pt x="4" y="107"/>
                  </a:lnTo>
                  <a:lnTo>
                    <a:pt x="0" y="111"/>
                  </a:lnTo>
                  <a:lnTo>
                    <a:pt x="96" y="111"/>
                  </a:lnTo>
                  <a:lnTo>
                    <a:pt x="96" y="44"/>
                  </a:lnTo>
                  <a:lnTo>
                    <a:pt x="68" y="44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8EB2FD9A-D6AC-FF0F-EBDA-CD9BCF09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142"/>
              <a:ext cx="52" cy="111"/>
            </a:xfrm>
            <a:custGeom>
              <a:avLst/>
              <a:gdLst>
                <a:gd name="T0" fmla="*/ 52 w 52"/>
                <a:gd name="T1" fmla="*/ 0 h 111"/>
                <a:gd name="T2" fmla="*/ 40 w 52"/>
                <a:gd name="T3" fmla="*/ 0 h 111"/>
                <a:gd name="T4" fmla="*/ 40 w 52"/>
                <a:gd name="T5" fmla="*/ 12 h 111"/>
                <a:gd name="T6" fmla="*/ 36 w 52"/>
                <a:gd name="T7" fmla="*/ 16 h 111"/>
                <a:gd name="T8" fmla="*/ 8 w 52"/>
                <a:gd name="T9" fmla="*/ 91 h 111"/>
                <a:gd name="T10" fmla="*/ 4 w 52"/>
                <a:gd name="T11" fmla="*/ 95 h 111"/>
                <a:gd name="T12" fmla="*/ 0 w 52"/>
                <a:gd name="T13" fmla="*/ 111 h 111"/>
                <a:gd name="T14" fmla="*/ 12 w 52"/>
                <a:gd name="T15" fmla="*/ 111 h 111"/>
                <a:gd name="T16" fmla="*/ 52 w 52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11">
                  <a:moveTo>
                    <a:pt x="52" y="0"/>
                  </a:moveTo>
                  <a:lnTo>
                    <a:pt x="40" y="0"/>
                  </a:lnTo>
                  <a:lnTo>
                    <a:pt x="40" y="12"/>
                  </a:lnTo>
                  <a:lnTo>
                    <a:pt x="36" y="16"/>
                  </a:lnTo>
                  <a:lnTo>
                    <a:pt x="8" y="91"/>
                  </a:lnTo>
                  <a:lnTo>
                    <a:pt x="4" y="95"/>
                  </a:lnTo>
                  <a:lnTo>
                    <a:pt x="0" y="111"/>
                  </a:lnTo>
                  <a:lnTo>
                    <a:pt x="12" y="11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C5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243D3495-C51E-499F-CF3D-BD117F464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142"/>
              <a:ext cx="52" cy="111"/>
            </a:xfrm>
            <a:custGeom>
              <a:avLst/>
              <a:gdLst>
                <a:gd name="T0" fmla="*/ 52 w 52"/>
                <a:gd name="T1" fmla="*/ 0 h 111"/>
                <a:gd name="T2" fmla="*/ 40 w 52"/>
                <a:gd name="T3" fmla="*/ 0 h 111"/>
                <a:gd name="T4" fmla="*/ 40 w 52"/>
                <a:gd name="T5" fmla="*/ 12 h 111"/>
                <a:gd name="T6" fmla="*/ 36 w 52"/>
                <a:gd name="T7" fmla="*/ 16 h 111"/>
                <a:gd name="T8" fmla="*/ 8 w 52"/>
                <a:gd name="T9" fmla="*/ 91 h 111"/>
                <a:gd name="T10" fmla="*/ 4 w 52"/>
                <a:gd name="T11" fmla="*/ 95 h 111"/>
                <a:gd name="T12" fmla="*/ 0 w 52"/>
                <a:gd name="T13" fmla="*/ 111 h 111"/>
                <a:gd name="T14" fmla="*/ 12 w 52"/>
                <a:gd name="T15" fmla="*/ 111 h 111"/>
                <a:gd name="T16" fmla="*/ 52 w 52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11">
                  <a:moveTo>
                    <a:pt x="52" y="0"/>
                  </a:moveTo>
                  <a:lnTo>
                    <a:pt x="40" y="0"/>
                  </a:lnTo>
                  <a:lnTo>
                    <a:pt x="40" y="12"/>
                  </a:lnTo>
                  <a:lnTo>
                    <a:pt x="36" y="16"/>
                  </a:lnTo>
                  <a:lnTo>
                    <a:pt x="8" y="91"/>
                  </a:lnTo>
                  <a:lnTo>
                    <a:pt x="4" y="95"/>
                  </a:lnTo>
                  <a:lnTo>
                    <a:pt x="0" y="111"/>
                  </a:lnTo>
                  <a:lnTo>
                    <a:pt x="12" y="111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1B26F5F7-1AC1-7AE1-8597-0BD0A5CA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142"/>
              <a:ext cx="52" cy="111"/>
            </a:xfrm>
            <a:custGeom>
              <a:avLst/>
              <a:gdLst>
                <a:gd name="T0" fmla="*/ 52 w 52"/>
                <a:gd name="T1" fmla="*/ 0 h 111"/>
                <a:gd name="T2" fmla="*/ 40 w 52"/>
                <a:gd name="T3" fmla="*/ 0 h 111"/>
                <a:gd name="T4" fmla="*/ 0 w 52"/>
                <a:gd name="T5" fmla="*/ 111 h 111"/>
                <a:gd name="T6" fmla="*/ 20 w 52"/>
                <a:gd name="T7" fmla="*/ 111 h 111"/>
                <a:gd name="T8" fmla="*/ 24 w 52"/>
                <a:gd name="T9" fmla="*/ 107 h 111"/>
                <a:gd name="T10" fmla="*/ 52 w 5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11">
                  <a:moveTo>
                    <a:pt x="52" y="0"/>
                  </a:moveTo>
                  <a:lnTo>
                    <a:pt x="40" y="0"/>
                  </a:lnTo>
                  <a:lnTo>
                    <a:pt x="0" y="111"/>
                  </a:lnTo>
                  <a:lnTo>
                    <a:pt x="20" y="111"/>
                  </a:lnTo>
                  <a:lnTo>
                    <a:pt x="24" y="10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CC9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BFC0312B-90E8-78E3-7F74-A9E779AF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142"/>
              <a:ext cx="52" cy="111"/>
            </a:xfrm>
            <a:custGeom>
              <a:avLst/>
              <a:gdLst>
                <a:gd name="T0" fmla="*/ 52 w 52"/>
                <a:gd name="T1" fmla="*/ 0 h 111"/>
                <a:gd name="T2" fmla="*/ 40 w 52"/>
                <a:gd name="T3" fmla="*/ 0 h 111"/>
                <a:gd name="T4" fmla="*/ 0 w 52"/>
                <a:gd name="T5" fmla="*/ 111 h 111"/>
                <a:gd name="T6" fmla="*/ 20 w 52"/>
                <a:gd name="T7" fmla="*/ 111 h 111"/>
                <a:gd name="T8" fmla="*/ 24 w 52"/>
                <a:gd name="T9" fmla="*/ 107 h 111"/>
                <a:gd name="T10" fmla="*/ 52 w 5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11">
                  <a:moveTo>
                    <a:pt x="52" y="0"/>
                  </a:moveTo>
                  <a:lnTo>
                    <a:pt x="40" y="0"/>
                  </a:lnTo>
                  <a:lnTo>
                    <a:pt x="0" y="111"/>
                  </a:lnTo>
                  <a:lnTo>
                    <a:pt x="20" y="111"/>
                  </a:lnTo>
                  <a:lnTo>
                    <a:pt x="24" y="107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53100396-179C-0A38-E575-4570994D4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253"/>
              <a:ext cx="12" cy="87"/>
            </a:xfrm>
            <a:custGeom>
              <a:avLst/>
              <a:gdLst>
                <a:gd name="T0" fmla="*/ 12 w 12"/>
                <a:gd name="T1" fmla="*/ 0 h 87"/>
                <a:gd name="T2" fmla="*/ 0 w 12"/>
                <a:gd name="T3" fmla="*/ 0 h 87"/>
                <a:gd name="T4" fmla="*/ 0 w 12"/>
                <a:gd name="T5" fmla="*/ 52 h 87"/>
                <a:gd name="T6" fmla="*/ 0 w 12"/>
                <a:gd name="T7" fmla="*/ 87 h 87"/>
                <a:gd name="T8" fmla="*/ 0 w 12"/>
                <a:gd name="T9" fmla="*/ 87 h 87"/>
                <a:gd name="T10" fmla="*/ 12 w 12"/>
                <a:gd name="T11" fmla="*/ 87 h 87"/>
                <a:gd name="T12" fmla="*/ 12 w 12"/>
                <a:gd name="T13" fmla="*/ 44 h 87"/>
                <a:gd name="T14" fmla="*/ 12 w 12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7">
                  <a:moveTo>
                    <a:pt x="12" y="0"/>
                  </a:moveTo>
                  <a:lnTo>
                    <a:pt x="0" y="0"/>
                  </a:lnTo>
                  <a:lnTo>
                    <a:pt x="0" y="52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2" y="87"/>
                  </a:lnTo>
                  <a:lnTo>
                    <a:pt x="12" y="4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CEF151A0-8977-2EA3-3E82-5A9D94CE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253"/>
              <a:ext cx="12" cy="87"/>
            </a:xfrm>
            <a:custGeom>
              <a:avLst/>
              <a:gdLst>
                <a:gd name="T0" fmla="*/ 12 w 12"/>
                <a:gd name="T1" fmla="*/ 0 h 87"/>
                <a:gd name="T2" fmla="*/ 0 w 12"/>
                <a:gd name="T3" fmla="*/ 0 h 87"/>
                <a:gd name="T4" fmla="*/ 0 w 12"/>
                <a:gd name="T5" fmla="*/ 52 h 87"/>
                <a:gd name="T6" fmla="*/ 0 w 12"/>
                <a:gd name="T7" fmla="*/ 87 h 87"/>
                <a:gd name="T8" fmla="*/ 0 w 12"/>
                <a:gd name="T9" fmla="*/ 87 h 87"/>
                <a:gd name="T10" fmla="*/ 12 w 12"/>
                <a:gd name="T11" fmla="*/ 87 h 87"/>
                <a:gd name="T12" fmla="*/ 12 w 12"/>
                <a:gd name="T13" fmla="*/ 44 h 87"/>
                <a:gd name="T14" fmla="*/ 12 w 12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7">
                  <a:moveTo>
                    <a:pt x="12" y="0"/>
                  </a:moveTo>
                  <a:lnTo>
                    <a:pt x="0" y="0"/>
                  </a:lnTo>
                  <a:lnTo>
                    <a:pt x="0" y="52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2" y="87"/>
                  </a:lnTo>
                  <a:lnTo>
                    <a:pt x="12" y="4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Rectangle 254">
              <a:extLst>
                <a:ext uri="{FF2B5EF4-FFF2-40B4-BE49-F238E27FC236}">
                  <a16:creationId xmlns:a16="http://schemas.microsoft.com/office/drawing/2014/main" id="{0A31C976-A7C1-3263-7799-365EA5F01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253"/>
              <a:ext cx="96" cy="87"/>
            </a:xfrm>
            <a:prstGeom prst="rect">
              <a:avLst/>
            </a:prstGeom>
            <a:solidFill>
              <a:srgbClr val="AE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Rectangle 255">
              <a:extLst>
                <a:ext uri="{FF2B5EF4-FFF2-40B4-BE49-F238E27FC236}">
                  <a16:creationId xmlns:a16="http://schemas.microsoft.com/office/drawing/2014/main" id="{736189AC-D92D-9CF9-C8D3-92E5C7F9B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253"/>
              <a:ext cx="9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EAC0DDD9-633F-07C3-406B-7EEB82DC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253"/>
              <a:ext cx="20" cy="87"/>
            </a:xfrm>
            <a:custGeom>
              <a:avLst/>
              <a:gdLst>
                <a:gd name="T0" fmla="*/ 20 w 20"/>
                <a:gd name="T1" fmla="*/ 0 h 87"/>
                <a:gd name="T2" fmla="*/ 0 w 20"/>
                <a:gd name="T3" fmla="*/ 0 h 87"/>
                <a:gd name="T4" fmla="*/ 0 w 20"/>
                <a:gd name="T5" fmla="*/ 44 h 87"/>
                <a:gd name="T6" fmla="*/ 0 w 20"/>
                <a:gd name="T7" fmla="*/ 87 h 87"/>
                <a:gd name="T8" fmla="*/ 8 w 20"/>
                <a:gd name="T9" fmla="*/ 87 h 87"/>
                <a:gd name="T10" fmla="*/ 20 w 20"/>
                <a:gd name="T11" fmla="*/ 87 h 87"/>
                <a:gd name="T12" fmla="*/ 20 w 20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7">
                  <a:moveTo>
                    <a:pt x="20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20" y="8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8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44C61399-F03B-884C-B5EC-19AAAAEE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253"/>
              <a:ext cx="20" cy="87"/>
            </a:xfrm>
            <a:custGeom>
              <a:avLst/>
              <a:gdLst>
                <a:gd name="T0" fmla="*/ 20 w 20"/>
                <a:gd name="T1" fmla="*/ 0 h 87"/>
                <a:gd name="T2" fmla="*/ 0 w 20"/>
                <a:gd name="T3" fmla="*/ 0 h 87"/>
                <a:gd name="T4" fmla="*/ 0 w 20"/>
                <a:gd name="T5" fmla="*/ 44 h 87"/>
                <a:gd name="T6" fmla="*/ 0 w 20"/>
                <a:gd name="T7" fmla="*/ 87 h 87"/>
                <a:gd name="T8" fmla="*/ 8 w 20"/>
                <a:gd name="T9" fmla="*/ 87 h 87"/>
                <a:gd name="T10" fmla="*/ 20 w 20"/>
                <a:gd name="T11" fmla="*/ 87 h 87"/>
                <a:gd name="T12" fmla="*/ 20 w 20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7">
                  <a:moveTo>
                    <a:pt x="20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20" y="87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7E5246C8-B2F7-5D66-8CC9-3819250C7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4" y="554"/>
              <a:ext cx="28" cy="632"/>
            </a:xfrm>
            <a:custGeom>
              <a:avLst/>
              <a:gdLst>
                <a:gd name="T0" fmla="*/ 4 w 28"/>
                <a:gd name="T1" fmla="*/ 500 h 632"/>
                <a:gd name="T2" fmla="*/ 0 w 28"/>
                <a:gd name="T3" fmla="*/ 588 h 632"/>
                <a:gd name="T4" fmla="*/ 0 w 28"/>
                <a:gd name="T5" fmla="*/ 632 h 632"/>
                <a:gd name="T6" fmla="*/ 28 w 28"/>
                <a:gd name="T7" fmla="*/ 632 h 632"/>
                <a:gd name="T8" fmla="*/ 28 w 28"/>
                <a:gd name="T9" fmla="*/ 516 h 632"/>
                <a:gd name="T10" fmla="*/ 24 w 28"/>
                <a:gd name="T11" fmla="*/ 520 h 632"/>
                <a:gd name="T12" fmla="*/ 4 w 28"/>
                <a:gd name="T13" fmla="*/ 500 h 632"/>
                <a:gd name="T14" fmla="*/ 12 w 28"/>
                <a:gd name="T15" fmla="*/ 194 h 632"/>
                <a:gd name="T16" fmla="*/ 12 w 28"/>
                <a:gd name="T17" fmla="*/ 218 h 632"/>
                <a:gd name="T18" fmla="*/ 4 w 28"/>
                <a:gd name="T19" fmla="*/ 469 h 632"/>
                <a:gd name="T20" fmla="*/ 4 w 28"/>
                <a:gd name="T21" fmla="*/ 469 h 632"/>
                <a:gd name="T22" fmla="*/ 4 w 28"/>
                <a:gd name="T23" fmla="*/ 469 h 632"/>
                <a:gd name="T24" fmla="*/ 28 w 28"/>
                <a:gd name="T25" fmla="*/ 492 h 632"/>
                <a:gd name="T26" fmla="*/ 28 w 28"/>
                <a:gd name="T27" fmla="*/ 206 h 632"/>
                <a:gd name="T28" fmla="*/ 24 w 28"/>
                <a:gd name="T29" fmla="*/ 210 h 632"/>
                <a:gd name="T30" fmla="*/ 12 w 28"/>
                <a:gd name="T31" fmla="*/ 194 h 632"/>
                <a:gd name="T32" fmla="*/ 20 w 28"/>
                <a:gd name="T33" fmla="*/ 0 h 632"/>
                <a:gd name="T34" fmla="*/ 16 w 28"/>
                <a:gd name="T35" fmla="*/ 167 h 632"/>
                <a:gd name="T36" fmla="*/ 28 w 28"/>
                <a:gd name="T37" fmla="*/ 182 h 632"/>
                <a:gd name="T38" fmla="*/ 28 w 28"/>
                <a:gd name="T39" fmla="*/ 67 h 632"/>
                <a:gd name="T40" fmla="*/ 20 w 28"/>
                <a:gd name="T41" fmla="*/ 67 h 632"/>
                <a:gd name="T42" fmla="*/ 20 w 28"/>
                <a:gd name="T43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632">
                  <a:moveTo>
                    <a:pt x="4" y="500"/>
                  </a:moveTo>
                  <a:lnTo>
                    <a:pt x="0" y="588"/>
                  </a:lnTo>
                  <a:lnTo>
                    <a:pt x="0" y="632"/>
                  </a:lnTo>
                  <a:lnTo>
                    <a:pt x="28" y="632"/>
                  </a:lnTo>
                  <a:lnTo>
                    <a:pt x="28" y="516"/>
                  </a:lnTo>
                  <a:lnTo>
                    <a:pt x="24" y="520"/>
                  </a:lnTo>
                  <a:lnTo>
                    <a:pt x="4" y="500"/>
                  </a:lnTo>
                  <a:close/>
                  <a:moveTo>
                    <a:pt x="12" y="194"/>
                  </a:moveTo>
                  <a:lnTo>
                    <a:pt x="12" y="218"/>
                  </a:lnTo>
                  <a:lnTo>
                    <a:pt x="4" y="469"/>
                  </a:lnTo>
                  <a:lnTo>
                    <a:pt x="4" y="469"/>
                  </a:lnTo>
                  <a:lnTo>
                    <a:pt x="4" y="469"/>
                  </a:lnTo>
                  <a:lnTo>
                    <a:pt x="28" y="492"/>
                  </a:lnTo>
                  <a:lnTo>
                    <a:pt x="28" y="206"/>
                  </a:lnTo>
                  <a:lnTo>
                    <a:pt x="24" y="210"/>
                  </a:lnTo>
                  <a:lnTo>
                    <a:pt x="12" y="194"/>
                  </a:lnTo>
                  <a:close/>
                  <a:moveTo>
                    <a:pt x="20" y="0"/>
                  </a:moveTo>
                  <a:lnTo>
                    <a:pt x="16" y="167"/>
                  </a:lnTo>
                  <a:lnTo>
                    <a:pt x="28" y="182"/>
                  </a:lnTo>
                  <a:lnTo>
                    <a:pt x="28" y="67"/>
                  </a:lnTo>
                  <a:lnTo>
                    <a:pt x="20" y="6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D55203E3-8318-C473-2708-E63090CC24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4" y="554"/>
              <a:ext cx="28" cy="632"/>
            </a:xfrm>
            <a:custGeom>
              <a:avLst/>
              <a:gdLst>
                <a:gd name="T0" fmla="*/ 4 w 28"/>
                <a:gd name="T1" fmla="*/ 500 h 632"/>
                <a:gd name="T2" fmla="*/ 0 w 28"/>
                <a:gd name="T3" fmla="*/ 588 h 632"/>
                <a:gd name="T4" fmla="*/ 0 w 28"/>
                <a:gd name="T5" fmla="*/ 632 h 632"/>
                <a:gd name="T6" fmla="*/ 28 w 28"/>
                <a:gd name="T7" fmla="*/ 632 h 632"/>
                <a:gd name="T8" fmla="*/ 28 w 28"/>
                <a:gd name="T9" fmla="*/ 516 h 632"/>
                <a:gd name="T10" fmla="*/ 24 w 28"/>
                <a:gd name="T11" fmla="*/ 520 h 632"/>
                <a:gd name="T12" fmla="*/ 4 w 28"/>
                <a:gd name="T13" fmla="*/ 500 h 632"/>
                <a:gd name="T14" fmla="*/ 12 w 28"/>
                <a:gd name="T15" fmla="*/ 194 h 632"/>
                <a:gd name="T16" fmla="*/ 12 w 28"/>
                <a:gd name="T17" fmla="*/ 218 h 632"/>
                <a:gd name="T18" fmla="*/ 4 w 28"/>
                <a:gd name="T19" fmla="*/ 469 h 632"/>
                <a:gd name="T20" fmla="*/ 4 w 28"/>
                <a:gd name="T21" fmla="*/ 469 h 632"/>
                <a:gd name="T22" fmla="*/ 4 w 28"/>
                <a:gd name="T23" fmla="*/ 469 h 632"/>
                <a:gd name="T24" fmla="*/ 28 w 28"/>
                <a:gd name="T25" fmla="*/ 492 h 632"/>
                <a:gd name="T26" fmla="*/ 28 w 28"/>
                <a:gd name="T27" fmla="*/ 206 h 632"/>
                <a:gd name="T28" fmla="*/ 24 w 28"/>
                <a:gd name="T29" fmla="*/ 210 h 632"/>
                <a:gd name="T30" fmla="*/ 12 w 28"/>
                <a:gd name="T31" fmla="*/ 194 h 632"/>
                <a:gd name="T32" fmla="*/ 20 w 28"/>
                <a:gd name="T33" fmla="*/ 0 h 632"/>
                <a:gd name="T34" fmla="*/ 16 w 28"/>
                <a:gd name="T35" fmla="*/ 167 h 632"/>
                <a:gd name="T36" fmla="*/ 28 w 28"/>
                <a:gd name="T37" fmla="*/ 182 h 632"/>
                <a:gd name="T38" fmla="*/ 28 w 28"/>
                <a:gd name="T39" fmla="*/ 67 h 632"/>
                <a:gd name="T40" fmla="*/ 20 w 28"/>
                <a:gd name="T41" fmla="*/ 67 h 632"/>
                <a:gd name="T42" fmla="*/ 20 w 28"/>
                <a:gd name="T43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632">
                  <a:moveTo>
                    <a:pt x="4" y="500"/>
                  </a:moveTo>
                  <a:lnTo>
                    <a:pt x="0" y="588"/>
                  </a:lnTo>
                  <a:lnTo>
                    <a:pt x="0" y="632"/>
                  </a:lnTo>
                  <a:lnTo>
                    <a:pt x="28" y="632"/>
                  </a:lnTo>
                  <a:lnTo>
                    <a:pt x="28" y="516"/>
                  </a:lnTo>
                  <a:lnTo>
                    <a:pt x="24" y="520"/>
                  </a:lnTo>
                  <a:lnTo>
                    <a:pt x="4" y="500"/>
                  </a:lnTo>
                  <a:moveTo>
                    <a:pt x="12" y="194"/>
                  </a:moveTo>
                  <a:lnTo>
                    <a:pt x="12" y="218"/>
                  </a:lnTo>
                  <a:lnTo>
                    <a:pt x="4" y="469"/>
                  </a:lnTo>
                  <a:lnTo>
                    <a:pt x="4" y="469"/>
                  </a:lnTo>
                  <a:lnTo>
                    <a:pt x="4" y="469"/>
                  </a:lnTo>
                  <a:lnTo>
                    <a:pt x="28" y="492"/>
                  </a:lnTo>
                  <a:lnTo>
                    <a:pt x="28" y="206"/>
                  </a:lnTo>
                  <a:lnTo>
                    <a:pt x="24" y="210"/>
                  </a:lnTo>
                  <a:lnTo>
                    <a:pt x="12" y="194"/>
                  </a:lnTo>
                  <a:moveTo>
                    <a:pt x="20" y="0"/>
                  </a:moveTo>
                  <a:lnTo>
                    <a:pt x="16" y="167"/>
                  </a:lnTo>
                  <a:lnTo>
                    <a:pt x="28" y="182"/>
                  </a:lnTo>
                  <a:lnTo>
                    <a:pt x="28" y="67"/>
                  </a:lnTo>
                  <a:lnTo>
                    <a:pt x="20" y="67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F1BAD873-D3C5-182A-A11C-E1F5AA42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713"/>
              <a:ext cx="295" cy="274"/>
            </a:xfrm>
            <a:custGeom>
              <a:avLst/>
              <a:gdLst>
                <a:gd name="T0" fmla="*/ 0 w 74"/>
                <a:gd name="T1" fmla="*/ 0 h 69"/>
                <a:gd name="T2" fmla="*/ 19 w 74"/>
                <a:gd name="T3" fmla="*/ 60 h 69"/>
                <a:gd name="T4" fmla="*/ 25 w 74"/>
                <a:gd name="T5" fmla="*/ 65 h 69"/>
                <a:gd name="T6" fmla="*/ 25 w 74"/>
                <a:gd name="T7" fmla="*/ 65 h 69"/>
                <a:gd name="T8" fmla="*/ 56 w 74"/>
                <a:gd name="T9" fmla="*/ 59 h 69"/>
                <a:gd name="T10" fmla="*/ 31 w 74"/>
                <a:gd name="T11" fmla="*/ 64 h 69"/>
                <a:gd name="T12" fmla="*/ 30 w 74"/>
                <a:gd name="T13" fmla="*/ 64 h 69"/>
                <a:gd name="T14" fmla="*/ 30 w 74"/>
                <a:gd name="T15" fmla="*/ 63 h 69"/>
                <a:gd name="T16" fmla="*/ 41 w 74"/>
                <a:gd name="T17" fmla="*/ 44 h 69"/>
                <a:gd name="T18" fmla="*/ 19 w 74"/>
                <a:gd name="T19" fmla="*/ 55 h 69"/>
                <a:gd name="T20" fmla="*/ 19 w 74"/>
                <a:gd name="T21" fmla="*/ 54 h 69"/>
                <a:gd name="T22" fmla="*/ 32 w 74"/>
                <a:gd name="T23" fmla="*/ 35 h 69"/>
                <a:gd name="T24" fmla="*/ 14 w 74"/>
                <a:gd name="T25" fmla="*/ 43 h 69"/>
                <a:gd name="T26" fmla="*/ 14 w 74"/>
                <a:gd name="T27" fmla="*/ 43 h 69"/>
                <a:gd name="T28" fmla="*/ 23 w 74"/>
                <a:gd name="T29" fmla="*/ 25 h 69"/>
                <a:gd name="T30" fmla="*/ 10 w 74"/>
                <a:gd name="T31" fmla="*/ 31 h 69"/>
                <a:gd name="T32" fmla="*/ 10 w 74"/>
                <a:gd name="T33" fmla="*/ 31 h 69"/>
                <a:gd name="T34" fmla="*/ 14 w 74"/>
                <a:gd name="T35" fmla="*/ 16 h 69"/>
                <a:gd name="T36" fmla="*/ 6 w 74"/>
                <a:gd name="T37" fmla="*/ 21 h 69"/>
                <a:gd name="T38" fmla="*/ 5 w 74"/>
                <a:gd name="T39" fmla="*/ 20 h 69"/>
                <a:gd name="T40" fmla="*/ 8 w 74"/>
                <a:gd name="T41" fmla="*/ 10 h 69"/>
                <a:gd name="T42" fmla="*/ 8 w 74"/>
                <a:gd name="T43" fmla="*/ 8 h 69"/>
                <a:gd name="T44" fmla="*/ 11 w 74"/>
                <a:gd name="T45" fmla="*/ 8 h 69"/>
                <a:gd name="T46" fmla="*/ 20 w 74"/>
                <a:gd name="T47" fmla="*/ 5 h 69"/>
                <a:gd name="T48" fmla="*/ 21 w 74"/>
                <a:gd name="T49" fmla="*/ 5 h 69"/>
                <a:gd name="T50" fmla="*/ 17 w 74"/>
                <a:gd name="T51" fmla="*/ 14 h 69"/>
                <a:gd name="T52" fmla="*/ 31 w 74"/>
                <a:gd name="T53" fmla="*/ 9 h 69"/>
                <a:gd name="T54" fmla="*/ 31 w 74"/>
                <a:gd name="T55" fmla="*/ 9 h 69"/>
                <a:gd name="T56" fmla="*/ 25 w 74"/>
                <a:gd name="T57" fmla="*/ 22 h 69"/>
                <a:gd name="T58" fmla="*/ 43 w 74"/>
                <a:gd name="T59" fmla="*/ 14 h 69"/>
                <a:gd name="T60" fmla="*/ 44 w 74"/>
                <a:gd name="T61" fmla="*/ 14 h 69"/>
                <a:gd name="T62" fmla="*/ 35 w 74"/>
                <a:gd name="T63" fmla="*/ 32 h 69"/>
                <a:gd name="T64" fmla="*/ 54 w 74"/>
                <a:gd name="T65" fmla="*/ 19 h 69"/>
                <a:gd name="T66" fmla="*/ 55 w 74"/>
                <a:gd name="T67" fmla="*/ 19 h 69"/>
                <a:gd name="T68" fmla="*/ 44 w 74"/>
                <a:gd name="T69" fmla="*/ 41 h 69"/>
                <a:gd name="T70" fmla="*/ 63 w 74"/>
                <a:gd name="T71" fmla="*/ 29 h 69"/>
                <a:gd name="T72" fmla="*/ 64 w 74"/>
                <a:gd name="T73" fmla="*/ 29 h 69"/>
                <a:gd name="T74" fmla="*/ 65 w 74"/>
                <a:gd name="T75" fmla="*/ 30 h 69"/>
                <a:gd name="T76" fmla="*/ 59 w 74"/>
                <a:gd name="T77" fmla="*/ 55 h 69"/>
                <a:gd name="T78" fmla="*/ 59 w 74"/>
                <a:gd name="T79" fmla="*/ 55 h 69"/>
                <a:gd name="T80" fmla="*/ 63 w 74"/>
                <a:gd name="T81" fmla="*/ 22 h 69"/>
                <a:gd name="T82" fmla="*/ 63 w 74"/>
                <a:gd name="T83" fmla="*/ 22 h 69"/>
                <a:gd name="T84" fmla="*/ 63 w 74"/>
                <a:gd name="T85" fmla="*/ 21 h 69"/>
                <a:gd name="T86" fmla="*/ 62 w 74"/>
                <a:gd name="T87" fmla="*/ 21 h 69"/>
                <a:gd name="T88" fmla="*/ 62 w 74"/>
                <a:gd name="T89" fmla="*/ 21 h 69"/>
                <a:gd name="T90" fmla="*/ 62 w 74"/>
                <a:gd name="T91" fmla="*/ 21 h 69"/>
                <a:gd name="T92" fmla="*/ 62 w 74"/>
                <a:gd name="T93" fmla="*/ 21 h 69"/>
                <a:gd name="T94" fmla="*/ 62 w 74"/>
                <a:gd name="T95" fmla="*/ 21 h 69"/>
                <a:gd name="T96" fmla="*/ 62 w 74"/>
                <a:gd name="T97" fmla="*/ 20 h 69"/>
                <a:gd name="T98" fmla="*/ 61 w 74"/>
                <a:gd name="T99" fmla="*/ 20 h 69"/>
                <a:gd name="T100" fmla="*/ 61 w 74"/>
                <a:gd name="T101" fmla="*/ 20 h 69"/>
                <a:gd name="T102" fmla="*/ 61 w 74"/>
                <a:gd name="T103" fmla="*/ 20 h 69"/>
                <a:gd name="T104" fmla="*/ 61 w 74"/>
                <a:gd name="T105" fmla="*/ 20 h 69"/>
                <a:gd name="T106" fmla="*/ 61 w 74"/>
                <a:gd name="T107" fmla="*/ 19 h 69"/>
                <a:gd name="T108" fmla="*/ 61 w 74"/>
                <a:gd name="T109" fmla="*/ 19 h 69"/>
                <a:gd name="T110" fmla="*/ 60 w 74"/>
                <a:gd name="T111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6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5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1" y="62"/>
                    <a:pt x="23" y="63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9" y="68"/>
                    <a:pt x="33" y="69"/>
                    <a:pt x="37" y="69"/>
                  </a:cubicBezTo>
                  <a:cubicBezTo>
                    <a:pt x="43" y="69"/>
                    <a:pt x="49" y="65"/>
                    <a:pt x="56" y="59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9" y="63"/>
                    <a:pt x="29" y="63"/>
                    <a:pt x="30" y="63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4" y="29"/>
                    <a:pt x="64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30"/>
                    <a:pt x="65" y="30"/>
                    <a:pt x="65" y="3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9" y="45"/>
                    <a:pt x="74" y="35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3" y="22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45" y="3"/>
                    <a:pt x="0" y="0"/>
                    <a:pt x="0" y="0"/>
                  </a:cubicBezTo>
                </a:path>
              </a:pathLst>
            </a:custGeom>
            <a:solidFill>
              <a:srgbClr val="80A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8CCA536F-8CDC-D3DE-BDCC-C3F08EDB4D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9" y="740"/>
              <a:ext cx="323" cy="334"/>
            </a:xfrm>
            <a:custGeom>
              <a:avLst/>
              <a:gdLst>
                <a:gd name="T0" fmla="*/ 43 w 81"/>
                <a:gd name="T1" fmla="*/ 43 h 84"/>
                <a:gd name="T2" fmla="*/ 45 w 81"/>
                <a:gd name="T3" fmla="*/ 46 h 84"/>
                <a:gd name="T4" fmla="*/ 44 w 81"/>
                <a:gd name="T5" fmla="*/ 47 h 84"/>
                <a:gd name="T6" fmla="*/ 49 w 81"/>
                <a:gd name="T7" fmla="*/ 52 h 84"/>
                <a:gd name="T8" fmla="*/ 49 w 81"/>
                <a:gd name="T9" fmla="*/ 52 h 84"/>
                <a:gd name="T10" fmla="*/ 75 w 81"/>
                <a:gd name="T11" fmla="*/ 79 h 84"/>
                <a:gd name="T12" fmla="*/ 75 w 81"/>
                <a:gd name="T13" fmla="*/ 79 h 84"/>
                <a:gd name="T14" fmla="*/ 75 w 81"/>
                <a:gd name="T15" fmla="*/ 79 h 84"/>
                <a:gd name="T16" fmla="*/ 80 w 81"/>
                <a:gd name="T17" fmla="*/ 84 h 84"/>
                <a:gd name="T18" fmla="*/ 81 w 81"/>
                <a:gd name="T19" fmla="*/ 83 h 84"/>
                <a:gd name="T20" fmla="*/ 81 w 81"/>
                <a:gd name="T21" fmla="*/ 82 h 84"/>
                <a:gd name="T22" fmla="*/ 79 w 81"/>
                <a:gd name="T23" fmla="*/ 80 h 84"/>
                <a:gd name="T24" fmla="*/ 81 w 81"/>
                <a:gd name="T25" fmla="*/ 78 h 84"/>
                <a:gd name="T26" fmla="*/ 81 w 81"/>
                <a:gd name="T27" fmla="*/ 77 h 84"/>
                <a:gd name="T28" fmla="*/ 75 w 81"/>
                <a:gd name="T29" fmla="*/ 71 h 84"/>
                <a:gd name="T30" fmla="*/ 52 w 81"/>
                <a:gd name="T31" fmla="*/ 48 h 84"/>
                <a:gd name="T32" fmla="*/ 47 w 81"/>
                <a:gd name="T33" fmla="*/ 43 h 84"/>
                <a:gd name="T34" fmla="*/ 46 w 81"/>
                <a:gd name="T35" fmla="*/ 45 h 84"/>
                <a:gd name="T36" fmla="*/ 43 w 81"/>
                <a:gd name="T37" fmla="*/ 43 h 84"/>
                <a:gd name="T38" fmla="*/ 34 w 81"/>
                <a:gd name="T39" fmla="*/ 34 h 84"/>
                <a:gd name="T40" fmla="*/ 36 w 81"/>
                <a:gd name="T41" fmla="*/ 36 h 84"/>
                <a:gd name="T42" fmla="*/ 34 w 81"/>
                <a:gd name="T43" fmla="*/ 37 h 84"/>
                <a:gd name="T44" fmla="*/ 41 w 81"/>
                <a:gd name="T45" fmla="*/ 44 h 84"/>
                <a:gd name="T46" fmla="*/ 43 w 81"/>
                <a:gd name="T47" fmla="*/ 43 h 84"/>
                <a:gd name="T48" fmla="*/ 44 w 81"/>
                <a:gd name="T49" fmla="*/ 41 h 84"/>
                <a:gd name="T50" fmla="*/ 37 w 81"/>
                <a:gd name="T51" fmla="*/ 34 h 84"/>
                <a:gd name="T52" fmla="*/ 37 w 81"/>
                <a:gd name="T53" fmla="*/ 35 h 84"/>
                <a:gd name="T54" fmla="*/ 34 w 81"/>
                <a:gd name="T55" fmla="*/ 34 h 84"/>
                <a:gd name="T56" fmla="*/ 18 w 81"/>
                <a:gd name="T57" fmla="*/ 15 h 84"/>
                <a:gd name="T58" fmla="*/ 18 w 81"/>
                <a:gd name="T59" fmla="*/ 17 h 84"/>
                <a:gd name="T60" fmla="*/ 16 w 81"/>
                <a:gd name="T61" fmla="*/ 16 h 84"/>
                <a:gd name="T62" fmla="*/ 17 w 81"/>
                <a:gd name="T63" fmla="*/ 17 h 84"/>
                <a:gd name="T64" fmla="*/ 16 w 81"/>
                <a:gd name="T65" fmla="*/ 18 h 84"/>
                <a:gd name="T66" fmla="*/ 23 w 81"/>
                <a:gd name="T67" fmla="*/ 26 h 84"/>
                <a:gd name="T68" fmla="*/ 25 w 81"/>
                <a:gd name="T69" fmla="*/ 25 h 84"/>
                <a:gd name="T70" fmla="*/ 26 w 81"/>
                <a:gd name="T71" fmla="*/ 27 h 84"/>
                <a:gd name="T72" fmla="*/ 25 w 81"/>
                <a:gd name="T73" fmla="*/ 28 h 84"/>
                <a:gd name="T74" fmla="*/ 32 w 81"/>
                <a:gd name="T75" fmla="*/ 35 h 84"/>
                <a:gd name="T76" fmla="*/ 34 w 81"/>
                <a:gd name="T77" fmla="*/ 34 h 84"/>
                <a:gd name="T78" fmla="*/ 35 w 81"/>
                <a:gd name="T79" fmla="*/ 32 h 84"/>
                <a:gd name="T80" fmla="*/ 28 w 81"/>
                <a:gd name="T81" fmla="*/ 25 h 84"/>
                <a:gd name="T82" fmla="*/ 27 w 81"/>
                <a:gd name="T83" fmla="*/ 26 h 84"/>
                <a:gd name="T84" fmla="*/ 25 w 81"/>
                <a:gd name="T85" fmla="*/ 24 h 84"/>
                <a:gd name="T86" fmla="*/ 26 w 81"/>
                <a:gd name="T87" fmla="*/ 23 h 84"/>
                <a:gd name="T88" fmla="*/ 18 w 81"/>
                <a:gd name="T89" fmla="*/ 15 h 84"/>
                <a:gd name="T90" fmla="*/ 2 w 81"/>
                <a:gd name="T91" fmla="*/ 0 h 84"/>
                <a:gd name="T92" fmla="*/ 1 w 81"/>
                <a:gd name="T93" fmla="*/ 1 h 84"/>
                <a:gd name="T94" fmla="*/ 1 w 81"/>
                <a:gd name="T95" fmla="*/ 1 h 84"/>
                <a:gd name="T96" fmla="*/ 1 w 81"/>
                <a:gd name="T97" fmla="*/ 3 h 84"/>
                <a:gd name="T98" fmla="*/ 6 w 81"/>
                <a:gd name="T99" fmla="*/ 8 h 84"/>
                <a:gd name="T100" fmla="*/ 8 w 81"/>
                <a:gd name="T101" fmla="*/ 7 h 84"/>
                <a:gd name="T102" fmla="*/ 8 w 81"/>
                <a:gd name="T103" fmla="*/ 9 h 84"/>
                <a:gd name="T104" fmla="*/ 7 w 81"/>
                <a:gd name="T105" fmla="*/ 9 h 84"/>
                <a:gd name="T106" fmla="*/ 14 w 81"/>
                <a:gd name="T107" fmla="*/ 16 h 84"/>
                <a:gd name="T108" fmla="*/ 16 w 81"/>
                <a:gd name="T109" fmla="*/ 15 h 84"/>
                <a:gd name="T110" fmla="*/ 17 w 81"/>
                <a:gd name="T111" fmla="*/ 14 h 84"/>
                <a:gd name="T112" fmla="*/ 10 w 81"/>
                <a:gd name="T113" fmla="*/ 7 h 84"/>
                <a:gd name="T114" fmla="*/ 9 w 81"/>
                <a:gd name="T115" fmla="*/ 8 h 84"/>
                <a:gd name="T116" fmla="*/ 8 w 81"/>
                <a:gd name="T117" fmla="*/ 7 h 84"/>
                <a:gd name="T118" fmla="*/ 9 w 81"/>
                <a:gd name="T119" fmla="*/ 6 h 84"/>
                <a:gd name="T120" fmla="*/ 4 w 81"/>
                <a:gd name="T121" fmla="*/ 1 h 84"/>
                <a:gd name="T122" fmla="*/ 2 w 81"/>
                <a:gd name="T1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4">
                  <a:moveTo>
                    <a:pt x="43" y="43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3" y="43"/>
                    <a:pt x="43" y="43"/>
                    <a:pt x="43" y="43"/>
                  </a:cubicBezTo>
                  <a:moveTo>
                    <a:pt x="34" y="34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4" y="34"/>
                    <a:pt x="34" y="34"/>
                    <a:pt x="34" y="34"/>
                  </a:cubicBezTo>
                  <a:moveTo>
                    <a:pt x="18" y="15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18" y="15"/>
                    <a:pt x="18" y="15"/>
                    <a:pt x="18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E2682A2E-1D8B-141A-42EE-C18FC6B5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911"/>
              <a:ext cx="91" cy="56"/>
            </a:xfrm>
            <a:custGeom>
              <a:avLst/>
              <a:gdLst>
                <a:gd name="T0" fmla="*/ 21 w 23"/>
                <a:gd name="T1" fmla="*/ 0 h 14"/>
                <a:gd name="T2" fmla="*/ 19 w 23"/>
                <a:gd name="T3" fmla="*/ 1 h 14"/>
                <a:gd name="T4" fmla="*/ 1 w 23"/>
                <a:gd name="T5" fmla="*/ 13 h 14"/>
                <a:gd name="T6" fmla="*/ 1 w 23"/>
                <a:gd name="T7" fmla="*/ 14 h 14"/>
                <a:gd name="T8" fmla="*/ 1 w 23"/>
                <a:gd name="T9" fmla="*/ 14 h 14"/>
                <a:gd name="T10" fmla="*/ 1 w 23"/>
                <a:gd name="T11" fmla="*/ 14 h 14"/>
                <a:gd name="T12" fmla="*/ 2 w 23"/>
                <a:gd name="T13" fmla="*/ 14 h 14"/>
                <a:gd name="T14" fmla="*/ 22 w 23"/>
                <a:gd name="T15" fmla="*/ 4 h 14"/>
                <a:gd name="T16" fmla="*/ 23 w 23"/>
                <a:gd name="T17" fmla="*/ 3 h 14"/>
                <a:gd name="T18" fmla="*/ 21 w 23"/>
                <a:gd name="T19" fmla="*/ 0 h 14"/>
                <a:gd name="T20" fmla="*/ 21 w 23"/>
                <a:gd name="T21" fmla="*/ 0 h 14"/>
                <a:gd name="T22" fmla="*/ 21 w 23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4">
                  <a:moveTo>
                    <a:pt x="21" y="0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EC2506BA-06DF-69AB-1213-309BCE4A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876"/>
              <a:ext cx="95" cy="55"/>
            </a:xfrm>
            <a:custGeom>
              <a:avLst/>
              <a:gdLst>
                <a:gd name="T0" fmla="*/ 87 w 95"/>
                <a:gd name="T1" fmla="*/ 0 h 55"/>
                <a:gd name="T2" fmla="*/ 79 w 95"/>
                <a:gd name="T3" fmla="*/ 4 h 55"/>
                <a:gd name="T4" fmla="*/ 0 w 95"/>
                <a:gd name="T5" fmla="*/ 51 h 55"/>
                <a:gd name="T6" fmla="*/ 0 w 95"/>
                <a:gd name="T7" fmla="*/ 55 h 55"/>
                <a:gd name="T8" fmla="*/ 0 w 95"/>
                <a:gd name="T9" fmla="*/ 55 h 55"/>
                <a:gd name="T10" fmla="*/ 4 w 95"/>
                <a:gd name="T11" fmla="*/ 55 h 55"/>
                <a:gd name="T12" fmla="*/ 87 w 95"/>
                <a:gd name="T13" fmla="*/ 11 h 55"/>
                <a:gd name="T14" fmla="*/ 95 w 95"/>
                <a:gd name="T15" fmla="*/ 8 h 55"/>
                <a:gd name="T16" fmla="*/ 87 w 95"/>
                <a:gd name="T17" fmla="*/ 0 h 55"/>
                <a:gd name="T18" fmla="*/ 87 w 95"/>
                <a:gd name="T19" fmla="*/ 0 h 55"/>
                <a:gd name="T20" fmla="*/ 87 w 95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55">
                  <a:moveTo>
                    <a:pt x="87" y="0"/>
                  </a:moveTo>
                  <a:lnTo>
                    <a:pt x="79" y="4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87" y="11"/>
                  </a:lnTo>
                  <a:lnTo>
                    <a:pt x="95" y="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264">
              <a:extLst>
                <a:ext uri="{FF2B5EF4-FFF2-40B4-BE49-F238E27FC236}">
                  <a16:creationId xmlns:a16="http://schemas.microsoft.com/office/drawing/2014/main" id="{0F189B64-5A7C-2513-27E3-F842213C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876"/>
              <a:ext cx="95" cy="55"/>
            </a:xfrm>
            <a:custGeom>
              <a:avLst/>
              <a:gdLst>
                <a:gd name="T0" fmla="*/ 87 w 95"/>
                <a:gd name="T1" fmla="*/ 0 h 55"/>
                <a:gd name="T2" fmla="*/ 79 w 95"/>
                <a:gd name="T3" fmla="*/ 4 h 55"/>
                <a:gd name="T4" fmla="*/ 0 w 95"/>
                <a:gd name="T5" fmla="*/ 51 h 55"/>
                <a:gd name="T6" fmla="*/ 0 w 95"/>
                <a:gd name="T7" fmla="*/ 55 h 55"/>
                <a:gd name="T8" fmla="*/ 0 w 95"/>
                <a:gd name="T9" fmla="*/ 55 h 55"/>
                <a:gd name="T10" fmla="*/ 4 w 95"/>
                <a:gd name="T11" fmla="*/ 55 h 55"/>
                <a:gd name="T12" fmla="*/ 87 w 95"/>
                <a:gd name="T13" fmla="*/ 11 h 55"/>
                <a:gd name="T14" fmla="*/ 95 w 95"/>
                <a:gd name="T15" fmla="*/ 8 h 55"/>
                <a:gd name="T16" fmla="*/ 87 w 95"/>
                <a:gd name="T17" fmla="*/ 0 h 55"/>
                <a:gd name="T18" fmla="*/ 87 w 95"/>
                <a:gd name="T19" fmla="*/ 0 h 55"/>
                <a:gd name="T20" fmla="*/ 87 w 95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55">
                  <a:moveTo>
                    <a:pt x="87" y="0"/>
                  </a:moveTo>
                  <a:lnTo>
                    <a:pt x="79" y="4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87" y="11"/>
                  </a:lnTo>
                  <a:lnTo>
                    <a:pt x="95" y="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50AB9B43-C48B-481C-14AA-B9A73F4C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840"/>
              <a:ext cx="76" cy="47"/>
            </a:xfrm>
            <a:custGeom>
              <a:avLst/>
              <a:gdLst>
                <a:gd name="T0" fmla="*/ 72 w 76"/>
                <a:gd name="T1" fmla="*/ 0 h 47"/>
                <a:gd name="T2" fmla="*/ 64 w 76"/>
                <a:gd name="T3" fmla="*/ 4 h 47"/>
                <a:gd name="T4" fmla="*/ 0 w 76"/>
                <a:gd name="T5" fmla="*/ 44 h 47"/>
                <a:gd name="T6" fmla="*/ 0 w 76"/>
                <a:gd name="T7" fmla="*/ 44 h 47"/>
                <a:gd name="T8" fmla="*/ 0 w 76"/>
                <a:gd name="T9" fmla="*/ 44 h 47"/>
                <a:gd name="T10" fmla="*/ 4 w 76"/>
                <a:gd name="T11" fmla="*/ 47 h 47"/>
                <a:gd name="T12" fmla="*/ 72 w 76"/>
                <a:gd name="T13" fmla="*/ 12 h 47"/>
                <a:gd name="T14" fmla="*/ 76 w 76"/>
                <a:gd name="T15" fmla="*/ 8 h 47"/>
                <a:gd name="T16" fmla="*/ 72 w 7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7">
                  <a:moveTo>
                    <a:pt x="72" y="0"/>
                  </a:moveTo>
                  <a:lnTo>
                    <a:pt x="64" y="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7"/>
                  </a:lnTo>
                  <a:lnTo>
                    <a:pt x="72" y="12"/>
                  </a:lnTo>
                  <a:lnTo>
                    <a:pt x="76" y="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C7655538-2EA1-3E5B-3404-4037F790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840"/>
              <a:ext cx="76" cy="47"/>
            </a:xfrm>
            <a:custGeom>
              <a:avLst/>
              <a:gdLst>
                <a:gd name="T0" fmla="*/ 72 w 76"/>
                <a:gd name="T1" fmla="*/ 0 h 47"/>
                <a:gd name="T2" fmla="*/ 64 w 76"/>
                <a:gd name="T3" fmla="*/ 4 h 47"/>
                <a:gd name="T4" fmla="*/ 0 w 76"/>
                <a:gd name="T5" fmla="*/ 44 h 47"/>
                <a:gd name="T6" fmla="*/ 0 w 76"/>
                <a:gd name="T7" fmla="*/ 44 h 47"/>
                <a:gd name="T8" fmla="*/ 0 w 76"/>
                <a:gd name="T9" fmla="*/ 44 h 47"/>
                <a:gd name="T10" fmla="*/ 4 w 76"/>
                <a:gd name="T11" fmla="*/ 47 h 47"/>
                <a:gd name="T12" fmla="*/ 72 w 76"/>
                <a:gd name="T13" fmla="*/ 12 h 47"/>
                <a:gd name="T14" fmla="*/ 76 w 76"/>
                <a:gd name="T15" fmla="*/ 8 h 47"/>
                <a:gd name="T16" fmla="*/ 72 w 7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7">
                  <a:moveTo>
                    <a:pt x="72" y="0"/>
                  </a:moveTo>
                  <a:lnTo>
                    <a:pt x="64" y="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7"/>
                  </a:lnTo>
                  <a:lnTo>
                    <a:pt x="72" y="12"/>
                  </a:lnTo>
                  <a:lnTo>
                    <a:pt x="76" y="8"/>
                  </a:lnTo>
                  <a:lnTo>
                    <a:pt x="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7ECF64C4-2715-3325-28B0-B1E7B55CD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800"/>
              <a:ext cx="56" cy="40"/>
            </a:xfrm>
            <a:custGeom>
              <a:avLst/>
              <a:gdLst>
                <a:gd name="T0" fmla="*/ 52 w 56"/>
                <a:gd name="T1" fmla="*/ 0 h 40"/>
                <a:gd name="T2" fmla="*/ 44 w 56"/>
                <a:gd name="T3" fmla="*/ 4 h 40"/>
                <a:gd name="T4" fmla="*/ 0 w 56"/>
                <a:gd name="T5" fmla="*/ 36 h 40"/>
                <a:gd name="T6" fmla="*/ 0 w 56"/>
                <a:gd name="T7" fmla="*/ 36 h 40"/>
                <a:gd name="T8" fmla="*/ 0 w 56"/>
                <a:gd name="T9" fmla="*/ 36 h 40"/>
                <a:gd name="T10" fmla="*/ 0 w 56"/>
                <a:gd name="T11" fmla="*/ 40 h 40"/>
                <a:gd name="T12" fmla="*/ 52 w 56"/>
                <a:gd name="T13" fmla="*/ 12 h 40"/>
                <a:gd name="T14" fmla="*/ 56 w 56"/>
                <a:gd name="T15" fmla="*/ 8 h 40"/>
                <a:gd name="T16" fmla="*/ 52 w 56"/>
                <a:gd name="T17" fmla="*/ 4 h 40"/>
                <a:gd name="T18" fmla="*/ 52 w 56"/>
                <a:gd name="T19" fmla="*/ 0 h 40"/>
                <a:gd name="T20" fmla="*/ 52 w 5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0">
                  <a:moveTo>
                    <a:pt x="52" y="0"/>
                  </a:moveTo>
                  <a:lnTo>
                    <a:pt x="44" y="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52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3DB10585-AD0E-AA61-E5E5-347CE756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800"/>
              <a:ext cx="56" cy="40"/>
            </a:xfrm>
            <a:custGeom>
              <a:avLst/>
              <a:gdLst>
                <a:gd name="T0" fmla="*/ 52 w 56"/>
                <a:gd name="T1" fmla="*/ 0 h 40"/>
                <a:gd name="T2" fmla="*/ 44 w 56"/>
                <a:gd name="T3" fmla="*/ 4 h 40"/>
                <a:gd name="T4" fmla="*/ 0 w 56"/>
                <a:gd name="T5" fmla="*/ 36 h 40"/>
                <a:gd name="T6" fmla="*/ 0 w 56"/>
                <a:gd name="T7" fmla="*/ 36 h 40"/>
                <a:gd name="T8" fmla="*/ 0 w 56"/>
                <a:gd name="T9" fmla="*/ 36 h 40"/>
                <a:gd name="T10" fmla="*/ 0 w 56"/>
                <a:gd name="T11" fmla="*/ 40 h 40"/>
                <a:gd name="T12" fmla="*/ 52 w 56"/>
                <a:gd name="T13" fmla="*/ 12 h 40"/>
                <a:gd name="T14" fmla="*/ 56 w 56"/>
                <a:gd name="T15" fmla="*/ 8 h 40"/>
                <a:gd name="T16" fmla="*/ 52 w 56"/>
                <a:gd name="T17" fmla="*/ 4 h 40"/>
                <a:gd name="T18" fmla="*/ 52 w 56"/>
                <a:gd name="T19" fmla="*/ 0 h 40"/>
                <a:gd name="T20" fmla="*/ 52 w 5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0">
                  <a:moveTo>
                    <a:pt x="52" y="0"/>
                  </a:moveTo>
                  <a:lnTo>
                    <a:pt x="44" y="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52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269">
              <a:extLst>
                <a:ext uri="{FF2B5EF4-FFF2-40B4-BE49-F238E27FC236}">
                  <a16:creationId xmlns:a16="http://schemas.microsoft.com/office/drawing/2014/main" id="{16CF4F49-42E0-3BBA-9EF8-6670D3BD1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768"/>
              <a:ext cx="40" cy="28"/>
            </a:xfrm>
            <a:custGeom>
              <a:avLst/>
              <a:gdLst>
                <a:gd name="T0" fmla="*/ 40 w 40"/>
                <a:gd name="T1" fmla="*/ 0 h 28"/>
                <a:gd name="T2" fmla="*/ 32 w 40"/>
                <a:gd name="T3" fmla="*/ 4 h 28"/>
                <a:gd name="T4" fmla="*/ 0 w 40"/>
                <a:gd name="T5" fmla="*/ 24 h 28"/>
                <a:gd name="T6" fmla="*/ 4 w 40"/>
                <a:gd name="T7" fmla="*/ 28 h 28"/>
                <a:gd name="T8" fmla="*/ 4 w 40"/>
                <a:gd name="T9" fmla="*/ 28 h 28"/>
                <a:gd name="T10" fmla="*/ 4 w 40"/>
                <a:gd name="T11" fmla="*/ 28 h 28"/>
                <a:gd name="T12" fmla="*/ 36 w 40"/>
                <a:gd name="T13" fmla="*/ 8 h 28"/>
                <a:gd name="T14" fmla="*/ 40 w 40"/>
                <a:gd name="T15" fmla="*/ 8 h 28"/>
                <a:gd name="T16" fmla="*/ 40 w 40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lnTo>
                    <a:pt x="32" y="4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270">
              <a:extLst>
                <a:ext uri="{FF2B5EF4-FFF2-40B4-BE49-F238E27FC236}">
                  <a16:creationId xmlns:a16="http://schemas.microsoft.com/office/drawing/2014/main" id="{B04231D6-538A-4DEF-BE00-25B6912E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768"/>
              <a:ext cx="40" cy="28"/>
            </a:xfrm>
            <a:custGeom>
              <a:avLst/>
              <a:gdLst>
                <a:gd name="T0" fmla="*/ 40 w 40"/>
                <a:gd name="T1" fmla="*/ 0 h 28"/>
                <a:gd name="T2" fmla="*/ 32 w 40"/>
                <a:gd name="T3" fmla="*/ 4 h 28"/>
                <a:gd name="T4" fmla="*/ 0 w 40"/>
                <a:gd name="T5" fmla="*/ 24 h 28"/>
                <a:gd name="T6" fmla="*/ 4 w 40"/>
                <a:gd name="T7" fmla="*/ 28 h 28"/>
                <a:gd name="T8" fmla="*/ 4 w 40"/>
                <a:gd name="T9" fmla="*/ 28 h 28"/>
                <a:gd name="T10" fmla="*/ 4 w 40"/>
                <a:gd name="T11" fmla="*/ 28 h 28"/>
                <a:gd name="T12" fmla="*/ 36 w 40"/>
                <a:gd name="T13" fmla="*/ 8 h 28"/>
                <a:gd name="T14" fmla="*/ 40 w 40"/>
                <a:gd name="T15" fmla="*/ 8 h 28"/>
                <a:gd name="T16" fmla="*/ 40 w 40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lnTo>
                    <a:pt x="32" y="4"/>
                  </a:lnTo>
                  <a:lnTo>
                    <a:pt x="0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271">
              <a:extLst>
                <a:ext uri="{FF2B5EF4-FFF2-40B4-BE49-F238E27FC236}">
                  <a16:creationId xmlns:a16="http://schemas.microsoft.com/office/drawing/2014/main" id="{E3625DCB-0E6F-182D-78C2-73E24CCC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828"/>
              <a:ext cx="60" cy="91"/>
            </a:xfrm>
            <a:custGeom>
              <a:avLst/>
              <a:gdLst>
                <a:gd name="T0" fmla="*/ 13 w 15"/>
                <a:gd name="T1" fmla="*/ 0 h 23"/>
                <a:gd name="T2" fmla="*/ 13 w 15"/>
                <a:gd name="T3" fmla="*/ 0 h 23"/>
                <a:gd name="T4" fmla="*/ 1 w 15"/>
                <a:gd name="T5" fmla="*/ 19 h 23"/>
                <a:gd name="T6" fmla="*/ 0 w 15"/>
                <a:gd name="T7" fmla="*/ 21 h 23"/>
                <a:gd name="T8" fmla="*/ 0 w 15"/>
                <a:gd name="T9" fmla="*/ 21 h 23"/>
                <a:gd name="T10" fmla="*/ 0 w 15"/>
                <a:gd name="T11" fmla="*/ 21 h 23"/>
                <a:gd name="T12" fmla="*/ 3 w 15"/>
                <a:gd name="T13" fmla="*/ 23 h 23"/>
                <a:gd name="T14" fmla="*/ 4 w 15"/>
                <a:gd name="T15" fmla="*/ 21 h 23"/>
                <a:gd name="T16" fmla="*/ 15 w 15"/>
                <a:gd name="T17" fmla="*/ 1 h 23"/>
                <a:gd name="T18" fmla="*/ 14 w 15"/>
                <a:gd name="T19" fmla="*/ 0 h 23"/>
                <a:gd name="T20" fmla="*/ 14 w 15"/>
                <a:gd name="T21" fmla="*/ 0 h 23"/>
                <a:gd name="T22" fmla="*/ 13 w 15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272">
              <a:extLst>
                <a:ext uri="{FF2B5EF4-FFF2-40B4-BE49-F238E27FC236}">
                  <a16:creationId xmlns:a16="http://schemas.microsoft.com/office/drawing/2014/main" id="{04AA38FD-EC1A-5443-FCC4-FA3008F0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788"/>
              <a:ext cx="60" cy="92"/>
            </a:xfrm>
            <a:custGeom>
              <a:avLst/>
              <a:gdLst>
                <a:gd name="T0" fmla="*/ 56 w 60"/>
                <a:gd name="T1" fmla="*/ 0 h 92"/>
                <a:gd name="T2" fmla="*/ 52 w 60"/>
                <a:gd name="T3" fmla="*/ 0 h 92"/>
                <a:gd name="T4" fmla="*/ 4 w 60"/>
                <a:gd name="T5" fmla="*/ 80 h 92"/>
                <a:gd name="T6" fmla="*/ 0 w 60"/>
                <a:gd name="T7" fmla="*/ 88 h 92"/>
                <a:gd name="T8" fmla="*/ 0 w 60"/>
                <a:gd name="T9" fmla="*/ 88 h 92"/>
                <a:gd name="T10" fmla="*/ 0 w 60"/>
                <a:gd name="T11" fmla="*/ 88 h 92"/>
                <a:gd name="T12" fmla="*/ 12 w 60"/>
                <a:gd name="T13" fmla="*/ 92 h 92"/>
                <a:gd name="T14" fmla="*/ 12 w 60"/>
                <a:gd name="T15" fmla="*/ 88 h 92"/>
                <a:gd name="T16" fmla="*/ 60 w 60"/>
                <a:gd name="T17" fmla="*/ 4 h 92"/>
                <a:gd name="T18" fmla="*/ 56 w 60"/>
                <a:gd name="T19" fmla="*/ 0 h 92"/>
                <a:gd name="T20" fmla="*/ 56 w 60"/>
                <a:gd name="T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92">
                  <a:moveTo>
                    <a:pt x="56" y="0"/>
                  </a:moveTo>
                  <a:lnTo>
                    <a:pt x="52" y="0"/>
                  </a:lnTo>
                  <a:lnTo>
                    <a:pt x="4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273">
              <a:extLst>
                <a:ext uri="{FF2B5EF4-FFF2-40B4-BE49-F238E27FC236}">
                  <a16:creationId xmlns:a16="http://schemas.microsoft.com/office/drawing/2014/main" id="{BCD06A71-6A19-8120-D0F8-91838627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788"/>
              <a:ext cx="60" cy="92"/>
            </a:xfrm>
            <a:custGeom>
              <a:avLst/>
              <a:gdLst>
                <a:gd name="T0" fmla="*/ 56 w 60"/>
                <a:gd name="T1" fmla="*/ 0 h 92"/>
                <a:gd name="T2" fmla="*/ 52 w 60"/>
                <a:gd name="T3" fmla="*/ 0 h 92"/>
                <a:gd name="T4" fmla="*/ 4 w 60"/>
                <a:gd name="T5" fmla="*/ 80 h 92"/>
                <a:gd name="T6" fmla="*/ 0 w 60"/>
                <a:gd name="T7" fmla="*/ 88 h 92"/>
                <a:gd name="T8" fmla="*/ 0 w 60"/>
                <a:gd name="T9" fmla="*/ 88 h 92"/>
                <a:gd name="T10" fmla="*/ 0 w 60"/>
                <a:gd name="T11" fmla="*/ 88 h 92"/>
                <a:gd name="T12" fmla="*/ 12 w 60"/>
                <a:gd name="T13" fmla="*/ 92 h 92"/>
                <a:gd name="T14" fmla="*/ 12 w 60"/>
                <a:gd name="T15" fmla="*/ 88 h 92"/>
                <a:gd name="T16" fmla="*/ 60 w 60"/>
                <a:gd name="T17" fmla="*/ 4 h 92"/>
                <a:gd name="T18" fmla="*/ 56 w 60"/>
                <a:gd name="T19" fmla="*/ 0 h 92"/>
                <a:gd name="T20" fmla="*/ 56 w 60"/>
                <a:gd name="T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92">
                  <a:moveTo>
                    <a:pt x="56" y="0"/>
                  </a:moveTo>
                  <a:lnTo>
                    <a:pt x="52" y="0"/>
                  </a:lnTo>
                  <a:lnTo>
                    <a:pt x="4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274">
              <a:extLst>
                <a:ext uri="{FF2B5EF4-FFF2-40B4-BE49-F238E27FC236}">
                  <a16:creationId xmlns:a16="http://schemas.microsoft.com/office/drawing/2014/main" id="{842117A9-45F0-1655-736E-1AE69706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768"/>
              <a:ext cx="47" cy="76"/>
            </a:xfrm>
            <a:custGeom>
              <a:avLst/>
              <a:gdLst>
                <a:gd name="T0" fmla="*/ 43 w 47"/>
                <a:gd name="T1" fmla="*/ 0 h 76"/>
                <a:gd name="T2" fmla="*/ 4 w 47"/>
                <a:gd name="T3" fmla="*/ 64 h 76"/>
                <a:gd name="T4" fmla="*/ 0 w 47"/>
                <a:gd name="T5" fmla="*/ 68 h 76"/>
                <a:gd name="T6" fmla="*/ 7 w 47"/>
                <a:gd name="T7" fmla="*/ 76 h 76"/>
                <a:gd name="T8" fmla="*/ 11 w 47"/>
                <a:gd name="T9" fmla="*/ 72 h 76"/>
                <a:gd name="T10" fmla="*/ 47 w 47"/>
                <a:gd name="T11" fmla="*/ 0 h 76"/>
                <a:gd name="T12" fmla="*/ 47 w 47"/>
                <a:gd name="T13" fmla="*/ 0 h 76"/>
                <a:gd name="T14" fmla="*/ 47 w 47"/>
                <a:gd name="T15" fmla="*/ 0 h 76"/>
                <a:gd name="T16" fmla="*/ 43 w 4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6">
                  <a:moveTo>
                    <a:pt x="43" y="0"/>
                  </a:moveTo>
                  <a:lnTo>
                    <a:pt x="4" y="64"/>
                  </a:lnTo>
                  <a:lnTo>
                    <a:pt x="0" y="68"/>
                  </a:lnTo>
                  <a:lnTo>
                    <a:pt x="7" y="76"/>
                  </a:lnTo>
                  <a:lnTo>
                    <a:pt x="11" y="7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275">
              <a:extLst>
                <a:ext uri="{FF2B5EF4-FFF2-40B4-BE49-F238E27FC236}">
                  <a16:creationId xmlns:a16="http://schemas.microsoft.com/office/drawing/2014/main" id="{1099370A-E417-E2AB-637F-378B08843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768"/>
              <a:ext cx="47" cy="76"/>
            </a:xfrm>
            <a:custGeom>
              <a:avLst/>
              <a:gdLst>
                <a:gd name="T0" fmla="*/ 43 w 47"/>
                <a:gd name="T1" fmla="*/ 0 h 76"/>
                <a:gd name="T2" fmla="*/ 4 w 47"/>
                <a:gd name="T3" fmla="*/ 64 h 76"/>
                <a:gd name="T4" fmla="*/ 0 w 47"/>
                <a:gd name="T5" fmla="*/ 68 h 76"/>
                <a:gd name="T6" fmla="*/ 7 w 47"/>
                <a:gd name="T7" fmla="*/ 76 h 76"/>
                <a:gd name="T8" fmla="*/ 11 w 47"/>
                <a:gd name="T9" fmla="*/ 72 h 76"/>
                <a:gd name="T10" fmla="*/ 47 w 47"/>
                <a:gd name="T11" fmla="*/ 0 h 76"/>
                <a:gd name="T12" fmla="*/ 47 w 47"/>
                <a:gd name="T13" fmla="*/ 0 h 76"/>
                <a:gd name="T14" fmla="*/ 47 w 47"/>
                <a:gd name="T15" fmla="*/ 0 h 76"/>
                <a:gd name="T16" fmla="*/ 43 w 4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6">
                  <a:moveTo>
                    <a:pt x="43" y="0"/>
                  </a:moveTo>
                  <a:lnTo>
                    <a:pt x="4" y="64"/>
                  </a:lnTo>
                  <a:lnTo>
                    <a:pt x="0" y="68"/>
                  </a:lnTo>
                  <a:lnTo>
                    <a:pt x="7" y="76"/>
                  </a:lnTo>
                  <a:lnTo>
                    <a:pt x="11" y="72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276">
              <a:extLst>
                <a:ext uri="{FF2B5EF4-FFF2-40B4-BE49-F238E27FC236}">
                  <a16:creationId xmlns:a16="http://schemas.microsoft.com/office/drawing/2014/main" id="{2BC57483-4D5C-4C66-F418-350C9742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748"/>
              <a:ext cx="36" cy="60"/>
            </a:xfrm>
            <a:custGeom>
              <a:avLst/>
              <a:gdLst>
                <a:gd name="T0" fmla="*/ 32 w 36"/>
                <a:gd name="T1" fmla="*/ 0 h 60"/>
                <a:gd name="T2" fmla="*/ 4 w 36"/>
                <a:gd name="T3" fmla="*/ 48 h 60"/>
                <a:gd name="T4" fmla="*/ 0 w 36"/>
                <a:gd name="T5" fmla="*/ 52 h 60"/>
                <a:gd name="T6" fmla="*/ 0 w 36"/>
                <a:gd name="T7" fmla="*/ 52 h 60"/>
                <a:gd name="T8" fmla="*/ 0 w 36"/>
                <a:gd name="T9" fmla="*/ 56 h 60"/>
                <a:gd name="T10" fmla="*/ 8 w 36"/>
                <a:gd name="T11" fmla="*/ 60 h 60"/>
                <a:gd name="T12" fmla="*/ 8 w 36"/>
                <a:gd name="T13" fmla="*/ 52 h 60"/>
                <a:gd name="T14" fmla="*/ 36 w 36"/>
                <a:gd name="T15" fmla="*/ 4 h 60"/>
                <a:gd name="T16" fmla="*/ 32 w 36"/>
                <a:gd name="T17" fmla="*/ 0 h 60"/>
                <a:gd name="T18" fmla="*/ 32 w 36"/>
                <a:gd name="T19" fmla="*/ 0 h 60"/>
                <a:gd name="T20" fmla="*/ 32 w 36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60">
                  <a:moveTo>
                    <a:pt x="32" y="0"/>
                  </a:move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8" y="52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277">
              <a:extLst>
                <a:ext uri="{FF2B5EF4-FFF2-40B4-BE49-F238E27FC236}">
                  <a16:creationId xmlns:a16="http://schemas.microsoft.com/office/drawing/2014/main" id="{F5D27A8A-3861-997C-6DBA-1548F964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748"/>
              <a:ext cx="36" cy="60"/>
            </a:xfrm>
            <a:custGeom>
              <a:avLst/>
              <a:gdLst>
                <a:gd name="T0" fmla="*/ 32 w 36"/>
                <a:gd name="T1" fmla="*/ 0 h 60"/>
                <a:gd name="T2" fmla="*/ 4 w 36"/>
                <a:gd name="T3" fmla="*/ 48 h 60"/>
                <a:gd name="T4" fmla="*/ 0 w 36"/>
                <a:gd name="T5" fmla="*/ 52 h 60"/>
                <a:gd name="T6" fmla="*/ 0 w 36"/>
                <a:gd name="T7" fmla="*/ 52 h 60"/>
                <a:gd name="T8" fmla="*/ 0 w 36"/>
                <a:gd name="T9" fmla="*/ 56 h 60"/>
                <a:gd name="T10" fmla="*/ 8 w 36"/>
                <a:gd name="T11" fmla="*/ 60 h 60"/>
                <a:gd name="T12" fmla="*/ 8 w 36"/>
                <a:gd name="T13" fmla="*/ 52 h 60"/>
                <a:gd name="T14" fmla="*/ 36 w 36"/>
                <a:gd name="T15" fmla="*/ 4 h 60"/>
                <a:gd name="T16" fmla="*/ 32 w 36"/>
                <a:gd name="T17" fmla="*/ 0 h 60"/>
                <a:gd name="T18" fmla="*/ 32 w 36"/>
                <a:gd name="T19" fmla="*/ 0 h 60"/>
                <a:gd name="T20" fmla="*/ 32 w 36"/>
                <a:gd name="T2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60">
                  <a:moveTo>
                    <a:pt x="32" y="0"/>
                  </a:move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8" y="60"/>
                  </a:lnTo>
                  <a:lnTo>
                    <a:pt x="8" y="52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278">
              <a:extLst>
                <a:ext uri="{FF2B5EF4-FFF2-40B4-BE49-F238E27FC236}">
                  <a16:creationId xmlns:a16="http://schemas.microsoft.com/office/drawing/2014/main" id="{8343E564-2E45-9EDA-F74A-DFD9D6F1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733"/>
              <a:ext cx="24" cy="39"/>
            </a:xfrm>
            <a:custGeom>
              <a:avLst/>
              <a:gdLst>
                <a:gd name="T0" fmla="*/ 20 w 24"/>
                <a:gd name="T1" fmla="*/ 0 h 39"/>
                <a:gd name="T2" fmla="*/ 4 w 24"/>
                <a:gd name="T3" fmla="*/ 31 h 39"/>
                <a:gd name="T4" fmla="*/ 0 w 24"/>
                <a:gd name="T5" fmla="*/ 35 h 39"/>
                <a:gd name="T6" fmla="*/ 4 w 24"/>
                <a:gd name="T7" fmla="*/ 39 h 39"/>
                <a:gd name="T8" fmla="*/ 8 w 24"/>
                <a:gd name="T9" fmla="*/ 35 h 39"/>
                <a:gd name="T10" fmla="*/ 24 w 24"/>
                <a:gd name="T11" fmla="*/ 3 h 39"/>
                <a:gd name="T12" fmla="*/ 24 w 24"/>
                <a:gd name="T13" fmla="*/ 0 h 39"/>
                <a:gd name="T14" fmla="*/ 24 w 24"/>
                <a:gd name="T15" fmla="*/ 0 h 39"/>
                <a:gd name="T16" fmla="*/ 20 w 24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9">
                  <a:moveTo>
                    <a:pt x="20" y="0"/>
                  </a:moveTo>
                  <a:lnTo>
                    <a:pt x="4" y="31"/>
                  </a:lnTo>
                  <a:lnTo>
                    <a:pt x="0" y="35"/>
                  </a:lnTo>
                  <a:lnTo>
                    <a:pt x="4" y="39"/>
                  </a:lnTo>
                  <a:lnTo>
                    <a:pt x="8" y="3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279">
              <a:extLst>
                <a:ext uri="{FF2B5EF4-FFF2-40B4-BE49-F238E27FC236}">
                  <a16:creationId xmlns:a16="http://schemas.microsoft.com/office/drawing/2014/main" id="{11C040A7-9A98-90E7-E667-0CF8B5C2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733"/>
              <a:ext cx="24" cy="39"/>
            </a:xfrm>
            <a:custGeom>
              <a:avLst/>
              <a:gdLst>
                <a:gd name="T0" fmla="*/ 20 w 24"/>
                <a:gd name="T1" fmla="*/ 0 h 39"/>
                <a:gd name="T2" fmla="*/ 4 w 24"/>
                <a:gd name="T3" fmla="*/ 31 h 39"/>
                <a:gd name="T4" fmla="*/ 0 w 24"/>
                <a:gd name="T5" fmla="*/ 35 h 39"/>
                <a:gd name="T6" fmla="*/ 4 w 24"/>
                <a:gd name="T7" fmla="*/ 39 h 39"/>
                <a:gd name="T8" fmla="*/ 8 w 24"/>
                <a:gd name="T9" fmla="*/ 35 h 39"/>
                <a:gd name="T10" fmla="*/ 24 w 24"/>
                <a:gd name="T11" fmla="*/ 3 h 39"/>
                <a:gd name="T12" fmla="*/ 24 w 24"/>
                <a:gd name="T13" fmla="*/ 0 h 39"/>
                <a:gd name="T14" fmla="*/ 24 w 24"/>
                <a:gd name="T15" fmla="*/ 0 h 39"/>
                <a:gd name="T16" fmla="*/ 20 w 24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9">
                  <a:moveTo>
                    <a:pt x="20" y="0"/>
                  </a:moveTo>
                  <a:lnTo>
                    <a:pt x="4" y="31"/>
                  </a:lnTo>
                  <a:lnTo>
                    <a:pt x="0" y="35"/>
                  </a:lnTo>
                  <a:lnTo>
                    <a:pt x="4" y="39"/>
                  </a:lnTo>
                  <a:lnTo>
                    <a:pt x="8" y="3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280">
              <a:extLst>
                <a:ext uri="{FF2B5EF4-FFF2-40B4-BE49-F238E27FC236}">
                  <a16:creationId xmlns:a16="http://schemas.microsoft.com/office/drawing/2014/main" id="{43438108-8556-F3A7-9F3F-FF98E9F8C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450"/>
              <a:ext cx="255" cy="239"/>
            </a:xfrm>
            <a:custGeom>
              <a:avLst/>
              <a:gdLst>
                <a:gd name="T0" fmla="*/ 16 w 64"/>
                <a:gd name="T1" fmla="*/ 52 h 60"/>
                <a:gd name="T2" fmla="*/ 22 w 64"/>
                <a:gd name="T3" fmla="*/ 57 h 60"/>
                <a:gd name="T4" fmla="*/ 47 w 64"/>
                <a:gd name="T5" fmla="*/ 51 h 60"/>
                <a:gd name="T6" fmla="*/ 26 w 64"/>
                <a:gd name="T7" fmla="*/ 56 h 60"/>
                <a:gd name="T8" fmla="*/ 25 w 64"/>
                <a:gd name="T9" fmla="*/ 55 h 60"/>
                <a:gd name="T10" fmla="*/ 25 w 64"/>
                <a:gd name="T11" fmla="*/ 54 h 60"/>
                <a:gd name="T12" fmla="*/ 35 w 64"/>
                <a:gd name="T13" fmla="*/ 38 h 60"/>
                <a:gd name="T14" fmla="*/ 16 w 64"/>
                <a:gd name="T15" fmla="*/ 48 h 60"/>
                <a:gd name="T16" fmla="*/ 16 w 64"/>
                <a:gd name="T17" fmla="*/ 47 h 60"/>
                <a:gd name="T18" fmla="*/ 27 w 64"/>
                <a:gd name="T19" fmla="*/ 30 h 60"/>
                <a:gd name="T20" fmla="*/ 11 w 64"/>
                <a:gd name="T21" fmla="*/ 38 h 60"/>
                <a:gd name="T22" fmla="*/ 11 w 64"/>
                <a:gd name="T23" fmla="*/ 37 h 60"/>
                <a:gd name="T24" fmla="*/ 19 w 64"/>
                <a:gd name="T25" fmla="*/ 22 h 60"/>
                <a:gd name="T26" fmla="*/ 8 w 64"/>
                <a:gd name="T27" fmla="*/ 27 h 60"/>
                <a:gd name="T28" fmla="*/ 8 w 64"/>
                <a:gd name="T29" fmla="*/ 27 h 60"/>
                <a:gd name="T30" fmla="*/ 12 w 64"/>
                <a:gd name="T31" fmla="*/ 14 h 60"/>
                <a:gd name="T32" fmla="*/ 4 w 64"/>
                <a:gd name="T33" fmla="*/ 18 h 60"/>
                <a:gd name="T34" fmla="*/ 4 w 64"/>
                <a:gd name="T35" fmla="*/ 18 h 60"/>
                <a:gd name="T36" fmla="*/ 7 w 64"/>
                <a:gd name="T37" fmla="*/ 9 h 60"/>
                <a:gd name="T38" fmla="*/ 6 w 64"/>
                <a:gd name="T39" fmla="*/ 7 h 60"/>
                <a:gd name="T40" fmla="*/ 9 w 64"/>
                <a:gd name="T41" fmla="*/ 7 h 60"/>
                <a:gd name="T42" fmla="*/ 17 w 64"/>
                <a:gd name="T43" fmla="*/ 5 h 60"/>
                <a:gd name="T44" fmla="*/ 18 w 64"/>
                <a:gd name="T45" fmla="*/ 5 h 60"/>
                <a:gd name="T46" fmla="*/ 14 w 64"/>
                <a:gd name="T47" fmla="*/ 12 h 60"/>
                <a:gd name="T48" fmla="*/ 26 w 64"/>
                <a:gd name="T49" fmla="*/ 8 h 60"/>
                <a:gd name="T50" fmla="*/ 27 w 64"/>
                <a:gd name="T51" fmla="*/ 8 h 60"/>
                <a:gd name="T52" fmla="*/ 21 w 64"/>
                <a:gd name="T53" fmla="*/ 20 h 60"/>
                <a:gd name="T54" fmla="*/ 36 w 64"/>
                <a:gd name="T55" fmla="*/ 12 h 60"/>
                <a:gd name="T56" fmla="*/ 37 w 64"/>
                <a:gd name="T57" fmla="*/ 12 h 60"/>
                <a:gd name="T58" fmla="*/ 29 w 64"/>
                <a:gd name="T59" fmla="*/ 28 h 60"/>
                <a:gd name="T60" fmla="*/ 46 w 64"/>
                <a:gd name="T61" fmla="*/ 17 h 60"/>
                <a:gd name="T62" fmla="*/ 47 w 64"/>
                <a:gd name="T63" fmla="*/ 17 h 60"/>
                <a:gd name="T64" fmla="*/ 38 w 64"/>
                <a:gd name="T65" fmla="*/ 36 h 60"/>
                <a:gd name="T66" fmla="*/ 54 w 64"/>
                <a:gd name="T67" fmla="*/ 25 h 60"/>
                <a:gd name="T68" fmla="*/ 55 w 64"/>
                <a:gd name="T69" fmla="*/ 26 h 60"/>
                <a:gd name="T70" fmla="*/ 55 w 64"/>
                <a:gd name="T71" fmla="*/ 26 h 60"/>
                <a:gd name="T72" fmla="*/ 50 w 64"/>
                <a:gd name="T73" fmla="*/ 48 h 60"/>
                <a:gd name="T74" fmla="*/ 1 w 64"/>
                <a:gd name="T7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0">
                  <a:moveTo>
                    <a:pt x="0" y="0"/>
                  </a:moveTo>
                  <a:cubicBezTo>
                    <a:pt x="0" y="0"/>
                    <a:pt x="3" y="3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8" y="54"/>
                    <a:pt x="20" y="55"/>
                    <a:pt x="22" y="57"/>
                  </a:cubicBezTo>
                  <a:cubicBezTo>
                    <a:pt x="25" y="59"/>
                    <a:pt x="28" y="60"/>
                    <a:pt x="31" y="60"/>
                  </a:cubicBezTo>
                  <a:cubicBezTo>
                    <a:pt x="37" y="60"/>
                    <a:pt x="42" y="56"/>
                    <a:pt x="47" y="51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4"/>
                    <a:pt x="25" y="5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5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9" y="39"/>
                    <a:pt x="64" y="29"/>
                    <a:pt x="51" y="17"/>
                  </a:cubicBezTo>
                  <a:cubicBezTo>
                    <a:pt x="39" y="5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A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281">
              <a:extLst>
                <a:ext uri="{FF2B5EF4-FFF2-40B4-BE49-F238E27FC236}">
                  <a16:creationId xmlns:a16="http://schemas.microsoft.com/office/drawing/2014/main" id="{B764FB68-3EE1-7005-E607-8D5C244D1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7" y="478"/>
              <a:ext cx="275" cy="286"/>
            </a:xfrm>
            <a:custGeom>
              <a:avLst/>
              <a:gdLst>
                <a:gd name="T0" fmla="*/ 38 w 69"/>
                <a:gd name="T1" fmla="*/ 39 h 72"/>
                <a:gd name="T2" fmla="*/ 41 w 69"/>
                <a:gd name="T3" fmla="*/ 44 h 72"/>
                <a:gd name="T4" fmla="*/ 65 w 69"/>
                <a:gd name="T5" fmla="*/ 68 h 72"/>
                <a:gd name="T6" fmla="*/ 65 w 69"/>
                <a:gd name="T7" fmla="*/ 68 h 72"/>
                <a:gd name="T8" fmla="*/ 69 w 69"/>
                <a:gd name="T9" fmla="*/ 71 h 72"/>
                <a:gd name="T10" fmla="*/ 68 w 69"/>
                <a:gd name="T11" fmla="*/ 68 h 72"/>
                <a:gd name="T12" fmla="*/ 69 w 69"/>
                <a:gd name="T13" fmla="*/ 65 h 72"/>
                <a:gd name="T14" fmla="*/ 66 w 69"/>
                <a:gd name="T15" fmla="*/ 61 h 72"/>
                <a:gd name="T16" fmla="*/ 44 w 69"/>
                <a:gd name="T17" fmla="*/ 41 h 72"/>
                <a:gd name="T18" fmla="*/ 40 w 69"/>
                <a:gd name="T19" fmla="*/ 37 h 72"/>
                <a:gd name="T20" fmla="*/ 37 w 69"/>
                <a:gd name="T21" fmla="*/ 36 h 72"/>
                <a:gd name="T22" fmla="*/ 30 w 69"/>
                <a:gd name="T23" fmla="*/ 31 h 72"/>
                <a:gd name="T24" fmla="*/ 35 w 69"/>
                <a:gd name="T25" fmla="*/ 37 h 72"/>
                <a:gd name="T26" fmla="*/ 38 w 69"/>
                <a:gd name="T27" fmla="*/ 34 h 72"/>
                <a:gd name="T28" fmla="*/ 31 w 69"/>
                <a:gd name="T29" fmla="*/ 30 h 72"/>
                <a:gd name="T30" fmla="*/ 15 w 69"/>
                <a:gd name="T31" fmla="*/ 13 h 72"/>
                <a:gd name="T32" fmla="*/ 13 w 69"/>
                <a:gd name="T33" fmla="*/ 13 h 72"/>
                <a:gd name="T34" fmla="*/ 13 w 69"/>
                <a:gd name="T35" fmla="*/ 15 h 72"/>
                <a:gd name="T36" fmla="*/ 21 w 69"/>
                <a:gd name="T37" fmla="*/ 20 h 72"/>
                <a:gd name="T38" fmla="*/ 21 w 69"/>
                <a:gd name="T39" fmla="*/ 23 h 72"/>
                <a:gd name="T40" fmla="*/ 29 w 69"/>
                <a:gd name="T41" fmla="*/ 28 h 72"/>
                <a:gd name="T42" fmla="*/ 23 w 69"/>
                <a:gd name="T43" fmla="*/ 21 h 72"/>
                <a:gd name="T44" fmla="*/ 21 w 69"/>
                <a:gd name="T45" fmla="*/ 20 h 72"/>
                <a:gd name="T46" fmla="*/ 15 w 69"/>
                <a:gd name="T47" fmla="*/ 13 h 72"/>
                <a:gd name="T48" fmla="*/ 0 w 69"/>
                <a:gd name="T49" fmla="*/ 0 h 72"/>
                <a:gd name="T50" fmla="*/ 1 w 69"/>
                <a:gd name="T51" fmla="*/ 2 h 72"/>
                <a:gd name="T52" fmla="*/ 6 w 69"/>
                <a:gd name="T53" fmla="*/ 6 h 72"/>
                <a:gd name="T54" fmla="*/ 6 w 69"/>
                <a:gd name="T55" fmla="*/ 7 h 72"/>
                <a:gd name="T56" fmla="*/ 13 w 69"/>
                <a:gd name="T57" fmla="*/ 12 h 72"/>
                <a:gd name="T58" fmla="*/ 8 w 69"/>
                <a:gd name="T59" fmla="*/ 5 h 72"/>
                <a:gd name="T60" fmla="*/ 6 w 69"/>
                <a:gd name="T61" fmla="*/ 6 h 72"/>
                <a:gd name="T62" fmla="*/ 3 w 69"/>
                <a:gd name="T6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72">
                  <a:moveTo>
                    <a:pt x="37" y="36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7" y="36"/>
                    <a:pt x="37" y="36"/>
                    <a:pt x="37" y="36"/>
                  </a:cubicBezTo>
                  <a:moveTo>
                    <a:pt x="29" y="28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8"/>
                    <a:pt x="29" y="28"/>
                    <a:pt x="29" y="28"/>
                  </a:cubicBezTo>
                  <a:moveTo>
                    <a:pt x="15" y="13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282">
              <a:extLst>
                <a:ext uri="{FF2B5EF4-FFF2-40B4-BE49-F238E27FC236}">
                  <a16:creationId xmlns:a16="http://schemas.microsoft.com/office/drawing/2014/main" id="{A83B7F10-8931-4F97-E123-EA79ED012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621"/>
              <a:ext cx="76" cy="52"/>
            </a:xfrm>
            <a:custGeom>
              <a:avLst/>
              <a:gdLst>
                <a:gd name="T0" fmla="*/ 17 w 19"/>
                <a:gd name="T1" fmla="*/ 0 h 13"/>
                <a:gd name="T2" fmla="*/ 16 w 19"/>
                <a:gd name="T3" fmla="*/ 1 h 13"/>
                <a:gd name="T4" fmla="*/ 0 w 19"/>
                <a:gd name="T5" fmla="*/ 11 h 13"/>
                <a:gd name="T6" fmla="*/ 0 w 19"/>
                <a:gd name="T7" fmla="*/ 12 h 13"/>
                <a:gd name="T8" fmla="*/ 0 w 19"/>
                <a:gd name="T9" fmla="*/ 12 h 13"/>
                <a:gd name="T10" fmla="*/ 1 w 19"/>
                <a:gd name="T11" fmla="*/ 13 h 13"/>
                <a:gd name="T12" fmla="*/ 1 w 19"/>
                <a:gd name="T13" fmla="*/ 13 h 13"/>
                <a:gd name="T14" fmla="*/ 18 w 19"/>
                <a:gd name="T15" fmla="*/ 4 h 13"/>
                <a:gd name="T16" fmla="*/ 19 w 19"/>
                <a:gd name="T17" fmla="*/ 3 h 13"/>
                <a:gd name="T18" fmla="*/ 18 w 19"/>
                <a:gd name="T19" fmla="*/ 0 h 13"/>
                <a:gd name="T20" fmla="*/ 17 w 19"/>
                <a:gd name="T21" fmla="*/ 0 h 13"/>
                <a:gd name="T22" fmla="*/ 17 w 19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3">
                  <a:moveTo>
                    <a:pt x="17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283">
              <a:extLst>
                <a:ext uri="{FF2B5EF4-FFF2-40B4-BE49-F238E27FC236}">
                  <a16:creationId xmlns:a16="http://schemas.microsoft.com/office/drawing/2014/main" id="{0F7B9C5E-8D7C-8178-97E6-80D9CD6A4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466"/>
              <a:ext cx="0" cy="76"/>
            </a:xfrm>
            <a:custGeom>
              <a:avLst/>
              <a:gdLst>
                <a:gd name="T0" fmla="*/ 0 h 76"/>
                <a:gd name="T1" fmla="*/ 76 h 76"/>
                <a:gd name="T2" fmla="*/ 0 h 76"/>
                <a:gd name="T3" fmla="*/ 0 h 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6">
                  <a:moveTo>
                    <a:pt x="0" y="0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284">
              <a:extLst>
                <a:ext uri="{FF2B5EF4-FFF2-40B4-BE49-F238E27FC236}">
                  <a16:creationId xmlns:a16="http://schemas.microsoft.com/office/drawing/2014/main" id="{1CE9D3AE-3A8F-EF3C-77D9-22959FEC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466"/>
              <a:ext cx="0" cy="76"/>
            </a:xfrm>
            <a:custGeom>
              <a:avLst/>
              <a:gdLst>
                <a:gd name="T0" fmla="*/ 0 h 76"/>
                <a:gd name="T1" fmla="*/ 76 h 76"/>
                <a:gd name="T2" fmla="*/ 0 h 76"/>
                <a:gd name="T3" fmla="*/ 0 h 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6">
                  <a:moveTo>
                    <a:pt x="0" y="0"/>
                  </a:moveTo>
                  <a:lnTo>
                    <a:pt x="0" y="7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285">
              <a:extLst>
                <a:ext uri="{FF2B5EF4-FFF2-40B4-BE49-F238E27FC236}">
                  <a16:creationId xmlns:a16="http://schemas.microsoft.com/office/drawing/2014/main" id="{079044B9-249B-7FC4-601F-467644A9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89"/>
              <a:ext cx="79" cy="52"/>
            </a:xfrm>
            <a:custGeom>
              <a:avLst/>
              <a:gdLst>
                <a:gd name="T0" fmla="*/ 75 w 79"/>
                <a:gd name="T1" fmla="*/ 0 h 52"/>
                <a:gd name="T2" fmla="*/ 67 w 79"/>
                <a:gd name="T3" fmla="*/ 4 h 52"/>
                <a:gd name="T4" fmla="*/ 0 w 79"/>
                <a:gd name="T5" fmla="*/ 48 h 52"/>
                <a:gd name="T6" fmla="*/ 0 w 79"/>
                <a:gd name="T7" fmla="*/ 52 h 52"/>
                <a:gd name="T8" fmla="*/ 0 w 79"/>
                <a:gd name="T9" fmla="*/ 52 h 52"/>
                <a:gd name="T10" fmla="*/ 4 w 79"/>
                <a:gd name="T11" fmla="*/ 52 h 52"/>
                <a:gd name="T12" fmla="*/ 75 w 79"/>
                <a:gd name="T13" fmla="*/ 12 h 52"/>
                <a:gd name="T14" fmla="*/ 79 w 79"/>
                <a:gd name="T15" fmla="*/ 12 h 52"/>
                <a:gd name="T16" fmla="*/ 75 w 79"/>
                <a:gd name="T17" fmla="*/ 0 h 52"/>
                <a:gd name="T18" fmla="*/ 75 w 79"/>
                <a:gd name="T19" fmla="*/ 0 h 52"/>
                <a:gd name="T20" fmla="*/ 75 w 79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2">
                  <a:moveTo>
                    <a:pt x="75" y="0"/>
                  </a:moveTo>
                  <a:lnTo>
                    <a:pt x="67" y="4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286">
              <a:extLst>
                <a:ext uri="{FF2B5EF4-FFF2-40B4-BE49-F238E27FC236}">
                  <a16:creationId xmlns:a16="http://schemas.microsoft.com/office/drawing/2014/main" id="{15BB25E1-9330-1B78-0D43-A2D979A43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589"/>
              <a:ext cx="79" cy="52"/>
            </a:xfrm>
            <a:custGeom>
              <a:avLst/>
              <a:gdLst>
                <a:gd name="T0" fmla="*/ 75 w 79"/>
                <a:gd name="T1" fmla="*/ 0 h 52"/>
                <a:gd name="T2" fmla="*/ 67 w 79"/>
                <a:gd name="T3" fmla="*/ 4 h 52"/>
                <a:gd name="T4" fmla="*/ 0 w 79"/>
                <a:gd name="T5" fmla="*/ 48 h 52"/>
                <a:gd name="T6" fmla="*/ 0 w 79"/>
                <a:gd name="T7" fmla="*/ 52 h 52"/>
                <a:gd name="T8" fmla="*/ 0 w 79"/>
                <a:gd name="T9" fmla="*/ 52 h 52"/>
                <a:gd name="T10" fmla="*/ 4 w 79"/>
                <a:gd name="T11" fmla="*/ 52 h 52"/>
                <a:gd name="T12" fmla="*/ 75 w 79"/>
                <a:gd name="T13" fmla="*/ 12 h 52"/>
                <a:gd name="T14" fmla="*/ 79 w 79"/>
                <a:gd name="T15" fmla="*/ 12 h 52"/>
                <a:gd name="T16" fmla="*/ 75 w 79"/>
                <a:gd name="T17" fmla="*/ 0 h 52"/>
                <a:gd name="T18" fmla="*/ 75 w 79"/>
                <a:gd name="T19" fmla="*/ 0 h 52"/>
                <a:gd name="T20" fmla="*/ 75 w 79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2">
                  <a:moveTo>
                    <a:pt x="75" y="0"/>
                  </a:moveTo>
                  <a:lnTo>
                    <a:pt x="67" y="4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287">
              <a:extLst>
                <a:ext uri="{FF2B5EF4-FFF2-40B4-BE49-F238E27FC236}">
                  <a16:creationId xmlns:a16="http://schemas.microsoft.com/office/drawing/2014/main" id="{DA418360-16D1-16BE-2C53-E8EAE96B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558"/>
              <a:ext cx="67" cy="43"/>
            </a:xfrm>
            <a:custGeom>
              <a:avLst/>
              <a:gdLst>
                <a:gd name="T0" fmla="*/ 63 w 67"/>
                <a:gd name="T1" fmla="*/ 0 h 43"/>
                <a:gd name="T2" fmla="*/ 55 w 67"/>
                <a:gd name="T3" fmla="*/ 4 h 43"/>
                <a:gd name="T4" fmla="*/ 0 w 67"/>
                <a:gd name="T5" fmla="*/ 39 h 43"/>
                <a:gd name="T6" fmla="*/ 0 w 67"/>
                <a:gd name="T7" fmla="*/ 43 h 43"/>
                <a:gd name="T8" fmla="*/ 0 w 67"/>
                <a:gd name="T9" fmla="*/ 43 h 43"/>
                <a:gd name="T10" fmla="*/ 4 w 67"/>
                <a:gd name="T11" fmla="*/ 43 h 43"/>
                <a:gd name="T12" fmla="*/ 63 w 67"/>
                <a:gd name="T13" fmla="*/ 12 h 43"/>
                <a:gd name="T14" fmla="*/ 67 w 67"/>
                <a:gd name="T15" fmla="*/ 8 h 43"/>
                <a:gd name="T16" fmla="*/ 63 w 67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43">
                  <a:moveTo>
                    <a:pt x="63" y="0"/>
                  </a:moveTo>
                  <a:lnTo>
                    <a:pt x="55" y="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63" y="12"/>
                  </a:lnTo>
                  <a:lnTo>
                    <a:pt x="67" y="8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288">
              <a:extLst>
                <a:ext uri="{FF2B5EF4-FFF2-40B4-BE49-F238E27FC236}">
                  <a16:creationId xmlns:a16="http://schemas.microsoft.com/office/drawing/2014/main" id="{C5B063C4-055C-973D-2D3B-518B9016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558"/>
              <a:ext cx="67" cy="43"/>
            </a:xfrm>
            <a:custGeom>
              <a:avLst/>
              <a:gdLst>
                <a:gd name="T0" fmla="*/ 63 w 67"/>
                <a:gd name="T1" fmla="*/ 0 h 43"/>
                <a:gd name="T2" fmla="*/ 55 w 67"/>
                <a:gd name="T3" fmla="*/ 4 h 43"/>
                <a:gd name="T4" fmla="*/ 0 w 67"/>
                <a:gd name="T5" fmla="*/ 39 h 43"/>
                <a:gd name="T6" fmla="*/ 0 w 67"/>
                <a:gd name="T7" fmla="*/ 43 h 43"/>
                <a:gd name="T8" fmla="*/ 0 w 67"/>
                <a:gd name="T9" fmla="*/ 43 h 43"/>
                <a:gd name="T10" fmla="*/ 4 w 67"/>
                <a:gd name="T11" fmla="*/ 43 h 43"/>
                <a:gd name="T12" fmla="*/ 63 w 67"/>
                <a:gd name="T13" fmla="*/ 12 h 43"/>
                <a:gd name="T14" fmla="*/ 67 w 67"/>
                <a:gd name="T15" fmla="*/ 8 h 43"/>
                <a:gd name="T16" fmla="*/ 63 w 67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43">
                  <a:moveTo>
                    <a:pt x="63" y="0"/>
                  </a:moveTo>
                  <a:lnTo>
                    <a:pt x="55" y="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63" y="12"/>
                  </a:lnTo>
                  <a:lnTo>
                    <a:pt x="67" y="8"/>
                  </a:lnTo>
                  <a:lnTo>
                    <a:pt x="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289">
              <a:extLst>
                <a:ext uri="{FF2B5EF4-FFF2-40B4-BE49-F238E27FC236}">
                  <a16:creationId xmlns:a16="http://schemas.microsoft.com/office/drawing/2014/main" id="{574B067F-34A5-04C1-310B-076519ACC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526"/>
              <a:ext cx="48" cy="32"/>
            </a:xfrm>
            <a:custGeom>
              <a:avLst/>
              <a:gdLst>
                <a:gd name="T0" fmla="*/ 44 w 48"/>
                <a:gd name="T1" fmla="*/ 0 h 32"/>
                <a:gd name="T2" fmla="*/ 40 w 48"/>
                <a:gd name="T3" fmla="*/ 4 h 32"/>
                <a:gd name="T4" fmla="*/ 0 w 48"/>
                <a:gd name="T5" fmla="*/ 32 h 32"/>
                <a:gd name="T6" fmla="*/ 0 w 48"/>
                <a:gd name="T7" fmla="*/ 32 h 32"/>
                <a:gd name="T8" fmla="*/ 0 w 48"/>
                <a:gd name="T9" fmla="*/ 32 h 32"/>
                <a:gd name="T10" fmla="*/ 0 w 48"/>
                <a:gd name="T11" fmla="*/ 32 h 32"/>
                <a:gd name="T12" fmla="*/ 44 w 48"/>
                <a:gd name="T13" fmla="*/ 12 h 32"/>
                <a:gd name="T14" fmla="*/ 48 w 48"/>
                <a:gd name="T15" fmla="*/ 8 h 32"/>
                <a:gd name="T16" fmla="*/ 44 w 48"/>
                <a:gd name="T17" fmla="*/ 4 h 32"/>
                <a:gd name="T18" fmla="*/ 44 w 48"/>
                <a:gd name="T19" fmla="*/ 4 h 32"/>
                <a:gd name="T20" fmla="*/ 44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4" y="0"/>
                  </a:moveTo>
                  <a:lnTo>
                    <a:pt x="40" y="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290">
              <a:extLst>
                <a:ext uri="{FF2B5EF4-FFF2-40B4-BE49-F238E27FC236}">
                  <a16:creationId xmlns:a16="http://schemas.microsoft.com/office/drawing/2014/main" id="{F49979EB-0B07-2E09-DEB0-CC5631CC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526"/>
              <a:ext cx="48" cy="32"/>
            </a:xfrm>
            <a:custGeom>
              <a:avLst/>
              <a:gdLst>
                <a:gd name="T0" fmla="*/ 44 w 48"/>
                <a:gd name="T1" fmla="*/ 0 h 32"/>
                <a:gd name="T2" fmla="*/ 40 w 48"/>
                <a:gd name="T3" fmla="*/ 4 h 32"/>
                <a:gd name="T4" fmla="*/ 0 w 48"/>
                <a:gd name="T5" fmla="*/ 32 h 32"/>
                <a:gd name="T6" fmla="*/ 0 w 48"/>
                <a:gd name="T7" fmla="*/ 32 h 32"/>
                <a:gd name="T8" fmla="*/ 0 w 48"/>
                <a:gd name="T9" fmla="*/ 32 h 32"/>
                <a:gd name="T10" fmla="*/ 0 w 48"/>
                <a:gd name="T11" fmla="*/ 32 h 32"/>
                <a:gd name="T12" fmla="*/ 44 w 48"/>
                <a:gd name="T13" fmla="*/ 12 h 32"/>
                <a:gd name="T14" fmla="*/ 48 w 48"/>
                <a:gd name="T15" fmla="*/ 8 h 32"/>
                <a:gd name="T16" fmla="*/ 44 w 48"/>
                <a:gd name="T17" fmla="*/ 4 h 32"/>
                <a:gd name="T18" fmla="*/ 44 w 48"/>
                <a:gd name="T19" fmla="*/ 4 h 32"/>
                <a:gd name="T20" fmla="*/ 44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4" y="0"/>
                  </a:moveTo>
                  <a:lnTo>
                    <a:pt x="40" y="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291">
              <a:extLst>
                <a:ext uri="{FF2B5EF4-FFF2-40B4-BE49-F238E27FC236}">
                  <a16:creationId xmlns:a16="http://schemas.microsoft.com/office/drawing/2014/main" id="{6EA1A652-BC71-55D9-41CE-ABE2C18FF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502"/>
              <a:ext cx="36" cy="20"/>
            </a:xfrm>
            <a:custGeom>
              <a:avLst/>
              <a:gdLst>
                <a:gd name="T0" fmla="*/ 32 w 36"/>
                <a:gd name="T1" fmla="*/ 0 h 20"/>
                <a:gd name="T2" fmla="*/ 28 w 36"/>
                <a:gd name="T3" fmla="*/ 0 h 20"/>
                <a:gd name="T4" fmla="*/ 0 w 36"/>
                <a:gd name="T5" fmla="*/ 20 h 20"/>
                <a:gd name="T6" fmla="*/ 0 w 36"/>
                <a:gd name="T7" fmla="*/ 20 h 20"/>
                <a:gd name="T8" fmla="*/ 0 w 36"/>
                <a:gd name="T9" fmla="*/ 20 h 20"/>
                <a:gd name="T10" fmla="*/ 4 w 36"/>
                <a:gd name="T11" fmla="*/ 20 h 20"/>
                <a:gd name="T12" fmla="*/ 32 w 36"/>
                <a:gd name="T13" fmla="*/ 4 h 20"/>
                <a:gd name="T14" fmla="*/ 36 w 36"/>
                <a:gd name="T15" fmla="*/ 4 h 20"/>
                <a:gd name="T16" fmla="*/ 32 w 3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0">
                  <a:moveTo>
                    <a:pt x="32" y="0"/>
                  </a:moveTo>
                  <a:lnTo>
                    <a:pt x="28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292">
              <a:extLst>
                <a:ext uri="{FF2B5EF4-FFF2-40B4-BE49-F238E27FC236}">
                  <a16:creationId xmlns:a16="http://schemas.microsoft.com/office/drawing/2014/main" id="{FC850A55-38CC-9C69-BBE3-DDC7811E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502"/>
              <a:ext cx="36" cy="20"/>
            </a:xfrm>
            <a:custGeom>
              <a:avLst/>
              <a:gdLst>
                <a:gd name="T0" fmla="*/ 32 w 36"/>
                <a:gd name="T1" fmla="*/ 0 h 20"/>
                <a:gd name="T2" fmla="*/ 28 w 36"/>
                <a:gd name="T3" fmla="*/ 0 h 20"/>
                <a:gd name="T4" fmla="*/ 0 w 36"/>
                <a:gd name="T5" fmla="*/ 20 h 20"/>
                <a:gd name="T6" fmla="*/ 0 w 36"/>
                <a:gd name="T7" fmla="*/ 20 h 20"/>
                <a:gd name="T8" fmla="*/ 0 w 36"/>
                <a:gd name="T9" fmla="*/ 20 h 20"/>
                <a:gd name="T10" fmla="*/ 4 w 36"/>
                <a:gd name="T11" fmla="*/ 20 h 20"/>
                <a:gd name="T12" fmla="*/ 32 w 36"/>
                <a:gd name="T13" fmla="*/ 4 h 20"/>
                <a:gd name="T14" fmla="*/ 36 w 36"/>
                <a:gd name="T15" fmla="*/ 4 h 20"/>
                <a:gd name="T16" fmla="*/ 32 w 3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0">
                  <a:moveTo>
                    <a:pt x="32" y="0"/>
                  </a:moveTo>
                  <a:lnTo>
                    <a:pt x="28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293">
              <a:extLst>
                <a:ext uri="{FF2B5EF4-FFF2-40B4-BE49-F238E27FC236}">
                  <a16:creationId xmlns:a16="http://schemas.microsoft.com/office/drawing/2014/main" id="{A9C86ACF-1833-8C1B-8597-5923ADC0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550"/>
              <a:ext cx="52" cy="79"/>
            </a:xfrm>
            <a:custGeom>
              <a:avLst/>
              <a:gdLst>
                <a:gd name="T0" fmla="*/ 12 w 13"/>
                <a:gd name="T1" fmla="*/ 0 h 20"/>
                <a:gd name="T2" fmla="*/ 12 w 13"/>
                <a:gd name="T3" fmla="*/ 0 h 20"/>
                <a:gd name="T4" fmla="*/ 2 w 13"/>
                <a:gd name="T5" fmla="*/ 16 h 20"/>
                <a:gd name="T6" fmla="*/ 0 w 13"/>
                <a:gd name="T7" fmla="*/ 18 h 20"/>
                <a:gd name="T8" fmla="*/ 0 w 13"/>
                <a:gd name="T9" fmla="*/ 18 h 20"/>
                <a:gd name="T10" fmla="*/ 1 w 13"/>
                <a:gd name="T11" fmla="*/ 18 h 20"/>
                <a:gd name="T12" fmla="*/ 3 w 13"/>
                <a:gd name="T13" fmla="*/ 20 h 20"/>
                <a:gd name="T14" fmla="*/ 4 w 13"/>
                <a:gd name="T15" fmla="*/ 19 h 20"/>
                <a:gd name="T16" fmla="*/ 13 w 13"/>
                <a:gd name="T17" fmla="*/ 1 h 20"/>
                <a:gd name="T18" fmla="*/ 13 w 13"/>
                <a:gd name="T19" fmla="*/ 1 h 20"/>
                <a:gd name="T20" fmla="*/ 13 w 13"/>
                <a:gd name="T21" fmla="*/ 1 h 20"/>
                <a:gd name="T22" fmla="*/ 12 w 13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294">
              <a:extLst>
                <a:ext uri="{FF2B5EF4-FFF2-40B4-BE49-F238E27FC236}">
                  <a16:creationId xmlns:a16="http://schemas.microsoft.com/office/drawing/2014/main" id="{F0451543-2418-EF2C-F445-F698EB416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514"/>
              <a:ext cx="48" cy="83"/>
            </a:xfrm>
            <a:custGeom>
              <a:avLst/>
              <a:gdLst>
                <a:gd name="T0" fmla="*/ 48 w 48"/>
                <a:gd name="T1" fmla="*/ 0 h 83"/>
                <a:gd name="T2" fmla="*/ 44 w 48"/>
                <a:gd name="T3" fmla="*/ 4 h 83"/>
                <a:gd name="T4" fmla="*/ 4 w 48"/>
                <a:gd name="T5" fmla="*/ 71 h 83"/>
                <a:gd name="T6" fmla="*/ 0 w 48"/>
                <a:gd name="T7" fmla="*/ 75 h 83"/>
                <a:gd name="T8" fmla="*/ 0 w 48"/>
                <a:gd name="T9" fmla="*/ 75 h 83"/>
                <a:gd name="T10" fmla="*/ 0 w 48"/>
                <a:gd name="T11" fmla="*/ 75 h 83"/>
                <a:gd name="T12" fmla="*/ 8 w 48"/>
                <a:gd name="T13" fmla="*/ 83 h 83"/>
                <a:gd name="T14" fmla="*/ 12 w 48"/>
                <a:gd name="T15" fmla="*/ 79 h 83"/>
                <a:gd name="T16" fmla="*/ 48 w 48"/>
                <a:gd name="T17" fmla="*/ 4 h 83"/>
                <a:gd name="T18" fmla="*/ 48 w 48"/>
                <a:gd name="T19" fmla="*/ 4 h 83"/>
                <a:gd name="T20" fmla="*/ 48 w 48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83">
                  <a:moveTo>
                    <a:pt x="48" y="0"/>
                  </a:moveTo>
                  <a:lnTo>
                    <a:pt x="44" y="4"/>
                  </a:lnTo>
                  <a:lnTo>
                    <a:pt x="4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83"/>
                  </a:lnTo>
                  <a:lnTo>
                    <a:pt x="12" y="7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295">
              <a:extLst>
                <a:ext uri="{FF2B5EF4-FFF2-40B4-BE49-F238E27FC236}">
                  <a16:creationId xmlns:a16="http://schemas.microsoft.com/office/drawing/2014/main" id="{AE742366-AF29-3D0F-2310-35407F610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514"/>
              <a:ext cx="48" cy="83"/>
            </a:xfrm>
            <a:custGeom>
              <a:avLst/>
              <a:gdLst>
                <a:gd name="T0" fmla="*/ 48 w 48"/>
                <a:gd name="T1" fmla="*/ 0 h 83"/>
                <a:gd name="T2" fmla="*/ 44 w 48"/>
                <a:gd name="T3" fmla="*/ 4 h 83"/>
                <a:gd name="T4" fmla="*/ 4 w 48"/>
                <a:gd name="T5" fmla="*/ 71 h 83"/>
                <a:gd name="T6" fmla="*/ 0 w 48"/>
                <a:gd name="T7" fmla="*/ 75 h 83"/>
                <a:gd name="T8" fmla="*/ 0 w 48"/>
                <a:gd name="T9" fmla="*/ 75 h 83"/>
                <a:gd name="T10" fmla="*/ 0 w 48"/>
                <a:gd name="T11" fmla="*/ 75 h 83"/>
                <a:gd name="T12" fmla="*/ 8 w 48"/>
                <a:gd name="T13" fmla="*/ 83 h 83"/>
                <a:gd name="T14" fmla="*/ 12 w 48"/>
                <a:gd name="T15" fmla="*/ 79 h 83"/>
                <a:gd name="T16" fmla="*/ 48 w 48"/>
                <a:gd name="T17" fmla="*/ 4 h 83"/>
                <a:gd name="T18" fmla="*/ 48 w 48"/>
                <a:gd name="T19" fmla="*/ 4 h 83"/>
                <a:gd name="T20" fmla="*/ 48 w 48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83">
                  <a:moveTo>
                    <a:pt x="48" y="0"/>
                  </a:moveTo>
                  <a:lnTo>
                    <a:pt x="44" y="4"/>
                  </a:lnTo>
                  <a:lnTo>
                    <a:pt x="4" y="7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83"/>
                  </a:lnTo>
                  <a:lnTo>
                    <a:pt x="12" y="7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296">
              <a:extLst>
                <a:ext uri="{FF2B5EF4-FFF2-40B4-BE49-F238E27FC236}">
                  <a16:creationId xmlns:a16="http://schemas.microsoft.com/office/drawing/2014/main" id="{C320BDB7-6EB4-790A-94E0-B932C92A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498"/>
              <a:ext cx="40" cy="68"/>
            </a:xfrm>
            <a:custGeom>
              <a:avLst/>
              <a:gdLst>
                <a:gd name="T0" fmla="*/ 36 w 40"/>
                <a:gd name="T1" fmla="*/ 0 h 68"/>
                <a:gd name="T2" fmla="*/ 4 w 40"/>
                <a:gd name="T3" fmla="*/ 56 h 68"/>
                <a:gd name="T4" fmla="*/ 0 w 40"/>
                <a:gd name="T5" fmla="*/ 60 h 68"/>
                <a:gd name="T6" fmla="*/ 8 w 40"/>
                <a:gd name="T7" fmla="*/ 68 h 68"/>
                <a:gd name="T8" fmla="*/ 8 w 40"/>
                <a:gd name="T9" fmla="*/ 64 h 68"/>
                <a:gd name="T10" fmla="*/ 40 w 40"/>
                <a:gd name="T11" fmla="*/ 4 h 68"/>
                <a:gd name="T12" fmla="*/ 40 w 40"/>
                <a:gd name="T13" fmla="*/ 0 h 68"/>
                <a:gd name="T14" fmla="*/ 40 w 40"/>
                <a:gd name="T15" fmla="*/ 0 h 68"/>
                <a:gd name="T16" fmla="*/ 36 w 40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68">
                  <a:moveTo>
                    <a:pt x="36" y="0"/>
                  </a:moveTo>
                  <a:lnTo>
                    <a:pt x="4" y="56"/>
                  </a:lnTo>
                  <a:lnTo>
                    <a:pt x="0" y="60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297">
              <a:extLst>
                <a:ext uri="{FF2B5EF4-FFF2-40B4-BE49-F238E27FC236}">
                  <a16:creationId xmlns:a16="http://schemas.microsoft.com/office/drawing/2014/main" id="{E8704A5C-E60A-F2B4-4345-06D8AFF8A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498"/>
              <a:ext cx="40" cy="68"/>
            </a:xfrm>
            <a:custGeom>
              <a:avLst/>
              <a:gdLst>
                <a:gd name="T0" fmla="*/ 36 w 40"/>
                <a:gd name="T1" fmla="*/ 0 h 68"/>
                <a:gd name="T2" fmla="*/ 4 w 40"/>
                <a:gd name="T3" fmla="*/ 56 h 68"/>
                <a:gd name="T4" fmla="*/ 0 w 40"/>
                <a:gd name="T5" fmla="*/ 60 h 68"/>
                <a:gd name="T6" fmla="*/ 8 w 40"/>
                <a:gd name="T7" fmla="*/ 68 h 68"/>
                <a:gd name="T8" fmla="*/ 8 w 40"/>
                <a:gd name="T9" fmla="*/ 64 h 68"/>
                <a:gd name="T10" fmla="*/ 40 w 40"/>
                <a:gd name="T11" fmla="*/ 4 h 68"/>
                <a:gd name="T12" fmla="*/ 40 w 40"/>
                <a:gd name="T13" fmla="*/ 0 h 68"/>
                <a:gd name="T14" fmla="*/ 40 w 40"/>
                <a:gd name="T15" fmla="*/ 0 h 68"/>
                <a:gd name="T16" fmla="*/ 36 w 40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68">
                  <a:moveTo>
                    <a:pt x="36" y="0"/>
                  </a:moveTo>
                  <a:lnTo>
                    <a:pt x="4" y="56"/>
                  </a:lnTo>
                  <a:lnTo>
                    <a:pt x="0" y="60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298">
              <a:extLst>
                <a:ext uri="{FF2B5EF4-FFF2-40B4-BE49-F238E27FC236}">
                  <a16:creationId xmlns:a16="http://schemas.microsoft.com/office/drawing/2014/main" id="{97C2C155-DE04-42D0-555B-1810BD04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482"/>
              <a:ext cx="31" cy="52"/>
            </a:xfrm>
            <a:custGeom>
              <a:avLst/>
              <a:gdLst>
                <a:gd name="T0" fmla="*/ 27 w 31"/>
                <a:gd name="T1" fmla="*/ 0 h 52"/>
                <a:gd name="T2" fmla="*/ 4 w 31"/>
                <a:gd name="T3" fmla="*/ 40 h 52"/>
                <a:gd name="T4" fmla="*/ 0 w 31"/>
                <a:gd name="T5" fmla="*/ 44 h 52"/>
                <a:gd name="T6" fmla="*/ 0 w 31"/>
                <a:gd name="T7" fmla="*/ 48 h 52"/>
                <a:gd name="T8" fmla="*/ 0 w 31"/>
                <a:gd name="T9" fmla="*/ 48 h 52"/>
                <a:gd name="T10" fmla="*/ 7 w 31"/>
                <a:gd name="T11" fmla="*/ 52 h 52"/>
                <a:gd name="T12" fmla="*/ 7 w 31"/>
                <a:gd name="T13" fmla="*/ 48 h 52"/>
                <a:gd name="T14" fmla="*/ 31 w 31"/>
                <a:gd name="T15" fmla="*/ 4 h 52"/>
                <a:gd name="T16" fmla="*/ 31 w 31"/>
                <a:gd name="T17" fmla="*/ 0 h 52"/>
                <a:gd name="T18" fmla="*/ 31 w 31"/>
                <a:gd name="T19" fmla="*/ 0 h 52"/>
                <a:gd name="T20" fmla="*/ 27 w 3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27" y="0"/>
                  </a:moveTo>
                  <a:lnTo>
                    <a:pt x="4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" y="52"/>
                  </a:lnTo>
                  <a:lnTo>
                    <a:pt x="7" y="48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299">
              <a:extLst>
                <a:ext uri="{FF2B5EF4-FFF2-40B4-BE49-F238E27FC236}">
                  <a16:creationId xmlns:a16="http://schemas.microsoft.com/office/drawing/2014/main" id="{541B2677-6B50-7661-9640-386C747D0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482"/>
              <a:ext cx="31" cy="52"/>
            </a:xfrm>
            <a:custGeom>
              <a:avLst/>
              <a:gdLst>
                <a:gd name="T0" fmla="*/ 27 w 31"/>
                <a:gd name="T1" fmla="*/ 0 h 52"/>
                <a:gd name="T2" fmla="*/ 4 w 31"/>
                <a:gd name="T3" fmla="*/ 40 h 52"/>
                <a:gd name="T4" fmla="*/ 0 w 31"/>
                <a:gd name="T5" fmla="*/ 44 h 52"/>
                <a:gd name="T6" fmla="*/ 0 w 31"/>
                <a:gd name="T7" fmla="*/ 48 h 52"/>
                <a:gd name="T8" fmla="*/ 0 w 31"/>
                <a:gd name="T9" fmla="*/ 48 h 52"/>
                <a:gd name="T10" fmla="*/ 7 w 31"/>
                <a:gd name="T11" fmla="*/ 52 h 52"/>
                <a:gd name="T12" fmla="*/ 7 w 31"/>
                <a:gd name="T13" fmla="*/ 48 h 52"/>
                <a:gd name="T14" fmla="*/ 31 w 31"/>
                <a:gd name="T15" fmla="*/ 4 h 52"/>
                <a:gd name="T16" fmla="*/ 31 w 31"/>
                <a:gd name="T17" fmla="*/ 0 h 52"/>
                <a:gd name="T18" fmla="*/ 31 w 31"/>
                <a:gd name="T19" fmla="*/ 0 h 52"/>
                <a:gd name="T20" fmla="*/ 27 w 3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2">
                  <a:moveTo>
                    <a:pt x="27" y="0"/>
                  </a:moveTo>
                  <a:lnTo>
                    <a:pt x="4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7" y="52"/>
                  </a:lnTo>
                  <a:lnTo>
                    <a:pt x="7" y="48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300">
              <a:extLst>
                <a:ext uri="{FF2B5EF4-FFF2-40B4-BE49-F238E27FC236}">
                  <a16:creationId xmlns:a16="http://schemas.microsoft.com/office/drawing/2014/main" id="{62978104-619A-A011-E86A-00CDB333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470"/>
              <a:ext cx="24" cy="32"/>
            </a:xfrm>
            <a:custGeom>
              <a:avLst/>
              <a:gdLst>
                <a:gd name="T0" fmla="*/ 20 w 24"/>
                <a:gd name="T1" fmla="*/ 0 h 32"/>
                <a:gd name="T2" fmla="*/ 4 w 24"/>
                <a:gd name="T3" fmla="*/ 24 h 32"/>
                <a:gd name="T4" fmla="*/ 0 w 24"/>
                <a:gd name="T5" fmla="*/ 32 h 32"/>
                <a:gd name="T6" fmla="*/ 4 w 24"/>
                <a:gd name="T7" fmla="*/ 32 h 32"/>
                <a:gd name="T8" fmla="*/ 8 w 24"/>
                <a:gd name="T9" fmla="*/ 28 h 32"/>
                <a:gd name="T10" fmla="*/ 24 w 24"/>
                <a:gd name="T11" fmla="*/ 0 h 32"/>
                <a:gd name="T12" fmla="*/ 24 w 24"/>
                <a:gd name="T13" fmla="*/ 0 h 32"/>
                <a:gd name="T14" fmla="*/ 24 w 24"/>
                <a:gd name="T15" fmla="*/ 0 h 32"/>
                <a:gd name="T16" fmla="*/ 20 w 24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2">
                  <a:moveTo>
                    <a:pt x="20" y="0"/>
                  </a:moveTo>
                  <a:lnTo>
                    <a:pt x="4" y="24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301">
              <a:extLst>
                <a:ext uri="{FF2B5EF4-FFF2-40B4-BE49-F238E27FC236}">
                  <a16:creationId xmlns:a16="http://schemas.microsoft.com/office/drawing/2014/main" id="{C46C8497-B0C0-E4ED-9B1D-C4F905903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470"/>
              <a:ext cx="24" cy="32"/>
            </a:xfrm>
            <a:custGeom>
              <a:avLst/>
              <a:gdLst>
                <a:gd name="T0" fmla="*/ 20 w 24"/>
                <a:gd name="T1" fmla="*/ 0 h 32"/>
                <a:gd name="T2" fmla="*/ 4 w 24"/>
                <a:gd name="T3" fmla="*/ 24 h 32"/>
                <a:gd name="T4" fmla="*/ 0 w 24"/>
                <a:gd name="T5" fmla="*/ 32 h 32"/>
                <a:gd name="T6" fmla="*/ 4 w 24"/>
                <a:gd name="T7" fmla="*/ 32 h 32"/>
                <a:gd name="T8" fmla="*/ 8 w 24"/>
                <a:gd name="T9" fmla="*/ 28 h 32"/>
                <a:gd name="T10" fmla="*/ 24 w 24"/>
                <a:gd name="T11" fmla="*/ 0 h 32"/>
                <a:gd name="T12" fmla="*/ 24 w 24"/>
                <a:gd name="T13" fmla="*/ 0 h 32"/>
                <a:gd name="T14" fmla="*/ 24 w 24"/>
                <a:gd name="T15" fmla="*/ 0 h 32"/>
                <a:gd name="T16" fmla="*/ 20 w 24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2">
                  <a:moveTo>
                    <a:pt x="20" y="0"/>
                  </a:moveTo>
                  <a:lnTo>
                    <a:pt x="4" y="24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302">
              <a:extLst>
                <a:ext uri="{FF2B5EF4-FFF2-40B4-BE49-F238E27FC236}">
                  <a16:creationId xmlns:a16="http://schemas.microsoft.com/office/drawing/2014/main" id="{8FA7AC89-49A4-B8E3-E14F-569872C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050"/>
              <a:ext cx="8" cy="16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0" y="8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303">
              <a:extLst>
                <a:ext uri="{FF2B5EF4-FFF2-40B4-BE49-F238E27FC236}">
                  <a16:creationId xmlns:a16="http://schemas.microsoft.com/office/drawing/2014/main" id="{501E942D-A8D0-7777-54F3-CE9CB03C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050"/>
              <a:ext cx="8" cy="16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0" y="8"/>
                  </a:lnTo>
                  <a:lnTo>
                    <a:pt x="8" y="16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304">
              <a:extLst>
                <a:ext uri="{FF2B5EF4-FFF2-40B4-BE49-F238E27FC236}">
                  <a16:creationId xmlns:a16="http://schemas.microsoft.com/office/drawing/2014/main" id="{569EDB5F-8F05-E700-751B-687E404C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740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8 h 12"/>
                <a:gd name="T4" fmla="*/ 4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305">
              <a:extLst>
                <a:ext uri="{FF2B5EF4-FFF2-40B4-BE49-F238E27FC236}">
                  <a16:creationId xmlns:a16="http://schemas.microsoft.com/office/drawing/2014/main" id="{FED983C1-959C-5ABE-0FD7-0CE1920F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740"/>
              <a:ext cx="4" cy="12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8 h 12"/>
                <a:gd name="T4" fmla="*/ 4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306">
              <a:extLst>
                <a:ext uri="{FF2B5EF4-FFF2-40B4-BE49-F238E27FC236}">
                  <a16:creationId xmlns:a16="http://schemas.microsoft.com/office/drawing/2014/main" id="{498E9277-3F9F-56B4-8D7C-009BBE95D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88"/>
              <a:ext cx="100" cy="278"/>
            </a:xfrm>
            <a:custGeom>
              <a:avLst/>
              <a:gdLst>
                <a:gd name="T0" fmla="*/ 0 w 25"/>
                <a:gd name="T1" fmla="*/ 48 h 70"/>
                <a:gd name="T2" fmla="*/ 0 w 25"/>
                <a:gd name="T3" fmla="*/ 49 h 70"/>
                <a:gd name="T4" fmla="*/ 0 w 25"/>
                <a:gd name="T5" fmla="*/ 49 h 70"/>
                <a:gd name="T6" fmla="*/ 0 w 25"/>
                <a:gd name="T7" fmla="*/ 49 h 70"/>
                <a:gd name="T8" fmla="*/ 0 w 25"/>
                <a:gd name="T9" fmla="*/ 49 h 70"/>
                <a:gd name="T10" fmla="*/ 0 w 25"/>
                <a:gd name="T11" fmla="*/ 49 h 70"/>
                <a:gd name="T12" fmla="*/ 0 w 25"/>
                <a:gd name="T13" fmla="*/ 50 h 70"/>
                <a:gd name="T14" fmla="*/ 0 w 25"/>
                <a:gd name="T15" fmla="*/ 50 h 70"/>
                <a:gd name="T16" fmla="*/ 0 w 25"/>
                <a:gd name="T17" fmla="*/ 50 h 70"/>
                <a:gd name="T18" fmla="*/ 0 w 25"/>
                <a:gd name="T19" fmla="*/ 50 h 70"/>
                <a:gd name="T20" fmla="*/ 0 w 25"/>
                <a:gd name="T21" fmla="*/ 50 h 70"/>
                <a:gd name="T22" fmla="*/ 0 w 25"/>
                <a:gd name="T23" fmla="*/ 51 h 70"/>
                <a:gd name="T24" fmla="*/ 0 w 25"/>
                <a:gd name="T25" fmla="*/ 51 h 70"/>
                <a:gd name="T26" fmla="*/ 0 w 25"/>
                <a:gd name="T27" fmla="*/ 51 h 70"/>
                <a:gd name="T28" fmla="*/ 0 w 25"/>
                <a:gd name="T29" fmla="*/ 51 h 70"/>
                <a:gd name="T30" fmla="*/ 0 w 25"/>
                <a:gd name="T31" fmla="*/ 51 h 70"/>
                <a:gd name="T32" fmla="*/ 0 w 25"/>
                <a:gd name="T33" fmla="*/ 52 h 70"/>
                <a:gd name="T34" fmla="*/ 1 w 25"/>
                <a:gd name="T35" fmla="*/ 53 h 70"/>
                <a:gd name="T36" fmla="*/ 1 w 25"/>
                <a:gd name="T37" fmla="*/ 53 h 70"/>
                <a:gd name="T38" fmla="*/ 1 w 25"/>
                <a:gd name="T39" fmla="*/ 53 h 70"/>
                <a:gd name="T40" fmla="*/ 1 w 25"/>
                <a:gd name="T41" fmla="*/ 53 h 70"/>
                <a:gd name="T42" fmla="*/ 1 w 25"/>
                <a:gd name="T43" fmla="*/ 54 h 70"/>
                <a:gd name="T44" fmla="*/ 1 w 25"/>
                <a:gd name="T45" fmla="*/ 54 h 70"/>
                <a:gd name="T46" fmla="*/ 23 w 25"/>
                <a:gd name="T47" fmla="*/ 70 h 70"/>
                <a:gd name="T48" fmla="*/ 23 w 25"/>
                <a:gd name="T49" fmla="*/ 64 h 70"/>
                <a:gd name="T50" fmla="*/ 4 w 25"/>
                <a:gd name="T51" fmla="*/ 57 h 70"/>
                <a:gd name="T52" fmla="*/ 5 w 25"/>
                <a:gd name="T53" fmla="*/ 56 h 70"/>
                <a:gd name="T54" fmla="*/ 23 w 25"/>
                <a:gd name="T55" fmla="*/ 60 h 70"/>
                <a:gd name="T56" fmla="*/ 4 w 25"/>
                <a:gd name="T57" fmla="*/ 46 h 70"/>
                <a:gd name="T58" fmla="*/ 3 w 25"/>
                <a:gd name="T59" fmla="*/ 45 h 70"/>
                <a:gd name="T60" fmla="*/ 23 w 25"/>
                <a:gd name="T61" fmla="*/ 49 h 70"/>
                <a:gd name="T62" fmla="*/ 7 w 25"/>
                <a:gd name="T63" fmla="*/ 36 h 70"/>
                <a:gd name="T64" fmla="*/ 7 w 25"/>
                <a:gd name="T65" fmla="*/ 35 h 70"/>
                <a:gd name="T66" fmla="*/ 24 w 25"/>
                <a:gd name="T67" fmla="*/ 38 h 70"/>
                <a:gd name="T68" fmla="*/ 12 w 25"/>
                <a:gd name="T69" fmla="*/ 25 h 70"/>
                <a:gd name="T70" fmla="*/ 12 w 25"/>
                <a:gd name="T71" fmla="*/ 25 h 70"/>
                <a:gd name="T72" fmla="*/ 24 w 25"/>
                <a:gd name="T73" fmla="*/ 27 h 70"/>
                <a:gd name="T74" fmla="*/ 16 w 25"/>
                <a:gd name="T75" fmla="*/ 16 h 70"/>
                <a:gd name="T76" fmla="*/ 16 w 25"/>
                <a:gd name="T77" fmla="*/ 16 h 70"/>
                <a:gd name="T78" fmla="*/ 24 w 25"/>
                <a:gd name="T79" fmla="*/ 17 h 70"/>
                <a:gd name="T80" fmla="*/ 25 w 25"/>
                <a:gd name="T81" fmla="*/ 9 h 70"/>
                <a:gd name="T82" fmla="*/ 25 w 25"/>
                <a:gd name="T8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70">
                  <a:moveTo>
                    <a:pt x="25" y="0"/>
                  </a:moveTo>
                  <a:cubicBezTo>
                    <a:pt x="25" y="0"/>
                    <a:pt x="0" y="29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67"/>
                    <a:pt x="12" y="69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58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80A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307">
              <a:extLst>
                <a:ext uri="{FF2B5EF4-FFF2-40B4-BE49-F238E27FC236}">
                  <a16:creationId xmlns:a16="http://schemas.microsoft.com/office/drawing/2014/main" id="{19C4E59D-7FEA-8E60-5A1A-26F49EE58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4" y="224"/>
              <a:ext cx="8" cy="397"/>
            </a:xfrm>
            <a:custGeom>
              <a:avLst/>
              <a:gdLst>
                <a:gd name="T0" fmla="*/ 2 w 2"/>
                <a:gd name="T1" fmla="*/ 52 h 100"/>
                <a:gd name="T2" fmla="*/ 1 w 2"/>
                <a:gd name="T3" fmla="*/ 55 h 100"/>
                <a:gd name="T4" fmla="*/ 0 w 2"/>
                <a:gd name="T5" fmla="*/ 55 h 100"/>
                <a:gd name="T6" fmla="*/ 0 w 2"/>
                <a:gd name="T7" fmla="*/ 61 h 100"/>
                <a:gd name="T8" fmla="*/ 0 w 2"/>
                <a:gd name="T9" fmla="*/ 80 h 100"/>
                <a:gd name="T10" fmla="*/ 0 w 2"/>
                <a:gd name="T11" fmla="*/ 83 h 100"/>
                <a:gd name="T12" fmla="*/ 0 w 2"/>
                <a:gd name="T13" fmla="*/ 83 h 100"/>
                <a:gd name="T14" fmla="*/ 0 w 2"/>
                <a:gd name="T15" fmla="*/ 83 h 100"/>
                <a:gd name="T16" fmla="*/ 0 w 2"/>
                <a:gd name="T17" fmla="*/ 100 h 100"/>
                <a:gd name="T18" fmla="*/ 2 w 2"/>
                <a:gd name="T19" fmla="*/ 100 h 100"/>
                <a:gd name="T20" fmla="*/ 2 w 2"/>
                <a:gd name="T21" fmla="*/ 52 h 100"/>
                <a:gd name="T22" fmla="*/ 2 w 2"/>
                <a:gd name="T23" fmla="*/ 52 h 100"/>
                <a:gd name="T24" fmla="*/ 2 w 2"/>
                <a:gd name="T25" fmla="*/ 41 h 100"/>
                <a:gd name="T26" fmla="*/ 2 w 2"/>
                <a:gd name="T27" fmla="*/ 43 h 100"/>
                <a:gd name="T28" fmla="*/ 0 w 2"/>
                <a:gd name="T29" fmla="*/ 43 h 100"/>
                <a:gd name="T30" fmla="*/ 0 w 2"/>
                <a:gd name="T31" fmla="*/ 51 h 100"/>
                <a:gd name="T32" fmla="*/ 2 w 2"/>
                <a:gd name="T33" fmla="*/ 52 h 100"/>
                <a:gd name="T34" fmla="*/ 2 w 2"/>
                <a:gd name="T35" fmla="*/ 52 h 100"/>
                <a:gd name="T36" fmla="*/ 2 w 2"/>
                <a:gd name="T37" fmla="*/ 41 h 100"/>
                <a:gd name="T38" fmla="*/ 2 w 2"/>
                <a:gd name="T39" fmla="*/ 41 h 100"/>
                <a:gd name="T40" fmla="*/ 2 w 2"/>
                <a:gd name="T41" fmla="*/ 19 h 100"/>
                <a:gd name="T42" fmla="*/ 2 w 2"/>
                <a:gd name="T43" fmla="*/ 20 h 100"/>
                <a:gd name="T44" fmla="*/ 1 w 2"/>
                <a:gd name="T45" fmla="*/ 20 h 100"/>
                <a:gd name="T46" fmla="*/ 1 w 2"/>
                <a:gd name="T47" fmla="*/ 29 h 100"/>
                <a:gd name="T48" fmla="*/ 2 w 2"/>
                <a:gd name="T49" fmla="*/ 30 h 100"/>
                <a:gd name="T50" fmla="*/ 2 w 2"/>
                <a:gd name="T51" fmla="*/ 32 h 100"/>
                <a:gd name="T52" fmla="*/ 1 w 2"/>
                <a:gd name="T53" fmla="*/ 32 h 100"/>
                <a:gd name="T54" fmla="*/ 0 w 2"/>
                <a:gd name="T55" fmla="*/ 40 h 100"/>
                <a:gd name="T56" fmla="*/ 2 w 2"/>
                <a:gd name="T57" fmla="*/ 41 h 100"/>
                <a:gd name="T58" fmla="*/ 2 w 2"/>
                <a:gd name="T59" fmla="*/ 41 h 100"/>
                <a:gd name="T60" fmla="*/ 2 w 2"/>
                <a:gd name="T61" fmla="*/ 30 h 100"/>
                <a:gd name="T62" fmla="*/ 2 w 2"/>
                <a:gd name="T63" fmla="*/ 19 h 100"/>
                <a:gd name="T64" fmla="*/ 2 w 2"/>
                <a:gd name="T65" fmla="*/ 19 h 100"/>
                <a:gd name="T66" fmla="*/ 2 w 2"/>
                <a:gd name="T67" fmla="*/ 0 h 100"/>
                <a:gd name="T68" fmla="*/ 2 w 2"/>
                <a:gd name="T69" fmla="*/ 0 h 100"/>
                <a:gd name="T70" fmla="*/ 1 w 2"/>
                <a:gd name="T71" fmla="*/ 2 h 100"/>
                <a:gd name="T72" fmla="*/ 1 w 2"/>
                <a:gd name="T73" fmla="*/ 8 h 100"/>
                <a:gd name="T74" fmla="*/ 2 w 2"/>
                <a:gd name="T75" fmla="*/ 9 h 100"/>
                <a:gd name="T76" fmla="*/ 2 w 2"/>
                <a:gd name="T77" fmla="*/ 10 h 100"/>
                <a:gd name="T78" fmla="*/ 1 w 2"/>
                <a:gd name="T79" fmla="*/ 10 h 100"/>
                <a:gd name="T80" fmla="*/ 1 w 2"/>
                <a:gd name="T81" fmla="*/ 18 h 100"/>
                <a:gd name="T82" fmla="*/ 2 w 2"/>
                <a:gd name="T83" fmla="*/ 18 h 100"/>
                <a:gd name="T84" fmla="*/ 2 w 2"/>
                <a:gd name="T85" fmla="*/ 18 h 100"/>
                <a:gd name="T86" fmla="*/ 2 w 2"/>
                <a:gd name="T8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" h="100">
                  <a:moveTo>
                    <a:pt x="2" y="52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" y="41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moveTo>
                    <a:pt x="2" y="19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308">
              <a:extLst>
                <a:ext uri="{FF2B5EF4-FFF2-40B4-BE49-F238E27FC236}">
                  <a16:creationId xmlns:a16="http://schemas.microsoft.com/office/drawing/2014/main" id="{B9C93F65-554E-8011-AAC5-65F843373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4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309">
              <a:extLst>
                <a:ext uri="{FF2B5EF4-FFF2-40B4-BE49-F238E27FC236}">
                  <a16:creationId xmlns:a16="http://schemas.microsoft.com/office/drawing/2014/main" id="{3ADF9F20-50EF-C88A-C2F3-5C44525CDC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4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310">
              <a:extLst>
                <a:ext uri="{FF2B5EF4-FFF2-40B4-BE49-F238E27FC236}">
                  <a16:creationId xmlns:a16="http://schemas.microsoft.com/office/drawing/2014/main" id="{8166D224-CB20-D377-3B21-25D8BF65C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3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311">
              <a:extLst>
                <a:ext uri="{FF2B5EF4-FFF2-40B4-BE49-F238E27FC236}">
                  <a16:creationId xmlns:a16="http://schemas.microsoft.com/office/drawing/2014/main" id="{C93B1AD3-6734-1F74-510D-52C74AF06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3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312">
              <a:extLst>
                <a:ext uri="{FF2B5EF4-FFF2-40B4-BE49-F238E27FC236}">
                  <a16:creationId xmlns:a16="http://schemas.microsoft.com/office/drawing/2014/main" id="{B73B8B84-8E5A-0E59-B5B1-DB32BBDF06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295"/>
              <a:ext cx="0" cy="4"/>
            </a:xfrm>
            <a:custGeom>
              <a:avLst/>
              <a:gdLst>
                <a:gd name="T0" fmla="*/ 4 h 4"/>
                <a:gd name="T1" fmla="*/ 4 h 4"/>
                <a:gd name="T2" fmla="*/ 4 h 4"/>
                <a:gd name="T3" fmla="*/ 4 h 4"/>
                <a:gd name="T4" fmla="*/ 0 h 4"/>
                <a:gd name="T5" fmla="*/ 0 h 4"/>
                <a:gd name="T6" fmla="*/ 0 h 4"/>
                <a:gd name="T7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313">
              <a:extLst>
                <a:ext uri="{FF2B5EF4-FFF2-40B4-BE49-F238E27FC236}">
                  <a16:creationId xmlns:a16="http://schemas.microsoft.com/office/drawing/2014/main" id="{FAADC046-4EF4-05F8-2BB3-7861AE92C3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2" y="295"/>
              <a:ext cx="0" cy="4"/>
            </a:xfrm>
            <a:custGeom>
              <a:avLst/>
              <a:gdLst>
                <a:gd name="T0" fmla="*/ 4 h 4"/>
                <a:gd name="T1" fmla="*/ 4 h 4"/>
                <a:gd name="T2" fmla="*/ 4 h 4"/>
                <a:gd name="T3" fmla="*/ 4 h 4"/>
                <a:gd name="T4" fmla="*/ 0 h 4"/>
                <a:gd name="T5" fmla="*/ 0 h 4"/>
                <a:gd name="T6" fmla="*/ 0 h 4"/>
                <a:gd name="T7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314">
              <a:extLst>
                <a:ext uri="{FF2B5EF4-FFF2-40B4-BE49-F238E27FC236}">
                  <a16:creationId xmlns:a16="http://schemas.microsoft.com/office/drawing/2014/main" id="{49EB35C1-2C10-05CC-7A10-68823B89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411"/>
              <a:ext cx="84" cy="31"/>
            </a:xfrm>
            <a:custGeom>
              <a:avLst/>
              <a:gdLst>
                <a:gd name="T0" fmla="*/ 1 w 21"/>
                <a:gd name="T1" fmla="*/ 0 h 8"/>
                <a:gd name="T2" fmla="*/ 0 w 21"/>
                <a:gd name="T3" fmla="*/ 1 h 8"/>
                <a:gd name="T4" fmla="*/ 0 w 21"/>
                <a:gd name="T5" fmla="*/ 1 h 8"/>
                <a:gd name="T6" fmla="*/ 1 w 21"/>
                <a:gd name="T7" fmla="*/ 2 h 8"/>
                <a:gd name="T8" fmla="*/ 19 w 21"/>
                <a:gd name="T9" fmla="*/ 8 h 8"/>
                <a:gd name="T10" fmla="*/ 20 w 21"/>
                <a:gd name="T11" fmla="*/ 8 h 8"/>
                <a:gd name="T12" fmla="*/ 21 w 21"/>
                <a:gd name="T13" fmla="*/ 5 h 8"/>
                <a:gd name="T14" fmla="*/ 21 w 21"/>
                <a:gd name="T15" fmla="*/ 5 h 8"/>
                <a:gd name="T16" fmla="*/ 21 w 21"/>
                <a:gd name="T17" fmla="*/ 5 h 8"/>
                <a:gd name="T18" fmla="*/ 21 w 21"/>
                <a:gd name="T19" fmla="*/ 5 h 8"/>
                <a:gd name="T20" fmla="*/ 19 w 21"/>
                <a:gd name="T21" fmla="*/ 4 h 8"/>
                <a:gd name="T22" fmla="*/ 1 w 21"/>
                <a:gd name="T23" fmla="*/ 0 h 8"/>
                <a:gd name="T24" fmla="*/ 1 w 21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8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315">
              <a:extLst>
                <a:ext uri="{FF2B5EF4-FFF2-40B4-BE49-F238E27FC236}">
                  <a16:creationId xmlns:a16="http://schemas.microsoft.com/office/drawing/2014/main" id="{21F9BC6A-2473-AA69-B844-189E6DEB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367"/>
              <a:ext cx="88" cy="28"/>
            </a:xfrm>
            <a:custGeom>
              <a:avLst/>
              <a:gdLst>
                <a:gd name="T0" fmla="*/ 4 w 88"/>
                <a:gd name="T1" fmla="*/ 0 h 28"/>
                <a:gd name="T2" fmla="*/ 0 w 88"/>
                <a:gd name="T3" fmla="*/ 0 h 28"/>
                <a:gd name="T4" fmla="*/ 0 w 88"/>
                <a:gd name="T5" fmla="*/ 0 h 28"/>
                <a:gd name="T6" fmla="*/ 4 w 88"/>
                <a:gd name="T7" fmla="*/ 4 h 28"/>
                <a:gd name="T8" fmla="*/ 80 w 88"/>
                <a:gd name="T9" fmla="*/ 28 h 28"/>
                <a:gd name="T10" fmla="*/ 88 w 88"/>
                <a:gd name="T11" fmla="*/ 28 h 28"/>
                <a:gd name="T12" fmla="*/ 88 w 88"/>
                <a:gd name="T13" fmla="*/ 20 h 28"/>
                <a:gd name="T14" fmla="*/ 88 w 88"/>
                <a:gd name="T15" fmla="*/ 20 h 28"/>
                <a:gd name="T16" fmla="*/ 88 w 88"/>
                <a:gd name="T17" fmla="*/ 20 h 28"/>
                <a:gd name="T18" fmla="*/ 88 w 88"/>
                <a:gd name="T19" fmla="*/ 20 h 28"/>
                <a:gd name="T20" fmla="*/ 80 w 88"/>
                <a:gd name="T21" fmla="*/ 16 h 28"/>
                <a:gd name="T22" fmla="*/ 4 w 88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28"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80" y="28"/>
                  </a:lnTo>
                  <a:lnTo>
                    <a:pt x="88" y="28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0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316">
              <a:extLst>
                <a:ext uri="{FF2B5EF4-FFF2-40B4-BE49-F238E27FC236}">
                  <a16:creationId xmlns:a16="http://schemas.microsoft.com/office/drawing/2014/main" id="{826F1F28-F07D-0593-C49D-759CDBF82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367"/>
              <a:ext cx="88" cy="28"/>
            </a:xfrm>
            <a:custGeom>
              <a:avLst/>
              <a:gdLst>
                <a:gd name="T0" fmla="*/ 4 w 88"/>
                <a:gd name="T1" fmla="*/ 0 h 28"/>
                <a:gd name="T2" fmla="*/ 0 w 88"/>
                <a:gd name="T3" fmla="*/ 0 h 28"/>
                <a:gd name="T4" fmla="*/ 0 w 88"/>
                <a:gd name="T5" fmla="*/ 0 h 28"/>
                <a:gd name="T6" fmla="*/ 4 w 88"/>
                <a:gd name="T7" fmla="*/ 4 h 28"/>
                <a:gd name="T8" fmla="*/ 80 w 88"/>
                <a:gd name="T9" fmla="*/ 28 h 28"/>
                <a:gd name="T10" fmla="*/ 88 w 88"/>
                <a:gd name="T11" fmla="*/ 28 h 28"/>
                <a:gd name="T12" fmla="*/ 88 w 88"/>
                <a:gd name="T13" fmla="*/ 20 h 28"/>
                <a:gd name="T14" fmla="*/ 88 w 88"/>
                <a:gd name="T15" fmla="*/ 20 h 28"/>
                <a:gd name="T16" fmla="*/ 88 w 88"/>
                <a:gd name="T17" fmla="*/ 20 h 28"/>
                <a:gd name="T18" fmla="*/ 88 w 88"/>
                <a:gd name="T19" fmla="*/ 20 h 28"/>
                <a:gd name="T20" fmla="*/ 80 w 88"/>
                <a:gd name="T21" fmla="*/ 16 h 28"/>
                <a:gd name="T22" fmla="*/ 4 w 88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28"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80" y="28"/>
                  </a:lnTo>
                  <a:lnTo>
                    <a:pt x="88" y="28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0" y="16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317">
              <a:extLst>
                <a:ext uri="{FF2B5EF4-FFF2-40B4-BE49-F238E27FC236}">
                  <a16:creationId xmlns:a16="http://schemas.microsoft.com/office/drawing/2014/main" id="{7BD86D3F-CEF0-4427-5F96-3F748C5DF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323"/>
              <a:ext cx="72" cy="28"/>
            </a:xfrm>
            <a:custGeom>
              <a:avLst/>
              <a:gdLst>
                <a:gd name="T0" fmla="*/ 4 w 72"/>
                <a:gd name="T1" fmla="*/ 0 h 28"/>
                <a:gd name="T2" fmla="*/ 0 w 72"/>
                <a:gd name="T3" fmla="*/ 4 h 28"/>
                <a:gd name="T4" fmla="*/ 0 w 72"/>
                <a:gd name="T5" fmla="*/ 4 h 28"/>
                <a:gd name="T6" fmla="*/ 0 w 72"/>
                <a:gd name="T7" fmla="*/ 8 h 28"/>
                <a:gd name="T8" fmla="*/ 68 w 72"/>
                <a:gd name="T9" fmla="*/ 28 h 28"/>
                <a:gd name="T10" fmla="*/ 72 w 72"/>
                <a:gd name="T11" fmla="*/ 28 h 28"/>
                <a:gd name="T12" fmla="*/ 72 w 72"/>
                <a:gd name="T13" fmla="*/ 20 h 28"/>
                <a:gd name="T14" fmla="*/ 68 w 72"/>
                <a:gd name="T15" fmla="*/ 16 h 28"/>
                <a:gd name="T16" fmla="*/ 4 w 7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8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0"/>
                  </a:lnTo>
                  <a:lnTo>
                    <a:pt x="68" y="1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318">
              <a:extLst>
                <a:ext uri="{FF2B5EF4-FFF2-40B4-BE49-F238E27FC236}">
                  <a16:creationId xmlns:a16="http://schemas.microsoft.com/office/drawing/2014/main" id="{F570EB92-9158-4D78-F30E-96A47BB6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323"/>
              <a:ext cx="72" cy="28"/>
            </a:xfrm>
            <a:custGeom>
              <a:avLst/>
              <a:gdLst>
                <a:gd name="T0" fmla="*/ 4 w 72"/>
                <a:gd name="T1" fmla="*/ 0 h 28"/>
                <a:gd name="T2" fmla="*/ 0 w 72"/>
                <a:gd name="T3" fmla="*/ 4 h 28"/>
                <a:gd name="T4" fmla="*/ 0 w 72"/>
                <a:gd name="T5" fmla="*/ 4 h 28"/>
                <a:gd name="T6" fmla="*/ 0 w 72"/>
                <a:gd name="T7" fmla="*/ 8 h 28"/>
                <a:gd name="T8" fmla="*/ 68 w 72"/>
                <a:gd name="T9" fmla="*/ 28 h 28"/>
                <a:gd name="T10" fmla="*/ 72 w 72"/>
                <a:gd name="T11" fmla="*/ 28 h 28"/>
                <a:gd name="T12" fmla="*/ 72 w 72"/>
                <a:gd name="T13" fmla="*/ 20 h 28"/>
                <a:gd name="T14" fmla="*/ 68 w 72"/>
                <a:gd name="T15" fmla="*/ 16 h 28"/>
                <a:gd name="T16" fmla="*/ 4 w 7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8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0"/>
                  </a:lnTo>
                  <a:lnTo>
                    <a:pt x="68" y="16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319">
              <a:extLst>
                <a:ext uri="{FF2B5EF4-FFF2-40B4-BE49-F238E27FC236}">
                  <a16:creationId xmlns:a16="http://schemas.microsoft.com/office/drawing/2014/main" id="{62DB4415-4E0C-327A-58B7-C5A24274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83"/>
              <a:ext cx="52" cy="20"/>
            </a:xfrm>
            <a:custGeom>
              <a:avLst/>
              <a:gdLst>
                <a:gd name="T0" fmla="*/ 0 w 52"/>
                <a:gd name="T1" fmla="*/ 0 h 20"/>
                <a:gd name="T2" fmla="*/ 0 w 52"/>
                <a:gd name="T3" fmla="*/ 4 h 20"/>
                <a:gd name="T4" fmla="*/ 0 w 52"/>
                <a:gd name="T5" fmla="*/ 4 h 20"/>
                <a:gd name="T6" fmla="*/ 0 w 52"/>
                <a:gd name="T7" fmla="*/ 4 h 20"/>
                <a:gd name="T8" fmla="*/ 48 w 52"/>
                <a:gd name="T9" fmla="*/ 20 h 20"/>
                <a:gd name="T10" fmla="*/ 52 w 52"/>
                <a:gd name="T11" fmla="*/ 20 h 20"/>
                <a:gd name="T12" fmla="*/ 52 w 52"/>
                <a:gd name="T13" fmla="*/ 16 h 20"/>
                <a:gd name="T14" fmla="*/ 52 w 52"/>
                <a:gd name="T15" fmla="*/ 16 h 20"/>
                <a:gd name="T16" fmla="*/ 52 w 52"/>
                <a:gd name="T17" fmla="*/ 12 h 20"/>
                <a:gd name="T18" fmla="*/ 52 w 52"/>
                <a:gd name="T19" fmla="*/ 12 h 20"/>
                <a:gd name="T20" fmla="*/ 48 w 52"/>
                <a:gd name="T21" fmla="*/ 12 h 20"/>
                <a:gd name="T22" fmla="*/ 0 w 52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320">
              <a:extLst>
                <a:ext uri="{FF2B5EF4-FFF2-40B4-BE49-F238E27FC236}">
                  <a16:creationId xmlns:a16="http://schemas.microsoft.com/office/drawing/2014/main" id="{9B7EA6EC-FD68-65CB-D735-25FD263A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83"/>
              <a:ext cx="52" cy="20"/>
            </a:xfrm>
            <a:custGeom>
              <a:avLst/>
              <a:gdLst>
                <a:gd name="T0" fmla="*/ 0 w 52"/>
                <a:gd name="T1" fmla="*/ 0 h 20"/>
                <a:gd name="T2" fmla="*/ 0 w 52"/>
                <a:gd name="T3" fmla="*/ 4 h 20"/>
                <a:gd name="T4" fmla="*/ 0 w 52"/>
                <a:gd name="T5" fmla="*/ 4 h 20"/>
                <a:gd name="T6" fmla="*/ 0 w 52"/>
                <a:gd name="T7" fmla="*/ 4 h 20"/>
                <a:gd name="T8" fmla="*/ 48 w 52"/>
                <a:gd name="T9" fmla="*/ 20 h 20"/>
                <a:gd name="T10" fmla="*/ 52 w 52"/>
                <a:gd name="T11" fmla="*/ 20 h 20"/>
                <a:gd name="T12" fmla="*/ 52 w 52"/>
                <a:gd name="T13" fmla="*/ 16 h 20"/>
                <a:gd name="T14" fmla="*/ 52 w 52"/>
                <a:gd name="T15" fmla="*/ 16 h 20"/>
                <a:gd name="T16" fmla="*/ 52 w 52"/>
                <a:gd name="T17" fmla="*/ 12 h 20"/>
                <a:gd name="T18" fmla="*/ 52 w 52"/>
                <a:gd name="T19" fmla="*/ 12 h 20"/>
                <a:gd name="T20" fmla="*/ 48 w 52"/>
                <a:gd name="T21" fmla="*/ 12 h 20"/>
                <a:gd name="T22" fmla="*/ 0 w 52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321">
              <a:extLst>
                <a:ext uri="{FF2B5EF4-FFF2-40B4-BE49-F238E27FC236}">
                  <a16:creationId xmlns:a16="http://schemas.microsoft.com/office/drawing/2014/main" id="{706A0E5C-80F1-AED8-133D-C01BB76D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52"/>
              <a:ext cx="36" cy="12"/>
            </a:xfrm>
            <a:custGeom>
              <a:avLst/>
              <a:gdLst>
                <a:gd name="T0" fmla="*/ 0 w 36"/>
                <a:gd name="T1" fmla="*/ 0 h 12"/>
                <a:gd name="T2" fmla="*/ 0 w 36"/>
                <a:gd name="T3" fmla="*/ 0 h 12"/>
                <a:gd name="T4" fmla="*/ 0 w 36"/>
                <a:gd name="T5" fmla="*/ 0 h 12"/>
                <a:gd name="T6" fmla="*/ 0 w 36"/>
                <a:gd name="T7" fmla="*/ 0 h 12"/>
                <a:gd name="T8" fmla="*/ 32 w 36"/>
                <a:gd name="T9" fmla="*/ 12 h 12"/>
                <a:gd name="T10" fmla="*/ 36 w 36"/>
                <a:gd name="T11" fmla="*/ 12 h 12"/>
                <a:gd name="T12" fmla="*/ 36 w 36"/>
                <a:gd name="T13" fmla="*/ 8 h 12"/>
                <a:gd name="T14" fmla="*/ 32 w 36"/>
                <a:gd name="T15" fmla="*/ 4 h 12"/>
                <a:gd name="T16" fmla="*/ 0 w 3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322">
              <a:extLst>
                <a:ext uri="{FF2B5EF4-FFF2-40B4-BE49-F238E27FC236}">
                  <a16:creationId xmlns:a16="http://schemas.microsoft.com/office/drawing/2014/main" id="{1D4A59A8-E344-23BF-A72A-53CDDB78E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52"/>
              <a:ext cx="36" cy="12"/>
            </a:xfrm>
            <a:custGeom>
              <a:avLst/>
              <a:gdLst>
                <a:gd name="T0" fmla="*/ 0 w 36"/>
                <a:gd name="T1" fmla="*/ 0 h 12"/>
                <a:gd name="T2" fmla="*/ 0 w 36"/>
                <a:gd name="T3" fmla="*/ 0 h 12"/>
                <a:gd name="T4" fmla="*/ 0 w 36"/>
                <a:gd name="T5" fmla="*/ 0 h 12"/>
                <a:gd name="T6" fmla="*/ 0 w 36"/>
                <a:gd name="T7" fmla="*/ 0 h 12"/>
                <a:gd name="T8" fmla="*/ 32 w 36"/>
                <a:gd name="T9" fmla="*/ 12 h 12"/>
                <a:gd name="T10" fmla="*/ 36 w 36"/>
                <a:gd name="T11" fmla="*/ 12 h 12"/>
                <a:gd name="T12" fmla="*/ 36 w 36"/>
                <a:gd name="T13" fmla="*/ 8 h 12"/>
                <a:gd name="T14" fmla="*/ 32 w 36"/>
                <a:gd name="T15" fmla="*/ 4 h 12"/>
                <a:gd name="T16" fmla="*/ 0 w 3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4727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00952" y="128575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8F65E5F6-FDC8-4873-A001-0A37082C0C7B}"/>
              </a:ext>
            </a:extLst>
          </p:cNvPr>
          <p:cNvSpPr txBox="1"/>
          <p:nvPr/>
        </p:nvSpPr>
        <p:spPr>
          <a:xfrm>
            <a:off x="809537" y="1469188"/>
            <a:ext cx="5402662" cy="36933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ما ارائه </a:t>
            </a:r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PPT </a:t>
            </a:r>
            <a:r>
              <a:rPr lang="fa-IR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حرفه ای با کیفیت ایجاد می کنیم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98792969-1E38-4CBB-946C-BAF0E9DB2C22}"/>
              </a:ext>
            </a:extLst>
          </p:cNvPr>
          <p:cNvSpPr txBox="1"/>
          <p:nvPr/>
        </p:nvSpPr>
        <p:spPr>
          <a:xfrm>
            <a:off x="809537" y="2276055"/>
            <a:ext cx="493018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D52576C8-EF5A-4D97-B86A-30AEC83BEF79}"/>
              </a:ext>
            </a:extLst>
          </p:cNvPr>
          <p:cNvSpPr txBox="1"/>
          <p:nvPr/>
        </p:nvSpPr>
        <p:spPr>
          <a:xfrm>
            <a:off x="3664284" y="484016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60%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BE0E0554-BAC3-4F10-B570-BCD026D96B94}"/>
              </a:ext>
            </a:extLst>
          </p:cNvPr>
          <p:cNvGrpSpPr/>
          <p:nvPr/>
        </p:nvGrpSpPr>
        <p:grpSpPr>
          <a:xfrm>
            <a:off x="3664284" y="5259529"/>
            <a:ext cx="2531919" cy="945505"/>
            <a:chOff x="6565695" y="2005884"/>
            <a:chExt cx="2055606" cy="945505"/>
          </a:xfrm>
        </p:grpSpPr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0292AD76-E291-4729-977E-AE89D1F7F1C8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A7F0BB81-9280-4DE5-B3C3-E7403F23BEA4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3" name="TextBox 172">
            <a:extLst>
              <a:ext uri="{FF2B5EF4-FFF2-40B4-BE49-F238E27FC236}">
                <a16:creationId xmlns:a16="http://schemas.microsoft.com/office/drawing/2014/main" id="{88D1FA6A-3395-41A7-BF02-7E6C074B8D84}"/>
              </a:ext>
            </a:extLst>
          </p:cNvPr>
          <p:cNvSpPr txBox="1"/>
          <p:nvPr/>
        </p:nvSpPr>
        <p:spPr>
          <a:xfrm>
            <a:off x="787845" y="48437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45%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F911B3DB-2726-4B73-AA00-3BFB2C5EF0CD}"/>
              </a:ext>
            </a:extLst>
          </p:cNvPr>
          <p:cNvGrpSpPr/>
          <p:nvPr/>
        </p:nvGrpSpPr>
        <p:grpSpPr>
          <a:xfrm>
            <a:off x="787845" y="5263113"/>
            <a:ext cx="2531919" cy="945505"/>
            <a:chOff x="6565695" y="2005884"/>
            <a:chExt cx="2055606" cy="945505"/>
          </a:xfrm>
        </p:grpSpPr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3BDCAD17-4732-443F-A8CD-67DE1E24B0D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7C716AF4-C95D-4D23-877C-EABC5D9F1B8D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DC3D7EA4-A5BB-4A45-938B-EC988B140FC4}"/>
              </a:ext>
            </a:extLst>
          </p:cNvPr>
          <p:cNvSpPr txBox="1"/>
          <p:nvPr/>
        </p:nvSpPr>
        <p:spPr>
          <a:xfrm>
            <a:off x="6540723" y="484983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3"/>
                </a:solidFill>
                <a:cs typeface="B Nazanin" panose="00000400000000000000" pitchFamily="2" charset="-78"/>
              </a:rPr>
              <a:t>75%</a:t>
            </a:r>
            <a:endParaRPr lang="ko-KR" altLang="en-US" sz="2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EC57729F-964D-4755-BB70-5F6B3CAEB025}"/>
              </a:ext>
            </a:extLst>
          </p:cNvPr>
          <p:cNvGrpSpPr/>
          <p:nvPr/>
        </p:nvGrpSpPr>
        <p:grpSpPr>
          <a:xfrm>
            <a:off x="6540723" y="5269199"/>
            <a:ext cx="2531919" cy="945505"/>
            <a:chOff x="6565695" y="2005884"/>
            <a:chExt cx="2055606" cy="945505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8A90F1F5-C210-4DA7-ADE4-36E557481B8F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DE41304A-6B90-4C53-A17B-66B841777842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5184" y="2100968"/>
            <a:ext cx="4014915" cy="2304212"/>
          </a:xfrm>
          <a:prstGeom prst="rect">
            <a:avLst/>
          </a:prstGeom>
        </p:spPr>
      </p:pic>
      <p:sp>
        <p:nvSpPr>
          <p:cNvPr id="81" name="Round Same Side Corner Rectangle 9">
            <a:extLst>
              <a:ext uri="{FF2B5EF4-FFF2-40B4-BE49-F238E27FC236}">
                <a16:creationId xmlns:a16="http://schemas.microsoft.com/office/drawing/2014/main" id="{A7F26673-6B7F-4E73-9299-1D04A1E55A9D}"/>
              </a:ext>
            </a:extLst>
          </p:cNvPr>
          <p:cNvSpPr/>
          <p:nvPr/>
        </p:nvSpPr>
        <p:spPr>
          <a:xfrm rot="8594075">
            <a:off x="8020732" y="1186059"/>
            <a:ext cx="3382353" cy="5448182"/>
          </a:xfrm>
          <a:custGeom>
            <a:avLst/>
            <a:gdLst/>
            <a:ahLst/>
            <a:cxnLst/>
            <a:rect l="l" t="t" r="r" b="b"/>
            <a:pathLst>
              <a:path w="2808349" h="4523596">
                <a:moveTo>
                  <a:pt x="567373" y="3851649"/>
                </a:moveTo>
                <a:cubicBezTo>
                  <a:pt x="971771" y="4313801"/>
                  <a:pt x="1674249" y="4360621"/>
                  <a:pt x="2136401" y="3956223"/>
                </a:cubicBezTo>
                <a:cubicBezTo>
                  <a:pt x="2598554" y="3551825"/>
                  <a:pt x="2645373" y="2849347"/>
                  <a:pt x="2240976" y="2387195"/>
                </a:cubicBezTo>
                <a:cubicBezTo>
                  <a:pt x="1836578" y="1925042"/>
                  <a:pt x="1134100" y="1878223"/>
                  <a:pt x="671947" y="2282621"/>
                </a:cubicBezTo>
                <a:cubicBezTo>
                  <a:pt x="209795" y="2687018"/>
                  <a:pt x="162975" y="3389496"/>
                  <a:pt x="567373" y="3851649"/>
                </a:cubicBezTo>
                <a:close/>
                <a:moveTo>
                  <a:pt x="347455" y="4044083"/>
                </a:moveTo>
                <a:cubicBezTo>
                  <a:pt x="-163221" y="3460474"/>
                  <a:pt x="-104097" y="2573380"/>
                  <a:pt x="479512" y="2062703"/>
                </a:cubicBezTo>
                <a:cubicBezTo>
                  <a:pt x="688143" y="1880145"/>
                  <a:pt x="935556" y="1770404"/>
                  <a:pt x="1190892" y="1732712"/>
                </a:cubicBezTo>
                <a:lnTo>
                  <a:pt x="1190892" y="228600"/>
                </a:lnTo>
                <a:cubicBezTo>
                  <a:pt x="1190892" y="102348"/>
                  <a:pt x="1293240" y="0"/>
                  <a:pt x="1419492" y="0"/>
                </a:cubicBezTo>
                <a:cubicBezTo>
                  <a:pt x="1545744" y="0"/>
                  <a:pt x="1648092" y="102348"/>
                  <a:pt x="1648092" y="228600"/>
                </a:cubicBezTo>
                <a:lnTo>
                  <a:pt x="1648092" y="1737288"/>
                </a:lnTo>
                <a:cubicBezTo>
                  <a:pt x="1952641" y="1790115"/>
                  <a:pt x="2241503" y="1944038"/>
                  <a:pt x="2460893" y="2194760"/>
                </a:cubicBezTo>
                <a:cubicBezTo>
                  <a:pt x="2971570" y="2778370"/>
                  <a:pt x="2912446" y="3665464"/>
                  <a:pt x="2328836" y="4176140"/>
                </a:cubicBezTo>
                <a:cubicBezTo>
                  <a:pt x="1745226" y="4686817"/>
                  <a:pt x="858132" y="4627693"/>
                  <a:pt x="347455" y="4044083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95000"/>
                </a:schemeClr>
              </a:gs>
            </a:gsLst>
            <a:lin ang="189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1270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1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31271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E7BD0BC-A945-4CC7-9585-5FEA6C57A4BD}"/>
              </a:ext>
            </a:extLst>
          </p:cNvPr>
          <p:cNvSpPr txBox="1"/>
          <p:nvPr/>
        </p:nvSpPr>
        <p:spPr>
          <a:xfrm>
            <a:off x="5346922" y="952053"/>
            <a:ext cx="522709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cs typeface="B Nazanin" panose="00000400000000000000" pitchFamily="2" charset="-78"/>
              </a:rPr>
              <a:t>ارائه عالی</a:t>
            </a:r>
            <a:endParaRPr lang="en-US" altLang="ko-KR" sz="4800" b="1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2BDC42-E2D0-48E4-BEDF-91BA3D5F8731}"/>
              </a:ext>
            </a:extLst>
          </p:cNvPr>
          <p:cNvSpPr txBox="1"/>
          <p:nvPr/>
        </p:nvSpPr>
        <p:spPr>
          <a:xfrm>
            <a:off x="6979862" y="2181346"/>
            <a:ext cx="4828356" cy="31393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</a:p>
          <a:p>
            <a:pPr algn="r" rtl="1"/>
            <a:endParaRPr lang="fa-IR" dirty="0">
              <a:cs typeface="B Nazanin" panose="00000400000000000000" pitchFamily="2" charset="-78"/>
            </a:endParaRP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</a:p>
          <a:p>
            <a:pPr algn="r" rtl="1"/>
            <a:endParaRPr lang="fa-IR" dirty="0">
              <a:cs typeface="B Nazanin" panose="00000400000000000000" pitchFamily="2" charset="-78"/>
            </a:endParaRP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</a:p>
          <a:p>
            <a:pPr algn="r" rtl="1"/>
            <a:endParaRPr lang="fa-IR" dirty="0">
              <a:cs typeface="B Nazanin" panose="00000400000000000000" pitchFamily="2" charset="-78"/>
            </a:endParaRP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 قالب پاور پوینت مدیریت بازرگانی قابل ویرایش می باشد.</a:t>
            </a:r>
          </a:p>
          <a:p>
            <a:pPr algn="r" rtl="1"/>
            <a:endParaRPr lang="fa-IR" altLang="ko-KR" noProof="1">
              <a:solidFill>
                <a:schemeClr val="tx1"/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</a:p>
          <a:p>
            <a:pPr algn="r" rtl="1"/>
            <a:endParaRPr lang="fa-IR" dirty="0">
              <a:cs typeface="B Nazanin" panose="00000400000000000000" pitchFamily="2" charset="-78"/>
            </a:endParaRP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GB" altLang="ko-KR" noProof="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자유형: 도형 13">
            <a:extLst>
              <a:ext uri="{FF2B5EF4-FFF2-40B4-BE49-F238E27FC236}">
                <a16:creationId xmlns:a16="http://schemas.microsoft.com/office/drawing/2014/main" id="{AC4EE024-F8AD-4E09-9EAB-60431AD940A6}"/>
              </a:ext>
            </a:extLst>
          </p:cNvPr>
          <p:cNvSpPr/>
          <p:nvPr/>
        </p:nvSpPr>
        <p:spPr>
          <a:xfrm>
            <a:off x="6391432" y="269570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193314D6-0D2D-48C2-94DB-CD21E8D6023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2841939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pPr algn="r" rtl="1"/>
            <a:r>
              <a:rPr lang="en-US" dirty="0">
                <a:cs typeface="B Nazanin" panose="00000400000000000000" pitchFamily="2" charset="-78"/>
              </a:rPr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D27D82B-5BEF-485F-9C01-69142BB1B813}"/>
              </a:ext>
            </a:extLst>
          </p:cNvPr>
          <p:cNvSpPr/>
          <p:nvPr/>
        </p:nvSpPr>
        <p:spPr>
          <a:xfrm>
            <a:off x="0" y="0"/>
            <a:ext cx="12192000" cy="2676525"/>
          </a:xfrm>
          <a:prstGeom prst="rect">
            <a:avLst/>
          </a:prstGeom>
          <a:solidFill>
            <a:srgbClr val="1DB1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603052BC-1F94-4E90-B378-AED9086EA63C}"/>
              </a:ext>
            </a:extLst>
          </p:cNvPr>
          <p:cNvSpPr/>
          <p:nvPr/>
        </p:nvSpPr>
        <p:spPr>
          <a:xfrm rot="10800000">
            <a:off x="10420349" y="2676524"/>
            <a:ext cx="542925" cy="385927"/>
          </a:xfrm>
          <a:prstGeom prst="triangle">
            <a:avLst/>
          </a:prstGeom>
          <a:solidFill>
            <a:srgbClr val="1DB1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8650909-825F-4738-AB52-4E1502B2C2F6}"/>
              </a:ext>
            </a:extLst>
          </p:cNvPr>
          <p:cNvSpPr/>
          <p:nvPr/>
        </p:nvSpPr>
        <p:spPr>
          <a:xfrm>
            <a:off x="3172265" y="3062451"/>
            <a:ext cx="5847470" cy="3433832"/>
          </a:xfrm>
          <a:custGeom>
            <a:avLst/>
            <a:gdLst>
              <a:gd name="connsiteX0" fmla="*/ 1351462 w 4760332"/>
              <a:gd name="connsiteY0" fmla="*/ 2732995 h 2795428"/>
              <a:gd name="connsiteX1" fmla="*/ 1364923 w 4760332"/>
              <a:gd name="connsiteY1" fmla="*/ 2740728 h 2795428"/>
              <a:gd name="connsiteX2" fmla="*/ 1378383 w 4760332"/>
              <a:gd name="connsiteY2" fmla="*/ 2753615 h 2795428"/>
              <a:gd name="connsiteX3" fmla="*/ 1391844 w 4760332"/>
              <a:gd name="connsiteY3" fmla="*/ 2765071 h 2795428"/>
              <a:gd name="connsiteX4" fmla="*/ 1407309 w 4760332"/>
              <a:gd name="connsiteY4" fmla="*/ 2773950 h 2795428"/>
              <a:gd name="connsiteX5" fmla="*/ 1407309 w 4760332"/>
              <a:gd name="connsiteY5" fmla="*/ 2781682 h 2795428"/>
              <a:gd name="connsiteX6" fmla="*/ 1398430 w 4760332"/>
              <a:gd name="connsiteY6" fmla="*/ 2781682 h 2795428"/>
              <a:gd name="connsiteX7" fmla="*/ 1389839 w 4760332"/>
              <a:gd name="connsiteY7" fmla="*/ 2783687 h 2795428"/>
              <a:gd name="connsiteX8" fmla="*/ 1376379 w 4760332"/>
              <a:gd name="connsiteY8" fmla="*/ 2783687 h 2795428"/>
              <a:gd name="connsiteX9" fmla="*/ 1364923 w 4760332"/>
              <a:gd name="connsiteY9" fmla="*/ 2780822 h 2795428"/>
              <a:gd name="connsiteX10" fmla="*/ 1358336 w 4760332"/>
              <a:gd name="connsiteY10" fmla="*/ 2778818 h 2795428"/>
              <a:gd name="connsiteX11" fmla="*/ 1355185 w 4760332"/>
              <a:gd name="connsiteY11" fmla="*/ 2765071 h 2795428"/>
              <a:gd name="connsiteX12" fmla="*/ 1351462 w 4760332"/>
              <a:gd name="connsiteY12" fmla="*/ 2747602 h 2795428"/>
              <a:gd name="connsiteX13" fmla="*/ 1459144 w 4760332"/>
              <a:gd name="connsiteY13" fmla="*/ 2703784 h 2795428"/>
              <a:gd name="connsiteX14" fmla="*/ 1472605 w 4760332"/>
              <a:gd name="connsiteY14" fmla="*/ 2706648 h 2795428"/>
              <a:gd name="connsiteX15" fmla="*/ 1488070 w 4760332"/>
              <a:gd name="connsiteY15" fmla="*/ 2712376 h 2795428"/>
              <a:gd name="connsiteX16" fmla="*/ 1499526 w 4760332"/>
              <a:gd name="connsiteY16" fmla="*/ 2717245 h 2795428"/>
              <a:gd name="connsiteX17" fmla="*/ 1495517 w 4760332"/>
              <a:gd name="connsiteY17" fmla="*/ 2717245 h 2795428"/>
              <a:gd name="connsiteX18" fmla="*/ 1484061 w 4760332"/>
              <a:gd name="connsiteY18" fmla="*/ 2724119 h 2795428"/>
              <a:gd name="connsiteX19" fmla="*/ 1472605 w 4760332"/>
              <a:gd name="connsiteY19" fmla="*/ 2728987 h 2795428"/>
              <a:gd name="connsiteX20" fmla="*/ 1459144 w 4760332"/>
              <a:gd name="connsiteY20" fmla="*/ 2732997 h 2795428"/>
              <a:gd name="connsiteX21" fmla="*/ 1459144 w 4760332"/>
              <a:gd name="connsiteY21" fmla="*/ 2726123 h 2795428"/>
              <a:gd name="connsiteX22" fmla="*/ 1461150 w 4760332"/>
              <a:gd name="connsiteY22" fmla="*/ 2724119 h 2795428"/>
              <a:gd name="connsiteX23" fmla="*/ 1464014 w 4760332"/>
              <a:gd name="connsiteY23" fmla="*/ 2722400 h 2795428"/>
              <a:gd name="connsiteX24" fmla="*/ 1465732 w 4760332"/>
              <a:gd name="connsiteY24" fmla="*/ 2720395 h 2795428"/>
              <a:gd name="connsiteX25" fmla="*/ 1465732 w 4760332"/>
              <a:gd name="connsiteY25" fmla="*/ 2719250 h 2795428"/>
              <a:gd name="connsiteX26" fmla="*/ 1467737 w 4760332"/>
              <a:gd name="connsiteY26" fmla="*/ 2717245 h 2795428"/>
              <a:gd name="connsiteX27" fmla="*/ 1468596 w 4760332"/>
              <a:gd name="connsiteY27" fmla="*/ 2713522 h 2795428"/>
              <a:gd name="connsiteX28" fmla="*/ 1465732 w 4760332"/>
              <a:gd name="connsiteY28" fmla="*/ 2713522 h 2795428"/>
              <a:gd name="connsiteX29" fmla="*/ 1457140 w 4760332"/>
              <a:gd name="connsiteY29" fmla="*/ 2722400 h 2795428"/>
              <a:gd name="connsiteX30" fmla="*/ 1449407 w 4760332"/>
              <a:gd name="connsiteY30" fmla="*/ 2727269 h 2795428"/>
              <a:gd name="connsiteX31" fmla="*/ 1440816 w 4760332"/>
              <a:gd name="connsiteY31" fmla="*/ 2728987 h 2795428"/>
              <a:gd name="connsiteX32" fmla="*/ 1429360 w 4760332"/>
              <a:gd name="connsiteY32" fmla="*/ 2732997 h 2795428"/>
              <a:gd name="connsiteX33" fmla="*/ 1429360 w 4760332"/>
              <a:gd name="connsiteY33" fmla="*/ 2717245 h 2795428"/>
              <a:gd name="connsiteX34" fmla="*/ 1438811 w 4760332"/>
              <a:gd name="connsiteY34" fmla="*/ 2713522 h 2795428"/>
              <a:gd name="connsiteX35" fmla="*/ 1449407 w 4760332"/>
              <a:gd name="connsiteY35" fmla="*/ 2708653 h 2795428"/>
              <a:gd name="connsiteX36" fmla="*/ 1432223 w 4760332"/>
              <a:gd name="connsiteY36" fmla="*/ 2511331 h 2795428"/>
              <a:gd name="connsiteX37" fmla="*/ 1435947 w 4760332"/>
              <a:gd name="connsiteY37" fmla="*/ 2514195 h 2795428"/>
              <a:gd name="connsiteX38" fmla="*/ 1438810 w 4760332"/>
              <a:gd name="connsiteY38" fmla="*/ 2516199 h 2795428"/>
              <a:gd name="connsiteX39" fmla="*/ 1440816 w 4760332"/>
              <a:gd name="connsiteY39" fmla="*/ 2518205 h 2795428"/>
              <a:gd name="connsiteX40" fmla="*/ 1442821 w 4760332"/>
              <a:gd name="connsiteY40" fmla="*/ 2521069 h 2795428"/>
              <a:gd name="connsiteX41" fmla="*/ 1442821 w 4760332"/>
              <a:gd name="connsiteY41" fmla="*/ 2525078 h 2795428"/>
              <a:gd name="connsiteX42" fmla="*/ 1443680 w 4760332"/>
              <a:gd name="connsiteY42" fmla="*/ 2529947 h 2795428"/>
              <a:gd name="connsiteX43" fmla="*/ 1435947 w 4760332"/>
              <a:gd name="connsiteY43" fmla="*/ 2529947 h 2795428"/>
              <a:gd name="connsiteX44" fmla="*/ 1434228 w 4760332"/>
              <a:gd name="connsiteY44" fmla="*/ 2525938 h 2795428"/>
              <a:gd name="connsiteX45" fmla="*/ 1432223 w 4760332"/>
              <a:gd name="connsiteY45" fmla="*/ 2523073 h 2795428"/>
              <a:gd name="connsiteX46" fmla="*/ 1432223 w 4760332"/>
              <a:gd name="connsiteY46" fmla="*/ 2521069 h 2795428"/>
              <a:gd name="connsiteX47" fmla="*/ 1430218 w 4760332"/>
              <a:gd name="connsiteY47" fmla="*/ 2519064 h 2795428"/>
              <a:gd name="connsiteX48" fmla="*/ 1432223 w 4760332"/>
              <a:gd name="connsiteY48" fmla="*/ 2516199 h 2795428"/>
              <a:gd name="connsiteX49" fmla="*/ 4233379 w 4760332"/>
              <a:gd name="connsiteY49" fmla="*/ 2488993 h 2795428"/>
              <a:gd name="connsiteX50" fmla="*/ 4238248 w 4760332"/>
              <a:gd name="connsiteY50" fmla="*/ 2502740 h 2795428"/>
              <a:gd name="connsiteX51" fmla="*/ 4240253 w 4760332"/>
              <a:gd name="connsiteY51" fmla="*/ 2518205 h 2795428"/>
              <a:gd name="connsiteX52" fmla="*/ 4236244 w 4760332"/>
              <a:gd name="connsiteY52" fmla="*/ 2532810 h 2795428"/>
              <a:gd name="connsiteX53" fmla="*/ 4228797 w 4760332"/>
              <a:gd name="connsiteY53" fmla="*/ 2541688 h 2795428"/>
              <a:gd name="connsiteX54" fmla="*/ 4219919 w 4760332"/>
              <a:gd name="connsiteY54" fmla="*/ 2546557 h 2795428"/>
              <a:gd name="connsiteX55" fmla="*/ 4208464 w 4760332"/>
              <a:gd name="connsiteY55" fmla="*/ 2552285 h 2795428"/>
              <a:gd name="connsiteX56" fmla="*/ 4203595 w 4760332"/>
              <a:gd name="connsiteY56" fmla="*/ 2531951 h 2795428"/>
              <a:gd name="connsiteX57" fmla="*/ 4197008 w 4760332"/>
              <a:gd name="connsiteY57" fmla="*/ 2511332 h 2795428"/>
              <a:gd name="connsiteX58" fmla="*/ 4190134 w 4760332"/>
              <a:gd name="connsiteY58" fmla="*/ 2492716 h 2795428"/>
              <a:gd name="connsiteX59" fmla="*/ 4203595 w 4760332"/>
              <a:gd name="connsiteY59" fmla="*/ 2492716 h 2795428"/>
              <a:gd name="connsiteX60" fmla="*/ 4215337 w 4760332"/>
              <a:gd name="connsiteY60" fmla="*/ 2499590 h 2795428"/>
              <a:gd name="connsiteX61" fmla="*/ 4224788 w 4760332"/>
              <a:gd name="connsiteY61" fmla="*/ 2497585 h 2795428"/>
              <a:gd name="connsiteX62" fmla="*/ 4510315 w 4760332"/>
              <a:gd name="connsiteY62" fmla="*/ 2486129 h 2795428"/>
              <a:gd name="connsiteX63" fmla="*/ 4513179 w 4760332"/>
              <a:gd name="connsiteY63" fmla="*/ 2486988 h 2795428"/>
              <a:gd name="connsiteX64" fmla="*/ 4516902 w 4760332"/>
              <a:gd name="connsiteY64" fmla="*/ 2488993 h 2795428"/>
              <a:gd name="connsiteX65" fmla="*/ 4518907 w 4760332"/>
              <a:gd name="connsiteY65" fmla="*/ 2490998 h 2795428"/>
              <a:gd name="connsiteX66" fmla="*/ 4519766 w 4760332"/>
              <a:gd name="connsiteY66" fmla="*/ 2492716 h 2795428"/>
              <a:gd name="connsiteX67" fmla="*/ 4521771 w 4760332"/>
              <a:gd name="connsiteY67" fmla="*/ 2493862 h 2795428"/>
              <a:gd name="connsiteX68" fmla="*/ 4525494 w 4760332"/>
              <a:gd name="connsiteY68" fmla="*/ 2497585 h 2795428"/>
              <a:gd name="connsiteX69" fmla="*/ 4525494 w 4760332"/>
              <a:gd name="connsiteY69" fmla="*/ 2495866 h 2795428"/>
              <a:gd name="connsiteX70" fmla="*/ 4526640 w 4760332"/>
              <a:gd name="connsiteY70" fmla="*/ 2493862 h 2795428"/>
              <a:gd name="connsiteX71" fmla="*/ 4528644 w 4760332"/>
              <a:gd name="connsiteY71" fmla="*/ 2490998 h 2795428"/>
              <a:gd name="connsiteX72" fmla="*/ 4528644 w 4760332"/>
              <a:gd name="connsiteY72" fmla="*/ 2488993 h 2795428"/>
              <a:gd name="connsiteX73" fmla="*/ 4530363 w 4760332"/>
              <a:gd name="connsiteY73" fmla="*/ 2488993 h 2795428"/>
              <a:gd name="connsiteX74" fmla="*/ 4532367 w 4760332"/>
              <a:gd name="connsiteY74" fmla="*/ 2488993 h 2795428"/>
              <a:gd name="connsiteX75" fmla="*/ 4532367 w 4760332"/>
              <a:gd name="connsiteY75" fmla="*/ 2492716 h 2795428"/>
              <a:gd name="connsiteX76" fmla="*/ 4533226 w 4760332"/>
              <a:gd name="connsiteY76" fmla="*/ 2495866 h 2795428"/>
              <a:gd name="connsiteX77" fmla="*/ 4535231 w 4760332"/>
              <a:gd name="connsiteY77" fmla="*/ 2500735 h 2795428"/>
              <a:gd name="connsiteX78" fmla="*/ 4535231 w 4760332"/>
              <a:gd name="connsiteY78" fmla="*/ 2506463 h 2795428"/>
              <a:gd name="connsiteX79" fmla="*/ 4535231 w 4760332"/>
              <a:gd name="connsiteY79" fmla="*/ 2511331 h 2795428"/>
              <a:gd name="connsiteX80" fmla="*/ 4523775 w 4760332"/>
              <a:gd name="connsiteY80" fmla="*/ 2525078 h 2795428"/>
              <a:gd name="connsiteX81" fmla="*/ 4513179 w 4760332"/>
              <a:gd name="connsiteY81" fmla="*/ 2541689 h 2795428"/>
              <a:gd name="connsiteX82" fmla="*/ 4516902 w 4760332"/>
              <a:gd name="connsiteY82" fmla="*/ 2552285 h 2795428"/>
              <a:gd name="connsiteX83" fmla="*/ 4515184 w 4760332"/>
              <a:gd name="connsiteY83" fmla="*/ 2555435 h 2795428"/>
              <a:gd name="connsiteX84" fmla="*/ 4510315 w 4760332"/>
              <a:gd name="connsiteY84" fmla="*/ 2559158 h 2795428"/>
              <a:gd name="connsiteX85" fmla="*/ 4505447 w 4760332"/>
              <a:gd name="connsiteY85" fmla="*/ 2560304 h 2795428"/>
              <a:gd name="connsiteX86" fmla="*/ 4500578 w 4760332"/>
              <a:gd name="connsiteY86" fmla="*/ 2562022 h 2795428"/>
              <a:gd name="connsiteX87" fmla="*/ 4494850 w 4760332"/>
              <a:gd name="connsiteY87" fmla="*/ 2566031 h 2795428"/>
              <a:gd name="connsiteX88" fmla="*/ 4491987 w 4760332"/>
              <a:gd name="connsiteY88" fmla="*/ 2567177 h 2795428"/>
              <a:gd name="connsiteX89" fmla="*/ 4488263 w 4760332"/>
              <a:gd name="connsiteY89" fmla="*/ 2572904 h 2795428"/>
              <a:gd name="connsiteX90" fmla="*/ 4488263 w 4760332"/>
              <a:gd name="connsiteY90" fmla="*/ 2577773 h 2795428"/>
              <a:gd name="connsiteX91" fmla="*/ 4487118 w 4760332"/>
              <a:gd name="connsiteY91" fmla="*/ 2582641 h 2795428"/>
              <a:gd name="connsiteX92" fmla="*/ 4487118 w 4760332"/>
              <a:gd name="connsiteY92" fmla="*/ 2587510 h 2795428"/>
              <a:gd name="connsiteX93" fmla="*/ 4485399 w 4760332"/>
              <a:gd name="connsiteY93" fmla="*/ 2594384 h 2795428"/>
              <a:gd name="connsiteX94" fmla="*/ 4481390 w 4760332"/>
              <a:gd name="connsiteY94" fmla="*/ 2598393 h 2795428"/>
              <a:gd name="connsiteX95" fmla="*/ 4476522 w 4760332"/>
              <a:gd name="connsiteY95" fmla="*/ 2601256 h 2795428"/>
              <a:gd name="connsiteX96" fmla="*/ 4471940 w 4760332"/>
              <a:gd name="connsiteY96" fmla="*/ 2604980 h 2795428"/>
              <a:gd name="connsiteX97" fmla="*/ 4467071 w 4760332"/>
              <a:gd name="connsiteY97" fmla="*/ 2608130 h 2795428"/>
              <a:gd name="connsiteX98" fmla="*/ 4461343 w 4760332"/>
              <a:gd name="connsiteY98" fmla="*/ 2612999 h 2795428"/>
              <a:gd name="connsiteX99" fmla="*/ 4454469 w 4760332"/>
              <a:gd name="connsiteY99" fmla="*/ 2612999 h 2795428"/>
              <a:gd name="connsiteX100" fmla="*/ 4446737 w 4760332"/>
              <a:gd name="connsiteY100" fmla="*/ 2606984 h 2795428"/>
              <a:gd name="connsiteX101" fmla="*/ 4438146 w 4760332"/>
              <a:gd name="connsiteY101" fmla="*/ 2601256 h 2795428"/>
              <a:gd name="connsiteX102" fmla="*/ 4431559 w 4760332"/>
              <a:gd name="connsiteY102" fmla="*/ 2596388 h 2795428"/>
              <a:gd name="connsiteX103" fmla="*/ 4424685 w 4760332"/>
              <a:gd name="connsiteY103" fmla="*/ 2586651 h 2795428"/>
              <a:gd name="connsiteX104" fmla="*/ 4429553 w 4760332"/>
              <a:gd name="connsiteY104" fmla="*/ 2582641 h 2795428"/>
              <a:gd name="connsiteX105" fmla="*/ 4431559 w 4760332"/>
              <a:gd name="connsiteY105" fmla="*/ 2577773 h 2795428"/>
              <a:gd name="connsiteX106" fmla="*/ 4433277 w 4760332"/>
              <a:gd name="connsiteY106" fmla="*/ 2573764 h 2795428"/>
              <a:gd name="connsiteX107" fmla="*/ 4434422 w 4760332"/>
              <a:gd name="connsiteY107" fmla="*/ 2568895 h 2795428"/>
              <a:gd name="connsiteX108" fmla="*/ 4436141 w 4760332"/>
              <a:gd name="connsiteY108" fmla="*/ 2564026 h 2795428"/>
              <a:gd name="connsiteX109" fmla="*/ 4440150 w 4760332"/>
              <a:gd name="connsiteY109" fmla="*/ 2560304 h 2795428"/>
              <a:gd name="connsiteX110" fmla="*/ 4449601 w 4760332"/>
              <a:gd name="connsiteY110" fmla="*/ 2557154 h 2795428"/>
              <a:gd name="connsiteX111" fmla="*/ 4460197 w 4760332"/>
              <a:gd name="connsiteY111" fmla="*/ 2555435 h 2795428"/>
              <a:gd name="connsiteX112" fmla="*/ 4469935 w 4760332"/>
              <a:gd name="connsiteY112" fmla="*/ 2552285 h 2795428"/>
              <a:gd name="connsiteX113" fmla="*/ 4474803 w 4760332"/>
              <a:gd name="connsiteY113" fmla="*/ 2546557 h 2795428"/>
              <a:gd name="connsiteX114" fmla="*/ 4483394 w 4760332"/>
              <a:gd name="connsiteY114" fmla="*/ 2534815 h 2795428"/>
              <a:gd name="connsiteX115" fmla="*/ 4489982 w 4760332"/>
              <a:gd name="connsiteY115" fmla="*/ 2521068 h 2795428"/>
              <a:gd name="connsiteX116" fmla="*/ 4498860 w 4760332"/>
              <a:gd name="connsiteY116" fmla="*/ 2507608 h 2795428"/>
              <a:gd name="connsiteX117" fmla="*/ 4505447 w 4760332"/>
              <a:gd name="connsiteY117" fmla="*/ 2493862 h 2795428"/>
              <a:gd name="connsiteX118" fmla="*/ 4503442 w 4760332"/>
              <a:gd name="connsiteY118" fmla="*/ 2360978 h 2795428"/>
              <a:gd name="connsiteX119" fmla="*/ 4510316 w 4760332"/>
              <a:gd name="connsiteY119" fmla="*/ 2360978 h 2795428"/>
              <a:gd name="connsiteX120" fmla="*/ 4525494 w 4760332"/>
              <a:gd name="connsiteY120" fmla="*/ 2376730 h 2795428"/>
              <a:gd name="connsiteX121" fmla="*/ 4538954 w 4760332"/>
              <a:gd name="connsiteY121" fmla="*/ 2390477 h 2795428"/>
              <a:gd name="connsiteX122" fmla="*/ 4552415 w 4760332"/>
              <a:gd name="connsiteY122" fmla="*/ 2405942 h 2795428"/>
              <a:gd name="connsiteX123" fmla="*/ 4562152 w 4760332"/>
              <a:gd name="connsiteY123" fmla="*/ 2425416 h 2795428"/>
              <a:gd name="connsiteX124" fmla="*/ 4567021 w 4760332"/>
              <a:gd name="connsiteY124" fmla="*/ 2425416 h 2795428"/>
              <a:gd name="connsiteX125" fmla="*/ 4572748 w 4760332"/>
              <a:gd name="connsiteY125" fmla="*/ 2425416 h 2795428"/>
              <a:gd name="connsiteX126" fmla="*/ 4575612 w 4760332"/>
              <a:gd name="connsiteY126" fmla="*/ 2425416 h 2795428"/>
              <a:gd name="connsiteX127" fmla="*/ 4577617 w 4760332"/>
              <a:gd name="connsiteY127" fmla="*/ 2425416 h 2795428"/>
              <a:gd name="connsiteX128" fmla="*/ 4580481 w 4760332"/>
              <a:gd name="connsiteY128" fmla="*/ 2425416 h 2795428"/>
              <a:gd name="connsiteX129" fmla="*/ 4584204 w 4760332"/>
              <a:gd name="connsiteY129" fmla="*/ 2422552 h 2795428"/>
              <a:gd name="connsiteX130" fmla="*/ 4586209 w 4760332"/>
              <a:gd name="connsiteY130" fmla="*/ 2419688 h 2795428"/>
              <a:gd name="connsiteX131" fmla="*/ 4587068 w 4760332"/>
              <a:gd name="connsiteY131" fmla="*/ 2413674 h 2795428"/>
              <a:gd name="connsiteX132" fmla="*/ 4591077 w 4760332"/>
              <a:gd name="connsiteY132" fmla="*/ 2413674 h 2795428"/>
              <a:gd name="connsiteX133" fmla="*/ 4591077 w 4760332"/>
              <a:gd name="connsiteY133" fmla="*/ 2436299 h 2795428"/>
              <a:gd name="connsiteX134" fmla="*/ 4589072 w 4760332"/>
              <a:gd name="connsiteY134" fmla="*/ 2441168 h 2795428"/>
              <a:gd name="connsiteX135" fmla="*/ 4587068 w 4760332"/>
              <a:gd name="connsiteY135" fmla="*/ 2446036 h 2795428"/>
              <a:gd name="connsiteX136" fmla="*/ 4586209 w 4760332"/>
              <a:gd name="connsiteY136" fmla="*/ 2451764 h 2795428"/>
              <a:gd name="connsiteX137" fmla="*/ 4584204 w 4760332"/>
              <a:gd name="connsiteY137" fmla="*/ 2454914 h 2795428"/>
              <a:gd name="connsiteX138" fmla="*/ 4572748 w 4760332"/>
              <a:gd name="connsiteY138" fmla="*/ 2454914 h 2795428"/>
              <a:gd name="connsiteX139" fmla="*/ 4572748 w 4760332"/>
              <a:gd name="connsiteY139" fmla="*/ 2466370 h 2795428"/>
              <a:gd name="connsiteX140" fmla="*/ 4562152 w 4760332"/>
              <a:gd name="connsiteY140" fmla="*/ 2477253 h 2795428"/>
              <a:gd name="connsiteX141" fmla="*/ 4553560 w 4760332"/>
              <a:gd name="connsiteY141" fmla="*/ 2486990 h 2795428"/>
              <a:gd name="connsiteX142" fmla="*/ 4543823 w 4760332"/>
              <a:gd name="connsiteY142" fmla="*/ 2497587 h 2795428"/>
              <a:gd name="connsiteX143" fmla="*/ 4543823 w 4760332"/>
              <a:gd name="connsiteY143" fmla="*/ 2492718 h 2795428"/>
              <a:gd name="connsiteX144" fmla="*/ 4542105 w 4760332"/>
              <a:gd name="connsiteY144" fmla="*/ 2488995 h 2795428"/>
              <a:gd name="connsiteX145" fmla="*/ 4542105 w 4760332"/>
              <a:gd name="connsiteY145" fmla="*/ 2486131 h 2795428"/>
              <a:gd name="connsiteX146" fmla="*/ 4542105 w 4760332"/>
              <a:gd name="connsiteY146" fmla="*/ 2480116 h 2795428"/>
              <a:gd name="connsiteX147" fmla="*/ 4543823 w 4760332"/>
              <a:gd name="connsiteY147" fmla="*/ 2477253 h 2795428"/>
              <a:gd name="connsiteX148" fmla="*/ 4543823 w 4760332"/>
              <a:gd name="connsiteY148" fmla="*/ 2473244 h 2795428"/>
              <a:gd name="connsiteX149" fmla="*/ 4543823 w 4760332"/>
              <a:gd name="connsiteY149" fmla="*/ 2470379 h 2795428"/>
              <a:gd name="connsiteX150" fmla="*/ 4542105 w 4760332"/>
              <a:gd name="connsiteY150" fmla="*/ 2468374 h 2795428"/>
              <a:gd name="connsiteX151" fmla="*/ 4538954 w 4760332"/>
              <a:gd name="connsiteY151" fmla="*/ 2466370 h 2795428"/>
              <a:gd name="connsiteX152" fmla="*/ 4535231 w 4760332"/>
              <a:gd name="connsiteY152" fmla="*/ 2465511 h 2795428"/>
              <a:gd name="connsiteX153" fmla="*/ 4532368 w 4760332"/>
              <a:gd name="connsiteY153" fmla="*/ 2463506 h 2795428"/>
              <a:gd name="connsiteX154" fmla="*/ 4528644 w 4760332"/>
              <a:gd name="connsiteY154" fmla="*/ 2461501 h 2795428"/>
              <a:gd name="connsiteX155" fmla="*/ 4525494 w 4760332"/>
              <a:gd name="connsiteY155" fmla="*/ 2459783 h 2795428"/>
              <a:gd name="connsiteX156" fmla="*/ 4523776 w 4760332"/>
              <a:gd name="connsiteY156" fmla="*/ 2458637 h 2795428"/>
              <a:gd name="connsiteX157" fmla="*/ 4523776 w 4760332"/>
              <a:gd name="connsiteY157" fmla="*/ 2456633 h 2795428"/>
              <a:gd name="connsiteX158" fmla="*/ 4525494 w 4760332"/>
              <a:gd name="connsiteY158" fmla="*/ 2454914 h 2795428"/>
              <a:gd name="connsiteX159" fmla="*/ 4528644 w 4760332"/>
              <a:gd name="connsiteY159" fmla="*/ 2449759 h 2795428"/>
              <a:gd name="connsiteX160" fmla="*/ 4533226 w 4760332"/>
              <a:gd name="connsiteY160" fmla="*/ 2446036 h 2795428"/>
              <a:gd name="connsiteX161" fmla="*/ 4538954 w 4760332"/>
              <a:gd name="connsiteY161" fmla="*/ 2441168 h 2795428"/>
              <a:gd name="connsiteX162" fmla="*/ 4543823 w 4760332"/>
              <a:gd name="connsiteY162" fmla="*/ 2436299 h 2795428"/>
              <a:gd name="connsiteX163" fmla="*/ 4537237 w 4760332"/>
              <a:gd name="connsiteY163" fmla="*/ 2429425 h 2795428"/>
              <a:gd name="connsiteX164" fmla="*/ 4530363 w 4760332"/>
              <a:gd name="connsiteY164" fmla="*/ 2417683 h 2795428"/>
              <a:gd name="connsiteX165" fmla="*/ 4519766 w 4760332"/>
              <a:gd name="connsiteY165" fmla="*/ 2400214 h 2795428"/>
              <a:gd name="connsiteX166" fmla="*/ 4512034 w 4760332"/>
              <a:gd name="connsiteY166" fmla="*/ 2385322 h 2795428"/>
              <a:gd name="connsiteX167" fmla="*/ 4507451 w 4760332"/>
              <a:gd name="connsiteY167" fmla="*/ 2371861 h 2795428"/>
              <a:gd name="connsiteX168" fmla="*/ 4443014 w 4760332"/>
              <a:gd name="connsiteY168" fmla="*/ 2182272 h 2795428"/>
              <a:gd name="connsiteX169" fmla="*/ 4451606 w 4760332"/>
              <a:gd name="connsiteY169" fmla="*/ 2182272 h 2795428"/>
              <a:gd name="connsiteX170" fmla="*/ 4467071 w 4760332"/>
              <a:gd name="connsiteY170" fmla="*/ 2194014 h 2795428"/>
              <a:gd name="connsiteX171" fmla="*/ 4485400 w 4760332"/>
              <a:gd name="connsiteY171" fmla="*/ 2204897 h 2795428"/>
              <a:gd name="connsiteX172" fmla="*/ 4485400 w 4760332"/>
              <a:gd name="connsiteY172" fmla="*/ 2214634 h 2795428"/>
              <a:gd name="connsiteX173" fmla="*/ 4473658 w 4760332"/>
              <a:gd name="connsiteY173" fmla="*/ 2214634 h 2795428"/>
              <a:gd name="connsiteX174" fmla="*/ 4465066 w 4760332"/>
              <a:gd name="connsiteY174" fmla="*/ 2207761 h 2795428"/>
              <a:gd name="connsiteX175" fmla="*/ 4456475 w 4760332"/>
              <a:gd name="connsiteY175" fmla="*/ 2200888 h 2795428"/>
              <a:gd name="connsiteX176" fmla="*/ 4449601 w 4760332"/>
              <a:gd name="connsiteY176" fmla="*/ 2192296 h 2795428"/>
              <a:gd name="connsiteX177" fmla="*/ 4620860 w 4760332"/>
              <a:gd name="connsiteY177" fmla="*/ 2122990 h 2795428"/>
              <a:gd name="connsiteX178" fmla="*/ 4624584 w 4760332"/>
              <a:gd name="connsiteY178" fmla="*/ 2122990 h 2795428"/>
              <a:gd name="connsiteX179" fmla="*/ 4627447 w 4760332"/>
              <a:gd name="connsiteY179" fmla="*/ 2124709 h 2795428"/>
              <a:gd name="connsiteX180" fmla="*/ 4629452 w 4760332"/>
              <a:gd name="connsiteY180" fmla="*/ 2125854 h 2795428"/>
              <a:gd name="connsiteX181" fmla="*/ 4629452 w 4760332"/>
              <a:gd name="connsiteY181" fmla="*/ 2127859 h 2795428"/>
              <a:gd name="connsiteX182" fmla="*/ 4631456 w 4760332"/>
              <a:gd name="connsiteY182" fmla="*/ 2129577 h 2795428"/>
              <a:gd name="connsiteX183" fmla="*/ 4632316 w 4760332"/>
              <a:gd name="connsiteY183" fmla="*/ 2132727 h 2795428"/>
              <a:gd name="connsiteX184" fmla="*/ 4636040 w 4760332"/>
              <a:gd name="connsiteY184" fmla="*/ 2138455 h 2795428"/>
              <a:gd name="connsiteX185" fmla="*/ 4638044 w 4760332"/>
              <a:gd name="connsiteY185" fmla="*/ 2144469 h 2795428"/>
              <a:gd name="connsiteX186" fmla="*/ 4638903 w 4760332"/>
              <a:gd name="connsiteY186" fmla="*/ 2151057 h 2795428"/>
              <a:gd name="connsiteX187" fmla="*/ 4632316 w 4760332"/>
              <a:gd name="connsiteY187" fmla="*/ 2151057 h 2795428"/>
              <a:gd name="connsiteX188" fmla="*/ 4632316 w 4760332"/>
              <a:gd name="connsiteY188" fmla="*/ 2144469 h 2795428"/>
              <a:gd name="connsiteX189" fmla="*/ 4627447 w 4760332"/>
              <a:gd name="connsiteY189" fmla="*/ 2141320 h 2795428"/>
              <a:gd name="connsiteX190" fmla="*/ 4625442 w 4760332"/>
              <a:gd name="connsiteY190" fmla="*/ 2136451 h 2795428"/>
              <a:gd name="connsiteX191" fmla="*/ 4624584 w 4760332"/>
              <a:gd name="connsiteY191" fmla="*/ 2132727 h 2795428"/>
              <a:gd name="connsiteX192" fmla="*/ 4622579 w 4760332"/>
              <a:gd name="connsiteY192" fmla="*/ 2127859 h 2795428"/>
              <a:gd name="connsiteX193" fmla="*/ 4467070 w 4760332"/>
              <a:gd name="connsiteY193" fmla="*/ 2102371 h 2795428"/>
              <a:gd name="connsiteX194" fmla="*/ 4469934 w 4760332"/>
              <a:gd name="connsiteY194" fmla="*/ 2102371 h 2795428"/>
              <a:gd name="connsiteX195" fmla="*/ 4471938 w 4760332"/>
              <a:gd name="connsiteY195" fmla="*/ 2104376 h 2795428"/>
              <a:gd name="connsiteX196" fmla="*/ 4471938 w 4760332"/>
              <a:gd name="connsiteY196" fmla="*/ 2105235 h 2795428"/>
              <a:gd name="connsiteX197" fmla="*/ 4473657 w 4760332"/>
              <a:gd name="connsiteY197" fmla="*/ 2105235 h 2795428"/>
              <a:gd name="connsiteX198" fmla="*/ 4474803 w 4760332"/>
              <a:gd name="connsiteY198" fmla="*/ 2105235 h 2795428"/>
              <a:gd name="connsiteX199" fmla="*/ 4476521 w 4760332"/>
              <a:gd name="connsiteY199" fmla="*/ 2107240 h 2795428"/>
              <a:gd name="connsiteX200" fmla="*/ 4478526 w 4760332"/>
              <a:gd name="connsiteY200" fmla="*/ 2112109 h 2795428"/>
              <a:gd name="connsiteX201" fmla="*/ 4478526 w 4760332"/>
              <a:gd name="connsiteY201" fmla="*/ 2117837 h 2795428"/>
              <a:gd name="connsiteX202" fmla="*/ 4480531 w 4760332"/>
              <a:gd name="connsiteY202" fmla="*/ 2120987 h 2795428"/>
              <a:gd name="connsiteX203" fmla="*/ 4481390 w 4760332"/>
              <a:gd name="connsiteY203" fmla="*/ 2124710 h 2795428"/>
              <a:gd name="connsiteX204" fmla="*/ 4483394 w 4760332"/>
              <a:gd name="connsiteY204" fmla="*/ 2127861 h 2795428"/>
              <a:gd name="connsiteX205" fmla="*/ 4485399 w 4760332"/>
              <a:gd name="connsiteY205" fmla="*/ 2132729 h 2795428"/>
              <a:gd name="connsiteX206" fmla="*/ 4473657 w 4760332"/>
              <a:gd name="connsiteY206" fmla="*/ 2132729 h 2795428"/>
              <a:gd name="connsiteX207" fmla="*/ 4471938 w 4760332"/>
              <a:gd name="connsiteY207" fmla="*/ 2124710 h 2795428"/>
              <a:gd name="connsiteX208" fmla="*/ 4467929 w 4760332"/>
              <a:gd name="connsiteY208" fmla="*/ 2118982 h 2795428"/>
              <a:gd name="connsiteX209" fmla="*/ 4467070 w 4760332"/>
              <a:gd name="connsiteY209" fmla="*/ 2112109 h 2795428"/>
              <a:gd name="connsiteX210" fmla="*/ 2905400 w 4760332"/>
              <a:gd name="connsiteY210" fmla="*/ 2095497 h 2795428"/>
              <a:gd name="connsiteX211" fmla="*/ 2905400 w 4760332"/>
              <a:gd name="connsiteY211" fmla="*/ 2102371 h 2795428"/>
              <a:gd name="connsiteX212" fmla="*/ 2913133 w 4760332"/>
              <a:gd name="connsiteY212" fmla="*/ 2120986 h 2795428"/>
              <a:gd name="connsiteX213" fmla="*/ 2913133 w 4760332"/>
              <a:gd name="connsiteY213" fmla="*/ 2141319 h 2795428"/>
              <a:gd name="connsiteX214" fmla="*/ 2908265 w 4760332"/>
              <a:gd name="connsiteY214" fmla="*/ 2159934 h 2795428"/>
              <a:gd name="connsiteX215" fmla="*/ 2899673 w 4760332"/>
              <a:gd name="connsiteY215" fmla="*/ 2178550 h 2795428"/>
              <a:gd name="connsiteX216" fmla="*/ 2889935 w 4760332"/>
              <a:gd name="connsiteY216" fmla="*/ 2196019 h 2795428"/>
              <a:gd name="connsiteX217" fmla="*/ 2881344 w 4760332"/>
              <a:gd name="connsiteY217" fmla="*/ 2212630 h 2795428"/>
              <a:gd name="connsiteX218" fmla="*/ 2874757 w 4760332"/>
              <a:gd name="connsiteY218" fmla="*/ 2226377 h 2795428"/>
              <a:gd name="connsiteX219" fmla="*/ 2871893 w 4760332"/>
              <a:gd name="connsiteY219" fmla="*/ 2243847 h 2795428"/>
              <a:gd name="connsiteX220" fmla="*/ 2869888 w 4760332"/>
              <a:gd name="connsiteY220" fmla="*/ 2258453 h 2795428"/>
              <a:gd name="connsiteX221" fmla="*/ 2867884 w 4760332"/>
              <a:gd name="connsiteY221" fmla="*/ 2271340 h 2795428"/>
              <a:gd name="connsiteX222" fmla="*/ 2861297 w 4760332"/>
              <a:gd name="connsiteY222" fmla="*/ 2281077 h 2795428"/>
              <a:gd name="connsiteX223" fmla="*/ 2849554 w 4760332"/>
              <a:gd name="connsiteY223" fmla="*/ 2289669 h 2795428"/>
              <a:gd name="connsiteX224" fmla="*/ 2849554 w 4760332"/>
              <a:gd name="connsiteY224" fmla="*/ 2285946 h 2795428"/>
              <a:gd name="connsiteX225" fmla="*/ 2842968 w 4760332"/>
              <a:gd name="connsiteY225" fmla="*/ 2284801 h 2795428"/>
              <a:gd name="connsiteX226" fmla="*/ 2838100 w 4760332"/>
              <a:gd name="connsiteY226" fmla="*/ 2283082 h 2795428"/>
              <a:gd name="connsiteX227" fmla="*/ 2833231 w 4760332"/>
              <a:gd name="connsiteY227" fmla="*/ 2279073 h 2795428"/>
              <a:gd name="connsiteX228" fmla="*/ 2829507 w 4760332"/>
              <a:gd name="connsiteY228" fmla="*/ 2274204 h 2795428"/>
              <a:gd name="connsiteX229" fmla="*/ 2827503 w 4760332"/>
              <a:gd name="connsiteY229" fmla="*/ 2267330 h 2795428"/>
              <a:gd name="connsiteX230" fmla="*/ 2820916 w 4760332"/>
              <a:gd name="connsiteY230" fmla="*/ 2253584 h 2795428"/>
              <a:gd name="connsiteX231" fmla="*/ 2819770 w 4760332"/>
              <a:gd name="connsiteY231" fmla="*/ 2240124 h 2795428"/>
              <a:gd name="connsiteX232" fmla="*/ 2824639 w 4760332"/>
              <a:gd name="connsiteY232" fmla="*/ 2228382 h 2795428"/>
              <a:gd name="connsiteX233" fmla="*/ 2829507 w 4760332"/>
              <a:gd name="connsiteY233" fmla="*/ 2214635 h 2795428"/>
              <a:gd name="connsiteX234" fmla="*/ 2834376 w 4760332"/>
              <a:gd name="connsiteY234" fmla="*/ 2200888 h 2795428"/>
              <a:gd name="connsiteX235" fmla="*/ 2834376 w 4760332"/>
              <a:gd name="connsiteY235" fmla="*/ 2192297 h 2795428"/>
              <a:gd name="connsiteX236" fmla="*/ 2833231 w 4760332"/>
              <a:gd name="connsiteY236" fmla="*/ 2178550 h 2795428"/>
              <a:gd name="connsiteX237" fmla="*/ 2831512 w 4760332"/>
              <a:gd name="connsiteY237" fmla="*/ 2164803 h 2795428"/>
              <a:gd name="connsiteX238" fmla="*/ 2831512 w 4760332"/>
              <a:gd name="connsiteY238" fmla="*/ 2151056 h 2795428"/>
              <a:gd name="connsiteX239" fmla="*/ 2849554 w 4760332"/>
              <a:gd name="connsiteY239" fmla="*/ 2151056 h 2795428"/>
              <a:gd name="connsiteX240" fmla="*/ 2854423 w 4760332"/>
              <a:gd name="connsiteY240" fmla="*/ 2143324 h 2795428"/>
              <a:gd name="connsiteX241" fmla="*/ 2865020 w 4760332"/>
              <a:gd name="connsiteY241" fmla="*/ 2132728 h 2795428"/>
              <a:gd name="connsiteX242" fmla="*/ 2874757 w 4760332"/>
              <a:gd name="connsiteY242" fmla="*/ 2120986 h 2795428"/>
              <a:gd name="connsiteX243" fmla="*/ 2886212 w 4760332"/>
              <a:gd name="connsiteY243" fmla="*/ 2109244 h 2795428"/>
              <a:gd name="connsiteX244" fmla="*/ 2896809 w 4760332"/>
              <a:gd name="connsiteY244" fmla="*/ 2100366 h 2795428"/>
              <a:gd name="connsiteX245" fmla="*/ 4392897 w 4760332"/>
              <a:gd name="connsiteY245" fmla="*/ 2042802 h 2795428"/>
              <a:gd name="connsiteX246" fmla="*/ 4406359 w 4760332"/>
              <a:gd name="connsiteY246" fmla="*/ 2047672 h 2795428"/>
              <a:gd name="connsiteX247" fmla="*/ 4406359 w 4760332"/>
              <a:gd name="connsiteY247" fmla="*/ 2054545 h 2795428"/>
              <a:gd name="connsiteX248" fmla="*/ 4395761 w 4760332"/>
              <a:gd name="connsiteY248" fmla="*/ 2054545 h 2795428"/>
              <a:gd name="connsiteX249" fmla="*/ 4395761 w 4760332"/>
              <a:gd name="connsiteY249" fmla="*/ 2050536 h 2795428"/>
              <a:gd name="connsiteX250" fmla="*/ 4394902 w 4760332"/>
              <a:gd name="connsiteY250" fmla="*/ 2049677 h 2795428"/>
              <a:gd name="connsiteX251" fmla="*/ 4394902 w 4760332"/>
              <a:gd name="connsiteY251" fmla="*/ 2047672 h 2795428"/>
              <a:gd name="connsiteX252" fmla="*/ 4392897 w 4760332"/>
              <a:gd name="connsiteY252" fmla="*/ 2047672 h 2795428"/>
              <a:gd name="connsiteX253" fmla="*/ 4392897 w 4760332"/>
              <a:gd name="connsiteY253" fmla="*/ 2045666 h 2795428"/>
              <a:gd name="connsiteX254" fmla="*/ 4152904 w 4760332"/>
              <a:gd name="connsiteY254" fmla="*/ 2038793 h 2795428"/>
              <a:gd name="connsiteX255" fmla="*/ 4156627 w 4760332"/>
              <a:gd name="connsiteY255" fmla="*/ 2038793 h 2795428"/>
              <a:gd name="connsiteX256" fmla="*/ 4157486 w 4760332"/>
              <a:gd name="connsiteY256" fmla="*/ 2047671 h 2795428"/>
              <a:gd name="connsiteX257" fmla="*/ 4159491 w 4760332"/>
              <a:gd name="connsiteY257" fmla="*/ 2059413 h 2795428"/>
              <a:gd name="connsiteX258" fmla="*/ 4164360 w 4760332"/>
              <a:gd name="connsiteY258" fmla="*/ 2073159 h 2795428"/>
              <a:gd name="connsiteX259" fmla="*/ 4168082 w 4760332"/>
              <a:gd name="connsiteY259" fmla="*/ 2084902 h 2795428"/>
              <a:gd name="connsiteX260" fmla="*/ 4170946 w 4760332"/>
              <a:gd name="connsiteY260" fmla="*/ 2091489 h 2795428"/>
              <a:gd name="connsiteX261" fmla="*/ 4172951 w 4760332"/>
              <a:gd name="connsiteY261" fmla="*/ 2093493 h 2795428"/>
              <a:gd name="connsiteX262" fmla="*/ 4177820 w 4760332"/>
              <a:gd name="connsiteY262" fmla="*/ 2095498 h 2795428"/>
              <a:gd name="connsiteX263" fmla="*/ 4181542 w 4760332"/>
              <a:gd name="connsiteY263" fmla="*/ 2095498 h 2795428"/>
              <a:gd name="connsiteX264" fmla="*/ 4186411 w 4760332"/>
              <a:gd name="connsiteY264" fmla="*/ 2097502 h 2795428"/>
              <a:gd name="connsiteX265" fmla="*/ 4190134 w 4760332"/>
              <a:gd name="connsiteY265" fmla="*/ 2097502 h 2795428"/>
              <a:gd name="connsiteX266" fmla="*/ 4192998 w 4760332"/>
              <a:gd name="connsiteY266" fmla="*/ 2098362 h 2795428"/>
              <a:gd name="connsiteX267" fmla="*/ 4192998 w 4760332"/>
              <a:gd name="connsiteY267" fmla="*/ 2104376 h 2795428"/>
              <a:gd name="connsiteX268" fmla="*/ 4197007 w 4760332"/>
              <a:gd name="connsiteY268" fmla="*/ 2116118 h 2795428"/>
              <a:gd name="connsiteX269" fmla="*/ 4199871 w 4760332"/>
              <a:gd name="connsiteY269" fmla="*/ 2129578 h 2795428"/>
              <a:gd name="connsiteX270" fmla="*/ 4204739 w 4760332"/>
              <a:gd name="connsiteY270" fmla="*/ 2146188 h 2795428"/>
              <a:gd name="connsiteX271" fmla="*/ 4208463 w 4760332"/>
              <a:gd name="connsiteY271" fmla="*/ 2157930 h 2795428"/>
              <a:gd name="connsiteX272" fmla="*/ 4211327 w 4760332"/>
              <a:gd name="connsiteY272" fmla="*/ 2166808 h 2795428"/>
              <a:gd name="connsiteX273" fmla="*/ 4219918 w 4760332"/>
              <a:gd name="connsiteY273" fmla="*/ 2166808 h 2795428"/>
              <a:gd name="connsiteX274" fmla="*/ 4224786 w 4760332"/>
              <a:gd name="connsiteY274" fmla="*/ 2168813 h 2795428"/>
              <a:gd name="connsiteX275" fmla="*/ 4230514 w 4760332"/>
              <a:gd name="connsiteY275" fmla="*/ 2170817 h 2795428"/>
              <a:gd name="connsiteX276" fmla="*/ 4233378 w 4760332"/>
              <a:gd name="connsiteY276" fmla="*/ 2173682 h 2795428"/>
              <a:gd name="connsiteX277" fmla="*/ 4236242 w 4760332"/>
              <a:gd name="connsiteY277" fmla="*/ 2178551 h 2795428"/>
              <a:gd name="connsiteX278" fmla="*/ 4245120 w 4760332"/>
              <a:gd name="connsiteY278" fmla="*/ 2191151 h 2795428"/>
              <a:gd name="connsiteX279" fmla="*/ 4248843 w 4760332"/>
              <a:gd name="connsiteY279" fmla="*/ 2207762 h 2795428"/>
              <a:gd name="connsiteX280" fmla="*/ 4267172 w 4760332"/>
              <a:gd name="connsiteY280" fmla="*/ 2207762 h 2795428"/>
              <a:gd name="connsiteX281" fmla="*/ 4273759 w 4760332"/>
              <a:gd name="connsiteY281" fmla="*/ 2225231 h 2795428"/>
              <a:gd name="connsiteX282" fmla="*/ 4283496 w 4760332"/>
              <a:gd name="connsiteY282" fmla="*/ 2236973 h 2795428"/>
              <a:gd name="connsiteX283" fmla="*/ 4292087 w 4760332"/>
              <a:gd name="connsiteY283" fmla="*/ 2248716 h 2795428"/>
              <a:gd name="connsiteX284" fmla="*/ 4300680 w 4760332"/>
              <a:gd name="connsiteY284" fmla="*/ 2264466 h 2795428"/>
              <a:gd name="connsiteX285" fmla="*/ 4303543 w 4760332"/>
              <a:gd name="connsiteY285" fmla="*/ 2289668 h 2795428"/>
              <a:gd name="connsiteX286" fmla="*/ 4302684 w 4760332"/>
              <a:gd name="connsiteY286" fmla="*/ 2310289 h 2795428"/>
              <a:gd name="connsiteX287" fmla="*/ 4296956 w 4760332"/>
              <a:gd name="connsiteY287" fmla="*/ 2330909 h 2795428"/>
              <a:gd name="connsiteX288" fmla="*/ 4289224 w 4760332"/>
              <a:gd name="connsiteY288" fmla="*/ 2349237 h 2795428"/>
              <a:gd name="connsiteX289" fmla="*/ 4280632 w 4760332"/>
              <a:gd name="connsiteY289" fmla="*/ 2369857 h 2795428"/>
              <a:gd name="connsiteX290" fmla="*/ 4270036 w 4760332"/>
              <a:gd name="connsiteY290" fmla="*/ 2392195 h 2795428"/>
              <a:gd name="connsiteX291" fmla="*/ 4267172 w 4760332"/>
              <a:gd name="connsiteY291" fmla="*/ 2405942 h 2795428"/>
              <a:gd name="connsiteX292" fmla="*/ 4262304 w 4760332"/>
              <a:gd name="connsiteY292" fmla="*/ 2419689 h 2795428"/>
              <a:gd name="connsiteX293" fmla="*/ 4258580 w 4760332"/>
              <a:gd name="connsiteY293" fmla="*/ 2434295 h 2795428"/>
              <a:gd name="connsiteX294" fmla="*/ 4253712 w 4760332"/>
              <a:gd name="connsiteY294" fmla="*/ 2446036 h 2795428"/>
              <a:gd name="connsiteX295" fmla="*/ 4245120 w 4760332"/>
              <a:gd name="connsiteY295" fmla="*/ 2454915 h 2795428"/>
              <a:gd name="connsiteX296" fmla="*/ 4235383 w 4760332"/>
              <a:gd name="connsiteY296" fmla="*/ 2459783 h 2795428"/>
              <a:gd name="connsiteX297" fmla="*/ 4223927 w 4760332"/>
              <a:gd name="connsiteY297" fmla="*/ 2465510 h 2795428"/>
              <a:gd name="connsiteX298" fmla="*/ 4211327 w 4760332"/>
              <a:gd name="connsiteY298" fmla="*/ 2470379 h 2795428"/>
              <a:gd name="connsiteX299" fmla="*/ 4203595 w 4760332"/>
              <a:gd name="connsiteY299" fmla="*/ 2473243 h 2795428"/>
              <a:gd name="connsiteX300" fmla="*/ 4192998 w 4760332"/>
              <a:gd name="connsiteY300" fmla="*/ 2465510 h 2795428"/>
              <a:gd name="connsiteX301" fmla="*/ 4181542 w 4760332"/>
              <a:gd name="connsiteY301" fmla="*/ 2454915 h 2795428"/>
              <a:gd name="connsiteX302" fmla="*/ 4172951 w 4760332"/>
              <a:gd name="connsiteY302" fmla="*/ 2461501 h 2795428"/>
              <a:gd name="connsiteX303" fmla="*/ 4163214 w 4760332"/>
              <a:gd name="connsiteY303" fmla="*/ 2465510 h 2795428"/>
              <a:gd name="connsiteX304" fmla="*/ 4150899 w 4760332"/>
              <a:gd name="connsiteY304" fmla="*/ 2463506 h 2795428"/>
              <a:gd name="connsiteX305" fmla="*/ 4138298 w 4760332"/>
              <a:gd name="connsiteY305" fmla="*/ 2461501 h 2795428"/>
              <a:gd name="connsiteX306" fmla="*/ 4122833 w 4760332"/>
              <a:gd name="connsiteY306" fmla="*/ 2459783 h 2795428"/>
              <a:gd name="connsiteX307" fmla="*/ 4116246 w 4760332"/>
              <a:gd name="connsiteY307" fmla="*/ 2425417 h 2795428"/>
              <a:gd name="connsiteX308" fmla="*/ 4111377 w 4760332"/>
              <a:gd name="connsiteY308" fmla="*/ 2424557 h 2795428"/>
              <a:gd name="connsiteX309" fmla="*/ 4105650 w 4760332"/>
              <a:gd name="connsiteY309" fmla="*/ 2422552 h 2795428"/>
              <a:gd name="connsiteX310" fmla="*/ 4100782 w 4760332"/>
              <a:gd name="connsiteY310" fmla="*/ 2420548 h 2795428"/>
              <a:gd name="connsiteX311" fmla="*/ 4097917 w 4760332"/>
              <a:gd name="connsiteY311" fmla="*/ 2417684 h 2795428"/>
              <a:gd name="connsiteX312" fmla="*/ 4094194 w 4760332"/>
              <a:gd name="connsiteY312" fmla="*/ 2415680 h 2795428"/>
              <a:gd name="connsiteX313" fmla="*/ 4092189 w 4760332"/>
              <a:gd name="connsiteY313" fmla="*/ 2413674 h 2795428"/>
              <a:gd name="connsiteX314" fmla="*/ 4092189 w 4760332"/>
              <a:gd name="connsiteY314" fmla="*/ 2412815 h 2795428"/>
              <a:gd name="connsiteX315" fmla="*/ 4094194 w 4760332"/>
              <a:gd name="connsiteY315" fmla="*/ 2410811 h 2795428"/>
              <a:gd name="connsiteX316" fmla="*/ 4094194 w 4760332"/>
              <a:gd name="connsiteY316" fmla="*/ 2408806 h 2795428"/>
              <a:gd name="connsiteX317" fmla="*/ 4094194 w 4760332"/>
              <a:gd name="connsiteY317" fmla="*/ 2406801 h 2795428"/>
              <a:gd name="connsiteX318" fmla="*/ 4092189 w 4760332"/>
              <a:gd name="connsiteY318" fmla="*/ 2405942 h 2795428"/>
              <a:gd name="connsiteX319" fmla="*/ 4091330 w 4760332"/>
              <a:gd name="connsiteY319" fmla="*/ 2403937 h 2795428"/>
              <a:gd name="connsiteX320" fmla="*/ 4085603 w 4760332"/>
              <a:gd name="connsiteY320" fmla="*/ 2401932 h 2795428"/>
              <a:gd name="connsiteX321" fmla="*/ 4084457 w 4760332"/>
              <a:gd name="connsiteY321" fmla="*/ 2403937 h 2795428"/>
              <a:gd name="connsiteX322" fmla="*/ 4084457 w 4760332"/>
              <a:gd name="connsiteY322" fmla="*/ 2405942 h 2795428"/>
              <a:gd name="connsiteX323" fmla="*/ 4082738 w 4760332"/>
              <a:gd name="connsiteY323" fmla="*/ 2406801 h 2795428"/>
              <a:gd name="connsiteX324" fmla="*/ 4080734 w 4760332"/>
              <a:gd name="connsiteY324" fmla="*/ 2406801 h 2795428"/>
              <a:gd name="connsiteX325" fmla="*/ 4078729 w 4760332"/>
              <a:gd name="connsiteY325" fmla="*/ 2406801 h 2795428"/>
              <a:gd name="connsiteX326" fmla="*/ 4078729 w 4760332"/>
              <a:gd name="connsiteY326" fmla="*/ 2401932 h 2795428"/>
              <a:gd name="connsiteX327" fmla="*/ 4073861 w 4760332"/>
              <a:gd name="connsiteY327" fmla="*/ 2401932 h 2795428"/>
              <a:gd name="connsiteX328" fmla="*/ 4073861 w 4760332"/>
              <a:gd name="connsiteY328" fmla="*/ 2399069 h 2795428"/>
              <a:gd name="connsiteX329" fmla="*/ 4080734 w 4760332"/>
              <a:gd name="connsiteY329" fmla="*/ 2395346 h 2795428"/>
              <a:gd name="connsiteX330" fmla="*/ 4085603 w 4760332"/>
              <a:gd name="connsiteY330" fmla="*/ 2390477 h 2795428"/>
              <a:gd name="connsiteX331" fmla="*/ 4089326 w 4760332"/>
              <a:gd name="connsiteY331" fmla="*/ 2385322 h 2795428"/>
              <a:gd name="connsiteX332" fmla="*/ 4085603 w 4760332"/>
              <a:gd name="connsiteY332" fmla="*/ 2385322 h 2795428"/>
              <a:gd name="connsiteX333" fmla="*/ 4085603 w 4760332"/>
              <a:gd name="connsiteY333" fmla="*/ 2379595 h 2795428"/>
              <a:gd name="connsiteX334" fmla="*/ 4077870 w 4760332"/>
              <a:gd name="connsiteY334" fmla="*/ 2388472 h 2795428"/>
              <a:gd name="connsiteX335" fmla="*/ 4069279 w 4760332"/>
              <a:gd name="connsiteY335" fmla="*/ 2393341 h 2795428"/>
              <a:gd name="connsiteX336" fmla="*/ 4055818 w 4760332"/>
              <a:gd name="connsiteY336" fmla="*/ 2399069 h 2795428"/>
              <a:gd name="connsiteX337" fmla="*/ 4050950 w 4760332"/>
              <a:gd name="connsiteY337" fmla="*/ 2388472 h 2795428"/>
              <a:gd name="connsiteX338" fmla="*/ 4044076 w 4760332"/>
              <a:gd name="connsiteY338" fmla="*/ 2378735 h 2795428"/>
              <a:gd name="connsiteX339" fmla="*/ 4035485 w 4760332"/>
              <a:gd name="connsiteY339" fmla="*/ 2369857 h 2795428"/>
              <a:gd name="connsiteX340" fmla="*/ 4024029 w 4760332"/>
              <a:gd name="connsiteY340" fmla="*/ 2362984 h 2795428"/>
              <a:gd name="connsiteX341" fmla="*/ 4008564 w 4760332"/>
              <a:gd name="connsiteY341" fmla="*/ 2360980 h 2795428"/>
              <a:gd name="connsiteX342" fmla="*/ 3999113 w 4760332"/>
              <a:gd name="connsiteY342" fmla="*/ 2358115 h 2795428"/>
              <a:gd name="connsiteX343" fmla="*/ 3985653 w 4760332"/>
              <a:gd name="connsiteY343" fmla="*/ 2356111 h 2795428"/>
              <a:gd name="connsiteX344" fmla="*/ 3966466 w 4760332"/>
              <a:gd name="connsiteY344" fmla="*/ 2358115 h 2795428"/>
              <a:gd name="connsiteX345" fmla="*/ 3948137 w 4760332"/>
              <a:gd name="connsiteY345" fmla="*/ 2358974 h 2795428"/>
              <a:gd name="connsiteX346" fmla="*/ 3929808 w 4760332"/>
              <a:gd name="connsiteY346" fmla="*/ 2362984 h 2795428"/>
              <a:gd name="connsiteX347" fmla="*/ 3913484 w 4760332"/>
              <a:gd name="connsiteY347" fmla="*/ 2365848 h 2795428"/>
              <a:gd name="connsiteX348" fmla="*/ 3900882 w 4760332"/>
              <a:gd name="connsiteY348" fmla="*/ 2369857 h 2795428"/>
              <a:gd name="connsiteX349" fmla="*/ 3894296 w 4760332"/>
              <a:gd name="connsiteY349" fmla="*/ 2392195 h 2795428"/>
              <a:gd name="connsiteX350" fmla="*/ 3877972 w 4760332"/>
              <a:gd name="connsiteY350" fmla="*/ 2392195 h 2795428"/>
              <a:gd name="connsiteX351" fmla="*/ 3862507 w 4760332"/>
              <a:gd name="connsiteY351" fmla="*/ 2390477 h 2795428"/>
              <a:gd name="connsiteX352" fmla="*/ 3846183 w 4760332"/>
              <a:gd name="connsiteY352" fmla="*/ 2392195 h 2795428"/>
              <a:gd name="connsiteX353" fmla="*/ 3834728 w 4760332"/>
              <a:gd name="connsiteY353" fmla="*/ 2395346 h 2795428"/>
              <a:gd name="connsiteX354" fmla="*/ 3822127 w 4760332"/>
              <a:gd name="connsiteY354" fmla="*/ 2400214 h 2795428"/>
              <a:gd name="connsiteX355" fmla="*/ 3812675 w 4760332"/>
              <a:gd name="connsiteY355" fmla="*/ 2405942 h 2795428"/>
              <a:gd name="connsiteX356" fmla="*/ 3800934 w 4760332"/>
              <a:gd name="connsiteY356" fmla="*/ 2406801 h 2795428"/>
              <a:gd name="connsiteX357" fmla="*/ 3787474 w 4760332"/>
              <a:gd name="connsiteY357" fmla="*/ 2406801 h 2795428"/>
              <a:gd name="connsiteX358" fmla="*/ 3783750 w 4760332"/>
              <a:gd name="connsiteY358" fmla="*/ 2400214 h 2795428"/>
              <a:gd name="connsiteX359" fmla="*/ 3780887 w 4760332"/>
              <a:gd name="connsiteY359" fmla="*/ 2395346 h 2795428"/>
              <a:gd name="connsiteX360" fmla="*/ 3775159 w 4760332"/>
              <a:gd name="connsiteY360" fmla="*/ 2390477 h 2795428"/>
              <a:gd name="connsiteX361" fmla="*/ 3772295 w 4760332"/>
              <a:gd name="connsiteY361" fmla="*/ 2385322 h 2795428"/>
              <a:gd name="connsiteX362" fmla="*/ 3780887 w 4760332"/>
              <a:gd name="connsiteY362" fmla="*/ 2372721 h 2795428"/>
              <a:gd name="connsiteX363" fmla="*/ 3781746 w 4760332"/>
              <a:gd name="connsiteY363" fmla="*/ 2358115 h 2795428"/>
              <a:gd name="connsiteX364" fmla="*/ 3780887 w 4760332"/>
              <a:gd name="connsiteY364" fmla="*/ 2340646 h 2795428"/>
              <a:gd name="connsiteX365" fmla="*/ 3774013 w 4760332"/>
              <a:gd name="connsiteY365" fmla="*/ 2324035 h 2795428"/>
              <a:gd name="connsiteX366" fmla="*/ 3767427 w 4760332"/>
              <a:gd name="connsiteY366" fmla="*/ 2305420 h 2795428"/>
              <a:gd name="connsiteX367" fmla="*/ 3758835 w 4760332"/>
              <a:gd name="connsiteY367" fmla="*/ 2287951 h 2795428"/>
              <a:gd name="connsiteX368" fmla="*/ 3753966 w 4760332"/>
              <a:gd name="connsiteY368" fmla="*/ 2272199 h 2795428"/>
              <a:gd name="connsiteX369" fmla="*/ 3750243 w 4760332"/>
              <a:gd name="connsiteY369" fmla="*/ 2260457 h 2795428"/>
              <a:gd name="connsiteX370" fmla="*/ 3753966 w 4760332"/>
              <a:gd name="connsiteY370" fmla="*/ 2260457 h 2795428"/>
              <a:gd name="connsiteX371" fmla="*/ 3756830 w 4760332"/>
              <a:gd name="connsiteY371" fmla="*/ 2262462 h 2795428"/>
              <a:gd name="connsiteX372" fmla="*/ 3758835 w 4760332"/>
              <a:gd name="connsiteY372" fmla="*/ 2262462 h 2795428"/>
              <a:gd name="connsiteX373" fmla="*/ 3760553 w 4760332"/>
              <a:gd name="connsiteY373" fmla="*/ 2264466 h 2795428"/>
              <a:gd name="connsiteX374" fmla="*/ 3762558 w 4760332"/>
              <a:gd name="connsiteY374" fmla="*/ 2262462 h 2795428"/>
              <a:gd name="connsiteX375" fmla="*/ 3763703 w 4760332"/>
              <a:gd name="connsiteY375" fmla="*/ 2260457 h 2795428"/>
              <a:gd name="connsiteX376" fmla="*/ 3765422 w 4760332"/>
              <a:gd name="connsiteY376" fmla="*/ 2257593 h 2795428"/>
              <a:gd name="connsiteX377" fmla="*/ 3756830 w 4760332"/>
              <a:gd name="connsiteY377" fmla="*/ 2248716 h 2795428"/>
              <a:gd name="connsiteX378" fmla="*/ 3753966 w 4760332"/>
              <a:gd name="connsiteY378" fmla="*/ 2238119 h 2795428"/>
              <a:gd name="connsiteX379" fmla="*/ 3750243 w 4760332"/>
              <a:gd name="connsiteY379" fmla="*/ 2226377 h 2795428"/>
              <a:gd name="connsiteX380" fmla="*/ 3758835 w 4760332"/>
              <a:gd name="connsiteY380" fmla="*/ 2216640 h 2795428"/>
              <a:gd name="connsiteX381" fmla="*/ 3765422 w 4760332"/>
              <a:gd name="connsiteY381" fmla="*/ 2205757 h 2795428"/>
              <a:gd name="connsiteX382" fmla="*/ 3772295 w 4760332"/>
              <a:gd name="connsiteY382" fmla="*/ 2196020 h 2795428"/>
              <a:gd name="connsiteX383" fmla="*/ 3781746 w 4760332"/>
              <a:gd name="connsiteY383" fmla="*/ 2187428 h 2795428"/>
              <a:gd name="connsiteX384" fmla="*/ 3794347 w 4760332"/>
              <a:gd name="connsiteY384" fmla="*/ 2182273 h 2795428"/>
              <a:gd name="connsiteX385" fmla="*/ 3802080 w 4760332"/>
              <a:gd name="connsiteY385" fmla="*/ 2182273 h 2795428"/>
              <a:gd name="connsiteX386" fmla="*/ 3815540 w 4760332"/>
              <a:gd name="connsiteY386" fmla="*/ 2180555 h 2795428"/>
              <a:gd name="connsiteX387" fmla="*/ 3832723 w 4760332"/>
              <a:gd name="connsiteY387" fmla="*/ 2177405 h 2795428"/>
              <a:gd name="connsiteX388" fmla="*/ 3848187 w 4760332"/>
              <a:gd name="connsiteY388" fmla="*/ 2173682 h 2795428"/>
              <a:gd name="connsiteX389" fmla="*/ 3861647 w 4760332"/>
              <a:gd name="connsiteY389" fmla="*/ 2170817 h 2795428"/>
              <a:gd name="connsiteX390" fmla="*/ 3866516 w 4760332"/>
              <a:gd name="connsiteY390" fmla="*/ 2157930 h 2795428"/>
              <a:gd name="connsiteX391" fmla="*/ 3873962 w 4760332"/>
              <a:gd name="connsiteY391" fmla="*/ 2144470 h 2795428"/>
              <a:gd name="connsiteX392" fmla="*/ 3884559 w 4760332"/>
              <a:gd name="connsiteY392" fmla="*/ 2134447 h 2795428"/>
              <a:gd name="connsiteX393" fmla="*/ 3898019 w 4760332"/>
              <a:gd name="connsiteY393" fmla="*/ 2129578 h 2795428"/>
              <a:gd name="connsiteX394" fmla="*/ 3898019 w 4760332"/>
              <a:gd name="connsiteY394" fmla="*/ 2117836 h 2795428"/>
              <a:gd name="connsiteX395" fmla="*/ 3904893 w 4760332"/>
              <a:gd name="connsiteY395" fmla="*/ 2114113 h 2795428"/>
              <a:gd name="connsiteX396" fmla="*/ 3913484 w 4760332"/>
              <a:gd name="connsiteY396" fmla="*/ 2105235 h 2795428"/>
              <a:gd name="connsiteX397" fmla="*/ 3923221 w 4760332"/>
              <a:gd name="connsiteY397" fmla="*/ 2097502 h 2795428"/>
              <a:gd name="connsiteX398" fmla="*/ 3933531 w 4760332"/>
              <a:gd name="connsiteY398" fmla="*/ 2090630 h 2795428"/>
              <a:gd name="connsiteX399" fmla="*/ 3943269 w 4760332"/>
              <a:gd name="connsiteY399" fmla="*/ 2084902 h 2795428"/>
              <a:gd name="connsiteX400" fmla="*/ 3949855 w 4760332"/>
              <a:gd name="connsiteY400" fmla="*/ 2088624 h 2795428"/>
              <a:gd name="connsiteX401" fmla="*/ 3951860 w 4760332"/>
              <a:gd name="connsiteY401" fmla="*/ 2090630 h 2795428"/>
              <a:gd name="connsiteX402" fmla="*/ 3951860 w 4760332"/>
              <a:gd name="connsiteY402" fmla="*/ 2093493 h 2795428"/>
              <a:gd name="connsiteX403" fmla="*/ 3951860 w 4760332"/>
              <a:gd name="connsiteY403" fmla="*/ 2097502 h 2795428"/>
              <a:gd name="connsiteX404" fmla="*/ 3953865 w 4760332"/>
              <a:gd name="connsiteY404" fmla="*/ 2102371 h 2795428"/>
              <a:gd name="connsiteX405" fmla="*/ 3958734 w 4760332"/>
              <a:gd name="connsiteY405" fmla="*/ 2104376 h 2795428"/>
              <a:gd name="connsiteX406" fmla="*/ 3963316 w 4760332"/>
              <a:gd name="connsiteY406" fmla="*/ 2104376 h 2795428"/>
              <a:gd name="connsiteX407" fmla="*/ 3966466 w 4760332"/>
              <a:gd name="connsiteY407" fmla="*/ 2105235 h 2795428"/>
              <a:gd name="connsiteX408" fmla="*/ 3972193 w 4760332"/>
              <a:gd name="connsiteY408" fmla="*/ 2107239 h 2795428"/>
              <a:gd name="connsiteX409" fmla="*/ 3975057 w 4760332"/>
              <a:gd name="connsiteY409" fmla="*/ 2091489 h 2795428"/>
              <a:gd name="connsiteX410" fmla="*/ 3979925 w 4760332"/>
              <a:gd name="connsiteY410" fmla="*/ 2083756 h 2795428"/>
              <a:gd name="connsiteX411" fmla="*/ 3986513 w 4760332"/>
              <a:gd name="connsiteY411" fmla="*/ 2078028 h 2795428"/>
              <a:gd name="connsiteX412" fmla="*/ 3995104 w 4760332"/>
              <a:gd name="connsiteY412" fmla="*/ 2073159 h 2795428"/>
              <a:gd name="connsiteX413" fmla="*/ 4003696 w 4760332"/>
              <a:gd name="connsiteY413" fmla="*/ 2070009 h 2795428"/>
              <a:gd name="connsiteX414" fmla="*/ 4012574 w 4760332"/>
              <a:gd name="connsiteY414" fmla="*/ 2061418 h 2795428"/>
              <a:gd name="connsiteX415" fmla="*/ 4008564 w 4760332"/>
              <a:gd name="connsiteY415" fmla="*/ 2059413 h 2795428"/>
              <a:gd name="connsiteX416" fmla="*/ 4008564 w 4760332"/>
              <a:gd name="connsiteY416" fmla="*/ 2057408 h 2795428"/>
              <a:gd name="connsiteX417" fmla="*/ 4006560 w 4760332"/>
              <a:gd name="connsiteY417" fmla="*/ 2056549 h 2795428"/>
              <a:gd name="connsiteX418" fmla="*/ 4005700 w 4760332"/>
              <a:gd name="connsiteY418" fmla="*/ 2054545 h 2795428"/>
              <a:gd name="connsiteX419" fmla="*/ 4019161 w 4760332"/>
              <a:gd name="connsiteY419" fmla="*/ 2054545 h 2795428"/>
              <a:gd name="connsiteX420" fmla="*/ 4032621 w 4760332"/>
              <a:gd name="connsiteY420" fmla="*/ 2061418 h 2795428"/>
              <a:gd name="connsiteX421" fmla="*/ 4046941 w 4760332"/>
              <a:gd name="connsiteY421" fmla="*/ 2063422 h 2795428"/>
              <a:gd name="connsiteX422" fmla="*/ 4062405 w 4760332"/>
              <a:gd name="connsiteY422" fmla="*/ 2063422 h 2795428"/>
              <a:gd name="connsiteX423" fmla="*/ 4078729 w 4760332"/>
              <a:gd name="connsiteY423" fmla="*/ 2061418 h 2795428"/>
              <a:gd name="connsiteX424" fmla="*/ 4078729 w 4760332"/>
              <a:gd name="connsiteY424" fmla="*/ 2070009 h 2795428"/>
              <a:gd name="connsiteX425" fmla="*/ 4067273 w 4760332"/>
              <a:gd name="connsiteY425" fmla="*/ 2084902 h 2795428"/>
              <a:gd name="connsiteX426" fmla="*/ 4060401 w 4760332"/>
              <a:gd name="connsiteY426" fmla="*/ 2107239 h 2795428"/>
              <a:gd name="connsiteX427" fmla="*/ 4072142 w 4760332"/>
              <a:gd name="connsiteY427" fmla="*/ 2114113 h 2795428"/>
              <a:gd name="connsiteX428" fmla="*/ 4087321 w 4760332"/>
              <a:gd name="connsiteY428" fmla="*/ 2122991 h 2795428"/>
              <a:gd name="connsiteX429" fmla="*/ 4102786 w 4760332"/>
              <a:gd name="connsiteY429" fmla="*/ 2131582 h 2795428"/>
              <a:gd name="connsiteX430" fmla="*/ 4118251 w 4760332"/>
              <a:gd name="connsiteY430" fmla="*/ 2136451 h 2795428"/>
              <a:gd name="connsiteX431" fmla="*/ 4129707 w 4760332"/>
              <a:gd name="connsiteY431" fmla="*/ 2136451 h 2795428"/>
              <a:gd name="connsiteX432" fmla="*/ 4138298 w 4760332"/>
              <a:gd name="connsiteY432" fmla="*/ 2122991 h 2795428"/>
              <a:gd name="connsiteX433" fmla="*/ 4143166 w 4760332"/>
              <a:gd name="connsiteY433" fmla="*/ 2100367 h 2795428"/>
              <a:gd name="connsiteX434" fmla="*/ 4144026 w 4760332"/>
              <a:gd name="connsiteY434" fmla="*/ 2078028 h 2795428"/>
              <a:gd name="connsiteX435" fmla="*/ 4148035 w 4760332"/>
              <a:gd name="connsiteY435" fmla="*/ 2056549 h 2795428"/>
              <a:gd name="connsiteX436" fmla="*/ 4377717 w 4760332"/>
              <a:gd name="connsiteY436" fmla="*/ 2027050 h 2795428"/>
              <a:gd name="connsiteX437" fmla="*/ 4381440 w 4760332"/>
              <a:gd name="connsiteY437" fmla="*/ 2031059 h 2795428"/>
              <a:gd name="connsiteX438" fmla="*/ 4384305 w 4760332"/>
              <a:gd name="connsiteY438" fmla="*/ 2033924 h 2795428"/>
              <a:gd name="connsiteX439" fmla="*/ 4388314 w 4760332"/>
              <a:gd name="connsiteY439" fmla="*/ 2035928 h 2795428"/>
              <a:gd name="connsiteX440" fmla="*/ 4388314 w 4760332"/>
              <a:gd name="connsiteY440" fmla="*/ 2042802 h 2795428"/>
              <a:gd name="connsiteX441" fmla="*/ 4381440 w 4760332"/>
              <a:gd name="connsiteY441" fmla="*/ 2042802 h 2795428"/>
              <a:gd name="connsiteX442" fmla="*/ 4379435 w 4760332"/>
              <a:gd name="connsiteY442" fmla="*/ 2042802 h 2795428"/>
              <a:gd name="connsiteX443" fmla="*/ 4377717 w 4760332"/>
              <a:gd name="connsiteY443" fmla="*/ 2040796 h 2795428"/>
              <a:gd name="connsiteX444" fmla="*/ 4375712 w 4760332"/>
              <a:gd name="connsiteY444" fmla="*/ 2040796 h 2795428"/>
              <a:gd name="connsiteX445" fmla="*/ 4374853 w 4760332"/>
              <a:gd name="connsiteY445" fmla="*/ 2040796 h 2795428"/>
              <a:gd name="connsiteX446" fmla="*/ 4369125 w 4760332"/>
              <a:gd name="connsiteY446" fmla="*/ 2038792 h 2795428"/>
              <a:gd name="connsiteX447" fmla="*/ 4370844 w 4760332"/>
              <a:gd name="connsiteY447" fmla="*/ 2035928 h 2795428"/>
              <a:gd name="connsiteX448" fmla="*/ 4370844 w 4760332"/>
              <a:gd name="connsiteY448" fmla="*/ 2032205 h 2795428"/>
              <a:gd name="connsiteX449" fmla="*/ 4370844 w 4760332"/>
              <a:gd name="connsiteY449" fmla="*/ 2031059 h 2795428"/>
              <a:gd name="connsiteX450" fmla="*/ 4372849 w 4760332"/>
              <a:gd name="connsiteY450" fmla="*/ 2031059 h 2795428"/>
              <a:gd name="connsiteX451" fmla="*/ 4374853 w 4760332"/>
              <a:gd name="connsiteY451" fmla="*/ 2031059 h 2795428"/>
              <a:gd name="connsiteX452" fmla="*/ 3827854 w 4760332"/>
              <a:gd name="connsiteY452" fmla="*/ 2027050 h 2795428"/>
              <a:gd name="connsiteX453" fmla="*/ 3834728 w 4760332"/>
              <a:gd name="connsiteY453" fmla="*/ 2029055 h 2795428"/>
              <a:gd name="connsiteX454" fmla="*/ 3839596 w 4760332"/>
              <a:gd name="connsiteY454" fmla="*/ 2029055 h 2795428"/>
              <a:gd name="connsiteX455" fmla="*/ 3844179 w 4760332"/>
              <a:gd name="connsiteY455" fmla="*/ 2029055 h 2795428"/>
              <a:gd name="connsiteX456" fmla="*/ 3848189 w 4760332"/>
              <a:gd name="connsiteY456" fmla="*/ 2031059 h 2795428"/>
              <a:gd name="connsiteX457" fmla="*/ 3853057 w 4760332"/>
              <a:gd name="connsiteY457" fmla="*/ 2032205 h 2795428"/>
              <a:gd name="connsiteX458" fmla="*/ 3853057 w 4760332"/>
              <a:gd name="connsiteY458" fmla="*/ 2038792 h 2795428"/>
              <a:gd name="connsiteX459" fmla="*/ 3849048 w 4760332"/>
              <a:gd name="connsiteY459" fmla="*/ 2038792 h 2795428"/>
              <a:gd name="connsiteX460" fmla="*/ 3849048 w 4760332"/>
              <a:gd name="connsiteY460" fmla="*/ 2042802 h 2795428"/>
              <a:gd name="connsiteX461" fmla="*/ 3844179 w 4760332"/>
              <a:gd name="connsiteY461" fmla="*/ 2040796 h 2795428"/>
              <a:gd name="connsiteX462" fmla="*/ 3839596 w 4760332"/>
              <a:gd name="connsiteY462" fmla="*/ 2038792 h 2795428"/>
              <a:gd name="connsiteX463" fmla="*/ 3834728 w 4760332"/>
              <a:gd name="connsiteY463" fmla="*/ 2035928 h 2795428"/>
              <a:gd name="connsiteX464" fmla="*/ 3830718 w 4760332"/>
              <a:gd name="connsiteY464" fmla="*/ 2032205 h 2795428"/>
              <a:gd name="connsiteX465" fmla="*/ 4381441 w 4760332"/>
              <a:gd name="connsiteY465" fmla="*/ 2017313 h 2795428"/>
              <a:gd name="connsiteX466" fmla="*/ 4392897 w 4760332"/>
              <a:gd name="connsiteY466" fmla="*/ 2017313 h 2795428"/>
              <a:gd name="connsiteX467" fmla="*/ 4399771 w 4760332"/>
              <a:gd name="connsiteY467" fmla="*/ 2038792 h 2795428"/>
              <a:gd name="connsiteX468" fmla="*/ 4392897 w 4760332"/>
              <a:gd name="connsiteY468" fmla="*/ 2038792 h 2795428"/>
              <a:gd name="connsiteX469" fmla="*/ 4392897 w 4760332"/>
              <a:gd name="connsiteY469" fmla="*/ 2035929 h 2795428"/>
              <a:gd name="connsiteX470" fmla="*/ 4388315 w 4760332"/>
              <a:gd name="connsiteY470" fmla="*/ 2032205 h 2795428"/>
              <a:gd name="connsiteX471" fmla="*/ 4386309 w 4760332"/>
              <a:gd name="connsiteY471" fmla="*/ 2029055 h 2795428"/>
              <a:gd name="connsiteX472" fmla="*/ 4384305 w 4760332"/>
              <a:gd name="connsiteY472" fmla="*/ 2025332 h 2795428"/>
              <a:gd name="connsiteX473" fmla="*/ 4382300 w 4760332"/>
              <a:gd name="connsiteY473" fmla="*/ 2022181 h 2795428"/>
              <a:gd name="connsiteX474" fmla="*/ 3920071 w 4760332"/>
              <a:gd name="connsiteY474" fmla="*/ 2013590 h 2795428"/>
              <a:gd name="connsiteX475" fmla="*/ 3938400 w 4760332"/>
              <a:gd name="connsiteY475" fmla="*/ 2013590 h 2795428"/>
              <a:gd name="connsiteX476" fmla="*/ 3938400 w 4760332"/>
              <a:gd name="connsiteY476" fmla="*/ 2017314 h 2795428"/>
              <a:gd name="connsiteX477" fmla="*/ 3934677 w 4760332"/>
              <a:gd name="connsiteY477" fmla="*/ 2017314 h 2795428"/>
              <a:gd name="connsiteX478" fmla="*/ 3923221 w 4760332"/>
              <a:gd name="connsiteY478" fmla="*/ 2025332 h 2795428"/>
              <a:gd name="connsiteX479" fmla="*/ 3909761 w 4760332"/>
              <a:gd name="connsiteY479" fmla="*/ 2033925 h 2795428"/>
              <a:gd name="connsiteX480" fmla="*/ 3898019 w 4760332"/>
              <a:gd name="connsiteY480" fmla="*/ 2042803 h 2795428"/>
              <a:gd name="connsiteX481" fmla="*/ 3894296 w 4760332"/>
              <a:gd name="connsiteY481" fmla="*/ 2042803 h 2795428"/>
              <a:gd name="connsiteX482" fmla="*/ 3893437 w 4760332"/>
              <a:gd name="connsiteY482" fmla="*/ 2040797 h 2795428"/>
              <a:gd name="connsiteX483" fmla="*/ 3891432 w 4760332"/>
              <a:gd name="connsiteY483" fmla="*/ 2040797 h 2795428"/>
              <a:gd name="connsiteX484" fmla="*/ 3889427 w 4760332"/>
              <a:gd name="connsiteY484" fmla="*/ 2038793 h 2795428"/>
              <a:gd name="connsiteX485" fmla="*/ 3886563 w 4760332"/>
              <a:gd name="connsiteY485" fmla="*/ 2038793 h 2795428"/>
              <a:gd name="connsiteX486" fmla="*/ 3886563 w 4760332"/>
              <a:gd name="connsiteY486" fmla="*/ 2035929 h 2795428"/>
              <a:gd name="connsiteX487" fmla="*/ 3902888 w 4760332"/>
              <a:gd name="connsiteY487" fmla="*/ 2025332 h 2795428"/>
              <a:gd name="connsiteX488" fmla="*/ 3875967 w 4760332"/>
              <a:gd name="connsiteY488" fmla="*/ 2008722 h 2795428"/>
              <a:gd name="connsiteX489" fmla="*/ 3879977 w 4760332"/>
              <a:gd name="connsiteY489" fmla="*/ 2011586 h 2795428"/>
              <a:gd name="connsiteX490" fmla="*/ 3880836 w 4760332"/>
              <a:gd name="connsiteY490" fmla="*/ 2011586 h 2795428"/>
              <a:gd name="connsiteX491" fmla="*/ 3880836 w 4760332"/>
              <a:gd name="connsiteY491" fmla="*/ 2013590 h 2795428"/>
              <a:gd name="connsiteX492" fmla="*/ 3880836 w 4760332"/>
              <a:gd name="connsiteY492" fmla="*/ 2017313 h 2795428"/>
              <a:gd name="connsiteX493" fmla="*/ 3882841 w 4760332"/>
              <a:gd name="connsiteY493" fmla="*/ 2020464 h 2795428"/>
              <a:gd name="connsiteX494" fmla="*/ 3875967 w 4760332"/>
              <a:gd name="connsiteY494" fmla="*/ 2020464 h 2795428"/>
              <a:gd name="connsiteX495" fmla="*/ 3864512 w 4760332"/>
              <a:gd name="connsiteY495" fmla="*/ 2024187 h 2795428"/>
              <a:gd name="connsiteX496" fmla="*/ 3851051 w 4760332"/>
              <a:gd name="connsiteY496" fmla="*/ 2024187 h 2795428"/>
              <a:gd name="connsiteX497" fmla="*/ 3839595 w 4760332"/>
              <a:gd name="connsiteY497" fmla="*/ 2020464 h 2795428"/>
              <a:gd name="connsiteX498" fmla="*/ 3839595 w 4760332"/>
              <a:gd name="connsiteY498" fmla="*/ 2018459 h 2795428"/>
              <a:gd name="connsiteX499" fmla="*/ 3841314 w 4760332"/>
              <a:gd name="connsiteY499" fmla="*/ 2018459 h 2795428"/>
              <a:gd name="connsiteX500" fmla="*/ 3842459 w 4760332"/>
              <a:gd name="connsiteY500" fmla="*/ 2017313 h 2795428"/>
              <a:gd name="connsiteX501" fmla="*/ 3851051 w 4760332"/>
              <a:gd name="connsiteY501" fmla="*/ 2013590 h 2795428"/>
              <a:gd name="connsiteX502" fmla="*/ 3859643 w 4760332"/>
              <a:gd name="connsiteY502" fmla="*/ 2013590 h 2795428"/>
              <a:gd name="connsiteX503" fmla="*/ 3867375 w 4760332"/>
              <a:gd name="connsiteY503" fmla="*/ 2013590 h 2795428"/>
              <a:gd name="connsiteX504" fmla="*/ 3812675 w 4760332"/>
              <a:gd name="connsiteY504" fmla="*/ 2008722 h 2795428"/>
              <a:gd name="connsiteX505" fmla="*/ 3819262 w 4760332"/>
              <a:gd name="connsiteY505" fmla="*/ 2010727 h 2795428"/>
              <a:gd name="connsiteX506" fmla="*/ 3822126 w 4760332"/>
              <a:gd name="connsiteY506" fmla="*/ 2011586 h 2795428"/>
              <a:gd name="connsiteX507" fmla="*/ 3826136 w 4760332"/>
              <a:gd name="connsiteY507" fmla="*/ 2013590 h 2795428"/>
              <a:gd name="connsiteX508" fmla="*/ 3828999 w 4760332"/>
              <a:gd name="connsiteY508" fmla="*/ 2017313 h 2795428"/>
              <a:gd name="connsiteX509" fmla="*/ 3830718 w 4760332"/>
              <a:gd name="connsiteY509" fmla="*/ 2020464 h 2795428"/>
              <a:gd name="connsiteX510" fmla="*/ 3827854 w 4760332"/>
              <a:gd name="connsiteY510" fmla="*/ 2020464 h 2795428"/>
              <a:gd name="connsiteX511" fmla="*/ 3819262 w 4760332"/>
              <a:gd name="connsiteY511" fmla="*/ 2024187 h 2795428"/>
              <a:gd name="connsiteX512" fmla="*/ 3808666 w 4760332"/>
              <a:gd name="connsiteY512" fmla="*/ 2024187 h 2795428"/>
              <a:gd name="connsiteX513" fmla="*/ 3797210 w 4760332"/>
              <a:gd name="connsiteY513" fmla="*/ 2024187 h 2795428"/>
              <a:gd name="connsiteX514" fmla="*/ 3797210 w 4760332"/>
              <a:gd name="connsiteY514" fmla="*/ 2017313 h 2795428"/>
              <a:gd name="connsiteX515" fmla="*/ 3802078 w 4760332"/>
              <a:gd name="connsiteY515" fmla="*/ 2015596 h 2795428"/>
              <a:gd name="connsiteX516" fmla="*/ 3807806 w 4760332"/>
              <a:gd name="connsiteY516" fmla="*/ 2013590 h 2795428"/>
              <a:gd name="connsiteX517" fmla="*/ 3808666 w 4760332"/>
              <a:gd name="connsiteY517" fmla="*/ 2011586 h 2795428"/>
              <a:gd name="connsiteX518" fmla="*/ 4350797 w 4760332"/>
              <a:gd name="connsiteY518" fmla="*/ 2001848 h 2795428"/>
              <a:gd name="connsiteX519" fmla="*/ 4357384 w 4760332"/>
              <a:gd name="connsiteY519" fmla="*/ 2004712 h 2795428"/>
              <a:gd name="connsiteX520" fmla="*/ 4361394 w 4760332"/>
              <a:gd name="connsiteY520" fmla="*/ 2006717 h 2795428"/>
              <a:gd name="connsiteX521" fmla="*/ 4365977 w 4760332"/>
              <a:gd name="connsiteY521" fmla="*/ 2010726 h 2795428"/>
              <a:gd name="connsiteX522" fmla="*/ 4369127 w 4760332"/>
              <a:gd name="connsiteY522" fmla="*/ 2013590 h 2795428"/>
              <a:gd name="connsiteX523" fmla="*/ 4370845 w 4760332"/>
              <a:gd name="connsiteY523" fmla="*/ 2018459 h 2795428"/>
              <a:gd name="connsiteX524" fmla="*/ 4374855 w 4760332"/>
              <a:gd name="connsiteY524" fmla="*/ 2024187 h 2795428"/>
              <a:gd name="connsiteX525" fmla="*/ 4369127 w 4760332"/>
              <a:gd name="connsiteY525" fmla="*/ 2024187 h 2795428"/>
              <a:gd name="connsiteX526" fmla="*/ 4365977 w 4760332"/>
              <a:gd name="connsiteY526" fmla="*/ 2020464 h 2795428"/>
              <a:gd name="connsiteX527" fmla="*/ 4361394 w 4760332"/>
              <a:gd name="connsiteY527" fmla="*/ 2017313 h 2795428"/>
              <a:gd name="connsiteX528" fmla="*/ 4357384 w 4760332"/>
              <a:gd name="connsiteY528" fmla="*/ 2013590 h 2795428"/>
              <a:gd name="connsiteX529" fmla="*/ 4354521 w 4760332"/>
              <a:gd name="connsiteY529" fmla="*/ 2008722 h 2795428"/>
              <a:gd name="connsiteX530" fmla="*/ 4325881 w 4760332"/>
              <a:gd name="connsiteY530" fmla="*/ 1994975 h 2795428"/>
              <a:gd name="connsiteX531" fmla="*/ 4328745 w 4760332"/>
              <a:gd name="connsiteY531" fmla="*/ 1994975 h 2795428"/>
              <a:gd name="connsiteX532" fmla="*/ 4330463 w 4760332"/>
              <a:gd name="connsiteY532" fmla="*/ 1996980 h 2795428"/>
              <a:gd name="connsiteX533" fmla="*/ 4332468 w 4760332"/>
              <a:gd name="connsiteY533" fmla="*/ 1996980 h 2795428"/>
              <a:gd name="connsiteX534" fmla="*/ 4334472 w 4760332"/>
              <a:gd name="connsiteY534" fmla="*/ 1997839 h 2795428"/>
              <a:gd name="connsiteX535" fmla="*/ 4334472 w 4760332"/>
              <a:gd name="connsiteY535" fmla="*/ 1999844 h 2795428"/>
              <a:gd name="connsiteX536" fmla="*/ 4337337 w 4760332"/>
              <a:gd name="connsiteY536" fmla="*/ 2001849 h 2795428"/>
              <a:gd name="connsiteX537" fmla="*/ 4341060 w 4760332"/>
              <a:gd name="connsiteY537" fmla="*/ 2001849 h 2795428"/>
              <a:gd name="connsiteX538" fmla="*/ 4341060 w 4760332"/>
              <a:gd name="connsiteY538" fmla="*/ 2004712 h 2795428"/>
              <a:gd name="connsiteX539" fmla="*/ 4335332 w 4760332"/>
              <a:gd name="connsiteY539" fmla="*/ 2003853 h 2795428"/>
              <a:gd name="connsiteX540" fmla="*/ 4332468 w 4760332"/>
              <a:gd name="connsiteY540" fmla="*/ 2001849 h 2795428"/>
              <a:gd name="connsiteX541" fmla="*/ 4330463 w 4760332"/>
              <a:gd name="connsiteY541" fmla="*/ 1999844 h 2795428"/>
              <a:gd name="connsiteX542" fmla="*/ 4328745 w 4760332"/>
              <a:gd name="connsiteY542" fmla="*/ 1997839 h 2795428"/>
              <a:gd name="connsiteX543" fmla="*/ 4033480 w 4760332"/>
              <a:gd name="connsiteY543" fmla="*/ 1976359 h 2795428"/>
              <a:gd name="connsiteX544" fmla="*/ 4046083 w 4760332"/>
              <a:gd name="connsiteY544" fmla="*/ 1979223 h 2795428"/>
              <a:gd name="connsiteX545" fmla="*/ 4046083 w 4760332"/>
              <a:gd name="connsiteY545" fmla="*/ 1986097 h 2795428"/>
              <a:gd name="connsiteX546" fmla="*/ 4037490 w 4760332"/>
              <a:gd name="connsiteY546" fmla="*/ 1990966 h 2795428"/>
              <a:gd name="connsiteX547" fmla="*/ 4035485 w 4760332"/>
              <a:gd name="connsiteY547" fmla="*/ 1992970 h 2795428"/>
              <a:gd name="connsiteX548" fmla="*/ 4033480 w 4760332"/>
              <a:gd name="connsiteY548" fmla="*/ 1994975 h 2795428"/>
              <a:gd name="connsiteX549" fmla="*/ 4281779 w 4760332"/>
              <a:gd name="connsiteY549" fmla="*/ 1956886 h 2795428"/>
              <a:gd name="connsiteX550" fmla="*/ 4282638 w 4760332"/>
              <a:gd name="connsiteY550" fmla="*/ 1957744 h 2795428"/>
              <a:gd name="connsiteX551" fmla="*/ 4282638 w 4760332"/>
              <a:gd name="connsiteY551" fmla="*/ 1956886 h 2795428"/>
              <a:gd name="connsiteX552" fmla="*/ 4303543 w 4760332"/>
              <a:gd name="connsiteY552" fmla="*/ 1956885 h 2795428"/>
              <a:gd name="connsiteX553" fmla="*/ 4314140 w 4760332"/>
              <a:gd name="connsiteY553" fmla="*/ 1963759 h 2795428"/>
              <a:gd name="connsiteX554" fmla="*/ 4321013 w 4760332"/>
              <a:gd name="connsiteY554" fmla="*/ 1974355 h 2795428"/>
              <a:gd name="connsiteX555" fmla="*/ 4325882 w 4760332"/>
              <a:gd name="connsiteY555" fmla="*/ 1986098 h 2795428"/>
              <a:gd name="connsiteX556" fmla="*/ 4322731 w 4760332"/>
              <a:gd name="connsiteY556" fmla="*/ 1986098 h 2795428"/>
              <a:gd name="connsiteX557" fmla="*/ 4322731 w 4760332"/>
              <a:gd name="connsiteY557" fmla="*/ 1990966 h 2795428"/>
              <a:gd name="connsiteX558" fmla="*/ 4310417 w 4760332"/>
              <a:gd name="connsiteY558" fmla="*/ 1986098 h 2795428"/>
              <a:gd name="connsiteX559" fmla="*/ 4307552 w 4760332"/>
              <a:gd name="connsiteY559" fmla="*/ 1977505 h 2795428"/>
              <a:gd name="connsiteX560" fmla="*/ 4305548 w 4760332"/>
              <a:gd name="connsiteY560" fmla="*/ 1969487 h 2795428"/>
              <a:gd name="connsiteX561" fmla="*/ 3923221 w 4760332"/>
              <a:gd name="connsiteY561" fmla="*/ 1942279 h 2795428"/>
              <a:gd name="connsiteX562" fmla="*/ 3938400 w 4760332"/>
              <a:gd name="connsiteY562" fmla="*/ 1942279 h 2795428"/>
              <a:gd name="connsiteX563" fmla="*/ 3940405 w 4760332"/>
              <a:gd name="connsiteY563" fmla="*/ 1944284 h 2795428"/>
              <a:gd name="connsiteX564" fmla="*/ 3941264 w 4760332"/>
              <a:gd name="connsiteY564" fmla="*/ 1945143 h 2795428"/>
              <a:gd name="connsiteX565" fmla="*/ 3941264 w 4760332"/>
              <a:gd name="connsiteY565" fmla="*/ 1952016 h 2795428"/>
              <a:gd name="connsiteX566" fmla="*/ 3923221 w 4760332"/>
              <a:gd name="connsiteY566" fmla="*/ 1952016 h 2795428"/>
              <a:gd name="connsiteX567" fmla="*/ 3949855 w 4760332"/>
              <a:gd name="connsiteY567" fmla="*/ 1938270 h 2795428"/>
              <a:gd name="connsiteX568" fmla="*/ 3986513 w 4760332"/>
              <a:gd name="connsiteY568" fmla="*/ 1942280 h 2795428"/>
              <a:gd name="connsiteX569" fmla="*/ 3986513 w 4760332"/>
              <a:gd name="connsiteY569" fmla="*/ 1945144 h 2795428"/>
              <a:gd name="connsiteX570" fmla="*/ 3988518 w 4760332"/>
              <a:gd name="connsiteY570" fmla="*/ 1949153 h 2795428"/>
              <a:gd name="connsiteX571" fmla="*/ 3988518 w 4760332"/>
              <a:gd name="connsiteY571" fmla="*/ 1952017 h 2795428"/>
              <a:gd name="connsiteX572" fmla="*/ 3990236 w 4760332"/>
              <a:gd name="connsiteY572" fmla="*/ 1956886 h 2795428"/>
              <a:gd name="connsiteX573" fmla="*/ 3986513 w 4760332"/>
              <a:gd name="connsiteY573" fmla="*/ 1956886 h 2795428"/>
              <a:gd name="connsiteX574" fmla="*/ 3976776 w 4760332"/>
              <a:gd name="connsiteY574" fmla="*/ 1951158 h 2795428"/>
              <a:gd name="connsiteX575" fmla="*/ 3965320 w 4760332"/>
              <a:gd name="connsiteY575" fmla="*/ 1949153 h 2795428"/>
              <a:gd name="connsiteX576" fmla="*/ 3949855 w 4760332"/>
              <a:gd name="connsiteY576" fmla="*/ 1949153 h 2795428"/>
              <a:gd name="connsiteX577" fmla="*/ 4255717 w 4760332"/>
              <a:gd name="connsiteY577" fmla="*/ 1930538 h 2795428"/>
              <a:gd name="connsiteX578" fmla="*/ 4273760 w 4760332"/>
              <a:gd name="connsiteY578" fmla="*/ 1930538 h 2795428"/>
              <a:gd name="connsiteX579" fmla="*/ 4282638 w 4760332"/>
              <a:gd name="connsiteY579" fmla="*/ 1940275 h 2795428"/>
              <a:gd name="connsiteX580" fmla="*/ 4289224 w 4760332"/>
              <a:gd name="connsiteY580" fmla="*/ 1951158 h 2795428"/>
              <a:gd name="connsiteX581" fmla="*/ 4292088 w 4760332"/>
              <a:gd name="connsiteY581" fmla="*/ 1963760 h 2795428"/>
              <a:gd name="connsiteX582" fmla="*/ 4289224 w 4760332"/>
              <a:gd name="connsiteY582" fmla="*/ 1963760 h 2795428"/>
              <a:gd name="connsiteX583" fmla="*/ 4282638 w 4760332"/>
              <a:gd name="connsiteY583" fmla="*/ 1957745 h 2795428"/>
              <a:gd name="connsiteX584" fmla="*/ 4282638 w 4760332"/>
              <a:gd name="connsiteY584" fmla="*/ 1976360 h 2795428"/>
              <a:gd name="connsiteX585" fmla="*/ 4248843 w 4760332"/>
              <a:gd name="connsiteY585" fmla="*/ 1986098 h 2795428"/>
              <a:gd name="connsiteX586" fmla="*/ 4243115 w 4760332"/>
              <a:gd name="connsiteY586" fmla="*/ 1984092 h 2795428"/>
              <a:gd name="connsiteX587" fmla="*/ 4238247 w 4760332"/>
              <a:gd name="connsiteY587" fmla="*/ 1983234 h 2795428"/>
              <a:gd name="connsiteX588" fmla="*/ 4231659 w 4760332"/>
              <a:gd name="connsiteY588" fmla="*/ 1981229 h 2795428"/>
              <a:gd name="connsiteX589" fmla="*/ 4226791 w 4760332"/>
              <a:gd name="connsiteY589" fmla="*/ 1979224 h 2795428"/>
              <a:gd name="connsiteX590" fmla="*/ 4226791 w 4760332"/>
              <a:gd name="connsiteY590" fmla="*/ 1972637 h 2795428"/>
              <a:gd name="connsiteX591" fmla="*/ 4246839 w 4760332"/>
              <a:gd name="connsiteY591" fmla="*/ 1970632 h 2795428"/>
              <a:gd name="connsiteX592" fmla="*/ 4262304 w 4760332"/>
              <a:gd name="connsiteY592" fmla="*/ 1965764 h 2795428"/>
              <a:gd name="connsiteX593" fmla="*/ 4273760 w 4760332"/>
              <a:gd name="connsiteY593" fmla="*/ 1956885 h 2795428"/>
              <a:gd name="connsiteX594" fmla="*/ 4281776 w 4760332"/>
              <a:gd name="connsiteY594" fmla="*/ 1956885 h 2795428"/>
              <a:gd name="connsiteX595" fmla="*/ 4280633 w 4760332"/>
              <a:gd name="connsiteY595" fmla="*/ 1956027 h 2795428"/>
              <a:gd name="connsiteX596" fmla="*/ 4272041 w 4760332"/>
              <a:gd name="connsiteY596" fmla="*/ 1947149 h 2795428"/>
              <a:gd name="connsiteX597" fmla="*/ 4262304 w 4760332"/>
              <a:gd name="connsiteY597" fmla="*/ 1940275 h 2795428"/>
              <a:gd name="connsiteX598" fmla="*/ 3999972 w 4760332"/>
              <a:gd name="connsiteY598" fmla="*/ 1909918 h 2795428"/>
              <a:gd name="connsiteX599" fmla="*/ 4010569 w 4760332"/>
              <a:gd name="connsiteY599" fmla="*/ 1909918 h 2795428"/>
              <a:gd name="connsiteX600" fmla="*/ 4020019 w 4760332"/>
              <a:gd name="connsiteY600" fmla="*/ 1909918 h 2795428"/>
              <a:gd name="connsiteX601" fmla="*/ 4033480 w 4760332"/>
              <a:gd name="connsiteY601" fmla="*/ 1911064 h 2795428"/>
              <a:gd name="connsiteX602" fmla="*/ 4037489 w 4760332"/>
              <a:gd name="connsiteY602" fmla="*/ 1923664 h 2795428"/>
              <a:gd name="connsiteX603" fmla="*/ 4042358 w 4760332"/>
              <a:gd name="connsiteY603" fmla="*/ 1933401 h 2795428"/>
              <a:gd name="connsiteX604" fmla="*/ 4048945 w 4760332"/>
              <a:gd name="connsiteY604" fmla="*/ 1942280 h 2795428"/>
              <a:gd name="connsiteX605" fmla="*/ 4048945 w 4760332"/>
              <a:gd name="connsiteY605" fmla="*/ 1945144 h 2795428"/>
              <a:gd name="connsiteX606" fmla="*/ 4051809 w 4760332"/>
              <a:gd name="connsiteY606" fmla="*/ 1945144 h 2795428"/>
              <a:gd name="connsiteX607" fmla="*/ 4051809 w 4760332"/>
              <a:gd name="connsiteY607" fmla="*/ 1942280 h 2795428"/>
              <a:gd name="connsiteX608" fmla="*/ 4060400 w 4760332"/>
              <a:gd name="connsiteY608" fmla="*/ 1933401 h 2795428"/>
              <a:gd name="connsiteX609" fmla="*/ 4069278 w 4760332"/>
              <a:gd name="connsiteY609" fmla="*/ 1928533 h 2795428"/>
              <a:gd name="connsiteX610" fmla="*/ 4080734 w 4760332"/>
              <a:gd name="connsiteY610" fmla="*/ 1924810 h 2795428"/>
              <a:gd name="connsiteX611" fmla="*/ 4097917 w 4760332"/>
              <a:gd name="connsiteY611" fmla="*/ 1923664 h 2795428"/>
              <a:gd name="connsiteX612" fmla="*/ 4111377 w 4760332"/>
              <a:gd name="connsiteY612" fmla="*/ 1931397 h 2795428"/>
              <a:gd name="connsiteX613" fmla="*/ 4127701 w 4760332"/>
              <a:gd name="connsiteY613" fmla="*/ 1938270 h 2795428"/>
              <a:gd name="connsiteX614" fmla="*/ 4148034 w 4760332"/>
              <a:gd name="connsiteY614" fmla="*/ 1945144 h 2795428"/>
              <a:gd name="connsiteX615" fmla="*/ 4164359 w 4760332"/>
              <a:gd name="connsiteY615" fmla="*/ 1956027 h 2795428"/>
              <a:gd name="connsiteX616" fmla="*/ 4177819 w 4760332"/>
              <a:gd name="connsiteY616" fmla="*/ 1965764 h 2795428"/>
              <a:gd name="connsiteX617" fmla="*/ 4184406 w 4760332"/>
              <a:gd name="connsiteY617" fmla="*/ 1979224 h 2795428"/>
              <a:gd name="connsiteX618" fmla="*/ 4197007 w 4760332"/>
              <a:gd name="connsiteY618" fmla="*/ 1981228 h 2795428"/>
              <a:gd name="connsiteX619" fmla="*/ 4204740 w 4760332"/>
              <a:gd name="connsiteY619" fmla="*/ 1984092 h 2795428"/>
              <a:gd name="connsiteX620" fmla="*/ 4215336 w 4760332"/>
              <a:gd name="connsiteY620" fmla="*/ 1986097 h 2795428"/>
              <a:gd name="connsiteX621" fmla="*/ 4215336 w 4760332"/>
              <a:gd name="connsiteY621" fmla="*/ 1994975 h 2795428"/>
              <a:gd name="connsiteX622" fmla="*/ 4213331 w 4760332"/>
              <a:gd name="connsiteY622" fmla="*/ 1994975 h 2795428"/>
              <a:gd name="connsiteX623" fmla="*/ 4210467 w 4760332"/>
              <a:gd name="connsiteY623" fmla="*/ 1996979 h 2795428"/>
              <a:gd name="connsiteX624" fmla="*/ 4206458 w 4760332"/>
              <a:gd name="connsiteY624" fmla="*/ 1996979 h 2795428"/>
              <a:gd name="connsiteX625" fmla="*/ 4204740 w 4760332"/>
              <a:gd name="connsiteY625" fmla="*/ 1997839 h 2795428"/>
              <a:gd name="connsiteX626" fmla="*/ 4203594 w 4760332"/>
              <a:gd name="connsiteY626" fmla="*/ 1999844 h 2795428"/>
              <a:gd name="connsiteX627" fmla="*/ 4204740 w 4760332"/>
              <a:gd name="connsiteY627" fmla="*/ 1999844 h 2795428"/>
              <a:gd name="connsiteX628" fmla="*/ 4208462 w 4760332"/>
              <a:gd name="connsiteY628" fmla="*/ 2001848 h 2795428"/>
              <a:gd name="connsiteX629" fmla="*/ 4219918 w 4760332"/>
              <a:gd name="connsiteY629" fmla="*/ 2018459 h 2795428"/>
              <a:gd name="connsiteX630" fmla="*/ 4236242 w 4760332"/>
              <a:gd name="connsiteY630" fmla="*/ 2032205 h 2795428"/>
              <a:gd name="connsiteX631" fmla="*/ 4255716 w 4760332"/>
              <a:gd name="connsiteY631" fmla="*/ 2042802 h 2795428"/>
              <a:gd name="connsiteX632" fmla="*/ 4255716 w 4760332"/>
              <a:gd name="connsiteY632" fmla="*/ 2050534 h 2795428"/>
              <a:gd name="connsiteX633" fmla="*/ 4233378 w 4760332"/>
              <a:gd name="connsiteY633" fmla="*/ 2050534 h 2795428"/>
              <a:gd name="connsiteX634" fmla="*/ 4230514 w 4760332"/>
              <a:gd name="connsiteY634" fmla="*/ 2047670 h 2795428"/>
              <a:gd name="connsiteX635" fmla="*/ 4226791 w 4760332"/>
              <a:gd name="connsiteY635" fmla="*/ 2045665 h 2795428"/>
              <a:gd name="connsiteX636" fmla="*/ 4223928 w 4760332"/>
              <a:gd name="connsiteY636" fmla="*/ 2045665 h 2795428"/>
              <a:gd name="connsiteX637" fmla="*/ 4219918 w 4760332"/>
              <a:gd name="connsiteY637" fmla="*/ 2045665 h 2795428"/>
              <a:gd name="connsiteX638" fmla="*/ 4217054 w 4760332"/>
              <a:gd name="connsiteY638" fmla="*/ 2044806 h 2795428"/>
              <a:gd name="connsiteX639" fmla="*/ 4211326 w 4760332"/>
              <a:gd name="connsiteY639" fmla="*/ 2042802 h 2795428"/>
              <a:gd name="connsiteX640" fmla="*/ 4206458 w 4760332"/>
              <a:gd name="connsiteY640" fmla="*/ 2038793 h 2795428"/>
              <a:gd name="connsiteX641" fmla="*/ 4203594 w 4760332"/>
              <a:gd name="connsiteY641" fmla="*/ 2035928 h 2795428"/>
              <a:gd name="connsiteX642" fmla="*/ 4199871 w 4760332"/>
              <a:gd name="connsiteY642" fmla="*/ 2029055 h 2795428"/>
              <a:gd name="connsiteX643" fmla="*/ 4197007 w 4760332"/>
              <a:gd name="connsiteY643" fmla="*/ 2024187 h 2795428"/>
              <a:gd name="connsiteX644" fmla="*/ 4192997 w 4760332"/>
              <a:gd name="connsiteY644" fmla="*/ 2020463 h 2795428"/>
              <a:gd name="connsiteX645" fmla="*/ 4179538 w 4760332"/>
              <a:gd name="connsiteY645" fmla="*/ 2013590 h 2795428"/>
              <a:gd name="connsiteX646" fmla="*/ 4170087 w 4760332"/>
              <a:gd name="connsiteY646" fmla="*/ 2013590 h 2795428"/>
              <a:gd name="connsiteX647" fmla="*/ 4157485 w 4760332"/>
              <a:gd name="connsiteY647" fmla="*/ 2017313 h 2795428"/>
              <a:gd name="connsiteX648" fmla="*/ 4146030 w 4760332"/>
              <a:gd name="connsiteY648" fmla="*/ 2024187 h 2795428"/>
              <a:gd name="connsiteX649" fmla="*/ 4134574 w 4760332"/>
              <a:gd name="connsiteY649" fmla="*/ 2027050 h 2795428"/>
              <a:gd name="connsiteX650" fmla="*/ 4122832 w 4760332"/>
              <a:gd name="connsiteY650" fmla="*/ 2020463 h 2795428"/>
              <a:gd name="connsiteX651" fmla="*/ 4111377 w 4760332"/>
              <a:gd name="connsiteY651" fmla="*/ 2017313 h 2795428"/>
              <a:gd name="connsiteX652" fmla="*/ 4099062 w 4760332"/>
              <a:gd name="connsiteY652" fmla="*/ 2015594 h 2795428"/>
              <a:gd name="connsiteX653" fmla="*/ 4082739 w 4760332"/>
              <a:gd name="connsiteY653" fmla="*/ 2017313 h 2795428"/>
              <a:gd name="connsiteX654" fmla="*/ 4084456 w 4760332"/>
              <a:gd name="connsiteY654" fmla="*/ 2010726 h 2795428"/>
              <a:gd name="connsiteX655" fmla="*/ 4085602 w 4760332"/>
              <a:gd name="connsiteY655" fmla="*/ 2004712 h 2795428"/>
              <a:gd name="connsiteX656" fmla="*/ 4087321 w 4760332"/>
              <a:gd name="connsiteY656" fmla="*/ 2001848 h 2795428"/>
              <a:gd name="connsiteX657" fmla="*/ 4089325 w 4760332"/>
              <a:gd name="connsiteY657" fmla="*/ 1997839 h 2795428"/>
              <a:gd name="connsiteX658" fmla="*/ 4091330 w 4760332"/>
              <a:gd name="connsiteY658" fmla="*/ 1994975 h 2795428"/>
              <a:gd name="connsiteX659" fmla="*/ 4089325 w 4760332"/>
              <a:gd name="connsiteY659" fmla="*/ 1990965 h 2795428"/>
              <a:gd name="connsiteX660" fmla="*/ 4080734 w 4760332"/>
              <a:gd name="connsiteY660" fmla="*/ 1976360 h 2795428"/>
              <a:gd name="connsiteX661" fmla="*/ 4069278 w 4760332"/>
              <a:gd name="connsiteY661" fmla="*/ 1967768 h 2795428"/>
              <a:gd name="connsiteX662" fmla="*/ 4055818 w 4760332"/>
              <a:gd name="connsiteY662" fmla="*/ 1963759 h 2795428"/>
              <a:gd name="connsiteX663" fmla="*/ 4040353 w 4760332"/>
              <a:gd name="connsiteY663" fmla="*/ 1958890 h 2795428"/>
              <a:gd name="connsiteX664" fmla="*/ 4026034 w 4760332"/>
              <a:gd name="connsiteY664" fmla="*/ 1956027 h 2795428"/>
              <a:gd name="connsiteX665" fmla="*/ 4013433 w 4760332"/>
              <a:gd name="connsiteY665" fmla="*/ 1949153 h 2795428"/>
              <a:gd name="connsiteX666" fmla="*/ 4005700 w 4760332"/>
              <a:gd name="connsiteY666" fmla="*/ 1938270 h 2795428"/>
              <a:gd name="connsiteX667" fmla="*/ 4008564 w 4760332"/>
              <a:gd name="connsiteY667" fmla="*/ 1937412 h 2795428"/>
              <a:gd name="connsiteX668" fmla="*/ 4010569 w 4760332"/>
              <a:gd name="connsiteY668" fmla="*/ 1937412 h 2795428"/>
              <a:gd name="connsiteX669" fmla="*/ 4012573 w 4760332"/>
              <a:gd name="connsiteY669" fmla="*/ 1935407 h 2795428"/>
              <a:gd name="connsiteX670" fmla="*/ 4013433 w 4760332"/>
              <a:gd name="connsiteY670" fmla="*/ 1933401 h 2795428"/>
              <a:gd name="connsiteX671" fmla="*/ 4015437 w 4760332"/>
              <a:gd name="connsiteY671" fmla="*/ 1930538 h 2795428"/>
              <a:gd name="connsiteX672" fmla="*/ 4005700 w 4760332"/>
              <a:gd name="connsiteY672" fmla="*/ 1928533 h 2795428"/>
              <a:gd name="connsiteX673" fmla="*/ 3995104 w 4760332"/>
              <a:gd name="connsiteY673" fmla="*/ 1923664 h 2795428"/>
              <a:gd name="connsiteX674" fmla="*/ 3986512 w 4760332"/>
              <a:gd name="connsiteY674" fmla="*/ 1919942 h 2795428"/>
              <a:gd name="connsiteX675" fmla="*/ 3986512 w 4760332"/>
              <a:gd name="connsiteY675" fmla="*/ 1911064 h 2795428"/>
              <a:gd name="connsiteX676" fmla="*/ 3907757 w 4760332"/>
              <a:gd name="connsiteY676" fmla="*/ 1876984 h 2795428"/>
              <a:gd name="connsiteX677" fmla="*/ 3909761 w 4760332"/>
              <a:gd name="connsiteY677" fmla="*/ 1876984 h 2795428"/>
              <a:gd name="connsiteX678" fmla="*/ 3911480 w 4760332"/>
              <a:gd name="connsiteY678" fmla="*/ 1876984 h 2795428"/>
              <a:gd name="connsiteX679" fmla="*/ 3911480 w 4760332"/>
              <a:gd name="connsiteY679" fmla="*/ 1878703 h 2795428"/>
              <a:gd name="connsiteX680" fmla="*/ 3911480 w 4760332"/>
              <a:gd name="connsiteY680" fmla="*/ 1880707 h 2795428"/>
              <a:gd name="connsiteX681" fmla="*/ 3913485 w 4760332"/>
              <a:gd name="connsiteY681" fmla="*/ 1880707 h 2795428"/>
              <a:gd name="connsiteX682" fmla="*/ 3913485 w 4760332"/>
              <a:gd name="connsiteY682" fmla="*/ 1882712 h 2795428"/>
              <a:gd name="connsiteX683" fmla="*/ 3916348 w 4760332"/>
              <a:gd name="connsiteY683" fmla="*/ 1882712 h 2795428"/>
              <a:gd name="connsiteX684" fmla="*/ 3914344 w 4760332"/>
              <a:gd name="connsiteY684" fmla="*/ 1883571 h 2795428"/>
              <a:gd name="connsiteX685" fmla="*/ 3913485 w 4760332"/>
              <a:gd name="connsiteY685" fmla="*/ 1883571 h 2795428"/>
              <a:gd name="connsiteX686" fmla="*/ 3913485 w 4760332"/>
              <a:gd name="connsiteY686" fmla="*/ 1885576 h 2795428"/>
              <a:gd name="connsiteX687" fmla="*/ 3907757 w 4760332"/>
              <a:gd name="connsiteY687" fmla="*/ 1890445 h 2795428"/>
              <a:gd name="connsiteX688" fmla="*/ 3902889 w 4760332"/>
              <a:gd name="connsiteY688" fmla="*/ 1896458 h 2795428"/>
              <a:gd name="connsiteX689" fmla="*/ 3898020 w 4760332"/>
              <a:gd name="connsiteY689" fmla="*/ 1901327 h 2795428"/>
              <a:gd name="connsiteX690" fmla="*/ 3879977 w 4760332"/>
              <a:gd name="connsiteY690" fmla="*/ 1899323 h 2795428"/>
              <a:gd name="connsiteX691" fmla="*/ 3864512 w 4760332"/>
              <a:gd name="connsiteY691" fmla="*/ 1899323 h 2795428"/>
              <a:gd name="connsiteX692" fmla="*/ 3846183 w 4760332"/>
              <a:gd name="connsiteY692" fmla="*/ 1901327 h 2795428"/>
              <a:gd name="connsiteX693" fmla="*/ 3846183 w 4760332"/>
              <a:gd name="connsiteY693" fmla="*/ 1911064 h 2795428"/>
              <a:gd name="connsiteX694" fmla="*/ 3849047 w 4760332"/>
              <a:gd name="connsiteY694" fmla="*/ 1913069 h 2795428"/>
              <a:gd name="connsiteX695" fmla="*/ 3849047 w 4760332"/>
              <a:gd name="connsiteY695" fmla="*/ 1914788 h 2795428"/>
              <a:gd name="connsiteX696" fmla="*/ 3851052 w 4760332"/>
              <a:gd name="connsiteY696" fmla="*/ 1916792 h 2795428"/>
              <a:gd name="connsiteX697" fmla="*/ 3853057 w 4760332"/>
              <a:gd name="connsiteY697" fmla="*/ 1919943 h 2795428"/>
              <a:gd name="connsiteX698" fmla="*/ 3871099 w 4760332"/>
              <a:gd name="connsiteY698" fmla="*/ 1913069 h 2795428"/>
              <a:gd name="connsiteX699" fmla="*/ 3889427 w 4760332"/>
              <a:gd name="connsiteY699" fmla="*/ 1908200 h 2795428"/>
              <a:gd name="connsiteX700" fmla="*/ 3889427 w 4760332"/>
              <a:gd name="connsiteY700" fmla="*/ 1916792 h 2795428"/>
              <a:gd name="connsiteX701" fmla="*/ 3886564 w 4760332"/>
              <a:gd name="connsiteY701" fmla="*/ 1916792 h 2795428"/>
              <a:gd name="connsiteX702" fmla="*/ 3880836 w 4760332"/>
              <a:gd name="connsiteY702" fmla="*/ 1919943 h 2795428"/>
              <a:gd name="connsiteX703" fmla="*/ 3873962 w 4760332"/>
              <a:gd name="connsiteY703" fmla="*/ 1923666 h 2795428"/>
              <a:gd name="connsiteX704" fmla="*/ 3867376 w 4760332"/>
              <a:gd name="connsiteY704" fmla="*/ 1926529 h 2795428"/>
              <a:gd name="connsiteX705" fmla="*/ 3873104 w 4760332"/>
              <a:gd name="connsiteY705" fmla="*/ 1938271 h 2795428"/>
              <a:gd name="connsiteX706" fmla="*/ 3879977 w 4760332"/>
              <a:gd name="connsiteY706" fmla="*/ 1949154 h 2795428"/>
              <a:gd name="connsiteX707" fmla="*/ 3882841 w 4760332"/>
              <a:gd name="connsiteY707" fmla="*/ 1958891 h 2795428"/>
              <a:gd name="connsiteX708" fmla="*/ 3886564 w 4760332"/>
              <a:gd name="connsiteY708" fmla="*/ 1976361 h 2795428"/>
              <a:gd name="connsiteX709" fmla="*/ 3882841 w 4760332"/>
              <a:gd name="connsiteY709" fmla="*/ 1976361 h 2795428"/>
              <a:gd name="connsiteX710" fmla="*/ 3882841 w 4760332"/>
              <a:gd name="connsiteY710" fmla="*/ 1979225 h 2795428"/>
              <a:gd name="connsiteX711" fmla="*/ 3879977 w 4760332"/>
              <a:gd name="connsiteY711" fmla="*/ 1977506 h 2795428"/>
              <a:gd name="connsiteX712" fmla="*/ 3877973 w 4760332"/>
              <a:gd name="connsiteY712" fmla="*/ 1977506 h 2795428"/>
              <a:gd name="connsiteX713" fmla="*/ 3877973 w 4760332"/>
              <a:gd name="connsiteY713" fmla="*/ 1976361 h 2795428"/>
              <a:gd name="connsiteX714" fmla="*/ 3875968 w 4760332"/>
              <a:gd name="connsiteY714" fmla="*/ 1976361 h 2795428"/>
              <a:gd name="connsiteX715" fmla="*/ 3866517 w 4760332"/>
              <a:gd name="connsiteY715" fmla="*/ 1965765 h 2795428"/>
              <a:gd name="connsiteX716" fmla="*/ 3857639 w 4760332"/>
              <a:gd name="connsiteY716" fmla="*/ 1954023 h 2795428"/>
              <a:gd name="connsiteX717" fmla="*/ 3849047 w 4760332"/>
              <a:gd name="connsiteY717" fmla="*/ 1942281 h 2795428"/>
              <a:gd name="connsiteX718" fmla="*/ 3849047 w 4760332"/>
              <a:gd name="connsiteY718" fmla="*/ 1979225 h 2795428"/>
              <a:gd name="connsiteX719" fmla="*/ 3834727 w 4760332"/>
              <a:gd name="connsiteY719" fmla="*/ 1979225 h 2795428"/>
              <a:gd name="connsiteX720" fmla="*/ 3834727 w 4760332"/>
              <a:gd name="connsiteY720" fmla="*/ 1977506 h 2795428"/>
              <a:gd name="connsiteX721" fmla="*/ 3832723 w 4760332"/>
              <a:gd name="connsiteY721" fmla="*/ 1977506 h 2795428"/>
              <a:gd name="connsiteX722" fmla="*/ 3832723 w 4760332"/>
              <a:gd name="connsiteY722" fmla="*/ 1976361 h 2795428"/>
              <a:gd name="connsiteX723" fmla="*/ 3830718 w 4760332"/>
              <a:gd name="connsiteY723" fmla="*/ 1976361 h 2795428"/>
              <a:gd name="connsiteX724" fmla="*/ 3832723 w 4760332"/>
              <a:gd name="connsiteY724" fmla="*/ 1963760 h 2795428"/>
              <a:gd name="connsiteX725" fmla="*/ 3830718 w 4760332"/>
              <a:gd name="connsiteY725" fmla="*/ 1956886 h 2795428"/>
              <a:gd name="connsiteX726" fmla="*/ 3827855 w 4760332"/>
              <a:gd name="connsiteY726" fmla="*/ 1951158 h 2795428"/>
              <a:gd name="connsiteX727" fmla="*/ 3824131 w 4760332"/>
              <a:gd name="connsiteY727" fmla="*/ 1942281 h 2795428"/>
              <a:gd name="connsiteX728" fmla="*/ 3824131 w 4760332"/>
              <a:gd name="connsiteY728" fmla="*/ 1933403 h 2795428"/>
              <a:gd name="connsiteX729" fmla="*/ 3828999 w 4760332"/>
              <a:gd name="connsiteY729" fmla="*/ 1923666 h 2795428"/>
              <a:gd name="connsiteX730" fmla="*/ 3835587 w 4760332"/>
              <a:gd name="connsiteY730" fmla="*/ 1909919 h 2795428"/>
              <a:gd name="connsiteX731" fmla="*/ 3842460 w 4760332"/>
              <a:gd name="connsiteY731" fmla="*/ 1897318 h 2795428"/>
              <a:gd name="connsiteX732" fmla="*/ 3849047 w 4760332"/>
              <a:gd name="connsiteY732" fmla="*/ 1887580 h 2795428"/>
              <a:gd name="connsiteX733" fmla="*/ 3853057 w 4760332"/>
              <a:gd name="connsiteY733" fmla="*/ 1882712 h 2795428"/>
              <a:gd name="connsiteX734" fmla="*/ 3869380 w 4760332"/>
              <a:gd name="connsiteY734" fmla="*/ 1887580 h 2795428"/>
              <a:gd name="connsiteX735" fmla="*/ 3879977 w 4760332"/>
              <a:gd name="connsiteY735" fmla="*/ 1887580 h 2795428"/>
              <a:gd name="connsiteX736" fmla="*/ 3887423 w 4760332"/>
              <a:gd name="connsiteY736" fmla="*/ 1885576 h 2795428"/>
              <a:gd name="connsiteX737" fmla="*/ 3898020 w 4760332"/>
              <a:gd name="connsiteY737" fmla="*/ 1882712 h 2795428"/>
              <a:gd name="connsiteX738" fmla="*/ 3945273 w 4760332"/>
              <a:gd name="connsiteY738" fmla="*/ 1873833 h 2795428"/>
              <a:gd name="connsiteX739" fmla="*/ 3951859 w 4760332"/>
              <a:gd name="connsiteY739" fmla="*/ 1876984 h 2795428"/>
              <a:gd name="connsiteX740" fmla="*/ 3954724 w 4760332"/>
              <a:gd name="connsiteY740" fmla="*/ 1878702 h 2795428"/>
              <a:gd name="connsiteX741" fmla="*/ 3958733 w 4760332"/>
              <a:gd name="connsiteY741" fmla="*/ 1882712 h 2795428"/>
              <a:gd name="connsiteX742" fmla="*/ 3959592 w 4760332"/>
              <a:gd name="connsiteY742" fmla="*/ 1885575 h 2795428"/>
              <a:gd name="connsiteX743" fmla="*/ 3959592 w 4760332"/>
              <a:gd name="connsiteY743" fmla="*/ 1892449 h 2795428"/>
              <a:gd name="connsiteX744" fmla="*/ 3959592 w 4760332"/>
              <a:gd name="connsiteY744" fmla="*/ 1901327 h 2795428"/>
              <a:gd name="connsiteX745" fmla="*/ 3956728 w 4760332"/>
              <a:gd name="connsiteY745" fmla="*/ 1903332 h 2795428"/>
              <a:gd name="connsiteX746" fmla="*/ 3954724 w 4760332"/>
              <a:gd name="connsiteY746" fmla="*/ 1904191 h 2795428"/>
              <a:gd name="connsiteX747" fmla="*/ 3954724 w 4760332"/>
              <a:gd name="connsiteY747" fmla="*/ 1906195 h 2795428"/>
              <a:gd name="connsiteX748" fmla="*/ 3954724 w 4760332"/>
              <a:gd name="connsiteY748" fmla="*/ 1908200 h 2795428"/>
              <a:gd name="connsiteX749" fmla="*/ 3954724 w 4760332"/>
              <a:gd name="connsiteY749" fmla="*/ 1909918 h 2795428"/>
              <a:gd name="connsiteX750" fmla="*/ 3954724 w 4760332"/>
              <a:gd name="connsiteY750" fmla="*/ 1911064 h 2795428"/>
              <a:gd name="connsiteX751" fmla="*/ 3953864 w 4760332"/>
              <a:gd name="connsiteY751" fmla="*/ 1913069 h 2795428"/>
              <a:gd name="connsiteX752" fmla="*/ 3949855 w 4760332"/>
              <a:gd name="connsiteY752" fmla="*/ 1916792 h 2795428"/>
              <a:gd name="connsiteX753" fmla="*/ 3949855 w 4760332"/>
              <a:gd name="connsiteY753" fmla="*/ 1908200 h 2795428"/>
              <a:gd name="connsiteX754" fmla="*/ 3943268 w 4760332"/>
              <a:gd name="connsiteY754" fmla="*/ 1897318 h 2795428"/>
              <a:gd name="connsiteX755" fmla="*/ 3943268 w 4760332"/>
              <a:gd name="connsiteY755" fmla="*/ 1885575 h 2795428"/>
              <a:gd name="connsiteX756" fmla="*/ 3794348 w 4760332"/>
              <a:gd name="connsiteY756" fmla="*/ 1807678 h 2795428"/>
              <a:gd name="connsiteX757" fmla="*/ 3803799 w 4760332"/>
              <a:gd name="connsiteY757" fmla="*/ 1810542 h 2795428"/>
              <a:gd name="connsiteX758" fmla="*/ 3815541 w 4760332"/>
              <a:gd name="connsiteY758" fmla="*/ 1817415 h 2795428"/>
              <a:gd name="connsiteX759" fmla="*/ 3826138 w 4760332"/>
              <a:gd name="connsiteY759" fmla="*/ 1828012 h 2795428"/>
              <a:gd name="connsiteX760" fmla="*/ 3830720 w 4760332"/>
              <a:gd name="connsiteY760" fmla="*/ 1836891 h 2795428"/>
              <a:gd name="connsiteX761" fmla="*/ 3826138 w 4760332"/>
              <a:gd name="connsiteY761" fmla="*/ 1839754 h 2795428"/>
              <a:gd name="connsiteX762" fmla="*/ 3821269 w 4760332"/>
              <a:gd name="connsiteY762" fmla="*/ 1844622 h 2795428"/>
              <a:gd name="connsiteX763" fmla="*/ 3815541 w 4760332"/>
              <a:gd name="connsiteY763" fmla="*/ 1848632 h 2795428"/>
              <a:gd name="connsiteX764" fmla="*/ 3808667 w 4760332"/>
              <a:gd name="connsiteY764" fmla="*/ 1851496 h 2795428"/>
              <a:gd name="connsiteX765" fmla="*/ 3814395 w 4760332"/>
              <a:gd name="connsiteY765" fmla="*/ 1866961 h 2795428"/>
              <a:gd name="connsiteX766" fmla="*/ 3821269 w 4760332"/>
              <a:gd name="connsiteY766" fmla="*/ 1878703 h 2795428"/>
              <a:gd name="connsiteX767" fmla="*/ 3827855 w 4760332"/>
              <a:gd name="connsiteY767" fmla="*/ 1892450 h 2795428"/>
              <a:gd name="connsiteX768" fmla="*/ 3822128 w 4760332"/>
              <a:gd name="connsiteY768" fmla="*/ 1894454 h 2795428"/>
              <a:gd name="connsiteX769" fmla="*/ 3819264 w 4760332"/>
              <a:gd name="connsiteY769" fmla="*/ 1894454 h 2795428"/>
              <a:gd name="connsiteX770" fmla="*/ 3817259 w 4760332"/>
              <a:gd name="connsiteY770" fmla="*/ 1894454 h 2795428"/>
              <a:gd name="connsiteX771" fmla="*/ 3815541 w 4760332"/>
              <a:gd name="connsiteY771" fmla="*/ 1896459 h 2795428"/>
              <a:gd name="connsiteX772" fmla="*/ 3814395 w 4760332"/>
              <a:gd name="connsiteY772" fmla="*/ 1897319 h 2795428"/>
              <a:gd name="connsiteX773" fmla="*/ 3812677 w 4760332"/>
              <a:gd name="connsiteY773" fmla="*/ 1901328 h 2795428"/>
              <a:gd name="connsiteX774" fmla="*/ 3803799 w 4760332"/>
              <a:gd name="connsiteY774" fmla="*/ 1916793 h 2795428"/>
              <a:gd name="connsiteX775" fmla="*/ 3799217 w 4760332"/>
              <a:gd name="connsiteY775" fmla="*/ 1935408 h 2795428"/>
              <a:gd name="connsiteX776" fmla="*/ 3790339 w 4760332"/>
              <a:gd name="connsiteY776" fmla="*/ 1952019 h 2795428"/>
              <a:gd name="connsiteX777" fmla="*/ 3785757 w 4760332"/>
              <a:gd name="connsiteY777" fmla="*/ 1956028 h 2795428"/>
              <a:gd name="connsiteX778" fmla="*/ 3780888 w 4760332"/>
              <a:gd name="connsiteY778" fmla="*/ 1956028 h 2795428"/>
              <a:gd name="connsiteX779" fmla="*/ 3775160 w 4760332"/>
              <a:gd name="connsiteY779" fmla="*/ 1956887 h 2795428"/>
              <a:gd name="connsiteX780" fmla="*/ 3769432 w 4760332"/>
              <a:gd name="connsiteY780" fmla="*/ 1956887 h 2795428"/>
              <a:gd name="connsiteX781" fmla="*/ 3758836 w 4760332"/>
              <a:gd name="connsiteY781" fmla="*/ 1951159 h 2795428"/>
              <a:gd name="connsiteX782" fmla="*/ 3749099 w 4760332"/>
              <a:gd name="connsiteY782" fmla="*/ 1949155 h 2795428"/>
              <a:gd name="connsiteX783" fmla="*/ 3736784 w 4760332"/>
              <a:gd name="connsiteY783" fmla="*/ 1949155 h 2795428"/>
              <a:gd name="connsiteX784" fmla="*/ 3725042 w 4760332"/>
              <a:gd name="connsiteY784" fmla="*/ 1947150 h 2795428"/>
              <a:gd name="connsiteX785" fmla="*/ 3713586 w 4760332"/>
              <a:gd name="connsiteY785" fmla="*/ 1942282 h 2795428"/>
              <a:gd name="connsiteX786" fmla="*/ 3702130 w 4760332"/>
              <a:gd name="connsiteY786" fmla="*/ 1926530 h 2795428"/>
              <a:gd name="connsiteX787" fmla="*/ 3693539 w 4760332"/>
              <a:gd name="connsiteY787" fmla="*/ 1906196 h 2795428"/>
              <a:gd name="connsiteX788" fmla="*/ 3691534 w 4760332"/>
              <a:gd name="connsiteY788" fmla="*/ 1882713 h 2795428"/>
              <a:gd name="connsiteX789" fmla="*/ 3700126 w 4760332"/>
              <a:gd name="connsiteY789" fmla="*/ 1878703 h 2795428"/>
              <a:gd name="connsiteX790" fmla="*/ 3706999 w 4760332"/>
              <a:gd name="connsiteY790" fmla="*/ 1878703 h 2795428"/>
              <a:gd name="connsiteX791" fmla="*/ 3713586 w 4760332"/>
              <a:gd name="connsiteY791" fmla="*/ 1880708 h 2795428"/>
              <a:gd name="connsiteX792" fmla="*/ 3720460 w 4760332"/>
              <a:gd name="connsiteY792" fmla="*/ 1876985 h 2795428"/>
              <a:gd name="connsiteX793" fmla="*/ 3729051 w 4760332"/>
              <a:gd name="connsiteY793" fmla="*/ 1863237 h 2795428"/>
              <a:gd name="connsiteX794" fmla="*/ 3750244 w 4760332"/>
              <a:gd name="connsiteY794" fmla="*/ 1860374 h 2795428"/>
              <a:gd name="connsiteX795" fmla="*/ 3753967 w 4760332"/>
              <a:gd name="connsiteY795" fmla="*/ 1857224 h 2795428"/>
              <a:gd name="connsiteX796" fmla="*/ 3756831 w 4760332"/>
              <a:gd name="connsiteY796" fmla="*/ 1853500 h 2795428"/>
              <a:gd name="connsiteX797" fmla="*/ 3756831 w 4760332"/>
              <a:gd name="connsiteY797" fmla="*/ 1851496 h 2795428"/>
              <a:gd name="connsiteX798" fmla="*/ 3758836 w 4760332"/>
              <a:gd name="connsiteY798" fmla="*/ 1850350 h 2795428"/>
              <a:gd name="connsiteX799" fmla="*/ 3758836 w 4760332"/>
              <a:gd name="connsiteY799" fmla="*/ 1848632 h 2795428"/>
              <a:gd name="connsiteX800" fmla="*/ 3758836 w 4760332"/>
              <a:gd name="connsiteY800" fmla="*/ 1846628 h 2795428"/>
              <a:gd name="connsiteX801" fmla="*/ 3760554 w 4760332"/>
              <a:gd name="connsiteY801" fmla="*/ 1844622 h 2795428"/>
              <a:gd name="connsiteX802" fmla="*/ 3763704 w 4760332"/>
              <a:gd name="connsiteY802" fmla="*/ 1844622 h 2795428"/>
              <a:gd name="connsiteX803" fmla="*/ 3769432 w 4760332"/>
              <a:gd name="connsiteY803" fmla="*/ 1844622 h 2795428"/>
              <a:gd name="connsiteX804" fmla="*/ 3775160 w 4760332"/>
              <a:gd name="connsiteY804" fmla="*/ 1844622 h 2795428"/>
              <a:gd name="connsiteX805" fmla="*/ 3778883 w 4760332"/>
              <a:gd name="connsiteY805" fmla="*/ 1832880 h 2795428"/>
              <a:gd name="connsiteX806" fmla="*/ 3783751 w 4760332"/>
              <a:gd name="connsiteY806" fmla="*/ 1824002 h 2795428"/>
              <a:gd name="connsiteX807" fmla="*/ 3788620 w 4760332"/>
              <a:gd name="connsiteY807" fmla="*/ 1816270 h 2795428"/>
              <a:gd name="connsiteX808" fmla="*/ 3310924 w 4760332"/>
              <a:gd name="connsiteY808" fmla="*/ 1785053 h 2795428"/>
              <a:gd name="connsiteX809" fmla="*/ 3320661 w 4760332"/>
              <a:gd name="connsiteY809" fmla="*/ 1791927 h 2795428"/>
              <a:gd name="connsiteX810" fmla="*/ 3326389 w 4760332"/>
              <a:gd name="connsiteY810" fmla="*/ 1803669 h 2795428"/>
              <a:gd name="connsiteX811" fmla="*/ 3326389 w 4760332"/>
              <a:gd name="connsiteY811" fmla="*/ 1821138 h 2795428"/>
              <a:gd name="connsiteX812" fmla="*/ 3326389 w 4760332"/>
              <a:gd name="connsiteY812" fmla="*/ 1823143 h 2795428"/>
              <a:gd name="connsiteX813" fmla="*/ 3327249 w 4760332"/>
              <a:gd name="connsiteY813" fmla="*/ 1823143 h 2795428"/>
              <a:gd name="connsiteX814" fmla="*/ 3329254 w 4760332"/>
              <a:gd name="connsiteY814" fmla="*/ 1824003 h 2795428"/>
              <a:gd name="connsiteX815" fmla="*/ 3329254 w 4760332"/>
              <a:gd name="connsiteY815" fmla="*/ 1826007 h 2795428"/>
              <a:gd name="connsiteX816" fmla="*/ 3329254 w 4760332"/>
              <a:gd name="connsiteY816" fmla="*/ 1830017 h 2795428"/>
              <a:gd name="connsiteX817" fmla="*/ 3326389 w 4760332"/>
              <a:gd name="connsiteY817" fmla="*/ 1830017 h 2795428"/>
              <a:gd name="connsiteX818" fmla="*/ 3322380 w 4760332"/>
              <a:gd name="connsiteY818" fmla="*/ 1830875 h 2795428"/>
              <a:gd name="connsiteX819" fmla="*/ 3320661 w 4760332"/>
              <a:gd name="connsiteY819" fmla="*/ 1834886 h 2795428"/>
              <a:gd name="connsiteX820" fmla="*/ 3317798 w 4760332"/>
              <a:gd name="connsiteY820" fmla="*/ 1836890 h 2795428"/>
              <a:gd name="connsiteX821" fmla="*/ 3315793 w 4760332"/>
              <a:gd name="connsiteY821" fmla="*/ 1836890 h 2795428"/>
              <a:gd name="connsiteX822" fmla="*/ 3313788 w 4760332"/>
              <a:gd name="connsiteY822" fmla="*/ 1834886 h 2795428"/>
              <a:gd name="connsiteX823" fmla="*/ 3312929 w 4760332"/>
              <a:gd name="connsiteY823" fmla="*/ 1834886 h 2795428"/>
              <a:gd name="connsiteX824" fmla="*/ 3310924 w 4760332"/>
              <a:gd name="connsiteY824" fmla="*/ 1832880 h 2795428"/>
              <a:gd name="connsiteX825" fmla="*/ 3304337 w 4760332"/>
              <a:gd name="connsiteY825" fmla="*/ 1819134 h 2795428"/>
              <a:gd name="connsiteX826" fmla="*/ 3304337 w 4760332"/>
              <a:gd name="connsiteY826" fmla="*/ 1798800 h 2795428"/>
              <a:gd name="connsiteX827" fmla="*/ 3306056 w 4760332"/>
              <a:gd name="connsiteY827" fmla="*/ 1795936 h 2795428"/>
              <a:gd name="connsiteX828" fmla="*/ 3308061 w 4760332"/>
              <a:gd name="connsiteY828" fmla="*/ 1793932 h 2795428"/>
              <a:gd name="connsiteX829" fmla="*/ 3308919 w 4760332"/>
              <a:gd name="connsiteY829" fmla="*/ 1789922 h 2795428"/>
              <a:gd name="connsiteX830" fmla="*/ 3913483 w 4760332"/>
              <a:gd name="connsiteY830" fmla="*/ 1764719 h 2795428"/>
              <a:gd name="connsiteX831" fmla="*/ 3921216 w 4760332"/>
              <a:gd name="connsiteY831" fmla="*/ 1773311 h 2795428"/>
              <a:gd name="connsiteX832" fmla="*/ 3926943 w 4760332"/>
              <a:gd name="connsiteY832" fmla="*/ 1783048 h 2795428"/>
              <a:gd name="connsiteX833" fmla="*/ 3926943 w 4760332"/>
              <a:gd name="connsiteY833" fmla="*/ 1798800 h 2795428"/>
              <a:gd name="connsiteX834" fmla="*/ 3927802 w 4760332"/>
              <a:gd name="connsiteY834" fmla="*/ 1802523 h 2795428"/>
              <a:gd name="connsiteX835" fmla="*/ 3929807 w 4760332"/>
              <a:gd name="connsiteY835" fmla="*/ 1802523 h 2795428"/>
              <a:gd name="connsiteX836" fmla="*/ 3929807 w 4760332"/>
              <a:gd name="connsiteY836" fmla="*/ 1803669 h 2795428"/>
              <a:gd name="connsiteX837" fmla="*/ 3927802 w 4760332"/>
              <a:gd name="connsiteY837" fmla="*/ 1803669 h 2795428"/>
              <a:gd name="connsiteX838" fmla="*/ 3926943 w 4760332"/>
              <a:gd name="connsiteY838" fmla="*/ 1807678 h 2795428"/>
              <a:gd name="connsiteX839" fmla="*/ 3926943 w 4760332"/>
              <a:gd name="connsiteY839" fmla="*/ 1810542 h 2795428"/>
              <a:gd name="connsiteX840" fmla="*/ 3924939 w 4760332"/>
              <a:gd name="connsiteY840" fmla="*/ 1810542 h 2795428"/>
              <a:gd name="connsiteX841" fmla="*/ 3924939 w 4760332"/>
              <a:gd name="connsiteY841" fmla="*/ 1812546 h 2795428"/>
              <a:gd name="connsiteX842" fmla="*/ 3923220 w 4760332"/>
              <a:gd name="connsiteY842" fmla="*/ 1812546 h 2795428"/>
              <a:gd name="connsiteX843" fmla="*/ 3920071 w 4760332"/>
              <a:gd name="connsiteY843" fmla="*/ 1814265 h 2795428"/>
              <a:gd name="connsiteX844" fmla="*/ 3918352 w 4760332"/>
              <a:gd name="connsiteY844" fmla="*/ 1810542 h 2795428"/>
              <a:gd name="connsiteX845" fmla="*/ 3918352 w 4760332"/>
              <a:gd name="connsiteY845" fmla="*/ 1809396 h 2795428"/>
              <a:gd name="connsiteX846" fmla="*/ 3916348 w 4760332"/>
              <a:gd name="connsiteY846" fmla="*/ 1809396 h 2795428"/>
              <a:gd name="connsiteX847" fmla="*/ 3914343 w 4760332"/>
              <a:gd name="connsiteY847" fmla="*/ 1809396 h 2795428"/>
              <a:gd name="connsiteX848" fmla="*/ 3913483 w 4760332"/>
              <a:gd name="connsiteY848" fmla="*/ 1807678 h 2795428"/>
              <a:gd name="connsiteX849" fmla="*/ 3913483 w 4760332"/>
              <a:gd name="connsiteY849" fmla="*/ 1810542 h 2795428"/>
              <a:gd name="connsiteX850" fmla="*/ 3914343 w 4760332"/>
              <a:gd name="connsiteY850" fmla="*/ 1812546 h 2795428"/>
              <a:gd name="connsiteX851" fmla="*/ 3916348 w 4760332"/>
              <a:gd name="connsiteY851" fmla="*/ 1814265 h 2795428"/>
              <a:gd name="connsiteX852" fmla="*/ 3918352 w 4760332"/>
              <a:gd name="connsiteY852" fmla="*/ 1816270 h 2795428"/>
              <a:gd name="connsiteX853" fmla="*/ 3916348 w 4760332"/>
              <a:gd name="connsiteY853" fmla="*/ 1817416 h 2795428"/>
              <a:gd name="connsiteX854" fmla="*/ 3916348 w 4760332"/>
              <a:gd name="connsiteY854" fmla="*/ 1819134 h 2795428"/>
              <a:gd name="connsiteX855" fmla="*/ 3916348 w 4760332"/>
              <a:gd name="connsiteY855" fmla="*/ 1821139 h 2795428"/>
              <a:gd name="connsiteX856" fmla="*/ 3916348 w 4760332"/>
              <a:gd name="connsiteY856" fmla="*/ 1826007 h 2795428"/>
              <a:gd name="connsiteX857" fmla="*/ 3907755 w 4760332"/>
              <a:gd name="connsiteY857" fmla="*/ 1826007 h 2795428"/>
              <a:gd name="connsiteX858" fmla="*/ 3907755 w 4760332"/>
              <a:gd name="connsiteY858" fmla="*/ 1821139 h 2795428"/>
              <a:gd name="connsiteX859" fmla="*/ 3902887 w 4760332"/>
              <a:gd name="connsiteY859" fmla="*/ 1819134 h 2795428"/>
              <a:gd name="connsiteX860" fmla="*/ 3898018 w 4760332"/>
              <a:gd name="connsiteY860" fmla="*/ 1816270 h 2795428"/>
              <a:gd name="connsiteX861" fmla="*/ 3896300 w 4760332"/>
              <a:gd name="connsiteY861" fmla="*/ 1812546 h 2795428"/>
              <a:gd name="connsiteX862" fmla="*/ 3894295 w 4760332"/>
              <a:gd name="connsiteY862" fmla="*/ 1807678 h 2795428"/>
              <a:gd name="connsiteX863" fmla="*/ 3893436 w 4760332"/>
              <a:gd name="connsiteY863" fmla="*/ 1802523 h 2795428"/>
              <a:gd name="connsiteX864" fmla="*/ 3889427 w 4760332"/>
              <a:gd name="connsiteY864" fmla="*/ 1795936 h 2795428"/>
              <a:gd name="connsiteX865" fmla="*/ 3884558 w 4760332"/>
              <a:gd name="connsiteY865" fmla="*/ 1798800 h 2795428"/>
              <a:gd name="connsiteX866" fmla="*/ 3877971 w 4760332"/>
              <a:gd name="connsiteY866" fmla="*/ 1802523 h 2795428"/>
              <a:gd name="connsiteX867" fmla="*/ 3871098 w 4760332"/>
              <a:gd name="connsiteY867" fmla="*/ 1803669 h 2795428"/>
              <a:gd name="connsiteX868" fmla="*/ 3864511 w 4760332"/>
              <a:gd name="connsiteY868" fmla="*/ 1807678 h 2795428"/>
              <a:gd name="connsiteX869" fmla="*/ 3864511 w 4760332"/>
              <a:gd name="connsiteY869" fmla="*/ 1798800 h 2795428"/>
              <a:gd name="connsiteX870" fmla="*/ 3866516 w 4760332"/>
              <a:gd name="connsiteY870" fmla="*/ 1796795 h 2795428"/>
              <a:gd name="connsiteX871" fmla="*/ 3866516 w 4760332"/>
              <a:gd name="connsiteY871" fmla="*/ 1795936 h 2795428"/>
              <a:gd name="connsiteX872" fmla="*/ 3867375 w 4760332"/>
              <a:gd name="connsiteY872" fmla="*/ 1795936 h 2795428"/>
              <a:gd name="connsiteX873" fmla="*/ 3867375 w 4760332"/>
              <a:gd name="connsiteY873" fmla="*/ 1791926 h 2795428"/>
              <a:gd name="connsiteX874" fmla="*/ 3880835 w 4760332"/>
              <a:gd name="connsiteY874" fmla="*/ 1787058 h 2795428"/>
              <a:gd name="connsiteX875" fmla="*/ 3893436 w 4760332"/>
              <a:gd name="connsiteY875" fmla="*/ 1783048 h 2795428"/>
              <a:gd name="connsiteX876" fmla="*/ 3904892 w 4760332"/>
              <a:gd name="connsiteY876" fmla="*/ 1776175 h 2795428"/>
              <a:gd name="connsiteX877" fmla="*/ 3830719 w 4760332"/>
              <a:gd name="connsiteY877" fmla="*/ 1746104 h 2795428"/>
              <a:gd name="connsiteX878" fmla="*/ 3834728 w 4760332"/>
              <a:gd name="connsiteY878" fmla="*/ 1749828 h 2795428"/>
              <a:gd name="connsiteX879" fmla="*/ 3835587 w 4760332"/>
              <a:gd name="connsiteY879" fmla="*/ 1749828 h 2795428"/>
              <a:gd name="connsiteX880" fmla="*/ 3837592 w 4760332"/>
              <a:gd name="connsiteY880" fmla="*/ 1749828 h 2795428"/>
              <a:gd name="connsiteX881" fmla="*/ 3837592 w 4760332"/>
              <a:gd name="connsiteY881" fmla="*/ 1750973 h 2795428"/>
              <a:gd name="connsiteX882" fmla="*/ 3837592 w 4760332"/>
              <a:gd name="connsiteY882" fmla="*/ 1754696 h 2795428"/>
              <a:gd name="connsiteX883" fmla="*/ 3839596 w 4760332"/>
              <a:gd name="connsiteY883" fmla="*/ 1757846 h 2795428"/>
              <a:gd name="connsiteX884" fmla="*/ 3829000 w 4760332"/>
              <a:gd name="connsiteY884" fmla="*/ 1766438 h 2795428"/>
              <a:gd name="connsiteX885" fmla="*/ 3822126 w 4760332"/>
              <a:gd name="connsiteY885" fmla="*/ 1775317 h 2795428"/>
              <a:gd name="connsiteX886" fmla="*/ 3814394 w 4760332"/>
              <a:gd name="connsiteY886" fmla="*/ 1782189 h 2795428"/>
              <a:gd name="connsiteX887" fmla="*/ 3802079 w 4760332"/>
              <a:gd name="connsiteY887" fmla="*/ 1789063 h 2795428"/>
              <a:gd name="connsiteX888" fmla="*/ 3802079 w 4760332"/>
              <a:gd name="connsiteY888" fmla="*/ 1785054 h 2795428"/>
              <a:gd name="connsiteX889" fmla="*/ 3812676 w 4760332"/>
              <a:gd name="connsiteY889" fmla="*/ 1773311 h 2795428"/>
              <a:gd name="connsiteX890" fmla="*/ 3824132 w 4760332"/>
              <a:gd name="connsiteY890" fmla="*/ 1761569 h 2795428"/>
              <a:gd name="connsiteX891" fmla="*/ 1422487 w 4760332"/>
              <a:gd name="connsiteY891" fmla="*/ 1656179 h 2795428"/>
              <a:gd name="connsiteX892" fmla="*/ 1429360 w 4760332"/>
              <a:gd name="connsiteY892" fmla="*/ 1656179 h 2795428"/>
              <a:gd name="connsiteX893" fmla="*/ 1435947 w 4760332"/>
              <a:gd name="connsiteY893" fmla="*/ 1657325 h 2795428"/>
              <a:gd name="connsiteX894" fmla="*/ 1443680 w 4760332"/>
              <a:gd name="connsiteY894" fmla="*/ 1661049 h 2795428"/>
              <a:gd name="connsiteX895" fmla="*/ 1440816 w 4760332"/>
              <a:gd name="connsiteY895" fmla="*/ 1663054 h 2795428"/>
              <a:gd name="connsiteX896" fmla="*/ 1438812 w 4760332"/>
              <a:gd name="connsiteY896" fmla="*/ 1665917 h 2795428"/>
              <a:gd name="connsiteX897" fmla="*/ 1435947 w 4760332"/>
              <a:gd name="connsiteY897" fmla="*/ 1667922 h 2795428"/>
              <a:gd name="connsiteX898" fmla="*/ 1430219 w 4760332"/>
              <a:gd name="connsiteY898" fmla="*/ 1667922 h 2795428"/>
              <a:gd name="connsiteX899" fmla="*/ 1425351 w 4760332"/>
              <a:gd name="connsiteY899" fmla="*/ 1665917 h 2795428"/>
              <a:gd name="connsiteX900" fmla="*/ 1420769 w 4760332"/>
              <a:gd name="connsiteY900" fmla="*/ 1665917 h 2795428"/>
              <a:gd name="connsiteX901" fmla="*/ 1415900 w 4760332"/>
              <a:gd name="connsiteY901" fmla="*/ 1665917 h 2795428"/>
              <a:gd name="connsiteX902" fmla="*/ 1410172 w 4760332"/>
              <a:gd name="connsiteY902" fmla="*/ 1667922 h 2795428"/>
              <a:gd name="connsiteX903" fmla="*/ 1410172 w 4760332"/>
              <a:gd name="connsiteY903" fmla="*/ 1657325 h 2795428"/>
              <a:gd name="connsiteX904" fmla="*/ 3859642 w 4760332"/>
              <a:gd name="connsiteY904" fmla="*/ 1645582 h 2795428"/>
              <a:gd name="connsiteX905" fmla="*/ 3864511 w 4760332"/>
              <a:gd name="connsiteY905" fmla="*/ 1645582 h 2795428"/>
              <a:gd name="connsiteX906" fmla="*/ 3871098 w 4760332"/>
              <a:gd name="connsiteY906" fmla="*/ 1645582 h 2795428"/>
              <a:gd name="connsiteX907" fmla="*/ 3871098 w 4760332"/>
              <a:gd name="connsiteY907" fmla="*/ 1663052 h 2795428"/>
              <a:gd name="connsiteX908" fmla="*/ 3869379 w 4760332"/>
              <a:gd name="connsiteY908" fmla="*/ 1674795 h 2795428"/>
              <a:gd name="connsiteX909" fmla="*/ 3866516 w 4760332"/>
              <a:gd name="connsiteY909" fmla="*/ 1684532 h 2795428"/>
              <a:gd name="connsiteX910" fmla="*/ 3864511 w 4760332"/>
              <a:gd name="connsiteY910" fmla="*/ 1702001 h 2795428"/>
              <a:gd name="connsiteX911" fmla="*/ 3867375 w 4760332"/>
              <a:gd name="connsiteY911" fmla="*/ 1702001 h 2795428"/>
              <a:gd name="connsiteX912" fmla="*/ 3867375 w 4760332"/>
              <a:gd name="connsiteY912" fmla="*/ 1705152 h 2795428"/>
              <a:gd name="connsiteX913" fmla="*/ 3873962 w 4760332"/>
              <a:gd name="connsiteY913" fmla="*/ 1705152 h 2795428"/>
              <a:gd name="connsiteX914" fmla="*/ 3877972 w 4760332"/>
              <a:gd name="connsiteY914" fmla="*/ 1705152 h 2795428"/>
              <a:gd name="connsiteX915" fmla="*/ 3880835 w 4760332"/>
              <a:gd name="connsiteY915" fmla="*/ 1705152 h 2795428"/>
              <a:gd name="connsiteX916" fmla="*/ 3884558 w 4760332"/>
              <a:gd name="connsiteY916" fmla="*/ 1706869 h 2795428"/>
              <a:gd name="connsiteX917" fmla="*/ 3887423 w 4760332"/>
              <a:gd name="connsiteY917" fmla="*/ 1708875 h 2795428"/>
              <a:gd name="connsiteX918" fmla="*/ 3894295 w 4760332"/>
              <a:gd name="connsiteY918" fmla="*/ 1710020 h 2795428"/>
              <a:gd name="connsiteX919" fmla="*/ 3898019 w 4760332"/>
              <a:gd name="connsiteY919" fmla="*/ 1722621 h 2795428"/>
              <a:gd name="connsiteX920" fmla="*/ 3904892 w 4760332"/>
              <a:gd name="connsiteY920" fmla="*/ 1730354 h 2795428"/>
              <a:gd name="connsiteX921" fmla="*/ 3913483 w 4760332"/>
              <a:gd name="connsiteY921" fmla="*/ 1739232 h 2795428"/>
              <a:gd name="connsiteX922" fmla="*/ 3920071 w 4760332"/>
              <a:gd name="connsiteY922" fmla="*/ 1750974 h 2795428"/>
              <a:gd name="connsiteX923" fmla="*/ 3914343 w 4760332"/>
              <a:gd name="connsiteY923" fmla="*/ 1752978 h 2795428"/>
              <a:gd name="connsiteX924" fmla="*/ 3911479 w 4760332"/>
              <a:gd name="connsiteY924" fmla="*/ 1754697 h 2795428"/>
              <a:gd name="connsiteX925" fmla="*/ 3909760 w 4760332"/>
              <a:gd name="connsiteY925" fmla="*/ 1754697 h 2795428"/>
              <a:gd name="connsiteX926" fmla="*/ 3909760 w 4760332"/>
              <a:gd name="connsiteY926" fmla="*/ 1756702 h 2795428"/>
              <a:gd name="connsiteX927" fmla="*/ 3909760 w 4760332"/>
              <a:gd name="connsiteY927" fmla="*/ 1757847 h 2795428"/>
              <a:gd name="connsiteX928" fmla="*/ 3909760 w 4760332"/>
              <a:gd name="connsiteY928" fmla="*/ 1759566 h 2795428"/>
              <a:gd name="connsiteX929" fmla="*/ 3906610 w 4760332"/>
              <a:gd name="connsiteY929" fmla="*/ 1759566 h 2795428"/>
              <a:gd name="connsiteX930" fmla="*/ 3900882 w 4760332"/>
              <a:gd name="connsiteY930" fmla="*/ 1761571 h 2795428"/>
              <a:gd name="connsiteX931" fmla="*/ 3900023 w 4760332"/>
              <a:gd name="connsiteY931" fmla="*/ 1757847 h 2795428"/>
              <a:gd name="connsiteX932" fmla="*/ 3900023 w 4760332"/>
              <a:gd name="connsiteY932" fmla="*/ 1756702 h 2795428"/>
              <a:gd name="connsiteX933" fmla="*/ 3898019 w 4760332"/>
              <a:gd name="connsiteY933" fmla="*/ 1756702 h 2795428"/>
              <a:gd name="connsiteX934" fmla="*/ 3896300 w 4760332"/>
              <a:gd name="connsiteY934" fmla="*/ 1756702 h 2795428"/>
              <a:gd name="connsiteX935" fmla="*/ 3894295 w 4760332"/>
              <a:gd name="connsiteY935" fmla="*/ 1754697 h 2795428"/>
              <a:gd name="connsiteX936" fmla="*/ 3891432 w 4760332"/>
              <a:gd name="connsiteY936" fmla="*/ 1761571 h 2795428"/>
              <a:gd name="connsiteX937" fmla="*/ 3889427 w 4760332"/>
              <a:gd name="connsiteY937" fmla="*/ 1766439 h 2795428"/>
              <a:gd name="connsiteX938" fmla="*/ 3886563 w 4760332"/>
              <a:gd name="connsiteY938" fmla="*/ 1771308 h 2795428"/>
              <a:gd name="connsiteX939" fmla="*/ 3880835 w 4760332"/>
              <a:gd name="connsiteY939" fmla="*/ 1773312 h 2795428"/>
              <a:gd name="connsiteX940" fmla="*/ 3875967 w 4760332"/>
              <a:gd name="connsiteY940" fmla="*/ 1776176 h 2795428"/>
              <a:gd name="connsiteX941" fmla="*/ 3875967 w 4760332"/>
              <a:gd name="connsiteY941" fmla="*/ 1773312 h 2795428"/>
              <a:gd name="connsiteX942" fmla="*/ 3873103 w 4760332"/>
              <a:gd name="connsiteY942" fmla="*/ 1769589 h 2795428"/>
              <a:gd name="connsiteX943" fmla="*/ 3873103 w 4760332"/>
              <a:gd name="connsiteY943" fmla="*/ 1766439 h 2795428"/>
              <a:gd name="connsiteX944" fmla="*/ 3873103 w 4760332"/>
              <a:gd name="connsiteY944" fmla="*/ 1764721 h 2795428"/>
              <a:gd name="connsiteX945" fmla="*/ 3873103 w 4760332"/>
              <a:gd name="connsiteY945" fmla="*/ 1763575 h 2795428"/>
              <a:gd name="connsiteX946" fmla="*/ 3873103 w 4760332"/>
              <a:gd name="connsiteY946" fmla="*/ 1761571 h 2795428"/>
              <a:gd name="connsiteX947" fmla="*/ 3871098 w 4760332"/>
              <a:gd name="connsiteY947" fmla="*/ 1759566 h 2795428"/>
              <a:gd name="connsiteX948" fmla="*/ 3869379 w 4760332"/>
              <a:gd name="connsiteY948" fmla="*/ 1759566 h 2795428"/>
              <a:gd name="connsiteX949" fmla="*/ 3864511 w 4760332"/>
              <a:gd name="connsiteY949" fmla="*/ 1757847 h 2795428"/>
              <a:gd name="connsiteX950" fmla="*/ 3864511 w 4760332"/>
              <a:gd name="connsiteY950" fmla="*/ 1752978 h 2795428"/>
              <a:gd name="connsiteX951" fmla="*/ 3864511 w 4760332"/>
              <a:gd name="connsiteY951" fmla="*/ 1748110 h 2795428"/>
              <a:gd name="connsiteX952" fmla="*/ 3866516 w 4760332"/>
              <a:gd name="connsiteY952" fmla="*/ 1744100 h 2795428"/>
              <a:gd name="connsiteX953" fmla="*/ 3866516 w 4760332"/>
              <a:gd name="connsiteY953" fmla="*/ 1743241 h 2795428"/>
              <a:gd name="connsiteX954" fmla="*/ 3867375 w 4760332"/>
              <a:gd name="connsiteY954" fmla="*/ 1741237 h 2795428"/>
              <a:gd name="connsiteX955" fmla="*/ 3871098 w 4760332"/>
              <a:gd name="connsiteY955" fmla="*/ 1741237 h 2795428"/>
              <a:gd name="connsiteX956" fmla="*/ 3875967 w 4760332"/>
              <a:gd name="connsiteY956" fmla="*/ 1739232 h 2795428"/>
              <a:gd name="connsiteX957" fmla="*/ 3882841 w 4760332"/>
              <a:gd name="connsiteY957" fmla="*/ 1739232 h 2795428"/>
              <a:gd name="connsiteX958" fmla="*/ 3882841 w 4760332"/>
              <a:gd name="connsiteY958" fmla="*/ 1750974 h 2795428"/>
              <a:gd name="connsiteX959" fmla="*/ 3894295 w 4760332"/>
              <a:gd name="connsiteY959" fmla="*/ 1750974 h 2795428"/>
              <a:gd name="connsiteX960" fmla="*/ 3894295 w 4760332"/>
              <a:gd name="connsiteY960" fmla="*/ 1748110 h 2795428"/>
              <a:gd name="connsiteX961" fmla="*/ 3896300 w 4760332"/>
              <a:gd name="connsiteY961" fmla="*/ 1744100 h 2795428"/>
              <a:gd name="connsiteX962" fmla="*/ 3898019 w 4760332"/>
              <a:gd name="connsiteY962" fmla="*/ 1743241 h 2795428"/>
              <a:gd name="connsiteX963" fmla="*/ 3898019 w 4760332"/>
              <a:gd name="connsiteY963" fmla="*/ 1741237 h 2795428"/>
              <a:gd name="connsiteX964" fmla="*/ 3900023 w 4760332"/>
              <a:gd name="connsiteY964" fmla="*/ 1739232 h 2795428"/>
              <a:gd name="connsiteX965" fmla="*/ 3900882 w 4760332"/>
              <a:gd name="connsiteY965" fmla="*/ 1736368 h 2795428"/>
              <a:gd name="connsiteX966" fmla="*/ 3898019 w 4760332"/>
              <a:gd name="connsiteY966" fmla="*/ 1736368 h 2795428"/>
              <a:gd name="connsiteX967" fmla="*/ 3880835 w 4760332"/>
              <a:gd name="connsiteY967" fmla="*/ 1722621 h 2795428"/>
              <a:gd name="connsiteX968" fmla="*/ 3861648 w 4760332"/>
              <a:gd name="connsiteY968" fmla="*/ 1713743 h 2795428"/>
              <a:gd name="connsiteX969" fmla="*/ 3861648 w 4760332"/>
              <a:gd name="connsiteY969" fmla="*/ 1720617 h 2795428"/>
              <a:gd name="connsiteX970" fmla="*/ 3859642 w 4760332"/>
              <a:gd name="connsiteY970" fmla="*/ 1725485 h 2795428"/>
              <a:gd name="connsiteX971" fmla="*/ 3857638 w 4760332"/>
              <a:gd name="connsiteY971" fmla="*/ 1730354 h 2795428"/>
              <a:gd name="connsiteX972" fmla="*/ 3857638 w 4760332"/>
              <a:gd name="connsiteY972" fmla="*/ 1736368 h 2795428"/>
              <a:gd name="connsiteX973" fmla="*/ 3855920 w 4760332"/>
              <a:gd name="connsiteY973" fmla="*/ 1734363 h 2795428"/>
              <a:gd name="connsiteX974" fmla="*/ 3854774 w 4760332"/>
              <a:gd name="connsiteY974" fmla="*/ 1732358 h 2795428"/>
              <a:gd name="connsiteX975" fmla="*/ 3854774 w 4760332"/>
              <a:gd name="connsiteY975" fmla="*/ 1730354 h 2795428"/>
              <a:gd name="connsiteX976" fmla="*/ 3853056 w 4760332"/>
              <a:gd name="connsiteY976" fmla="*/ 1729495 h 2795428"/>
              <a:gd name="connsiteX977" fmla="*/ 3848187 w 4760332"/>
              <a:gd name="connsiteY977" fmla="*/ 1716607 h 2795428"/>
              <a:gd name="connsiteX978" fmla="*/ 3842459 w 4760332"/>
              <a:gd name="connsiteY978" fmla="*/ 1702001 h 2795428"/>
              <a:gd name="connsiteX979" fmla="*/ 3841314 w 4760332"/>
              <a:gd name="connsiteY979" fmla="*/ 1682527 h 2795428"/>
              <a:gd name="connsiteX980" fmla="*/ 3842459 w 4760332"/>
              <a:gd name="connsiteY980" fmla="*/ 1665916 h 2795428"/>
              <a:gd name="connsiteX981" fmla="*/ 3849047 w 4760332"/>
              <a:gd name="connsiteY981" fmla="*/ 1649306 h 2795428"/>
              <a:gd name="connsiteX982" fmla="*/ 3854774 w 4760332"/>
              <a:gd name="connsiteY982" fmla="*/ 1647301 h 2795428"/>
              <a:gd name="connsiteX983" fmla="*/ 1366927 w 4760332"/>
              <a:gd name="connsiteY983" fmla="*/ 1645582 h 2795428"/>
              <a:gd name="connsiteX984" fmla="*/ 1373514 w 4760332"/>
              <a:gd name="connsiteY984" fmla="*/ 1645582 h 2795428"/>
              <a:gd name="connsiteX985" fmla="*/ 1380388 w 4760332"/>
              <a:gd name="connsiteY985" fmla="*/ 1647301 h 2795428"/>
              <a:gd name="connsiteX986" fmla="*/ 1386975 w 4760332"/>
              <a:gd name="connsiteY986" fmla="*/ 1647301 h 2795428"/>
              <a:gd name="connsiteX987" fmla="*/ 1391844 w 4760332"/>
              <a:gd name="connsiteY987" fmla="*/ 1649306 h 2795428"/>
              <a:gd name="connsiteX988" fmla="*/ 1391844 w 4760332"/>
              <a:gd name="connsiteY988" fmla="*/ 1657325 h 2795428"/>
              <a:gd name="connsiteX989" fmla="*/ 1366927 w 4760332"/>
              <a:gd name="connsiteY989" fmla="*/ 1657325 h 2795428"/>
              <a:gd name="connsiteX990" fmla="*/ 1225452 w 4760332"/>
              <a:gd name="connsiteY990" fmla="*/ 1645582 h 2795428"/>
              <a:gd name="connsiteX991" fmla="*/ 1234330 w 4760332"/>
              <a:gd name="connsiteY991" fmla="*/ 1647301 h 2795428"/>
              <a:gd name="connsiteX992" fmla="*/ 1238912 w 4760332"/>
              <a:gd name="connsiteY992" fmla="*/ 1650451 h 2795428"/>
              <a:gd name="connsiteX993" fmla="*/ 1245786 w 4760332"/>
              <a:gd name="connsiteY993" fmla="*/ 1654174 h 2795428"/>
              <a:gd name="connsiteX994" fmla="*/ 1251514 w 4760332"/>
              <a:gd name="connsiteY994" fmla="*/ 1657324 h 2795428"/>
              <a:gd name="connsiteX995" fmla="*/ 1251514 w 4760332"/>
              <a:gd name="connsiteY995" fmla="*/ 1661048 h 2795428"/>
              <a:gd name="connsiteX996" fmla="*/ 1244927 w 4760332"/>
              <a:gd name="connsiteY996" fmla="*/ 1661048 h 2795428"/>
              <a:gd name="connsiteX997" fmla="*/ 1238912 w 4760332"/>
              <a:gd name="connsiteY997" fmla="*/ 1663052 h 2795428"/>
              <a:gd name="connsiteX998" fmla="*/ 1234330 w 4760332"/>
              <a:gd name="connsiteY998" fmla="*/ 1663912 h 2795428"/>
              <a:gd name="connsiteX999" fmla="*/ 1231467 w 4760332"/>
              <a:gd name="connsiteY999" fmla="*/ 1663052 h 2795428"/>
              <a:gd name="connsiteX1000" fmla="*/ 1224593 w 4760332"/>
              <a:gd name="connsiteY1000" fmla="*/ 1663052 h 2795428"/>
              <a:gd name="connsiteX1001" fmla="*/ 1218865 w 4760332"/>
              <a:gd name="connsiteY1001" fmla="*/ 1661048 h 2795428"/>
              <a:gd name="connsiteX1002" fmla="*/ 1218865 w 4760332"/>
              <a:gd name="connsiteY1002" fmla="*/ 1649306 h 2795428"/>
              <a:gd name="connsiteX1003" fmla="*/ 1220870 w 4760332"/>
              <a:gd name="connsiteY1003" fmla="*/ 1649306 h 2795428"/>
              <a:gd name="connsiteX1004" fmla="*/ 1222588 w 4760332"/>
              <a:gd name="connsiteY1004" fmla="*/ 1647301 h 2795428"/>
              <a:gd name="connsiteX1005" fmla="*/ 1224593 w 4760332"/>
              <a:gd name="connsiteY1005" fmla="*/ 1647301 h 2795428"/>
              <a:gd name="connsiteX1006" fmla="*/ 1284160 w 4760332"/>
              <a:gd name="connsiteY1006" fmla="*/ 1629831 h 2795428"/>
              <a:gd name="connsiteX1007" fmla="*/ 1304495 w 4760332"/>
              <a:gd name="connsiteY1007" fmla="*/ 1631836 h 2795428"/>
              <a:gd name="connsiteX1008" fmla="*/ 1321678 w 4760332"/>
              <a:gd name="connsiteY1008" fmla="*/ 1635845 h 2795428"/>
              <a:gd name="connsiteX1009" fmla="*/ 1335139 w 4760332"/>
              <a:gd name="connsiteY1009" fmla="*/ 1640714 h 2795428"/>
              <a:gd name="connsiteX1010" fmla="*/ 1351463 w 4760332"/>
              <a:gd name="connsiteY1010" fmla="*/ 1645583 h 2795428"/>
              <a:gd name="connsiteX1011" fmla="*/ 1351463 w 4760332"/>
              <a:gd name="connsiteY1011" fmla="*/ 1654175 h 2795428"/>
              <a:gd name="connsiteX1012" fmla="*/ 1344876 w 4760332"/>
              <a:gd name="connsiteY1012" fmla="*/ 1654175 h 2795428"/>
              <a:gd name="connsiteX1013" fmla="*/ 1341726 w 4760332"/>
              <a:gd name="connsiteY1013" fmla="*/ 1656179 h 2795428"/>
              <a:gd name="connsiteX1014" fmla="*/ 1337143 w 4760332"/>
              <a:gd name="connsiteY1014" fmla="*/ 1657325 h 2795428"/>
              <a:gd name="connsiteX1015" fmla="*/ 1333134 w 4760332"/>
              <a:gd name="connsiteY1015" fmla="*/ 1659044 h 2795428"/>
              <a:gd name="connsiteX1016" fmla="*/ 1330270 w 4760332"/>
              <a:gd name="connsiteY1016" fmla="*/ 1661048 h 2795428"/>
              <a:gd name="connsiteX1017" fmla="*/ 1324542 w 4760332"/>
              <a:gd name="connsiteY1017" fmla="*/ 1661048 h 2795428"/>
              <a:gd name="connsiteX1018" fmla="*/ 1324542 w 4760332"/>
              <a:gd name="connsiteY1018" fmla="*/ 1659044 h 2795428"/>
              <a:gd name="connsiteX1019" fmla="*/ 1324542 w 4760332"/>
              <a:gd name="connsiteY1019" fmla="*/ 1657325 h 2795428"/>
              <a:gd name="connsiteX1020" fmla="*/ 1323683 w 4760332"/>
              <a:gd name="connsiteY1020" fmla="*/ 1656179 h 2795428"/>
              <a:gd name="connsiteX1021" fmla="*/ 1321678 w 4760332"/>
              <a:gd name="connsiteY1021" fmla="*/ 1654175 h 2795428"/>
              <a:gd name="connsiteX1022" fmla="*/ 1319674 w 4760332"/>
              <a:gd name="connsiteY1022" fmla="*/ 1652456 h 2795428"/>
              <a:gd name="connsiteX1023" fmla="*/ 1317955 w 4760332"/>
              <a:gd name="connsiteY1023" fmla="*/ 1654175 h 2795428"/>
              <a:gd name="connsiteX1024" fmla="*/ 1315091 w 4760332"/>
              <a:gd name="connsiteY1024" fmla="*/ 1663912 h 2795428"/>
              <a:gd name="connsiteX1025" fmla="*/ 1310223 w 4760332"/>
              <a:gd name="connsiteY1025" fmla="*/ 1663912 h 2795428"/>
              <a:gd name="connsiteX1026" fmla="*/ 1297621 w 4760332"/>
              <a:gd name="connsiteY1026" fmla="*/ 1663053 h 2795428"/>
              <a:gd name="connsiteX1027" fmla="*/ 1284160 w 4760332"/>
              <a:gd name="connsiteY1027" fmla="*/ 1661048 h 2795428"/>
              <a:gd name="connsiteX1028" fmla="*/ 1274710 w 4760332"/>
              <a:gd name="connsiteY1028" fmla="*/ 1661048 h 2795428"/>
              <a:gd name="connsiteX1029" fmla="*/ 1269841 w 4760332"/>
              <a:gd name="connsiteY1029" fmla="*/ 1649306 h 2795428"/>
              <a:gd name="connsiteX1030" fmla="*/ 1278433 w 4760332"/>
              <a:gd name="connsiteY1030" fmla="*/ 1649306 h 2795428"/>
              <a:gd name="connsiteX1031" fmla="*/ 1284160 w 4760332"/>
              <a:gd name="connsiteY1031" fmla="*/ 1649306 h 2795428"/>
              <a:gd name="connsiteX1032" fmla="*/ 1291034 w 4760332"/>
              <a:gd name="connsiteY1032" fmla="*/ 1647301 h 2795428"/>
              <a:gd name="connsiteX1033" fmla="*/ 1296762 w 4760332"/>
              <a:gd name="connsiteY1033" fmla="*/ 1645583 h 2795428"/>
              <a:gd name="connsiteX1034" fmla="*/ 1292753 w 4760332"/>
              <a:gd name="connsiteY1034" fmla="*/ 1643579 h 2795428"/>
              <a:gd name="connsiteX1035" fmla="*/ 1289888 w 4760332"/>
              <a:gd name="connsiteY1035" fmla="*/ 1640714 h 2795428"/>
              <a:gd name="connsiteX1036" fmla="*/ 1288171 w 4760332"/>
              <a:gd name="connsiteY1036" fmla="*/ 1638710 h 2795428"/>
              <a:gd name="connsiteX1037" fmla="*/ 1286165 w 4760332"/>
              <a:gd name="connsiteY1037" fmla="*/ 1635845 h 2795428"/>
              <a:gd name="connsiteX1038" fmla="*/ 207918 w 4760332"/>
              <a:gd name="connsiteY1038" fmla="*/ 1592887 h 2795428"/>
              <a:gd name="connsiteX1039" fmla="*/ 223383 w 4760332"/>
              <a:gd name="connsiteY1039" fmla="*/ 1597756 h 2795428"/>
              <a:gd name="connsiteX1040" fmla="*/ 234839 w 4760332"/>
              <a:gd name="connsiteY1040" fmla="*/ 1604343 h 2795428"/>
              <a:gd name="connsiteX1041" fmla="*/ 248299 w 4760332"/>
              <a:gd name="connsiteY1041" fmla="*/ 1611216 h 2795428"/>
              <a:gd name="connsiteX1042" fmla="*/ 248299 w 4760332"/>
              <a:gd name="connsiteY1042" fmla="*/ 1615226 h 2795428"/>
              <a:gd name="connsiteX1043" fmla="*/ 244289 w 4760332"/>
              <a:gd name="connsiteY1043" fmla="*/ 1615226 h 2795428"/>
              <a:gd name="connsiteX1044" fmla="*/ 232834 w 4760332"/>
              <a:gd name="connsiteY1044" fmla="*/ 1622958 h 2795428"/>
              <a:gd name="connsiteX1045" fmla="*/ 221378 w 4760332"/>
              <a:gd name="connsiteY1045" fmla="*/ 1624963 h 2795428"/>
              <a:gd name="connsiteX1046" fmla="*/ 210781 w 4760332"/>
              <a:gd name="connsiteY1046" fmla="*/ 1626967 h 2795428"/>
              <a:gd name="connsiteX1047" fmla="*/ 199326 w 4760332"/>
              <a:gd name="connsiteY1047" fmla="*/ 1629831 h 2795428"/>
              <a:gd name="connsiteX1048" fmla="*/ 199326 w 4760332"/>
              <a:gd name="connsiteY1048" fmla="*/ 1626967 h 2795428"/>
              <a:gd name="connsiteX1049" fmla="*/ 196462 w 4760332"/>
              <a:gd name="connsiteY1049" fmla="*/ 1626967 h 2795428"/>
              <a:gd name="connsiteX1050" fmla="*/ 199326 w 4760332"/>
              <a:gd name="connsiteY1050" fmla="*/ 1618089 h 2795428"/>
              <a:gd name="connsiteX1051" fmla="*/ 199326 w 4760332"/>
              <a:gd name="connsiteY1051" fmla="*/ 1609498 h 2795428"/>
              <a:gd name="connsiteX1052" fmla="*/ 199326 w 4760332"/>
              <a:gd name="connsiteY1052" fmla="*/ 1597756 h 2795428"/>
              <a:gd name="connsiteX1053" fmla="*/ 203049 w 4760332"/>
              <a:gd name="connsiteY1053" fmla="*/ 1595751 h 2795428"/>
              <a:gd name="connsiteX1054" fmla="*/ 203909 w 4760332"/>
              <a:gd name="connsiteY1054" fmla="*/ 1595751 h 2795428"/>
              <a:gd name="connsiteX1055" fmla="*/ 203909 w 4760332"/>
              <a:gd name="connsiteY1055" fmla="*/ 1594606 h 2795428"/>
              <a:gd name="connsiteX1056" fmla="*/ 205913 w 4760332"/>
              <a:gd name="connsiteY1056" fmla="*/ 1594606 h 2795428"/>
              <a:gd name="connsiteX1057" fmla="*/ 1167029 w 4760332"/>
              <a:gd name="connsiteY1057" fmla="*/ 1582005 h 2795428"/>
              <a:gd name="connsiteX1058" fmla="*/ 1193950 w 4760332"/>
              <a:gd name="connsiteY1058" fmla="*/ 1588019 h 2795428"/>
              <a:gd name="connsiteX1059" fmla="*/ 1218006 w 4760332"/>
              <a:gd name="connsiteY1059" fmla="*/ 1595752 h 2795428"/>
              <a:gd name="connsiteX1060" fmla="*/ 1236048 w 4760332"/>
              <a:gd name="connsiteY1060" fmla="*/ 1604344 h 2795428"/>
              <a:gd name="connsiteX1061" fmla="*/ 1254378 w 4760332"/>
              <a:gd name="connsiteY1061" fmla="*/ 1613222 h 2795428"/>
              <a:gd name="connsiteX1062" fmla="*/ 1274712 w 4760332"/>
              <a:gd name="connsiteY1062" fmla="*/ 1622960 h 2795428"/>
              <a:gd name="connsiteX1063" fmla="*/ 1274712 w 4760332"/>
              <a:gd name="connsiteY1063" fmla="*/ 1629832 h 2795428"/>
              <a:gd name="connsiteX1064" fmla="*/ 1265834 w 4760332"/>
              <a:gd name="connsiteY1064" fmla="*/ 1629832 h 2795428"/>
              <a:gd name="connsiteX1065" fmla="*/ 1256382 w 4760332"/>
              <a:gd name="connsiteY1065" fmla="*/ 1633843 h 2795428"/>
              <a:gd name="connsiteX1066" fmla="*/ 1244927 w 4760332"/>
              <a:gd name="connsiteY1066" fmla="*/ 1636706 h 2795428"/>
              <a:gd name="connsiteX1067" fmla="*/ 1232326 w 4760332"/>
              <a:gd name="connsiteY1067" fmla="*/ 1638711 h 2795428"/>
              <a:gd name="connsiteX1068" fmla="*/ 1234331 w 4760332"/>
              <a:gd name="connsiteY1068" fmla="*/ 1635847 h 2795428"/>
              <a:gd name="connsiteX1069" fmla="*/ 1234331 w 4760332"/>
              <a:gd name="connsiteY1069" fmla="*/ 1631837 h 2795428"/>
              <a:gd name="connsiteX1070" fmla="*/ 1234331 w 4760332"/>
              <a:gd name="connsiteY1070" fmla="*/ 1629832 h 2795428"/>
              <a:gd name="connsiteX1071" fmla="*/ 1234331 w 4760332"/>
              <a:gd name="connsiteY1071" fmla="*/ 1628974 h 2795428"/>
              <a:gd name="connsiteX1072" fmla="*/ 1234331 w 4760332"/>
              <a:gd name="connsiteY1072" fmla="*/ 1626969 h 2795428"/>
              <a:gd name="connsiteX1073" fmla="*/ 1232326 w 4760332"/>
              <a:gd name="connsiteY1073" fmla="*/ 1622960 h 2795428"/>
              <a:gd name="connsiteX1074" fmla="*/ 1207410 w 4760332"/>
              <a:gd name="connsiteY1074" fmla="*/ 1616086 h 2795428"/>
              <a:gd name="connsiteX1075" fmla="*/ 1184213 w 4760332"/>
              <a:gd name="connsiteY1075" fmla="*/ 1604344 h 2795428"/>
              <a:gd name="connsiteX1076" fmla="*/ 1159296 w 4760332"/>
              <a:gd name="connsiteY1076" fmla="*/ 1592888 h 2795428"/>
              <a:gd name="connsiteX1077" fmla="*/ 1153569 w 4760332"/>
              <a:gd name="connsiteY1077" fmla="*/ 1597757 h 2795428"/>
              <a:gd name="connsiteX1078" fmla="*/ 1150705 w 4760332"/>
              <a:gd name="connsiteY1078" fmla="*/ 1602625 h 2795428"/>
              <a:gd name="connsiteX1079" fmla="*/ 1145836 w 4760332"/>
              <a:gd name="connsiteY1079" fmla="*/ 1608353 h 2795428"/>
              <a:gd name="connsiteX1080" fmla="*/ 1140108 w 4760332"/>
              <a:gd name="connsiteY1080" fmla="*/ 1606349 h 2795428"/>
              <a:gd name="connsiteX1081" fmla="*/ 1133235 w 4760332"/>
              <a:gd name="connsiteY1081" fmla="*/ 1602625 h 2795428"/>
              <a:gd name="connsiteX1082" fmla="*/ 1130371 w 4760332"/>
              <a:gd name="connsiteY1082" fmla="*/ 1601480 h 2795428"/>
              <a:gd name="connsiteX1083" fmla="*/ 1137245 w 4760332"/>
              <a:gd name="connsiteY1083" fmla="*/ 1601480 h 2795428"/>
              <a:gd name="connsiteX1084" fmla="*/ 1141827 w 4760332"/>
              <a:gd name="connsiteY1084" fmla="*/ 1594607 h 2795428"/>
              <a:gd name="connsiteX1085" fmla="*/ 1146695 w 4760332"/>
              <a:gd name="connsiteY1085" fmla="*/ 1590884 h 2795428"/>
              <a:gd name="connsiteX1086" fmla="*/ 1152423 w 4760332"/>
              <a:gd name="connsiteY1086" fmla="*/ 1586015 h 2795428"/>
              <a:gd name="connsiteX1087" fmla="*/ 1157292 w 4760332"/>
              <a:gd name="connsiteY1087" fmla="*/ 1586015 h 2795428"/>
              <a:gd name="connsiteX1088" fmla="*/ 1160155 w 4760332"/>
              <a:gd name="connsiteY1088" fmla="*/ 1584010 h 2795428"/>
              <a:gd name="connsiteX1089" fmla="*/ 1164165 w 4760332"/>
              <a:gd name="connsiteY1089" fmla="*/ 1584010 h 2795428"/>
              <a:gd name="connsiteX1090" fmla="*/ 185867 w 4760332"/>
              <a:gd name="connsiteY1090" fmla="*/ 1574272 h 2795428"/>
              <a:gd name="connsiteX1091" fmla="*/ 199326 w 4760332"/>
              <a:gd name="connsiteY1091" fmla="*/ 1579142 h 2795428"/>
              <a:gd name="connsiteX1092" fmla="*/ 199326 w 4760332"/>
              <a:gd name="connsiteY1092" fmla="*/ 1582006 h 2795428"/>
              <a:gd name="connsiteX1093" fmla="*/ 196463 w 4760332"/>
              <a:gd name="connsiteY1093" fmla="*/ 1582006 h 2795428"/>
              <a:gd name="connsiteX1094" fmla="*/ 185867 w 4760332"/>
              <a:gd name="connsiteY1094" fmla="*/ 1586015 h 2795428"/>
              <a:gd name="connsiteX1095" fmla="*/ 176129 w 4760332"/>
              <a:gd name="connsiteY1095" fmla="*/ 1586015 h 2795428"/>
              <a:gd name="connsiteX1096" fmla="*/ 167537 w 4760332"/>
              <a:gd name="connsiteY1096" fmla="*/ 1586015 h 2795428"/>
              <a:gd name="connsiteX1097" fmla="*/ 167537 w 4760332"/>
              <a:gd name="connsiteY1097" fmla="*/ 1579142 h 2795428"/>
              <a:gd name="connsiteX1098" fmla="*/ 172406 w 4760332"/>
              <a:gd name="connsiteY1098" fmla="*/ 1577136 h 2795428"/>
              <a:gd name="connsiteX1099" fmla="*/ 177274 w 4760332"/>
              <a:gd name="connsiteY1099" fmla="*/ 1577136 h 2795428"/>
              <a:gd name="connsiteX1100" fmla="*/ 180998 w 4760332"/>
              <a:gd name="connsiteY1100" fmla="*/ 1576277 h 2795428"/>
              <a:gd name="connsiteX1101" fmla="*/ 111691 w 4760332"/>
              <a:gd name="connsiteY1101" fmla="*/ 1558520 h 2795428"/>
              <a:gd name="connsiteX1102" fmla="*/ 117419 w 4760332"/>
              <a:gd name="connsiteY1102" fmla="*/ 1560525 h 2795428"/>
              <a:gd name="connsiteX1103" fmla="*/ 124293 w 4760332"/>
              <a:gd name="connsiteY1103" fmla="*/ 1560525 h 2795428"/>
              <a:gd name="connsiteX1104" fmla="*/ 127156 w 4760332"/>
              <a:gd name="connsiteY1104" fmla="*/ 1560525 h 2795428"/>
              <a:gd name="connsiteX1105" fmla="*/ 132025 w 4760332"/>
              <a:gd name="connsiteY1105" fmla="*/ 1562529 h 2795428"/>
              <a:gd name="connsiteX1106" fmla="*/ 137753 w 4760332"/>
              <a:gd name="connsiteY1106" fmla="*/ 1563389 h 2795428"/>
              <a:gd name="connsiteX1107" fmla="*/ 137753 w 4760332"/>
              <a:gd name="connsiteY1107" fmla="*/ 1570262 h 2795428"/>
              <a:gd name="connsiteX1108" fmla="*/ 134030 w 4760332"/>
              <a:gd name="connsiteY1108" fmla="*/ 1570262 h 2795428"/>
              <a:gd name="connsiteX1109" fmla="*/ 129161 w 4760332"/>
              <a:gd name="connsiteY1109" fmla="*/ 1572266 h 2795428"/>
              <a:gd name="connsiteX1110" fmla="*/ 124293 w 4760332"/>
              <a:gd name="connsiteY1110" fmla="*/ 1574272 h 2795428"/>
              <a:gd name="connsiteX1111" fmla="*/ 118565 w 4760332"/>
              <a:gd name="connsiteY1111" fmla="*/ 1574272 h 2795428"/>
              <a:gd name="connsiteX1112" fmla="*/ 111691 w 4760332"/>
              <a:gd name="connsiteY1112" fmla="*/ 1574272 h 2795428"/>
              <a:gd name="connsiteX1113" fmla="*/ 1218865 w 4760332"/>
              <a:gd name="connsiteY1113" fmla="*/ 1555657 h 2795428"/>
              <a:gd name="connsiteX1114" fmla="*/ 1224594 w 4760332"/>
              <a:gd name="connsiteY1114" fmla="*/ 1558521 h 2795428"/>
              <a:gd name="connsiteX1115" fmla="*/ 1227457 w 4760332"/>
              <a:gd name="connsiteY1115" fmla="*/ 1562531 h 2795428"/>
              <a:gd name="connsiteX1116" fmla="*/ 1231468 w 4760332"/>
              <a:gd name="connsiteY1116" fmla="*/ 1565395 h 2795428"/>
              <a:gd name="connsiteX1117" fmla="*/ 1232327 w 4760332"/>
              <a:gd name="connsiteY1117" fmla="*/ 1570264 h 2795428"/>
              <a:gd name="connsiteX1118" fmla="*/ 1232327 w 4760332"/>
              <a:gd name="connsiteY1118" fmla="*/ 1579142 h 2795428"/>
              <a:gd name="connsiteX1119" fmla="*/ 1225453 w 4760332"/>
              <a:gd name="connsiteY1119" fmla="*/ 1579142 h 2795428"/>
              <a:gd name="connsiteX1120" fmla="*/ 1224594 w 4760332"/>
              <a:gd name="connsiteY1120" fmla="*/ 1574273 h 2795428"/>
              <a:gd name="connsiteX1121" fmla="*/ 1222589 w 4760332"/>
              <a:gd name="connsiteY1121" fmla="*/ 1572268 h 2795428"/>
              <a:gd name="connsiteX1122" fmla="*/ 1220870 w 4760332"/>
              <a:gd name="connsiteY1122" fmla="*/ 1569404 h 2795428"/>
              <a:gd name="connsiteX1123" fmla="*/ 1218865 w 4760332"/>
              <a:gd name="connsiteY1123" fmla="*/ 1565395 h 2795428"/>
              <a:gd name="connsiteX1124" fmla="*/ 1218865 w 4760332"/>
              <a:gd name="connsiteY1124" fmla="*/ 1562531 h 2795428"/>
              <a:gd name="connsiteX1125" fmla="*/ 3864513 w 4760332"/>
              <a:gd name="connsiteY1125" fmla="*/ 1548783 h 2795428"/>
              <a:gd name="connsiteX1126" fmla="*/ 3867377 w 4760332"/>
              <a:gd name="connsiteY1126" fmla="*/ 1551647 h 2795428"/>
              <a:gd name="connsiteX1127" fmla="*/ 3869381 w 4760332"/>
              <a:gd name="connsiteY1127" fmla="*/ 1555657 h 2795428"/>
              <a:gd name="connsiteX1128" fmla="*/ 3871100 w 4760332"/>
              <a:gd name="connsiteY1128" fmla="*/ 1558520 h 2795428"/>
              <a:gd name="connsiteX1129" fmla="*/ 3871100 w 4760332"/>
              <a:gd name="connsiteY1129" fmla="*/ 1563390 h 2795428"/>
              <a:gd name="connsiteX1130" fmla="*/ 3871100 w 4760332"/>
              <a:gd name="connsiteY1130" fmla="*/ 1570262 h 2795428"/>
              <a:gd name="connsiteX1131" fmla="*/ 3857639 w 4760332"/>
              <a:gd name="connsiteY1131" fmla="*/ 1604344 h 2795428"/>
              <a:gd name="connsiteX1132" fmla="*/ 3851051 w 4760332"/>
              <a:gd name="connsiteY1132" fmla="*/ 1595752 h 2795428"/>
              <a:gd name="connsiteX1133" fmla="*/ 3848188 w 4760332"/>
              <a:gd name="connsiteY1133" fmla="*/ 1588019 h 2795428"/>
              <a:gd name="connsiteX1134" fmla="*/ 3846183 w 4760332"/>
              <a:gd name="connsiteY1134" fmla="*/ 1574273 h 2795428"/>
              <a:gd name="connsiteX1135" fmla="*/ 1211132 w 4760332"/>
              <a:gd name="connsiteY1135" fmla="*/ 1533319 h 2795428"/>
              <a:gd name="connsiteX1136" fmla="*/ 1232325 w 4760332"/>
              <a:gd name="connsiteY1136" fmla="*/ 1533319 h 2795428"/>
              <a:gd name="connsiteX1137" fmla="*/ 1234330 w 4760332"/>
              <a:gd name="connsiteY1137" fmla="*/ 1536183 h 2795428"/>
              <a:gd name="connsiteX1138" fmla="*/ 1238053 w 4760332"/>
              <a:gd name="connsiteY1138" fmla="*/ 1538187 h 2795428"/>
              <a:gd name="connsiteX1139" fmla="*/ 1238053 w 4760332"/>
              <a:gd name="connsiteY1139" fmla="*/ 1540193 h 2795428"/>
              <a:gd name="connsiteX1140" fmla="*/ 1238912 w 4760332"/>
              <a:gd name="connsiteY1140" fmla="*/ 1541910 h 2795428"/>
              <a:gd name="connsiteX1141" fmla="*/ 1238912 w 4760332"/>
              <a:gd name="connsiteY1141" fmla="*/ 1543056 h 2795428"/>
              <a:gd name="connsiteX1142" fmla="*/ 1238053 w 4760332"/>
              <a:gd name="connsiteY1142" fmla="*/ 1545061 h 2795428"/>
              <a:gd name="connsiteX1143" fmla="*/ 1238053 w 4760332"/>
              <a:gd name="connsiteY1143" fmla="*/ 1548784 h 2795428"/>
              <a:gd name="connsiteX1144" fmla="*/ 1232325 w 4760332"/>
              <a:gd name="connsiteY1144" fmla="*/ 1545061 h 2795428"/>
              <a:gd name="connsiteX1145" fmla="*/ 1227456 w 4760332"/>
              <a:gd name="connsiteY1145" fmla="*/ 1543056 h 2795428"/>
              <a:gd name="connsiteX1146" fmla="*/ 1222588 w 4760332"/>
              <a:gd name="connsiteY1146" fmla="*/ 1543056 h 2795428"/>
              <a:gd name="connsiteX1147" fmla="*/ 1218865 w 4760332"/>
              <a:gd name="connsiteY1147" fmla="*/ 1541910 h 2795428"/>
              <a:gd name="connsiteX1148" fmla="*/ 1216001 w 4760332"/>
              <a:gd name="connsiteY1148" fmla="*/ 1541910 h 2795428"/>
              <a:gd name="connsiteX1149" fmla="*/ 1211991 w 4760332"/>
              <a:gd name="connsiteY1149" fmla="*/ 1540193 h 2795428"/>
              <a:gd name="connsiteX1150" fmla="*/ 1211132 w 4760332"/>
              <a:gd name="connsiteY1150" fmla="*/ 1536183 h 2795428"/>
              <a:gd name="connsiteX1151" fmla="*/ 3972193 w 4760332"/>
              <a:gd name="connsiteY1151" fmla="*/ 1469741 h 2795428"/>
              <a:gd name="connsiteX1152" fmla="*/ 3975057 w 4760332"/>
              <a:gd name="connsiteY1152" fmla="*/ 1471746 h 2795428"/>
              <a:gd name="connsiteX1153" fmla="*/ 3976775 w 4760332"/>
              <a:gd name="connsiteY1153" fmla="*/ 1471746 h 2795428"/>
              <a:gd name="connsiteX1154" fmla="*/ 3976775 w 4760332"/>
              <a:gd name="connsiteY1154" fmla="*/ 1473751 h 2795428"/>
              <a:gd name="connsiteX1155" fmla="*/ 3978780 w 4760332"/>
              <a:gd name="connsiteY1155" fmla="*/ 1476615 h 2795428"/>
              <a:gd name="connsiteX1156" fmla="*/ 3978780 w 4760332"/>
              <a:gd name="connsiteY1156" fmla="*/ 1480624 h 2795428"/>
              <a:gd name="connsiteX1157" fmla="*/ 3976775 w 4760332"/>
              <a:gd name="connsiteY1157" fmla="*/ 1485493 h 2795428"/>
              <a:gd name="connsiteX1158" fmla="*/ 3973052 w 4760332"/>
              <a:gd name="connsiteY1158" fmla="*/ 1490362 h 2795428"/>
              <a:gd name="connsiteX1159" fmla="*/ 3972193 w 4760332"/>
              <a:gd name="connsiteY1159" fmla="*/ 1495231 h 2795428"/>
              <a:gd name="connsiteX1160" fmla="*/ 3963315 w 4760332"/>
              <a:gd name="connsiteY1160" fmla="*/ 1495231 h 2795428"/>
              <a:gd name="connsiteX1161" fmla="*/ 3963315 w 4760332"/>
              <a:gd name="connsiteY1161" fmla="*/ 1483488 h 2795428"/>
              <a:gd name="connsiteX1162" fmla="*/ 3966466 w 4760332"/>
              <a:gd name="connsiteY1162" fmla="*/ 1482343 h 2795428"/>
              <a:gd name="connsiteX1163" fmla="*/ 3968183 w 4760332"/>
              <a:gd name="connsiteY1163" fmla="*/ 1478620 h 2795428"/>
              <a:gd name="connsiteX1164" fmla="*/ 3970189 w 4760332"/>
              <a:gd name="connsiteY1164" fmla="*/ 1475755 h 2795428"/>
              <a:gd name="connsiteX1165" fmla="*/ 3926944 w 4760332"/>
              <a:gd name="connsiteY1165" fmla="*/ 1423919 h 2795428"/>
              <a:gd name="connsiteX1166" fmla="*/ 3938399 w 4760332"/>
              <a:gd name="connsiteY1166" fmla="*/ 1423919 h 2795428"/>
              <a:gd name="connsiteX1167" fmla="*/ 3938399 w 4760332"/>
              <a:gd name="connsiteY1167" fmla="*/ 1435662 h 2795428"/>
              <a:gd name="connsiteX1168" fmla="*/ 3923221 w 4760332"/>
              <a:gd name="connsiteY1168" fmla="*/ 1435662 h 2795428"/>
              <a:gd name="connsiteX1169" fmla="*/ 3923221 w 4760332"/>
              <a:gd name="connsiteY1169" fmla="*/ 1427929 h 2795428"/>
              <a:gd name="connsiteX1170" fmla="*/ 3926944 w 4760332"/>
              <a:gd name="connsiteY1170" fmla="*/ 1427929 h 2795428"/>
              <a:gd name="connsiteX1171" fmla="*/ 2705502 w 4760332"/>
              <a:gd name="connsiteY1171" fmla="*/ 1391556 h 2795428"/>
              <a:gd name="connsiteX1172" fmla="*/ 2714094 w 4760332"/>
              <a:gd name="connsiteY1172" fmla="*/ 1391556 h 2795428"/>
              <a:gd name="connsiteX1173" fmla="*/ 2710371 w 4760332"/>
              <a:gd name="connsiteY1173" fmla="*/ 1396425 h 2795428"/>
              <a:gd name="connsiteX1174" fmla="*/ 2707507 w 4760332"/>
              <a:gd name="connsiteY1174" fmla="*/ 1400434 h 2795428"/>
              <a:gd name="connsiteX1175" fmla="*/ 2703498 w 4760332"/>
              <a:gd name="connsiteY1175" fmla="*/ 1403298 h 2795428"/>
              <a:gd name="connsiteX1176" fmla="*/ 2700633 w 4760332"/>
              <a:gd name="connsiteY1176" fmla="*/ 1407308 h 2795428"/>
              <a:gd name="connsiteX1177" fmla="*/ 2694906 w 4760332"/>
              <a:gd name="connsiteY1177" fmla="*/ 1410172 h 2795428"/>
              <a:gd name="connsiteX1178" fmla="*/ 2692042 w 4760332"/>
              <a:gd name="connsiteY1178" fmla="*/ 1410172 h 2795428"/>
              <a:gd name="connsiteX1179" fmla="*/ 2692042 w 4760332"/>
              <a:gd name="connsiteY1179" fmla="*/ 1412176 h 2795428"/>
              <a:gd name="connsiteX1180" fmla="*/ 2690037 w 4760332"/>
              <a:gd name="connsiteY1180" fmla="*/ 1412176 h 2795428"/>
              <a:gd name="connsiteX1181" fmla="*/ 2687173 w 4760332"/>
              <a:gd name="connsiteY1181" fmla="*/ 1412176 h 2795428"/>
              <a:gd name="connsiteX1182" fmla="*/ 2683450 w 4760332"/>
              <a:gd name="connsiteY1182" fmla="*/ 1414181 h 2795428"/>
              <a:gd name="connsiteX1183" fmla="*/ 2680586 w 4760332"/>
              <a:gd name="connsiteY1183" fmla="*/ 1401293 h 2795428"/>
              <a:gd name="connsiteX1184" fmla="*/ 2687173 w 4760332"/>
              <a:gd name="connsiteY1184" fmla="*/ 1400434 h 2795428"/>
              <a:gd name="connsiteX1185" fmla="*/ 2694047 w 4760332"/>
              <a:gd name="connsiteY1185" fmla="*/ 1396425 h 2795428"/>
              <a:gd name="connsiteX1186" fmla="*/ 2700633 w 4760332"/>
              <a:gd name="connsiteY1186" fmla="*/ 1394707 h 2795428"/>
              <a:gd name="connsiteX1187" fmla="*/ 2566031 w 4760332"/>
              <a:gd name="connsiteY1187" fmla="*/ 1386688 h 2795428"/>
              <a:gd name="connsiteX1188" fmla="*/ 2574910 w 4760332"/>
              <a:gd name="connsiteY1188" fmla="*/ 1389839 h 2795428"/>
              <a:gd name="connsiteX1189" fmla="*/ 2584361 w 4760332"/>
              <a:gd name="connsiteY1189" fmla="*/ 1393562 h 2795428"/>
              <a:gd name="connsiteX1190" fmla="*/ 2595815 w 4760332"/>
              <a:gd name="connsiteY1190" fmla="*/ 1396425 h 2795428"/>
              <a:gd name="connsiteX1191" fmla="*/ 2602689 w 4760332"/>
              <a:gd name="connsiteY1191" fmla="*/ 1401294 h 2795428"/>
              <a:gd name="connsiteX1192" fmla="*/ 2575768 w 4760332"/>
              <a:gd name="connsiteY1192" fmla="*/ 1401294 h 2795428"/>
              <a:gd name="connsiteX1193" fmla="*/ 2572905 w 4760332"/>
              <a:gd name="connsiteY1193" fmla="*/ 1400434 h 2795428"/>
              <a:gd name="connsiteX1194" fmla="*/ 2570900 w 4760332"/>
              <a:gd name="connsiteY1194" fmla="*/ 1400434 h 2795428"/>
              <a:gd name="connsiteX1195" fmla="*/ 2568036 w 4760332"/>
              <a:gd name="connsiteY1195" fmla="*/ 1398430 h 2795428"/>
              <a:gd name="connsiteX1196" fmla="*/ 2561449 w 4760332"/>
              <a:gd name="connsiteY1196" fmla="*/ 1398430 h 2795428"/>
              <a:gd name="connsiteX1197" fmla="*/ 2561449 w 4760332"/>
              <a:gd name="connsiteY1197" fmla="*/ 1394707 h 2795428"/>
              <a:gd name="connsiteX1198" fmla="*/ 2563168 w 4760332"/>
              <a:gd name="connsiteY1198" fmla="*/ 1393562 h 2795428"/>
              <a:gd name="connsiteX1199" fmla="*/ 2564313 w 4760332"/>
              <a:gd name="connsiteY1199" fmla="*/ 1391557 h 2795428"/>
              <a:gd name="connsiteX1200" fmla="*/ 2564313 w 4760332"/>
              <a:gd name="connsiteY1200" fmla="*/ 1389839 h 2795428"/>
              <a:gd name="connsiteX1201" fmla="*/ 2266470 w 4760332"/>
              <a:gd name="connsiteY1201" fmla="*/ 1320533 h 2795428"/>
              <a:gd name="connsiteX1202" fmla="*/ 2289382 w 4760332"/>
              <a:gd name="connsiteY1202" fmla="*/ 1320533 h 2795428"/>
              <a:gd name="connsiteX1203" fmla="*/ 2289382 w 4760332"/>
              <a:gd name="connsiteY1203" fmla="*/ 1323397 h 2795428"/>
              <a:gd name="connsiteX1204" fmla="*/ 2284513 w 4760332"/>
              <a:gd name="connsiteY1204" fmla="*/ 1325402 h 2795428"/>
              <a:gd name="connsiteX1205" fmla="*/ 2282794 w 4760332"/>
              <a:gd name="connsiteY1205" fmla="*/ 1327120 h 2795428"/>
              <a:gd name="connsiteX1206" fmla="*/ 2279644 w 4760332"/>
              <a:gd name="connsiteY1206" fmla="*/ 1328265 h 2795428"/>
              <a:gd name="connsiteX1207" fmla="*/ 2275922 w 4760332"/>
              <a:gd name="connsiteY1207" fmla="*/ 1330270 h 2795428"/>
              <a:gd name="connsiteX1208" fmla="*/ 2271052 w 4760332"/>
              <a:gd name="connsiteY1208" fmla="*/ 1330270 h 2795428"/>
              <a:gd name="connsiteX1209" fmla="*/ 2622164 w 4760332"/>
              <a:gd name="connsiteY1209" fmla="*/ 1300772 h 2795428"/>
              <a:gd name="connsiteX1210" fmla="*/ 2620159 w 4760332"/>
              <a:gd name="connsiteY1210" fmla="*/ 1302777 h 2795428"/>
              <a:gd name="connsiteX1211" fmla="*/ 2618154 w 4760332"/>
              <a:gd name="connsiteY1211" fmla="*/ 1304781 h 2795428"/>
              <a:gd name="connsiteX1212" fmla="*/ 2616149 w 4760332"/>
              <a:gd name="connsiteY1212" fmla="*/ 1304781 h 2795428"/>
              <a:gd name="connsiteX1213" fmla="*/ 2616149 w 4760332"/>
              <a:gd name="connsiteY1213" fmla="*/ 1306786 h 2795428"/>
              <a:gd name="connsiteX1214" fmla="*/ 2615290 w 4760332"/>
              <a:gd name="connsiteY1214" fmla="*/ 1307645 h 2795428"/>
              <a:gd name="connsiteX1215" fmla="*/ 2613858 w 4760332"/>
              <a:gd name="connsiteY1215" fmla="*/ 1311655 h 2795428"/>
              <a:gd name="connsiteX1216" fmla="*/ 2616722 w 4760332"/>
              <a:gd name="connsiteY1216" fmla="*/ 1311655 h 2795428"/>
              <a:gd name="connsiteX1217" fmla="*/ 2622450 w 4760332"/>
              <a:gd name="connsiteY1217" fmla="*/ 1309650 h 2795428"/>
              <a:gd name="connsiteX1218" fmla="*/ 2625314 w 4760332"/>
              <a:gd name="connsiteY1218" fmla="*/ 1307645 h 2795428"/>
              <a:gd name="connsiteX1219" fmla="*/ 2629036 w 4760332"/>
              <a:gd name="connsiteY1219" fmla="*/ 1306786 h 2795428"/>
              <a:gd name="connsiteX1220" fmla="*/ 2631901 w 4760332"/>
              <a:gd name="connsiteY1220" fmla="*/ 1304781 h 2795428"/>
              <a:gd name="connsiteX1221" fmla="*/ 2635624 w 4760332"/>
              <a:gd name="connsiteY1221" fmla="*/ 1300772 h 2795428"/>
              <a:gd name="connsiteX1222" fmla="*/ 2370143 w 4760332"/>
              <a:gd name="connsiteY1222" fmla="*/ 1300772 h 2795428"/>
              <a:gd name="connsiteX1223" fmla="*/ 2375012 w 4760332"/>
              <a:gd name="connsiteY1223" fmla="*/ 1300772 h 2795428"/>
              <a:gd name="connsiteX1224" fmla="*/ 2381599 w 4760332"/>
              <a:gd name="connsiteY1224" fmla="*/ 1300772 h 2795428"/>
              <a:gd name="connsiteX1225" fmla="*/ 2383603 w 4760332"/>
              <a:gd name="connsiteY1225" fmla="*/ 1316524 h 2795428"/>
              <a:gd name="connsiteX1226" fmla="*/ 2385609 w 4760332"/>
              <a:gd name="connsiteY1226" fmla="*/ 1335139 h 2795428"/>
              <a:gd name="connsiteX1227" fmla="*/ 2376731 w 4760332"/>
              <a:gd name="connsiteY1227" fmla="*/ 1335139 h 2795428"/>
              <a:gd name="connsiteX1228" fmla="*/ 2375012 w 4760332"/>
              <a:gd name="connsiteY1228" fmla="*/ 1336857 h 2795428"/>
              <a:gd name="connsiteX1229" fmla="*/ 2372148 w 4760332"/>
              <a:gd name="connsiteY1229" fmla="*/ 1336857 h 2795428"/>
              <a:gd name="connsiteX1230" fmla="*/ 2368138 w 4760332"/>
              <a:gd name="connsiteY1230" fmla="*/ 1336857 h 2795428"/>
              <a:gd name="connsiteX1231" fmla="*/ 2363270 w 4760332"/>
              <a:gd name="connsiteY1231" fmla="*/ 1338862 h 2795428"/>
              <a:gd name="connsiteX1232" fmla="*/ 2361551 w 4760332"/>
              <a:gd name="connsiteY1232" fmla="*/ 1325402 h 2795428"/>
              <a:gd name="connsiteX1233" fmla="*/ 2361551 w 4760332"/>
              <a:gd name="connsiteY1233" fmla="*/ 1311655 h 2795428"/>
              <a:gd name="connsiteX1234" fmla="*/ 2363270 w 4760332"/>
              <a:gd name="connsiteY1234" fmla="*/ 1304782 h 2795428"/>
              <a:gd name="connsiteX1235" fmla="*/ 2366133 w 4760332"/>
              <a:gd name="connsiteY1235" fmla="*/ 1302777 h 2795428"/>
              <a:gd name="connsiteX1236" fmla="*/ 2373006 w 4760332"/>
              <a:gd name="connsiteY1236" fmla="*/ 1267551 h 2795428"/>
              <a:gd name="connsiteX1237" fmla="*/ 2381599 w 4760332"/>
              <a:gd name="connsiteY1237" fmla="*/ 1267551 h 2795428"/>
              <a:gd name="connsiteX1238" fmla="*/ 2379594 w 4760332"/>
              <a:gd name="connsiteY1238" fmla="*/ 1274425 h 2795428"/>
              <a:gd name="connsiteX1239" fmla="*/ 2379594 w 4760332"/>
              <a:gd name="connsiteY1239" fmla="*/ 1279293 h 2795428"/>
              <a:gd name="connsiteX1240" fmla="*/ 2379594 w 4760332"/>
              <a:gd name="connsiteY1240" fmla="*/ 1284162 h 2795428"/>
              <a:gd name="connsiteX1241" fmla="*/ 2378734 w 4760332"/>
              <a:gd name="connsiteY1241" fmla="*/ 1288172 h 2795428"/>
              <a:gd name="connsiteX1242" fmla="*/ 2376730 w 4760332"/>
              <a:gd name="connsiteY1242" fmla="*/ 1293041 h 2795428"/>
              <a:gd name="connsiteX1243" fmla="*/ 2370142 w 4760332"/>
              <a:gd name="connsiteY1243" fmla="*/ 1293041 h 2795428"/>
              <a:gd name="connsiteX1244" fmla="*/ 2370142 w 4760332"/>
              <a:gd name="connsiteY1244" fmla="*/ 1286167 h 2795428"/>
              <a:gd name="connsiteX1245" fmla="*/ 2372147 w 4760332"/>
              <a:gd name="connsiteY1245" fmla="*/ 1279293 h 2795428"/>
              <a:gd name="connsiteX1246" fmla="*/ 2372147 w 4760332"/>
              <a:gd name="connsiteY1246" fmla="*/ 1272706 h 2795428"/>
              <a:gd name="connsiteX1247" fmla="*/ 1276429 w 4760332"/>
              <a:gd name="connsiteY1247" fmla="*/ 1220871 h 2795428"/>
              <a:gd name="connsiteX1248" fmla="*/ 1274712 w 4760332"/>
              <a:gd name="connsiteY1248" fmla="*/ 1222588 h 2795428"/>
              <a:gd name="connsiteX1249" fmla="*/ 1272707 w 4760332"/>
              <a:gd name="connsiteY1249" fmla="*/ 1224593 h 2795428"/>
              <a:gd name="connsiteX1250" fmla="*/ 1272707 w 4760332"/>
              <a:gd name="connsiteY1250" fmla="*/ 1224593 h 2795428"/>
              <a:gd name="connsiteX1251" fmla="*/ 1274711 w 4760332"/>
              <a:gd name="connsiteY1251" fmla="*/ 1222875 h 2795428"/>
              <a:gd name="connsiteX1252" fmla="*/ 4141163 w 4760332"/>
              <a:gd name="connsiteY1252" fmla="*/ 1220869 h 2795428"/>
              <a:gd name="connsiteX1253" fmla="*/ 4149754 w 4760332"/>
              <a:gd name="connsiteY1253" fmla="*/ 1233471 h 2795428"/>
              <a:gd name="connsiteX1254" fmla="*/ 4157486 w 4760332"/>
              <a:gd name="connsiteY1254" fmla="*/ 1240343 h 2795428"/>
              <a:gd name="connsiteX1255" fmla="*/ 4168083 w 4760332"/>
              <a:gd name="connsiteY1255" fmla="*/ 1243208 h 2795428"/>
              <a:gd name="connsiteX1256" fmla="*/ 4174957 w 4760332"/>
              <a:gd name="connsiteY1256" fmla="*/ 1247217 h 2795428"/>
              <a:gd name="connsiteX1257" fmla="*/ 4181544 w 4760332"/>
              <a:gd name="connsiteY1257" fmla="*/ 1252086 h 2795428"/>
              <a:gd name="connsiteX1258" fmla="*/ 4183548 w 4760332"/>
              <a:gd name="connsiteY1258" fmla="*/ 1254949 h 2795428"/>
              <a:gd name="connsiteX1259" fmla="*/ 4184407 w 4760332"/>
              <a:gd name="connsiteY1259" fmla="*/ 1258959 h 2795428"/>
              <a:gd name="connsiteX1260" fmla="*/ 4184407 w 4760332"/>
              <a:gd name="connsiteY1260" fmla="*/ 1261823 h 2795428"/>
              <a:gd name="connsiteX1261" fmla="*/ 4184407 w 4760332"/>
              <a:gd name="connsiteY1261" fmla="*/ 1267551 h 2795428"/>
              <a:gd name="connsiteX1262" fmla="*/ 4172951 w 4760332"/>
              <a:gd name="connsiteY1262" fmla="*/ 1270701 h 2795428"/>
              <a:gd name="connsiteX1263" fmla="*/ 4164360 w 4760332"/>
              <a:gd name="connsiteY1263" fmla="*/ 1277574 h 2795428"/>
              <a:gd name="connsiteX1264" fmla="*/ 4157486 w 4760332"/>
              <a:gd name="connsiteY1264" fmla="*/ 1284161 h 2795428"/>
              <a:gd name="connsiteX1265" fmla="*/ 4148036 w 4760332"/>
              <a:gd name="connsiteY1265" fmla="*/ 1289029 h 2795428"/>
              <a:gd name="connsiteX1266" fmla="*/ 4144026 w 4760332"/>
              <a:gd name="connsiteY1266" fmla="*/ 1284161 h 2795428"/>
              <a:gd name="connsiteX1267" fmla="*/ 4141163 w 4760332"/>
              <a:gd name="connsiteY1267" fmla="*/ 1282443 h 2795428"/>
              <a:gd name="connsiteX1268" fmla="*/ 4138299 w 4760332"/>
              <a:gd name="connsiteY1268" fmla="*/ 1281297 h 2795428"/>
              <a:gd name="connsiteX1269" fmla="*/ 4134576 w 4760332"/>
              <a:gd name="connsiteY1269" fmla="*/ 1282443 h 2795428"/>
              <a:gd name="connsiteX1270" fmla="*/ 4131712 w 4760332"/>
              <a:gd name="connsiteY1270" fmla="*/ 1284161 h 2795428"/>
              <a:gd name="connsiteX1271" fmla="*/ 4129707 w 4760332"/>
              <a:gd name="connsiteY1271" fmla="*/ 1288171 h 2795428"/>
              <a:gd name="connsiteX1272" fmla="*/ 4125984 w 4760332"/>
              <a:gd name="connsiteY1272" fmla="*/ 1289029 h 2795428"/>
              <a:gd name="connsiteX1273" fmla="*/ 4131712 w 4760332"/>
              <a:gd name="connsiteY1273" fmla="*/ 1309649 h 2795428"/>
              <a:gd name="connsiteX1274" fmla="*/ 4132571 w 4760332"/>
              <a:gd name="connsiteY1274" fmla="*/ 1325401 h 2795428"/>
              <a:gd name="connsiteX1275" fmla="*/ 4132571 w 4760332"/>
              <a:gd name="connsiteY1275" fmla="*/ 1336857 h 2795428"/>
              <a:gd name="connsiteX1276" fmla="*/ 4131712 w 4760332"/>
              <a:gd name="connsiteY1276" fmla="*/ 1348598 h 2795428"/>
              <a:gd name="connsiteX1277" fmla="*/ 4127702 w 4760332"/>
              <a:gd name="connsiteY1277" fmla="*/ 1361486 h 2795428"/>
              <a:gd name="connsiteX1278" fmla="*/ 4124839 w 4760332"/>
              <a:gd name="connsiteY1278" fmla="*/ 1378096 h 2795428"/>
              <a:gd name="connsiteX1279" fmla="*/ 4122833 w 4760332"/>
              <a:gd name="connsiteY1279" fmla="*/ 1398429 h 2795428"/>
              <a:gd name="connsiteX1280" fmla="*/ 4100782 w 4760332"/>
              <a:gd name="connsiteY1280" fmla="*/ 1410172 h 2795428"/>
              <a:gd name="connsiteX1281" fmla="*/ 4075866 w 4760332"/>
              <a:gd name="connsiteY1281" fmla="*/ 1421913 h 2795428"/>
              <a:gd name="connsiteX1282" fmla="*/ 4051809 w 4760332"/>
              <a:gd name="connsiteY1282" fmla="*/ 1432796 h 2795428"/>
              <a:gd name="connsiteX1283" fmla="*/ 4046940 w 4760332"/>
              <a:gd name="connsiteY1283" fmla="*/ 1423918 h 2795428"/>
              <a:gd name="connsiteX1284" fmla="*/ 4042358 w 4760332"/>
              <a:gd name="connsiteY1284" fmla="*/ 1417044 h 2795428"/>
              <a:gd name="connsiteX1285" fmla="*/ 4040354 w 4760332"/>
              <a:gd name="connsiteY1285" fmla="*/ 1423918 h 2795428"/>
              <a:gd name="connsiteX1286" fmla="*/ 4040354 w 4760332"/>
              <a:gd name="connsiteY1286" fmla="*/ 1427927 h 2795428"/>
              <a:gd name="connsiteX1287" fmla="*/ 4039495 w 4760332"/>
              <a:gd name="connsiteY1287" fmla="*/ 1432796 h 2795428"/>
              <a:gd name="connsiteX1288" fmla="*/ 4037490 w 4760332"/>
              <a:gd name="connsiteY1288" fmla="*/ 1435660 h 2795428"/>
              <a:gd name="connsiteX1289" fmla="*/ 4032621 w 4760332"/>
              <a:gd name="connsiteY1289" fmla="*/ 1435660 h 2795428"/>
              <a:gd name="connsiteX1290" fmla="*/ 4028898 w 4760332"/>
              <a:gd name="connsiteY1290" fmla="*/ 1435660 h 2795428"/>
              <a:gd name="connsiteX1291" fmla="*/ 4026893 w 4760332"/>
              <a:gd name="connsiteY1291" fmla="*/ 1437665 h 2795428"/>
              <a:gd name="connsiteX1292" fmla="*/ 4026035 w 4760332"/>
              <a:gd name="connsiteY1292" fmla="*/ 1437665 h 2795428"/>
              <a:gd name="connsiteX1293" fmla="*/ 4024030 w 4760332"/>
              <a:gd name="connsiteY1293" fmla="*/ 1439383 h 2795428"/>
              <a:gd name="connsiteX1294" fmla="*/ 4022025 w 4760332"/>
              <a:gd name="connsiteY1294" fmla="*/ 1441387 h 2795428"/>
              <a:gd name="connsiteX1295" fmla="*/ 4017156 w 4760332"/>
              <a:gd name="connsiteY1295" fmla="*/ 1441387 h 2795428"/>
              <a:gd name="connsiteX1296" fmla="*/ 4012574 w 4760332"/>
              <a:gd name="connsiteY1296" fmla="*/ 1442533 h 2795428"/>
              <a:gd name="connsiteX1297" fmla="*/ 4010570 w 4760332"/>
              <a:gd name="connsiteY1297" fmla="*/ 1439383 h 2795428"/>
              <a:gd name="connsiteX1298" fmla="*/ 4010570 w 4760332"/>
              <a:gd name="connsiteY1298" fmla="*/ 1434515 h 2795428"/>
              <a:gd name="connsiteX1299" fmla="*/ 4010570 w 4760332"/>
              <a:gd name="connsiteY1299" fmla="*/ 1432796 h 2795428"/>
              <a:gd name="connsiteX1300" fmla="*/ 4010570 w 4760332"/>
              <a:gd name="connsiteY1300" fmla="*/ 1428787 h 2795428"/>
              <a:gd name="connsiteX1301" fmla="*/ 4010570 w 4760332"/>
              <a:gd name="connsiteY1301" fmla="*/ 1427927 h 2795428"/>
              <a:gd name="connsiteX1302" fmla="*/ 4006559 w 4760332"/>
              <a:gd name="connsiteY1302" fmla="*/ 1427927 h 2795428"/>
              <a:gd name="connsiteX1303" fmla="*/ 4003696 w 4760332"/>
              <a:gd name="connsiteY1303" fmla="*/ 1425923 h 2795428"/>
              <a:gd name="connsiteX1304" fmla="*/ 3997109 w 4760332"/>
              <a:gd name="connsiteY1304" fmla="*/ 1423918 h 2795428"/>
              <a:gd name="connsiteX1305" fmla="*/ 3997109 w 4760332"/>
              <a:gd name="connsiteY1305" fmla="*/ 1427927 h 2795428"/>
              <a:gd name="connsiteX1306" fmla="*/ 3999973 w 4760332"/>
              <a:gd name="connsiteY1306" fmla="*/ 1432796 h 2795428"/>
              <a:gd name="connsiteX1307" fmla="*/ 4003696 w 4760332"/>
              <a:gd name="connsiteY1307" fmla="*/ 1434515 h 2795428"/>
              <a:gd name="connsiteX1308" fmla="*/ 4003696 w 4760332"/>
              <a:gd name="connsiteY1308" fmla="*/ 1437665 h 2795428"/>
              <a:gd name="connsiteX1309" fmla="*/ 4003696 w 4760332"/>
              <a:gd name="connsiteY1309" fmla="*/ 1442533 h 2795428"/>
              <a:gd name="connsiteX1310" fmla="*/ 4005701 w 4760332"/>
              <a:gd name="connsiteY1310" fmla="*/ 1451125 h 2795428"/>
              <a:gd name="connsiteX1311" fmla="*/ 3999973 w 4760332"/>
              <a:gd name="connsiteY1311" fmla="*/ 1455993 h 2795428"/>
              <a:gd name="connsiteX1312" fmla="*/ 3997109 w 4760332"/>
              <a:gd name="connsiteY1312" fmla="*/ 1462867 h 2795428"/>
              <a:gd name="connsiteX1313" fmla="*/ 3993100 w 4760332"/>
              <a:gd name="connsiteY1313" fmla="*/ 1469740 h 2795428"/>
              <a:gd name="connsiteX1314" fmla="*/ 3981644 w 4760332"/>
              <a:gd name="connsiteY1314" fmla="*/ 1469740 h 2795428"/>
              <a:gd name="connsiteX1315" fmla="*/ 3979926 w 4760332"/>
              <a:gd name="connsiteY1315" fmla="*/ 1455993 h 2795428"/>
              <a:gd name="connsiteX1316" fmla="*/ 3978780 w 4760332"/>
              <a:gd name="connsiteY1316" fmla="*/ 1449120 h 2795428"/>
              <a:gd name="connsiteX1317" fmla="*/ 3975057 w 4760332"/>
              <a:gd name="connsiteY1317" fmla="*/ 1442533 h 2795428"/>
              <a:gd name="connsiteX1318" fmla="*/ 3972193 w 4760332"/>
              <a:gd name="connsiteY1318" fmla="*/ 1432796 h 2795428"/>
              <a:gd name="connsiteX1319" fmla="*/ 3981644 w 4760332"/>
              <a:gd name="connsiteY1319" fmla="*/ 1432796 h 2795428"/>
              <a:gd name="connsiteX1320" fmla="*/ 3993100 w 4760332"/>
              <a:gd name="connsiteY1320" fmla="*/ 1417044 h 2795428"/>
              <a:gd name="connsiteX1321" fmla="*/ 4008564 w 4760332"/>
              <a:gd name="connsiteY1321" fmla="*/ 1403298 h 2795428"/>
              <a:gd name="connsiteX1322" fmla="*/ 4026893 w 4760332"/>
              <a:gd name="connsiteY1322" fmla="*/ 1394707 h 2795428"/>
              <a:gd name="connsiteX1323" fmla="*/ 4033480 w 4760332"/>
              <a:gd name="connsiteY1323" fmla="*/ 1393561 h 2795428"/>
              <a:gd name="connsiteX1324" fmla="*/ 4040354 w 4760332"/>
              <a:gd name="connsiteY1324" fmla="*/ 1393561 h 2795428"/>
              <a:gd name="connsiteX1325" fmla="*/ 4046082 w 4760332"/>
              <a:gd name="connsiteY1325" fmla="*/ 1394707 h 2795428"/>
              <a:gd name="connsiteX1326" fmla="*/ 4048946 w 4760332"/>
              <a:gd name="connsiteY1326" fmla="*/ 1394707 h 2795428"/>
              <a:gd name="connsiteX1327" fmla="*/ 4051809 w 4760332"/>
              <a:gd name="connsiteY1327" fmla="*/ 1394707 h 2795428"/>
              <a:gd name="connsiteX1328" fmla="*/ 4055819 w 4760332"/>
              <a:gd name="connsiteY1328" fmla="*/ 1389838 h 2795428"/>
              <a:gd name="connsiteX1329" fmla="*/ 4058682 w 4760332"/>
              <a:gd name="connsiteY1329" fmla="*/ 1384970 h 2795428"/>
              <a:gd name="connsiteX1330" fmla="*/ 4060401 w 4760332"/>
              <a:gd name="connsiteY1330" fmla="*/ 1379814 h 2795428"/>
              <a:gd name="connsiteX1331" fmla="*/ 4062405 w 4760332"/>
              <a:gd name="connsiteY1331" fmla="*/ 1376092 h 2795428"/>
              <a:gd name="connsiteX1332" fmla="*/ 4065270 w 4760332"/>
              <a:gd name="connsiteY1332" fmla="*/ 1371223 h 2795428"/>
              <a:gd name="connsiteX1333" fmla="*/ 4070998 w 4760332"/>
              <a:gd name="connsiteY1333" fmla="*/ 1368359 h 2795428"/>
              <a:gd name="connsiteX1334" fmla="*/ 4072143 w 4760332"/>
              <a:gd name="connsiteY1334" fmla="*/ 1371223 h 2795428"/>
              <a:gd name="connsiteX1335" fmla="*/ 4073861 w 4760332"/>
              <a:gd name="connsiteY1335" fmla="*/ 1373227 h 2795428"/>
              <a:gd name="connsiteX1336" fmla="*/ 4075866 w 4760332"/>
              <a:gd name="connsiteY1336" fmla="*/ 1373227 h 2795428"/>
              <a:gd name="connsiteX1337" fmla="*/ 4077871 w 4760332"/>
              <a:gd name="connsiteY1337" fmla="*/ 1373227 h 2795428"/>
              <a:gd name="connsiteX1338" fmla="*/ 4078730 w 4760332"/>
              <a:gd name="connsiteY1338" fmla="*/ 1371223 h 2795428"/>
              <a:gd name="connsiteX1339" fmla="*/ 4092190 w 4760332"/>
              <a:gd name="connsiteY1339" fmla="*/ 1359481 h 2795428"/>
              <a:gd name="connsiteX1340" fmla="*/ 4100782 w 4760332"/>
              <a:gd name="connsiteY1340" fmla="*/ 1348598 h 2795428"/>
              <a:gd name="connsiteX1341" fmla="*/ 4104792 w 4760332"/>
              <a:gd name="connsiteY1341" fmla="*/ 1336857 h 2795428"/>
              <a:gd name="connsiteX1342" fmla="*/ 4107655 w 4760332"/>
              <a:gd name="connsiteY1342" fmla="*/ 1323396 h 2795428"/>
              <a:gd name="connsiteX1343" fmla="*/ 4112523 w 4760332"/>
              <a:gd name="connsiteY1343" fmla="*/ 1311654 h 2795428"/>
              <a:gd name="connsiteX1344" fmla="*/ 4122833 w 4760332"/>
              <a:gd name="connsiteY1344" fmla="*/ 1295903 h 2795428"/>
              <a:gd name="connsiteX1345" fmla="*/ 4116247 w 4760332"/>
              <a:gd name="connsiteY1345" fmla="*/ 1295903 h 2795428"/>
              <a:gd name="connsiteX1346" fmla="*/ 4111379 w 4760332"/>
              <a:gd name="connsiteY1346" fmla="*/ 1293039 h 2795428"/>
              <a:gd name="connsiteX1347" fmla="*/ 4109660 w 4760332"/>
              <a:gd name="connsiteY1347" fmla="*/ 1289029 h 2795428"/>
              <a:gd name="connsiteX1348" fmla="*/ 4107655 w 4760332"/>
              <a:gd name="connsiteY1348" fmla="*/ 1286166 h 2795428"/>
              <a:gd name="connsiteX1349" fmla="*/ 4107655 w 4760332"/>
              <a:gd name="connsiteY1349" fmla="*/ 1279292 h 2795428"/>
              <a:gd name="connsiteX1350" fmla="*/ 4107655 w 4760332"/>
              <a:gd name="connsiteY1350" fmla="*/ 1270701 h 2795428"/>
              <a:gd name="connsiteX1351" fmla="*/ 4109660 w 4760332"/>
              <a:gd name="connsiteY1351" fmla="*/ 1268696 h 2795428"/>
              <a:gd name="connsiteX1352" fmla="*/ 4111379 w 4760332"/>
              <a:gd name="connsiteY1352" fmla="*/ 1267551 h 2795428"/>
              <a:gd name="connsiteX1353" fmla="*/ 4111379 w 4760332"/>
              <a:gd name="connsiteY1353" fmla="*/ 1265832 h 2795428"/>
              <a:gd name="connsiteX1354" fmla="*/ 4111379 w 4760332"/>
              <a:gd name="connsiteY1354" fmla="*/ 1263828 h 2795428"/>
              <a:gd name="connsiteX1355" fmla="*/ 4118251 w 4760332"/>
              <a:gd name="connsiteY1355" fmla="*/ 1261823 h 2795428"/>
              <a:gd name="connsiteX1356" fmla="*/ 4122833 w 4760332"/>
              <a:gd name="connsiteY1356" fmla="*/ 1261823 h 2795428"/>
              <a:gd name="connsiteX1357" fmla="*/ 4125984 w 4760332"/>
              <a:gd name="connsiteY1357" fmla="*/ 1260963 h 2795428"/>
              <a:gd name="connsiteX1358" fmla="*/ 4129707 w 4760332"/>
              <a:gd name="connsiteY1358" fmla="*/ 1260963 h 2795428"/>
              <a:gd name="connsiteX1359" fmla="*/ 4129707 w 4760332"/>
              <a:gd name="connsiteY1359" fmla="*/ 1243208 h 2795428"/>
              <a:gd name="connsiteX1360" fmla="*/ 4132571 w 4760332"/>
              <a:gd name="connsiteY1360" fmla="*/ 1229747 h 2795428"/>
              <a:gd name="connsiteX1361" fmla="*/ 1283294 w 4760332"/>
              <a:gd name="connsiteY1361" fmla="*/ 1218015 h 2795428"/>
              <a:gd name="connsiteX1362" fmla="*/ 1281298 w 4760332"/>
              <a:gd name="connsiteY1362" fmla="*/ 1219725 h 2795428"/>
              <a:gd name="connsiteX1363" fmla="*/ 1279294 w 4760332"/>
              <a:gd name="connsiteY1363" fmla="*/ 1222875 h 2795428"/>
              <a:gd name="connsiteX1364" fmla="*/ 1279294 w 4760332"/>
              <a:gd name="connsiteY1364" fmla="*/ 1224594 h 2795428"/>
              <a:gd name="connsiteX1365" fmla="*/ 1278502 w 4760332"/>
              <a:gd name="connsiteY1365" fmla="*/ 1229343 h 2795428"/>
              <a:gd name="connsiteX1366" fmla="*/ 1278722 w 4760332"/>
              <a:gd name="connsiteY1366" fmla="*/ 1229461 h 2795428"/>
              <a:gd name="connsiteX1367" fmla="*/ 1279581 w 4760332"/>
              <a:gd name="connsiteY1367" fmla="*/ 1224593 h 2795428"/>
              <a:gd name="connsiteX1368" fmla="*/ 1279581 w 4760332"/>
              <a:gd name="connsiteY1368" fmla="*/ 1222588 h 2795428"/>
              <a:gd name="connsiteX1369" fmla="*/ 1281585 w 4760332"/>
              <a:gd name="connsiteY1369" fmla="*/ 1219724 h 2795428"/>
              <a:gd name="connsiteX1370" fmla="*/ 2430570 w 4760332"/>
              <a:gd name="connsiteY1370" fmla="*/ 1217719 h 2795428"/>
              <a:gd name="connsiteX1371" fmla="*/ 2429711 w 4760332"/>
              <a:gd name="connsiteY1371" fmla="*/ 1219725 h 2795428"/>
              <a:gd name="connsiteX1372" fmla="*/ 2427706 w 4760332"/>
              <a:gd name="connsiteY1372" fmla="*/ 1219725 h 2795428"/>
              <a:gd name="connsiteX1373" fmla="*/ 2425702 w 4760332"/>
              <a:gd name="connsiteY1373" fmla="*/ 1219725 h 2795428"/>
              <a:gd name="connsiteX1374" fmla="*/ 2425702 w 4760332"/>
              <a:gd name="connsiteY1374" fmla="*/ 1220583 h 2795428"/>
              <a:gd name="connsiteX1375" fmla="*/ 2423697 w 4760332"/>
              <a:gd name="connsiteY1375" fmla="*/ 1220583 h 2795428"/>
              <a:gd name="connsiteX1376" fmla="*/ 2420833 w 4760332"/>
              <a:gd name="connsiteY1376" fmla="*/ 1224593 h 2795428"/>
              <a:gd name="connsiteX1377" fmla="*/ 2417110 w 4760332"/>
              <a:gd name="connsiteY1377" fmla="*/ 1226597 h 2795428"/>
              <a:gd name="connsiteX1378" fmla="*/ 2417110 w 4760332"/>
              <a:gd name="connsiteY1378" fmla="*/ 1227457 h 2795428"/>
              <a:gd name="connsiteX1379" fmla="*/ 2417110 w 4760332"/>
              <a:gd name="connsiteY1379" fmla="*/ 1231466 h 2795428"/>
              <a:gd name="connsiteX1380" fmla="*/ 2417110 w 4760332"/>
              <a:gd name="connsiteY1380" fmla="*/ 1234330 h 2795428"/>
              <a:gd name="connsiteX1381" fmla="*/ 2417110 w 4760332"/>
              <a:gd name="connsiteY1381" fmla="*/ 1240057 h 2795428"/>
              <a:gd name="connsiteX1382" fmla="*/ 2430570 w 4760332"/>
              <a:gd name="connsiteY1382" fmla="*/ 1253805 h 2795428"/>
              <a:gd name="connsiteX1383" fmla="*/ 2443171 w 4760332"/>
              <a:gd name="connsiteY1383" fmla="*/ 1268410 h 2795428"/>
              <a:gd name="connsiteX1384" fmla="*/ 2454627 w 4760332"/>
              <a:gd name="connsiteY1384" fmla="*/ 1285880 h 2795428"/>
              <a:gd name="connsiteX1385" fmla="*/ 2468087 w 4760332"/>
              <a:gd name="connsiteY1385" fmla="*/ 1285880 h 2795428"/>
              <a:gd name="connsiteX1386" fmla="*/ 2468087 w 4760332"/>
              <a:gd name="connsiteY1386" fmla="*/ 1295617 h 2795428"/>
              <a:gd name="connsiteX1387" fmla="*/ 2481547 w 4760332"/>
              <a:gd name="connsiteY1387" fmla="*/ 1300485 h 2795428"/>
              <a:gd name="connsiteX1388" fmla="*/ 2491284 w 4760332"/>
              <a:gd name="connsiteY1388" fmla="*/ 1307359 h 2795428"/>
              <a:gd name="connsiteX1389" fmla="*/ 2501880 w 4760332"/>
              <a:gd name="connsiteY1389" fmla="*/ 1316237 h 2795428"/>
              <a:gd name="connsiteX1390" fmla="*/ 2501880 w 4760332"/>
              <a:gd name="connsiteY1390" fmla="*/ 1320246 h 2795428"/>
              <a:gd name="connsiteX1391" fmla="*/ 2498158 w 4760332"/>
              <a:gd name="connsiteY1391" fmla="*/ 1320246 h 2795428"/>
              <a:gd name="connsiteX1392" fmla="*/ 2495294 w 4760332"/>
              <a:gd name="connsiteY1392" fmla="*/ 1320246 h 2795428"/>
              <a:gd name="connsiteX1393" fmla="*/ 2491570 w 4760332"/>
              <a:gd name="connsiteY1393" fmla="*/ 1320246 h 2795428"/>
              <a:gd name="connsiteX1394" fmla="*/ 2489566 w 4760332"/>
              <a:gd name="connsiteY1394" fmla="*/ 1320246 h 2795428"/>
              <a:gd name="connsiteX1395" fmla="*/ 2486702 w 4760332"/>
              <a:gd name="connsiteY1395" fmla="*/ 1318241 h 2795428"/>
              <a:gd name="connsiteX1396" fmla="*/ 2481833 w 4760332"/>
              <a:gd name="connsiteY1396" fmla="*/ 1316237 h 2795428"/>
              <a:gd name="connsiteX1397" fmla="*/ 2476965 w 4760332"/>
              <a:gd name="connsiteY1397" fmla="*/ 1316237 h 2795428"/>
              <a:gd name="connsiteX1398" fmla="*/ 2476965 w 4760332"/>
              <a:gd name="connsiteY1398" fmla="*/ 1321105 h 2795428"/>
              <a:gd name="connsiteX1399" fmla="*/ 2477824 w 4760332"/>
              <a:gd name="connsiteY1399" fmla="*/ 1325115 h 2795428"/>
              <a:gd name="connsiteX1400" fmla="*/ 2479829 w 4760332"/>
              <a:gd name="connsiteY1400" fmla="*/ 1327978 h 2795428"/>
              <a:gd name="connsiteX1401" fmla="*/ 2479829 w 4760332"/>
              <a:gd name="connsiteY1401" fmla="*/ 1329983 h 2795428"/>
              <a:gd name="connsiteX1402" fmla="*/ 2481833 w 4760332"/>
              <a:gd name="connsiteY1402" fmla="*/ 1333992 h 2795428"/>
              <a:gd name="connsiteX1403" fmla="*/ 2482693 w 4760332"/>
              <a:gd name="connsiteY1403" fmla="*/ 1338861 h 2795428"/>
              <a:gd name="connsiteX1404" fmla="*/ 2477824 w 4760332"/>
              <a:gd name="connsiteY1404" fmla="*/ 1341725 h 2795428"/>
              <a:gd name="connsiteX1405" fmla="*/ 2474961 w 4760332"/>
              <a:gd name="connsiteY1405" fmla="*/ 1345735 h 2795428"/>
              <a:gd name="connsiteX1406" fmla="*/ 2471237 w 4760332"/>
              <a:gd name="connsiteY1406" fmla="*/ 1350603 h 2795428"/>
              <a:gd name="connsiteX1407" fmla="*/ 2468373 w 4760332"/>
              <a:gd name="connsiteY1407" fmla="*/ 1357476 h 2795428"/>
              <a:gd name="connsiteX1408" fmla="*/ 2457777 w 4760332"/>
              <a:gd name="connsiteY1408" fmla="*/ 1357476 h 2795428"/>
              <a:gd name="connsiteX1409" fmla="*/ 2457777 w 4760332"/>
              <a:gd name="connsiteY1409" fmla="*/ 1380101 h 2795428"/>
              <a:gd name="connsiteX1410" fmla="*/ 2450045 w 4760332"/>
              <a:gd name="connsiteY1410" fmla="*/ 1380101 h 2795428"/>
              <a:gd name="connsiteX1411" fmla="*/ 2441453 w 4760332"/>
              <a:gd name="connsiteY1411" fmla="*/ 1373228 h 2795428"/>
              <a:gd name="connsiteX1412" fmla="*/ 2430857 w 4760332"/>
              <a:gd name="connsiteY1412" fmla="*/ 1369218 h 2795428"/>
              <a:gd name="connsiteX1413" fmla="*/ 2423124 w 4760332"/>
              <a:gd name="connsiteY1413" fmla="*/ 1364350 h 2795428"/>
              <a:gd name="connsiteX1414" fmla="*/ 2417396 w 4760332"/>
              <a:gd name="connsiteY1414" fmla="*/ 1352607 h 2795428"/>
              <a:gd name="connsiteX1415" fmla="*/ 2430857 w 4760332"/>
              <a:gd name="connsiteY1415" fmla="*/ 1354613 h 2795428"/>
              <a:gd name="connsiteX1416" fmla="*/ 2444317 w 4760332"/>
              <a:gd name="connsiteY1416" fmla="*/ 1352607 h 2795428"/>
              <a:gd name="connsiteX1417" fmla="*/ 2454913 w 4760332"/>
              <a:gd name="connsiteY1417" fmla="*/ 1348598 h 2795428"/>
              <a:gd name="connsiteX1418" fmla="*/ 2461500 w 4760332"/>
              <a:gd name="connsiteY1418" fmla="*/ 1341725 h 2795428"/>
              <a:gd name="connsiteX1419" fmla="*/ 2463505 w 4760332"/>
              <a:gd name="connsiteY1419" fmla="*/ 1340866 h 2795428"/>
              <a:gd name="connsiteX1420" fmla="*/ 2463505 w 4760332"/>
              <a:gd name="connsiteY1420" fmla="*/ 1338861 h 2795428"/>
              <a:gd name="connsiteX1421" fmla="*/ 2464364 w 4760332"/>
              <a:gd name="connsiteY1421" fmla="*/ 1336857 h 2795428"/>
              <a:gd name="connsiteX1422" fmla="*/ 2464364 w 4760332"/>
              <a:gd name="connsiteY1422" fmla="*/ 1333992 h 2795428"/>
              <a:gd name="connsiteX1423" fmla="*/ 2464364 w 4760332"/>
              <a:gd name="connsiteY1423" fmla="*/ 1329983 h 2795428"/>
              <a:gd name="connsiteX1424" fmla="*/ 2439448 w 4760332"/>
              <a:gd name="connsiteY1424" fmla="*/ 1311368 h 2795428"/>
              <a:gd name="connsiteX1425" fmla="*/ 2412527 w 4760332"/>
              <a:gd name="connsiteY1425" fmla="*/ 1292753 h 2795428"/>
              <a:gd name="connsiteX1426" fmla="*/ 2403936 w 4760332"/>
              <a:gd name="connsiteY1426" fmla="*/ 1282157 h 2795428"/>
              <a:gd name="connsiteX1427" fmla="*/ 2396204 w 4760332"/>
              <a:gd name="connsiteY1427" fmla="*/ 1272420 h 2795428"/>
              <a:gd name="connsiteX1428" fmla="*/ 2389617 w 4760332"/>
              <a:gd name="connsiteY1428" fmla="*/ 1260677 h 2795428"/>
              <a:gd name="connsiteX1429" fmla="*/ 2379020 w 4760332"/>
              <a:gd name="connsiteY1429" fmla="*/ 1250081 h 2795428"/>
              <a:gd name="connsiteX1430" fmla="*/ 2365560 w 4760332"/>
              <a:gd name="connsiteY1430" fmla="*/ 1245212 h 2795428"/>
              <a:gd name="connsiteX1431" fmla="*/ 2354104 w 4760332"/>
              <a:gd name="connsiteY1431" fmla="*/ 1254949 h 2795428"/>
              <a:gd name="connsiteX1432" fmla="*/ 2338640 w 4760332"/>
              <a:gd name="connsiteY1432" fmla="*/ 1263828 h 2795428"/>
              <a:gd name="connsiteX1433" fmla="*/ 2320311 w 4760332"/>
              <a:gd name="connsiteY1433" fmla="*/ 1267837 h 2795428"/>
              <a:gd name="connsiteX1434" fmla="*/ 2318307 w 4760332"/>
              <a:gd name="connsiteY1434" fmla="*/ 1263828 h 2795428"/>
              <a:gd name="connsiteX1435" fmla="*/ 2317447 w 4760332"/>
              <a:gd name="connsiteY1435" fmla="*/ 1260964 h 2795428"/>
              <a:gd name="connsiteX1436" fmla="*/ 2315442 w 4760332"/>
              <a:gd name="connsiteY1436" fmla="*/ 1258960 h 2795428"/>
              <a:gd name="connsiteX1437" fmla="*/ 2311719 w 4760332"/>
              <a:gd name="connsiteY1437" fmla="*/ 1258960 h 2795428"/>
              <a:gd name="connsiteX1438" fmla="*/ 2310860 w 4760332"/>
              <a:gd name="connsiteY1438" fmla="*/ 1258960 h 2795428"/>
              <a:gd name="connsiteX1439" fmla="*/ 2307137 w 4760332"/>
              <a:gd name="connsiteY1439" fmla="*/ 1260964 h 2795428"/>
              <a:gd name="connsiteX1440" fmla="*/ 2298546 w 4760332"/>
              <a:gd name="connsiteY1440" fmla="*/ 1267837 h 2795428"/>
              <a:gd name="connsiteX1441" fmla="*/ 2295681 w 4760332"/>
              <a:gd name="connsiteY1441" fmla="*/ 1277575 h 2795428"/>
              <a:gd name="connsiteX1442" fmla="*/ 2293677 w 4760332"/>
              <a:gd name="connsiteY1442" fmla="*/ 1288171 h 2795428"/>
              <a:gd name="connsiteX1443" fmla="*/ 2288809 w 4760332"/>
              <a:gd name="connsiteY1443" fmla="*/ 1295903 h 2795428"/>
              <a:gd name="connsiteX1444" fmla="*/ 2270479 w 4760332"/>
              <a:gd name="connsiteY1444" fmla="*/ 1295903 h 2795428"/>
              <a:gd name="connsiteX1445" fmla="*/ 2263893 w 4760332"/>
              <a:gd name="connsiteY1445" fmla="*/ 1304781 h 2795428"/>
              <a:gd name="connsiteX1446" fmla="*/ 2259024 w 4760332"/>
              <a:gd name="connsiteY1446" fmla="*/ 1314518 h 2795428"/>
              <a:gd name="connsiteX1447" fmla="*/ 2255301 w 4760332"/>
              <a:gd name="connsiteY1447" fmla="*/ 1327120 h 2795428"/>
              <a:gd name="connsiteX1448" fmla="*/ 2253296 w 4760332"/>
              <a:gd name="connsiteY1448" fmla="*/ 1327978 h 2795428"/>
              <a:gd name="connsiteX1449" fmla="*/ 2253296 w 4760332"/>
              <a:gd name="connsiteY1449" fmla="*/ 1331988 h 2795428"/>
              <a:gd name="connsiteX1450" fmla="*/ 2255301 w 4760332"/>
              <a:gd name="connsiteY1450" fmla="*/ 1333992 h 2795428"/>
              <a:gd name="connsiteX1451" fmla="*/ 2257306 w 4760332"/>
              <a:gd name="connsiteY1451" fmla="*/ 1334852 h 2795428"/>
              <a:gd name="connsiteX1452" fmla="*/ 2260170 w 4760332"/>
              <a:gd name="connsiteY1452" fmla="*/ 1338861 h 2795428"/>
              <a:gd name="connsiteX1453" fmla="*/ 2262174 w 4760332"/>
              <a:gd name="connsiteY1453" fmla="*/ 1341725 h 2795428"/>
              <a:gd name="connsiteX1454" fmla="*/ 2257306 w 4760332"/>
              <a:gd name="connsiteY1454" fmla="*/ 1341725 h 2795428"/>
              <a:gd name="connsiteX1455" fmla="*/ 2255301 w 4760332"/>
              <a:gd name="connsiteY1455" fmla="*/ 1343730 h 2795428"/>
              <a:gd name="connsiteX1456" fmla="*/ 2253296 w 4760332"/>
              <a:gd name="connsiteY1456" fmla="*/ 1343730 h 2795428"/>
              <a:gd name="connsiteX1457" fmla="*/ 2252437 w 4760332"/>
              <a:gd name="connsiteY1457" fmla="*/ 1345735 h 2795428"/>
              <a:gd name="connsiteX1458" fmla="*/ 2250432 w 4760332"/>
              <a:gd name="connsiteY1458" fmla="*/ 1347739 h 2795428"/>
              <a:gd name="connsiteX1459" fmla="*/ 2246709 w 4760332"/>
              <a:gd name="connsiteY1459" fmla="*/ 1348598 h 2795428"/>
              <a:gd name="connsiteX1460" fmla="*/ 2246709 w 4760332"/>
              <a:gd name="connsiteY1460" fmla="*/ 1352607 h 2795428"/>
              <a:gd name="connsiteX1461" fmla="*/ 2246709 w 4760332"/>
              <a:gd name="connsiteY1461" fmla="*/ 1354613 h 2795428"/>
              <a:gd name="connsiteX1462" fmla="*/ 2246709 w 4760332"/>
              <a:gd name="connsiteY1462" fmla="*/ 1356331 h 2795428"/>
              <a:gd name="connsiteX1463" fmla="*/ 2246709 w 4760332"/>
              <a:gd name="connsiteY1463" fmla="*/ 1362059 h 2795428"/>
              <a:gd name="connsiteX1464" fmla="*/ 2235254 w 4760332"/>
              <a:gd name="connsiteY1464" fmla="*/ 1362917 h 2795428"/>
              <a:gd name="connsiteX1465" fmla="*/ 2230386 w 4760332"/>
              <a:gd name="connsiteY1465" fmla="*/ 1366928 h 2795428"/>
              <a:gd name="connsiteX1466" fmla="*/ 2226662 w 4760332"/>
              <a:gd name="connsiteY1466" fmla="*/ 1369791 h 2795428"/>
              <a:gd name="connsiteX1467" fmla="*/ 2223799 w 4760332"/>
              <a:gd name="connsiteY1467" fmla="*/ 1375519 h 2795428"/>
              <a:gd name="connsiteX1468" fmla="*/ 2218930 w 4760332"/>
              <a:gd name="connsiteY1468" fmla="*/ 1380388 h 2795428"/>
              <a:gd name="connsiteX1469" fmla="*/ 2213202 w 4760332"/>
              <a:gd name="connsiteY1469" fmla="*/ 1382392 h 2795428"/>
              <a:gd name="connsiteX1470" fmla="*/ 2210339 w 4760332"/>
              <a:gd name="connsiteY1470" fmla="*/ 1382392 h 2795428"/>
              <a:gd name="connsiteX1471" fmla="*/ 2205470 w 4760332"/>
              <a:gd name="connsiteY1471" fmla="*/ 1380388 h 2795428"/>
              <a:gd name="connsiteX1472" fmla="*/ 2201746 w 4760332"/>
              <a:gd name="connsiteY1472" fmla="*/ 1378382 h 2795428"/>
              <a:gd name="connsiteX1473" fmla="*/ 2198883 w 4760332"/>
              <a:gd name="connsiteY1473" fmla="*/ 1376378 h 2795428"/>
              <a:gd name="connsiteX1474" fmla="*/ 2196878 w 4760332"/>
              <a:gd name="connsiteY1474" fmla="*/ 1376378 h 2795428"/>
              <a:gd name="connsiteX1475" fmla="*/ 2194014 w 4760332"/>
              <a:gd name="connsiteY1475" fmla="*/ 1378382 h 2795428"/>
              <a:gd name="connsiteX1476" fmla="*/ 2190291 w 4760332"/>
              <a:gd name="connsiteY1476" fmla="*/ 1380388 h 2795428"/>
              <a:gd name="connsiteX1477" fmla="*/ 2187427 w 4760332"/>
              <a:gd name="connsiteY1477" fmla="*/ 1382392 h 2795428"/>
              <a:gd name="connsiteX1478" fmla="*/ 2181700 w 4760332"/>
              <a:gd name="connsiteY1478" fmla="*/ 1383251 h 2795428"/>
              <a:gd name="connsiteX1479" fmla="*/ 2181700 w 4760332"/>
              <a:gd name="connsiteY1479" fmla="*/ 1392129 h 2795428"/>
              <a:gd name="connsiteX1480" fmla="*/ 2228667 w 4760332"/>
              <a:gd name="connsiteY1480" fmla="*/ 1399003 h 2795428"/>
              <a:gd name="connsiteX1481" fmla="*/ 2242127 w 4760332"/>
              <a:gd name="connsiteY1481" fmla="*/ 1392129 h 2795428"/>
              <a:gd name="connsiteX1482" fmla="*/ 2255587 w 4760332"/>
              <a:gd name="connsiteY1482" fmla="*/ 1383251 h 2795428"/>
              <a:gd name="connsiteX1483" fmla="*/ 2266184 w 4760332"/>
              <a:gd name="connsiteY1483" fmla="*/ 1376378 h 2795428"/>
              <a:gd name="connsiteX1484" fmla="*/ 2280503 w 4760332"/>
              <a:gd name="connsiteY1484" fmla="*/ 1373514 h 2795428"/>
              <a:gd name="connsiteX1485" fmla="*/ 2302555 w 4760332"/>
              <a:gd name="connsiteY1485" fmla="*/ 1369505 h 2795428"/>
              <a:gd name="connsiteX1486" fmla="*/ 2325752 w 4760332"/>
              <a:gd name="connsiteY1486" fmla="*/ 1368645 h 2795428"/>
              <a:gd name="connsiteX1487" fmla="*/ 2351814 w 4760332"/>
              <a:gd name="connsiteY1487" fmla="*/ 1368645 h 2795428"/>
              <a:gd name="connsiteX1488" fmla="*/ 2373006 w 4760332"/>
              <a:gd name="connsiteY1488" fmla="*/ 1368645 h 2795428"/>
              <a:gd name="connsiteX1489" fmla="*/ 2391335 w 4760332"/>
              <a:gd name="connsiteY1489" fmla="*/ 1369505 h 2795428"/>
              <a:gd name="connsiteX1490" fmla="*/ 2399927 w 4760332"/>
              <a:gd name="connsiteY1490" fmla="*/ 1371510 h 2795428"/>
              <a:gd name="connsiteX1491" fmla="*/ 2404222 w 4760332"/>
              <a:gd name="connsiteY1491" fmla="*/ 1371510 h 2795428"/>
              <a:gd name="connsiteX1492" fmla="*/ 2398494 w 4760332"/>
              <a:gd name="connsiteY1492" fmla="*/ 1387260 h 2795428"/>
              <a:gd name="connsiteX1493" fmla="*/ 2395631 w 4760332"/>
              <a:gd name="connsiteY1493" fmla="*/ 1403871 h 2795428"/>
              <a:gd name="connsiteX1494" fmla="*/ 2391908 w 4760332"/>
              <a:gd name="connsiteY1494" fmla="*/ 1421340 h 2795428"/>
              <a:gd name="connsiteX1495" fmla="*/ 2397635 w 4760332"/>
              <a:gd name="connsiteY1495" fmla="*/ 1424205 h 2795428"/>
              <a:gd name="connsiteX1496" fmla="*/ 2398494 w 4760332"/>
              <a:gd name="connsiteY1496" fmla="*/ 1428214 h 2795428"/>
              <a:gd name="connsiteX1497" fmla="*/ 2402218 w 4760332"/>
              <a:gd name="connsiteY1497" fmla="*/ 1431078 h 2795428"/>
              <a:gd name="connsiteX1498" fmla="*/ 2404222 w 4760332"/>
              <a:gd name="connsiteY1498" fmla="*/ 1433083 h 2795428"/>
              <a:gd name="connsiteX1499" fmla="*/ 2407087 w 4760332"/>
              <a:gd name="connsiteY1499" fmla="*/ 1435946 h 2795428"/>
              <a:gd name="connsiteX1500" fmla="*/ 2418542 w 4760332"/>
              <a:gd name="connsiteY1500" fmla="*/ 1439956 h 2795428"/>
              <a:gd name="connsiteX1501" fmla="*/ 2432002 w 4760332"/>
              <a:gd name="connsiteY1501" fmla="*/ 1439956 h 2795428"/>
              <a:gd name="connsiteX1502" fmla="*/ 2445463 w 4760332"/>
              <a:gd name="connsiteY1502" fmla="*/ 1441961 h 2795428"/>
              <a:gd name="connsiteX1503" fmla="*/ 2458922 w 4760332"/>
              <a:gd name="connsiteY1503" fmla="*/ 1448834 h 2795428"/>
              <a:gd name="connsiteX1504" fmla="*/ 2462645 w 4760332"/>
              <a:gd name="connsiteY1504" fmla="*/ 1462581 h 2795428"/>
              <a:gd name="connsiteX1505" fmla="*/ 2469233 w 4760332"/>
              <a:gd name="connsiteY1505" fmla="*/ 1465444 h 2795428"/>
              <a:gd name="connsiteX1506" fmla="*/ 2478970 w 4760332"/>
              <a:gd name="connsiteY1506" fmla="*/ 1469454 h 2795428"/>
              <a:gd name="connsiteX1507" fmla="*/ 2492430 w 4760332"/>
              <a:gd name="connsiteY1507" fmla="*/ 1472318 h 2795428"/>
              <a:gd name="connsiteX1508" fmla="*/ 2503885 w 4760332"/>
              <a:gd name="connsiteY1508" fmla="*/ 1476327 h 2795428"/>
              <a:gd name="connsiteX1509" fmla="*/ 2510472 w 4760332"/>
              <a:gd name="connsiteY1509" fmla="*/ 1477186 h 2795428"/>
              <a:gd name="connsiteX1510" fmla="*/ 2512477 w 4760332"/>
              <a:gd name="connsiteY1510" fmla="*/ 1467449 h 2795428"/>
              <a:gd name="connsiteX1511" fmla="*/ 2516200 w 4760332"/>
              <a:gd name="connsiteY1511" fmla="*/ 1458571 h 2795428"/>
              <a:gd name="connsiteX1512" fmla="*/ 2519064 w 4760332"/>
              <a:gd name="connsiteY1512" fmla="*/ 1449694 h 2795428"/>
              <a:gd name="connsiteX1513" fmla="*/ 2529661 w 4760332"/>
              <a:gd name="connsiteY1513" fmla="*/ 1442820 h 2795428"/>
              <a:gd name="connsiteX1514" fmla="*/ 2543980 w 4760332"/>
              <a:gd name="connsiteY1514" fmla="*/ 1439956 h 2795428"/>
              <a:gd name="connsiteX1515" fmla="*/ 2557440 w 4760332"/>
              <a:gd name="connsiteY1515" fmla="*/ 1442820 h 2795428"/>
              <a:gd name="connsiteX1516" fmla="*/ 2570900 w 4760332"/>
              <a:gd name="connsiteY1516" fmla="*/ 1449694 h 2795428"/>
              <a:gd name="connsiteX1517" fmla="*/ 2584360 w 4760332"/>
              <a:gd name="connsiteY1517" fmla="*/ 1455421 h 2795428"/>
              <a:gd name="connsiteX1518" fmla="*/ 2590947 w 4760332"/>
              <a:gd name="connsiteY1518" fmla="*/ 1456280 h 2795428"/>
              <a:gd name="connsiteX1519" fmla="*/ 2604407 w 4760332"/>
              <a:gd name="connsiteY1519" fmla="*/ 1458285 h 2795428"/>
              <a:gd name="connsiteX1520" fmla="*/ 2617868 w 4760332"/>
              <a:gd name="connsiteY1520" fmla="*/ 1462294 h 2795428"/>
              <a:gd name="connsiteX1521" fmla="*/ 2631328 w 4760332"/>
              <a:gd name="connsiteY1521" fmla="*/ 1463153 h 2795428"/>
              <a:gd name="connsiteX1522" fmla="*/ 2641924 w 4760332"/>
              <a:gd name="connsiteY1522" fmla="*/ 1465158 h 2795428"/>
              <a:gd name="connsiteX1523" fmla="*/ 2646793 w 4760332"/>
              <a:gd name="connsiteY1523" fmla="*/ 1467163 h 2795428"/>
              <a:gd name="connsiteX1524" fmla="*/ 2649656 w 4760332"/>
              <a:gd name="connsiteY1524" fmla="*/ 1465158 h 2795428"/>
              <a:gd name="connsiteX1525" fmla="*/ 2651662 w 4760332"/>
              <a:gd name="connsiteY1525" fmla="*/ 1462294 h 2795428"/>
              <a:gd name="connsiteX1526" fmla="*/ 2653666 w 4760332"/>
              <a:gd name="connsiteY1526" fmla="*/ 1460290 h 2795428"/>
              <a:gd name="connsiteX1527" fmla="*/ 2656530 w 4760332"/>
              <a:gd name="connsiteY1527" fmla="*/ 1456280 h 2795428"/>
              <a:gd name="connsiteX1528" fmla="*/ 2660253 w 4760332"/>
              <a:gd name="connsiteY1528" fmla="*/ 1455421 h 2795428"/>
              <a:gd name="connsiteX1529" fmla="*/ 2663116 w 4760332"/>
              <a:gd name="connsiteY1529" fmla="*/ 1455421 h 2795428"/>
              <a:gd name="connsiteX1530" fmla="*/ 2667985 w 4760332"/>
              <a:gd name="connsiteY1530" fmla="*/ 1455421 h 2795428"/>
              <a:gd name="connsiteX1531" fmla="*/ 2680587 w 4760332"/>
              <a:gd name="connsiteY1531" fmla="*/ 1458285 h 2795428"/>
              <a:gd name="connsiteX1532" fmla="*/ 2690324 w 4760332"/>
              <a:gd name="connsiteY1532" fmla="*/ 1463153 h 2795428"/>
              <a:gd name="connsiteX1533" fmla="*/ 2701779 w 4760332"/>
              <a:gd name="connsiteY1533" fmla="*/ 1462294 h 2795428"/>
              <a:gd name="connsiteX1534" fmla="*/ 2714380 w 4760332"/>
              <a:gd name="connsiteY1534" fmla="*/ 1458285 h 2795428"/>
              <a:gd name="connsiteX1535" fmla="*/ 2715239 w 4760332"/>
              <a:gd name="connsiteY1535" fmla="*/ 1444538 h 2795428"/>
              <a:gd name="connsiteX1536" fmla="*/ 2721826 w 4760332"/>
              <a:gd name="connsiteY1536" fmla="*/ 1427928 h 2795428"/>
              <a:gd name="connsiteX1537" fmla="*/ 2727554 w 4760332"/>
              <a:gd name="connsiteY1537" fmla="*/ 1412176 h 2795428"/>
              <a:gd name="connsiteX1538" fmla="*/ 2729272 w 4760332"/>
              <a:gd name="connsiteY1538" fmla="*/ 1399003 h 2795428"/>
              <a:gd name="connsiteX1539" fmla="*/ 2726408 w 4760332"/>
              <a:gd name="connsiteY1539" fmla="*/ 1387260 h 2795428"/>
              <a:gd name="connsiteX1540" fmla="*/ 2724404 w 4760332"/>
              <a:gd name="connsiteY1540" fmla="*/ 1383251 h 2795428"/>
              <a:gd name="connsiteX1541" fmla="*/ 2724404 w 4760332"/>
              <a:gd name="connsiteY1541" fmla="*/ 1380388 h 2795428"/>
              <a:gd name="connsiteX1542" fmla="*/ 2722399 w 4760332"/>
              <a:gd name="connsiteY1542" fmla="*/ 1378382 h 2795428"/>
              <a:gd name="connsiteX1543" fmla="*/ 2720395 w 4760332"/>
              <a:gd name="connsiteY1543" fmla="*/ 1376378 h 2795428"/>
              <a:gd name="connsiteX1544" fmla="*/ 2717530 w 4760332"/>
              <a:gd name="connsiteY1544" fmla="*/ 1376378 h 2795428"/>
              <a:gd name="connsiteX1545" fmla="*/ 2713807 w 4760332"/>
              <a:gd name="connsiteY1545" fmla="*/ 1376378 h 2795428"/>
              <a:gd name="connsiteX1546" fmla="*/ 2707220 w 4760332"/>
              <a:gd name="connsiteY1546" fmla="*/ 1376378 h 2795428"/>
              <a:gd name="connsiteX1547" fmla="*/ 2699488 w 4760332"/>
              <a:gd name="connsiteY1547" fmla="*/ 1383251 h 2795428"/>
              <a:gd name="connsiteX1548" fmla="*/ 2692901 w 4760332"/>
              <a:gd name="connsiteY1548" fmla="*/ 1385256 h 2795428"/>
              <a:gd name="connsiteX1549" fmla="*/ 2686314 w 4760332"/>
              <a:gd name="connsiteY1549" fmla="*/ 1383251 h 2795428"/>
              <a:gd name="connsiteX1550" fmla="*/ 2679727 w 4760332"/>
              <a:gd name="connsiteY1550" fmla="*/ 1380388 h 2795428"/>
              <a:gd name="connsiteX1551" fmla="*/ 2671136 w 4760332"/>
              <a:gd name="connsiteY1551" fmla="*/ 1376378 h 2795428"/>
              <a:gd name="connsiteX1552" fmla="*/ 2666267 w 4760332"/>
              <a:gd name="connsiteY1552" fmla="*/ 1375519 h 2795428"/>
              <a:gd name="connsiteX1553" fmla="*/ 2662544 w 4760332"/>
              <a:gd name="connsiteY1553" fmla="*/ 1376378 h 2795428"/>
              <a:gd name="connsiteX1554" fmla="*/ 2657675 w 4760332"/>
              <a:gd name="connsiteY1554" fmla="*/ 1378382 h 2795428"/>
              <a:gd name="connsiteX1555" fmla="*/ 2655671 w 4760332"/>
              <a:gd name="connsiteY1555" fmla="*/ 1382392 h 2795428"/>
              <a:gd name="connsiteX1556" fmla="*/ 2652806 w 4760332"/>
              <a:gd name="connsiteY1556" fmla="*/ 1385256 h 2795428"/>
              <a:gd name="connsiteX1557" fmla="*/ 2649084 w 4760332"/>
              <a:gd name="connsiteY1557" fmla="*/ 1387260 h 2795428"/>
              <a:gd name="connsiteX1558" fmla="*/ 2634764 w 4760332"/>
              <a:gd name="connsiteY1558" fmla="*/ 1383251 h 2795428"/>
              <a:gd name="connsiteX1559" fmla="*/ 2619299 w 4760332"/>
              <a:gd name="connsiteY1559" fmla="*/ 1373514 h 2795428"/>
              <a:gd name="connsiteX1560" fmla="*/ 2607844 w 4760332"/>
              <a:gd name="connsiteY1560" fmla="*/ 1357762 h 2795428"/>
              <a:gd name="connsiteX1561" fmla="*/ 2602116 w 4760332"/>
              <a:gd name="connsiteY1561" fmla="*/ 1342012 h 2795428"/>
              <a:gd name="connsiteX1562" fmla="*/ 2602116 w 4760332"/>
              <a:gd name="connsiteY1562" fmla="*/ 1339147 h 2795428"/>
              <a:gd name="connsiteX1563" fmla="*/ 2602116 w 4760332"/>
              <a:gd name="connsiteY1563" fmla="*/ 1335138 h 2795428"/>
              <a:gd name="connsiteX1564" fmla="*/ 2602116 w 4760332"/>
              <a:gd name="connsiteY1564" fmla="*/ 1332275 h 2795428"/>
              <a:gd name="connsiteX1565" fmla="*/ 2602116 w 4760332"/>
              <a:gd name="connsiteY1565" fmla="*/ 1328264 h 2795428"/>
              <a:gd name="connsiteX1566" fmla="*/ 2602116 w 4760332"/>
              <a:gd name="connsiteY1566" fmla="*/ 1325401 h 2795428"/>
              <a:gd name="connsiteX1567" fmla="*/ 2604121 w 4760332"/>
              <a:gd name="connsiteY1567" fmla="*/ 1321392 h 2795428"/>
              <a:gd name="connsiteX1568" fmla="*/ 2606126 w 4760332"/>
              <a:gd name="connsiteY1568" fmla="*/ 1316523 h 2795428"/>
              <a:gd name="connsiteX1569" fmla="*/ 2602403 w 4760332"/>
              <a:gd name="connsiteY1569" fmla="*/ 1313659 h 2795428"/>
              <a:gd name="connsiteX1570" fmla="*/ 2599538 w 4760332"/>
              <a:gd name="connsiteY1570" fmla="*/ 1311655 h 2795428"/>
              <a:gd name="connsiteX1571" fmla="*/ 2597534 w 4760332"/>
              <a:gd name="connsiteY1571" fmla="*/ 1309650 h 2795428"/>
              <a:gd name="connsiteX1572" fmla="*/ 2595529 w 4760332"/>
              <a:gd name="connsiteY1572" fmla="*/ 1307645 h 2795428"/>
              <a:gd name="connsiteX1573" fmla="*/ 2592666 w 4760332"/>
              <a:gd name="connsiteY1573" fmla="*/ 1306786 h 2795428"/>
              <a:gd name="connsiteX1574" fmla="*/ 2587797 w 4760332"/>
              <a:gd name="connsiteY1574" fmla="*/ 1304781 h 2795428"/>
              <a:gd name="connsiteX1575" fmla="*/ 2585792 w 4760332"/>
              <a:gd name="connsiteY1575" fmla="*/ 1302777 h 2795428"/>
              <a:gd name="connsiteX1576" fmla="*/ 2583788 w 4760332"/>
              <a:gd name="connsiteY1576" fmla="*/ 1302777 h 2795428"/>
              <a:gd name="connsiteX1577" fmla="*/ 2581783 w 4760332"/>
              <a:gd name="connsiteY1577" fmla="*/ 1300772 h 2795428"/>
              <a:gd name="connsiteX1578" fmla="*/ 2578919 w 4760332"/>
              <a:gd name="connsiteY1578" fmla="*/ 1300772 h 2795428"/>
              <a:gd name="connsiteX1579" fmla="*/ 2575196 w 4760332"/>
              <a:gd name="connsiteY1579" fmla="*/ 1300772 h 2795428"/>
              <a:gd name="connsiteX1580" fmla="*/ 2575196 w 4760332"/>
              <a:gd name="connsiteY1580" fmla="*/ 1304781 h 2795428"/>
              <a:gd name="connsiteX1581" fmla="*/ 2572332 w 4760332"/>
              <a:gd name="connsiteY1581" fmla="*/ 1304781 h 2795428"/>
              <a:gd name="connsiteX1582" fmla="*/ 2572332 w 4760332"/>
              <a:gd name="connsiteY1582" fmla="*/ 1309650 h 2795428"/>
              <a:gd name="connsiteX1583" fmla="*/ 2574336 w 4760332"/>
              <a:gd name="connsiteY1583" fmla="*/ 1313659 h 2795428"/>
              <a:gd name="connsiteX1584" fmla="*/ 2574336 w 4760332"/>
              <a:gd name="connsiteY1584" fmla="*/ 1314518 h 2795428"/>
              <a:gd name="connsiteX1585" fmla="*/ 2574336 w 4760332"/>
              <a:gd name="connsiteY1585" fmla="*/ 1316523 h 2795428"/>
              <a:gd name="connsiteX1586" fmla="*/ 2572332 w 4760332"/>
              <a:gd name="connsiteY1586" fmla="*/ 1318527 h 2795428"/>
              <a:gd name="connsiteX1587" fmla="*/ 2570327 w 4760332"/>
              <a:gd name="connsiteY1587" fmla="*/ 1318527 h 2795428"/>
              <a:gd name="connsiteX1588" fmla="*/ 2567464 w 4760332"/>
              <a:gd name="connsiteY1588" fmla="*/ 1318527 h 2795428"/>
              <a:gd name="connsiteX1589" fmla="*/ 2560876 w 4760332"/>
              <a:gd name="connsiteY1589" fmla="*/ 1320533 h 2795428"/>
              <a:gd name="connsiteX1590" fmla="*/ 2558872 w 4760332"/>
              <a:gd name="connsiteY1590" fmla="*/ 1316523 h 2795428"/>
              <a:gd name="connsiteX1591" fmla="*/ 2556867 w 4760332"/>
              <a:gd name="connsiteY1591" fmla="*/ 1314518 h 2795428"/>
              <a:gd name="connsiteX1592" fmla="*/ 2556867 w 4760332"/>
              <a:gd name="connsiteY1592" fmla="*/ 1313659 h 2795428"/>
              <a:gd name="connsiteX1593" fmla="*/ 2554004 w 4760332"/>
              <a:gd name="connsiteY1593" fmla="*/ 1311655 h 2795428"/>
              <a:gd name="connsiteX1594" fmla="*/ 2554004 w 4760332"/>
              <a:gd name="connsiteY1594" fmla="*/ 1316237 h 2795428"/>
              <a:gd name="connsiteX1595" fmla="*/ 2562595 w 4760332"/>
              <a:gd name="connsiteY1595" fmla="*/ 1326833 h 2795428"/>
              <a:gd name="connsiteX1596" fmla="*/ 2569182 w 4760332"/>
              <a:gd name="connsiteY1596" fmla="*/ 1341439 h 2795428"/>
              <a:gd name="connsiteX1597" fmla="*/ 2572046 w 4760332"/>
              <a:gd name="connsiteY1597" fmla="*/ 1357190 h 2795428"/>
              <a:gd name="connsiteX1598" fmla="*/ 2567177 w 4760332"/>
              <a:gd name="connsiteY1598" fmla="*/ 1361200 h 2795428"/>
              <a:gd name="connsiteX1599" fmla="*/ 2563454 w 4760332"/>
              <a:gd name="connsiteY1599" fmla="*/ 1362059 h 2795428"/>
              <a:gd name="connsiteX1600" fmla="*/ 2562595 w 4760332"/>
              <a:gd name="connsiteY1600" fmla="*/ 1366068 h 2795428"/>
              <a:gd name="connsiteX1601" fmla="*/ 2560590 w 4760332"/>
              <a:gd name="connsiteY1601" fmla="*/ 1368932 h 2795428"/>
              <a:gd name="connsiteX1602" fmla="*/ 2560590 w 4760332"/>
              <a:gd name="connsiteY1602" fmla="*/ 1370937 h 2795428"/>
              <a:gd name="connsiteX1603" fmla="*/ 2558586 w 4760332"/>
              <a:gd name="connsiteY1603" fmla="*/ 1374946 h 2795428"/>
              <a:gd name="connsiteX1604" fmla="*/ 2556581 w 4760332"/>
              <a:gd name="connsiteY1604" fmla="*/ 1375806 h 2795428"/>
              <a:gd name="connsiteX1605" fmla="*/ 2551712 w 4760332"/>
              <a:gd name="connsiteY1605" fmla="*/ 1377810 h 2795428"/>
              <a:gd name="connsiteX1606" fmla="*/ 2546843 w 4760332"/>
              <a:gd name="connsiteY1606" fmla="*/ 1379815 h 2795428"/>
              <a:gd name="connsiteX1607" fmla="*/ 2544838 w 4760332"/>
              <a:gd name="connsiteY1607" fmla="*/ 1377810 h 2795428"/>
              <a:gd name="connsiteX1608" fmla="*/ 2542834 w 4760332"/>
              <a:gd name="connsiteY1608" fmla="*/ 1377810 h 2795428"/>
              <a:gd name="connsiteX1609" fmla="*/ 2541975 w 4760332"/>
              <a:gd name="connsiteY1609" fmla="*/ 1375806 h 2795428"/>
              <a:gd name="connsiteX1610" fmla="*/ 2538252 w 4760332"/>
              <a:gd name="connsiteY1610" fmla="*/ 1375806 h 2795428"/>
              <a:gd name="connsiteX1611" fmla="*/ 2522787 w 4760332"/>
              <a:gd name="connsiteY1611" fmla="*/ 1329983 h 2795428"/>
              <a:gd name="connsiteX1612" fmla="*/ 2519924 w 4760332"/>
              <a:gd name="connsiteY1612" fmla="*/ 1327978 h 2795428"/>
              <a:gd name="connsiteX1613" fmla="*/ 2516200 w 4760332"/>
              <a:gd name="connsiteY1613" fmla="*/ 1325115 h 2795428"/>
              <a:gd name="connsiteX1614" fmla="*/ 2511331 w 4760332"/>
              <a:gd name="connsiteY1614" fmla="*/ 1321105 h 2795428"/>
              <a:gd name="connsiteX1615" fmla="*/ 2508468 w 4760332"/>
              <a:gd name="connsiteY1615" fmla="*/ 1320246 h 2795428"/>
              <a:gd name="connsiteX1616" fmla="*/ 2504745 w 4760332"/>
              <a:gd name="connsiteY1616" fmla="*/ 1316237 h 2795428"/>
              <a:gd name="connsiteX1617" fmla="*/ 2502740 w 4760332"/>
              <a:gd name="connsiteY1617" fmla="*/ 1306500 h 2795428"/>
              <a:gd name="connsiteX1618" fmla="*/ 2504745 w 4760332"/>
              <a:gd name="connsiteY1618" fmla="*/ 1297622 h 2795428"/>
              <a:gd name="connsiteX1619" fmla="*/ 2506749 w 4760332"/>
              <a:gd name="connsiteY1619" fmla="*/ 1290748 h 2795428"/>
              <a:gd name="connsiteX1620" fmla="*/ 2506749 w 4760332"/>
              <a:gd name="connsiteY1620" fmla="*/ 1283875 h 2795428"/>
              <a:gd name="connsiteX1621" fmla="*/ 2501880 w 4760332"/>
              <a:gd name="connsiteY1621" fmla="*/ 1279006 h 2795428"/>
              <a:gd name="connsiteX1622" fmla="*/ 2489280 w 4760332"/>
              <a:gd name="connsiteY1622" fmla="*/ 1270128 h 2795428"/>
              <a:gd name="connsiteX1623" fmla="*/ 2479543 w 4760332"/>
              <a:gd name="connsiteY1623" fmla="*/ 1265259 h 2795428"/>
              <a:gd name="connsiteX1624" fmla="*/ 2470951 w 4760332"/>
              <a:gd name="connsiteY1624" fmla="*/ 1263255 h 2795428"/>
              <a:gd name="connsiteX1625" fmla="*/ 2463218 w 4760332"/>
              <a:gd name="connsiteY1625" fmla="*/ 1258387 h 2795428"/>
              <a:gd name="connsiteX1626" fmla="*/ 2456631 w 4760332"/>
              <a:gd name="connsiteY1626" fmla="*/ 1247790 h 2795428"/>
              <a:gd name="connsiteX1627" fmla="*/ 2450045 w 4760332"/>
              <a:gd name="connsiteY1627" fmla="*/ 1229175 h 2795428"/>
              <a:gd name="connsiteX1628" fmla="*/ 2436585 w 4760332"/>
              <a:gd name="connsiteY1628" fmla="*/ 1233185 h 2795428"/>
              <a:gd name="connsiteX1629" fmla="*/ 2434580 w 4760332"/>
              <a:gd name="connsiteY1629" fmla="*/ 1227457 h 2795428"/>
              <a:gd name="connsiteX1630" fmla="*/ 2434580 w 4760332"/>
              <a:gd name="connsiteY1630" fmla="*/ 1224593 h 2795428"/>
              <a:gd name="connsiteX1631" fmla="*/ 2432575 w 4760332"/>
              <a:gd name="connsiteY1631" fmla="*/ 1220583 h 2795428"/>
              <a:gd name="connsiteX1632" fmla="*/ 1281585 w 4760332"/>
              <a:gd name="connsiteY1632" fmla="*/ 1213710 h 2795428"/>
              <a:gd name="connsiteX1633" fmla="*/ 1281442 w 4760332"/>
              <a:gd name="connsiteY1633" fmla="*/ 1213997 h 2795428"/>
              <a:gd name="connsiteX1634" fmla="*/ 1284163 w 4760332"/>
              <a:gd name="connsiteY1634" fmla="*/ 1213997 h 2795428"/>
              <a:gd name="connsiteX1635" fmla="*/ 1283305 w 4760332"/>
              <a:gd name="connsiteY1635" fmla="*/ 1218004 h 2795428"/>
              <a:gd name="connsiteX1636" fmla="*/ 1283590 w 4760332"/>
              <a:gd name="connsiteY1636" fmla="*/ 1217719 h 2795428"/>
              <a:gd name="connsiteX1637" fmla="*/ 1284450 w 4760332"/>
              <a:gd name="connsiteY1637" fmla="*/ 1213710 h 2795428"/>
              <a:gd name="connsiteX1638" fmla="*/ 2661972 w 4760332"/>
              <a:gd name="connsiteY1638" fmla="*/ 1199677 h 2795428"/>
              <a:gd name="connsiteX1639" fmla="*/ 2658248 w 4760332"/>
              <a:gd name="connsiteY1639" fmla="*/ 1207409 h 2795428"/>
              <a:gd name="connsiteX1640" fmla="*/ 2651662 w 4760332"/>
              <a:gd name="connsiteY1640" fmla="*/ 1220011 h 2795428"/>
              <a:gd name="connsiteX1641" fmla="*/ 2643069 w 4760332"/>
              <a:gd name="connsiteY1641" fmla="*/ 1233757 h 2795428"/>
              <a:gd name="connsiteX1642" fmla="*/ 2635337 w 4760332"/>
              <a:gd name="connsiteY1642" fmla="*/ 1247504 h 2795428"/>
              <a:gd name="connsiteX1643" fmla="*/ 2628750 w 4760332"/>
              <a:gd name="connsiteY1643" fmla="*/ 1259246 h 2795428"/>
              <a:gd name="connsiteX1644" fmla="*/ 2625027 w 4760332"/>
              <a:gd name="connsiteY1644" fmla="*/ 1268983 h 2795428"/>
              <a:gd name="connsiteX1645" fmla="*/ 2625027 w 4760332"/>
              <a:gd name="connsiteY1645" fmla="*/ 1274710 h 2795428"/>
              <a:gd name="connsiteX1646" fmla="*/ 2627032 w 4760332"/>
              <a:gd name="connsiteY1646" fmla="*/ 1281584 h 2795428"/>
              <a:gd name="connsiteX1647" fmla="*/ 2627032 w 4760332"/>
              <a:gd name="connsiteY1647" fmla="*/ 1284447 h 2795428"/>
              <a:gd name="connsiteX1648" fmla="*/ 2629036 w 4760332"/>
              <a:gd name="connsiteY1648" fmla="*/ 1288458 h 2795428"/>
              <a:gd name="connsiteX1649" fmla="*/ 2631901 w 4760332"/>
              <a:gd name="connsiteY1649" fmla="*/ 1289316 h 2795428"/>
              <a:gd name="connsiteX1650" fmla="*/ 2635624 w 4760332"/>
              <a:gd name="connsiteY1650" fmla="*/ 1291321 h 2795428"/>
              <a:gd name="connsiteX1651" fmla="*/ 2640492 w 4760332"/>
              <a:gd name="connsiteY1651" fmla="*/ 1293326 h 2795428"/>
              <a:gd name="connsiteX1652" fmla="*/ 2653952 w 4760332"/>
              <a:gd name="connsiteY1652" fmla="*/ 1298195 h 2795428"/>
              <a:gd name="connsiteX1653" fmla="*/ 2667412 w 4760332"/>
              <a:gd name="connsiteY1653" fmla="*/ 1296190 h 2795428"/>
              <a:gd name="connsiteX1654" fmla="*/ 2678868 w 4760332"/>
              <a:gd name="connsiteY1654" fmla="*/ 1291321 h 2795428"/>
              <a:gd name="connsiteX1655" fmla="*/ 2692328 w 4760332"/>
              <a:gd name="connsiteY1655" fmla="*/ 1284447 h 2795428"/>
              <a:gd name="connsiteX1656" fmla="*/ 2705789 w 4760332"/>
              <a:gd name="connsiteY1656" fmla="*/ 1282443 h 2795428"/>
              <a:gd name="connsiteX1657" fmla="*/ 2719249 w 4760332"/>
              <a:gd name="connsiteY1657" fmla="*/ 1282443 h 2795428"/>
              <a:gd name="connsiteX1658" fmla="*/ 2727840 w 4760332"/>
              <a:gd name="connsiteY1658" fmla="*/ 1288171 h 2795428"/>
              <a:gd name="connsiteX1659" fmla="*/ 2734427 w 4760332"/>
              <a:gd name="connsiteY1659" fmla="*/ 1293040 h 2795428"/>
              <a:gd name="connsiteX1660" fmla="*/ 2742159 w 4760332"/>
              <a:gd name="connsiteY1660" fmla="*/ 1295903 h 2795428"/>
              <a:gd name="connsiteX1661" fmla="*/ 2762207 w 4760332"/>
              <a:gd name="connsiteY1661" fmla="*/ 1299912 h 2795428"/>
              <a:gd name="connsiteX1662" fmla="*/ 2782254 w 4760332"/>
              <a:gd name="connsiteY1662" fmla="*/ 1297908 h 2795428"/>
              <a:gd name="connsiteX1663" fmla="*/ 2800582 w 4760332"/>
              <a:gd name="connsiteY1663" fmla="*/ 1293040 h 2795428"/>
              <a:gd name="connsiteX1664" fmla="*/ 2805737 w 4760332"/>
              <a:gd name="connsiteY1664" fmla="*/ 1282730 h 2795428"/>
              <a:gd name="connsiteX1665" fmla="*/ 2800010 w 4760332"/>
              <a:gd name="connsiteY1665" fmla="*/ 1282730 h 2795428"/>
              <a:gd name="connsiteX1666" fmla="*/ 2792277 w 4760332"/>
              <a:gd name="connsiteY1666" fmla="*/ 1268983 h 2795428"/>
              <a:gd name="connsiteX1667" fmla="*/ 2778817 w 4760332"/>
              <a:gd name="connsiteY1667" fmla="*/ 1257241 h 2795428"/>
              <a:gd name="connsiteX1668" fmla="*/ 2759630 w 4760332"/>
              <a:gd name="connsiteY1668" fmla="*/ 1245499 h 2795428"/>
              <a:gd name="connsiteX1669" fmla="*/ 2741300 w 4760332"/>
              <a:gd name="connsiteY1669" fmla="*/ 1234902 h 2795428"/>
              <a:gd name="connsiteX1670" fmla="*/ 2726981 w 4760332"/>
              <a:gd name="connsiteY1670" fmla="*/ 1230034 h 2795428"/>
              <a:gd name="connsiteX1671" fmla="*/ 2718389 w 4760332"/>
              <a:gd name="connsiteY1671" fmla="*/ 1236907 h 2795428"/>
              <a:gd name="connsiteX1672" fmla="*/ 2706934 w 4760332"/>
              <a:gd name="connsiteY1672" fmla="*/ 1241776 h 2795428"/>
              <a:gd name="connsiteX1673" fmla="*/ 2698342 w 4760332"/>
              <a:gd name="connsiteY1673" fmla="*/ 1240917 h 2795428"/>
              <a:gd name="connsiteX1674" fmla="*/ 2693474 w 4760332"/>
              <a:gd name="connsiteY1674" fmla="*/ 1234044 h 2795428"/>
              <a:gd name="connsiteX1675" fmla="*/ 2686887 w 4760332"/>
              <a:gd name="connsiteY1675" fmla="*/ 1227170 h 2795428"/>
              <a:gd name="connsiteX1676" fmla="*/ 2683164 w 4760332"/>
              <a:gd name="connsiteY1676" fmla="*/ 1218292 h 2795428"/>
              <a:gd name="connsiteX1677" fmla="*/ 2694619 w 4760332"/>
              <a:gd name="connsiteY1677" fmla="*/ 1214283 h 2795428"/>
              <a:gd name="connsiteX1678" fmla="*/ 2693760 w 4760332"/>
              <a:gd name="connsiteY1678" fmla="*/ 1213424 h 2795428"/>
              <a:gd name="connsiteX1679" fmla="*/ 2691756 w 4760332"/>
              <a:gd name="connsiteY1679" fmla="*/ 1213424 h 2795428"/>
              <a:gd name="connsiteX1680" fmla="*/ 2689751 w 4760332"/>
              <a:gd name="connsiteY1680" fmla="*/ 1213424 h 2795428"/>
              <a:gd name="connsiteX1681" fmla="*/ 2686887 w 4760332"/>
              <a:gd name="connsiteY1681" fmla="*/ 1211419 h 2795428"/>
              <a:gd name="connsiteX1682" fmla="*/ 2681160 w 4760332"/>
              <a:gd name="connsiteY1682" fmla="*/ 1206550 h 2795428"/>
              <a:gd name="connsiteX1683" fmla="*/ 2676291 w 4760332"/>
              <a:gd name="connsiteY1683" fmla="*/ 1204546 h 2795428"/>
              <a:gd name="connsiteX1684" fmla="*/ 2669704 w 4760332"/>
              <a:gd name="connsiteY1684" fmla="*/ 1201681 h 2795428"/>
              <a:gd name="connsiteX1685" fmla="*/ 2930603 w 4760332"/>
              <a:gd name="connsiteY1685" fmla="*/ 1194809 h 2795428"/>
              <a:gd name="connsiteX1686" fmla="*/ 2920006 w 4760332"/>
              <a:gd name="connsiteY1686" fmla="*/ 1203687 h 2795428"/>
              <a:gd name="connsiteX1687" fmla="*/ 2908550 w 4760332"/>
              <a:gd name="connsiteY1687" fmla="*/ 1208555 h 2795428"/>
              <a:gd name="connsiteX1688" fmla="*/ 2897095 w 4760332"/>
              <a:gd name="connsiteY1688" fmla="*/ 1213424 h 2795428"/>
              <a:gd name="connsiteX1689" fmla="*/ 2886499 w 4760332"/>
              <a:gd name="connsiteY1689" fmla="*/ 1222302 h 2795428"/>
              <a:gd name="connsiteX1690" fmla="*/ 2879912 w 4760332"/>
              <a:gd name="connsiteY1690" fmla="*/ 1232898 h 2795428"/>
              <a:gd name="connsiteX1691" fmla="*/ 2877048 w 4760332"/>
              <a:gd name="connsiteY1691" fmla="*/ 1247504 h 2795428"/>
              <a:gd name="connsiteX1692" fmla="*/ 2881917 w 4760332"/>
              <a:gd name="connsiteY1692" fmla="*/ 1263255 h 2795428"/>
              <a:gd name="connsiteX1693" fmla="*/ 2892513 w 4760332"/>
              <a:gd name="connsiteY1693" fmla="*/ 1279006 h 2795428"/>
              <a:gd name="connsiteX1694" fmla="*/ 2902251 w 4760332"/>
              <a:gd name="connsiteY1694" fmla="*/ 1294757 h 2795428"/>
              <a:gd name="connsiteX1695" fmla="*/ 2913706 w 4760332"/>
              <a:gd name="connsiteY1695" fmla="*/ 1307359 h 2795428"/>
              <a:gd name="connsiteX1696" fmla="*/ 2920293 w 4760332"/>
              <a:gd name="connsiteY1696" fmla="*/ 1319960 h 2795428"/>
              <a:gd name="connsiteX1697" fmla="*/ 2908837 w 4760332"/>
              <a:gd name="connsiteY1697" fmla="*/ 1319960 h 2795428"/>
              <a:gd name="connsiteX1698" fmla="*/ 2908837 w 4760332"/>
              <a:gd name="connsiteY1698" fmla="*/ 1341439 h 2795428"/>
              <a:gd name="connsiteX1699" fmla="*/ 2912560 w 4760332"/>
              <a:gd name="connsiteY1699" fmla="*/ 1357190 h 2795428"/>
              <a:gd name="connsiteX1700" fmla="*/ 2922298 w 4760332"/>
              <a:gd name="connsiteY1700" fmla="*/ 1366068 h 2795428"/>
              <a:gd name="connsiteX1701" fmla="*/ 2939481 w 4760332"/>
              <a:gd name="connsiteY1701" fmla="*/ 1368932 h 2795428"/>
              <a:gd name="connsiteX1702" fmla="*/ 2964396 w 4760332"/>
              <a:gd name="connsiteY1702" fmla="*/ 1368073 h 2795428"/>
              <a:gd name="connsiteX1703" fmla="*/ 2962391 w 4760332"/>
              <a:gd name="connsiteY1703" fmla="*/ 1348598 h 2795428"/>
              <a:gd name="connsiteX1704" fmla="*/ 2958668 w 4760332"/>
              <a:gd name="connsiteY1704" fmla="*/ 1336857 h 2795428"/>
              <a:gd name="connsiteX1705" fmla="*/ 2953800 w 4760332"/>
              <a:gd name="connsiteY1705" fmla="*/ 1327120 h 2795428"/>
              <a:gd name="connsiteX1706" fmla="*/ 2951795 w 4760332"/>
              <a:gd name="connsiteY1706" fmla="*/ 1316523 h 2795428"/>
              <a:gd name="connsiteX1707" fmla="*/ 2953800 w 4760332"/>
              <a:gd name="connsiteY1707" fmla="*/ 1300772 h 2795428"/>
              <a:gd name="connsiteX1708" fmla="*/ 2957522 w 4760332"/>
              <a:gd name="connsiteY1708" fmla="*/ 1302777 h 2795428"/>
              <a:gd name="connsiteX1709" fmla="*/ 2960387 w 4760332"/>
              <a:gd name="connsiteY1709" fmla="*/ 1302777 h 2795428"/>
              <a:gd name="connsiteX1710" fmla="*/ 2964110 w 4760332"/>
              <a:gd name="connsiteY1710" fmla="*/ 1302777 h 2795428"/>
              <a:gd name="connsiteX1711" fmla="*/ 2966973 w 4760332"/>
              <a:gd name="connsiteY1711" fmla="*/ 1302777 h 2795428"/>
              <a:gd name="connsiteX1712" fmla="*/ 2971842 w 4760332"/>
              <a:gd name="connsiteY1712" fmla="*/ 1300485 h 2795428"/>
              <a:gd name="connsiteX1713" fmla="*/ 2968978 w 4760332"/>
              <a:gd name="connsiteY1713" fmla="*/ 1297622 h 2795428"/>
              <a:gd name="connsiteX1714" fmla="*/ 2965256 w 4760332"/>
              <a:gd name="connsiteY1714" fmla="*/ 1295617 h 2795428"/>
              <a:gd name="connsiteX1715" fmla="*/ 2964396 w 4760332"/>
              <a:gd name="connsiteY1715" fmla="*/ 1294757 h 2795428"/>
              <a:gd name="connsiteX1716" fmla="*/ 2960674 w 4760332"/>
              <a:gd name="connsiteY1716" fmla="*/ 1290748 h 2795428"/>
              <a:gd name="connsiteX1717" fmla="*/ 2957809 w 4760332"/>
              <a:gd name="connsiteY1717" fmla="*/ 1288743 h 2795428"/>
              <a:gd name="connsiteX1718" fmla="*/ 2955805 w 4760332"/>
              <a:gd name="connsiteY1718" fmla="*/ 1290748 h 2795428"/>
              <a:gd name="connsiteX1719" fmla="*/ 2955805 w 4760332"/>
              <a:gd name="connsiteY1719" fmla="*/ 1294757 h 2795428"/>
              <a:gd name="connsiteX1720" fmla="*/ 2953800 w 4760332"/>
              <a:gd name="connsiteY1720" fmla="*/ 1297622 h 2795428"/>
              <a:gd name="connsiteX1721" fmla="*/ 2953800 w 4760332"/>
              <a:gd name="connsiteY1721" fmla="*/ 1299626 h 2795428"/>
              <a:gd name="connsiteX1722" fmla="*/ 2951795 w 4760332"/>
              <a:gd name="connsiteY1722" fmla="*/ 1300485 h 2795428"/>
              <a:gd name="connsiteX1723" fmla="*/ 2950936 w 4760332"/>
              <a:gd name="connsiteY1723" fmla="*/ 1299626 h 2795428"/>
              <a:gd name="connsiteX1724" fmla="*/ 2948931 w 4760332"/>
              <a:gd name="connsiteY1724" fmla="*/ 1295617 h 2795428"/>
              <a:gd name="connsiteX1725" fmla="*/ 2944063 w 4760332"/>
              <a:gd name="connsiteY1725" fmla="*/ 1287885 h 2795428"/>
              <a:gd name="connsiteX1726" fmla="*/ 2939194 w 4760332"/>
              <a:gd name="connsiteY1726" fmla="*/ 1279006 h 2795428"/>
              <a:gd name="connsiteX1727" fmla="*/ 2940053 w 4760332"/>
              <a:gd name="connsiteY1727" fmla="*/ 1274997 h 2795428"/>
              <a:gd name="connsiteX1728" fmla="*/ 2942058 w 4760332"/>
              <a:gd name="connsiteY1728" fmla="*/ 1274997 h 2795428"/>
              <a:gd name="connsiteX1729" fmla="*/ 2944063 w 4760332"/>
              <a:gd name="connsiteY1729" fmla="*/ 1274137 h 2795428"/>
              <a:gd name="connsiteX1730" fmla="*/ 2944922 w 4760332"/>
              <a:gd name="connsiteY1730" fmla="*/ 1270128 h 2795428"/>
              <a:gd name="connsiteX1731" fmla="*/ 2930603 w 4760332"/>
              <a:gd name="connsiteY1731" fmla="*/ 1261250 h 2795428"/>
              <a:gd name="connsiteX1732" fmla="*/ 2919147 w 4760332"/>
              <a:gd name="connsiteY1732" fmla="*/ 1247504 h 2795428"/>
              <a:gd name="connsiteX1733" fmla="*/ 2912560 w 4760332"/>
              <a:gd name="connsiteY1733" fmla="*/ 1232898 h 2795428"/>
              <a:gd name="connsiteX1734" fmla="*/ 2930889 w 4760332"/>
              <a:gd name="connsiteY1734" fmla="*/ 1230893 h 2795428"/>
              <a:gd name="connsiteX1735" fmla="*/ 2944349 w 4760332"/>
              <a:gd name="connsiteY1735" fmla="*/ 1226024 h 2795428"/>
              <a:gd name="connsiteX1736" fmla="*/ 2950936 w 4760332"/>
              <a:gd name="connsiteY1736" fmla="*/ 1213424 h 2795428"/>
              <a:gd name="connsiteX1737" fmla="*/ 2953800 w 4760332"/>
              <a:gd name="connsiteY1737" fmla="*/ 1198818 h 2795428"/>
              <a:gd name="connsiteX1738" fmla="*/ 2948931 w 4760332"/>
              <a:gd name="connsiteY1738" fmla="*/ 1196813 h 2795428"/>
              <a:gd name="connsiteX1739" fmla="*/ 2944063 w 4760332"/>
              <a:gd name="connsiteY1739" fmla="*/ 1196813 h 2795428"/>
              <a:gd name="connsiteX1740" fmla="*/ 2939194 w 4760332"/>
              <a:gd name="connsiteY1740" fmla="*/ 1194809 h 2795428"/>
              <a:gd name="connsiteX1741" fmla="*/ 2750751 w 4760332"/>
              <a:gd name="connsiteY1741" fmla="*/ 1192517 h 2795428"/>
              <a:gd name="connsiteX1742" fmla="*/ 2737291 w 4760332"/>
              <a:gd name="connsiteY1742" fmla="*/ 1199391 h 2795428"/>
              <a:gd name="connsiteX1743" fmla="*/ 2720967 w 4760332"/>
              <a:gd name="connsiteY1743" fmla="*/ 1204259 h 2795428"/>
              <a:gd name="connsiteX1744" fmla="*/ 2720967 w 4760332"/>
              <a:gd name="connsiteY1744" fmla="*/ 1218006 h 2795428"/>
              <a:gd name="connsiteX1745" fmla="*/ 2727554 w 4760332"/>
              <a:gd name="connsiteY1745" fmla="*/ 1220011 h 2795428"/>
              <a:gd name="connsiteX1746" fmla="*/ 2735287 w 4760332"/>
              <a:gd name="connsiteY1746" fmla="*/ 1220869 h 2795428"/>
              <a:gd name="connsiteX1747" fmla="*/ 2745882 w 4760332"/>
              <a:gd name="connsiteY1747" fmla="*/ 1220869 h 2795428"/>
              <a:gd name="connsiteX1748" fmla="*/ 2745882 w 4760332"/>
              <a:gd name="connsiteY1748" fmla="*/ 1213997 h 2795428"/>
              <a:gd name="connsiteX1749" fmla="*/ 2748747 w 4760332"/>
              <a:gd name="connsiteY1749" fmla="*/ 1209128 h 2795428"/>
              <a:gd name="connsiteX1750" fmla="*/ 2750751 w 4760332"/>
              <a:gd name="connsiteY1750" fmla="*/ 1204259 h 2795428"/>
              <a:gd name="connsiteX1751" fmla="*/ 2750751 w 4760332"/>
              <a:gd name="connsiteY1751" fmla="*/ 1199391 h 2795428"/>
              <a:gd name="connsiteX1752" fmla="*/ 2750751 w 4760332"/>
              <a:gd name="connsiteY1752" fmla="*/ 1195381 h 2795428"/>
              <a:gd name="connsiteX1753" fmla="*/ 1447688 w 4760332"/>
              <a:gd name="connsiteY1753" fmla="*/ 1183639 h 2795428"/>
              <a:gd name="connsiteX1754" fmla="*/ 1450553 w 4760332"/>
              <a:gd name="connsiteY1754" fmla="*/ 1192517 h 2795428"/>
              <a:gd name="connsiteX1755" fmla="*/ 1452270 w 4760332"/>
              <a:gd name="connsiteY1755" fmla="*/ 1204259 h 2795428"/>
              <a:gd name="connsiteX1756" fmla="*/ 1454276 w 4760332"/>
              <a:gd name="connsiteY1756" fmla="*/ 1213996 h 2795428"/>
              <a:gd name="connsiteX1757" fmla="*/ 1452270 w 4760332"/>
              <a:gd name="connsiteY1757" fmla="*/ 1216001 h 2795428"/>
              <a:gd name="connsiteX1758" fmla="*/ 1450553 w 4760332"/>
              <a:gd name="connsiteY1758" fmla="*/ 1216001 h 2795428"/>
              <a:gd name="connsiteX1759" fmla="*/ 1449407 w 4760332"/>
              <a:gd name="connsiteY1759" fmla="*/ 1216001 h 2795428"/>
              <a:gd name="connsiteX1760" fmla="*/ 1449407 w 4760332"/>
              <a:gd name="connsiteY1760" fmla="*/ 1218005 h 2795428"/>
              <a:gd name="connsiteX1761" fmla="*/ 1447688 w 4760332"/>
              <a:gd name="connsiteY1761" fmla="*/ 1218005 h 2795428"/>
              <a:gd name="connsiteX1762" fmla="*/ 1440815 w 4760332"/>
              <a:gd name="connsiteY1762" fmla="*/ 1218005 h 2795428"/>
              <a:gd name="connsiteX1763" fmla="*/ 1438810 w 4760332"/>
              <a:gd name="connsiteY1763" fmla="*/ 1216001 h 2795428"/>
              <a:gd name="connsiteX1764" fmla="*/ 1438810 w 4760332"/>
              <a:gd name="connsiteY1764" fmla="*/ 1213996 h 2795428"/>
              <a:gd name="connsiteX1765" fmla="*/ 1438810 w 4760332"/>
              <a:gd name="connsiteY1765" fmla="*/ 1213137 h 2795428"/>
              <a:gd name="connsiteX1766" fmla="*/ 1437092 w 4760332"/>
              <a:gd name="connsiteY1766" fmla="*/ 1213137 h 2795428"/>
              <a:gd name="connsiteX1767" fmla="*/ 1435946 w 4760332"/>
              <a:gd name="connsiteY1767" fmla="*/ 1211133 h 2795428"/>
              <a:gd name="connsiteX1768" fmla="*/ 1074813 w 4760332"/>
              <a:gd name="connsiteY1768" fmla="*/ 1151564 h 2795428"/>
              <a:gd name="connsiteX1769" fmla="*/ 1067081 w 4760332"/>
              <a:gd name="connsiteY1769" fmla="*/ 1163306 h 2795428"/>
              <a:gd name="connsiteX1770" fmla="*/ 1058489 w 4760332"/>
              <a:gd name="connsiteY1770" fmla="*/ 1173902 h 2795428"/>
              <a:gd name="connsiteX1771" fmla="*/ 1053620 w 4760332"/>
              <a:gd name="connsiteY1771" fmla="*/ 1188508 h 2795428"/>
              <a:gd name="connsiteX1772" fmla="*/ 1063358 w 4760332"/>
              <a:gd name="connsiteY1772" fmla="*/ 1187648 h 2795428"/>
              <a:gd name="connsiteX1773" fmla="*/ 1069945 w 4760332"/>
              <a:gd name="connsiteY1773" fmla="*/ 1190513 h 2795428"/>
              <a:gd name="connsiteX1774" fmla="*/ 1074813 w 4760332"/>
              <a:gd name="connsiteY1774" fmla="*/ 1195381 h 2795428"/>
              <a:gd name="connsiteX1775" fmla="*/ 1081401 w 4760332"/>
              <a:gd name="connsiteY1775" fmla="*/ 1204259 h 2795428"/>
              <a:gd name="connsiteX1776" fmla="*/ 1083405 w 4760332"/>
              <a:gd name="connsiteY1776" fmla="*/ 1197386 h 2795428"/>
              <a:gd name="connsiteX1777" fmla="*/ 1083405 w 4760332"/>
              <a:gd name="connsiteY1777" fmla="*/ 1192517 h 2795428"/>
              <a:gd name="connsiteX1778" fmla="*/ 1085410 w 4760332"/>
              <a:gd name="connsiteY1778" fmla="*/ 1188508 h 2795428"/>
              <a:gd name="connsiteX1779" fmla="*/ 1085410 w 4760332"/>
              <a:gd name="connsiteY1779" fmla="*/ 1183639 h 2795428"/>
              <a:gd name="connsiteX1780" fmla="*/ 1094001 w 4760332"/>
              <a:gd name="connsiteY1780" fmla="*/ 1183639 h 2795428"/>
              <a:gd name="connsiteX1781" fmla="*/ 1098870 w 4760332"/>
              <a:gd name="connsiteY1781" fmla="*/ 1195381 h 2795428"/>
              <a:gd name="connsiteX1782" fmla="*/ 1106603 w 4760332"/>
              <a:gd name="connsiteY1782" fmla="*/ 1199391 h 2795428"/>
              <a:gd name="connsiteX1783" fmla="*/ 1113189 w 4760332"/>
              <a:gd name="connsiteY1783" fmla="*/ 1202254 h 2795428"/>
              <a:gd name="connsiteX1784" fmla="*/ 1119776 w 4760332"/>
              <a:gd name="connsiteY1784" fmla="*/ 1206264 h 2795428"/>
              <a:gd name="connsiteX1785" fmla="*/ 1126363 w 4760332"/>
              <a:gd name="connsiteY1785" fmla="*/ 1213996 h 2795428"/>
              <a:gd name="connsiteX1786" fmla="*/ 1119776 w 4760332"/>
              <a:gd name="connsiteY1786" fmla="*/ 1224593 h 2795428"/>
              <a:gd name="connsiteX1787" fmla="*/ 1112044 w 4760332"/>
              <a:gd name="connsiteY1787" fmla="*/ 1236334 h 2795428"/>
              <a:gd name="connsiteX1788" fmla="*/ 1105457 w 4760332"/>
              <a:gd name="connsiteY1788" fmla="*/ 1252086 h 2795428"/>
              <a:gd name="connsiteX1789" fmla="*/ 1099729 w 4760332"/>
              <a:gd name="connsiteY1789" fmla="*/ 1265832 h 2795428"/>
              <a:gd name="connsiteX1790" fmla="*/ 1099729 w 4760332"/>
              <a:gd name="connsiteY1790" fmla="*/ 1274425 h 2795428"/>
              <a:gd name="connsiteX1791" fmla="*/ 1100875 w 4760332"/>
              <a:gd name="connsiteY1791" fmla="*/ 1280152 h 2795428"/>
              <a:gd name="connsiteX1792" fmla="*/ 1100875 w 4760332"/>
              <a:gd name="connsiteY1792" fmla="*/ 1283016 h 2795428"/>
              <a:gd name="connsiteX1793" fmla="*/ 1102879 w 4760332"/>
              <a:gd name="connsiteY1793" fmla="*/ 1285021 h 2795428"/>
              <a:gd name="connsiteX1794" fmla="*/ 1104884 w 4760332"/>
              <a:gd name="connsiteY1794" fmla="*/ 1287025 h 2795428"/>
              <a:gd name="connsiteX1795" fmla="*/ 1105743 w 4760332"/>
              <a:gd name="connsiteY1795" fmla="*/ 1289030 h 2795428"/>
              <a:gd name="connsiteX1796" fmla="*/ 1111471 w 4760332"/>
              <a:gd name="connsiteY1796" fmla="*/ 1289889 h 2795428"/>
              <a:gd name="connsiteX1797" fmla="*/ 1111471 w 4760332"/>
              <a:gd name="connsiteY1797" fmla="*/ 1287025 h 2795428"/>
              <a:gd name="connsiteX1798" fmla="*/ 1114335 w 4760332"/>
              <a:gd name="connsiteY1798" fmla="*/ 1280152 h 2795428"/>
              <a:gd name="connsiteX1799" fmla="*/ 1119203 w 4760332"/>
              <a:gd name="connsiteY1799" fmla="*/ 1269556 h 2795428"/>
              <a:gd name="connsiteX1800" fmla="*/ 1124931 w 4760332"/>
              <a:gd name="connsiteY1800" fmla="*/ 1255809 h 2795428"/>
              <a:gd name="connsiteX1801" fmla="*/ 1129800 w 4760332"/>
              <a:gd name="connsiteY1801" fmla="*/ 1244067 h 2795428"/>
              <a:gd name="connsiteX1802" fmla="*/ 1134668 w 4760332"/>
              <a:gd name="connsiteY1802" fmla="*/ 1234330 h 2795428"/>
              <a:gd name="connsiteX1803" fmla="*/ 1136674 w 4760332"/>
              <a:gd name="connsiteY1803" fmla="*/ 1227456 h 2795428"/>
              <a:gd name="connsiteX1804" fmla="*/ 1148128 w 4760332"/>
              <a:gd name="connsiteY1804" fmla="*/ 1227456 h 2795428"/>
              <a:gd name="connsiteX1805" fmla="*/ 1150134 w 4760332"/>
              <a:gd name="connsiteY1805" fmla="*/ 1246071 h 2795428"/>
              <a:gd name="connsiteX1806" fmla="*/ 1150134 w 4760332"/>
              <a:gd name="connsiteY1806" fmla="*/ 1262682 h 2795428"/>
              <a:gd name="connsiteX1807" fmla="*/ 1150134 w 4760332"/>
              <a:gd name="connsiteY1807" fmla="*/ 1283302 h 2795428"/>
              <a:gd name="connsiteX1808" fmla="*/ 1152138 w 4760332"/>
              <a:gd name="connsiteY1808" fmla="*/ 1305640 h 2795428"/>
              <a:gd name="connsiteX1809" fmla="*/ 1173331 w 4760332"/>
              <a:gd name="connsiteY1809" fmla="*/ 1308505 h 2795428"/>
              <a:gd name="connsiteX1810" fmla="*/ 1181922 w 4760332"/>
              <a:gd name="connsiteY1810" fmla="*/ 1295903 h 2795428"/>
              <a:gd name="connsiteX1811" fmla="*/ 1197387 w 4760332"/>
              <a:gd name="connsiteY1811" fmla="*/ 1287025 h 2795428"/>
              <a:gd name="connsiteX1812" fmla="*/ 1213711 w 4760332"/>
              <a:gd name="connsiteY1812" fmla="*/ 1278147 h 2795428"/>
              <a:gd name="connsiteX1813" fmla="*/ 1230895 w 4760332"/>
              <a:gd name="connsiteY1813" fmla="*/ 1271274 h 2795428"/>
              <a:gd name="connsiteX1814" fmla="*/ 1247219 w 4760332"/>
              <a:gd name="connsiteY1814" fmla="*/ 1264401 h 2795428"/>
              <a:gd name="connsiteX1815" fmla="*/ 1262684 w 4760332"/>
              <a:gd name="connsiteY1815" fmla="*/ 1255523 h 2795428"/>
              <a:gd name="connsiteX1816" fmla="*/ 1269271 w 4760332"/>
              <a:gd name="connsiteY1816" fmla="*/ 1245785 h 2795428"/>
              <a:gd name="connsiteX1817" fmla="*/ 1265547 w 4760332"/>
              <a:gd name="connsiteY1817" fmla="*/ 1245785 h 2795428"/>
              <a:gd name="connsiteX1818" fmla="*/ 1264689 w 4760332"/>
              <a:gd name="connsiteY1818" fmla="*/ 1241776 h 2795428"/>
              <a:gd name="connsiteX1819" fmla="*/ 1264689 w 4760332"/>
              <a:gd name="connsiteY1819" fmla="*/ 1240917 h 2795428"/>
              <a:gd name="connsiteX1820" fmla="*/ 1262684 w 4760332"/>
              <a:gd name="connsiteY1820" fmla="*/ 1238912 h 2795428"/>
              <a:gd name="connsiteX1821" fmla="*/ 1260679 w 4760332"/>
              <a:gd name="connsiteY1821" fmla="*/ 1238912 h 2795428"/>
              <a:gd name="connsiteX1822" fmla="*/ 1258674 w 4760332"/>
              <a:gd name="connsiteY1822" fmla="*/ 1238912 h 2795428"/>
              <a:gd name="connsiteX1823" fmla="*/ 1255810 w 4760332"/>
              <a:gd name="connsiteY1823" fmla="*/ 1236907 h 2795428"/>
              <a:gd name="connsiteX1824" fmla="*/ 1249224 w 4760332"/>
              <a:gd name="connsiteY1824" fmla="*/ 1241776 h 2795428"/>
              <a:gd name="connsiteX1825" fmla="*/ 1237768 w 4760332"/>
              <a:gd name="connsiteY1825" fmla="*/ 1248649 h 2795428"/>
              <a:gd name="connsiteX1826" fmla="*/ 1224308 w 4760332"/>
              <a:gd name="connsiteY1826" fmla="*/ 1259246 h 2795428"/>
              <a:gd name="connsiteX1827" fmla="*/ 1207124 w 4760332"/>
              <a:gd name="connsiteY1827" fmla="*/ 1268124 h 2795428"/>
              <a:gd name="connsiteX1828" fmla="*/ 1191659 w 4760332"/>
              <a:gd name="connsiteY1828" fmla="*/ 1277861 h 2795428"/>
              <a:gd name="connsiteX1829" fmla="*/ 1177340 w 4760332"/>
              <a:gd name="connsiteY1829" fmla="*/ 1284735 h 2795428"/>
              <a:gd name="connsiteX1830" fmla="*/ 1166744 w 4760332"/>
              <a:gd name="connsiteY1830" fmla="*/ 1288744 h 2795428"/>
              <a:gd name="connsiteX1831" fmla="*/ 1163880 w 4760332"/>
              <a:gd name="connsiteY1831" fmla="*/ 1289603 h 2795428"/>
              <a:gd name="connsiteX1832" fmla="*/ 1161875 w 4760332"/>
              <a:gd name="connsiteY1832" fmla="*/ 1288744 h 2795428"/>
              <a:gd name="connsiteX1833" fmla="*/ 1159871 w 4760332"/>
              <a:gd name="connsiteY1833" fmla="*/ 1286739 h 2795428"/>
              <a:gd name="connsiteX1834" fmla="*/ 1159871 w 4760332"/>
              <a:gd name="connsiteY1834" fmla="*/ 1284735 h 2795428"/>
              <a:gd name="connsiteX1835" fmla="*/ 1159871 w 4760332"/>
              <a:gd name="connsiteY1835" fmla="*/ 1282729 h 2795428"/>
              <a:gd name="connsiteX1836" fmla="*/ 1159011 w 4760332"/>
              <a:gd name="connsiteY1836" fmla="*/ 1279866 h 2795428"/>
              <a:gd name="connsiteX1837" fmla="*/ 1163880 w 4760332"/>
              <a:gd name="connsiteY1837" fmla="*/ 1270987 h 2795428"/>
              <a:gd name="connsiteX1838" fmla="*/ 1163880 w 4760332"/>
              <a:gd name="connsiteY1838" fmla="*/ 1264114 h 2795428"/>
              <a:gd name="connsiteX1839" fmla="*/ 1161875 w 4760332"/>
              <a:gd name="connsiteY1839" fmla="*/ 1259246 h 2795428"/>
              <a:gd name="connsiteX1840" fmla="*/ 1159871 w 4760332"/>
              <a:gd name="connsiteY1840" fmla="*/ 1250368 h 2795428"/>
              <a:gd name="connsiteX1841" fmla="*/ 1163593 w 4760332"/>
              <a:gd name="connsiteY1841" fmla="*/ 1240631 h 2795428"/>
              <a:gd name="connsiteX1842" fmla="*/ 1165599 w 4760332"/>
              <a:gd name="connsiteY1842" fmla="*/ 1238626 h 2795428"/>
              <a:gd name="connsiteX1843" fmla="*/ 1166458 w 4760332"/>
              <a:gd name="connsiteY1843" fmla="*/ 1236621 h 2795428"/>
              <a:gd name="connsiteX1844" fmla="*/ 1168462 w 4760332"/>
              <a:gd name="connsiteY1844" fmla="*/ 1234617 h 2795428"/>
              <a:gd name="connsiteX1845" fmla="*/ 1170467 w 4760332"/>
              <a:gd name="connsiteY1845" fmla="*/ 1234617 h 2795428"/>
              <a:gd name="connsiteX1846" fmla="*/ 1172471 w 4760332"/>
              <a:gd name="connsiteY1846" fmla="*/ 1234617 h 2795428"/>
              <a:gd name="connsiteX1847" fmla="*/ 1173331 w 4760332"/>
              <a:gd name="connsiteY1847" fmla="*/ 1233757 h 2795428"/>
              <a:gd name="connsiteX1848" fmla="*/ 1175336 w 4760332"/>
              <a:gd name="connsiteY1848" fmla="*/ 1231752 h 2795428"/>
              <a:gd name="connsiteX1849" fmla="*/ 1175336 w 4760332"/>
              <a:gd name="connsiteY1849" fmla="*/ 1227743 h 2795428"/>
              <a:gd name="connsiteX1850" fmla="*/ 1177340 w 4760332"/>
              <a:gd name="connsiteY1850" fmla="*/ 1222874 h 2795428"/>
              <a:gd name="connsiteX1851" fmla="*/ 1177340 w 4760332"/>
              <a:gd name="connsiteY1851" fmla="*/ 1213996 h 2795428"/>
              <a:gd name="connsiteX1852" fmla="*/ 1168749 w 4760332"/>
              <a:gd name="connsiteY1852" fmla="*/ 1209128 h 2795428"/>
              <a:gd name="connsiteX1853" fmla="*/ 1160157 w 4760332"/>
              <a:gd name="connsiteY1853" fmla="*/ 1207123 h 2795428"/>
              <a:gd name="connsiteX1854" fmla="*/ 1153570 w 4760332"/>
              <a:gd name="connsiteY1854" fmla="*/ 1207123 h 2795428"/>
              <a:gd name="connsiteX1855" fmla="*/ 1145838 w 4760332"/>
              <a:gd name="connsiteY1855" fmla="*/ 1204259 h 2795428"/>
              <a:gd name="connsiteX1856" fmla="*/ 1133236 w 4760332"/>
              <a:gd name="connsiteY1856" fmla="*/ 1195381 h 2795428"/>
              <a:gd name="connsiteX1857" fmla="*/ 1125504 w 4760332"/>
              <a:gd name="connsiteY1857" fmla="*/ 1187648 h 2795428"/>
              <a:gd name="connsiteX1858" fmla="*/ 1119776 w 4760332"/>
              <a:gd name="connsiteY1858" fmla="*/ 1177053 h 2795428"/>
              <a:gd name="connsiteX1859" fmla="*/ 1113189 w 4760332"/>
              <a:gd name="connsiteY1859" fmla="*/ 1167315 h 2795428"/>
              <a:gd name="connsiteX1860" fmla="*/ 1105457 w 4760332"/>
              <a:gd name="connsiteY1860" fmla="*/ 1160442 h 2795428"/>
              <a:gd name="connsiteX1861" fmla="*/ 1091997 w 4760332"/>
              <a:gd name="connsiteY1861" fmla="*/ 1153568 h 2795428"/>
              <a:gd name="connsiteX1862" fmla="*/ 1412176 w 4760332"/>
              <a:gd name="connsiteY1862" fmla="*/ 1136099 h 2795428"/>
              <a:gd name="connsiteX1863" fmla="*/ 1424778 w 4760332"/>
              <a:gd name="connsiteY1863" fmla="*/ 1136958 h 2795428"/>
              <a:gd name="connsiteX1864" fmla="*/ 1432224 w 4760332"/>
              <a:gd name="connsiteY1864" fmla="*/ 1138963 h 2795428"/>
              <a:gd name="connsiteX1865" fmla="*/ 1442821 w 4760332"/>
              <a:gd name="connsiteY1865" fmla="*/ 1142973 h 2795428"/>
              <a:gd name="connsiteX1866" fmla="*/ 1442821 w 4760332"/>
              <a:gd name="connsiteY1866" fmla="*/ 1150706 h 2795428"/>
              <a:gd name="connsiteX1867" fmla="*/ 1439097 w 4760332"/>
              <a:gd name="connsiteY1867" fmla="*/ 1150706 h 2795428"/>
              <a:gd name="connsiteX1868" fmla="*/ 1436233 w 4760332"/>
              <a:gd name="connsiteY1868" fmla="*/ 1152710 h 2795428"/>
              <a:gd name="connsiteX1869" fmla="*/ 1432224 w 4760332"/>
              <a:gd name="connsiteY1869" fmla="*/ 1152710 h 2795428"/>
              <a:gd name="connsiteX1870" fmla="*/ 1429360 w 4760332"/>
              <a:gd name="connsiteY1870" fmla="*/ 1152710 h 2795428"/>
              <a:gd name="connsiteX1871" fmla="*/ 1424778 w 4760332"/>
              <a:gd name="connsiteY1871" fmla="*/ 1154429 h 2795428"/>
              <a:gd name="connsiteX1872" fmla="*/ 1420768 w 4760332"/>
              <a:gd name="connsiteY1872" fmla="*/ 1149560 h 2795428"/>
              <a:gd name="connsiteX1873" fmla="*/ 1418763 w 4760332"/>
              <a:gd name="connsiteY1873" fmla="*/ 1147841 h 2795428"/>
              <a:gd name="connsiteX1874" fmla="*/ 1417904 w 4760332"/>
              <a:gd name="connsiteY1874" fmla="*/ 1143832 h 2795428"/>
              <a:gd name="connsiteX1875" fmla="*/ 1415899 w 4760332"/>
              <a:gd name="connsiteY1875" fmla="*/ 1140968 h 2795428"/>
              <a:gd name="connsiteX1876" fmla="*/ 1490934 w 4760332"/>
              <a:gd name="connsiteY1876" fmla="*/ 1116625 h 2795428"/>
              <a:gd name="connsiteX1877" fmla="*/ 1501530 w 4760332"/>
              <a:gd name="connsiteY1877" fmla="*/ 1116625 h 2795428"/>
              <a:gd name="connsiteX1878" fmla="*/ 1501530 w 4760332"/>
              <a:gd name="connsiteY1878" fmla="*/ 1130371 h 2795428"/>
              <a:gd name="connsiteX1879" fmla="*/ 1501530 w 4760332"/>
              <a:gd name="connsiteY1879" fmla="*/ 1142973 h 2795428"/>
              <a:gd name="connsiteX1880" fmla="*/ 1503534 w 4760332"/>
              <a:gd name="connsiteY1880" fmla="*/ 1152710 h 2795428"/>
              <a:gd name="connsiteX1881" fmla="*/ 1504394 w 4760332"/>
              <a:gd name="connsiteY1881" fmla="*/ 1164166 h 2795428"/>
              <a:gd name="connsiteX1882" fmla="*/ 1523582 w 4760332"/>
              <a:gd name="connsiteY1882" fmla="*/ 1164166 h 2795428"/>
              <a:gd name="connsiteX1883" fmla="*/ 1523582 w 4760332"/>
              <a:gd name="connsiteY1883" fmla="*/ 1183640 h 2795428"/>
              <a:gd name="connsiteX1884" fmla="*/ 1531315 w 4760332"/>
              <a:gd name="connsiteY1884" fmla="*/ 1183640 h 2795428"/>
              <a:gd name="connsiteX1885" fmla="*/ 1533320 w 4760332"/>
              <a:gd name="connsiteY1885" fmla="*/ 1184499 h 2795428"/>
              <a:gd name="connsiteX1886" fmla="*/ 1535324 w 4760332"/>
              <a:gd name="connsiteY1886" fmla="*/ 1184499 h 2795428"/>
              <a:gd name="connsiteX1887" fmla="*/ 1537042 w 4760332"/>
              <a:gd name="connsiteY1887" fmla="*/ 1184499 h 2795428"/>
              <a:gd name="connsiteX1888" fmla="*/ 1538188 w 4760332"/>
              <a:gd name="connsiteY1888" fmla="*/ 1184499 h 2795428"/>
              <a:gd name="connsiteX1889" fmla="*/ 1539906 w 4760332"/>
              <a:gd name="connsiteY1889" fmla="*/ 1184499 h 2795428"/>
              <a:gd name="connsiteX1890" fmla="*/ 1541911 w 4760332"/>
              <a:gd name="connsiteY1890" fmla="*/ 1186504 h 2795428"/>
              <a:gd name="connsiteX1891" fmla="*/ 1539906 w 4760332"/>
              <a:gd name="connsiteY1891" fmla="*/ 1197100 h 2795428"/>
              <a:gd name="connsiteX1892" fmla="*/ 1537042 w 4760332"/>
              <a:gd name="connsiteY1892" fmla="*/ 1208842 h 2795428"/>
              <a:gd name="connsiteX1893" fmla="*/ 1535324 w 4760332"/>
              <a:gd name="connsiteY1893" fmla="*/ 1220297 h 2795428"/>
              <a:gd name="connsiteX1894" fmla="*/ 1531315 w 4760332"/>
              <a:gd name="connsiteY1894" fmla="*/ 1220297 h 2795428"/>
              <a:gd name="connsiteX1895" fmla="*/ 1530455 w 4760332"/>
              <a:gd name="connsiteY1895" fmla="*/ 1216575 h 2795428"/>
              <a:gd name="connsiteX1896" fmla="*/ 1530455 w 4760332"/>
              <a:gd name="connsiteY1896" fmla="*/ 1215429 h 2795428"/>
              <a:gd name="connsiteX1897" fmla="*/ 1530455 w 4760332"/>
              <a:gd name="connsiteY1897" fmla="*/ 1213710 h 2795428"/>
              <a:gd name="connsiteX1898" fmla="*/ 1528451 w 4760332"/>
              <a:gd name="connsiteY1898" fmla="*/ 1211706 h 2795428"/>
              <a:gd name="connsiteX1899" fmla="*/ 1528451 w 4760332"/>
              <a:gd name="connsiteY1899" fmla="*/ 1209701 h 2795428"/>
              <a:gd name="connsiteX1900" fmla="*/ 1526446 w 4760332"/>
              <a:gd name="connsiteY1900" fmla="*/ 1213710 h 2795428"/>
              <a:gd name="connsiteX1901" fmla="*/ 1524727 w 4760332"/>
              <a:gd name="connsiteY1901" fmla="*/ 1213710 h 2795428"/>
              <a:gd name="connsiteX1902" fmla="*/ 1524727 w 4760332"/>
              <a:gd name="connsiteY1902" fmla="*/ 1215429 h 2795428"/>
              <a:gd name="connsiteX1903" fmla="*/ 1523582 w 4760332"/>
              <a:gd name="connsiteY1903" fmla="*/ 1215429 h 2795428"/>
              <a:gd name="connsiteX1904" fmla="*/ 1519859 w 4760332"/>
              <a:gd name="connsiteY1904" fmla="*/ 1216575 h 2795428"/>
              <a:gd name="connsiteX1905" fmla="*/ 1519859 w 4760332"/>
              <a:gd name="connsiteY1905" fmla="*/ 1209701 h 2795428"/>
              <a:gd name="connsiteX1906" fmla="*/ 1521864 w 4760332"/>
              <a:gd name="connsiteY1906" fmla="*/ 1208842 h 2795428"/>
              <a:gd name="connsiteX1907" fmla="*/ 1521864 w 4760332"/>
              <a:gd name="connsiteY1907" fmla="*/ 1206837 h 2795428"/>
              <a:gd name="connsiteX1908" fmla="*/ 1523582 w 4760332"/>
              <a:gd name="connsiteY1908" fmla="*/ 1204832 h 2795428"/>
              <a:gd name="connsiteX1909" fmla="*/ 1523582 w 4760332"/>
              <a:gd name="connsiteY1909" fmla="*/ 1201969 h 2795428"/>
              <a:gd name="connsiteX1910" fmla="*/ 1523582 w 4760332"/>
              <a:gd name="connsiteY1910" fmla="*/ 1198246 h 2795428"/>
              <a:gd name="connsiteX1911" fmla="*/ 1519859 w 4760332"/>
              <a:gd name="connsiteY1911" fmla="*/ 1198246 h 2795428"/>
              <a:gd name="connsiteX1912" fmla="*/ 1512986 w 4760332"/>
              <a:gd name="connsiteY1912" fmla="*/ 1204832 h 2795428"/>
              <a:gd name="connsiteX1913" fmla="*/ 1506399 w 4760332"/>
              <a:gd name="connsiteY1913" fmla="*/ 1211706 h 2795428"/>
              <a:gd name="connsiteX1914" fmla="*/ 1497807 w 4760332"/>
              <a:gd name="connsiteY1914" fmla="*/ 1216575 h 2795428"/>
              <a:gd name="connsiteX1915" fmla="*/ 1497807 w 4760332"/>
              <a:gd name="connsiteY1915" fmla="*/ 1211706 h 2795428"/>
              <a:gd name="connsiteX1916" fmla="*/ 1497807 w 4760332"/>
              <a:gd name="connsiteY1916" fmla="*/ 1206837 h 2795428"/>
              <a:gd name="connsiteX1917" fmla="*/ 1497807 w 4760332"/>
              <a:gd name="connsiteY1917" fmla="*/ 1204832 h 2795428"/>
              <a:gd name="connsiteX1918" fmla="*/ 1496661 w 4760332"/>
              <a:gd name="connsiteY1918" fmla="*/ 1203973 h 2795428"/>
              <a:gd name="connsiteX1919" fmla="*/ 1492938 w 4760332"/>
              <a:gd name="connsiteY1919" fmla="*/ 1201969 h 2795428"/>
              <a:gd name="connsiteX1920" fmla="*/ 1488069 w 4760332"/>
              <a:gd name="connsiteY1920" fmla="*/ 1201969 h 2795428"/>
              <a:gd name="connsiteX1921" fmla="*/ 1479478 w 4760332"/>
              <a:gd name="connsiteY1921" fmla="*/ 1201969 h 2795428"/>
              <a:gd name="connsiteX1922" fmla="*/ 1476614 w 4760332"/>
              <a:gd name="connsiteY1922" fmla="*/ 1201969 h 2795428"/>
              <a:gd name="connsiteX1923" fmla="*/ 1472605 w 4760332"/>
              <a:gd name="connsiteY1923" fmla="*/ 1201969 h 2795428"/>
              <a:gd name="connsiteX1924" fmla="*/ 1468022 w 4760332"/>
              <a:gd name="connsiteY1924" fmla="*/ 1199964 h 2795428"/>
              <a:gd name="connsiteX1925" fmla="*/ 1463153 w 4760332"/>
              <a:gd name="connsiteY1925" fmla="*/ 1199964 h 2795428"/>
              <a:gd name="connsiteX1926" fmla="*/ 1458285 w 4760332"/>
              <a:gd name="connsiteY1926" fmla="*/ 1198246 h 2795428"/>
              <a:gd name="connsiteX1927" fmla="*/ 1454562 w 4760332"/>
              <a:gd name="connsiteY1927" fmla="*/ 1195095 h 2795428"/>
              <a:gd name="connsiteX1928" fmla="*/ 1464013 w 4760332"/>
              <a:gd name="connsiteY1928" fmla="*/ 1181635 h 2795428"/>
              <a:gd name="connsiteX1929" fmla="*/ 1474609 w 4760332"/>
              <a:gd name="connsiteY1929" fmla="*/ 1161302 h 2795428"/>
              <a:gd name="connsiteX1930" fmla="*/ 1481483 w 4760332"/>
              <a:gd name="connsiteY1930" fmla="*/ 1138964 h 2795428"/>
              <a:gd name="connsiteX1931" fmla="*/ 1172756 w 4760332"/>
              <a:gd name="connsiteY1931" fmla="*/ 1057629 h 2795428"/>
              <a:gd name="connsiteX1932" fmla="*/ 1187075 w 4760332"/>
              <a:gd name="connsiteY1932" fmla="*/ 1057629 h 2795428"/>
              <a:gd name="connsiteX1933" fmla="*/ 1187075 w 4760332"/>
              <a:gd name="connsiteY1933" fmla="*/ 1064503 h 2795428"/>
              <a:gd name="connsiteX1934" fmla="*/ 1184212 w 4760332"/>
              <a:gd name="connsiteY1934" fmla="*/ 1064503 h 2795428"/>
              <a:gd name="connsiteX1935" fmla="*/ 1182493 w 4760332"/>
              <a:gd name="connsiteY1935" fmla="*/ 1066220 h 2795428"/>
              <a:gd name="connsiteX1936" fmla="*/ 1181347 w 4760332"/>
              <a:gd name="connsiteY1936" fmla="*/ 1066220 h 2795428"/>
              <a:gd name="connsiteX1937" fmla="*/ 1179630 w 4760332"/>
              <a:gd name="connsiteY1937" fmla="*/ 1066220 h 2795428"/>
              <a:gd name="connsiteX1938" fmla="*/ 1177625 w 4760332"/>
              <a:gd name="connsiteY1938" fmla="*/ 1068226 h 2795428"/>
              <a:gd name="connsiteX1939" fmla="*/ 1172756 w 4760332"/>
              <a:gd name="connsiteY1939" fmla="*/ 1068226 h 2795428"/>
              <a:gd name="connsiteX1940" fmla="*/ 495164 w 4760332"/>
              <a:gd name="connsiteY1940" fmla="*/ 1049896 h 2795428"/>
              <a:gd name="connsiteX1941" fmla="*/ 501751 w 4760332"/>
              <a:gd name="connsiteY1941" fmla="*/ 1049896 h 2795428"/>
              <a:gd name="connsiteX1942" fmla="*/ 504615 w 4760332"/>
              <a:gd name="connsiteY1942" fmla="*/ 1050755 h 2795428"/>
              <a:gd name="connsiteX1943" fmla="*/ 508625 w 4760332"/>
              <a:gd name="connsiteY1943" fmla="*/ 1052760 h 2795428"/>
              <a:gd name="connsiteX1944" fmla="*/ 513207 w 4760332"/>
              <a:gd name="connsiteY1944" fmla="*/ 1052760 h 2795428"/>
              <a:gd name="connsiteX1945" fmla="*/ 520080 w 4760332"/>
              <a:gd name="connsiteY1945" fmla="*/ 1052760 h 2795428"/>
              <a:gd name="connsiteX1946" fmla="*/ 522085 w 4760332"/>
              <a:gd name="connsiteY1946" fmla="*/ 1066220 h 2795428"/>
              <a:gd name="connsiteX1947" fmla="*/ 524948 w 4760332"/>
              <a:gd name="connsiteY1947" fmla="*/ 1077103 h 2795428"/>
              <a:gd name="connsiteX1948" fmla="*/ 526667 w 4760332"/>
              <a:gd name="connsiteY1948" fmla="*/ 1090563 h 2795428"/>
              <a:gd name="connsiteX1949" fmla="*/ 520080 w 4760332"/>
              <a:gd name="connsiteY1949" fmla="*/ 1090563 h 2795428"/>
              <a:gd name="connsiteX1950" fmla="*/ 516357 w 4760332"/>
              <a:gd name="connsiteY1950" fmla="*/ 1084835 h 2795428"/>
              <a:gd name="connsiteX1951" fmla="*/ 513207 w 4760332"/>
              <a:gd name="connsiteY1951" fmla="*/ 1081972 h 2795428"/>
              <a:gd name="connsiteX1952" fmla="*/ 508625 w 4760332"/>
              <a:gd name="connsiteY1952" fmla="*/ 1077963 h 2795428"/>
              <a:gd name="connsiteX1953" fmla="*/ 504615 w 4760332"/>
              <a:gd name="connsiteY1953" fmla="*/ 1075098 h 2795428"/>
              <a:gd name="connsiteX1954" fmla="*/ 501751 w 4760332"/>
              <a:gd name="connsiteY1954" fmla="*/ 1070230 h 2795428"/>
              <a:gd name="connsiteX1955" fmla="*/ 498028 w 4760332"/>
              <a:gd name="connsiteY1955" fmla="*/ 1064502 h 2795428"/>
              <a:gd name="connsiteX1956" fmla="*/ 496023 w 4760332"/>
              <a:gd name="connsiteY1956" fmla="*/ 1061638 h 2795428"/>
              <a:gd name="connsiteX1957" fmla="*/ 495164 w 4760332"/>
              <a:gd name="connsiteY1957" fmla="*/ 1057629 h 2795428"/>
              <a:gd name="connsiteX1958" fmla="*/ 495164 w 4760332"/>
              <a:gd name="connsiteY1958" fmla="*/ 1054765 h 2795428"/>
              <a:gd name="connsiteX1959" fmla="*/ 4137439 w 4760332"/>
              <a:gd name="connsiteY1959" fmla="*/ 1037296 h 2795428"/>
              <a:gd name="connsiteX1960" fmla="*/ 4139444 w 4760332"/>
              <a:gd name="connsiteY1960" fmla="*/ 1039301 h 2795428"/>
              <a:gd name="connsiteX1961" fmla="*/ 4139444 w 4760332"/>
              <a:gd name="connsiteY1961" fmla="*/ 1041019 h 2795428"/>
              <a:gd name="connsiteX1962" fmla="*/ 4140302 w 4760332"/>
              <a:gd name="connsiteY1962" fmla="*/ 1041019 h 2795428"/>
              <a:gd name="connsiteX1963" fmla="*/ 4140302 w 4760332"/>
              <a:gd name="connsiteY1963" fmla="*/ 1043024 h 2795428"/>
              <a:gd name="connsiteX1964" fmla="*/ 4146030 w 4760332"/>
              <a:gd name="connsiteY1964" fmla="*/ 1054766 h 2795428"/>
              <a:gd name="connsiteX1965" fmla="*/ 4146030 w 4760332"/>
              <a:gd name="connsiteY1965" fmla="*/ 1070231 h 2795428"/>
              <a:gd name="connsiteX1966" fmla="*/ 4146030 w 4760332"/>
              <a:gd name="connsiteY1966" fmla="*/ 1084837 h 2795428"/>
              <a:gd name="connsiteX1967" fmla="*/ 4148895 w 4760332"/>
              <a:gd name="connsiteY1967" fmla="*/ 1102306 h 2795428"/>
              <a:gd name="connsiteX1968" fmla="*/ 4153763 w 4760332"/>
              <a:gd name="connsiteY1968" fmla="*/ 1118631 h 2795428"/>
              <a:gd name="connsiteX1969" fmla="*/ 4162355 w 4760332"/>
              <a:gd name="connsiteY1969" fmla="*/ 1136959 h 2795428"/>
              <a:gd name="connsiteX1970" fmla="*/ 4167223 w 4760332"/>
              <a:gd name="connsiteY1970" fmla="*/ 1157293 h 2795428"/>
              <a:gd name="connsiteX1971" fmla="*/ 4144313 w 4760332"/>
              <a:gd name="connsiteY1971" fmla="*/ 1154429 h 2795428"/>
              <a:gd name="connsiteX1972" fmla="*/ 4144313 w 4760332"/>
              <a:gd name="connsiteY1972" fmla="*/ 1169894 h 2795428"/>
              <a:gd name="connsiteX1973" fmla="*/ 4147176 w 4760332"/>
              <a:gd name="connsiteY1973" fmla="*/ 1181636 h 2795428"/>
              <a:gd name="connsiteX1974" fmla="*/ 4148895 w 4760332"/>
              <a:gd name="connsiteY1974" fmla="*/ 1193378 h 2795428"/>
              <a:gd name="connsiteX1975" fmla="*/ 4152904 w 4760332"/>
              <a:gd name="connsiteY1975" fmla="*/ 1209702 h 2795428"/>
              <a:gd name="connsiteX1976" fmla="*/ 4147176 w 4760332"/>
              <a:gd name="connsiteY1976" fmla="*/ 1209702 h 2795428"/>
              <a:gd name="connsiteX1977" fmla="*/ 4144313 w 4760332"/>
              <a:gd name="connsiteY1977" fmla="*/ 1209702 h 2795428"/>
              <a:gd name="connsiteX1978" fmla="*/ 4139444 w 4760332"/>
              <a:gd name="connsiteY1978" fmla="*/ 1211706 h 2795428"/>
              <a:gd name="connsiteX1979" fmla="*/ 4137439 w 4760332"/>
              <a:gd name="connsiteY1979" fmla="*/ 1211706 h 2795428"/>
              <a:gd name="connsiteX1980" fmla="*/ 4134575 w 4760332"/>
              <a:gd name="connsiteY1980" fmla="*/ 1213712 h 2795428"/>
              <a:gd name="connsiteX1981" fmla="*/ 4130852 w 4760332"/>
              <a:gd name="connsiteY1981" fmla="*/ 1203974 h 2795428"/>
              <a:gd name="connsiteX1982" fmla="*/ 4128847 w 4760332"/>
              <a:gd name="connsiteY1982" fmla="*/ 1184500 h 2795428"/>
              <a:gd name="connsiteX1983" fmla="*/ 4128847 w 4760332"/>
              <a:gd name="connsiteY1983" fmla="*/ 1163307 h 2795428"/>
              <a:gd name="connsiteX1984" fmla="*/ 4128847 w 4760332"/>
              <a:gd name="connsiteY1984" fmla="*/ 1138964 h 2795428"/>
              <a:gd name="connsiteX1985" fmla="*/ 4128847 w 4760332"/>
              <a:gd name="connsiteY1985" fmla="*/ 1116625 h 2795428"/>
              <a:gd name="connsiteX1986" fmla="*/ 4125983 w 4760332"/>
              <a:gd name="connsiteY1986" fmla="*/ 1102306 h 2795428"/>
              <a:gd name="connsiteX1987" fmla="*/ 4125983 w 4760332"/>
              <a:gd name="connsiteY1987" fmla="*/ 1064503 h 2795428"/>
              <a:gd name="connsiteX1988" fmla="*/ 4128847 w 4760332"/>
              <a:gd name="connsiteY1988" fmla="*/ 1059635 h 2795428"/>
              <a:gd name="connsiteX1989" fmla="*/ 4130852 w 4760332"/>
              <a:gd name="connsiteY1989" fmla="*/ 1056770 h 2795428"/>
              <a:gd name="connsiteX1990" fmla="*/ 4132570 w 4760332"/>
              <a:gd name="connsiteY1990" fmla="*/ 1052761 h 2795428"/>
              <a:gd name="connsiteX1991" fmla="*/ 4134575 w 4760332"/>
              <a:gd name="connsiteY1991" fmla="*/ 1049898 h 2795428"/>
              <a:gd name="connsiteX1992" fmla="*/ 4135434 w 4760332"/>
              <a:gd name="connsiteY1992" fmla="*/ 1044170 h 2795428"/>
              <a:gd name="connsiteX1993" fmla="*/ 2165949 w 4760332"/>
              <a:gd name="connsiteY1993" fmla="*/ 1023835 h 2795428"/>
              <a:gd name="connsiteX1994" fmla="*/ 2169672 w 4760332"/>
              <a:gd name="connsiteY1994" fmla="*/ 1044169 h 2795428"/>
              <a:gd name="connsiteX1995" fmla="*/ 2167667 w 4760332"/>
              <a:gd name="connsiteY1995" fmla="*/ 1064503 h 2795428"/>
              <a:gd name="connsiteX1996" fmla="*/ 2163085 w 4760332"/>
              <a:gd name="connsiteY1996" fmla="*/ 1086555 h 2795428"/>
              <a:gd name="connsiteX1997" fmla="*/ 2149625 w 4760332"/>
              <a:gd name="connsiteY1997" fmla="*/ 1093428 h 2795428"/>
              <a:gd name="connsiteX1998" fmla="*/ 2137024 w 4760332"/>
              <a:gd name="connsiteY1998" fmla="*/ 1097438 h 2795428"/>
              <a:gd name="connsiteX1999" fmla="*/ 2118694 w 4760332"/>
              <a:gd name="connsiteY1999" fmla="*/ 1098297 h 2795428"/>
              <a:gd name="connsiteX2000" fmla="*/ 2118694 w 4760332"/>
              <a:gd name="connsiteY2000" fmla="*/ 1090565 h 2795428"/>
              <a:gd name="connsiteX2001" fmla="*/ 2123563 w 4760332"/>
              <a:gd name="connsiteY2001" fmla="*/ 1077963 h 2795428"/>
              <a:gd name="connsiteX2002" fmla="*/ 2123563 w 4760332"/>
              <a:gd name="connsiteY2002" fmla="*/ 1063357 h 2795428"/>
              <a:gd name="connsiteX2003" fmla="*/ 2122704 w 4760332"/>
              <a:gd name="connsiteY2003" fmla="*/ 1045887 h 2795428"/>
              <a:gd name="connsiteX2004" fmla="*/ 2132155 w 4760332"/>
              <a:gd name="connsiteY2004" fmla="*/ 1037296 h 2795428"/>
              <a:gd name="connsiteX2005" fmla="*/ 2140746 w 4760332"/>
              <a:gd name="connsiteY2005" fmla="*/ 1030422 h 2795428"/>
              <a:gd name="connsiteX2006" fmla="*/ 2150484 w 4760332"/>
              <a:gd name="connsiteY2006" fmla="*/ 1025554 h 2795428"/>
              <a:gd name="connsiteX2007" fmla="*/ 2406228 w 4760332"/>
              <a:gd name="connsiteY2007" fmla="*/ 997488 h 2795428"/>
              <a:gd name="connsiteX2008" fmla="*/ 2409092 w 4760332"/>
              <a:gd name="connsiteY2008" fmla="*/ 1000352 h 2795428"/>
              <a:gd name="connsiteX2009" fmla="*/ 2411097 w 4760332"/>
              <a:gd name="connsiteY2009" fmla="*/ 1002357 h 2795428"/>
              <a:gd name="connsiteX2010" fmla="*/ 2412814 w 4760332"/>
              <a:gd name="connsiteY2010" fmla="*/ 1004362 h 2795428"/>
              <a:gd name="connsiteX2011" fmla="*/ 2412814 w 4760332"/>
              <a:gd name="connsiteY2011" fmla="*/ 1007225 h 2795428"/>
              <a:gd name="connsiteX2012" fmla="*/ 2412814 w 4760332"/>
              <a:gd name="connsiteY2012" fmla="*/ 1011235 h 2795428"/>
              <a:gd name="connsiteX2013" fmla="*/ 2413960 w 4760332"/>
              <a:gd name="connsiteY2013" fmla="*/ 1015818 h 2795428"/>
              <a:gd name="connsiteX2014" fmla="*/ 2412814 w 4760332"/>
              <a:gd name="connsiteY2014" fmla="*/ 1018967 h 2795428"/>
              <a:gd name="connsiteX2015" fmla="*/ 2411097 w 4760332"/>
              <a:gd name="connsiteY2015" fmla="*/ 1020686 h 2795428"/>
              <a:gd name="connsiteX2016" fmla="*/ 2411097 w 4760332"/>
              <a:gd name="connsiteY2016" fmla="*/ 1022690 h 2795428"/>
              <a:gd name="connsiteX2017" fmla="*/ 2411097 w 4760332"/>
              <a:gd name="connsiteY2017" fmla="*/ 1023836 h 2795428"/>
              <a:gd name="connsiteX2018" fmla="*/ 2411097 w 4760332"/>
              <a:gd name="connsiteY2018" fmla="*/ 1025555 h 2795428"/>
              <a:gd name="connsiteX2019" fmla="*/ 2409092 w 4760332"/>
              <a:gd name="connsiteY2019" fmla="*/ 1027560 h 2795428"/>
              <a:gd name="connsiteX2020" fmla="*/ 2407086 w 4760332"/>
              <a:gd name="connsiteY2020" fmla="*/ 1029564 h 2795428"/>
              <a:gd name="connsiteX2021" fmla="*/ 2406228 w 4760332"/>
              <a:gd name="connsiteY2021" fmla="*/ 1029564 h 2795428"/>
              <a:gd name="connsiteX2022" fmla="*/ 2404223 w 4760332"/>
              <a:gd name="connsiteY2022" fmla="*/ 1029564 h 2795428"/>
              <a:gd name="connsiteX2023" fmla="*/ 2402218 w 4760332"/>
              <a:gd name="connsiteY2023" fmla="*/ 1030423 h 2795428"/>
              <a:gd name="connsiteX2024" fmla="*/ 2399354 w 4760332"/>
              <a:gd name="connsiteY2024" fmla="*/ 1030423 h 2795428"/>
              <a:gd name="connsiteX2025" fmla="*/ 2393626 w 4760332"/>
              <a:gd name="connsiteY2025" fmla="*/ 1018967 h 2795428"/>
              <a:gd name="connsiteX2026" fmla="*/ 2390762 w 4760332"/>
              <a:gd name="connsiteY2026" fmla="*/ 1014099 h 2795428"/>
              <a:gd name="connsiteX2027" fmla="*/ 2390762 w 4760332"/>
              <a:gd name="connsiteY2027" fmla="*/ 1012094 h 2795428"/>
              <a:gd name="connsiteX2028" fmla="*/ 2392767 w 4760332"/>
              <a:gd name="connsiteY2028" fmla="*/ 1011235 h 2795428"/>
              <a:gd name="connsiteX2029" fmla="*/ 2399354 w 4760332"/>
              <a:gd name="connsiteY2029" fmla="*/ 1007225 h 2795428"/>
              <a:gd name="connsiteX2030" fmla="*/ 2482979 w 4760332"/>
              <a:gd name="connsiteY2030" fmla="*/ 959684 h 2795428"/>
              <a:gd name="connsiteX2031" fmla="*/ 2487848 w 4760332"/>
              <a:gd name="connsiteY2031" fmla="*/ 961689 h 2795428"/>
              <a:gd name="connsiteX2032" fmla="*/ 2489853 w 4760332"/>
              <a:gd name="connsiteY2032" fmla="*/ 961689 h 2795428"/>
              <a:gd name="connsiteX2033" fmla="*/ 2491572 w 4760332"/>
              <a:gd name="connsiteY2033" fmla="*/ 961689 h 2795428"/>
              <a:gd name="connsiteX2034" fmla="*/ 2492716 w 4760332"/>
              <a:gd name="connsiteY2034" fmla="*/ 963693 h 2795428"/>
              <a:gd name="connsiteX2035" fmla="*/ 2494721 w 4760332"/>
              <a:gd name="connsiteY2035" fmla="*/ 963693 h 2795428"/>
              <a:gd name="connsiteX2036" fmla="*/ 2491572 w 4760332"/>
              <a:gd name="connsiteY2036" fmla="*/ 968563 h 2795428"/>
              <a:gd name="connsiteX2037" fmla="*/ 2489853 w 4760332"/>
              <a:gd name="connsiteY2037" fmla="*/ 973431 h 2795428"/>
              <a:gd name="connsiteX2038" fmla="*/ 2487848 w 4760332"/>
              <a:gd name="connsiteY2038" fmla="*/ 978300 h 2795428"/>
              <a:gd name="connsiteX2039" fmla="*/ 2484984 w 4760332"/>
              <a:gd name="connsiteY2039" fmla="*/ 984028 h 2795428"/>
              <a:gd name="connsiteX2040" fmla="*/ 2479256 w 4760332"/>
              <a:gd name="connsiteY2040" fmla="*/ 986891 h 2795428"/>
              <a:gd name="connsiteX2041" fmla="*/ 2479256 w 4760332"/>
              <a:gd name="connsiteY2041" fmla="*/ 982023 h 2795428"/>
              <a:gd name="connsiteX2042" fmla="*/ 2478111 w 4760332"/>
              <a:gd name="connsiteY2042" fmla="*/ 982023 h 2795428"/>
              <a:gd name="connsiteX2043" fmla="*/ 2478111 w 4760332"/>
              <a:gd name="connsiteY2043" fmla="*/ 980018 h 2795428"/>
              <a:gd name="connsiteX2044" fmla="*/ 2478111 w 4760332"/>
              <a:gd name="connsiteY2044" fmla="*/ 978300 h 2795428"/>
              <a:gd name="connsiteX2045" fmla="*/ 2476392 w 4760332"/>
              <a:gd name="connsiteY2045" fmla="*/ 975149 h 2795428"/>
              <a:gd name="connsiteX2046" fmla="*/ 2479256 w 4760332"/>
              <a:gd name="connsiteY2046" fmla="*/ 971426 h 2795428"/>
              <a:gd name="connsiteX2047" fmla="*/ 2481261 w 4760332"/>
              <a:gd name="connsiteY2047" fmla="*/ 968563 h 2795428"/>
              <a:gd name="connsiteX2048" fmla="*/ 2482979 w 4760332"/>
              <a:gd name="connsiteY2048" fmla="*/ 964553 h 2795428"/>
              <a:gd name="connsiteX2049" fmla="*/ 236557 w 4760332"/>
              <a:gd name="connsiteY2049" fmla="*/ 956820 h 2795428"/>
              <a:gd name="connsiteX2050" fmla="*/ 241426 w 4760332"/>
              <a:gd name="connsiteY2050" fmla="*/ 964553 h 2795428"/>
              <a:gd name="connsiteX2051" fmla="*/ 241426 w 4760332"/>
              <a:gd name="connsiteY2051" fmla="*/ 971426 h 2795428"/>
              <a:gd name="connsiteX2052" fmla="*/ 236557 w 4760332"/>
              <a:gd name="connsiteY2052" fmla="*/ 980018 h 2795428"/>
              <a:gd name="connsiteX2053" fmla="*/ 229684 w 4760332"/>
              <a:gd name="connsiteY2053" fmla="*/ 984887 h 2795428"/>
              <a:gd name="connsiteX2054" fmla="*/ 223097 w 4760332"/>
              <a:gd name="connsiteY2054" fmla="*/ 988896 h 2795428"/>
              <a:gd name="connsiteX2055" fmla="*/ 221092 w 4760332"/>
              <a:gd name="connsiteY2055" fmla="*/ 990901 h 2795428"/>
              <a:gd name="connsiteX2056" fmla="*/ 218228 w 4760332"/>
              <a:gd name="connsiteY2056" fmla="*/ 986892 h 2795428"/>
              <a:gd name="connsiteX2057" fmla="*/ 216223 w 4760332"/>
              <a:gd name="connsiteY2057" fmla="*/ 984027 h 2795428"/>
              <a:gd name="connsiteX2058" fmla="*/ 214505 w 4760332"/>
              <a:gd name="connsiteY2058" fmla="*/ 978299 h 2795428"/>
              <a:gd name="connsiteX2059" fmla="*/ 214505 w 4760332"/>
              <a:gd name="connsiteY2059" fmla="*/ 973431 h 2795428"/>
              <a:gd name="connsiteX2060" fmla="*/ 212500 w 4760332"/>
              <a:gd name="connsiteY2060" fmla="*/ 968562 h 2795428"/>
              <a:gd name="connsiteX2061" fmla="*/ 224815 w 4760332"/>
              <a:gd name="connsiteY2061" fmla="*/ 963694 h 2795428"/>
              <a:gd name="connsiteX2062" fmla="*/ 227965 w 4760332"/>
              <a:gd name="connsiteY2062" fmla="*/ 961689 h 2795428"/>
              <a:gd name="connsiteX2063" fmla="*/ 232548 w 4760332"/>
              <a:gd name="connsiteY2063" fmla="*/ 959684 h 2795428"/>
              <a:gd name="connsiteX2064" fmla="*/ 2543693 w 4760332"/>
              <a:gd name="connsiteY2064" fmla="*/ 934483 h 2795428"/>
              <a:gd name="connsiteX2065" fmla="*/ 2557154 w 4760332"/>
              <a:gd name="connsiteY2065" fmla="*/ 941357 h 2795428"/>
              <a:gd name="connsiteX2066" fmla="*/ 2557154 w 4760332"/>
              <a:gd name="connsiteY2066" fmla="*/ 946225 h 2795428"/>
              <a:gd name="connsiteX2067" fmla="*/ 2553144 w 4760332"/>
              <a:gd name="connsiteY2067" fmla="*/ 946225 h 2795428"/>
              <a:gd name="connsiteX2068" fmla="*/ 2552285 w 4760332"/>
              <a:gd name="connsiteY2068" fmla="*/ 948230 h 2795428"/>
              <a:gd name="connsiteX2069" fmla="*/ 2548562 w 4760332"/>
              <a:gd name="connsiteY2069" fmla="*/ 949949 h 2795428"/>
              <a:gd name="connsiteX2070" fmla="*/ 2546557 w 4760332"/>
              <a:gd name="connsiteY2070" fmla="*/ 953099 h 2795428"/>
              <a:gd name="connsiteX2071" fmla="*/ 2543693 w 4760332"/>
              <a:gd name="connsiteY2071" fmla="*/ 951094 h 2795428"/>
              <a:gd name="connsiteX2072" fmla="*/ 2541688 w 4760332"/>
              <a:gd name="connsiteY2072" fmla="*/ 951094 h 2795428"/>
              <a:gd name="connsiteX2073" fmla="*/ 2539683 w 4760332"/>
              <a:gd name="connsiteY2073" fmla="*/ 949949 h 2795428"/>
              <a:gd name="connsiteX2074" fmla="*/ 2538824 w 4760332"/>
              <a:gd name="connsiteY2074" fmla="*/ 949949 h 2795428"/>
              <a:gd name="connsiteX2075" fmla="*/ 2538824 w 4760332"/>
              <a:gd name="connsiteY2075" fmla="*/ 946225 h 2795428"/>
              <a:gd name="connsiteX2076" fmla="*/ 2538824 w 4760332"/>
              <a:gd name="connsiteY2076" fmla="*/ 943362 h 2795428"/>
              <a:gd name="connsiteX2077" fmla="*/ 2538824 w 4760332"/>
              <a:gd name="connsiteY2077" fmla="*/ 941357 h 2795428"/>
              <a:gd name="connsiteX2078" fmla="*/ 2539683 w 4760332"/>
              <a:gd name="connsiteY2078" fmla="*/ 937347 h 2795428"/>
              <a:gd name="connsiteX2079" fmla="*/ 2183990 w 4760332"/>
              <a:gd name="connsiteY2079" fmla="*/ 925890 h 2795428"/>
              <a:gd name="connsiteX2080" fmla="*/ 2201461 w 4760332"/>
              <a:gd name="connsiteY2080" fmla="*/ 927895 h 2795428"/>
              <a:gd name="connsiteX2081" fmla="*/ 2214921 w 4760332"/>
              <a:gd name="connsiteY2081" fmla="*/ 930759 h 2795428"/>
              <a:gd name="connsiteX2082" fmla="*/ 2210911 w 4760332"/>
              <a:gd name="connsiteY2082" fmla="*/ 937346 h 2795428"/>
              <a:gd name="connsiteX2083" fmla="*/ 2209193 w 4760332"/>
              <a:gd name="connsiteY2083" fmla="*/ 943360 h 2795428"/>
              <a:gd name="connsiteX2084" fmla="*/ 2206329 w 4760332"/>
              <a:gd name="connsiteY2084" fmla="*/ 948229 h 2795428"/>
              <a:gd name="connsiteX2085" fmla="*/ 2202320 w 4760332"/>
              <a:gd name="connsiteY2085" fmla="*/ 953097 h 2795428"/>
              <a:gd name="connsiteX2086" fmla="*/ 2210911 w 4760332"/>
              <a:gd name="connsiteY2086" fmla="*/ 953097 h 2795428"/>
              <a:gd name="connsiteX2087" fmla="*/ 2214921 w 4760332"/>
              <a:gd name="connsiteY2087" fmla="*/ 949947 h 2795428"/>
              <a:gd name="connsiteX2088" fmla="*/ 2215780 w 4760332"/>
              <a:gd name="connsiteY2088" fmla="*/ 948229 h 2795428"/>
              <a:gd name="connsiteX2089" fmla="*/ 2219789 w 4760332"/>
              <a:gd name="connsiteY2089" fmla="*/ 946224 h 2795428"/>
              <a:gd name="connsiteX2090" fmla="*/ 2224371 w 4760332"/>
              <a:gd name="connsiteY2090" fmla="*/ 946224 h 2795428"/>
              <a:gd name="connsiteX2091" fmla="*/ 2224371 w 4760332"/>
              <a:gd name="connsiteY2091" fmla="*/ 953097 h 2795428"/>
              <a:gd name="connsiteX2092" fmla="*/ 2229240 w 4760332"/>
              <a:gd name="connsiteY2092" fmla="*/ 964552 h 2795428"/>
              <a:gd name="connsiteX2093" fmla="*/ 2226376 w 4760332"/>
              <a:gd name="connsiteY2093" fmla="*/ 975149 h 2795428"/>
              <a:gd name="connsiteX2094" fmla="*/ 2221508 w 4760332"/>
              <a:gd name="connsiteY2094" fmla="*/ 984027 h 2795428"/>
              <a:gd name="connsiteX2095" fmla="*/ 2217784 w 4760332"/>
              <a:gd name="connsiteY2095" fmla="*/ 990900 h 2795428"/>
              <a:gd name="connsiteX2096" fmla="*/ 2226376 w 4760332"/>
              <a:gd name="connsiteY2096" fmla="*/ 998632 h 2795428"/>
              <a:gd name="connsiteX2097" fmla="*/ 2234968 w 4760332"/>
              <a:gd name="connsiteY2097" fmla="*/ 1011234 h 2795428"/>
              <a:gd name="connsiteX2098" fmla="*/ 2246710 w 4760332"/>
              <a:gd name="connsiteY2098" fmla="*/ 1023835 h 2795428"/>
              <a:gd name="connsiteX2099" fmla="*/ 2256161 w 4760332"/>
              <a:gd name="connsiteY2099" fmla="*/ 1039300 h 2795428"/>
              <a:gd name="connsiteX2100" fmla="*/ 2264752 w 4760332"/>
              <a:gd name="connsiteY2100" fmla="*/ 1056769 h 2795428"/>
              <a:gd name="connsiteX2101" fmla="*/ 2271625 w 4760332"/>
              <a:gd name="connsiteY2101" fmla="*/ 1071089 h 2795428"/>
              <a:gd name="connsiteX2102" fmla="*/ 2273630 w 4760332"/>
              <a:gd name="connsiteY2102" fmla="*/ 1083690 h 2795428"/>
              <a:gd name="connsiteX2103" fmla="*/ 2269621 w 4760332"/>
              <a:gd name="connsiteY2103" fmla="*/ 1095432 h 2795428"/>
              <a:gd name="connsiteX2104" fmla="*/ 2261888 w 4760332"/>
              <a:gd name="connsiteY2104" fmla="*/ 1102305 h 2795428"/>
              <a:gd name="connsiteX2105" fmla="*/ 2251292 w 4760332"/>
              <a:gd name="connsiteY2105" fmla="*/ 1108892 h 2795428"/>
              <a:gd name="connsiteX2106" fmla="*/ 2234968 w 4760332"/>
              <a:gd name="connsiteY2106" fmla="*/ 1115765 h 2795428"/>
              <a:gd name="connsiteX2107" fmla="*/ 2214921 w 4760332"/>
              <a:gd name="connsiteY2107" fmla="*/ 1120633 h 2795428"/>
              <a:gd name="connsiteX2108" fmla="*/ 2196592 w 4760332"/>
              <a:gd name="connsiteY2108" fmla="*/ 1125502 h 2795428"/>
              <a:gd name="connsiteX2109" fmla="*/ 2181127 w 4760332"/>
              <a:gd name="connsiteY2109" fmla="*/ 1127507 h 2795428"/>
              <a:gd name="connsiteX2110" fmla="*/ 2181127 w 4760332"/>
              <a:gd name="connsiteY2110" fmla="*/ 1123498 h 2795428"/>
              <a:gd name="connsiteX2111" fmla="*/ 2190864 w 4760332"/>
              <a:gd name="connsiteY2111" fmla="*/ 1108892 h 2795428"/>
              <a:gd name="connsiteX2112" fmla="*/ 2199455 w 4760332"/>
              <a:gd name="connsiteY2112" fmla="*/ 1093427 h 2795428"/>
              <a:gd name="connsiteX2113" fmla="*/ 2194587 w 4760332"/>
              <a:gd name="connsiteY2113" fmla="*/ 1093427 h 2795428"/>
              <a:gd name="connsiteX2114" fmla="*/ 2190864 w 4760332"/>
              <a:gd name="connsiteY2114" fmla="*/ 1093427 h 2795428"/>
              <a:gd name="connsiteX2115" fmla="*/ 2188000 w 4760332"/>
              <a:gd name="connsiteY2115" fmla="*/ 1091422 h 2795428"/>
              <a:gd name="connsiteX2116" fmla="*/ 2188000 w 4760332"/>
              <a:gd name="connsiteY2116" fmla="*/ 1090563 h 2795428"/>
              <a:gd name="connsiteX2117" fmla="*/ 2185995 w 4760332"/>
              <a:gd name="connsiteY2117" fmla="*/ 1088558 h 2795428"/>
              <a:gd name="connsiteX2118" fmla="*/ 2185995 w 4760332"/>
              <a:gd name="connsiteY2118" fmla="*/ 1084835 h 2795428"/>
              <a:gd name="connsiteX2119" fmla="*/ 2183990 w 4760332"/>
              <a:gd name="connsiteY2119" fmla="*/ 1079967 h 2795428"/>
              <a:gd name="connsiteX2120" fmla="*/ 2196592 w 4760332"/>
              <a:gd name="connsiteY2120" fmla="*/ 1077102 h 2795428"/>
              <a:gd name="connsiteX2121" fmla="*/ 2192869 w 4760332"/>
              <a:gd name="connsiteY2121" fmla="*/ 1073093 h 2795428"/>
              <a:gd name="connsiteX2122" fmla="*/ 2192869 w 4760332"/>
              <a:gd name="connsiteY2122" fmla="*/ 1071089 h 2795428"/>
              <a:gd name="connsiteX2123" fmla="*/ 2190864 w 4760332"/>
              <a:gd name="connsiteY2123" fmla="*/ 1070230 h 2795428"/>
              <a:gd name="connsiteX2124" fmla="*/ 2190864 w 4760332"/>
              <a:gd name="connsiteY2124" fmla="*/ 1068225 h 2795428"/>
              <a:gd name="connsiteX2125" fmla="*/ 2192869 w 4760332"/>
              <a:gd name="connsiteY2125" fmla="*/ 1064502 h 2795428"/>
              <a:gd name="connsiteX2126" fmla="*/ 2194587 w 4760332"/>
              <a:gd name="connsiteY2126" fmla="*/ 1057628 h 2795428"/>
              <a:gd name="connsiteX2127" fmla="*/ 2199455 w 4760332"/>
              <a:gd name="connsiteY2127" fmla="*/ 1052760 h 2795428"/>
              <a:gd name="connsiteX2128" fmla="*/ 2202320 w 4760332"/>
              <a:gd name="connsiteY2128" fmla="*/ 1049896 h 2795428"/>
              <a:gd name="connsiteX2129" fmla="*/ 2209193 w 4760332"/>
              <a:gd name="connsiteY2129" fmla="*/ 1045887 h 2795428"/>
              <a:gd name="connsiteX2130" fmla="*/ 2214921 w 4760332"/>
              <a:gd name="connsiteY2130" fmla="*/ 1043022 h 2795428"/>
              <a:gd name="connsiteX2131" fmla="*/ 2212915 w 4760332"/>
              <a:gd name="connsiteY2131" fmla="*/ 1039300 h 2795428"/>
              <a:gd name="connsiteX2132" fmla="*/ 2212915 w 4760332"/>
              <a:gd name="connsiteY2132" fmla="*/ 1037294 h 2795428"/>
              <a:gd name="connsiteX2133" fmla="*/ 2210911 w 4760332"/>
              <a:gd name="connsiteY2133" fmla="*/ 1036436 h 2795428"/>
              <a:gd name="connsiteX2134" fmla="*/ 2210911 w 4760332"/>
              <a:gd name="connsiteY2134" fmla="*/ 1034431 h 2795428"/>
              <a:gd name="connsiteX2135" fmla="*/ 2209193 w 4760332"/>
              <a:gd name="connsiteY2135" fmla="*/ 1030422 h 2795428"/>
              <a:gd name="connsiteX2136" fmla="*/ 2208047 w 4760332"/>
              <a:gd name="connsiteY2136" fmla="*/ 1030422 h 2795428"/>
              <a:gd name="connsiteX2137" fmla="*/ 2208047 w 4760332"/>
              <a:gd name="connsiteY2137" fmla="*/ 1029562 h 2795428"/>
              <a:gd name="connsiteX2138" fmla="*/ 2206329 w 4760332"/>
              <a:gd name="connsiteY2138" fmla="*/ 1029562 h 2795428"/>
              <a:gd name="connsiteX2139" fmla="*/ 2202320 w 4760332"/>
              <a:gd name="connsiteY2139" fmla="*/ 1027557 h 2795428"/>
              <a:gd name="connsiteX2140" fmla="*/ 2199455 w 4760332"/>
              <a:gd name="connsiteY2140" fmla="*/ 1025553 h 2795428"/>
              <a:gd name="connsiteX2141" fmla="*/ 2197451 w 4760332"/>
              <a:gd name="connsiteY2141" fmla="*/ 1025553 h 2795428"/>
              <a:gd name="connsiteX2142" fmla="*/ 2194587 w 4760332"/>
              <a:gd name="connsiteY2142" fmla="*/ 1025553 h 2795428"/>
              <a:gd name="connsiteX2143" fmla="*/ 2190864 w 4760332"/>
              <a:gd name="connsiteY2143" fmla="*/ 1023835 h 2795428"/>
              <a:gd name="connsiteX2144" fmla="*/ 2188000 w 4760332"/>
              <a:gd name="connsiteY2144" fmla="*/ 1023835 h 2795428"/>
              <a:gd name="connsiteX2145" fmla="*/ 2188000 w 4760332"/>
              <a:gd name="connsiteY2145" fmla="*/ 1022689 h 2795428"/>
              <a:gd name="connsiteX2146" fmla="*/ 2185995 w 4760332"/>
              <a:gd name="connsiteY2146" fmla="*/ 1020685 h 2795428"/>
              <a:gd name="connsiteX2147" fmla="*/ 2185995 w 4760332"/>
              <a:gd name="connsiteY2147" fmla="*/ 1018966 h 2795428"/>
              <a:gd name="connsiteX2148" fmla="*/ 2185995 w 4760332"/>
              <a:gd name="connsiteY2148" fmla="*/ 1015816 h 2795428"/>
              <a:gd name="connsiteX2149" fmla="*/ 2183990 w 4760332"/>
              <a:gd name="connsiteY2149" fmla="*/ 1012093 h 2795428"/>
              <a:gd name="connsiteX2150" fmla="*/ 2185995 w 4760332"/>
              <a:gd name="connsiteY2150" fmla="*/ 1011234 h 2795428"/>
              <a:gd name="connsiteX2151" fmla="*/ 2185995 w 4760332"/>
              <a:gd name="connsiteY2151" fmla="*/ 1009229 h 2795428"/>
              <a:gd name="connsiteX2152" fmla="*/ 2188000 w 4760332"/>
              <a:gd name="connsiteY2152" fmla="*/ 1007225 h 2795428"/>
              <a:gd name="connsiteX2153" fmla="*/ 2188000 w 4760332"/>
              <a:gd name="connsiteY2153" fmla="*/ 1005220 h 2795428"/>
              <a:gd name="connsiteX2154" fmla="*/ 2188000 w 4760332"/>
              <a:gd name="connsiteY2154" fmla="*/ 1002356 h 2795428"/>
              <a:gd name="connsiteX2155" fmla="*/ 2183990 w 4760332"/>
              <a:gd name="connsiteY2155" fmla="*/ 1002356 h 2795428"/>
              <a:gd name="connsiteX2156" fmla="*/ 2183131 w 4760332"/>
              <a:gd name="connsiteY2156" fmla="*/ 1005220 h 2795428"/>
              <a:gd name="connsiteX2157" fmla="*/ 2183131 w 4760332"/>
              <a:gd name="connsiteY2157" fmla="*/ 1007225 h 2795428"/>
              <a:gd name="connsiteX2158" fmla="*/ 2183131 w 4760332"/>
              <a:gd name="connsiteY2158" fmla="*/ 1009229 h 2795428"/>
              <a:gd name="connsiteX2159" fmla="*/ 2181127 w 4760332"/>
              <a:gd name="connsiteY2159" fmla="*/ 1009229 h 2795428"/>
              <a:gd name="connsiteX2160" fmla="*/ 2179408 w 4760332"/>
              <a:gd name="connsiteY2160" fmla="*/ 1011234 h 2795428"/>
              <a:gd name="connsiteX2161" fmla="*/ 2177404 w 4760332"/>
              <a:gd name="connsiteY2161" fmla="*/ 1012093 h 2795428"/>
              <a:gd name="connsiteX2162" fmla="*/ 2174540 w 4760332"/>
              <a:gd name="connsiteY2162" fmla="*/ 995482 h 2795428"/>
              <a:gd name="connsiteX2163" fmla="*/ 2170530 w 4760332"/>
              <a:gd name="connsiteY2163" fmla="*/ 980017 h 2795428"/>
              <a:gd name="connsiteX2164" fmla="*/ 2169671 w 4760332"/>
              <a:gd name="connsiteY2164" fmla="*/ 968562 h 2795428"/>
              <a:gd name="connsiteX2165" fmla="*/ 2172535 w 4760332"/>
              <a:gd name="connsiteY2165" fmla="*/ 959684 h 2795428"/>
              <a:gd name="connsiteX2166" fmla="*/ 2177404 w 4760332"/>
              <a:gd name="connsiteY2166" fmla="*/ 951092 h 2795428"/>
              <a:gd name="connsiteX2167" fmla="*/ 2183131 w 4760332"/>
              <a:gd name="connsiteY2167" fmla="*/ 941355 h 2795428"/>
              <a:gd name="connsiteX2168" fmla="*/ 27779 w 4760332"/>
              <a:gd name="connsiteY2168" fmla="*/ 890951 h 2795428"/>
              <a:gd name="connsiteX2169" fmla="*/ 46968 w 4760332"/>
              <a:gd name="connsiteY2169" fmla="*/ 890951 h 2795428"/>
              <a:gd name="connsiteX2170" fmla="*/ 46968 w 4760332"/>
              <a:gd name="connsiteY2170" fmla="*/ 897825 h 2795428"/>
              <a:gd name="connsiteX2171" fmla="*/ 43244 w 4760332"/>
              <a:gd name="connsiteY2171" fmla="*/ 897825 h 2795428"/>
              <a:gd name="connsiteX2172" fmla="*/ 43244 w 4760332"/>
              <a:gd name="connsiteY2172" fmla="*/ 900688 h 2795428"/>
              <a:gd name="connsiteX2173" fmla="*/ 38375 w 4760332"/>
              <a:gd name="connsiteY2173" fmla="*/ 898683 h 2795428"/>
              <a:gd name="connsiteX2174" fmla="*/ 34653 w 4760332"/>
              <a:gd name="connsiteY2174" fmla="*/ 895820 h 2795428"/>
              <a:gd name="connsiteX2175" fmla="*/ 31788 w 4760332"/>
              <a:gd name="connsiteY2175" fmla="*/ 893815 h 2795428"/>
              <a:gd name="connsiteX2176" fmla="*/ 1191086 w 4760332"/>
              <a:gd name="connsiteY2176" fmla="*/ 837683 h 2795428"/>
              <a:gd name="connsiteX2177" fmla="*/ 1195954 w 4760332"/>
              <a:gd name="connsiteY2177" fmla="*/ 841692 h 2795428"/>
              <a:gd name="connsiteX2178" fmla="*/ 1200536 w 4760332"/>
              <a:gd name="connsiteY2178" fmla="*/ 846275 h 2795428"/>
              <a:gd name="connsiteX2179" fmla="*/ 1204546 w 4760332"/>
              <a:gd name="connsiteY2179" fmla="*/ 853148 h 2795428"/>
              <a:gd name="connsiteX2180" fmla="*/ 1206551 w 4760332"/>
              <a:gd name="connsiteY2180" fmla="*/ 860022 h 2795428"/>
              <a:gd name="connsiteX2181" fmla="*/ 1202541 w 4760332"/>
              <a:gd name="connsiteY2181" fmla="*/ 860022 h 2795428"/>
              <a:gd name="connsiteX2182" fmla="*/ 1199677 w 4760332"/>
              <a:gd name="connsiteY2182" fmla="*/ 862027 h 2795428"/>
              <a:gd name="connsiteX2183" fmla="*/ 1197672 w 4760332"/>
              <a:gd name="connsiteY2183" fmla="*/ 862027 h 2795428"/>
              <a:gd name="connsiteX2184" fmla="*/ 1193090 w 4760332"/>
              <a:gd name="connsiteY2184" fmla="*/ 863745 h 2795428"/>
              <a:gd name="connsiteX2185" fmla="*/ 1187076 w 4760332"/>
              <a:gd name="connsiteY2185" fmla="*/ 863745 h 2795428"/>
              <a:gd name="connsiteX2186" fmla="*/ 1187076 w 4760332"/>
              <a:gd name="connsiteY2186" fmla="*/ 860022 h 2795428"/>
              <a:gd name="connsiteX2187" fmla="*/ 1186217 w 4760332"/>
              <a:gd name="connsiteY2187" fmla="*/ 860022 h 2795428"/>
              <a:gd name="connsiteX2188" fmla="*/ 1186217 w 4760332"/>
              <a:gd name="connsiteY2188" fmla="*/ 858017 h 2795428"/>
              <a:gd name="connsiteX2189" fmla="*/ 1184212 w 4760332"/>
              <a:gd name="connsiteY2189" fmla="*/ 857157 h 2795428"/>
              <a:gd name="connsiteX2190" fmla="*/ 1186217 w 4760332"/>
              <a:gd name="connsiteY2190" fmla="*/ 853148 h 2795428"/>
              <a:gd name="connsiteX2191" fmla="*/ 1186217 w 4760332"/>
              <a:gd name="connsiteY2191" fmla="*/ 851144 h 2795428"/>
              <a:gd name="connsiteX2192" fmla="*/ 1186217 w 4760332"/>
              <a:gd name="connsiteY2192" fmla="*/ 850285 h 2795428"/>
              <a:gd name="connsiteX2193" fmla="*/ 1187076 w 4760332"/>
              <a:gd name="connsiteY2193" fmla="*/ 848280 h 2795428"/>
              <a:gd name="connsiteX2194" fmla="*/ 1162161 w 4760332"/>
              <a:gd name="connsiteY2194" fmla="*/ 825942 h 2795428"/>
              <a:gd name="connsiteX2195" fmla="*/ 1166170 w 4760332"/>
              <a:gd name="connsiteY2195" fmla="*/ 829951 h 2795428"/>
              <a:gd name="connsiteX2196" fmla="*/ 1167888 w 4760332"/>
              <a:gd name="connsiteY2196" fmla="*/ 831956 h 2795428"/>
              <a:gd name="connsiteX2197" fmla="*/ 1167888 w 4760332"/>
              <a:gd name="connsiteY2197" fmla="*/ 832816 h 2795428"/>
              <a:gd name="connsiteX2198" fmla="*/ 1169034 w 4760332"/>
              <a:gd name="connsiteY2198" fmla="*/ 836825 h 2795428"/>
              <a:gd name="connsiteX2199" fmla="*/ 1169034 w 4760332"/>
              <a:gd name="connsiteY2199" fmla="*/ 839689 h 2795428"/>
              <a:gd name="connsiteX2200" fmla="*/ 1169034 w 4760332"/>
              <a:gd name="connsiteY2200" fmla="*/ 844558 h 2795428"/>
              <a:gd name="connsiteX2201" fmla="*/ 1166170 w 4760332"/>
              <a:gd name="connsiteY2201" fmla="*/ 844558 h 2795428"/>
              <a:gd name="connsiteX2202" fmla="*/ 1166170 w 4760332"/>
              <a:gd name="connsiteY2202" fmla="*/ 848281 h 2795428"/>
              <a:gd name="connsiteX2203" fmla="*/ 1159296 w 4760332"/>
              <a:gd name="connsiteY2203" fmla="*/ 846276 h 2795428"/>
              <a:gd name="connsiteX2204" fmla="*/ 1152710 w 4760332"/>
              <a:gd name="connsiteY2204" fmla="*/ 844558 h 2795428"/>
              <a:gd name="connsiteX2205" fmla="*/ 1147840 w 4760332"/>
              <a:gd name="connsiteY2205" fmla="*/ 841694 h 2795428"/>
              <a:gd name="connsiteX2206" fmla="*/ 1143831 w 4760332"/>
              <a:gd name="connsiteY2206" fmla="*/ 841694 h 2795428"/>
              <a:gd name="connsiteX2207" fmla="*/ 1143831 w 4760332"/>
              <a:gd name="connsiteY2207" fmla="*/ 837684 h 2795428"/>
              <a:gd name="connsiteX2208" fmla="*/ 1150705 w 4760332"/>
              <a:gd name="connsiteY2208" fmla="*/ 834820 h 2795428"/>
              <a:gd name="connsiteX2209" fmla="*/ 1157292 w 4760332"/>
              <a:gd name="connsiteY2209" fmla="*/ 831956 h 2795428"/>
              <a:gd name="connsiteX2210" fmla="*/ 1236335 w 4760332"/>
              <a:gd name="connsiteY2210" fmla="*/ 795871 h 2795428"/>
              <a:gd name="connsiteX2211" fmla="*/ 1240059 w 4760332"/>
              <a:gd name="connsiteY2211" fmla="*/ 797876 h 2795428"/>
              <a:gd name="connsiteX2212" fmla="*/ 1240918 w 4760332"/>
              <a:gd name="connsiteY2212" fmla="*/ 799022 h 2795428"/>
              <a:gd name="connsiteX2213" fmla="*/ 1242923 w 4760332"/>
              <a:gd name="connsiteY2213" fmla="*/ 800740 h 2795428"/>
              <a:gd name="connsiteX2214" fmla="*/ 1246933 w 4760332"/>
              <a:gd name="connsiteY2214" fmla="*/ 800740 h 2795428"/>
              <a:gd name="connsiteX2215" fmla="*/ 1246933 w 4760332"/>
              <a:gd name="connsiteY2215" fmla="*/ 802745 h 2795428"/>
              <a:gd name="connsiteX2216" fmla="*/ 1246933 w 4760332"/>
              <a:gd name="connsiteY2216" fmla="*/ 804749 h 2795428"/>
              <a:gd name="connsiteX2217" fmla="*/ 1244928 w 4760332"/>
              <a:gd name="connsiteY2217" fmla="*/ 805608 h 2795428"/>
              <a:gd name="connsiteX2218" fmla="*/ 1242923 w 4760332"/>
              <a:gd name="connsiteY2218" fmla="*/ 807613 h 2795428"/>
              <a:gd name="connsiteX2219" fmla="*/ 1240918 w 4760332"/>
              <a:gd name="connsiteY2219" fmla="*/ 809617 h 2795428"/>
              <a:gd name="connsiteX2220" fmla="*/ 1240059 w 4760332"/>
              <a:gd name="connsiteY2220" fmla="*/ 809617 h 2795428"/>
              <a:gd name="connsiteX2221" fmla="*/ 1238054 w 4760332"/>
              <a:gd name="connsiteY2221" fmla="*/ 811623 h 2795428"/>
              <a:gd name="connsiteX2222" fmla="*/ 1236335 w 4760332"/>
              <a:gd name="connsiteY2222" fmla="*/ 811623 h 2795428"/>
              <a:gd name="connsiteX2223" fmla="*/ 1233471 w 4760332"/>
              <a:gd name="connsiteY2223" fmla="*/ 811623 h 2795428"/>
              <a:gd name="connsiteX2224" fmla="*/ 1233471 w 4760332"/>
              <a:gd name="connsiteY2224" fmla="*/ 805608 h 2795428"/>
              <a:gd name="connsiteX2225" fmla="*/ 1233471 w 4760332"/>
              <a:gd name="connsiteY2225" fmla="*/ 802745 h 2795428"/>
              <a:gd name="connsiteX2226" fmla="*/ 1234330 w 4760332"/>
              <a:gd name="connsiteY2226" fmla="*/ 800740 h 2795428"/>
              <a:gd name="connsiteX2227" fmla="*/ 0 w 4760332"/>
              <a:gd name="connsiteY2227" fmla="*/ 777542 h 2795428"/>
              <a:gd name="connsiteX2228" fmla="*/ 16324 w 4760332"/>
              <a:gd name="connsiteY2228" fmla="*/ 780406 h 2795428"/>
              <a:gd name="connsiteX2229" fmla="*/ 27779 w 4760332"/>
              <a:gd name="connsiteY2229" fmla="*/ 785275 h 2795428"/>
              <a:gd name="connsiteX2230" fmla="*/ 36658 w 4760332"/>
              <a:gd name="connsiteY2230" fmla="*/ 795872 h 2795428"/>
              <a:gd name="connsiteX2231" fmla="*/ 33507 w 4760332"/>
              <a:gd name="connsiteY2231" fmla="*/ 799021 h 2795428"/>
              <a:gd name="connsiteX2232" fmla="*/ 29784 w 4760332"/>
              <a:gd name="connsiteY2232" fmla="*/ 799021 h 2795428"/>
              <a:gd name="connsiteX2233" fmla="*/ 27779 w 4760332"/>
              <a:gd name="connsiteY2233" fmla="*/ 800740 h 2795428"/>
              <a:gd name="connsiteX2234" fmla="*/ 26920 w 4760332"/>
              <a:gd name="connsiteY2234" fmla="*/ 802744 h 2795428"/>
              <a:gd name="connsiteX2235" fmla="*/ 21193 w 4760332"/>
              <a:gd name="connsiteY2235" fmla="*/ 804749 h 2795428"/>
              <a:gd name="connsiteX2236" fmla="*/ 18329 w 4760332"/>
              <a:gd name="connsiteY2236" fmla="*/ 800740 h 2795428"/>
              <a:gd name="connsiteX2237" fmla="*/ 13460 w 4760332"/>
              <a:gd name="connsiteY2237" fmla="*/ 797876 h 2795428"/>
              <a:gd name="connsiteX2238" fmla="*/ 9737 w 4760332"/>
              <a:gd name="connsiteY2238" fmla="*/ 794153 h 2795428"/>
              <a:gd name="connsiteX2239" fmla="*/ 4869 w 4760332"/>
              <a:gd name="connsiteY2239" fmla="*/ 792148 h 2795428"/>
              <a:gd name="connsiteX2240" fmla="*/ 2863 w 4760332"/>
              <a:gd name="connsiteY2240" fmla="*/ 791289 h 2795428"/>
              <a:gd name="connsiteX2241" fmla="*/ 0 w 4760332"/>
              <a:gd name="connsiteY2241" fmla="*/ 787279 h 2795428"/>
              <a:gd name="connsiteX2242" fmla="*/ 0 w 4760332"/>
              <a:gd name="connsiteY2242" fmla="*/ 784416 h 2795428"/>
              <a:gd name="connsiteX2243" fmla="*/ 1132375 w 4760332"/>
              <a:gd name="connsiteY2243" fmla="*/ 736875 h 2795428"/>
              <a:gd name="connsiteX2244" fmla="*/ 1132375 w 4760332"/>
              <a:gd name="connsiteY2244" fmla="*/ 744608 h 2795428"/>
              <a:gd name="connsiteX2245" fmla="*/ 1134380 w 4760332"/>
              <a:gd name="connsiteY2245" fmla="*/ 748617 h 2795428"/>
              <a:gd name="connsiteX2246" fmla="*/ 1135240 w 4760332"/>
              <a:gd name="connsiteY2246" fmla="*/ 751481 h 2795428"/>
              <a:gd name="connsiteX2247" fmla="*/ 1135240 w 4760332"/>
              <a:gd name="connsiteY2247" fmla="*/ 757209 h 2795428"/>
              <a:gd name="connsiteX2248" fmla="*/ 1135240 w 4760332"/>
              <a:gd name="connsiteY2248" fmla="*/ 764082 h 2795428"/>
              <a:gd name="connsiteX2249" fmla="*/ 1154427 w 4760332"/>
              <a:gd name="connsiteY2249" fmla="*/ 764082 h 2795428"/>
              <a:gd name="connsiteX2250" fmla="*/ 1170752 w 4760332"/>
              <a:gd name="connsiteY2250" fmla="*/ 782412 h 2795428"/>
              <a:gd name="connsiteX2251" fmla="*/ 1187076 w 4760332"/>
              <a:gd name="connsiteY2251" fmla="*/ 800740 h 2795428"/>
              <a:gd name="connsiteX2252" fmla="*/ 1187076 w 4760332"/>
              <a:gd name="connsiteY2252" fmla="*/ 802746 h 2795428"/>
              <a:gd name="connsiteX2253" fmla="*/ 1186217 w 4760332"/>
              <a:gd name="connsiteY2253" fmla="*/ 804750 h 2795428"/>
              <a:gd name="connsiteX2254" fmla="*/ 1186217 w 4760332"/>
              <a:gd name="connsiteY2254" fmla="*/ 805609 h 2795428"/>
              <a:gd name="connsiteX2255" fmla="*/ 1184212 w 4760332"/>
              <a:gd name="connsiteY2255" fmla="*/ 807614 h 2795428"/>
              <a:gd name="connsiteX2256" fmla="*/ 1181348 w 4760332"/>
              <a:gd name="connsiteY2256" fmla="*/ 811623 h 2795428"/>
              <a:gd name="connsiteX2257" fmla="*/ 1179630 w 4760332"/>
              <a:gd name="connsiteY2257" fmla="*/ 812483 h 2795428"/>
              <a:gd name="connsiteX2258" fmla="*/ 1177625 w 4760332"/>
              <a:gd name="connsiteY2258" fmla="*/ 814488 h 2795428"/>
              <a:gd name="connsiteX2259" fmla="*/ 1175620 w 4760332"/>
              <a:gd name="connsiteY2259" fmla="*/ 814488 h 2795428"/>
              <a:gd name="connsiteX2260" fmla="*/ 1170752 w 4760332"/>
              <a:gd name="connsiteY2260" fmla="*/ 814488 h 2795428"/>
              <a:gd name="connsiteX2261" fmla="*/ 1166170 w 4760332"/>
              <a:gd name="connsiteY2261" fmla="*/ 816492 h 2795428"/>
              <a:gd name="connsiteX2262" fmla="*/ 1166170 w 4760332"/>
              <a:gd name="connsiteY2262" fmla="*/ 811623 h 2795428"/>
              <a:gd name="connsiteX2263" fmla="*/ 1166170 w 4760332"/>
              <a:gd name="connsiteY2263" fmla="*/ 805609 h 2795428"/>
              <a:gd name="connsiteX2264" fmla="*/ 1166170 w 4760332"/>
              <a:gd name="connsiteY2264" fmla="*/ 802746 h 2795428"/>
              <a:gd name="connsiteX2265" fmla="*/ 1166170 w 4760332"/>
              <a:gd name="connsiteY2265" fmla="*/ 800740 h 2795428"/>
              <a:gd name="connsiteX2266" fmla="*/ 1162160 w 4760332"/>
              <a:gd name="connsiteY2266" fmla="*/ 797877 h 2795428"/>
              <a:gd name="connsiteX2267" fmla="*/ 1159296 w 4760332"/>
              <a:gd name="connsiteY2267" fmla="*/ 795872 h 2795428"/>
              <a:gd name="connsiteX2268" fmla="*/ 1154427 w 4760332"/>
              <a:gd name="connsiteY2268" fmla="*/ 792149 h 2795428"/>
              <a:gd name="connsiteX2269" fmla="*/ 1148700 w 4760332"/>
              <a:gd name="connsiteY2269" fmla="*/ 805609 h 2795428"/>
              <a:gd name="connsiteX2270" fmla="*/ 1139249 w 4760332"/>
              <a:gd name="connsiteY2270" fmla="*/ 814488 h 2795428"/>
              <a:gd name="connsiteX2271" fmla="*/ 1125789 w 4760332"/>
              <a:gd name="connsiteY2271" fmla="*/ 819356 h 2795428"/>
              <a:gd name="connsiteX2272" fmla="*/ 1125789 w 4760332"/>
              <a:gd name="connsiteY2272" fmla="*/ 814488 h 2795428"/>
              <a:gd name="connsiteX2273" fmla="*/ 1125789 w 4760332"/>
              <a:gd name="connsiteY2273" fmla="*/ 811623 h 2795428"/>
              <a:gd name="connsiteX2274" fmla="*/ 1127507 w 4760332"/>
              <a:gd name="connsiteY2274" fmla="*/ 807614 h 2795428"/>
              <a:gd name="connsiteX2275" fmla="*/ 1125789 w 4760332"/>
              <a:gd name="connsiteY2275" fmla="*/ 804750 h 2795428"/>
              <a:gd name="connsiteX2276" fmla="*/ 1123784 w 4760332"/>
              <a:gd name="connsiteY2276" fmla="*/ 800740 h 2795428"/>
              <a:gd name="connsiteX2277" fmla="*/ 1121780 w 4760332"/>
              <a:gd name="connsiteY2277" fmla="*/ 795872 h 2795428"/>
              <a:gd name="connsiteX2278" fmla="*/ 1116911 w 4760332"/>
              <a:gd name="connsiteY2278" fmla="*/ 794154 h 2795428"/>
              <a:gd name="connsiteX2279" fmla="*/ 1114047 w 4760332"/>
              <a:gd name="connsiteY2279" fmla="*/ 792149 h 2795428"/>
              <a:gd name="connsiteX2280" fmla="*/ 1110324 w 4760332"/>
              <a:gd name="connsiteY2280" fmla="*/ 792149 h 2795428"/>
              <a:gd name="connsiteX2281" fmla="*/ 1107459 w 4760332"/>
              <a:gd name="connsiteY2281" fmla="*/ 791290 h 2795428"/>
              <a:gd name="connsiteX2282" fmla="*/ 1105455 w 4760332"/>
              <a:gd name="connsiteY2282" fmla="*/ 791290 h 2795428"/>
              <a:gd name="connsiteX2283" fmla="*/ 1101732 w 4760332"/>
              <a:gd name="connsiteY2283" fmla="*/ 789285 h 2795428"/>
              <a:gd name="connsiteX2284" fmla="*/ 1098868 w 4760332"/>
              <a:gd name="connsiteY2284" fmla="*/ 785275 h 2795428"/>
              <a:gd name="connsiteX2285" fmla="*/ 1108319 w 4760332"/>
              <a:gd name="connsiteY2285" fmla="*/ 773820 h 2795428"/>
              <a:gd name="connsiteX2286" fmla="*/ 1115192 w 4760332"/>
              <a:gd name="connsiteY2286" fmla="*/ 760073 h 2795428"/>
              <a:gd name="connsiteX2287" fmla="*/ 1121780 w 4760332"/>
              <a:gd name="connsiteY2287" fmla="*/ 746612 h 2795428"/>
              <a:gd name="connsiteX2288" fmla="*/ 2066858 w 4760332"/>
              <a:gd name="connsiteY2288" fmla="*/ 707950 h 2795428"/>
              <a:gd name="connsiteX2289" fmla="*/ 2068863 w 4760332"/>
              <a:gd name="connsiteY2289" fmla="*/ 711673 h 2795428"/>
              <a:gd name="connsiteX2290" fmla="*/ 2070581 w 4760332"/>
              <a:gd name="connsiteY2290" fmla="*/ 714537 h 2795428"/>
              <a:gd name="connsiteX2291" fmla="*/ 2071727 w 4760332"/>
              <a:gd name="connsiteY2291" fmla="*/ 716542 h 2795428"/>
              <a:gd name="connsiteX2292" fmla="*/ 2071727 w 4760332"/>
              <a:gd name="connsiteY2292" fmla="*/ 719406 h 2795428"/>
              <a:gd name="connsiteX2293" fmla="*/ 2073445 w 4760332"/>
              <a:gd name="connsiteY2293" fmla="*/ 723415 h 2795428"/>
              <a:gd name="connsiteX2294" fmla="*/ 2073445 w 4760332"/>
              <a:gd name="connsiteY2294" fmla="*/ 730002 h 2795428"/>
              <a:gd name="connsiteX2295" fmla="*/ 2073445 w 4760332"/>
              <a:gd name="connsiteY2295" fmla="*/ 734871 h 2795428"/>
              <a:gd name="connsiteX2296" fmla="*/ 2075449 w 4760332"/>
              <a:gd name="connsiteY2296" fmla="*/ 748617 h 2795428"/>
              <a:gd name="connsiteX2297" fmla="*/ 2077455 w 4760332"/>
              <a:gd name="connsiteY2297" fmla="*/ 764082 h 2795428"/>
              <a:gd name="connsiteX2298" fmla="*/ 2077455 w 4760332"/>
              <a:gd name="connsiteY2298" fmla="*/ 777542 h 2795428"/>
              <a:gd name="connsiteX2299" fmla="*/ 2058267 w 4760332"/>
              <a:gd name="connsiteY2299" fmla="*/ 787279 h 2795428"/>
              <a:gd name="connsiteX2300" fmla="*/ 2037074 w 4760332"/>
              <a:gd name="connsiteY2300" fmla="*/ 795871 h 2795428"/>
              <a:gd name="connsiteX2301" fmla="*/ 2016740 w 4760332"/>
              <a:gd name="connsiteY2301" fmla="*/ 805608 h 2795428"/>
              <a:gd name="connsiteX2302" fmla="*/ 1999557 w 4760332"/>
              <a:gd name="connsiteY2302" fmla="*/ 819355 h 2795428"/>
              <a:gd name="connsiteX2303" fmla="*/ 1994689 w 4760332"/>
              <a:gd name="connsiteY2303" fmla="*/ 816491 h 2795428"/>
              <a:gd name="connsiteX2304" fmla="*/ 1986097 w 4760332"/>
              <a:gd name="connsiteY2304" fmla="*/ 812482 h 2795428"/>
              <a:gd name="connsiteX2305" fmla="*/ 1974641 w 4760332"/>
              <a:gd name="connsiteY2305" fmla="*/ 805608 h 2795428"/>
              <a:gd name="connsiteX2306" fmla="*/ 1964904 w 4760332"/>
              <a:gd name="connsiteY2306" fmla="*/ 800739 h 2795428"/>
              <a:gd name="connsiteX2307" fmla="*/ 1956313 w 4760332"/>
              <a:gd name="connsiteY2307" fmla="*/ 795871 h 2795428"/>
              <a:gd name="connsiteX2308" fmla="*/ 1952304 w 4760332"/>
              <a:gd name="connsiteY2308" fmla="*/ 792148 h 2795428"/>
              <a:gd name="connsiteX2309" fmla="*/ 1954308 w 4760332"/>
              <a:gd name="connsiteY2309" fmla="*/ 791289 h 2795428"/>
              <a:gd name="connsiteX2310" fmla="*/ 1956313 w 4760332"/>
              <a:gd name="connsiteY2310" fmla="*/ 789285 h 2795428"/>
              <a:gd name="connsiteX2311" fmla="*/ 1958317 w 4760332"/>
              <a:gd name="connsiteY2311" fmla="*/ 787279 h 2795428"/>
              <a:gd name="connsiteX2312" fmla="*/ 1958317 w 4760332"/>
              <a:gd name="connsiteY2312" fmla="*/ 785275 h 2795428"/>
              <a:gd name="connsiteX2313" fmla="*/ 1959176 w 4760332"/>
              <a:gd name="connsiteY2313" fmla="*/ 782411 h 2795428"/>
              <a:gd name="connsiteX2314" fmla="*/ 1954308 w 4760332"/>
              <a:gd name="connsiteY2314" fmla="*/ 778688 h 2795428"/>
              <a:gd name="connsiteX2315" fmla="*/ 1947721 w 4760332"/>
              <a:gd name="connsiteY2315" fmla="*/ 777542 h 2795428"/>
              <a:gd name="connsiteX2316" fmla="*/ 1942852 w 4760332"/>
              <a:gd name="connsiteY2316" fmla="*/ 773820 h 2795428"/>
              <a:gd name="connsiteX2317" fmla="*/ 1937984 w 4760332"/>
              <a:gd name="connsiteY2317" fmla="*/ 770955 h 2795428"/>
              <a:gd name="connsiteX2318" fmla="*/ 1940848 w 4760332"/>
              <a:gd name="connsiteY2318" fmla="*/ 770955 h 2795428"/>
              <a:gd name="connsiteX2319" fmla="*/ 1944857 w 4760332"/>
              <a:gd name="connsiteY2319" fmla="*/ 766946 h 2795428"/>
              <a:gd name="connsiteX2320" fmla="*/ 1945716 w 4760332"/>
              <a:gd name="connsiteY2320" fmla="*/ 764942 h 2795428"/>
              <a:gd name="connsiteX2321" fmla="*/ 1947721 w 4760332"/>
              <a:gd name="connsiteY2321" fmla="*/ 764942 h 2795428"/>
              <a:gd name="connsiteX2322" fmla="*/ 1949439 w 4760332"/>
              <a:gd name="connsiteY2322" fmla="*/ 764082 h 2795428"/>
              <a:gd name="connsiteX2323" fmla="*/ 1954308 w 4760332"/>
              <a:gd name="connsiteY2323" fmla="*/ 764082 h 2795428"/>
              <a:gd name="connsiteX2324" fmla="*/ 1959176 w 4760332"/>
              <a:gd name="connsiteY2324" fmla="*/ 764082 h 2795428"/>
              <a:gd name="connsiteX2325" fmla="*/ 1959176 w 4760332"/>
              <a:gd name="connsiteY2325" fmla="*/ 751481 h 2795428"/>
              <a:gd name="connsiteX2326" fmla="*/ 1934261 w 4760332"/>
              <a:gd name="connsiteY2326" fmla="*/ 751481 h 2795428"/>
              <a:gd name="connsiteX2327" fmla="*/ 1929392 w 4760332"/>
              <a:gd name="connsiteY2327" fmla="*/ 741744 h 2795428"/>
              <a:gd name="connsiteX2328" fmla="*/ 1937984 w 4760332"/>
              <a:gd name="connsiteY2328" fmla="*/ 734871 h 2795428"/>
              <a:gd name="connsiteX2329" fmla="*/ 1944857 w 4760332"/>
              <a:gd name="connsiteY2329" fmla="*/ 728284 h 2795428"/>
              <a:gd name="connsiteX2330" fmla="*/ 1952304 w 4760332"/>
              <a:gd name="connsiteY2330" fmla="*/ 725420 h 2795428"/>
              <a:gd name="connsiteX2331" fmla="*/ 1965764 w 4760332"/>
              <a:gd name="connsiteY2331" fmla="*/ 721411 h 2795428"/>
              <a:gd name="connsiteX2332" fmla="*/ 1971778 w 4760332"/>
              <a:gd name="connsiteY2332" fmla="*/ 726280 h 2795428"/>
              <a:gd name="connsiteX2333" fmla="*/ 1974641 w 4760332"/>
              <a:gd name="connsiteY2333" fmla="*/ 732006 h 2795428"/>
              <a:gd name="connsiteX2334" fmla="*/ 1978364 w 4760332"/>
              <a:gd name="connsiteY2334" fmla="*/ 734871 h 2795428"/>
              <a:gd name="connsiteX2335" fmla="*/ 1981229 w 4760332"/>
              <a:gd name="connsiteY2335" fmla="*/ 741744 h 2795428"/>
              <a:gd name="connsiteX2336" fmla="*/ 1991824 w 4760332"/>
              <a:gd name="connsiteY2336" fmla="*/ 733152 h 2795428"/>
              <a:gd name="connsiteX2337" fmla="*/ 2001561 w 4760332"/>
              <a:gd name="connsiteY2337" fmla="*/ 726280 h 2795428"/>
              <a:gd name="connsiteX2338" fmla="*/ 2015022 w 4760332"/>
              <a:gd name="connsiteY2338" fmla="*/ 721411 h 2795428"/>
              <a:gd name="connsiteX2339" fmla="*/ 2016740 w 4760332"/>
              <a:gd name="connsiteY2339" fmla="*/ 726280 h 2795428"/>
              <a:gd name="connsiteX2340" fmla="*/ 2019604 w 4760332"/>
              <a:gd name="connsiteY2340" fmla="*/ 728284 h 2795428"/>
              <a:gd name="connsiteX2341" fmla="*/ 2019604 w 4760332"/>
              <a:gd name="connsiteY2341" fmla="*/ 730002 h 2795428"/>
              <a:gd name="connsiteX2342" fmla="*/ 2021609 w 4760332"/>
              <a:gd name="connsiteY2342" fmla="*/ 730002 h 2795428"/>
              <a:gd name="connsiteX2343" fmla="*/ 2023614 w 4760332"/>
              <a:gd name="connsiteY2343" fmla="*/ 730002 h 2795428"/>
              <a:gd name="connsiteX2344" fmla="*/ 2026477 w 4760332"/>
              <a:gd name="connsiteY2344" fmla="*/ 730002 h 2795428"/>
              <a:gd name="connsiteX2345" fmla="*/ 2035069 w 4760332"/>
              <a:gd name="connsiteY2345" fmla="*/ 725420 h 2795428"/>
              <a:gd name="connsiteX2346" fmla="*/ 2039938 w 4760332"/>
              <a:gd name="connsiteY2346" fmla="*/ 719406 h 2795428"/>
              <a:gd name="connsiteX2347" fmla="*/ 2046524 w 4760332"/>
              <a:gd name="connsiteY2347" fmla="*/ 714537 h 2795428"/>
              <a:gd name="connsiteX2348" fmla="*/ 2053398 w 4760332"/>
              <a:gd name="connsiteY2348" fmla="*/ 709669 h 2795428"/>
              <a:gd name="connsiteX2349" fmla="*/ 1251513 w 4760332"/>
              <a:gd name="connsiteY2349" fmla="*/ 646663 h 2795428"/>
              <a:gd name="connsiteX2350" fmla="*/ 1254378 w 4760332"/>
              <a:gd name="connsiteY2350" fmla="*/ 648668 h 2795428"/>
              <a:gd name="connsiteX2351" fmla="*/ 1256383 w 4760332"/>
              <a:gd name="connsiteY2351" fmla="*/ 650673 h 2795428"/>
              <a:gd name="connsiteX2352" fmla="*/ 1258387 w 4760332"/>
              <a:gd name="connsiteY2352" fmla="*/ 650673 h 2795428"/>
              <a:gd name="connsiteX2353" fmla="*/ 1260392 w 4760332"/>
              <a:gd name="connsiteY2353" fmla="*/ 651532 h 2795428"/>
              <a:gd name="connsiteX2354" fmla="*/ 1260392 w 4760332"/>
              <a:gd name="connsiteY2354" fmla="*/ 653537 h 2795428"/>
              <a:gd name="connsiteX2355" fmla="*/ 1260392 w 4760332"/>
              <a:gd name="connsiteY2355" fmla="*/ 655542 h 2795428"/>
              <a:gd name="connsiteX2356" fmla="*/ 1261252 w 4760332"/>
              <a:gd name="connsiteY2356" fmla="*/ 658405 h 2795428"/>
              <a:gd name="connsiteX2357" fmla="*/ 1264974 w 4760332"/>
              <a:gd name="connsiteY2357" fmla="*/ 664133 h 2795428"/>
              <a:gd name="connsiteX2358" fmla="*/ 1266978 w 4760332"/>
              <a:gd name="connsiteY2358" fmla="*/ 669002 h 2795428"/>
              <a:gd name="connsiteX2359" fmla="*/ 1267838 w 4760332"/>
              <a:gd name="connsiteY2359" fmla="*/ 673870 h 2795428"/>
              <a:gd name="connsiteX2360" fmla="*/ 1269843 w 4760332"/>
              <a:gd name="connsiteY2360" fmla="*/ 680744 h 2795428"/>
              <a:gd name="connsiteX2361" fmla="*/ 1264974 w 4760332"/>
              <a:gd name="connsiteY2361" fmla="*/ 682748 h 2795428"/>
              <a:gd name="connsiteX2362" fmla="*/ 1260392 w 4760332"/>
              <a:gd name="connsiteY2362" fmla="*/ 684467 h 2795428"/>
              <a:gd name="connsiteX2363" fmla="*/ 1254378 w 4760332"/>
              <a:gd name="connsiteY2363" fmla="*/ 684467 h 2795428"/>
              <a:gd name="connsiteX2364" fmla="*/ 1246931 w 4760332"/>
              <a:gd name="connsiteY2364" fmla="*/ 685613 h 2795428"/>
              <a:gd name="connsiteX2365" fmla="*/ 1244927 w 4760332"/>
              <a:gd name="connsiteY2365" fmla="*/ 677880 h 2795428"/>
              <a:gd name="connsiteX2366" fmla="*/ 1242922 w 4760332"/>
              <a:gd name="connsiteY2366" fmla="*/ 669002 h 2795428"/>
              <a:gd name="connsiteX2367" fmla="*/ 1242922 w 4760332"/>
              <a:gd name="connsiteY2367" fmla="*/ 658405 h 2795428"/>
              <a:gd name="connsiteX2368" fmla="*/ 1246931 w 4760332"/>
              <a:gd name="connsiteY2368" fmla="*/ 655542 h 2795428"/>
              <a:gd name="connsiteX2369" fmla="*/ 1247791 w 4760332"/>
              <a:gd name="connsiteY2369" fmla="*/ 651532 h 2795428"/>
              <a:gd name="connsiteX2370" fmla="*/ 1541911 w 4760332"/>
              <a:gd name="connsiteY2370" fmla="*/ 618597 h 2795428"/>
              <a:gd name="connsiteX2371" fmla="*/ 1548784 w 4760332"/>
              <a:gd name="connsiteY2371" fmla="*/ 621461 h 2795428"/>
              <a:gd name="connsiteX2372" fmla="*/ 1555371 w 4760332"/>
              <a:gd name="connsiteY2372" fmla="*/ 625471 h 2795428"/>
              <a:gd name="connsiteX2373" fmla="*/ 1558235 w 4760332"/>
              <a:gd name="connsiteY2373" fmla="*/ 628334 h 2795428"/>
              <a:gd name="connsiteX2374" fmla="*/ 1563103 w 4760332"/>
              <a:gd name="connsiteY2374" fmla="*/ 632344 h 2795428"/>
              <a:gd name="connsiteX2375" fmla="*/ 1568831 w 4760332"/>
              <a:gd name="connsiteY2375" fmla="*/ 637213 h 2795428"/>
              <a:gd name="connsiteX2376" fmla="*/ 1566827 w 4760332"/>
              <a:gd name="connsiteY2376" fmla="*/ 640076 h 2795428"/>
              <a:gd name="connsiteX2377" fmla="*/ 1566827 w 4760332"/>
              <a:gd name="connsiteY2377" fmla="*/ 642082 h 2795428"/>
              <a:gd name="connsiteX2378" fmla="*/ 1565109 w 4760332"/>
              <a:gd name="connsiteY2378" fmla="*/ 642082 h 2795428"/>
              <a:gd name="connsiteX2379" fmla="*/ 1565109 w 4760332"/>
              <a:gd name="connsiteY2379" fmla="*/ 643799 h 2795428"/>
              <a:gd name="connsiteX2380" fmla="*/ 1562244 w 4760332"/>
              <a:gd name="connsiteY2380" fmla="*/ 646664 h 2795428"/>
              <a:gd name="connsiteX2381" fmla="*/ 1562244 w 4760332"/>
              <a:gd name="connsiteY2381" fmla="*/ 648669 h 2795428"/>
              <a:gd name="connsiteX2382" fmla="*/ 1560240 w 4760332"/>
              <a:gd name="connsiteY2382" fmla="*/ 648669 h 2795428"/>
              <a:gd name="connsiteX2383" fmla="*/ 1558235 w 4760332"/>
              <a:gd name="connsiteY2383" fmla="*/ 648669 h 2795428"/>
              <a:gd name="connsiteX2384" fmla="*/ 1556230 w 4760332"/>
              <a:gd name="connsiteY2384" fmla="*/ 650673 h 2795428"/>
              <a:gd name="connsiteX2385" fmla="*/ 1553366 w 4760332"/>
              <a:gd name="connsiteY2385" fmla="*/ 651532 h 2795428"/>
              <a:gd name="connsiteX2386" fmla="*/ 1548784 w 4760332"/>
              <a:gd name="connsiteY2386" fmla="*/ 646664 h 2795428"/>
              <a:gd name="connsiteX2387" fmla="*/ 1543916 w 4760332"/>
              <a:gd name="connsiteY2387" fmla="*/ 642082 h 2795428"/>
              <a:gd name="connsiteX2388" fmla="*/ 1537042 w 4760332"/>
              <a:gd name="connsiteY2388" fmla="*/ 637213 h 2795428"/>
              <a:gd name="connsiteX2389" fmla="*/ 1531314 w 4760332"/>
              <a:gd name="connsiteY2389" fmla="*/ 633203 h 2795428"/>
              <a:gd name="connsiteX2390" fmla="*/ 1535324 w 4760332"/>
              <a:gd name="connsiteY2390" fmla="*/ 621461 h 2795428"/>
              <a:gd name="connsiteX2391" fmla="*/ 1538188 w 4760332"/>
              <a:gd name="connsiteY2391" fmla="*/ 621461 h 2795428"/>
              <a:gd name="connsiteX2392" fmla="*/ 1539906 w 4760332"/>
              <a:gd name="connsiteY2392" fmla="*/ 619743 h 2795428"/>
              <a:gd name="connsiteX2393" fmla="*/ 2848408 w 4760332"/>
              <a:gd name="connsiteY2393" fmla="*/ 612010 h 2795428"/>
              <a:gd name="connsiteX2394" fmla="*/ 2863873 w 4760332"/>
              <a:gd name="connsiteY2394" fmla="*/ 612010 h 2795428"/>
              <a:gd name="connsiteX2395" fmla="*/ 2863873 w 4760332"/>
              <a:gd name="connsiteY2395" fmla="*/ 618597 h 2795428"/>
              <a:gd name="connsiteX2396" fmla="*/ 2860723 w 4760332"/>
              <a:gd name="connsiteY2396" fmla="*/ 618597 h 2795428"/>
              <a:gd name="connsiteX2397" fmla="*/ 2856999 w 4760332"/>
              <a:gd name="connsiteY2397" fmla="*/ 621461 h 2795428"/>
              <a:gd name="connsiteX2398" fmla="*/ 2854995 w 4760332"/>
              <a:gd name="connsiteY2398" fmla="*/ 621461 h 2795428"/>
              <a:gd name="connsiteX2399" fmla="*/ 2852131 w 4760332"/>
              <a:gd name="connsiteY2399" fmla="*/ 621461 h 2795428"/>
              <a:gd name="connsiteX2400" fmla="*/ 2852131 w 4760332"/>
              <a:gd name="connsiteY2400" fmla="*/ 619742 h 2795428"/>
              <a:gd name="connsiteX2401" fmla="*/ 2850413 w 4760332"/>
              <a:gd name="connsiteY2401" fmla="*/ 616879 h 2795428"/>
              <a:gd name="connsiteX2402" fmla="*/ 2850413 w 4760332"/>
              <a:gd name="connsiteY2402" fmla="*/ 614874 h 2795428"/>
              <a:gd name="connsiteX2403" fmla="*/ 2848408 w 4760332"/>
              <a:gd name="connsiteY2403" fmla="*/ 612869 h 2795428"/>
              <a:gd name="connsiteX2404" fmla="*/ 950806 w 4760332"/>
              <a:gd name="connsiteY2404" fmla="*/ 591676 h 2795428"/>
              <a:gd name="connsiteX2405" fmla="*/ 965985 w 4760332"/>
              <a:gd name="connsiteY2405" fmla="*/ 601127 h 2795428"/>
              <a:gd name="connsiteX2406" fmla="*/ 979446 w 4760332"/>
              <a:gd name="connsiteY2406" fmla="*/ 612869 h 2795428"/>
              <a:gd name="connsiteX2407" fmla="*/ 992906 w 4760332"/>
              <a:gd name="connsiteY2407" fmla="*/ 625470 h 2795428"/>
              <a:gd name="connsiteX2408" fmla="*/ 988324 w 4760332"/>
              <a:gd name="connsiteY2408" fmla="*/ 625470 h 2795428"/>
              <a:gd name="connsiteX2409" fmla="*/ 984314 w 4760332"/>
              <a:gd name="connsiteY2409" fmla="*/ 630339 h 2795428"/>
              <a:gd name="connsiteX2410" fmla="*/ 981450 w 4760332"/>
              <a:gd name="connsiteY2410" fmla="*/ 632343 h 2795428"/>
              <a:gd name="connsiteX2411" fmla="*/ 976581 w 4760332"/>
              <a:gd name="connsiteY2411" fmla="*/ 632343 h 2795428"/>
              <a:gd name="connsiteX2412" fmla="*/ 970853 w 4760332"/>
              <a:gd name="connsiteY2412" fmla="*/ 633203 h 2795428"/>
              <a:gd name="connsiteX2413" fmla="*/ 963121 w 4760332"/>
              <a:gd name="connsiteY2413" fmla="*/ 633203 h 2795428"/>
              <a:gd name="connsiteX2414" fmla="*/ 956534 w 4760332"/>
              <a:gd name="connsiteY2414" fmla="*/ 626329 h 2795428"/>
              <a:gd name="connsiteX2415" fmla="*/ 949660 w 4760332"/>
              <a:gd name="connsiteY2415" fmla="*/ 621460 h 2795428"/>
              <a:gd name="connsiteX2416" fmla="*/ 941069 w 4760332"/>
              <a:gd name="connsiteY2416" fmla="*/ 618597 h 2795428"/>
              <a:gd name="connsiteX2417" fmla="*/ 941069 w 4760332"/>
              <a:gd name="connsiteY2417" fmla="*/ 614874 h 2795428"/>
              <a:gd name="connsiteX2418" fmla="*/ 956534 w 4760332"/>
              <a:gd name="connsiteY2418" fmla="*/ 605995 h 2795428"/>
              <a:gd name="connsiteX2419" fmla="*/ 954530 w 4760332"/>
              <a:gd name="connsiteY2419" fmla="*/ 603132 h 2795428"/>
              <a:gd name="connsiteX2420" fmla="*/ 952525 w 4760332"/>
              <a:gd name="connsiteY2420" fmla="*/ 601127 h 2795428"/>
              <a:gd name="connsiteX2421" fmla="*/ 952525 w 4760332"/>
              <a:gd name="connsiteY2421" fmla="*/ 598263 h 2795428"/>
              <a:gd name="connsiteX2422" fmla="*/ 4635466 w 4760332"/>
              <a:gd name="connsiteY2422" fmla="*/ 544136 h 2795428"/>
              <a:gd name="connsiteX2423" fmla="*/ 4639189 w 4760332"/>
              <a:gd name="connsiteY2423" fmla="*/ 549005 h 2795428"/>
              <a:gd name="connsiteX2424" fmla="*/ 4642053 w 4760332"/>
              <a:gd name="connsiteY2424" fmla="*/ 552728 h 2795428"/>
              <a:gd name="connsiteX2425" fmla="*/ 4646063 w 4760332"/>
              <a:gd name="connsiteY2425" fmla="*/ 552728 h 2795428"/>
              <a:gd name="connsiteX2426" fmla="*/ 4647781 w 4760332"/>
              <a:gd name="connsiteY2426" fmla="*/ 553873 h 2795428"/>
              <a:gd name="connsiteX2427" fmla="*/ 4648926 w 4760332"/>
              <a:gd name="connsiteY2427" fmla="*/ 553873 h 2795428"/>
              <a:gd name="connsiteX2428" fmla="*/ 4652650 w 4760332"/>
              <a:gd name="connsiteY2428" fmla="*/ 553873 h 2795428"/>
              <a:gd name="connsiteX2429" fmla="*/ 4654654 w 4760332"/>
              <a:gd name="connsiteY2429" fmla="*/ 553873 h 2795428"/>
              <a:gd name="connsiteX2430" fmla="*/ 4655513 w 4760332"/>
              <a:gd name="connsiteY2430" fmla="*/ 553873 h 2795428"/>
              <a:gd name="connsiteX2431" fmla="*/ 4659523 w 4760332"/>
              <a:gd name="connsiteY2431" fmla="*/ 555592 h 2795428"/>
              <a:gd name="connsiteX2432" fmla="*/ 4661241 w 4760332"/>
              <a:gd name="connsiteY2432" fmla="*/ 558742 h 2795428"/>
              <a:gd name="connsiteX2433" fmla="*/ 4654654 w 4760332"/>
              <a:gd name="connsiteY2433" fmla="*/ 564470 h 2795428"/>
              <a:gd name="connsiteX2434" fmla="*/ 4647781 w 4760332"/>
              <a:gd name="connsiteY2434" fmla="*/ 569338 h 2795428"/>
              <a:gd name="connsiteX2435" fmla="*/ 4614273 w 4760332"/>
              <a:gd name="connsiteY2435" fmla="*/ 572203 h 2795428"/>
              <a:gd name="connsiteX2436" fmla="*/ 4614273 w 4760332"/>
              <a:gd name="connsiteY2436" fmla="*/ 558742 h 2795428"/>
              <a:gd name="connsiteX2437" fmla="*/ 4619142 w 4760332"/>
              <a:gd name="connsiteY2437" fmla="*/ 553873 h 2795428"/>
              <a:gd name="connsiteX2438" fmla="*/ 4624010 w 4760332"/>
              <a:gd name="connsiteY2438" fmla="*/ 551010 h 2795428"/>
              <a:gd name="connsiteX2439" fmla="*/ 4628592 w 4760332"/>
              <a:gd name="connsiteY2439" fmla="*/ 547000 h 2795428"/>
              <a:gd name="connsiteX2440" fmla="*/ 1021832 w 4760332"/>
              <a:gd name="connsiteY2440" fmla="*/ 516070 h 2795428"/>
              <a:gd name="connsiteX2441" fmla="*/ 1022691 w 4760332"/>
              <a:gd name="connsiteY2441" fmla="*/ 522944 h 2795428"/>
              <a:gd name="connsiteX2442" fmla="*/ 1022691 w 4760332"/>
              <a:gd name="connsiteY2442" fmla="*/ 527812 h 2795428"/>
              <a:gd name="connsiteX2443" fmla="*/ 1024695 w 4760332"/>
              <a:gd name="connsiteY2443" fmla="*/ 529816 h 2795428"/>
              <a:gd name="connsiteX2444" fmla="*/ 1026700 w 4760332"/>
              <a:gd name="connsiteY2444" fmla="*/ 531822 h 2795428"/>
              <a:gd name="connsiteX2445" fmla="*/ 1028705 w 4760332"/>
              <a:gd name="connsiteY2445" fmla="*/ 532681 h 2795428"/>
              <a:gd name="connsiteX2446" fmla="*/ 1031569 w 4760332"/>
              <a:gd name="connsiteY2446" fmla="*/ 536690 h 2795428"/>
              <a:gd name="connsiteX2447" fmla="*/ 1033574 w 4760332"/>
              <a:gd name="connsiteY2447" fmla="*/ 539554 h 2795428"/>
              <a:gd name="connsiteX2448" fmla="*/ 1031569 w 4760332"/>
              <a:gd name="connsiteY2448" fmla="*/ 543564 h 2795428"/>
              <a:gd name="connsiteX2449" fmla="*/ 1029564 w 4760332"/>
              <a:gd name="connsiteY2449" fmla="*/ 548432 h 2795428"/>
              <a:gd name="connsiteX2450" fmla="*/ 1028705 w 4760332"/>
              <a:gd name="connsiteY2450" fmla="*/ 552442 h 2795428"/>
              <a:gd name="connsiteX2451" fmla="*/ 1026700 w 4760332"/>
              <a:gd name="connsiteY2451" fmla="*/ 555305 h 2795428"/>
              <a:gd name="connsiteX2452" fmla="*/ 1024695 w 4760332"/>
              <a:gd name="connsiteY2452" fmla="*/ 562179 h 2795428"/>
              <a:gd name="connsiteX2453" fmla="*/ 1031283 w 4760332"/>
              <a:gd name="connsiteY2453" fmla="*/ 564183 h 2795428"/>
              <a:gd name="connsiteX2454" fmla="*/ 1035005 w 4760332"/>
              <a:gd name="connsiteY2454" fmla="*/ 567047 h 2795428"/>
              <a:gd name="connsiteX2455" fmla="*/ 1037870 w 4760332"/>
              <a:gd name="connsiteY2455" fmla="*/ 571057 h 2795428"/>
              <a:gd name="connsiteX2456" fmla="*/ 1039874 w 4760332"/>
              <a:gd name="connsiteY2456" fmla="*/ 573920 h 2795428"/>
              <a:gd name="connsiteX2457" fmla="*/ 1039874 w 4760332"/>
              <a:gd name="connsiteY2457" fmla="*/ 580794 h 2795428"/>
              <a:gd name="connsiteX2458" fmla="*/ 1039874 w 4760332"/>
              <a:gd name="connsiteY2458" fmla="*/ 587667 h 2795428"/>
              <a:gd name="connsiteX2459" fmla="*/ 1035005 w 4760332"/>
              <a:gd name="connsiteY2459" fmla="*/ 591677 h 2795428"/>
              <a:gd name="connsiteX2460" fmla="*/ 1031283 w 4760332"/>
              <a:gd name="connsiteY2460" fmla="*/ 594540 h 2795428"/>
              <a:gd name="connsiteX2461" fmla="*/ 1029277 w 4760332"/>
              <a:gd name="connsiteY2461" fmla="*/ 599409 h 2795428"/>
              <a:gd name="connsiteX2462" fmla="*/ 1028419 w 4760332"/>
              <a:gd name="connsiteY2462" fmla="*/ 605137 h 2795428"/>
              <a:gd name="connsiteX2463" fmla="*/ 1024695 w 4760332"/>
              <a:gd name="connsiteY2463" fmla="*/ 612010 h 2795428"/>
              <a:gd name="connsiteX2464" fmla="*/ 1048752 w 4760332"/>
              <a:gd name="connsiteY2464" fmla="*/ 612010 h 2795428"/>
              <a:gd name="connsiteX2465" fmla="*/ 1048752 w 4760332"/>
              <a:gd name="connsiteY2465" fmla="*/ 626616 h 2795428"/>
              <a:gd name="connsiteX2466" fmla="*/ 1051616 w 4760332"/>
              <a:gd name="connsiteY2466" fmla="*/ 640076 h 2795428"/>
              <a:gd name="connsiteX2467" fmla="*/ 1062213 w 4760332"/>
              <a:gd name="connsiteY2467" fmla="*/ 640076 h 2795428"/>
              <a:gd name="connsiteX2468" fmla="*/ 1067081 w 4760332"/>
              <a:gd name="connsiteY2468" fmla="*/ 635207 h 2795428"/>
              <a:gd name="connsiteX2469" fmla="*/ 1071950 w 4760332"/>
              <a:gd name="connsiteY2469" fmla="*/ 630339 h 2795428"/>
              <a:gd name="connsiteX2470" fmla="*/ 1076818 w 4760332"/>
              <a:gd name="connsiteY2470" fmla="*/ 625470 h 2795428"/>
              <a:gd name="connsiteX2471" fmla="*/ 1085410 w 4760332"/>
              <a:gd name="connsiteY2471" fmla="*/ 621461 h 2795428"/>
              <a:gd name="connsiteX2472" fmla="*/ 1085410 w 4760332"/>
              <a:gd name="connsiteY2472" fmla="*/ 632344 h 2795428"/>
              <a:gd name="connsiteX2473" fmla="*/ 1083405 w 4760332"/>
              <a:gd name="connsiteY2473" fmla="*/ 645804 h 2795428"/>
              <a:gd name="connsiteX2474" fmla="*/ 1082546 w 4760332"/>
              <a:gd name="connsiteY2474" fmla="*/ 657545 h 2795428"/>
              <a:gd name="connsiteX2475" fmla="*/ 1082546 w 4760332"/>
              <a:gd name="connsiteY2475" fmla="*/ 665278 h 2795428"/>
              <a:gd name="connsiteX2476" fmla="*/ 1080541 w 4760332"/>
              <a:gd name="connsiteY2476" fmla="*/ 671006 h 2795428"/>
              <a:gd name="connsiteX2477" fmla="*/ 1083405 w 4760332"/>
              <a:gd name="connsiteY2477" fmla="*/ 673870 h 2795428"/>
              <a:gd name="connsiteX2478" fmla="*/ 1085410 w 4760332"/>
              <a:gd name="connsiteY2478" fmla="*/ 675875 h 2795428"/>
              <a:gd name="connsiteX2479" fmla="*/ 1087415 w 4760332"/>
              <a:gd name="connsiteY2479" fmla="*/ 677879 h 2795428"/>
              <a:gd name="connsiteX2480" fmla="*/ 1090278 w 4760332"/>
              <a:gd name="connsiteY2480" fmla="*/ 678738 h 2795428"/>
              <a:gd name="connsiteX2481" fmla="*/ 1095147 w 4760332"/>
              <a:gd name="connsiteY2481" fmla="*/ 680743 h 2795428"/>
              <a:gd name="connsiteX2482" fmla="*/ 1103738 w 4760332"/>
              <a:gd name="connsiteY2482" fmla="*/ 667282 h 2795428"/>
              <a:gd name="connsiteX2483" fmla="*/ 1110326 w 4760332"/>
              <a:gd name="connsiteY2483" fmla="*/ 651818 h 2795428"/>
              <a:gd name="connsiteX2484" fmla="*/ 1110326 w 4760332"/>
              <a:gd name="connsiteY2484" fmla="*/ 640076 h 2795428"/>
              <a:gd name="connsiteX2485" fmla="*/ 1108320 w 4760332"/>
              <a:gd name="connsiteY2485" fmla="*/ 628334 h 2795428"/>
              <a:gd name="connsiteX2486" fmla="*/ 1108320 w 4760332"/>
              <a:gd name="connsiteY2486" fmla="*/ 616592 h 2795428"/>
              <a:gd name="connsiteX2487" fmla="*/ 1112044 w 4760332"/>
              <a:gd name="connsiteY2487" fmla="*/ 604850 h 2795428"/>
              <a:gd name="connsiteX2488" fmla="*/ 1121781 w 4760332"/>
              <a:gd name="connsiteY2488" fmla="*/ 596259 h 2795428"/>
              <a:gd name="connsiteX2489" fmla="*/ 1125504 w 4760332"/>
              <a:gd name="connsiteY2489" fmla="*/ 592250 h 2795428"/>
              <a:gd name="connsiteX2490" fmla="*/ 1128368 w 4760332"/>
              <a:gd name="connsiteY2490" fmla="*/ 592250 h 2795428"/>
              <a:gd name="connsiteX2491" fmla="*/ 1132091 w 4760332"/>
              <a:gd name="connsiteY2491" fmla="*/ 594254 h 2795428"/>
              <a:gd name="connsiteX2492" fmla="*/ 1134955 w 4760332"/>
              <a:gd name="connsiteY2492" fmla="*/ 596259 h 2795428"/>
              <a:gd name="connsiteX2493" fmla="*/ 1136960 w 4760332"/>
              <a:gd name="connsiteY2493" fmla="*/ 599122 h 2795428"/>
              <a:gd name="connsiteX2494" fmla="*/ 1140683 w 4760332"/>
              <a:gd name="connsiteY2494" fmla="*/ 603132 h 2795428"/>
              <a:gd name="connsiteX2495" fmla="*/ 1141542 w 4760332"/>
              <a:gd name="connsiteY2495" fmla="*/ 605996 h 2795428"/>
              <a:gd name="connsiteX2496" fmla="*/ 1145265 w 4760332"/>
              <a:gd name="connsiteY2496" fmla="*/ 608001 h 2795428"/>
              <a:gd name="connsiteX2497" fmla="*/ 1147269 w 4760332"/>
              <a:gd name="connsiteY2497" fmla="*/ 612010 h 2795428"/>
              <a:gd name="connsiteX2498" fmla="*/ 1153856 w 4760332"/>
              <a:gd name="connsiteY2498" fmla="*/ 612010 h 2795428"/>
              <a:gd name="connsiteX2499" fmla="*/ 1161589 w 4760332"/>
              <a:gd name="connsiteY2499" fmla="*/ 608001 h 2795428"/>
              <a:gd name="connsiteX2500" fmla="*/ 1170181 w 4760332"/>
              <a:gd name="connsiteY2500" fmla="*/ 605996 h 2795428"/>
              <a:gd name="connsiteX2501" fmla="*/ 1176767 w 4760332"/>
              <a:gd name="connsiteY2501" fmla="*/ 611724 h 2795428"/>
              <a:gd name="connsiteX2502" fmla="*/ 1176767 w 4760332"/>
              <a:gd name="connsiteY2502" fmla="*/ 625184 h 2795428"/>
              <a:gd name="connsiteX2503" fmla="*/ 1176767 w 4760332"/>
              <a:gd name="connsiteY2503" fmla="*/ 632058 h 2795428"/>
              <a:gd name="connsiteX2504" fmla="*/ 1174763 w 4760332"/>
              <a:gd name="connsiteY2504" fmla="*/ 643799 h 2795428"/>
              <a:gd name="connsiteX2505" fmla="*/ 1173903 w 4760332"/>
              <a:gd name="connsiteY2505" fmla="*/ 658405 h 2795428"/>
              <a:gd name="connsiteX2506" fmla="*/ 1170181 w 4760332"/>
              <a:gd name="connsiteY2506" fmla="*/ 675875 h 2795428"/>
              <a:gd name="connsiteX2507" fmla="*/ 1167316 w 4760332"/>
              <a:gd name="connsiteY2507" fmla="*/ 689335 h 2795428"/>
              <a:gd name="connsiteX2508" fmla="*/ 1165312 w 4760332"/>
              <a:gd name="connsiteY2508" fmla="*/ 699072 h 2795428"/>
              <a:gd name="connsiteX2509" fmla="*/ 1158725 w 4760332"/>
              <a:gd name="connsiteY2509" fmla="*/ 699072 h 2795428"/>
              <a:gd name="connsiteX2510" fmla="*/ 1155002 w 4760332"/>
              <a:gd name="connsiteY2510" fmla="*/ 698213 h 2795428"/>
              <a:gd name="connsiteX2511" fmla="*/ 1152138 w 4760332"/>
              <a:gd name="connsiteY2511" fmla="*/ 696208 h 2795428"/>
              <a:gd name="connsiteX2512" fmla="*/ 1148415 w 4760332"/>
              <a:gd name="connsiteY2512" fmla="*/ 694203 h 2795428"/>
              <a:gd name="connsiteX2513" fmla="*/ 1143546 w 4760332"/>
              <a:gd name="connsiteY2513" fmla="*/ 692198 h 2795428"/>
              <a:gd name="connsiteX2514" fmla="*/ 1143546 w 4760332"/>
              <a:gd name="connsiteY2514" fmla="*/ 696208 h 2795428"/>
              <a:gd name="connsiteX2515" fmla="*/ 1145551 w 4760332"/>
              <a:gd name="connsiteY2515" fmla="*/ 698213 h 2795428"/>
              <a:gd name="connsiteX2516" fmla="*/ 1147556 w 4760332"/>
              <a:gd name="connsiteY2516" fmla="*/ 699072 h 2795428"/>
              <a:gd name="connsiteX2517" fmla="*/ 1148415 w 4760332"/>
              <a:gd name="connsiteY2517" fmla="*/ 701077 h 2795428"/>
              <a:gd name="connsiteX2518" fmla="*/ 1148415 w 4760332"/>
              <a:gd name="connsiteY2518" fmla="*/ 703081 h 2795428"/>
              <a:gd name="connsiteX2519" fmla="*/ 1150420 w 4760332"/>
              <a:gd name="connsiteY2519" fmla="*/ 705946 h 2795428"/>
              <a:gd name="connsiteX2520" fmla="*/ 1150420 w 4760332"/>
              <a:gd name="connsiteY2520" fmla="*/ 711672 h 2795428"/>
              <a:gd name="connsiteX2521" fmla="*/ 1103452 w 4760332"/>
              <a:gd name="connsiteY2521" fmla="*/ 714537 h 2795428"/>
              <a:gd name="connsiteX2522" fmla="*/ 1103452 w 4760332"/>
              <a:gd name="connsiteY2522" fmla="*/ 718546 h 2795428"/>
              <a:gd name="connsiteX2523" fmla="*/ 1107176 w 4760332"/>
              <a:gd name="connsiteY2523" fmla="*/ 728283 h 2795428"/>
              <a:gd name="connsiteX2524" fmla="*/ 1105171 w 4760332"/>
              <a:gd name="connsiteY2524" fmla="*/ 738880 h 2795428"/>
              <a:gd name="connsiteX2525" fmla="*/ 1103165 w 4760332"/>
              <a:gd name="connsiteY2525" fmla="*/ 755490 h 2795428"/>
              <a:gd name="connsiteX2526" fmla="*/ 1094574 w 4760332"/>
              <a:gd name="connsiteY2526" fmla="*/ 755490 h 2795428"/>
              <a:gd name="connsiteX2527" fmla="*/ 1083118 w 4760332"/>
              <a:gd name="connsiteY2527" fmla="*/ 748617 h 2795428"/>
              <a:gd name="connsiteX2528" fmla="*/ 1066795 w 4760332"/>
              <a:gd name="connsiteY2528" fmla="*/ 744608 h 2795428"/>
              <a:gd name="connsiteX2529" fmla="*/ 1066795 w 4760332"/>
              <a:gd name="connsiteY2529" fmla="*/ 748331 h 2795428"/>
              <a:gd name="connsiteX2530" fmla="*/ 1069658 w 4760332"/>
              <a:gd name="connsiteY2530" fmla="*/ 748331 h 2795428"/>
              <a:gd name="connsiteX2531" fmla="*/ 1073381 w 4760332"/>
              <a:gd name="connsiteY2531" fmla="*/ 751194 h 2795428"/>
              <a:gd name="connsiteX2532" fmla="*/ 1075386 w 4760332"/>
              <a:gd name="connsiteY2532" fmla="*/ 753199 h 2795428"/>
              <a:gd name="connsiteX2533" fmla="*/ 1076245 w 4760332"/>
              <a:gd name="connsiteY2533" fmla="*/ 755204 h 2795428"/>
              <a:gd name="connsiteX2534" fmla="*/ 1078250 w 4760332"/>
              <a:gd name="connsiteY2534" fmla="*/ 757208 h 2795428"/>
              <a:gd name="connsiteX2535" fmla="*/ 1080255 w 4760332"/>
              <a:gd name="connsiteY2535" fmla="*/ 762077 h 2795428"/>
              <a:gd name="connsiteX2536" fmla="*/ 1080255 w 4760332"/>
              <a:gd name="connsiteY2536" fmla="*/ 766946 h 2795428"/>
              <a:gd name="connsiteX2537" fmla="*/ 1078250 w 4760332"/>
              <a:gd name="connsiteY2537" fmla="*/ 770955 h 2795428"/>
              <a:gd name="connsiteX2538" fmla="*/ 1075386 w 4760332"/>
              <a:gd name="connsiteY2538" fmla="*/ 773819 h 2795428"/>
              <a:gd name="connsiteX2539" fmla="*/ 1073381 w 4760332"/>
              <a:gd name="connsiteY2539" fmla="*/ 777829 h 2795428"/>
              <a:gd name="connsiteX2540" fmla="*/ 1064790 w 4760332"/>
              <a:gd name="connsiteY2540" fmla="*/ 784701 h 2795428"/>
              <a:gd name="connsiteX2541" fmla="*/ 1058203 w 4760332"/>
              <a:gd name="connsiteY2541" fmla="*/ 791575 h 2795428"/>
              <a:gd name="connsiteX2542" fmla="*/ 1055339 w 4760332"/>
              <a:gd name="connsiteY2542" fmla="*/ 799308 h 2795428"/>
              <a:gd name="connsiteX2543" fmla="*/ 1051616 w 4760332"/>
              <a:gd name="connsiteY2543" fmla="*/ 811909 h 2795428"/>
              <a:gd name="connsiteX2544" fmla="*/ 1045029 w 4760332"/>
              <a:gd name="connsiteY2544" fmla="*/ 811909 h 2795428"/>
              <a:gd name="connsiteX2545" fmla="*/ 1040160 w 4760332"/>
              <a:gd name="connsiteY2545" fmla="*/ 809903 h 2795428"/>
              <a:gd name="connsiteX2546" fmla="*/ 1035292 w 4760332"/>
              <a:gd name="connsiteY2546" fmla="*/ 807899 h 2795428"/>
              <a:gd name="connsiteX2547" fmla="*/ 1031569 w 4760332"/>
              <a:gd name="connsiteY2547" fmla="*/ 805894 h 2795428"/>
              <a:gd name="connsiteX2548" fmla="*/ 1024982 w 4760332"/>
              <a:gd name="connsiteY2548" fmla="*/ 805035 h 2795428"/>
              <a:gd name="connsiteX2549" fmla="*/ 1024982 w 4760332"/>
              <a:gd name="connsiteY2549" fmla="*/ 807899 h 2795428"/>
              <a:gd name="connsiteX2550" fmla="*/ 1033574 w 4760332"/>
              <a:gd name="connsiteY2550" fmla="*/ 807899 h 2795428"/>
              <a:gd name="connsiteX2551" fmla="*/ 1035578 w 4760332"/>
              <a:gd name="connsiteY2551" fmla="*/ 811909 h 2795428"/>
              <a:gd name="connsiteX2552" fmla="*/ 1036438 w 4760332"/>
              <a:gd name="connsiteY2552" fmla="*/ 814772 h 2795428"/>
              <a:gd name="connsiteX2553" fmla="*/ 1038443 w 4760332"/>
              <a:gd name="connsiteY2553" fmla="*/ 816777 h 2795428"/>
              <a:gd name="connsiteX2554" fmla="*/ 1038443 w 4760332"/>
              <a:gd name="connsiteY2554" fmla="*/ 819641 h 2795428"/>
              <a:gd name="connsiteX2555" fmla="*/ 1040447 w 4760332"/>
              <a:gd name="connsiteY2555" fmla="*/ 825369 h 2795428"/>
              <a:gd name="connsiteX2556" fmla="*/ 1040447 w 4760332"/>
              <a:gd name="connsiteY2556" fmla="*/ 830237 h 2795428"/>
              <a:gd name="connsiteX2557" fmla="*/ 1024982 w 4760332"/>
              <a:gd name="connsiteY2557" fmla="*/ 835106 h 2795428"/>
              <a:gd name="connsiteX2558" fmla="*/ 1011522 w 4760332"/>
              <a:gd name="connsiteY2558" fmla="*/ 843697 h 2795428"/>
              <a:gd name="connsiteX2559" fmla="*/ 1002930 w 4760332"/>
              <a:gd name="connsiteY2559" fmla="*/ 853434 h 2795428"/>
              <a:gd name="connsiteX2560" fmla="*/ 997202 w 4760332"/>
              <a:gd name="connsiteY2560" fmla="*/ 868899 h 2795428"/>
              <a:gd name="connsiteX2561" fmla="*/ 997202 w 4760332"/>
              <a:gd name="connsiteY2561" fmla="*/ 891238 h 2795428"/>
              <a:gd name="connsiteX2562" fmla="*/ 1002930 w 4760332"/>
              <a:gd name="connsiteY2562" fmla="*/ 904698 h 2795428"/>
              <a:gd name="connsiteX2563" fmla="*/ 1006653 w 4760332"/>
              <a:gd name="connsiteY2563" fmla="*/ 923026 h 2795428"/>
              <a:gd name="connsiteX2564" fmla="*/ 1006653 w 4760332"/>
              <a:gd name="connsiteY2564" fmla="*/ 941356 h 2795428"/>
              <a:gd name="connsiteX2565" fmla="*/ 1024982 w 4760332"/>
              <a:gd name="connsiteY2565" fmla="*/ 941356 h 2795428"/>
              <a:gd name="connsiteX2566" fmla="*/ 1024982 w 4760332"/>
              <a:gd name="connsiteY2566" fmla="*/ 949947 h 2795428"/>
              <a:gd name="connsiteX2567" fmla="*/ 1028705 w 4760332"/>
              <a:gd name="connsiteY2567" fmla="*/ 952811 h 2795428"/>
              <a:gd name="connsiteX2568" fmla="*/ 1028705 w 4760332"/>
              <a:gd name="connsiteY2568" fmla="*/ 956820 h 2795428"/>
              <a:gd name="connsiteX2569" fmla="*/ 1028705 w 4760332"/>
              <a:gd name="connsiteY2569" fmla="*/ 959685 h 2795428"/>
              <a:gd name="connsiteX2570" fmla="*/ 1028705 w 4760332"/>
              <a:gd name="connsiteY2570" fmla="*/ 961689 h 2795428"/>
              <a:gd name="connsiteX2571" fmla="*/ 1028705 w 4760332"/>
              <a:gd name="connsiteY2571" fmla="*/ 963694 h 2795428"/>
              <a:gd name="connsiteX2572" fmla="*/ 1028705 w 4760332"/>
              <a:gd name="connsiteY2572" fmla="*/ 964553 h 2795428"/>
              <a:gd name="connsiteX2573" fmla="*/ 1029564 w 4760332"/>
              <a:gd name="connsiteY2573" fmla="*/ 966557 h 2795428"/>
              <a:gd name="connsiteX2574" fmla="*/ 1035292 w 4760332"/>
              <a:gd name="connsiteY2574" fmla="*/ 966557 h 2795428"/>
              <a:gd name="connsiteX2575" fmla="*/ 1040160 w 4760332"/>
              <a:gd name="connsiteY2575" fmla="*/ 968562 h 2795428"/>
              <a:gd name="connsiteX2576" fmla="*/ 1051616 w 4760332"/>
              <a:gd name="connsiteY2576" fmla="*/ 966557 h 2795428"/>
              <a:gd name="connsiteX2577" fmla="*/ 1063072 w 4760332"/>
              <a:gd name="connsiteY2577" fmla="*/ 971426 h 2795428"/>
              <a:gd name="connsiteX2578" fmla="*/ 1075673 w 4760332"/>
              <a:gd name="connsiteY2578" fmla="*/ 980018 h 2795428"/>
              <a:gd name="connsiteX2579" fmla="*/ 1087128 w 4760332"/>
              <a:gd name="connsiteY2579" fmla="*/ 991759 h 2795428"/>
              <a:gd name="connsiteX2580" fmla="*/ 1096866 w 4760332"/>
              <a:gd name="connsiteY2580" fmla="*/ 1002356 h 2795428"/>
              <a:gd name="connsiteX2581" fmla="*/ 1108893 w 4760332"/>
              <a:gd name="connsiteY2581" fmla="*/ 1008370 h 2795428"/>
              <a:gd name="connsiteX2582" fmla="*/ 1113762 w 4760332"/>
              <a:gd name="connsiteY2582" fmla="*/ 1010375 h 2795428"/>
              <a:gd name="connsiteX2583" fmla="*/ 1116626 w 4760332"/>
              <a:gd name="connsiteY2583" fmla="*/ 1011234 h 2795428"/>
              <a:gd name="connsiteX2584" fmla="*/ 1120349 w 4760332"/>
              <a:gd name="connsiteY2584" fmla="*/ 1010375 h 2795428"/>
              <a:gd name="connsiteX2585" fmla="*/ 1123213 w 4760332"/>
              <a:gd name="connsiteY2585" fmla="*/ 1010375 h 2795428"/>
              <a:gd name="connsiteX2586" fmla="*/ 1125218 w 4760332"/>
              <a:gd name="connsiteY2586" fmla="*/ 1008370 h 2795428"/>
              <a:gd name="connsiteX2587" fmla="*/ 1128941 w 4760332"/>
              <a:gd name="connsiteY2587" fmla="*/ 1006365 h 2795428"/>
              <a:gd name="connsiteX2588" fmla="*/ 1129800 w 4760332"/>
              <a:gd name="connsiteY2588" fmla="*/ 1004361 h 2795428"/>
              <a:gd name="connsiteX2589" fmla="*/ 1133523 w 4760332"/>
              <a:gd name="connsiteY2589" fmla="*/ 1004361 h 2795428"/>
              <a:gd name="connsiteX2590" fmla="*/ 1160444 w 4760332"/>
              <a:gd name="connsiteY2590" fmla="*/ 1011234 h 2795428"/>
              <a:gd name="connsiteX2591" fmla="*/ 1163307 w 4760332"/>
              <a:gd name="connsiteY2591" fmla="*/ 1029563 h 2795428"/>
              <a:gd name="connsiteX2592" fmla="*/ 1167030 w 4760332"/>
              <a:gd name="connsiteY2592" fmla="*/ 1043023 h 2795428"/>
              <a:gd name="connsiteX2593" fmla="*/ 1169035 w 4760332"/>
              <a:gd name="connsiteY2593" fmla="*/ 1053620 h 2795428"/>
              <a:gd name="connsiteX2594" fmla="*/ 1169894 w 4760332"/>
              <a:gd name="connsiteY2594" fmla="*/ 1063357 h 2795428"/>
              <a:gd name="connsiteX2595" fmla="*/ 1173617 w 4760332"/>
              <a:gd name="connsiteY2595" fmla="*/ 1073953 h 2795428"/>
              <a:gd name="connsiteX2596" fmla="*/ 1182208 w 4760332"/>
              <a:gd name="connsiteY2596" fmla="*/ 1085695 h 2795428"/>
              <a:gd name="connsiteX2597" fmla="*/ 1191946 w 4760332"/>
              <a:gd name="connsiteY2597" fmla="*/ 1101160 h 2795428"/>
              <a:gd name="connsiteX2598" fmla="*/ 1194810 w 4760332"/>
              <a:gd name="connsiteY2598" fmla="*/ 1099155 h 2795428"/>
              <a:gd name="connsiteX2599" fmla="*/ 1196814 w 4760332"/>
              <a:gd name="connsiteY2599" fmla="*/ 1099155 h 2795428"/>
              <a:gd name="connsiteX2600" fmla="*/ 1198819 w 4760332"/>
              <a:gd name="connsiteY2600" fmla="*/ 1097151 h 2795428"/>
              <a:gd name="connsiteX2601" fmla="*/ 1200824 w 4760332"/>
              <a:gd name="connsiteY2601" fmla="*/ 1097151 h 2795428"/>
              <a:gd name="connsiteX2602" fmla="*/ 1203688 w 4760332"/>
              <a:gd name="connsiteY2602" fmla="*/ 1096291 h 2795428"/>
              <a:gd name="connsiteX2603" fmla="*/ 1205693 w 4760332"/>
              <a:gd name="connsiteY2603" fmla="*/ 1096291 h 2795428"/>
              <a:gd name="connsiteX2604" fmla="*/ 1205693 w 4760332"/>
              <a:gd name="connsiteY2604" fmla="*/ 1094286 h 2795428"/>
              <a:gd name="connsiteX2605" fmla="*/ 1205693 w 4760332"/>
              <a:gd name="connsiteY2605" fmla="*/ 1092282 h 2795428"/>
              <a:gd name="connsiteX2606" fmla="*/ 1207697 w 4760332"/>
              <a:gd name="connsiteY2606" fmla="*/ 1089418 h 2795428"/>
              <a:gd name="connsiteX2607" fmla="*/ 1207697 w 4760332"/>
              <a:gd name="connsiteY2607" fmla="*/ 1078822 h 2795428"/>
              <a:gd name="connsiteX2608" fmla="*/ 1205693 w 4760332"/>
              <a:gd name="connsiteY2608" fmla="*/ 1065361 h 2795428"/>
              <a:gd name="connsiteX2609" fmla="*/ 1201969 w 4760332"/>
              <a:gd name="connsiteY2609" fmla="*/ 1048751 h 2795428"/>
              <a:gd name="connsiteX2610" fmla="*/ 1197101 w 4760332"/>
              <a:gd name="connsiteY2610" fmla="*/ 1033286 h 2795428"/>
              <a:gd name="connsiteX2611" fmla="*/ 1210562 w 4760332"/>
              <a:gd name="connsiteY2611" fmla="*/ 1026412 h 2795428"/>
              <a:gd name="connsiteX2612" fmla="*/ 1224022 w 4760332"/>
              <a:gd name="connsiteY2612" fmla="*/ 1016675 h 2795428"/>
              <a:gd name="connsiteX2613" fmla="*/ 1232613 w 4760332"/>
              <a:gd name="connsiteY2613" fmla="*/ 1003215 h 2795428"/>
              <a:gd name="connsiteX2614" fmla="*/ 1237481 w 4760332"/>
              <a:gd name="connsiteY2614" fmla="*/ 985746 h 2795428"/>
              <a:gd name="connsiteX2615" fmla="*/ 1239487 w 4760332"/>
              <a:gd name="connsiteY2615" fmla="*/ 976008 h 2795428"/>
              <a:gd name="connsiteX2616" fmla="*/ 1237481 w 4760332"/>
              <a:gd name="connsiteY2616" fmla="*/ 960544 h 2795428"/>
              <a:gd name="connsiteX2617" fmla="*/ 1237481 w 4760332"/>
              <a:gd name="connsiteY2617" fmla="*/ 945079 h 2795428"/>
              <a:gd name="connsiteX2618" fmla="*/ 1230895 w 4760332"/>
              <a:gd name="connsiteY2618" fmla="*/ 942214 h 2795428"/>
              <a:gd name="connsiteX2619" fmla="*/ 1228031 w 4760332"/>
              <a:gd name="connsiteY2619" fmla="*/ 940210 h 2795428"/>
              <a:gd name="connsiteX2620" fmla="*/ 1224308 w 4760332"/>
              <a:gd name="connsiteY2620" fmla="*/ 938205 h 2795428"/>
              <a:gd name="connsiteX2621" fmla="*/ 1221444 w 4760332"/>
              <a:gd name="connsiteY2621" fmla="*/ 935342 h 2795428"/>
              <a:gd name="connsiteX2622" fmla="*/ 1219439 w 4760332"/>
              <a:gd name="connsiteY2622" fmla="*/ 929614 h 2795428"/>
              <a:gd name="connsiteX2623" fmla="*/ 1226026 w 4760332"/>
              <a:gd name="connsiteY2623" fmla="*/ 917871 h 2795428"/>
              <a:gd name="connsiteX2624" fmla="*/ 1228890 w 4760332"/>
              <a:gd name="connsiteY2624" fmla="*/ 904411 h 2795428"/>
              <a:gd name="connsiteX2625" fmla="*/ 1226026 w 4760332"/>
              <a:gd name="connsiteY2625" fmla="*/ 889806 h 2795428"/>
              <a:gd name="connsiteX2626" fmla="*/ 1222303 w 4760332"/>
              <a:gd name="connsiteY2626" fmla="*/ 874341 h 2795428"/>
              <a:gd name="connsiteX2627" fmla="*/ 1217434 w 4760332"/>
              <a:gd name="connsiteY2627" fmla="*/ 856872 h 2795428"/>
              <a:gd name="connsiteX2628" fmla="*/ 1215430 w 4760332"/>
              <a:gd name="connsiteY2628" fmla="*/ 840261 h 2795428"/>
              <a:gd name="connsiteX2629" fmla="*/ 1219153 w 4760332"/>
              <a:gd name="connsiteY2629" fmla="*/ 840261 h 2795428"/>
              <a:gd name="connsiteX2630" fmla="*/ 1219153 w 4760332"/>
              <a:gd name="connsiteY2630" fmla="*/ 836251 h 2795428"/>
              <a:gd name="connsiteX2631" fmla="*/ 1242350 w 4760332"/>
              <a:gd name="connsiteY2631" fmla="*/ 840261 h 2795428"/>
              <a:gd name="connsiteX2632" fmla="*/ 1262397 w 4760332"/>
              <a:gd name="connsiteY2632" fmla="*/ 840261 h 2795428"/>
              <a:gd name="connsiteX2633" fmla="*/ 1284450 w 4760332"/>
              <a:gd name="connsiteY2633" fmla="*/ 836251 h 2795428"/>
              <a:gd name="connsiteX2634" fmla="*/ 1289318 w 4760332"/>
              <a:gd name="connsiteY2634" fmla="*/ 844843 h 2795428"/>
              <a:gd name="connsiteX2635" fmla="*/ 1294187 w 4760332"/>
              <a:gd name="connsiteY2635" fmla="*/ 856585 h 2795428"/>
              <a:gd name="connsiteX2636" fmla="*/ 1299914 w 4760332"/>
              <a:gd name="connsiteY2636" fmla="*/ 865176 h 2795428"/>
              <a:gd name="connsiteX2637" fmla="*/ 1304783 w 4760332"/>
              <a:gd name="connsiteY2637" fmla="*/ 869186 h 2795428"/>
              <a:gd name="connsiteX2638" fmla="*/ 1307647 w 4760332"/>
              <a:gd name="connsiteY2638" fmla="*/ 870045 h 2795428"/>
              <a:gd name="connsiteX2639" fmla="*/ 1313375 w 4760332"/>
              <a:gd name="connsiteY2639" fmla="*/ 870045 h 2795428"/>
              <a:gd name="connsiteX2640" fmla="*/ 1318243 w 4760332"/>
              <a:gd name="connsiteY2640" fmla="*/ 872050 h 2795428"/>
              <a:gd name="connsiteX2641" fmla="*/ 1323112 w 4760332"/>
              <a:gd name="connsiteY2641" fmla="*/ 874054 h 2795428"/>
              <a:gd name="connsiteX2642" fmla="*/ 1326835 w 4760332"/>
              <a:gd name="connsiteY2642" fmla="*/ 876919 h 2795428"/>
              <a:gd name="connsiteX2643" fmla="*/ 1327694 w 4760332"/>
              <a:gd name="connsiteY2643" fmla="*/ 885510 h 2795428"/>
              <a:gd name="connsiteX2644" fmla="*/ 1331417 w 4760332"/>
              <a:gd name="connsiteY2644" fmla="*/ 900975 h 2795428"/>
              <a:gd name="connsiteX2645" fmla="*/ 1333422 w 4760332"/>
              <a:gd name="connsiteY2645" fmla="*/ 914435 h 2795428"/>
              <a:gd name="connsiteX2646" fmla="*/ 1336285 w 4760332"/>
              <a:gd name="connsiteY2646" fmla="*/ 924172 h 2795428"/>
              <a:gd name="connsiteX2647" fmla="*/ 1338290 w 4760332"/>
              <a:gd name="connsiteY2647" fmla="*/ 926177 h 2795428"/>
              <a:gd name="connsiteX2648" fmla="*/ 1341154 w 4760332"/>
              <a:gd name="connsiteY2648" fmla="*/ 929041 h 2795428"/>
              <a:gd name="connsiteX2649" fmla="*/ 1344877 w 4760332"/>
              <a:gd name="connsiteY2649" fmla="*/ 931046 h 2795428"/>
              <a:gd name="connsiteX2650" fmla="*/ 1347741 w 4760332"/>
              <a:gd name="connsiteY2650" fmla="*/ 935055 h 2795428"/>
              <a:gd name="connsiteX2651" fmla="*/ 1353469 w 4760332"/>
              <a:gd name="connsiteY2651" fmla="*/ 935915 h 2795428"/>
              <a:gd name="connsiteX2652" fmla="*/ 1354327 w 4760332"/>
              <a:gd name="connsiteY2652" fmla="*/ 939924 h 2795428"/>
              <a:gd name="connsiteX2653" fmla="*/ 1367788 w 4760332"/>
              <a:gd name="connsiteY2653" fmla="*/ 929327 h 2795428"/>
              <a:gd name="connsiteX2654" fmla="*/ 1378385 w 4760332"/>
              <a:gd name="connsiteY2654" fmla="*/ 916727 h 2795428"/>
              <a:gd name="connsiteX2655" fmla="*/ 1386117 w 4760332"/>
              <a:gd name="connsiteY2655" fmla="*/ 903266 h 2795428"/>
              <a:gd name="connsiteX2656" fmla="*/ 1399577 w 4760332"/>
              <a:gd name="connsiteY2656" fmla="*/ 892670 h 2795428"/>
              <a:gd name="connsiteX2657" fmla="*/ 1401582 w 4760332"/>
              <a:gd name="connsiteY2657" fmla="*/ 904411 h 2795428"/>
              <a:gd name="connsiteX2658" fmla="*/ 1406450 w 4760332"/>
              <a:gd name="connsiteY2658" fmla="*/ 911285 h 2795428"/>
              <a:gd name="connsiteX2659" fmla="*/ 1413037 w 4760332"/>
              <a:gd name="connsiteY2659" fmla="*/ 918158 h 2795428"/>
              <a:gd name="connsiteX2660" fmla="*/ 1419624 w 4760332"/>
              <a:gd name="connsiteY2660" fmla="*/ 925032 h 2795428"/>
              <a:gd name="connsiteX2661" fmla="*/ 1425352 w 4760332"/>
              <a:gd name="connsiteY2661" fmla="*/ 933623 h 2795428"/>
              <a:gd name="connsiteX2662" fmla="*/ 1425352 w 4760332"/>
              <a:gd name="connsiteY2662" fmla="*/ 936487 h 2795428"/>
              <a:gd name="connsiteX2663" fmla="*/ 1425352 w 4760332"/>
              <a:gd name="connsiteY2663" fmla="*/ 940497 h 2795428"/>
              <a:gd name="connsiteX2664" fmla="*/ 1423347 w 4760332"/>
              <a:gd name="connsiteY2664" fmla="*/ 942501 h 2795428"/>
              <a:gd name="connsiteX2665" fmla="*/ 1423347 w 4760332"/>
              <a:gd name="connsiteY2665" fmla="*/ 945365 h 2795428"/>
              <a:gd name="connsiteX2666" fmla="*/ 1421343 w 4760332"/>
              <a:gd name="connsiteY2666" fmla="*/ 949375 h 2795428"/>
              <a:gd name="connsiteX2667" fmla="*/ 1423347 w 4760332"/>
              <a:gd name="connsiteY2667" fmla="*/ 952238 h 2795428"/>
              <a:gd name="connsiteX2668" fmla="*/ 1425352 w 4760332"/>
              <a:gd name="connsiteY2668" fmla="*/ 956248 h 2795428"/>
              <a:gd name="connsiteX2669" fmla="*/ 1426211 w 4760332"/>
              <a:gd name="connsiteY2669" fmla="*/ 957107 h 2795428"/>
              <a:gd name="connsiteX2670" fmla="*/ 1429934 w 4760332"/>
              <a:gd name="connsiteY2670" fmla="*/ 957107 h 2795428"/>
              <a:gd name="connsiteX2671" fmla="*/ 1432798 w 4760332"/>
              <a:gd name="connsiteY2671" fmla="*/ 957107 h 2795428"/>
              <a:gd name="connsiteX2672" fmla="*/ 1434803 w 4760332"/>
              <a:gd name="connsiteY2672" fmla="*/ 957107 h 2795428"/>
              <a:gd name="connsiteX2673" fmla="*/ 1438525 w 4760332"/>
              <a:gd name="connsiteY2673" fmla="*/ 957107 h 2795428"/>
              <a:gd name="connsiteX2674" fmla="*/ 1439385 w 4760332"/>
              <a:gd name="connsiteY2674" fmla="*/ 959112 h 2795428"/>
              <a:gd name="connsiteX2675" fmla="*/ 1445113 w 4760332"/>
              <a:gd name="connsiteY2675" fmla="*/ 972572 h 2795428"/>
              <a:gd name="connsiteX2676" fmla="*/ 1445113 w 4760332"/>
              <a:gd name="connsiteY2676" fmla="*/ 983168 h 2795428"/>
              <a:gd name="connsiteX2677" fmla="*/ 1443108 w 4760332"/>
              <a:gd name="connsiteY2677" fmla="*/ 992905 h 2795428"/>
              <a:gd name="connsiteX2678" fmla="*/ 1445972 w 4760332"/>
              <a:gd name="connsiteY2678" fmla="*/ 1001497 h 2795428"/>
              <a:gd name="connsiteX2679" fmla="*/ 1458573 w 4760332"/>
              <a:gd name="connsiteY2679" fmla="*/ 1011234 h 2795428"/>
              <a:gd name="connsiteX2680" fmla="*/ 1447976 w 4760332"/>
              <a:gd name="connsiteY2680" fmla="*/ 1031568 h 2795428"/>
              <a:gd name="connsiteX2681" fmla="*/ 1436521 w 4760332"/>
              <a:gd name="connsiteY2681" fmla="*/ 1049038 h 2795428"/>
              <a:gd name="connsiteX2682" fmla="*/ 1439385 w 4760332"/>
              <a:gd name="connsiteY2682" fmla="*/ 1049038 h 2795428"/>
              <a:gd name="connsiteX2683" fmla="*/ 1449981 w 4760332"/>
              <a:gd name="connsiteY2683" fmla="*/ 1038441 h 2795428"/>
              <a:gd name="connsiteX2684" fmla="*/ 1459718 w 4760332"/>
              <a:gd name="connsiteY2684" fmla="*/ 1029850 h 2795428"/>
              <a:gd name="connsiteX2685" fmla="*/ 1468310 w 4760332"/>
              <a:gd name="connsiteY2685" fmla="*/ 1020112 h 2795428"/>
              <a:gd name="connsiteX2686" fmla="*/ 1479766 w 4760332"/>
              <a:gd name="connsiteY2686" fmla="*/ 1022976 h 2795428"/>
              <a:gd name="connsiteX2687" fmla="*/ 1486353 w 4760332"/>
              <a:gd name="connsiteY2687" fmla="*/ 1029850 h 2795428"/>
              <a:gd name="connsiteX2688" fmla="*/ 1492939 w 4760332"/>
              <a:gd name="connsiteY2688" fmla="*/ 1038441 h 2795428"/>
              <a:gd name="connsiteX2689" fmla="*/ 1494944 w 4760332"/>
              <a:gd name="connsiteY2689" fmla="*/ 1051901 h 2795428"/>
              <a:gd name="connsiteX2690" fmla="*/ 1512413 w 4760332"/>
              <a:gd name="connsiteY2690" fmla="*/ 1051901 h 2795428"/>
              <a:gd name="connsiteX2691" fmla="*/ 1512413 w 4760332"/>
              <a:gd name="connsiteY2691" fmla="*/ 1056770 h 2795428"/>
              <a:gd name="connsiteX2692" fmla="*/ 1513273 w 4760332"/>
              <a:gd name="connsiteY2692" fmla="*/ 1060779 h 2795428"/>
              <a:gd name="connsiteX2693" fmla="*/ 1513273 w 4760332"/>
              <a:gd name="connsiteY2693" fmla="*/ 1065648 h 2795428"/>
              <a:gd name="connsiteX2694" fmla="*/ 1515278 w 4760332"/>
              <a:gd name="connsiteY2694" fmla="*/ 1070516 h 2795428"/>
              <a:gd name="connsiteX2695" fmla="*/ 1513273 w 4760332"/>
              <a:gd name="connsiteY2695" fmla="*/ 1076244 h 2795428"/>
              <a:gd name="connsiteX2696" fmla="*/ 1513273 w 4760332"/>
              <a:gd name="connsiteY2696" fmla="*/ 1079108 h 2795428"/>
              <a:gd name="connsiteX2697" fmla="*/ 1513273 w 4760332"/>
              <a:gd name="connsiteY2697" fmla="*/ 1083118 h 2795428"/>
              <a:gd name="connsiteX2698" fmla="*/ 1515278 w 4760332"/>
              <a:gd name="connsiteY2698" fmla="*/ 1083976 h 2795428"/>
              <a:gd name="connsiteX2699" fmla="*/ 1515278 w 4760332"/>
              <a:gd name="connsiteY2699" fmla="*/ 1087986 h 2795428"/>
              <a:gd name="connsiteX2700" fmla="*/ 1515278 w 4760332"/>
              <a:gd name="connsiteY2700" fmla="*/ 1089990 h 2795428"/>
              <a:gd name="connsiteX2701" fmla="*/ 1515278 w 4760332"/>
              <a:gd name="connsiteY2701" fmla="*/ 1092855 h 2795428"/>
              <a:gd name="connsiteX2702" fmla="*/ 1496948 w 4760332"/>
              <a:gd name="connsiteY2702" fmla="*/ 1106315 h 2795428"/>
              <a:gd name="connsiteX2703" fmla="*/ 1476902 w 4760332"/>
              <a:gd name="connsiteY2703" fmla="*/ 1114906 h 2795428"/>
              <a:gd name="connsiteX2704" fmla="*/ 1453704 w 4760332"/>
              <a:gd name="connsiteY2704" fmla="*/ 1119775 h 2795428"/>
              <a:gd name="connsiteX2705" fmla="*/ 1429648 w 4760332"/>
              <a:gd name="connsiteY2705" fmla="*/ 1122639 h 2795428"/>
              <a:gd name="connsiteX2706" fmla="*/ 1406450 w 4760332"/>
              <a:gd name="connsiteY2706" fmla="*/ 1126648 h 2795428"/>
              <a:gd name="connsiteX2707" fmla="*/ 1382394 w 4760332"/>
              <a:gd name="connsiteY2707" fmla="*/ 1129512 h 2795428"/>
              <a:gd name="connsiteX2708" fmla="*/ 1362347 w 4760332"/>
              <a:gd name="connsiteY2708" fmla="*/ 1136386 h 2795428"/>
              <a:gd name="connsiteX2709" fmla="*/ 1344018 w 4760332"/>
              <a:gd name="connsiteY2709" fmla="*/ 1144977 h 2795428"/>
              <a:gd name="connsiteX2710" fmla="*/ 1330557 w 4760332"/>
              <a:gd name="connsiteY2710" fmla="*/ 1160442 h 2795428"/>
              <a:gd name="connsiteX2711" fmla="*/ 1334281 w 4760332"/>
              <a:gd name="connsiteY2711" fmla="*/ 1160442 h 2795428"/>
              <a:gd name="connsiteX2712" fmla="*/ 1350605 w 4760332"/>
              <a:gd name="connsiteY2712" fmla="*/ 1148700 h 2795428"/>
              <a:gd name="connsiteX2713" fmla="*/ 1370652 w 4760332"/>
              <a:gd name="connsiteY2713" fmla="*/ 1140108 h 2795428"/>
              <a:gd name="connsiteX2714" fmla="*/ 1392704 w 4760332"/>
              <a:gd name="connsiteY2714" fmla="*/ 1135240 h 2795428"/>
              <a:gd name="connsiteX2715" fmla="*/ 1393562 w 4760332"/>
              <a:gd name="connsiteY2715" fmla="*/ 1138103 h 2795428"/>
              <a:gd name="connsiteX2716" fmla="*/ 1395567 w 4760332"/>
              <a:gd name="connsiteY2716" fmla="*/ 1142114 h 2795428"/>
              <a:gd name="connsiteX2717" fmla="*/ 1397573 w 4760332"/>
              <a:gd name="connsiteY2717" fmla="*/ 1142972 h 2795428"/>
              <a:gd name="connsiteX2718" fmla="*/ 1400436 w 4760332"/>
              <a:gd name="connsiteY2718" fmla="*/ 1144977 h 2795428"/>
              <a:gd name="connsiteX2719" fmla="*/ 1404159 w 4760332"/>
              <a:gd name="connsiteY2719" fmla="*/ 1146982 h 2795428"/>
              <a:gd name="connsiteX2720" fmla="*/ 1407023 w 4760332"/>
              <a:gd name="connsiteY2720" fmla="*/ 1149846 h 2795428"/>
              <a:gd name="connsiteX2721" fmla="*/ 1402155 w 4760332"/>
              <a:gd name="connsiteY2721" fmla="*/ 1158437 h 2795428"/>
              <a:gd name="connsiteX2722" fmla="*/ 1399290 w 4760332"/>
              <a:gd name="connsiteY2722" fmla="*/ 1165311 h 2795428"/>
              <a:gd name="connsiteX2723" fmla="*/ 1397286 w 4760332"/>
              <a:gd name="connsiteY2723" fmla="*/ 1172184 h 2795428"/>
              <a:gd name="connsiteX2724" fmla="*/ 1395281 w 4760332"/>
              <a:gd name="connsiteY2724" fmla="*/ 1182780 h 2795428"/>
              <a:gd name="connsiteX2725" fmla="*/ 1408741 w 4760332"/>
              <a:gd name="connsiteY2725" fmla="*/ 1189654 h 2795428"/>
              <a:gd name="connsiteX2726" fmla="*/ 1417333 w 4760332"/>
              <a:gd name="connsiteY2726" fmla="*/ 1199391 h 2795428"/>
              <a:gd name="connsiteX2727" fmla="*/ 1423920 w 4760332"/>
              <a:gd name="connsiteY2727" fmla="*/ 1209128 h 2795428"/>
              <a:gd name="connsiteX2728" fmla="*/ 1432512 w 4760332"/>
              <a:gd name="connsiteY2728" fmla="*/ 1219724 h 2795428"/>
              <a:gd name="connsiteX2729" fmla="*/ 1432512 w 4760332"/>
              <a:gd name="connsiteY2729" fmla="*/ 1222588 h 2795428"/>
              <a:gd name="connsiteX2730" fmla="*/ 1432512 w 4760332"/>
              <a:gd name="connsiteY2730" fmla="*/ 1224593 h 2795428"/>
              <a:gd name="connsiteX2731" fmla="*/ 1430507 w 4760332"/>
              <a:gd name="connsiteY2731" fmla="*/ 1224593 h 2795428"/>
              <a:gd name="connsiteX2732" fmla="*/ 1430507 w 4760332"/>
              <a:gd name="connsiteY2732" fmla="*/ 1226597 h 2795428"/>
              <a:gd name="connsiteX2733" fmla="*/ 1428502 w 4760332"/>
              <a:gd name="connsiteY2733" fmla="*/ 1228602 h 2795428"/>
              <a:gd name="connsiteX2734" fmla="*/ 1418765 w 4760332"/>
              <a:gd name="connsiteY2734" fmla="*/ 1240344 h 2795428"/>
              <a:gd name="connsiteX2735" fmla="*/ 1405305 w 4760332"/>
              <a:gd name="connsiteY2735" fmla="*/ 1250082 h 2795428"/>
              <a:gd name="connsiteX2736" fmla="*/ 1388122 w 4760332"/>
              <a:gd name="connsiteY2736" fmla="*/ 1256954 h 2795428"/>
              <a:gd name="connsiteX2737" fmla="*/ 1388122 w 4760332"/>
              <a:gd name="connsiteY2737" fmla="*/ 1242349 h 2795428"/>
              <a:gd name="connsiteX2738" fmla="*/ 1396713 w 4760332"/>
              <a:gd name="connsiteY2738" fmla="*/ 1236621 h 2795428"/>
              <a:gd name="connsiteX2739" fmla="*/ 1403300 w 4760332"/>
              <a:gd name="connsiteY2739" fmla="*/ 1231752 h 2795428"/>
              <a:gd name="connsiteX2740" fmla="*/ 1409887 w 4760332"/>
              <a:gd name="connsiteY2740" fmla="*/ 1223161 h 2795428"/>
              <a:gd name="connsiteX2741" fmla="*/ 1403300 w 4760332"/>
              <a:gd name="connsiteY2741" fmla="*/ 1220297 h 2795428"/>
              <a:gd name="connsiteX2742" fmla="*/ 1403300 w 4760332"/>
              <a:gd name="connsiteY2742" fmla="*/ 1216288 h 2795428"/>
              <a:gd name="connsiteX2743" fmla="*/ 1401295 w 4760332"/>
              <a:gd name="connsiteY2743" fmla="*/ 1216288 h 2795428"/>
              <a:gd name="connsiteX2744" fmla="*/ 1399290 w 4760332"/>
              <a:gd name="connsiteY2744" fmla="*/ 1216288 h 2795428"/>
              <a:gd name="connsiteX2745" fmla="*/ 1399290 w 4760332"/>
              <a:gd name="connsiteY2745" fmla="*/ 1218292 h 2795428"/>
              <a:gd name="connsiteX2746" fmla="*/ 1399290 w 4760332"/>
              <a:gd name="connsiteY2746" fmla="*/ 1220297 h 2795428"/>
              <a:gd name="connsiteX2747" fmla="*/ 1387836 w 4760332"/>
              <a:gd name="connsiteY2747" fmla="*/ 1228889 h 2795428"/>
              <a:gd name="connsiteX2748" fmla="*/ 1372370 w 4760332"/>
              <a:gd name="connsiteY2748" fmla="*/ 1235762 h 2795428"/>
              <a:gd name="connsiteX2749" fmla="*/ 1359769 w 4760332"/>
              <a:gd name="connsiteY2749" fmla="*/ 1240631 h 2795428"/>
              <a:gd name="connsiteX2750" fmla="*/ 1346309 w 4760332"/>
              <a:gd name="connsiteY2750" fmla="*/ 1247504 h 2795428"/>
              <a:gd name="connsiteX2751" fmla="*/ 1333708 w 4760332"/>
              <a:gd name="connsiteY2751" fmla="*/ 1256095 h 2795428"/>
              <a:gd name="connsiteX2752" fmla="*/ 1325975 w 4760332"/>
              <a:gd name="connsiteY2752" fmla="*/ 1267837 h 2795428"/>
              <a:gd name="connsiteX2753" fmla="*/ 1320247 w 4760332"/>
              <a:gd name="connsiteY2753" fmla="*/ 1284448 h 2795428"/>
              <a:gd name="connsiteX2754" fmla="*/ 1325975 w 4760332"/>
              <a:gd name="connsiteY2754" fmla="*/ 1286452 h 2795428"/>
              <a:gd name="connsiteX2755" fmla="*/ 1332562 w 4760332"/>
              <a:gd name="connsiteY2755" fmla="*/ 1288457 h 2795428"/>
              <a:gd name="connsiteX2756" fmla="*/ 1335426 w 4760332"/>
              <a:gd name="connsiteY2756" fmla="*/ 1291321 h 2795428"/>
              <a:gd name="connsiteX2757" fmla="*/ 1328840 w 4760332"/>
              <a:gd name="connsiteY2757" fmla="*/ 1291321 h 2795428"/>
              <a:gd name="connsiteX2758" fmla="*/ 1319103 w 4760332"/>
              <a:gd name="connsiteY2758" fmla="*/ 1299912 h 2795428"/>
              <a:gd name="connsiteX2759" fmla="*/ 1305642 w 4760332"/>
              <a:gd name="connsiteY2759" fmla="*/ 1302777 h 2795428"/>
              <a:gd name="connsiteX2760" fmla="*/ 1293041 w 4760332"/>
              <a:gd name="connsiteY2760" fmla="*/ 1304781 h 2795428"/>
              <a:gd name="connsiteX2761" fmla="*/ 1279581 w 4760332"/>
              <a:gd name="connsiteY2761" fmla="*/ 1306786 h 2795428"/>
              <a:gd name="connsiteX2762" fmla="*/ 1269844 w 4760332"/>
              <a:gd name="connsiteY2762" fmla="*/ 1333993 h 2795428"/>
              <a:gd name="connsiteX2763" fmla="*/ 1258388 w 4760332"/>
              <a:gd name="connsiteY2763" fmla="*/ 1362918 h 2795428"/>
              <a:gd name="connsiteX2764" fmla="*/ 1254665 w 4760332"/>
              <a:gd name="connsiteY2764" fmla="*/ 1358908 h 2795428"/>
              <a:gd name="connsiteX2765" fmla="*/ 1253806 w 4760332"/>
              <a:gd name="connsiteY2765" fmla="*/ 1356904 h 2795428"/>
              <a:gd name="connsiteX2766" fmla="*/ 1250083 w 4760332"/>
              <a:gd name="connsiteY2766" fmla="*/ 1356045 h 2795428"/>
              <a:gd name="connsiteX2767" fmla="*/ 1248078 w 4760332"/>
              <a:gd name="connsiteY2767" fmla="*/ 1354039 h 2795428"/>
              <a:gd name="connsiteX2768" fmla="*/ 1243209 w 4760332"/>
              <a:gd name="connsiteY2768" fmla="*/ 1350030 h 2795428"/>
              <a:gd name="connsiteX2769" fmla="*/ 1243209 w 4760332"/>
              <a:gd name="connsiteY2769" fmla="*/ 1358622 h 2795428"/>
              <a:gd name="connsiteX2770" fmla="*/ 1245214 w 4760332"/>
              <a:gd name="connsiteY2770" fmla="*/ 1362632 h 2795428"/>
              <a:gd name="connsiteX2771" fmla="*/ 1248078 w 4760332"/>
              <a:gd name="connsiteY2771" fmla="*/ 1372369 h 2795428"/>
              <a:gd name="connsiteX2772" fmla="*/ 1251801 w 4760332"/>
              <a:gd name="connsiteY2772" fmla="*/ 1384110 h 2795428"/>
              <a:gd name="connsiteX2773" fmla="*/ 1254665 w 4760332"/>
              <a:gd name="connsiteY2773" fmla="*/ 1394707 h 2795428"/>
              <a:gd name="connsiteX2774" fmla="*/ 1254665 w 4760332"/>
              <a:gd name="connsiteY2774" fmla="*/ 1399575 h 2795428"/>
              <a:gd name="connsiteX2775" fmla="*/ 1241204 w 4760332"/>
              <a:gd name="connsiteY2775" fmla="*/ 1408167 h 2795428"/>
              <a:gd name="connsiteX2776" fmla="*/ 1226885 w 4760332"/>
              <a:gd name="connsiteY2776" fmla="*/ 1415900 h 2795428"/>
              <a:gd name="connsiteX2777" fmla="*/ 1211420 w 4760332"/>
              <a:gd name="connsiteY2777" fmla="*/ 1426496 h 2795428"/>
              <a:gd name="connsiteX2778" fmla="*/ 1195956 w 4760332"/>
              <a:gd name="connsiteY2778" fmla="*/ 1436233 h 2795428"/>
              <a:gd name="connsiteX2779" fmla="*/ 1186219 w 4760332"/>
              <a:gd name="connsiteY2779" fmla="*/ 1449693 h 2795428"/>
              <a:gd name="connsiteX2780" fmla="*/ 1181350 w 4760332"/>
              <a:gd name="connsiteY2780" fmla="*/ 1467163 h 2795428"/>
              <a:gd name="connsiteX2781" fmla="*/ 1175622 w 4760332"/>
              <a:gd name="connsiteY2781" fmla="*/ 1480623 h 2795428"/>
              <a:gd name="connsiteX2782" fmla="*/ 1177626 w 4760332"/>
              <a:gd name="connsiteY2782" fmla="*/ 1497233 h 2795428"/>
              <a:gd name="connsiteX2783" fmla="*/ 1182495 w 4760332"/>
              <a:gd name="connsiteY2783" fmla="*/ 1515563 h 2795428"/>
              <a:gd name="connsiteX2784" fmla="*/ 1189082 w 4760332"/>
              <a:gd name="connsiteY2784" fmla="*/ 1535037 h 2795428"/>
              <a:gd name="connsiteX2785" fmla="*/ 1195669 w 4760332"/>
              <a:gd name="connsiteY2785" fmla="*/ 1553366 h 2795428"/>
              <a:gd name="connsiteX2786" fmla="*/ 1199392 w 4760332"/>
              <a:gd name="connsiteY2786" fmla="*/ 1569976 h 2795428"/>
              <a:gd name="connsiteX2787" fmla="*/ 1195669 w 4760332"/>
              <a:gd name="connsiteY2787" fmla="*/ 1569976 h 2795428"/>
              <a:gd name="connsiteX2788" fmla="*/ 1195669 w 4760332"/>
              <a:gd name="connsiteY2788" fmla="*/ 1573986 h 2795428"/>
              <a:gd name="connsiteX2789" fmla="*/ 1184214 w 4760332"/>
              <a:gd name="connsiteY2789" fmla="*/ 1569976 h 2795428"/>
              <a:gd name="connsiteX2790" fmla="*/ 1179345 w 4760332"/>
              <a:gd name="connsiteY2790" fmla="*/ 1555370 h 2795428"/>
              <a:gd name="connsiteX2791" fmla="*/ 1170754 w 4760332"/>
              <a:gd name="connsiteY2791" fmla="*/ 1535896 h 2795428"/>
              <a:gd name="connsiteX2792" fmla="*/ 1161016 w 4760332"/>
              <a:gd name="connsiteY2792" fmla="*/ 1515563 h 2795428"/>
              <a:gd name="connsiteX2793" fmla="*/ 1150420 w 4760332"/>
              <a:gd name="connsiteY2793" fmla="*/ 1500957 h 2795428"/>
              <a:gd name="connsiteX2794" fmla="*/ 1140683 w 4760332"/>
              <a:gd name="connsiteY2794" fmla="*/ 1492365 h 2795428"/>
              <a:gd name="connsiteX2795" fmla="*/ 1128081 w 4760332"/>
              <a:gd name="connsiteY2795" fmla="*/ 1490361 h 2795428"/>
              <a:gd name="connsiteX2796" fmla="*/ 1113762 w 4760332"/>
              <a:gd name="connsiteY2796" fmla="*/ 1483487 h 2795428"/>
              <a:gd name="connsiteX2797" fmla="*/ 1096579 w 4760332"/>
              <a:gd name="connsiteY2797" fmla="*/ 1476613 h 2795428"/>
              <a:gd name="connsiteX2798" fmla="*/ 1076532 w 4760332"/>
              <a:gd name="connsiteY2798" fmla="*/ 1473750 h 2795428"/>
              <a:gd name="connsiteX2799" fmla="*/ 1076532 w 4760332"/>
              <a:gd name="connsiteY2799" fmla="*/ 1476613 h 2795428"/>
              <a:gd name="connsiteX2800" fmla="*/ 1073667 w 4760332"/>
              <a:gd name="connsiteY2800" fmla="*/ 1476613 h 2795428"/>
              <a:gd name="connsiteX2801" fmla="*/ 1075673 w 4760332"/>
              <a:gd name="connsiteY2801" fmla="*/ 1482341 h 2795428"/>
              <a:gd name="connsiteX2802" fmla="*/ 1078536 w 4760332"/>
              <a:gd name="connsiteY2802" fmla="*/ 1487210 h 2795428"/>
              <a:gd name="connsiteX2803" fmla="*/ 1080541 w 4760332"/>
              <a:gd name="connsiteY2803" fmla="*/ 1490074 h 2795428"/>
              <a:gd name="connsiteX2804" fmla="*/ 1082546 w 4760332"/>
              <a:gd name="connsiteY2804" fmla="*/ 1494084 h 2795428"/>
              <a:gd name="connsiteX2805" fmla="*/ 1085410 w 4760332"/>
              <a:gd name="connsiteY2805" fmla="*/ 1498952 h 2795428"/>
              <a:gd name="connsiteX2806" fmla="*/ 1069945 w 4760332"/>
              <a:gd name="connsiteY2806" fmla="*/ 1498952 h 2795428"/>
              <a:gd name="connsiteX2807" fmla="*/ 1058489 w 4760332"/>
              <a:gd name="connsiteY2807" fmla="*/ 1494084 h 2795428"/>
              <a:gd name="connsiteX2808" fmla="*/ 1043025 w 4760332"/>
              <a:gd name="connsiteY2808" fmla="*/ 1490074 h 2795428"/>
              <a:gd name="connsiteX2809" fmla="*/ 1028705 w 4760332"/>
              <a:gd name="connsiteY2809" fmla="*/ 1490074 h 2795428"/>
              <a:gd name="connsiteX2810" fmla="*/ 1013240 w 4760332"/>
              <a:gd name="connsiteY2810" fmla="*/ 1492078 h 2795428"/>
              <a:gd name="connsiteX2811" fmla="*/ 1002644 w 4760332"/>
              <a:gd name="connsiteY2811" fmla="*/ 1494943 h 2795428"/>
              <a:gd name="connsiteX2812" fmla="*/ 991188 w 4760332"/>
              <a:gd name="connsiteY2812" fmla="*/ 1500671 h 2795428"/>
              <a:gd name="connsiteX2813" fmla="*/ 981451 w 4760332"/>
              <a:gd name="connsiteY2813" fmla="*/ 1507544 h 2795428"/>
              <a:gd name="connsiteX2814" fmla="*/ 974864 w 4760332"/>
              <a:gd name="connsiteY2814" fmla="*/ 1517281 h 2795428"/>
              <a:gd name="connsiteX2815" fmla="*/ 971141 w 4760332"/>
              <a:gd name="connsiteY2815" fmla="*/ 1525872 h 2795428"/>
              <a:gd name="connsiteX2816" fmla="*/ 973146 w 4760332"/>
              <a:gd name="connsiteY2816" fmla="*/ 1532746 h 2795428"/>
              <a:gd name="connsiteX2817" fmla="*/ 973146 w 4760332"/>
              <a:gd name="connsiteY2817" fmla="*/ 1541337 h 2795428"/>
              <a:gd name="connsiteX2818" fmla="*/ 970282 w 4760332"/>
              <a:gd name="connsiteY2818" fmla="*/ 1551074 h 2795428"/>
              <a:gd name="connsiteX2819" fmla="*/ 963695 w 4760332"/>
              <a:gd name="connsiteY2819" fmla="*/ 1573413 h 2795428"/>
              <a:gd name="connsiteX2820" fmla="*/ 963695 w 4760332"/>
              <a:gd name="connsiteY2820" fmla="*/ 1590023 h 2795428"/>
              <a:gd name="connsiteX2821" fmla="*/ 964555 w 4760332"/>
              <a:gd name="connsiteY2821" fmla="*/ 1607493 h 2795428"/>
              <a:gd name="connsiteX2822" fmla="*/ 971141 w 4760332"/>
              <a:gd name="connsiteY2822" fmla="*/ 1624103 h 2795428"/>
              <a:gd name="connsiteX2823" fmla="*/ 981737 w 4760332"/>
              <a:gd name="connsiteY2823" fmla="*/ 1644437 h 2795428"/>
              <a:gd name="connsiteX2824" fmla="*/ 993193 w 4760332"/>
              <a:gd name="connsiteY2824" fmla="*/ 1646442 h 2795428"/>
              <a:gd name="connsiteX2825" fmla="*/ 999779 w 4760332"/>
              <a:gd name="connsiteY2825" fmla="*/ 1648446 h 2795428"/>
              <a:gd name="connsiteX2826" fmla="*/ 1002644 w 4760332"/>
              <a:gd name="connsiteY2826" fmla="*/ 1651310 h 2795428"/>
              <a:gd name="connsiteX2827" fmla="*/ 1006367 w 4760332"/>
              <a:gd name="connsiteY2827" fmla="*/ 1653314 h 2795428"/>
              <a:gd name="connsiteX2828" fmla="*/ 1011235 w 4760332"/>
              <a:gd name="connsiteY2828" fmla="*/ 1655319 h 2795428"/>
              <a:gd name="connsiteX2829" fmla="*/ 1019827 w 4760332"/>
              <a:gd name="connsiteY2829" fmla="*/ 1651310 h 2795428"/>
              <a:gd name="connsiteX2830" fmla="*/ 1033288 w 4760332"/>
              <a:gd name="connsiteY2830" fmla="*/ 1644437 h 2795428"/>
              <a:gd name="connsiteX2831" fmla="*/ 1036151 w 4760332"/>
              <a:gd name="connsiteY2831" fmla="*/ 1642432 h 2795428"/>
              <a:gd name="connsiteX2832" fmla="*/ 1038156 w 4760332"/>
              <a:gd name="connsiteY2832" fmla="*/ 1642432 h 2795428"/>
              <a:gd name="connsiteX2833" fmla="*/ 1041879 w 4760332"/>
              <a:gd name="connsiteY2833" fmla="*/ 1642432 h 2795428"/>
              <a:gd name="connsiteX2834" fmla="*/ 1042738 w 4760332"/>
              <a:gd name="connsiteY2834" fmla="*/ 1642432 h 2795428"/>
              <a:gd name="connsiteX2835" fmla="*/ 1044742 w 4760332"/>
              <a:gd name="connsiteY2835" fmla="*/ 1642432 h 2795428"/>
              <a:gd name="connsiteX2836" fmla="*/ 1044742 w 4760332"/>
              <a:gd name="connsiteY2836" fmla="*/ 1641573 h 2795428"/>
              <a:gd name="connsiteX2837" fmla="*/ 1048466 w 4760332"/>
              <a:gd name="connsiteY2837" fmla="*/ 1637564 h 2795428"/>
              <a:gd name="connsiteX2838" fmla="*/ 1049325 w 4760332"/>
              <a:gd name="connsiteY2838" fmla="*/ 1632695 h 2795428"/>
              <a:gd name="connsiteX2839" fmla="*/ 1051330 w 4760332"/>
              <a:gd name="connsiteY2839" fmla="*/ 1627827 h 2795428"/>
              <a:gd name="connsiteX2840" fmla="*/ 1053335 w 4760332"/>
              <a:gd name="connsiteY2840" fmla="*/ 1622099 h 2795428"/>
              <a:gd name="connsiteX2841" fmla="*/ 1055339 w 4760332"/>
              <a:gd name="connsiteY2841" fmla="*/ 1619234 h 2795428"/>
              <a:gd name="connsiteX2842" fmla="*/ 1063072 w 4760332"/>
              <a:gd name="connsiteY2842" fmla="*/ 1610643 h 2795428"/>
              <a:gd name="connsiteX2843" fmla="*/ 1073667 w 4760332"/>
              <a:gd name="connsiteY2843" fmla="*/ 1605774 h 2795428"/>
              <a:gd name="connsiteX2844" fmla="*/ 1089133 w 4760332"/>
              <a:gd name="connsiteY2844" fmla="*/ 1603770 h 2795428"/>
              <a:gd name="connsiteX2845" fmla="*/ 1089992 w 4760332"/>
              <a:gd name="connsiteY2845" fmla="*/ 1607780 h 2795428"/>
              <a:gd name="connsiteX2846" fmla="*/ 1091997 w 4760332"/>
              <a:gd name="connsiteY2846" fmla="*/ 1608639 h 2795428"/>
              <a:gd name="connsiteX2847" fmla="*/ 1091997 w 4760332"/>
              <a:gd name="connsiteY2847" fmla="*/ 1610643 h 2795428"/>
              <a:gd name="connsiteX2848" fmla="*/ 1094001 w 4760332"/>
              <a:gd name="connsiteY2848" fmla="*/ 1610643 h 2795428"/>
              <a:gd name="connsiteX2849" fmla="*/ 1094001 w 4760332"/>
              <a:gd name="connsiteY2849" fmla="*/ 1608639 h 2795428"/>
              <a:gd name="connsiteX2850" fmla="*/ 1095147 w 4760332"/>
              <a:gd name="connsiteY2850" fmla="*/ 1608639 h 2795428"/>
              <a:gd name="connsiteX2851" fmla="*/ 1098870 w 4760332"/>
              <a:gd name="connsiteY2851" fmla="*/ 1608639 h 2795428"/>
              <a:gd name="connsiteX2852" fmla="*/ 1103738 w 4760332"/>
              <a:gd name="connsiteY2852" fmla="*/ 1607780 h 2795428"/>
              <a:gd name="connsiteX2853" fmla="*/ 1103738 w 4760332"/>
              <a:gd name="connsiteY2853" fmla="*/ 1622385 h 2795428"/>
              <a:gd name="connsiteX2854" fmla="*/ 1097152 w 4760332"/>
              <a:gd name="connsiteY2854" fmla="*/ 1629258 h 2795428"/>
              <a:gd name="connsiteX2855" fmla="*/ 1092283 w 4760332"/>
              <a:gd name="connsiteY2855" fmla="*/ 1641859 h 2795428"/>
              <a:gd name="connsiteX2856" fmla="*/ 1087415 w 4760332"/>
              <a:gd name="connsiteY2856" fmla="*/ 1658469 h 2795428"/>
              <a:gd name="connsiteX2857" fmla="*/ 1082546 w 4760332"/>
              <a:gd name="connsiteY2857" fmla="*/ 1673934 h 2795428"/>
              <a:gd name="connsiteX2858" fmla="*/ 1076818 w 4760332"/>
              <a:gd name="connsiteY2858" fmla="*/ 1685677 h 2795428"/>
              <a:gd name="connsiteX2859" fmla="*/ 1094001 w 4760332"/>
              <a:gd name="connsiteY2859" fmla="*/ 1685677 h 2795428"/>
              <a:gd name="connsiteX2860" fmla="*/ 1108320 w 4760332"/>
              <a:gd name="connsiteY2860" fmla="*/ 1683672 h 2795428"/>
              <a:gd name="connsiteX2861" fmla="*/ 1121781 w 4760332"/>
              <a:gd name="connsiteY2861" fmla="*/ 1683672 h 2795428"/>
              <a:gd name="connsiteX2862" fmla="*/ 1134382 w 4760332"/>
              <a:gd name="connsiteY2862" fmla="*/ 1685677 h 2795428"/>
              <a:gd name="connsiteX2863" fmla="*/ 1142115 w 4760332"/>
              <a:gd name="connsiteY2863" fmla="*/ 1690545 h 2795428"/>
              <a:gd name="connsiteX2864" fmla="*/ 1148701 w 4760332"/>
              <a:gd name="connsiteY2864" fmla="*/ 1701142 h 2795428"/>
              <a:gd name="connsiteX2865" fmla="*/ 1150706 w 4760332"/>
              <a:gd name="connsiteY2865" fmla="*/ 1715747 h 2795428"/>
              <a:gd name="connsiteX2866" fmla="*/ 1147842 w 4760332"/>
              <a:gd name="connsiteY2866" fmla="*/ 1726344 h 2795428"/>
              <a:gd name="connsiteX2867" fmla="*/ 1144119 w 4760332"/>
              <a:gd name="connsiteY2867" fmla="*/ 1739804 h 2795428"/>
              <a:gd name="connsiteX2868" fmla="*/ 1144119 w 4760332"/>
              <a:gd name="connsiteY2868" fmla="*/ 1753264 h 2795428"/>
              <a:gd name="connsiteX2869" fmla="*/ 1152711 w 4760332"/>
              <a:gd name="connsiteY2869" fmla="*/ 1761855 h 2795428"/>
              <a:gd name="connsiteX2870" fmla="*/ 1157579 w 4760332"/>
              <a:gd name="connsiteY2870" fmla="*/ 1767583 h 2795428"/>
              <a:gd name="connsiteX2871" fmla="*/ 1164166 w 4760332"/>
              <a:gd name="connsiteY2871" fmla="*/ 1774457 h 2795428"/>
              <a:gd name="connsiteX2872" fmla="*/ 1174763 w 4760332"/>
              <a:gd name="connsiteY2872" fmla="*/ 1780185 h 2795428"/>
              <a:gd name="connsiteX2873" fmla="*/ 1187363 w 4760332"/>
              <a:gd name="connsiteY2873" fmla="*/ 1783048 h 2795428"/>
              <a:gd name="connsiteX2874" fmla="*/ 1193951 w 4760332"/>
              <a:gd name="connsiteY2874" fmla="*/ 1774457 h 2795428"/>
              <a:gd name="connsiteX2875" fmla="*/ 1202542 w 4760332"/>
              <a:gd name="connsiteY2875" fmla="*/ 1771592 h 2795428"/>
              <a:gd name="connsiteX2876" fmla="*/ 1218007 w 4760332"/>
              <a:gd name="connsiteY2876" fmla="*/ 1771592 h 2795428"/>
              <a:gd name="connsiteX2877" fmla="*/ 1220012 w 4760332"/>
              <a:gd name="connsiteY2877" fmla="*/ 1774457 h 2795428"/>
              <a:gd name="connsiteX2878" fmla="*/ 1222876 w 4760332"/>
              <a:gd name="connsiteY2878" fmla="*/ 1778466 h 2795428"/>
              <a:gd name="connsiteX2879" fmla="*/ 1224594 w 4760332"/>
              <a:gd name="connsiteY2879" fmla="*/ 1780471 h 2795428"/>
              <a:gd name="connsiteX2880" fmla="*/ 1226598 w 4760332"/>
              <a:gd name="connsiteY2880" fmla="*/ 1780471 h 2795428"/>
              <a:gd name="connsiteX2881" fmla="*/ 1231467 w 4760332"/>
              <a:gd name="connsiteY2881" fmla="*/ 1781330 h 2795428"/>
              <a:gd name="connsiteX2882" fmla="*/ 1237768 w 4760332"/>
              <a:gd name="connsiteY2882" fmla="*/ 1782762 h 2795428"/>
              <a:gd name="connsiteX2883" fmla="*/ 1244355 w 4760332"/>
              <a:gd name="connsiteY2883" fmla="*/ 1769302 h 2795428"/>
              <a:gd name="connsiteX2884" fmla="*/ 1252947 w 4760332"/>
              <a:gd name="connsiteY2884" fmla="*/ 1759565 h 2795428"/>
              <a:gd name="connsiteX2885" fmla="*/ 1262684 w 4760332"/>
              <a:gd name="connsiteY2885" fmla="*/ 1750973 h 2795428"/>
              <a:gd name="connsiteX2886" fmla="*/ 1275285 w 4760332"/>
              <a:gd name="connsiteY2886" fmla="*/ 1744100 h 2795428"/>
              <a:gd name="connsiteX2887" fmla="*/ 1293614 w 4760332"/>
              <a:gd name="connsiteY2887" fmla="*/ 1741236 h 2795428"/>
              <a:gd name="connsiteX2888" fmla="*/ 1296477 w 4760332"/>
              <a:gd name="connsiteY2888" fmla="*/ 1739231 h 2795428"/>
              <a:gd name="connsiteX2889" fmla="*/ 1298482 w 4760332"/>
              <a:gd name="connsiteY2889" fmla="*/ 1739231 h 2795428"/>
              <a:gd name="connsiteX2890" fmla="*/ 1301346 w 4760332"/>
              <a:gd name="connsiteY2890" fmla="*/ 1739231 h 2795428"/>
              <a:gd name="connsiteX2891" fmla="*/ 1303351 w 4760332"/>
              <a:gd name="connsiteY2891" fmla="*/ 1739231 h 2795428"/>
              <a:gd name="connsiteX2892" fmla="*/ 1307074 w 4760332"/>
              <a:gd name="connsiteY2892" fmla="*/ 1741236 h 2795428"/>
              <a:gd name="connsiteX2893" fmla="*/ 1311942 w 4760332"/>
              <a:gd name="connsiteY2893" fmla="*/ 1741236 h 2795428"/>
              <a:gd name="connsiteX2894" fmla="*/ 1309937 w 4760332"/>
              <a:gd name="connsiteY2894" fmla="*/ 1744100 h 2795428"/>
              <a:gd name="connsiteX2895" fmla="*/ 1309937 w 4760332"/>
              <a:gd name="connsiteY2895" fmla="*/ 1748109 h 2795428"/>
              <a:gd name="connsiteX2896" fmla="*/ 1307933 w 4760332"/>
              <a:gd name="connsiteY2896" fmla="*/ 1748109 h 2795428"/>
              <a:gd name="connsiteX2897" fmla="*/ 1307933 w 4760332"/>
              <a:gd name="connsiteY2897" fmla="*/ 1748968 h 2795428"/>
              <a:gd name="connsiteX2898" fmla="*/ 1309937 w 4760332"/>
              <a:gd name="connsiteY2898" fmla="*/ 1748968 h 2795428"/>
              <a:gd name="connsiteX2899" fmla="*/ 1311942 w 4760332"/>
              <a:gd name="connsiteY2899" fmla="*/ 1750973 h 2795428"/>
              <a:gd name="connsiteX2900" fmla="*/ 1314806 w 4760332"/>
              <a:gd name="connsiteY2900" fmla="*/ 1752977 h 2795428"/>
              <a:gd name="connsiteX2901" fmla="*/ 1314806 w 4760332"/>
              <a:gd name="connsiteY2901" fmla="*/ 1748968 h 2795428"/>
              <a:gd name="connsiteX2902" fmla="*/ 1318530 w 4760332"/>
              <a:gd name="connsiteY2902" fmla="*/ 1746104 h 2795428"/>
              <a:gd name="connsiteX2903" fmla="*/ 1320534 w 4760332"/>
              <a:gd name="connsiteY2903" fmla="*/ 1744100 h 2795428"/>
              <a:gd name="connsiteX2904" fmla="*/ 1321393 w 4760332"/>
              <a:gd name="connsiteY2904" fmla="*/ 1742095 h 2795428"/>
              <a:gd name="connsiteX2905" fmla="*/ 1323398 w 4760332"/>
              <a:gd name="connsiteY2905" fmla="*/ 1741236 h 2795428"/>
              <a:gd name="connsiteX2906" fmla="*/ 1327121 w 4760332"/>
              <a:gd name="connsiteY2906" fmla="*/ 1739231 h 2795428"/>
              <a:gd name="connsiteX2907" fmla="*/ 1329984 w 4760332"/>
              <a:gd name="connsiteY2907" fmla="*/ 1737226 h 2795428"/>
              <a:gd name="connsiteX2908" fmla="*/ 1345449 w 4760332"/>
              <a:gd name="connsiteY2908" fmla="*/ 1750687 h 2795428"/>
              <a:gd name="connsiteX2909" fmla="*/ 1365497 w 4760332"/>
              <a:gd name="connsiteY2909" fmla="*/ 1757560 h 2795428"/>
              <a:gd name="connsiteX2910" fmla="*/ 1385544 w 4760332"/>
              <a:gd name="connsiteY2910" fmla="*/ 1759565 h 2795428"/>
              <a:gd name="connsiteX2911" fmla="*/ 1408741 w 4760332"/>
              <a:gd name="connsiteY2911" fmla="*/ 1757560 h 2795428"/>
              <a:gd name="connsiteX2912" fmla="*/ 1432798 w 4760332"/>
              <a:gd name="connsiteY2912" fmla="*/ 1755555 h 2795428"/>
              <a:gd name="connsiteX2913" fmla="*/ 1432798 w 4760332"/>
              <a:gd name="connsiteY2913" fmla="*/ 1759565 h 2795428"/>
              <a:gd name="connsiteX2914" fmla="*/ 1432798 w 4760332"/>
              <a:gd name="connsiteY2914" fmla="*/ 1761569 h 2795428"/>
              <a:gd name="connsiteX2915" fmla="*/ 1430793 w 4760332"/>
              <a:gd name="connsiteY2915" fmla="*/ 1762428 h 2795428"/>
              <a:gd name="connsiteX2916" fmla="*/ 1430793 w 4760332"/>
              <a:gd name="connsiteY2916" fmla="*/ 1764433 h 2795428"/>
              <a:gd name="connsiteX2917" fmla="*/ 1428788 w 4760332"/>
              <a:gd name="connsiteY2917" fmla="*/ 1767297 h 2795428"/>
              <a:gd name="connsiteX2918" fmla="*/ 1440244 w 4760332"/>
              <a:gd name="connsiteY2918" fmla="*/ 1771306 h 2795428"/>
              <a:gd name="connsiteX2919" fmla="*/ 1446831 w 4760332"/>
              <a:gd name="connsiteY2919" fmla="*/ 1776175 h 2795428"/>
              <a:gd name="connsiteX2920" fmla="*/ 1453418 w 4760332"/>
              <a:gd name="connsiteY2920" fmla="*/ 1781043 h 2795428"/>
              <a:gd name="connsiteX2921" fmla="*/ 1464873 w 4760332"/>
              <a:gd name="connsiteY2921" fmla="*/ 1786771 h 2795428"/>
              <a:gd name="connsiteX2922" fmla="*/ 1464873 w 4760332"/>
              <a:gd name="connsiteY2922" fmla="*/ 1796508 h 2795428"/>
              <a:gd name="connsiteX2923" fmla="*/ 1477474 w 4760332"/>
              <a:gd name="connsiteY2923" fmla="*/ 1800518 h 2795428"/>
              <a:gd name="connsiteX2924" fmla="*/ 1485207 w 4760332"/>
              <a:gd name="connsiteY2924" fmla="*/ 1801377 h 2795428"/>
              <a:gd name="connsiteX2925" fmla="*/ 1491794 w 4760332"/>
              <a:gd name="connsiteY2925" fmla="*/ 1808251 h 2795428"/>
              <a:gd name="connsiteX2926" fmla="*/ 1495517 w 4760332"/>
              <a:gd name="connsiteY2926" fmla="*/ 1818847 h 2795428"/>
              <a:gd name="connsiteX2927" fmla="*/ 1515564 w 4760332"/>
              <a:gd name="connsiteY2927" fmla="*/ 1820851 h 2795428"/>
              <a:gd name="connsiteX2928" fmla="*/ 1531888 w 4760332"/>
              <a:gd name="connsiteY2928" fmla="*/ 1821710 h 2795428"/>
              <a:gd name="connsiteX2929" fmla="*/ 1553940 w 4760332"/>
              <a:gd name="connsiteY2929" fmla="*/ 1823716 h 2795428"/>
              <a:gd name="connsiteX2930" fmla="*/ 1569405 w 4760332"/>
              <a:gd name="connsiteY2930" fmla="*/ 1844049 h 2795428"/>
              <a:gd name="connsiteX2931" fmla="*/ 1587734 w 4760332"/>
              <a:gd name="connsiteY2931" fmla="*/ 1862378 h 2795428"/>
              <a:gd name="connsiteX2932" fmla="*/ 1607781 w 4760332"/>
              <a:gd name="connsiteY2932" fmla="*/ 1877843 h 2795428"/>
              <a:gd name="connsiteX2933" fmla="*/ 1630978 w 4760332"/>
              <a:gd name="connsiteY2933" fmla="*/ 1889584 h 2795428"/>
              <a:gd name="connsiteX2934" fmla="*/ 1630119 w 4760332"/>
              <a:gd name="connsiteY2934" fmla="*/ 1896458 h 2795428"/>
              <a:gd name="connsiteX2935" fmla="*/ 1626396 w 4760332"/>
              <a:gd name="connsiteY2935" fmla="*/ 1900467 h 2795428"/>
              <a:gd name="connsiteX2936" fmla="*/ 1623532 w 4760332"/>
              <a:gd name="connsiteY2936" fmla="*/ 1905336 h 2795428"/>
              <a:gd name="connsiteX2937" fmla="*/ 1619809 w 4760332"/>
              <a:gd name="connsiteY2937" fmla="*/ 1908199 h 2795428"/>
              <a:gd name="connsiteX2938" fmla="*/ 1616945 w 4760332"/>
              <a:gd name="connsiteY2938" fmla="*/ 1913927 h 2795428"/>
              <a:gd name="connsiteX2939" fmla="*/ 1638138 w 4760332"/>
              <a:gd name="connsiteY2939" fmla="*/ 1913927 h 2795428"/>
              <a:gd name="connsiteX2940" fmla="*/ 1658185 w 4760332"/>
              <a:gd name="connsiteY2940" fmla="*/ 1920801 h 2795428"/>
              <a:gd name="connsiteX2941" fmla="*/ 1661908 w 4760332"/>
              <a:gd name="connsiteY2941" fmla="*/ 1932543 h 2795428"/>
              <a:gd name="connsiteX2942" fmla="*/ 1666777 w 4760332"/>
              <a:gd name="connsiteY2942" fmla="*/ 1930538 h 2795428"/>
              <a:gd name="connsiteX2943" fmla="*/ 1669640 w 4760332"/>
              <a:gd name="connsiteY2943" fmla="*/ 1928533 h 2795428"/>
              <a:gd name="connsiteX2944" fmla="*/ 1675368 w 4760332"/>
              <a:gd name="connsiteY2944" fmla="*/ 1930538 h 2795428"/>
              <a:gd name="connsiteX2945" fmla="*/ 1676227 w 4760332"/>
              <a:gd name="connsiteY2945" fmla="*/ 1930538 h 2795428"/>
              <a:gd name="connsiteX2946" fmla="*/ 1679950 w 4760332"/>
              <a:gd name="connsiteY2946" fmla="*/ 1932543 h 2795428"/>
              <a:gd name="connsiteX2947" fmla="*/ 1682815 w 4760332"/>
              <a:gd name="connsiteY2947" fmla="*/ 1934547 h 2795428"/>
              <a:gd name="connsiteX2948" fmla="*/ 1686538 w 4760332"/>
              <a:gd name="connsiteY2948" fmla="*/ 1935406 h 2795428"/>
              <a:gd name="connsiteX2949" fmla="*/ 1738373 w 4760332"/>
              <a:gd name="connsiteY2949" fmla="*/ 1939416 h 2795428"/>
              <a:gd name="connsiteX2950" fmla="*/ 1743242 w 4760332"/>
              <a:gd name="connsiteY2950" fmla="*/ 1944284 h 2795428"/>
              <a:gd name="connsiteX2951" fmla="*/ 1746965 w 4760332"/>
              <a:gd name="connsiteY2951" fmla="*/ 1954021 h 2795428"/>
              <a:gd name="connsiteX2952" fmla="*/ 1747825 w 4760332"/>
              <a:gd name="connsiteY2952" fmla="*/ 1962613 h 2795428"/>
              <a:gd name="connsiteX2953" fmla="*/ 1753552 w 4760332"/>
              <a:gd name="connsiteY2953" fmla="*/ 1969487 h 2795428"/>
              <a:gd name="connsiteX2954" fmla="*/ 1761285 w 4760332"/>
              <a:gd name="connsiteY2954" fmla="*/ 1971492 h 2795428"/>
              <a:gd name="connsiteX2955" fmla="*/ 1769876 w 4760332"/>
              <a:gd name="connsiteY2955" fmla="*/ 1971492 h 2795428"/>
              <a:gd name="connsiteX2956" fmla="*/ 1776463 w 4760332"/>
              <a:gd name="connsiteY2956" fmla="*/ 1969487 h 2795428"/>
              <a:gd name="connsiteX2957" fmla="*/ 1781332 w 4760332"/>
              <a:gd name="connsiteY2957" fmla="*/ 1976360 h 2795428"/>
              <a:gd name="connsiteX2958" fmla="*/ 1787060 w 4760332"/>
              <a:gd name="connsiteY2958" fmla="*/ 1981229 h 2795428"/>
              <a:gd name="connsiteX2959" fmla="*/ 1789923 w 4760332"/>
              <a:gd name="connsiteY2959" fmla="*/ 1986956 h 2795428"/>
              <a:gd name="connsiteX2960" fmla="*/ 1792215 w 4760332"/>
              <a:gd name="connsiteY2960" fmla="*/ 1993543 h 2795428"/>
              <a:gd name="connsiteX2961" fmla="*/ 1794219 w 4760332"/>
              <a:gd name="connsiteY2961" fmla="*/ 2001275 h 2795428"/>
              <a:gd name="connsiteX2962" fmla="*/ 1781618 w 4760332"/>
              <a:gd name="connsiteY2962" fmla="*/ 2016740 h 2795428"/>
              <a:gd name="connsiteX2963" fmla="*/ 1768158 w 4760332"/>
              <a:gd name="connsiteY2963" fmla="*/ 2035070 h 2795428"/>
              <a:gd name="connsiteX2964" fmla="*/ 1754698 w 4760332"/>
              <a:gd name="connsiteY2964" fmla="*/ 2055402 h 2795428"/>
              <a:gd name="connsiteX2965" fmla="*/ 1743242 w 4760332"/>
              <a:gd name="connsiteY2965" fmla="*/ 2075736 h 2795428"/>
              <a:gd name="connsiteX2966" fmla="*/ 1735510 w 4760332"/>
              <a:gd name="connsiteY2966" fmla="*/ 2091201 h 2795428"/>
              <a:gd name="connsiteX2967" fmla="*/ 1735510 w 4760332"/>
              <a:gd name="connsiteY2967" fmla="*/ 2100938 h 2795428"/>
              <a:gd name="connsiteX2968" fmla="*/ 1736369 w 4760332"/>
              <a:gd name="connsiteY2968" fmla="*/ 2114398 h 2795428"/>
              <a:gd name="connsiteX2969" fmla="*/ 1740092 w 4760332"/>
              <a:gd name="connsiteY2969" fmla="*/ 2129863 h 2795428"/>
              <a:gd name="connsiteX2970" fmla="*/ 1738087 w 4760332"/>
              <a:gd name="connsiteY2970" fmla="*/ 2143324 h 2795428"/>
              <a:gd name="connsiteX2971" fmla="*/ 1735223 w 4760332"/>
              <a:gd name="connsiteY2971" fmla="*/ 2151916 h 2795428"/>
              <a:gd name="connsiteX2972" fmla="*/ 1728636 w 4760332"/>
              <a:gd name="connsiteY2972" fmla="*/ 2165375 h 2795428"/>
              <a:gd name="connsiteX2973" fmla="*/ 1720045 w 4760332"/>
              <a:gd name="connsiteY2973" fmla="*/ 2179981 h 2795428"/>
              <a:gd name="connsiteX2974" fmla="*/ 1711453 w 4760332"/>
              <a:gd name="connsiteY2974" fmla="*/ 2195446 h 2795428"/>
              <a:gd name="connsiteX2975" fmla="*/ 1702862 w 4760332"/>
              <a:gd name="connsiteY2975" fmla="*/ 2207188 h 2795428"/>
              <a:gd name="connsiteX2976" fmla="*/ 1697993 w 4760332"/>
              <a:gd name="connsiteY2976" fmla="*/ 2214061 h 2795428"/>
              <a:gd name="connsiteX2977" fmla="*/ 1688256 w 4760332"/>
              <a:gd name="connsiteY2977" fmla="*/ 2218070 h 2795428"/>
              <a:gd name="connsiteX2978" fmla="*/ 1672791 w 4760332"/>
              <a:gd name="connsiteY2978" fmla="*/ 2220076 h 2795428"/>
              <a:gd name="connsiteX2979" fmla="*/ 1657326 w 4760332"/>
              <a:gd name="connsiteY2979" fmla="*/ 2220935 h 2795428"/>
              <a:gd name="connsiteX2980" fmla="*/ 1643007 w 4760332"/>
              <a:gd name="connsiteY2980" fmla="*/ 2224944 h 2795428"/>
              <a:gd name="connsiteX2981" fmla="*/ 1629547 w 4760332"/>
              <a:gd name="connsiteY2981" fmla="*/ 2229813 h 2795428"/>
              <a:gd name="connsiteX2982" fmla="*/ 1620954 w 4760332"/>
              <a:gd name="connsiteY2982" fmla="*/ 2239550 h 2795428"/>
              <a:gd name="connsiteX2983" fmla="*/ 1617232 w 4760332"/>
              <a:gd name="connsiteY2983" fmla="*/ 2245278 h 2795428"/>
              <a:gd name="connsiteX2984" fmla="*/ 1617232 w 4760332"/>
              <a:gd name="connsiteY2984" fmla="*/ 2248141 h 2795428"/>
              <a:gd name="connsiteX2985" fmla="*/ 1617232 w 4760332"/>
              <a:gd name="connsiteY2985" fmla="*/ 2252151 h 2795428"/>
              <a:gd name="connsiteX2986" fmla="*/ 1619237 w 4760332"/>
              <a:gd name="connsiteY2986" fmla="*/ 2257019 h 2795428"/>
              <a:gd name="connsiteX2987" fmla="*/ 1621241 w 4760332"/>
              <a:gd name="connsiteY2987" fmla="*/ 2261888 h 2795428"/>
              <a:gd name="connsiteX2988" fmla="*/ 1609786 w 4760332"/>
              <a:gd name="connsiteY2988" fmla="*/ 2261888 h 2795428"/>
              <a:gd name="connsiteX2989" fmla="*/ 1607781 w 4760332"/>
              <a:gd name="connsiteY2989" fmla="*/ 2284226 h 2795428"/>
              <a:gd name="connsiteX2990" fmla="*/ 1604058 w 4760332"/>
              <a:gd name="connsiteY2990" fmla="*/ 2302555 h 2795428"/>
              <a:gd name="connsiteX2991" fmla="*/ 1597471 w 4760332"/>
              <a:gd name="connsiteY2991" fmla="*/ 2318020 h 2795428"/>
              <a:gd name="connsiteX2992" fmla="*/ 1590884 w 4760332"/>
              <a:gd name="connsiteY2992" fmla="*/ 2332626 h 2795428"/>
              <a:gd name="connsiteX2993" fmla="*/ 1584297 w 4760332"/>
              <a:gd name="connsiteY2993" fmla="*/ 2352100 h 2795428"/>
              <a:gd name="connsiteX2994" fmla="*/ 1579429 w 4760332"/>
              <a:gd name="connsiteY2994" fmla="*/ 2352100 h 2795428"/>
              <a:gd name="connsiteX2995" fmla="*/ 1579429 w 4760332"/>
              <a:gd name="connsiteY2995" fmla="*/ 2345226 h 2795428"/>
              <a:gd name="connsiteX2996" fmla="*/ 1579429 w 4760332"/>
              <a:gd name="connsiteY2996" fmla="*/ 2341217 h 2795428"/>
              <a:gd name="connsiteX2997" fmla="*/ 1577424 w 4760332"/>
              <a:gd name="connsiteY2997" fmla="*/ 2336349 h 2795428"/>
              <a:gd name="connsiteX2998" fmla="*/ 1576564 w 4760332"/>
              <a:gd name="connsiteY2998" fmla="*/ 2332339 h 2795428"/>
              <a:gd name="connsiteX2999" fmla="*/ 1574560 w 4760332"/>
              <a:gd name="connsiteY2999" fmla="*/ 2334344 h 2795428"/>
              <a:gd name="connsiteX3000" fmla="*/ 1572555 w 4760332"/>
              <a:gd name="connsiteY3000" fmla="*/ 2334344 h 2795428"/>
              <a:gd name="connsiteX3001" fmla="*/ 1570551 w 4760332"/>
              <a:gd name="connsiteY3001" fmla="*/ 2336349 h 2795428"/>
              <a:gd name="connsiteX3002" fmla="*/ 1569691 w 4760332"/>
              <a:gd name="connsiteY3002" fmla="*/ 2336349 h 2795428"/>
              <a:gd name="connsiteX3003" fmla="*/ 1561099 w 4760332"/>
              <a:gd name="connsiteY3003" fmla="*/ 2356682 h 2795428"/>
              <a:gd name="connsiteX3004" fmla="*/ 1551362 w 4760332"/>
              <a:gd name="connsiteY3004" fmla="*/ 2370142 h 2795428"/>
              <a:gd name="connsiteX3005" fmla="*/ 1540767 w 4760332"/>
              <a:gd name="connsiteY3005" fmla="*/ 2381884 h 2795428"/>
              <a:gd name="connsiteX3006" fmla="*/ 1529311 w 4760332"/>
              <a:gd name="connsiteY3006" fmla="*/ 2395344 h 2795428"/>
              <a:gd name="connsiteX3007" fmla="*/ 1505254 w 4760332"/>
              <a:gd name="connsiteY3007" fmla="*/ 2390476 h 2795428"/>
              <a:gd name="connsiteX3008" fmla="*/ 1484061 w 4760332"/>
              <a:gd name="connsiteY3008" fmla="*/ 2385607 h 2795428"/>
              <a:gd name="connsiteX3009" fmla="*/ 1484061 w 4760332"/>
              <a:gd name="connsiteY3009" fmla="*/ 2392481 h 2795428"/>
              <a:gd name="connsiteX3010" fmla="*/ 1495517 w 4760332"/>
              <a:gd name="connsiteY3010" fmla="*/ 2399354 h 2795428"/>
              <a:gd name="connsiteX3011" fmla="*/ 1500386 w 4760332"/>
              <a:gd name="connsiteY3011" fmla="*/ 2409091 h 2795428"/>
              <a:gd name="connsiteX3012" fmla="*/ 1502390 w 4760332"/>
              <a:gd name="connsiteY3012" fmla="*/ 2418828 h 2795428"/>
              <a:gd name="connsiteX3013" fmla="*/ 1500386 w 4760332"/>
              <a:gd name="connsiteY3013" fmla="*/ 2431430 h 2795428"/>
              <a:gd name="connsiteX3014" fmla="*/ 1498381 w 4760332"/>
              <a:gd name="connsiteY3014" fmla="*/ 2444890 h 2795428"/>
              <a:gd name="connsiteX3015" fmla="*/ 1468596 w 4760332"/>
              <a:gd name="connsiteY3015" fmla="*/ 2445749 h 2795428"/>
              <a:gd name="connsiteX3016" fmla="*/ 1443680 w 4760332"/>
              <a:gd name="connsiteY3016" fmla="*/ 2452622 h 2795428"/>
              <a:gd name="connsiteX3017" fmla="*/ 1441676 w 4760332"/>
              <a:gd name="connsiteY3017" fmla="*/ 2456632 h 2795428"/>
              <a:gd name="connsiteX3018" fmla="*/ 1439671 w 4760332"/>
              <a:gd name="connsiteY3018" fmla="*/ 2461500 h 2795428"/>
              <a:gd name="connsiteX3019" fmla="*/ 1439671 w 4760332"/>
              <a:gd name="connsiteY3019" fmla="*/ 2468373 h 2795428"/>
              <a:gd name="connsiteX3020" fmla="*/ 1439671 w 4760332"/>
              <a:gd name="connsiteY3020" fmla="*/ 2475247 h 2795428"/>
              <a:gd name="connsiteX3021" fmla="*/ 1438812 w 4760332"/>
              <a:gd name="connsiteY3021" fmla="*/ 2479256 h 2795428"/>
              <a:gd name="connsiteX3022" fmla="*/ 1438812 w 4760332"/>
              <a:gd name="connsiteY3022" fmla="*/ 2480115 h 2795428"/>
              <a:gd name="connsiteX3023" fmla="*/ 1438812 w 4760332"/>
              <a:gd name="connsiteY3023" fmla="*/ 2483552 h 2795428"/>
              <a:gd name="connsiteX3024" fmla="*/ 1438812 w 4760332"/>
              <a:gd name="connsiteY3024" fmla="*/ 2486416 h 2795428"/>
              <a:gd name="connsiteX3025" fmla="*/ 1439671 w 4760332"/>
              <a:gd name="connsiteY3025" fmla="*/ 2493289 h 2795428"/>
              <a:gd name="connsiteX3026" fmla="*/ 1431939 w 4760332"/>
              <a:gd name="connsiteY3026" fmla="*/ 2493289 h 2795428"/>
              <a:gd name="connsiteX3027" fmla="*/ 1421343 w 4760332"/>
              <a:gd name="connsiteY3027" fmla="*/ 2495294 h 2795428"/>
              <a:gd name="connsiteX3028" fmla="*/ 1407883 w 4760332"/>
              <a:gd name="connsiteY3028" fmla="*/ 2495294 h 2795428"/>
              <a:gd name="connsiteX3029" fmla="*/ 1394422 w 4760332"/>
              <a:gd name="connsiteY3029" fmla="*/ 2497298 h 2795428"/>
              <a:gd name="connsiteX3030" fmla="*/ 1394422 w 4760332"/>
              <a:gd name="connsiteY3030" fmla="*/ 2504172 h 2795428"/>
              <a:gd name="connsiteX3031" fmla="*/ 1401009 w 4760332"/>
              <a:gd name="connsiteY3031" fmla="*/ 2507035 h 2795428"/>
              <a:gd name="connsiteX3032" fmla="*/ 1405878 w 4760332"/>
              <a:gd name="connsiteY3032" fmla="*/ 2511046 h 2795428"/>
              <a:gd name="connsiteX3033" fmla="*/ 1409600 w 4760332"/>
              <a:gd name="connsiteY3033" fmla="*/ 2511904 h 2795428"/>
              <a:gd name="connsiteX3034" fmla="*/ 1412465 w 4760332"/>
              <a:gd name="connsiteY3034" fmla="*/ 2513909 h 2795428"/>
              <a:gd name="connsiteX3035" fmla="*/ 1416188 w 4760332"/>
              <a:gd name="connsiteY3035" fmla="*/ 2517918 h 2795428"/>
              <a:gd name="connsiteX3036" fmla="*/ 1418192 w 4760332"/>
              <a:gd name="connsiteY3036" fmla="*/ 2520783 h 2795428"/>
              <a:gd name="connsiteX3037" fmla="*/ 1421056 w 4760332"/>
              <a:gd name="connsiteY3037" fmla="*/ 2525651 h 2795428"/>
              <a:gd name="connsiteX3038" fmla="*/ 1414469 w 4760332"/>
              <a:gd name="connsiteY3038" fmla="*/ 2527655 h 2795428"/>
              <a:gd name="connsiteX3039" fmla="*/ 1409600 w 4760332"/>
              <a:gd name="connsiteY3039" fmla="*/ 2529661 h 2795428"/>
              <a:gd name="connsiteX3040" fmla="*/ 1404732 w 4760332"/>
              <a:gd name="connsiteY3040" fmla="*/ 2531665 h 2795428"/>
              <a:gd name="connsiteX3041" fmla="*/ 1401009 w 4760332"/>
              <a:gd name="connsiteY3041" fmla="*/ 2532524 h 2795428"/>
              <a:gd name="connsiteX3042" fmla="*/ 1399004 w 4760332"/>
              <a:gd name="connsiteY3042" fmla="*/ 2538252 h 2795428"/>
              <a:gd name="connsiteX3043" fmla="*/ 1394135 w 4760332"/>
              <a:gd name="connsiteY3043" fmla="*/ 2547989 h 2795428"/>
              <a:gd name="connsiteX3044" fmla="*/ 1391272 w 4760332"/>
              <a:gd name="connsiteY3044" fmla="*/ 2558586 h 2795428"/>
              <a:gd name="connsiteX3045" fmla="*/ 1387549 w 4760332"/>
              <a:gd name="connsiteY3045" fmla="*/ 2568323 h 2795428"/>
              <a:gd name="connsiteX3046" fmla="*/ 1384685 w 4760332"/>
              <a:gd name="connsiteY3046" fmla="*/ 2570328 h 2795428"/>
              <a:gd name="connsiteX3047" fmla="*/ 1382680 w 4760332"/>
              <a:gd name="connsiteY3047" fmla="*/ 2570328 h 2795428"/>
              <a:gd name="connsiteX3048" fmla="*/ 1377812 w 4760332"/>
              <a:gd name="connsiteY3048" fmla="*/ 2572332 h 2795428"/>
              <a:gd name="connsiteX3049" fmla="*/ 1372084 w 4760332"/>
              <a:gd name="connsiteY3049" fmla="*/ 2572332 h 2795428"/>
              <a:gd name="connsiteX3050" fmla="*/ 1372084 w 4760332"/>
              <a:gd name="connsiteY3050" fmla="*/ 2577201 h 2795428"/>
              <a:gd name="connsiteX3051" fmla="*/ 1372084 w 4760332"/>
              <a:gd name="connsiteY3051" fmla="*/ 2580065 h 2795428"/>
              <a:gd name="connsiteX3052" fmla="*/ 1372084 w 4760332"/>
              <a:gd name="connsiteY3052" fmla="*/ 2582069 h 2795428"/>
              <a:gd name="connsiteX3053" fmla="*/ 1371225 w 4760332"/>
              <a:gd name="connsiteY3053" fmla="*/ 2584074 h 2795428"/>
              <a:gd name="connsiteX3054" fmla="*/ 1372084 w 4760332"/>
              <a:gd name="connsiteY3054" fmla="*/ 2586078 h 2795428"/>
              <a:gd name="connsiteX3055" fmla="*/ 1372084 w 4760332"/>
              <a:gd name="connsiteY3055" fmla="*/ 2586938 h 2795428"/>
              <a:gd name="connsiteX3056" fmla="*/ 1375807 w 4760332"/>
              <a:gd name="connsiteY3056" fmla="*/ 2593811 h 2795428"/>
              <a:gd name="connsiteX3057" fmla="*/ 1378671 w 4760332"/>
              <a:gd name="connsiteY3057" fmla="*/ 2599539 h 2795428"/>
              <a:gd name="connsiteX3058" fmla="*/ 1384398 w 4760332"/>
              <a:gd name="connsiteY3058" fmla="*/ 2602403 h 2795428"/>
              <a:gd name="connsiteX3059" fmla="*/ 1389267 w 4760332"/>
              <a:gd name="connsiteY3059" fmla="*/ 2605266 h 2795428"/>
              <a:gd name="connsiteX3060" fmla="*/ 1394135 w 4760332"/>
              <a:gd name="connsiteY3060" fmla="*/ 2609276 h 2795428"/>
              <a:gd name="connsiteX3061" fmla="*/ 1391272 w 4760332"/>
              <a:gd name="connsiteY3061" fmla="*/ 2621018 h 2795428"/>
              <a:gd name="connsiteX3062" fmla="*/ 1377812 w 4760332"/>
              <a:gd name="connsiteY3062" fmla="*/ 2627891 h 2795428"/>
              <a:gd name="connsiteX3063" fmla="*/ 1364351 w 4760332"/>
              <a:gd name="connsiteY3063" fmla="*/ 2641351 h 2795428"/>
              <a:gd name="connsiteX3064" fmla="*/ 1352896 w 4760332"/>
              <a:gd name="connsiteY3064" fmla="*/ 2658821 h 2795428"/>
              <a:gd name="connsiteX3065" fmla="*/ 1344304 w 4760332"/>
              <a:gd name="connsiteY3065" fmla="*/ 2675431 h 2795428"/>
              <a:gd name="connsiteX3066" fmla="*/ 1339435 w 4760332"/>
              <a:gd name="connsiteY3066" fmla="*/ 2690896 h 2795428"/>
              <a:gd name="connsiteX3067" fmla="*/ 1344304 w 4760332"/>
              <a:gd name="connsiteY3067" fmla="*/ 2695765 h 2795428"/>
              <a:gd name="connsiteX3068" fmla="*/ 1349173 w 4760332"/>
              <a:gd name="connsiteY3068" fmla="*/ 2700634 h 2795428"/>
              <a:gd name="connsiteX3069" fmla="*/ 1352896 w 4760332"/>
              <a:gd name="connsiteY3069" fmla="*/ 2705502 h 2795428"/>
              <a:gd name="connsiteX3070" fmla="*/ 1353755 w 4760332"/>
              <a:gd name="connsiteY3070" fmla="*/ 2714094 h 2795428"/>
              <a:gd name="connsiteX3071" fmla="*/ 1346022 w 4760332"/>
              <a:gd name="connsiteY3071" fmla="*/ 2716099 h 2795428"/>
              <a:gd name="connsiteX3072" fmla="*/ 1333422 w 4760332"/>
              <a:gd name="connsiteY3072" fmla="*/ 2722971 h 2795428"/>
              <a:gd name="connsiteX3073" fmla="*/ 1321966 w 4760332"/>
              <a:gd name="connsiteY3073" fmla="*/ 2732709 h 2795428"/>
              <a:gd name="connsiteX3074" fmla="*/ 1313375 w 4760332"/>
              <a:gd name="connsiteY3074" fmla="*/ 2743305 h 2795428"/>
              <a:gd name="connsiteX3075" fmla="*/ 1312515 w 4760332"/>
              <a:gd name="connsiteY3075" fmla="*/ 2746170 h 2795428"/>
              <a:gd name="connsiteX3076" fmla="*/ 1310510 w 4760332"/>
              <a:gd name="connsiteY3076" fmla="*/ 2750179 h 2795428"/>
              <a:gd name="connsiteX3077" fmla="*/ 1310510 w 4760332"/>
              <a:gd name="connsiteY3077" fmla="*/ 2753042 h 2795428"/>
              <a:gd name="connsiteX3078" fmla="*/ 1310510 w 4760332"/>
              <a:gd name="connsiteY3078" fmla="*/ 2758770 h 2795428"/>
              <a:gd name="connsiteX3079" fmla="*/ 1313375 w 4760332"/>
              <a:gd name="connsiteY3079" fmla="*/ 2758770 h 2795428"/>
              <a:gd name="connsiteX3080" fmla="*/ 1313375 w 4760332"/>
              <a:gd name="connsiteY3080" fmla="*/ 2754761 h 2795428"/>
              <a:gd name="connsiteX3081" fmla="*/ 1323971 w 4760332"/>
              <a:gd name="connsiteY3081" fmla="*/ 2743019 h 2795428"/>
              <a:gd name="connsiteX3082" fmla="*/ 1332562 w 4760332"/>
              <a:gd name="connsiteY3082" fmla="*/ 2731277 h 2795428"/>
              <a:gd name="connsiteX3083" fmla="*/ 1335426 w 4760332"/>
              <a:gd name="connsiteY3083" fmla="*/ 2732136 h 2795428"/>
              <a:gd name="connsiteX3084" fmla="*/ 1337431 w 4760332"/>
              <a:gd name="connsiteY3084" fmla="*/ 2732136 h 2795428"/>
              <a:gd name="connsiteX3085" fmla="*/ 1337431 w 4760332"/>
              <a:gd name="connsiteY3085" fmla="*/ 2734141 h 2795428"/>
              <a:gd name="connsiteX3086" fmla="*/ 1339435 w 4760332"/>
              <a:gd name="connsiteY3086" fmla="*/ 2736146 h 2795428"/>
              <a:gd name="connsiteX3087" fmla="*/ 1342300 w 4760332"/>
              <a:gd name="connsiteY3087" fmla="*/ 2744737 h 2795428"/>
              <a:gd name="connsiteX3088" fmla="*/ 1344304 w 4760332"/>
              <a:gd name="connsiteY3088" fmla="*/ 2754474 h 2795428"/>
              <a:gd name="connsiteX3089" fmla="*/ 1346309 w 4760332"/>
              <a:gd name="connsiteY3089" fmla="*/ 2766217 h 2795428"/>
              <a:gd name="connsiteX3090" fmla="*/ 1347168 w 4760332"/>
              <a:gd name="connsiteY3090" fmla="*/ 2776812 h 2795428"/>
              <a:gd name="connsiteX3091" fmla="*/ 1352896 w 4760332"/>
              <a:gd name="connsiteY3091" fmla="*/ 2776812 h 2795428"/>
              <a:gd name="connsiteX3092" fmla="*/ 1353755 w 4760332"/>
              <a:gd name="connsiteY3092" fmla="*/ 2776812 h 2795428"/>
              <a:gd name="connsiteX3093" fmla="*/ 1357478 w 4760332"/>
              <a:gd name="connsiteY3093" fmla="*/ 2776812 h 2795428"/>
              <a:gd name="connsiteX3094" fmla="*/ 1357478 w 4760332"/>
              <a:gd name="connsiteY3094" fmla="*/ 2778817 h 2795428"/>
              <a:gd name="connsiteX3095" fmla="*/ 1357478 w 4760332"/>
              <a:gd name="connsiteY3095" fmla="*/ 2779677 h 2795428"/>
              <a:gd name="connsiteX3096" fmla="*/ 1360342 w 4760332"/>
              <a:gd name="connsiteY3096" fmla="*/ 2783686 h 2795428"/>
              <a:gd name="connsiteX3097" fmla="*/ 1357478 w 4760332"/>
              <a:gd name="connsiteY3097" fmla="*/ 2785691 h 2795428"/>
              <a:gd name="connsiteX3098" fmla="*/ 1355473 w 4760332"/>
              <a:gd name="connsiteY3098" fmla="*/ 2786549 h 2795428"/>
              <a:gd name="connsiteX3099" fmla="*/ 1355473 w 4760332"/>
              <a:gd name="connsiteY3099" fmla="*/ 2788555 h 2795428"/>
              <a:gd name="connsiteX3100" fmla="*/ 1353469 w 4760332"/>
              <a:gd name="connsiteY3100" fmla="*/ 2788555 h 2795428"/>
              <a:gd name="connsiteX3101" fmla="*/ 1351464 w 4760332"/>
              <a:gd name="connsiteY3101" fmla="*/ 2790560 h 2795428"/>
              <a:gd name="connsiteX3102" fmla="*/ 1348600 w 4760332"/>
              <a:gd name="connsiteY3102" fmla="*/ 2791418 h 2795428"/>
              <a:gd name="connsiteX3103" fmla="*/ 1333135 w 4760332"/>
              <a:gd name="connsiteY3103" fmla="*/ 2795428 h 2795428"/>
              <a:gd name="connsiteX3104" fmla="*/ 1317670 w 4760332"/>
              <a:gd name="connsiteY3104" fmla="*/ 2791418 h 2795428"/>
              <a:gd name="connsiteX3105" fmla="*/ 1303351 w 4760332"/>
              <a:gd name="connsiteY3105" fmla="*/ 2783686 h 2795428"/>
              <a:gd name="connsiteX3106" fmla="*/ 1287886 w 4760332"/>
              <a:gd name="connsiteY3106" fmla="*/ 2771944 h 2795428"/>
              <a:gd name="connsiteX3107" fmla="*/ 1274426 w 4760332"/>
              <a:gd name="connsiteY3107" fmla="*/ 2758484 h 2795428"/>
              <a:gd name="connsiteX3108" fmla="*/ 1264689 w 4760332"/>
              <a:gd name="connsiteY3108" fmla="*/ 2745024 h 2795428"/>
              <a:gd name="connsiteX3109" fmla="*/ 1258961 w 4760332"/>
              <a:gd name="connsiteY3109" fmla="*/ 2731564 h 2795428"/>
              <a:gd name="connsiteX3110" fmla="*/ 1262684 w 4760332"/>
              <a:gd name="connsiteY3110" fmla="*/ 2731564 h 2795428"/>
              <a:gd name="connsiteX3111" fmla="*/ 1274140 w 4760332"/>
              <a:gd name="connsiteY3111" fmla="*/ 2743305 h 2795428"/>
              <a:gd name="connsiteX3112" fmla="*/ 1285594 w 4760332"/>
              <a:gd name="connsiteY3112" fmla="*/ 2753042 h 2795428"/>
              <a:gd name="connsiteX3113" fmla="*/ 1299055 w 4760332"/>
              <a:gd name="connsiteY3113" fmla="*/ 2761634 h 2795428"/>
              <a:gd name="connsiteX3114" fmla="*/ 1299055 w 4760332"/>
              <a:gd name="connsiteY3114" fmla="*/ 2754761 h 2795428"/>
              <a:gd name="connsiteX3115" fmla="*/ 1280726 w 4760332"/>
              <a:gd name="connsiteY3115" fmla="*/ 2745024 h 2795428"/>
              <a:gd name="connsiteX3116" fmla="*/ 1265261 w 4760332"/>
              <a:gd name="connsiteY3116" fmla="*/ 2731564 h 2795428"/>
              <a:gd name="connsiteX3117" fmla="*/ 1255524 w 4760332"/>
              <a:gd name="connsiteY3117" fmla="*/ 2712090 h 2795428"/>
              <a:gd name="connsiteX3118" fmla="*/ 1248937 w 4760332"/>
              <a:gd name="connsiteY3118" fmla="*/ 2690896 h 2795428"/>
              <a:gd name="connsiteX3119" fmla="*/ 1245214 w 4760332"/>
              <a:gd name="connsiteY3119" fmla="*/ 2668558 h 2795428"/>
              <a:gd name="connsiteX3120" fmla="*/ 1247219 w 4760332"/>
              <a:gd name="connsiteY3120" fmla="*/ 2643357 h 2795428"/>
              <a:gd name="connsiteX3121" fmla="*/ 1249224 w 4760332"/>
              <a:gd name="connsiteY3121" fmla="*/ 2619014 h 2795428"/>
              <a:gd name="connsiteX3122" fmla="*/ 1254092 w 4760332"/>
              <a:gd name="connsiteY3122" fmla="*/ 2597821 h 2795428"/>
              <a:gd name="connsiteX3123" fmla="*/ 1260679 w 4760332"/>
              <a:gd name="connsiteY3123" fmla="*/ 2577487 h 2795428"/>
              <a:gd name="connsiteX3124" fmla="*/ 1267266 w 4760332"/>
              <a:gd name="connsiteY3124" fmla="*/ 2560018 h 2795428"/>
              <a:gd name="connsiteX3125" fmla="*/ 1277003 w 4760332"/>
              <a:gd name="connsiteY3125" fmla="*/ 2560018 h 2795428"/>
              <a:gd name="connsiteX3126" fmla="*/ 1285594 w 4760332"/>
              <a:gd name="connsiteY3126" fmla="*/ 2526224 h 2795428"/>
              <a:gd name="connsiteX3127" fmla="*/ 1280726 w 4760332"/>
              <a:gd name="connsiteY3127" fmla="*/ 2526224 h 2795428"/>
              <a:gd name="connsiteX3128" fmla="*/ 1280726 w 4760332"/>
              <a:gd name="connsiteY3128" fmla="*/ 2523360 h 2795428"/>
              <a:gd name="connsiteX3129" fmla="*/ 1277003 w 4760332"/>
              <a:gd name="connsiteY3129" fmla="*/ 2526224 h 2795428"/>
              <a:gd name="connsiteX3130" fmla="*/ 1274140 w 4760332"/>
              <a:gd name="connsiteY3130" fmla="*/ 2530233 h 2795428"/>
              <a:gd name="connsiteX3131" fmla="*/ 1272134 w 4760332"/>
              <a:gd name="connsiteY3131" fmla="*/ 2533097 h 2795428"/>
              <a:gd name="connsiteX3132" fmla="*/ 1269271 w 4760332"/>
              <a:gd name="connsiteY3132" fmla="*/ 2537106 h 2795428"/>
              <a:gd name="connsiteX3133" fmla="*/ 1262684 w 4760332"/>
              <a:gd name="connsiteY3133" fmla="*/ 2539111 h 2795428"/>
              <a:gd name="connsiteX3134" fmla="*/ 1262684 w 4760332"/>
              <a:gd name="connsiteY3134" fmla="*/ 2535102 h 2795428"/>
              <a:gd name="connsiteX3135" fmla="*/ 1274140 w 4760332"/>
              <a:gd name="connsiteY3135" fmla="*/ 2464364 h 2795428"/>
              <a:gd name="connsiteX3136" fmla="*/ 1272134 w 4760332"/>
              <a:gd name="connsiteY3136" fmla="*/ 2457491 h 2795428"/>
              <a:gd name="connsiteX3137" fmla="*/ 1269271 w 4760332"/>
              <a:gd name="connsiteY3137" fmla="*/ 2445749 h 2795428"/>
              <a:gd name="connsiteX3138" fmla="*/ 1271275 w 4760332"/>
              <a:gd name="connsiteY3138" fmla="*/ 2435152 h 2795428"/>
              <a:gd name="connsiteX3139" fmla="*/ 1282731 w 4760332"/>
              <a:gd name="connsiteY3139" fmla="*/ 2394485 h 2795428"/>
              <a:gd name="connsiteX3140" fmla="*/ 1292468 w 4760332"/>
              <a:gd name="connsiteY3140" fmla="*/ 2352959 h 2795428"/>
              <a:gd name="connsiteX3141" fmla="*/ 1301059 w 4760332"/>
              <a:gd name="connsiteY3141" fmla="*/ 2307424 h 2795428"/>
              <a:gd name="connsiteX3142" fmla="*/ 1310797 w 4760332"/>
              <a:gd name="connsiteY3142" fmla="*/ 2262747 h 2795428"/>
              <a:gd name="connsiteX3143" fmla="*/ 1316525 w 4760332"/>
              <a:gd name="connsiteY3143" fmla="*/ 2233536 h 2795428"/>
              <a:gd name="connsiteX3144" fmla="*/ 1317384 w 4760332"/>
              <a:gd name="connsiteY3144" fmla="*/ 2203465 h 2795428"/>
              <a:gd name="connsiteX3145" fmla="*/ 1319389 w 4760332"/>
              <a:gd name="connsiteY3145" fmla="*/ 2174253 h 2795428"/>
              <a:gd name="connsiteX3146" fmla="*/ 1323112 w 4760332"/>
              <a:gd name="connsiteY3146" fmla="*/ 2147047 h 2795428"/>
              <a:gd name="connsiteX3147" fmla="*/ 1289605 w 4760332"/>
              <a:gd name="connsiteY3147" fmla="*/ 2134445 h 2795428"/>
              <a:gd name="connsiteX3148" fmla="*/ 1260679 w 4760332"/>
              <a:gd name="connsiteY3148" fmla="*/ 2114971 h 2795428"/>
              <a:gd name="connsiteX3149" fmla="*/ 1237481 w 4760332"/>
              <a:gd name="connsiteY3149" fmla="*/ 2089769 h 2795428"/>
              <a:gd name="connsiteX3150" fmla="*/ 1218294 w 4760332"/>
              <a:gd name="connsiteY3150" fmla="*/ 2062562 h 2795428"/>
              <a:gd name="connsiteX3151" fmla="*/ 1211706 w 4760332"/>
              <a:gd name="connsiteY3151" fmla="*/ 2047097 h 2795428"/>
              <a:gd name="connsiteX3152" fmla="*/ 1206838 w 4760332"/>
              <a:gd name="connsiteY3152" fmla="*/ 2032492 h 2795428"/>
              <a:gd name="connsiteX3153" fmla="*/ 1201969 w 4760332"/>
              <a:gd name="connsiteY3153" fmla="*/ 2015022 h 2795428"/>
              <a:gd name="connsiteX3154" fmla="*/ 1195383 w 4760332"/>
              <a:gd name="connsiteY3154" fmla="*/ 2001562 h 2795428"/>
              <a:gd name="connsiteX3155" fmla="*/ 1184786 w 4760332"/>
              <a:gd name="connsiteY3155" fmla="*/ 1991824 h 2795428"/>
              <a:gd name="connsiteX3156" fmla="*/ 1181922 w 4760332"/>
              <a:gd name="connsiteY3156" fmla="*/ 1987815 h 2795428"/>
              <a:gd name="connsiteX3157" fmla="*/ 1177053 w 4760332"/>
              <a:gd name="connsiteY3157" fmla="*/ 1987815 h 2795428"/>
              <a:gd name="connsiteX3158" fmla="*/ 1173331 w 4760332"/>
              <a:gd name="connsiteY3158" fmla="*/ 1986956 h 2795428"/>
              <a:gd name="connsiteX3159" fmla="*/ 1170467 w 4760332"/>
              <a:gd name="connsiteY3159" fmla="*/ 1982947 h 2795428"/>
              <a:gd name="connsiteX3160" fmla="*/ 1166744 w 4760332"/>
              <a:gd name="connsiteY3160" fmla="*/ 1980083 h 2795428"/>
              <a:gd name="connsiteX3161" fmla="*/ 1170467 w 4760332"/>
              <a:gd name="connsiteY3161" fmla="*/ 1973209 h 2795428"/>
              <a:gd name="connsiteX3162" fmla="*/ 1170467 w 4760332"/>
              <a:gd name="connsiteY3162" fmla="*/ 1967481 h 2795428"/>
              <a:gd name="connsiteX3163" fmla="*/ 1170467 w 4760332"/>
              <a:gd name="connsiteY3163" fmla="*/ 1960609 h 2795428"/>
              <a:gd name="connsiteX3164" fmla="*/ 1170467 w 4760332"/>
              <a:gd name="connsiteY3164" fmla="*/ 1953735 h 2795428"/>
              <a:gd name="connsiteX3165" fmla="*/ 1179059 w 4760332"/>
              <a:gd name="connsiteY3165" fmla="*/ 1948866 h 2795428"/>
              <a:gd name="connsiteX3166" fmla="*/ 1184786 w 4760332"/>
              <a:gd name="connsiteY3166" fmla="*/ 1943998 h 2795428"/>
              <a:gd name="connsiteX3167" fmla="*/ 1193378 w 4760332"/>
              <a:gd name="connsiteY3167" fmla="*/ 1939129 h 2795428"/>
              <a:gd name="connsiteX3168" fmla="*/ 1193378 w 4760332"/>
              <a:gd name="connsiteY3168" fmla="*/ 1935120 h 2795428"/>
              <a:gd name="connsiteX3169" fmla="*/ 1184786 w 4760332"/>
              <a:gd name="connsiteY3169" fmla="*/ 1935120 h 2795428"/>
              <a:gd name="connsiteX3170" fmla="*/ 1179918 w 4760332"/>
              <a:gd name="connsiteY3170" fmla="*/ 1934261 h 2795428"/>
              <a:gd name="connsiteX3171" fmla="*/ 1175049 w 4760332"/>
              <a:gd name="connsiteY3171" fmla="*/ 1934261 h 2795428"/>
              <a:gd name="connsiteX3172" fmla="*/ 1170181 w 4760332"/>
              <a:gd name="connsiteY3172" fmla="*/ 1932257 h 2795428"/>
              <a:gd name="connsiteX3173" fmla="*/ 1176767 w 4760332"/>
              <a:gd name="connsiteY3173" fmla="*/ 1916791 h 2795428"/>
              <a:gd name="connsiteX3174" fmla="*/ 1181636 w 4760332"/>
              <a:gd name="connsiteY3174" fmla="*/ 1901326 h 2795428"/>
              <a:gd name="connsiteX3175" fmla="*/ 1188223 w 4760332"/>
              <a:gd name="connsiteY3175" fmla="*/ 1886721 h 2795428"/>
              <a:gd name="connsiteX3176" fmla="*/ 1199679 w 4760332"/>
              <a:gd name="connsiteY3176" fmla="*/ 1874119 h 2795428"/>
              <a:gd name="connsiteX3177" fmla="*/ 1213139 w 4760332"/>
              <a:gd name="connsiteY3177" fmla="*/ 1862378 h 2795428"/>
              <a:gd name="connsiteX3178" fmla="*/ 1224594 w 4760332"/>
              <a:gd name="connsiteY3178" fmla="*/ 1848918 h 2795428"/>
              <a:gd name="connsiteX3179" fmla="*/ 1223735 w 4760332"/>
              <a:gd name="connsiteY3179" fmla="*/ 1839181 h 2795428"/>
              <a:gd name="connsiteX3180" fmla="*/ 1223735 w 4760332"/>
              <a:gd name="connsiteY3180" fmla="*/ 1825720 h 2795428"/>
              <a:gd name="connsiteX3181" fmla="*/ 1221730 w 4760332"/>
              <a:gd name="connsiteY3181" fmla="*/ 1812260 h 2795428"/>
              <a:gd name="connsiteX3182" fmla="*/ 1216861 w 4760332"/>
              <a:gd name="connsiteY3182" fmla="*/ 1803668 h 2795428"/>
              <a:gd name="connsiteX3183" fmla="*/ 1210275 w 4760332"/>
              <a:gd name="connsiteY3183" fmla="*/ 1793931 h 2795428"/>
              <a:gd name="connsiteX3184" fmla="*/ 1203688 w 4760332"/>
              <a:gd name="connsiteY3184" fmla="*/ 1783335 h 2795428"/>
              <a:gd name="connsiteX3185" fmla="*/ 1197101 w 4760332"/>
              <a:gd name="connsiteY3185" fmla="*/ 1783335 h 2795428"/>
              <a:gd name="connsiteX3186" fmla="*/ 1195096 w 4760332"/>
              <a:gd name="connsiteY3186" fmla="*/ 1785339 h 2795428"/>
              <a:gd name="connsiteX3187" fmla="*/ 1193091 w 4760332"/>
              <a:gd name="connsiteY3187" fmla="*/ 1787344 h 2795428"/>
              <a:gd name="connsiteX3188" fmla="*/ 1191087 w 4760332"/>
              <a:gd name="connsiteY3188" fmla="*/ 1788203 h 2795428"/>
              <a:gd name="connsiteX3189" fmla="*/ 1188223 w 4760332"/>
              <a:gd name="connsiteY3189" fmla="*/ 1790208 h 2795428"/>
              <a:gd name="connsiteX3190" fmla="*/ 1190228 w 4760332"/>
              <a:gd name="connsiteY3190" fmla="*/ 1794218 h 2795428"/>
              <a:gd name="connsiteX3191" fmla="*/ 1190228 w 4760332"/>
              <a:gd name="connsiteY3191" fmla="*/ 1797081 h 2795428"/>
              <a:gd name="connsiteX3192" fmla="*/ 1190228 w 4760332"/>
              <a:gd name="connsiteY3192" fmla="*/ 1799086 h 2795428"/>
              <a:gd name="connsiteX3193" fmla="*/ 1188223 w 4760332"/>
              <a:gd name="connsiteY3193" fmla="*/ 1801950 h 2795428"/>
              <a:gd name="connsiteX3194" fmla="*/ 1186219 w 4760332"/>
              <a:gd name="connsiteY3194" fmla="*/ 1801950 h 2795428"/>
              <a:gd name="connsiteX3195" fmla="*/ 1184214 w 4760332"/>
              <a:gd name="connsiteY3195" fmla="*/ 1803955 h 2795428"/>
              <a:gd name="connsiteX3196" fmla="*/ 1183354 w 4760332"/>
              <a:gd name="connsiteY3196" fmla="*/ 1803955 h 2795428"/>
              <a:gd name="connsiteX3197" fmla="*/ 1181350 w 4760332"/>
              <a:gd name="connsiteY3197" fmla="*/ 1803955 h 2795428"/>
              <a:gd name="connsiteX3198" fmla="*/ 1178486 w 4760332"/>
              <a:gd name="connsiteY3198" fmla="*/ 1805959 h 2795428"/>
              <a:gd name="connsiteX3199" fmla="*/ 1169894 w 4760332"/>
              <a:gd name="connsiteY3199" fmla="*/ 1799086 h 2795428"/>
              <a:gd name="connsiteX3200" fmla="*/ 1154429 w 4760332"/>
              <a:gd name="connsiteY3200" fmla="*/ 1790494 h 2795428"/>
              <a:gd name="connsiteX3201" fmla="*/ 1138964 w 4760332"/>
              <a:gd name="connsiteY3201" fmla="*/ 1781903 h 2795428"/>
              <a:gd name="connsiteX3202" fmla="*/ 1124645 w 4760332"/>
              <a:gd name="connsiteY3202" fmla="*/ 1775030 h 2795428"/>
              <a:gd name="connsiteX3203" fmla="*/ 1114048 w 4760332"/>
              <a:gd name="connsiteY3203" fmla="*/ 1772165 h 2795428"/>
              <a:gd name="connsiteX3204" fmla="*/ 1105457 w 4760332"/>
              <a:gd name="connsiteY3204" fmla="*/ 1751832 h 2795428"/>
              <a:gd name="connsiteX3205" fmla="*/ 1097725 w 4760332"/>
              <a:gd name="connsiteY3205" fmla="*/ 1740090 h 2795428"/>
              <a:gd name="connsiteX3206" fmla="*/ 1089133 w 4760332"/>
              <a:gd name="connsiteY3206" fmla="*/ 1731498 h 2795428"/>
              <a:gd name="connsiteX3207" fmla="*/ 1080541 w 4760332"/>
              <a:gd name="connsiteY3207" fmla="*/ 1728635 h 2795428"/>
              <a:gd name="connsiteX3208" fmla="*/ 1067081 w 4760332"/>
              <a:gd name="connsiteY3208" fmla="*/ 1724625 h 2795428"/>
              <a:gd name="connsiteX3209" fmla="*/ 1052762 w 4760332"/>
              <a:gd name="connsiteY3209" fmla="*/ 1719757 h 2795428"/>
              <a:gd name="connsiteX3210" fmla="*/ 1033574 w 4760332"/>
              <a:gd name="connsiteY3210" fmla="*/ 1712883 h 2795428"/>
              <a:gd name="connsiteX3211" fmla="*/ 1022118 w 4760332"/>
              <a:gd name="connsiteY3211" fmla="*/ 1704292 h 2795428"/>
              <a:gd name="connsiteX3212" fmla="*/ 1012381 w 4760332"/>
              <a:gd name="connsiteY3212" fmla="*/ 1695700 h 2795428"/>
              <a:gd name="connsiteX3213" fmla="*/ 996916 w 4760332"/>
              <a:gd name="connsiteY3213" fmla="*/ 1688827 h 2795428"/>
              <a:gd name="connsiteX3214" fmla="*/ 987179 w 4760332"/>
              <a:gd name="connsiteY3214" fmla="*/ 1688827 h 2795428"/>
              <a:gd name="connsiteX3215" fmla="*/ 980592 w 4760332"/>
              <a:gd name="connsiteY3215" fmla="*/ 1692836 h 2795428"/>
              <a:gd name="connsiteX3216" fmla="*/ 974864 w 4760332"/>
              <a:gd name="connsiteY3216" fmla="*/ 1695700 h 2795428"/>
              <a:gd name="connsiteX3217" fmla="*/ 968277 w 4760332"/>
              <a:gd name="connsiteY3217" fmla="*/ 1699710 h 2795428"/>
              <a:gd name="connsiteX3218" fmla="*/ 960544 w 4760332"/>
              <a:gd name="connsiteY3218" fmla="*/ 1697704 h 2795428"/>
              <a:gd name="connsiteX3219" fmla="*/ 956822 w 4760332"/>
              <a:gd name="connsiteY3219" fmla="*/ 1695700 h 2795428"/>
              <a:gd name="connsiteX3220" fmla="*/ 953958 w 4760332"/>
              <a:gd name="connsiteY3220" fmla="*/ 1692836 h 2795428"/>
              <a:gd name="connsiteX3221" fmla="*/ 950234 w 4760332"/>
              <a:gd name="connsiteY3221" fmla="*/ 1688827 h 2795428"/>
              <a:gd name="connsiteX3222" fmla="*/ 945366 w 4760332"/>
              <a:gd name="connsiteY3222" fmla="*/ 1683958 h 2795428"/>
              <a:gd name="connsiteX3223" fmla="*/ 941643 w 4760332"/>
              <a:gd name="connsiteY3223" fmla="*/ 1681095 h 2795428"/>
              <a:gd name="connsiteX3224" fmla="*/ 938779 w 4760332"/>
              <a:gd name="connsiteY3224" fmla="*/ 1679089 h 2795428"/>
              <a:gd name="connsiteX3225" fmla="*/ 916727 w 4760332"/>
              <a:gd name="connsiteY3225" fmla="*/ 1675080 h 2795428"/>
              <a:gd name="connsiteX3226" fmla="*/ 913864 w 4760332"/>
              <a:gd name="connsiteY3226" fmla="*/ 1672217 h 2795428"/>
              <a:gd name="connsiteX3227" fmla="*/ 910141 w 4760332"/>
              <a:gd name="connsiteY3227" fmla="*/ 1669352 h 2795428"/>
              <a:gd name="connsiteX3228" fmla="*/ 907276 w 4760332"/>
              <a:gd name="connsiteY3228" fmla="*/ 1665343 h 2795428"/>
              <a:gd name="connsiteX3229" fmla="*/ 903554 w 4760332"/>
              <a:gd name="connsiteY3229" fmla="*/ 1662480 h 2795428"/>
              <a:gd name="connsiteX3230" fmla="*/ 902694 w 4760332"/>
              <a:gd name="connsiteY3230" fmla="*/ 1660474 h 2795428"/>
              <a:gd name="connsiteX3231" fmla="*/ 883506 w 4760332"/>
              <a:gd name="connsiteY3231" fmla="*/ 1663338 h 2795428"/>
              <a:gd name="connsiteX3232" fmla="*/ 880643 w 4760332"/>
              <a:gd name="connsiteY3232" fmla="*/ 1662480 h 2795428"/>
              <a:gd name="connsiteX3233" fmla="*/ 875774 w 4760332"/>
              <a:gd name="connsiteY3233" fmla="*/ 1655606 h 2795428"/>
              <a:gd name="connsiteX3234" fmla="*/ 867182 w 4760332"/>
              <a:gd name="connsiteY3234" fmla="*/ 1648732 h 2795428"/>
              <a:gd name="connsiteX3235" fmla="*/ 860596 w 4760332"/>
              <a:gd name="connsiteY3235" fmla="*/ 1640141 h 2795428"/>
              <a:gd name="connsiteX3236" fmla="*/ 854009 w 4760332"/>
              <a:gd name="connsiteY3236" fmla="*/ 1633268 h 2795428"/>
              <a:gd name="connsiteX3237" fmla="*/ 850286 w 4760332"/>
              <a:gd name="connsiteY3237" fmla="*/ 1629258 h 2795428"/>
              <a:gd name="connsiteX3238" fmla="*/ 856872 w 4760332"/>
              <a:gd name="connsiteY3238" fmla="*/ 1608066 h 2795428"/>
              <a:gd name="connsiteX3239" fmla="*/ 838543 w 4760332"/>
              <a:gd name="connsiteY3239" fmla="*/ 1587732 h 2795428"/>
              <a:gd name="connsiteX3240" fmla="*/ 822219 w 4760332"/>
              <a:gd name="connsiteY3240" fmla="*/ 1565393 h 2795428"/>
              <a:gd name="connsiteX3241" fmla="*/ 805036 w 4760332"/>
              <a:gd name="connsiteY3241" fmla="*/ 1542196 h 2795428"/>
              <a:gd name="connsiteX3242" fmla="*/ 788712 w 4760332"/>
              <a:gd name="connsiteY3242" fmla="*/ 1517853 h 2795428"/>
              <a:gd name="connsiteX3243" fmla="*/ 784989 w 4760332"/>
              <a:gd name="connsiteY3243" fmla="*/ 1515848 h 2795428"/>
              <a:gd name="connsiteX3244" fmla="*/ 780121 w 4760332"/>
              <a:gd name="connsiteY3244" fmla="*/ 1514990 h 2795428"/>
              <a:gd name="connsiteX3245" fmla="*/ 777257 w 4760332"/>
              <a:gd name="connsiteY3245" fmla="*/ 1514990 h 2795428"/>
              <a:gd name="connsiteX3246" fmla="*/ 771529 w 4760332"/>
              <a:gd name="connsiteY3246" fmla="*/ 1512985 h 2795428"/>
              <a:gd name="connsiteX3247" fmla="*/ 770670 w 4760332"/>
              <a:gd name="connsiteY3247" fmla="*/ 1510980 h 2795428"/>
              <a:gd name="connsiteX3248" fmla="*/ 764083 w 4760332"/>
              <a:gd name="connsiteY3248" fmla="*/ 1502388 h 2795428"/>
              <a:gd name="connsiteX3249" fmla="*/ 760360 w 4760332"/>
              <a:gd name="connsiteY3249" fmla="*/ 1492651 h 2795428"/>
              <a:gd name="connsiteX3250" fmla="*/ 757496 w 4760332"/>
              <a:gd name="connsiteY3250" fmla="*/ 1482914 h 2795428"/>
              <a:gd name="connsiteX3251" fmla="*/ 751768 w 4760332"/>
              <a:gd name="connsiteY3251" fmla="*/ 1472317 h 2795428"/>
              <a:gd name="connsiteX3252" fmla="*/ 744035 w 4760332"/>
              <a:gd name="connsiteY3252" fmla="*/ 1467449 h 2795428"/>
              <a:gd name="connsiteX3253" fmla="*/ 740313 w 4760332"/>
              <a:gd name="connsiteY3253" fmla="*/ 1463440 h 2795428"/>
              <a:gd name="connsiteX3254" fmla="*/ 737449 w 4760332"/>
              <a:gd name="connsiteY3254" fmla="*/ 1460576 h 2795428"/>
              <a:gd name="connsiteX3255" fmla="*/ 733725 w 4760332"/>
              <a:gd name="connsiteY3255" fmla="*/ 1458571 h 2795428"/>
              <a:gd name="connsiteX3256" fmla="*/ 733725 w 4760332"/>
              <a:gd name="connsiteY3256" fmla="*/ 1476900 h 2795428"/>
              <a:gd name="connsiteX3257" fmla="*/ 738594 w 4760332"/>
              <a:gd name="connsiteY3257" fmla="*/ 1483773 h 2795428"/>
              <a:gd name="connsiteX3258" fmla="*/ 749190 w 4760332"/>
              <a:gd name="connsiteY3258" fmla="*/ 1495516 h 2795428"/>
              <a:gd name="connsiteX3259" fmla="*/ 758928 w 4760332"/>
              <a:gd name="connsiteY3259" fmla="*/ 1508976 h 2795428"/>
              <a:gd name="connsiteX3260" fmla="*/ 771529 w 4760332"/>
              <a:gd name="connsiteY3260" fmla="*/ 1526445 h 2795428"/>
              <a:gd name="connsiteX3261" fmla="*/ 781266 w 4760332"/>
              <a:gd name="connsiteY3261" fmla="*/ 1543056 h 2795428"/>
              <a:gd name="connsiteX3262" fmla="*/ 791863 w 4760332"/>
              <a:gd name="connsiteY3262" fmla="*/ 1560525 h 2795428"/>
              <a:gd name="connsiteX3263" fmla="*/ 799595 w 4760332"/>
              <a:gd name="connsiteY3263" fmla="*/ 1575990 h 2795428"/>
              <a:gd name="connsiteX3264" fmla="*/ 803318 w 4760332"/>
              <a:gd name="connsiteY3264" fmla="*/ 1585727 h 2795428"/>
              <a:gd name="connsiteX3265" fmla="*/ 803318 w 4760332"/>
              <a:gd name="connsiteY3265" fmla="*/ 1592601 h 2795428"/>
              <a:gd name="connsiteX3266" fmla="*/ 801314 w 4760332"/>
              <a:gd name="connsiteY3266" fmla="*/ 1595464 h 2795428"/>
              <a:gd name="connsiteX3267" fmla="*/ 799308 w 4760332"/>
              <a:gd name="connsiteY3267" fmla="*/ 1597469 h 2795428"/>
              <a:gd name="connsiteX3268" fmla="*/ 799308 w 4760332"/>
              <a:gd name="connsiteY3268" fmla="*/ 1599474 h 2795428"/>
              <a:gd name="connsiteX3269" fmla="*/ 796445 w 4760332"/>
              <a:gd name="connsiteY3269" fmla="*/ 1601479 h 2795428"/>
              <a:gd name="connsiteX3270" fmla="*/ 796445 w 4760332"/>
              <a:gd name="connsiteY3270" fmla="*/ 1594605 h 2795428"/>
              <a:gd name="connsiteX3271" fmla="*/ 794440 w 4760332"/>
              <a:gd name="connsiteY3271" fmla="*/ 1588878 h 2795428"/>
              <a:gd name="connsiteX3272" fmla="*/ 794440 w 4760332"/>
              <a:gd name="connsiteY3272" fmla="*/ 1586014 h 2795428"/>
              <a:gd name="connsiteX3273" fmla="*/ 792435 w 4760332"/>
              <a:gd name="connsiteY3273" fmla="*/ 1582004 h 2795428"/>
              <a:gd name="connsiteX3274" fmla="*/ 789571 w 4760332"/>
              <a:gd name="connsiteY3274" fmla="*/ 1582004 h 2795428"/>
              <a:gd name="connsiteX3275" fmla="*/ 787567 w 4760332"/>
              <a:gd name="connsiteY3275" fmla="*/ 1582004 h 2795428"/>
              <a:gd name="connsiteX3276" fmla="*/ 785562 w 4760332"/>
              <a:gd name="connsiteY3276" fmla="*/ 1582004 h 2795428"/>
              <a:gd name="connsiteX3277" fmla="*/ 784703 w 4760332"/>
              <a:gd name="connsiteY3277" fmla="*/ 1582004 h 2795428"/>
              <a:gd name="connsiteX3278" fmla="*/ 782698 w 4760332"/>
              <a:gd name="connsiteY3278" fmla="*/ 1582004 h 2795428"/>
              <a:gd name="connsiteX3279" fmla="*/ 777829 w 4760332"/>
              <a:gd name="connsiteY3279" fmla="*/ 1582004 h 2795428"/>
              <a:gd name="connsiteX3280" fmla="*/ 774106 w 4760332"/>
              <a:gd name="connsiteY3280" fmla="*/ 1570262 h 2795428"/>
              <a:gd name="connsiteX3281" fmla="*/ 771243 w 4760332"/>
              <a:gd name="connsiteY3281" fmla="*/ 1558521 h 2795428"/>
              <a:gd name="connsiteX3282" fmla="*/ 765515 w 4760332"/>
              <a:gd name="connsiteY3282" fmla="*/ 1548784 h 2795428"/>
              <a:gd name="connsiteX3283" fmla="*/ 757783 w 4760332"/>
              <a:gd name="connsiteY3283" fmla="*/ 1540192 h 2795428"/>
              <a:gd name="connsiteX3284" fmla="*/ 747186 w 4760332"/>
              <a:gd name="connsiteY3284" fmla="*/ 1533319 h 2795428"/>
              <a:gd name="connsiteX3285" fmla="*/ 737449 w 4760332"/>
              <a:gd name="connsiteY3285" fmla="*/ 1526445 h 2795428"/>
              <a:gd name="connsiteX3286" fmla="*/ 728857 w 4760332"/>
              <a:gd name="connsiteY3286" fmla="*/ 1514704 h 2795428"/>
              <a:gd name="connsiteX3287" fmla="*/ 731721 w 4760332"/>
              <a:gd name="connsiteY3287" fmla="*/ 1512698 h 2795428"/>
              <a:gd name="connsiteX3288" fmla="*/ 733725 w 4760332"/>
              <a:gd name="connsiteY3288" fmla="*/ 1512698 h 2795428"/>
              <a:gd name="connsiteX3289" fmla="*/ 735730 w 4760332"/>
              <a:gd name="connsiteY3289" fmla="*/ 1512698 h 2795428"/>
              <a:gd name="connsiteX3290" fmla="*/ 735730 w 4760332"/>
              <a:gd name="connsiteY3290" fmla="*/ 1510694 h 2795428"/>
              <a:gd name="connsiteX3291" fmla="*/ 735730 w 4760332"/>
              <a:gd name="connsiteY3291" fmla="*/ 1508689 h 2795428"/>
              <a:gd name="connsiteX3292" fmla="*/ 737736 w 4760332"/>
              <a:gd name="connsiteY3292" fmla="*/ 1507830 h 2795428"/>
              <a:gd name="connsiteX3293" fmla="*/ 725134 w 4760332"/>
              <a:gd name="connsiteY3293" fmla="*/ 1499239 h 2795428"/>
              <a:gd name="connsiteX3294" fmla="*/ 719406 w 4760332"/>
              <a:gd name="connsiteY3294" fmla="*/ 1488642 h 2795428"/>
              <a:gd name="connsiteX3295" fmla="*/ 713679 w 4760332"/>
              <a:gd name="connsiteY3295" fmla="*/ 1476900 h 2795428"/>
              <a:gd name="connsiteX3296" fmla="*/ 710815 w 4760332"/>
              <a:gd name="connsiteY3296" fmla="*/ 1463440 h 2795428"/>
              <a:gd name="connsiteX3297" fmla="*/ 704227 w 4760332"/>
              <a:gd name="connsiteY3297" fmla="*/ 1451698 h 2795428"/>
              <a:gd name="connsiteX3298" fmla="*/ 695636 w 4760332"/>
              <a:gd name="connsiteY3298" fmla="*/ 1441961 h 2795428"/>
              <a:gd name="connsiteX3299" fmla="*/ 685899 w 4760332"/>
              <a:gd name="connsiteY3299" fmla="*/ 1436233 h 2795428"/>
              <a:gd name="connsiteX3300" fmla="*/ 673298 w 4760332"/>
              <a:gd name="connsiteY3300" fmla="*/ 1431365 h 2795428"/>
              <a:gd name="connsiteX3301" fmla="*/ 663561 w 4760332"/>
              <a:gd name="connsiteY3301" fmla="*/ 1424491 h 2795428"/>
              <a:gd name="connsiteX3302" fmla="*/ 656974 w 4760332"/>
              <a:gd name="connsiteY3302" fmla="*/ 1415900 h 2795428"/>
              <a:gd name="connsiteX3303" fmla="*/ 653251 w 4760332"/>
              <a:gd name="connsiteY3303" fmla="*/ 1406163 h 2795428"/>
              <a:gd name="connsiteX3304" fmla="*/ 648382 w 4760332"/>
              <a:gd name="connsiteY3304" fmla="*/ 1395566 h 2795428"/>
              <a:gd name="connsiteX3305" fmla="*/ 636927 w 4760332"/>
              <a:gd name="connsiteY3305" fmla="*/ 1378955 h 2795428"/>
              <a:gd name="connsiteX3306" fmla="*/ 627190 w 4760332"/>
              <a:gd name="connsiteY3306" fmla="*/ 1367214 h 2795428"/>
              <a:gd name="connsiteX3307" fmla="*/ 616593 w 4760332"/>
              <a:gd name="connsiteY3307" fmla="*/ 1356617 h 2795428"/>
              <a:gd name="connsiteX3308" fmla="*/ 610007 w 4760332"/>
              <a:gd name="connsiteY3308" fmla="*/ 1344875 h 2795428"/>
              <a:gd name="connsiteX3309" fmla="*/ 605138 w 4760332"/>
              <a:gd name="connsiteY3309" fmla="*/ 1329410 h 2795428"/>
              <a:gd name="connsiteX3310" fmla="*/ 601414 w 4760332"/>
              <a:gd name="connsiteY3310" fmla="*/ 1309077 h 2795428"/>
              <a:gd name="connsiteX3311" fmla="*/ 600555 w 4760332"/>
              <a:gd name="connsiteY3311" fmla="*/ 1281011 h 2795428"/>
              <a:gd name="connsiteX3312" fmla="*/ 600555 w 4760332"/>
              <a:gd name="connsiteY3312" fmla="*/ 1274138 h 2795428"/>
              <a:gd name="connsiteX3313" fmla="*/ 601414 w 4760332"/>
              <a:gd name="connsiteY3313" fmla="*/ 1260677 h 2795428"/>
              <a:gd name="connsiteX3314" fmla="*/ 601414 w 4760332"/>
              <a:gd name="connsiteY3314" fmla="*/ 1242349 h 2795428"/>
              <a:gd name="connsiteX3315" fmla="*/ 601414 w 4760332"/>
              <a:gd name="connsiteY3315" fmla="*/ 1220011 h 2795428"/>
              <a:gd name="connsiteX3316" fmla="*/ 601414 w 4760332"/>
              <a:gd name="connsiteY3316" fmla="*/ 1199677 h 2795428"/>
              <a:gd name="connsiteX3317" fmla="*/ 603420 w 4760332"/>
              <a:gd name="connsiteY3317" fmla="*/ 1183066 h 2795428"/>
              <a:gd name="connsiteX3318" fmla="*/ 605424 w 4760332"/>
              <a:gd name="connsiteY3318" fmla="*/ 1172470 h 2795428"/>
              <a:gd name="connsiteX3319" fmla="*/ 610293 w 4760332"/>
              <a:gd name="connsiteY3319" fmla="*/ 1170466 h 2795428"/>
              <a:gd name="connsiteX3320" fmla="*/ 614016 w 4760332"/>
              <a:gd name="connsiteY3320" fmla="*/ 1170466 h 2795428"/>
              <a:gd name="connsiteX3321" fmla="*/ 616879 w 4760332"/>
              <a:gd name="connsiteY3321" fmla="*/ 1170466 h 2795428"/>
              <a:gd name="connsiteX3322" fmla="*/ 620602 w 4760332"/>
              <a:gd name="connsiteY3322" fmla="*/ 1170466 h 2795428"/>
              <a:gd name="connsiteX3323" fmla="*/ 623467 w 4760332"/>
              <a:gd name="connsiteY3323" fmla="*/ 1172470 h 2795428"/>
              <a:gd name="connsiteX3324" fmla="*/ 625471 w 4760332"/>
              <a:gd name="connsiteY3324" fmla="*/ 1176480 h 2795428"/>
              <a:gd name="connsiteX3325" fmla="*/ 628335 w 4760332"/>
              <a:gd name="connsiteY3325" fmla="*/ 1179343 h 2795428"/>
              <a:gd name="connsiteX3326" fmla="*/ 630339 w 4760332"/>
              <a:gd name="connsiteY3326" fmla="*/ 1183353 h 2795428"/>
              <a:gd name="connsiteX3327" fmla="*/ 630339 w 4760332"/>
              <a:gd name="connsiteY3327" fmla="*/ 1163878 h 2795428"/>
              <a:gd name="connsiteX3328" fmla="*/ 618885 w 4760332"/>
              <a:gd name="connsiteY3328" fmla="*/ 1150419 h 2795428"/>
              <a:gd name="connsiteX3329" fmla="*/ 605424 w 4760332"/>
              <a:gd name="connsiteY3329" fmla="*/ 1136959 h 2795428"/>
              <a:gd name="connsiteX3330" fmla="*/ 589960 w 4760332"/>
              <a:gd name="connsiteY3330" fmla="*/ 1127221 h 2795428"/>
              <a:gd name="connsiteX3331" fmla="*/ 589960 w 4760332"/>
              <a:gd name="connsiteY3331" fmla="*/ 1135813 h 2795428"/>
              <a:gd name="connsiteX3332" fmla="*/ 596546 w 4760332"/>
              <a:gd name="connsiteY3332" fmla="*/ 1140681 h 2795428"/>
              <a:gd name="connsiteX3333" fmla="*/ 603133 w 4760332"/>
              <a:gd name="connsiteY3333" fmla="*/ 1145550 h 2795428"/>
              <a:gd name="connsiteX3334" fmla="*/ 609720 w 4760332"/>
              <a:gd name="connsiteY3334" fmla="*/ 1150419 h 2795428"/>
              <a:gd name="connsiteX3335" fmla="*/ 614589 w 4760332"/>
              <a:gd name="connsiteY3335" fmla="*/ 1157292 h 2795428"/>
              <a:gd name="connsiteX3336" fmla="*/ 614589 w 4760332"/>
              <a:gd name="connsiteY3336" fmla="*/ 1161301 h 2795428"/>
              <a:gd name="connsiteX3337" fmla="*/ 613730 w 4760332"/>
              <a:gd name="connsiteY3337" fmla="*/ 1161301 h 2795428"/>
              <a:gd name="connsiteX3338" fmla="*/ 613730 w 4760332"/>
              <a:gd name="connsiteY3338" fmla="*/ 1163306 h 2795428"/>
              <a:gd name="connsiteX3339" fmla="*/ 611724 w 4760332"/>
              <a:gd name="connsiteY3339" fmla="*/ 1164165 h 2795428"/>
              <a:gd name="connsiteX3340" fmla="*/ 608002 w 4760332"/>
              <a:gd name="connsiteY3340" fmla="*/ 1166170 h 2795428"/>
              <a:gd name="connsiteX3341" fmla="*/ 607142 w 4760332"/>
              <a:gd name="connsiteY3341" fmla="*/ 1168174 h 2795428"/>
              <a:gd name="connsiteX3342" fmla="*/ 601414 w 4760332"/>
              <a:gd name="connsiteY3342" fmla="*/ 1168174 h 2795428"/>
              <a:gd name="connsiteX3343" fmla="*/ 596546 w 4760332"/>
              <a:gd name="connsiteY3343" fmla="*/ 1168174 h 2795428"/>
              <a:gd name="connsiteX3344" fmla="*/ 594542 w 4760332"/>
              <a:gd name="connsiteY3344" fmla="*/ 1168174 h 2795428"/>
              <a:gd name="connsiteX3345" fmla="*/ 594542 w 4760332"/>
              <a:gd name="connsiteY3345" fmla="*/ 1166170 h 2795428"/>
              <a:gd name="connsiteX3346" fmla="*/ 593682 w 4760332"/>
              <a:gd name="connsiteY3346" fmla="*/ 1166170 h 2795428"/>
              <a:gd name="connsiteX3347" fmla="*/ 589960 w 4760332"/>
              <a:gd name="connsiteY3347" fmla="*/ 1164165 h 2795428"/>
              <a:gd name="connsiteX3348" fmla="*/ 578504 w 4760332"/>
              <a:gd name="connsiteY3348" fmla="*/ 1149559 h 2795428"/>
              <a:gd name="connsiteX3349" fmla="*/ 567907 w 4760332"/>
              <a:gd name="connsiteY3349" fmla="*/ 1134094 h 2795428"/>
              <a:gd name="connsiteX3350" fmla="*/ 560175 w 4760332"/>
              <a:gd name="connsiteY3350" fmla="*/ 1116625 h 2795428"/>
              <a:gd name="connsiteX3351" fmla="*/ 567907 w 4760332"/>
              <a:gd name="connsiteY3351" fmla="*/ 1116625 h 2795428"/>
              <a:gd name="connsiteX3352" fmla="*/ 571630 w 4760332"/>
              <a:gd name="connsiteY3352" fmla="*/ 1118629 h 2795428"/>
              <a:gd name="connsiteX3353" fmla="*/ 574495 w 4760332"/>
              <a:gd name="connsiteY3353" fmla="*/ 1118629 h 2795428"/>
              <a:gd name="connsiteX3354" fmla="*/ 578217 w 4760332"/>
              <a:gd name="connsiteY3354" fmla="*/ 1118629 h 2795428"/>
              <a:gd name="connsiteX3355" fmla="*/ 581081 w 4760332"/>
              <a:gd name="connsiteY3355" fmla="*/ 1116625 h 2795428"/>
              <a:gd name="connsiteX3356" fmla="*/ 567621 w 4760332"/>
              <a:gd name="connsiteY3356" fmla="*/ 1111756 h 2795428"/>
              <a:gd name="connsiteX3357" fmla="*/ 559889 w 4760332"/>
              <a:gd name="connsiteY3357" fmla="*/ 1104023 h 2795428"/>
              <a:gd name="connsiteX3358" fmla="*/ 553302 w 4760332"/>
              <a:gd name="connsiteY3358" fmla="*/ 1093428 h 2795428"/>
              <a:gd name="connsiteX3359" fmla="*/ 547574 w 4760332"/>
              <a:gd name="connsiteY3359" fmla="*/ 1081686 h 2795428"/>
              <a:gd name="connsiteX3360" fmla="*/ 544710 w 4760332"/>
              <a:gd name="connsiteY3360" fmla="*/ 1069943 h 2795428"/>
              <a:gd name="connsiteX3361" fmla="*/ 539842 w 4760332"/>
              <a:gd name="connsiteY3361" fmla="*/ 1059347 h 2795428"/>
              <a:gd name="connsiteX3362" fmla="*/ 533254 w 4760332"/>
              <a:gd name="connsiteY3362" fmla="*/ 1050755 h 2795428"/>
              <a:gd name="connsiteX3363" fmla="*/ 522658 w 4760332"/>
              <a:gd name="connsiteY3363" fmla="*/ 1045887 h 2795428"/>
              <a:gd name="connsiteX3364" fmla="*/ 526381 w 4760332"/>
              <a:gd name="connsiteY3364" fmla="*/ 1023549 h 2795428"/>
              <a:gd name="connsiteX3365" fmla="*/ 514926 w 4760332"/>
              <a:gd name="connsiteY3365" fmla="*/ 1010947 h 2795428"/>
              <a:gd name="connsiteX3366" fmla="*/ 504329 w 4760332"/>
              <a:gd name="connsiteY3366" fmla="*/ 995483 h 2795428"/>
              <a:gd name="connsiteX3367" fmla="*/ 495738 w 4760332"/>
              <a:gd name="connsiteY3367" fmla="*/ 980018 h 2795428"/>
              <a:gd name="connsiteX3368" fmla="*/ 484282 w 4760332"/>
              <a:gd name="connsiteY3368" fmla="*/ 964553 h 2795428"/>
              <a:gd name="connsiteX3369" fmla="*/ 470822 w 4760332"/>
              <a:gd name="connsiteY3369" fmla="*/ 952811 h 2795428"/>
              <a:gd name="connsiteX3370" fmla="*/ 452493 w 4760332"/>
              <a:gd name="connsiteY3370" fmla="*/ 944220 h 2795428"/>
              <a:gd name="connsiteX3371" fmla="*/ 430441 w 4760332"/>
              <a:gd name="connsiteY3371" fmla="*/ 939351 h 2795428"/>
              <a:gd name="connsiteX3372" fmla="*/ 412113 w 4760332"/>
              <a:gd name="connsiteY3372" fmla="*/ 930760 h 2795428"/>
              <a:gd name="connsiteX3373" fmla="*/ 398652 w 4760332"/>
              <a:gd name="connsiteY3373" fmla="*/ 919017 h 2795428"/>
              <a:gd name="connsiteX3374" fmla="*/ 383188 w 4760332"/>
              <a:gd name="connsiteY3374" fmla="*/ 905557 h 2795428"/>
              <a:gd name="connsiteX3375" fmla="*/ 368868 w 4760332"/>
              <a:gd name="connsiteY3375" fmla="*/ 897824 h 2795428"/>
              <a:gd name="connsiteX3376" fmla="*/ 338225 w 4760332"/>
              <a:gd name="connsiteY3376" fmla="*/ 897824 h 2795428"/>
              <a:gd name="connsiteX3377" fmla="*/ 328488 w 4760332"/>
              <a:gd name="connsiteY3377" fmla="*/ 892097 h 2795428"/>
              <a:gd name="connsiteX3378" fmla="*/ 319895 w 4760332"/>
              <a:gd name="connsiteY3378" fmla="*/ 885224 h 2795428"/>
              <a:gd name="connsiteX3379" fmla="*/ 310158 w 4760332"/>
              <a:gd name="connsiteY3379" fmla="*/ 880355 h 2795428"/>
              <a:gd name="connsiteX3380" fmla="*/ 294694 w 4760332"/>
              <a:gd name="connsiteY3380" fmla="*/ 878350 h 2795428"/>
              <a:gd name="connsiteX3381" fmla="*/ 294694 w 4760332"/>
              <a:gd name="connsiteY3381" fmla="*/ 900689 h 2795428"/>
              <a:gd name="connsiteX3382" fmla="*/ 277510 w 4760332"/>
              <a:gd name="connsiteY3382" fmla="*/ 909280 h 2795428"/>
              <a:gd name="connsiteX3383" fmla="*/ 263191 w 4760332"/>
              <a:gd name="connsiteY3383" fmla="*/ 917871 h 2795428"/>
              <a:gd name="connsiteX3384" fmla="*/ 243144 w 4760332"/>
              <a:gd name="connsiteY3384" fmla="*/ 922740 h 2795428"/>
              <a:gd name="connsiteX3385" fmla="*/ 248012 w 4760332"/>
              <a:gd name="connsiteY3385" fmla="*/ 907276 h 2795428"/>
              <a:gd name="connsiteX3386" fmla="*/ 254600 w 4760332"/>
              <a:gd name="connsiteY3386" fmla="*/ 891811 h 2795428"/>
              <a:gd name="connsiteX3387" fmla="*/ 264337 w 4760332"/>
              <a:gd name="connsiteY3387" fmla="*/ 878350 h 2795428"/>
              <a:gd name="connsiteX3388" fmla="*/ 272928 w 4760332"/>
              <a:gd name="connsiteY3388" fmla="*/ 863744 h 2795428"/>
              <a:gd name="connsiteX3389" fmla="*/ 264337 w 4760332"/>
              <a:gd name="connsiteY3389" fmla="*/ 863744 h 2795428"/>
              <a:gd name="connsiteX3390" fmla="*/ 264337 w 4760332"/>
              <a:gd name="connsiteY3390" fmla="*/ 866609 h 2795428"/>
              <a:gd name="connsiteX3391" fmla="*/ 251735 w 4760332"/>
              <a:gd name="connsiteY3391" fmla="*/ 877205 h 2795428"/>
              <a:gd name="connsiteX3392" fmla="*/ 241139 w 4760332"/>
              <a:gd name="connsiteY3392" fmla="*/ 890665 h 2795428"/>
              <a:gd name="connsiteX3393" fmla="*/ 234552 w 4760332"/>
              <a:gd name="connsiteY3393" fmla="*/ 905271 h 2795428"/>
              <a:gd name="connsiteX3394" fmla="*/ 229684 w 4760332"/>
              <a:gd name="connsiteY3394" fmla="*/ 920736 h 2795428"/>
              <a:gd name="connsiteX3395" fmla="*/ 223097 w 4760332"/>
              <a:gd name="connsiteY3395" fmla="*/ 937346 h 2795428"/>
              <a:gd name="connsiteX3396" fmla="*/ 212500 w 4760332"/>
              <a:gd name="connsiteY3396" fmla="*/ 952811 h 2795428"/>
              <a:gd name="connsiteX3397" fmla="*/ 205914 w 4760332"/>
              <a:gd name="connsiteY3397" fmla="*/ 959685 h 2795428"/>
              <a:gd name="connsiteX3398" fmla="*/ 192453 w 4760332"/>
              <a:gd name="connsiteY3398" fmla="*/ 970281 h 2795428"/>
              <a:gd name="connsiteX3399" fmla="*/ 176129 w 4760332"/>
              <a:gd name="connsiteY3399" fmla="*/ 980018 h 2795428"/>
              <a:gd name="connsiteX3400" fmla="*/ 156082 w 4760332"/>
              <a:gd name="connsiteY3400" fmla="*/ 991759 h 2795428"/>
              <a:gd name="connsiteX3401" fmla="*/ 136035 w 4760332"/>
              <a:gd name="connsiteY3401" fmla="*/ 1005220 h 2795428"/>
              <a:gd name="connsiteX3402" fmla="*/ 115988 w 4760332"/>
              <a:gd name="connsiteY3402" fmla="*/ 1017821 h 2795428"/>
              <a:gd name="connsiteX3403" fmla="*/ 95941 w 4760332"/>
              <a:gd name="connsiteY3403" fmla="*/ 1027558 h 2795428"/>
              <a:gd name="connsiteX3404" fmla="*/ 80476 w 4760332"/>
              <a:gd name="connsiteY3404" fmla="*/ 1034432 h 2795428"/>
              <a:gd name="connsiteX3405" fmla="*/ 70738 w 4760332"/>
              <a:gd name="connsiteY3405" fmla="*/ 1037295 h 2795428"/>
              <a:gd name="connsiteX3406" fmla="*/ 70738 w 4760332"/>
              <a:gd name="connsiteY3406" fmla="*/ 1034432 h 2795428"/>
              <a:gd name="connsiteX3407" fmla="*/ 74461 w 4760332"/>
              <a:gd name="connsiteY3407" fmla="*/ 1034432 h 2795428"/>
              <a:gd name="connsiteX3408" fmla="*/ 85917 w 4760332"/>
              <a:gd name="connsiteY3408" fmla="*/ 1022690 h 2795428"/>
              <a:gd name="connsiteX3409" fmla="*/ 100236 w 4760332"/>
              <a:gd name="connsiteY3409" fmla="*/ 1012093 h 2795428"/>
              <a:gd name="connsiteX3410" fmla="*/ 117420 w 4760332"/>
              <a:gd name="connsiteY3410" fmla="*/ 1002356 h 2795428"/>
              <a:gd name="connsiteX3411" fmla="*/ 133743 w 4760332"/>
              <a:gd name="connsiteY3411" fmla="*/ 991473 h 2795428"/>
              <a:gd name="connsiteX3412" fmla="*/ 149209 w 4760332"/>
              <a:gd name="connsiteY3412" fmla="*/ 979732 h 2795428"/>
              <a:gd name="connsiteX3413" fmla="*/ 160664 w 4760332"/>
              <a:gd name="connsiteY3413" fmla="*/ 966271 h 2795428"/>
              <a:gd name="connsiteX3414" fmla="*/ 169256 w 4760332"/>
              <a:gd name="connsiteY3414" fmla="*/ 950807 h 2795428"/>
              <a:gd name="connsiteX3415" fmla="*/ 172119 w 4760332"/>
              <a:gd name="connsiteY3415" fmla="*/ 930473 h 2795428"/>
              <a:gd name="connsiteX3416" fmla="*/ 159519 w 4760332"/>
              <a:gd name="connsiteY3416" fmla="*/ 934482 h 2795428"/>
              <a:gd name="connsiteX3417" fmla="*/ 150927 w 4760332"/>
              <a:gd name="connsiteY3417" fmla="*/ 937346 h 2795428"/>
              <a:gd name="connsiteX3418" fmla="*/ 139471 w 4760332"/>
              <a:gd name="connsiteY3418" fmla="*/ 941356 h 2795428"/>
              <a:gd name="connsiteX3419" fmla="*/ 139471 w 4760332"/>
              <a:gd name="connsiteY3419" fmla="*/ 937346 h 2795428"/>
              <a:gd name="connsiteX3420" fmla="*/ 139471 w 4760332"/>
              <a:gd name="connsiteY3420" fmla="*/ 934482 h 2795428"/>
              <a:gd name="connsiteX3421" fmla="*/ 137467 w 4760332"/>
              <a:gd name="connsiteY3421" fmla="*/ 932477 h 2795428"/>
              <a:gd name="connsiteX3422" fmla="*/ 135749 w 4760332"/>
              <a:gd name="connsiteY3422" fmla="*/ 932477 h 2795428"/>
              <a:gd name="connsiteX3423" fmla="*/ 132884 w 4760332"/>
              <a:gd name="connsiteY3423" fmla="*/ 930473 h 2795428"/>
              <a:gd name="connsiteX3424" fmla="*/ 130880 w 4760332"/>
              <a:gd name="connsiteY3424" fmla="*/ 932477 h 2795428"/>
              <a:gd name="connsiteX3425" fmla="*/ 128875 w 4760332"/>
              <a:gd name="connsiteY3425" fmla="*/ 934482 h 2795428"/>
              <a:gd name="connsiteX3426" fmla="*/ 126871 w 4760332"/>
              <a:gd name="connsiteY3426" fmla="*/ 936487 h 2795428"/>
              <a:gd name="connsiteX3427" fmla="*/ 126011 w 4760332"/>
              <a:gd name="connsiteY3427" fmla="*/ 936487 h 2795428"/>
              <a:gd name="connsiteX3428" fmla="*/ 122289 w 4760332"/>
              <a:gd name="connsiteY3428" fmla="*/ 936201 h 2795428"/>
              <a:gd name="connsiteX3429" fmla="*/ 117420 w 4760332"/>
              <a:gd name="connsiteY3429" fmla="*/ 936201 h 2795428"/>
              <a:gd name="connsiteX3430" fmla="*/ 115415 w 4760332"/>
              <a:gd name="connsiteY3430" fmla="*/ 926464 h 2795428"/>
              <a:gd name="connsiteX3431" fmla="*/ 110546 w 4760332"/>
              <a:gd name="connsiteY3431" fmla="*/ 913003 h 2795428"/>
              <a:gd name="connsiteX3432" fmla="*/ 106824 w 4760332"/>
              <a:gd name="connsiteY3432" fmla="*/ 903266 h 2795428"/>
              <a:gd name="connsiteX3433" fmla="*/ 103959 w 4760332"/>
              <a:gd name="connsiteY3433" fmla="*/ 906130 h 2795428"/>
              <a:gd name="connsiteX3434" fmla="*/ 101955 w 4760332"/>
              <a:gd name="connsiteY3434" fmla="*/ 908134 h 2795428"/>
              <a:gd name="connsiteX3435" fmla="*/ 99950 w 4760332"/>
              <a:gd name="connsiteY3435" fmla="*/ 908134 h 2795428"/>
              <a:gd name="connsiteX3436" fmla="*/ 97086 w 4760332"/>
              <a:gd name="connsiteY3436" fmla="*/ 908134 h 2795428"/>
              <a:gd name="connsiteX3437" fmla="*/ 95081 w 4760332"/>
              <a:gd name="connsiteY3437" fmla="*/ 906130 h 2795428"/>
              <a:gd name="connsiteX3438" fmla="*/ 78757 w 4760332"/>
              <a:gd name="connsiteY3438" fmla="*/ 894388 h 2795428"/>
              <a:gd name="connsiteX3439" fmla="*/ 65297 w 4760332"/>
              <a:gd name="connsiteY3439" fmla="*/ 876919 h 2795428"/>
              <a:gd name="connsiteX3440" fmla="*/ 54700 w 4760332"/>
              <a:gd name="connsiteY3440" fmla="*/ 858589 h 2795428"/>
              <a:gd name="connsiteX3441" fmla="*/ 60428 w 4760332"/>
              <a:gd name="connsiteY3441" fmla="*/ 848852 h 2795428"/>
              <a:gd name="connsiteX3442" fmla="*/ 65297 w 4760332"/>
              <a:gd name="connsiteY3442" fmla="*/ 836251 h 2795428"/>
              <a:gd name="connsiteX3443" fmla="*/ 70165 w 4760332"/>
              <a:gd name="connsiteY3443" fmla="*/ 826514 h 2795428"/>
              <a:gd name="connsiteX3444" fmla="*/ 76753 w 4760332"/>
              <a:gd name="connsiteY3444" fmla="*/ 817923 h 2795428"/>
              <a:gd name="connsiteX3445" fmla="*/ 88208 w 4760332"/>
              <a:gd name="connsiteY3445" fmla="*/ 811049 h 2795428"/>
              <a:gd name="connsiteX3446" fmla="*/ 98804 w 4760332"/>
              <a:gd name="connsiteY3446" fmla="*/ 808186 h 2795428"/>
              <a:gd name="connsiteX3447" fmla="*/ 108541 w 4760332"/>
              <a:gd name="connsiteY3447" fmla="*/ 803317 h 2795428"/>
              <a:gd name="connsiteX3448" fmla="*/ 115128 w 4760332"/>
              <a:gd name="connsiteY3448" fmla="*/ 796443 h 2795428"/>
              <a:gd name="connsiteX3449" fmla="*/ 119997 w 4760332"/>
              <a:gd name="connsiteY3449" fmla="*/ 785847 h 2795428"/>
              <a:gd name="connsiteX3450" fmla="*/ 119997 w 4760332"/>
              <a:gd name="connsiteY3450" fmla="*/ 769237 h 2795428"/>
              <a:gd name="connsiteX3451" fmla="*/ 122002 w 4760332"/>
              <a:gd name="connsiteY3451" fmla="*/ 767232 h 2795428"/>
              <a:gd name="connsiteX3452" fmla="*/ 124006 w 4760332"/>
              <a:gd name="connsiteY3452" fmla="*/ 767232 h 2795428"/>
              <a:gd name="connsiteX3453" fmla="*/ 124006 w 4760332"/>
              <a:gd name="connsiteY3453" fmla="*/ 765227 h 2795428"/>
              <a:gd name="connsiteX3454" fmla="*/ 124006 w 4760332"/>
              <a:gd name="connsiteY3454" fmla="*/ 763223 h 2795428"/>
              <a:gd name="connsiteX3455" fmla="*/ 126011 w 4760332"/>
              <a:gd name="connsiteY3455" fmla="*/ 762363 h 2795428"/>
              <a:gd name="connsiteX3456" fmla="*/ 112265 w 4760332"/>
              <a:gd name="connsiteY3456" fmla="*/ 762363 h 2795428"/>
              <a:gd name="connsiteX3457" fmla="*/ 108541 w 4760332"/>
              <a:gd name="connsiteY3457" fmla="*/ 765227 h 2795428"/>
              <a:gd name="connsiteX3458" fmla="*/ 107683 w 4760332"/>
              <a:gd name="connsiteY3458" fmla="*/ 767232 h 2795428"/>
              <a:gd name="connsiteX3459" fmla="*/ 105678 w 4760332"/>
              <a:gd name="connsiteY3459" fmla="*/ 769237 h 2795428"/>
              <a:gd name="connsiteX3460" fmla="*/ 101955 w 4760332"/>
              <a:gd name="connsiteY3460" fmla="*/ 770096 h 2795428"/>
              <a:gd name="connsiteX3461" fmla="*/ 99091 w 4760332"/>
              <a:gd name="connsiteY3461" fmla="*/ 772101 h 2795428"/>
              <a:gd name="connsiteX3462" fmla="*/ 94222 w 4760332"/>
              <a:gd name="connsiteY3462" fmla="*/ 772101 h 2795428"/>
              <a:gd name="connsiteX3463" fmla="*/ 83625 w 4760332"/>
              <a:gd name="connsiteY3463" fmla="*/ 769237 h 2795428"/>
              <a:gd name="connsiteX3464" fmla="*/ 69306 w 4760332"/>
              <a:gd name="connsiteY3464" fmla="*/ 763509 h 2795428"/>
              <a:gd name="connsiteX3465" fmla="*/ 52123 w 4760332"/>
              <a:gd name="connsiteY3465" fmla="*/ 760645 h 2795428"/>
              <a:gd name="connsiteX3466" fmla="*/ 38663 w 4760332"/>
              <a:gd name="connsiteY3466" fmla="*/ 753772 h 2795428"/>
              <a:gd name="connsiteX3467" fmla="*/ 35799 w 4760332"/>
              <a:gd name="connsiteY3467" fmla="*/ 728570 h 2795428"/>
              <a:gd name="connsiteX3468" fmla="*/ 42386 w 4760332"/>
              <a:gd name="connsiteY3468" fmla="*/ 728570 h 2795428"/>
              <a:gd name="connsiteX3469" fmla="*/ 45250 w 4760332"/>
              <a:gd name="connsiteY3469" fmla="*/ 726565 h 2795428"/>
              <a:gd name="connsiteX3470" fmla="*/ 50118 w 4760332"/>
              <a:gd name="connsiteY3470" fmla="*/ 724561 h 2795428"/>
              <a:gd name="connsiteX3471" fmla="*/ 53841 w 4760332"/>
              <a:gd name="connsiteY3471" fmla="*/ 723701 h 2795428"/>
              <a:gd name="connsiteX3472" fmla="*/ 56706 w 4760332"/>
              <a:gd name="connsiteY3472" fmla="*/ 723701 h 2795428"/>
              <a:gd name="connsiteX3473" fmla="*/ 60428 w 4760332"/>
              <a:gd name="connsiteY3473" fmla="*/ 719692 h 2795428"/>
              <a:gd name="connsiteX3474" fmla="*/ 63293 w 4760332"/>
              <a:gd name="connsiteY3474" fmla="*/ 716828 h 2795428"/>
              <a:gd name="connsiteX3475" fmla="*/ 62433 w 4760332"/>
              <a:gd name="connsiteY3475" fmla="*/ 714823 h 2795428"/>
              <a:gd name="connsiteX3476" fmla="*/ 62433 w 4760332"/>
              <a:gd name="connsiteY3476" fmla="*/ 712818 h 2795428"/>
              <a:gd name="connsiteX3477" fmla="*/ 60428 w 4760332"/>
              <a:gd name="connsiteY3477" fmla="*/ 709955 h 2795428"/>
              <a:gd name="connsiteX3478" fmla="*/ 75893 w 4760332"/>
              <a:gd name="connsiteY3478" fmla="*/ 709955 h 2795428"/>
              <a:gd name="connsiteX3479" fmla="*/ 76753 w 4760332"/>
              <a:gd name="connsiteY3479" fmla="*/ 707950 h 2795428"/>
              <a:gd name="connsiteX3480" fmla="*/ 78757 w 4760332"/>
              <a:gd name="connsiteY3480" fmla="*/ 707950 h 2795428"/>
              <a:gd name="connsiteX3481" fmla="*/ 80762 w 4760332"/>
              <a:gd name="connsiteY3481" fmla="*/ 705946 h 2795428"/>
              <a:gd name="connsiteX3482" fmla="*/ 81621 w 4760332"/>
              <a:gd name="connsiteY3482" fmla="*/ 705946 h 2795428"/>
              <a:gd name="connsiteX3483" fmla="*/ 85344 w 4760332"/>
              <a:gd name="connsiteY3483" fmla="*/ 705946 h 2795428"/>
              <a:gd name="connsiteX3484" fmla="*/ 90213 w 4760332"/>
              <a:gd name="connsiteY3484" fmla="*/ 710814 h 2795428"/>
              <a:gd name="connsiteX3485" fmla="*/ 95081 w 4760332"/>
              <a:gd name="connsiteY3485" fmla="*/ 714823 h 2795428"/>
              <a:gd name="connsiteX3486" fmla="*/ 100809 w 4760332"/>
              <a:gd name="connsiteY3486" fmla="*/ 719692 h 2795428"/>
              <a:gd name="connsiteX3487" fmla="*/ 103673 w 4760332"/>
              <a:gd name="connsiteY3487" fmla="*/ 724561 h 2795428"/>
              <a:gd name="connsiteX3488" fmla="*/ 115128 w 4760332"/>
              <a:gd name="connsiteY3488" fmla="*/ 719692 h 2795428"/>
              <a:gd name="connsiteX3489" fmla="*/ 115128 w 4760332"/>
              <a:gd name="connsiteY3489" fmla="*/ 712818 h 2795428"/>
              <a:gd name="connsiteX3490" fmla="*/ 112265 w 4760332"/>
              <a:gd name="connsiteY3490" fmla="*/ 707950 h 2795428"/>
              <a:gd name="connsiteX3491" fmla="*/ 110260 w 4760332"/>
              <a:gd name="connsiteY3491" fmla="*/ 703081 h 2795428"/>
              <a:gd name="connsiteX3492" fmla="*/ 108255 w 4760332"/>
              <a:gd name="connsiteY3492" fmla="*/ 697353 h 2795428"/>
              <a:gd name="connsiteX3493" fmla="*/ 107396 w 4760332"/>
              <a:gd name="connsiteY3493" fmla="*/ 692485 h 2795428"/>
              <a:gd name="connsiteX3494" fmla="*/ 103673 w 4760332"/>
              <a:gd name="connsiteY3494" fmla="*/ 687616 h 2795428"/>
              <a:gd name="connsiteX3495" fmla="*/ 92218 w 4760332"/>
              <a:gd name="connsiteY3495" fmla="*/ 674156 h 2795428"/>
              <a:gd name="connsiteX3496" fmla="*/ 78757 w 4760332"/>
              <a:gd name="connsiteY3496" fmla="*/ 663560 h 2795428"/>
              <a:gd name="connsiteX3497" fmla="*/ 63293 w 4760332"/>
              <a:gd name="connsiteY3497" fmla="*/ 653822 h 2795428"/>
              <a:gd name="connsiteX3498" fmla="*/ 49832 w 4760332"/>
              <a:gd name="connsiteY3498" fmla="*/ 644085 h 2795428"/>
              <a:gd name="connsiteX3499" fmla="*/ 42100 w 4760332"/>
              <a:gd name="connsiteY3499" fmla="*/ 628620 h 2795428"/>
              <a:gd name="connsiteX3500" fmla="*/ 44963 w 4760332"/>
              <a:gd name="connsiteY3500" fmla="*/ 623752 h 2795428"/>
              <a:gd name="connsiteX3501" fmla="*/ 46968 w 4760332"/>
              <a:gd name="connsiteY3501" fmla="*/ 618024 h 2795428"/>
              <a:gd name="connsiteX3502" fmla="*/ 48973 w 4760332"/>
              <a:gd name="connsiteY3502" fmla="*/ 613155 h 2795428"/>
              <a:gd name="connsiteX3503" fmla="*/ 69020 w 4760332"/>
              <a:gd name="connsiteY3503" fmla="*/ 615160 h 2795428"/>
              <a:gd name="connsiteX3504" fmla="*/ 88208 w 4760332"/>
              <a:gd name="connsiteY3504" fmla="*/ 613155 h 2795428"/>
              <a:gd name="connsiteX3505" fmla="*/ 103673 w 4760332"/>
              <a:gd name="connsiteY3505" fmla="*/ 604564 h 2795428"/>
              <a:gd name="connsiteX3506" fmla="*/ 108541 w 4760332"/>
              <a:gd name="connsiteY3506" fmla="*/ 592822 h 2795428"/>
              <a:gd name="connsiteX3507" fmla="*/ 112265 w 4760332"/>
              <a:gd name="connsiteY3507" fmla="*/ 581080 h 2795428"/>
              <a:gd name="connsiteX3508" fmla="*/ 115128 w 4760332"/>
              <a:gd name="connsiteY3508" fmla="*/ 570484 h 2795428"/>
              <a:gd name="connsiteX3509" fmla="*/ 127729 w 4760332"/>
              <a:gd name="connsiteY3509" fmla="*/ 560747 h 2795428"/>
              <a:gd name="connsiteX3510" fmla="*/ 144053 w 4760332"/>
              <a:gd name="connsiteY3510" fmla="*/ 552155 h 2795428"/>
              <a:gd name="connsiteX3511" fmla="*/ 162382 w 4760332"/>
              <a:gd name="connsiteY3511" fmla="*/ 547287 h 2795428"/>
              <a:gd name="connsiteX3512" fmla="*/ 177847 w 4760332"/>
              <a:gd name="connsiteY3512" fmla="*/ 540413 h 2795428"/>
              <a:gd name="connsiteX3513" fmla="*/ 193312 w 4760332"/>
              <a:gd name="connsiteY3513" fmla="*/ 530676 h 2795428"/>
              <a:gd name="connsiteX3514" fmla="*/ 198181 w 4760332"/>
              <a:gd name="connsiteY3514" fmla="*/ 533540 h 2795428"/>
              <a:gd name="connsiteX3515" fmla="*/ 201045 w 4760332"/>
              <a:gd name="connsiteY3515" fmla="*/ 535544 h 2795428"/>
              <a:gd name="connsiteX3516" fmla="*/ 201045 w 4760332"/>
              <a:gd name="connsiteY3516" fmla="*/ 538409 h 2795428"/>
              <a:gd name="connsiteX3517" fmla="*/ 203049 w 4760332"/>
              <a:gd name="connsiteY3517" fmla="*/ 540413 h 2795428"/>
              <a:gd name="connsiteX3518" fmla="*/ 203049 w 4760332"/>
              <a:gd name="connsiteY3518" fmla="*/ 544422 h 2795428"/>
              <a:gd name="connsiteX3519" fmla="*/ 205054 w 4760332"/>
              <a:gd name="connsiteY3519" fmla="*/ 545281 h 2795428"/>
              <a:gd name="connsiteX3520" fmla="*/ 207918 w 4760332"/>
              <a:gd name="connsiteY3520" fmla="*/ 549291 h 2795428"/>
              <a:gd name="connsiteX3521" fmla="*/ 211641 w 4760332"/>
              <a:gd name="connsiteY3521" fmla="*/ 552155 h 2795428"/>
              <a:gd name="connsiteX3522" fmla="*/ 216509 w 4760332"/>
              <a:gd name="connsiteY3522" fmla="*/ 552155 h 2795428"/>
              <a:gd name="connsiteX3523" fmla="*/ 220233 w 4760332"/>
              <a:gd name="connsiteY3523" fmla="*/ 552155 h 2795428"/>
              <a:gd name="connsiteX3524" fmla="*/ 223097 w 4760332"/>
              <a:gd name="connsiteY3524" fmla="*/ 551296 h 2795428"/>
              <a:gd name="connsiteX3525" fmla="*/ 226819 w 4760332"/>
              <a:gd name="connsiteY3525" fmla="*/ 549291 h 2795428"/>
              <a:gd name="connsiteX3526" fmla="*/ 229684 w 4760332"/>
              <a:gd name="connsiteY3526" fmla="*/ 549291 h 2795428"/>
              <a:gd name="connsiteX3527" fmla="*/ 233407 w 4760332"/>
              <a:gd name="connsiteY3527" fmla="*/ 549291 h 2795428"/>
              <a:gd name="connsiteX3528" fmla="*/ 236270 w 4760332"/>
              <a:gd name="connsiteY3528" fmla="*/ 551296 h 2795428"/>
              <a:gd name="connsiteX3529" fmla="*/ 239994 w 4760332"/>
              <a:gd name="connsiteY3529" fmla="*/ 554160 h 2795428"/>
              <a:gd name="connsiteX3530" fmla="*/ 244862 w 4760332"/>
              <a:gd name="connsiteY3530" fmla="*/ 559028 h 2795428"/>
              <a:gd name="connsiteX3531" fmla="*/ 247726 w 4760332"/>
              <a:gd name="connsiteY3531" fmla="*/ 563038 h 2795428"/>
              <a:gd name="connsiteX3532" fmla="*/ 251449 w 4760332"/>
              <a:gd name="connsiteY3532" fmla="*/ 565902 h 2795428"/>
              <a:gd name="connsiteX3533" fmla="*/ 256317 w 4760332"/>
              <a:gd name="connsiteY3533" fmla="*/ 567907 h 2795428"/>
              <a:gd name="connsiteX3534" fmla="*/ 261186 w 4760332"/>
              <a:gd name="connsiteY3534" fmla="*/ 569911 h 2795428"/>
              <a:gd name="connsiteX3535" fmla="*/ 266054 w 4760332"/>
              <a:gd name="connsiteY3535" fmla="*/ 567907 h 2795428"/>
              <a:gd name="connsiteX3536" fmla="*/ 269778 w 4760332"/>
              <a:gd name="connsiteY3536" fmla="*/ 567907 h 2795428"/>
              <a:gd name="connsiteX3537" fmla="*/ 272642 w 4760332"/>
              <a:gd name="connsiteY3537" fmla="*/ 565902 h 2795428"/>
              <a:gd name="connsiteX3538" fmla="*/ 278370 w 4760332"/>
              <a:gd name="connsiteY3538" fmla="*/ 563897 h 2795428"/>
              <a:gd name="connsiteX3539" fmla="*/ 281233 w 4760332"/>
              <a:gd name="connsiteY3539" fmla="*/ 563897 h 2795428"/>
              <a:gd name="connsiteX3540" fmla="*/ 291830 w 4760332"/>
              <a:gd name="connsiteY3540" fmla="*/ 567907 h 2795428"/>
              <a:gd name="connsiteX3541" fmla="*/ 306149 w 4760332"/>
              <a:gd name="connsiteY3541" fmla="*/ 572775 h 2795428"/>
              <a:gd name="connsiteX3542" fmla="*/ 319609 w 4760332"/>
              <a:gd name="connsiteY3542" fmla="*/ 579648 h 2795428"/>
              <a:gd name="connsiteX3543" fmla="*/ 333070 w 4760332"/>
              <a:gd name="connsiteY3543" fmla="*/ 583657 h 2795428"/>
              <a:gd name="connsiteX3544" fmla="*/ 361995 w 4760332"/>
              <a:gd name="connsiteY3544" fmla="*/ 579648 h 2795428"/>
              <a:gd name="connsiteX3545" fmla="*/ 380323 w 4760332"/>
              <a:gd name="connsiteY3545" fmla="*/ 588240 h 2795428"/>
              <a:gd name="connsiteX3546" fmla="*/ 397507 w 4760332"/>
              <a:gd name="connsiteY3546" fmla="*/ 599982 h 2795428"/>
              <a:gd name="connsiteX3547" fmla="*/ 413830 w 4760332"/>
              <a:gd name="connsiteY3547" fmla="*/ 610578 h 2795428"/>
              <a:gd name="connsiteX3548" fmla="*/ 432160 w 4760332"/>
              <a:gd name="connsiteY3548" fmla="*/ 620315 h 2795428"/>
              <a:gd name="connsiteX3549" fmla="*/ 454211 w 4760332"/>
              <a:gd name="connsiteY3549" fmla="*/ 624325 h 2795428"/>
              <a:gd name="connsiteX3550" fmla="*/ 454211 w 4760332"/>
              <a:gd name="connsiteY3550" fmla="*/ 617452 h 2795428"/>
              <a:gd name="connsiteX3551" fmla="*/ 449343 w 4760332"/>
              <a:gd name="connsiteY3551" fmla="*/ 611724 h 2795428"/>
              <a:gd name="connsiteX3552" fmla="*/ 444474 w 4760332"/>
              <a:gd name="connsiteY3552" fmla="*/ 604850 h 2795428"/>
              <a:gd name="connsiteX3553" fmla="*/ 438746 w 4760332"/>
              <a:gd name="connsiteY3553" fmla="*/ 597978 h 2795428"/>
              <a:gd name="connsiteX3554" fmla="*/ 435883 w 4760332"/>
              <a:gd name="connsiteY3554" fmla="*/ 590244 h 2795428"/>
              <a:gd name="connsiteX3555" fmla="*/ 455930 w 4760332"/>
              <a:gd name="connsiteY3555" fmla="*/ 588240 h 2795428"/>
              <a:gd name="connsiteX3556" fmla="*/ 469390 w 4760332"/>
              <a:gd name="connsiteY3556" fmla="*/ 584230 h 2795428"/>
              <a:gd name="connsiteX3557" fmla="*/ 480846 w 4760332"/>
              <a:gd name="connsiteY3557" fmla="*/ 577357 h 2795428"/>
              <a:gd name="connsiteX3558" fmla="*/ 490583 w 4760332"/>
              <a:gd name="connsiteY3558" fmla="*/ 570484 h 2795428"/>
              <a:gd name="connsiteX3559" fmla="*/ 501179 w 4760332"/>
              <a:gd name="connsiteY3559" fmla="*/ 562752 h 2795428"/>
              <a:gd name="connsiteX3560" fmla="*/ 512634 w 4760332"/>
              <a:gd name="connsiteY3560" fmla="*/ 557024 h 2795428"/>
              <a:gd name="connsiteX3561" fmla="*/ 528099 w 4760332"/>
              <a:gd name="connsiteY3561" fmla="*/ 554160 h 2795428"/>
              <a:gd name="connsiteX3562" fmla="*/ 530964 w 4760332"/>
              <a:gd name="connsiteY3562" fmla="*/ 556164 h 2795428"/>
              <a:gd name="connsiteX3563" fmla="*/ 536691 w 4760332"/>
              <a:gd name="connsiteY3563" fmla="*/ 557024 h 2795428"/>
              <a:gd name="connsiteX3564" fmla="*/ 539555 w 4760332"/>
              <a:gd name="connsiteY3564" fmla="*/ 559028 h 2795428"/>
              <a:gd name="connsiteX3565" fmla="*/ 542419 w 4760332"/>
              <a:gd name="connsiteY3565" fmla="*/ 561033 h 2795428"/>
              <a:gd name="connsiteX3566" fmla="*/ 536691 w 4760332"/>
              <a:gd name="connsiteY3566" fmla="*/ 561033 h 2795428"/>
              <a:gd name="connsiteX3567" fmla="*/ 519508 w 4760332"/>
              <a:gd name="connsiteY3567" fmla="*/ 574493 h 2795428"/>
              <a:gd name="connsiteX3568" fmla="*/ 501179 w 4760332"/>
              <a:gd name="connsiteY3568" fmla="*/ 586235 h 2795428"/>
              <a:gd name="connsiteX3569" fmla="*/ 481132 w 4760332"/>
              <a:gd name="connsiteY3569" fmla="*/ 594827 h 2795428"/>
              <a:gd name="connsiteX3570" fmla="*/ 481132 w 4760332"/>
              <a:gd name="connsiteY3570" fmla="*/ 601700 h 2795428"/>
              <a:gd name="connsiteX3571" fmla="*/ 499461 w 4760332"/>
              <a:gd name="connsiteY3571" fmla="*/ 604564 h 2795428"/>
              <a:gd name="connsiteX3572" fmla="*/ 508052 w 4760332"/>
              <a:gd name="connsiteY3572" fmla="*/ 594827 h 2795428"/>
              <a:gd name="connsiteX3573" fmla="*/ 516644 w 4760332"/>
              <a:gd name="connsiteY3573" fmla="*/ 589958 h 2795428"/>
              <a:gd name="connsiteX3574" fmla="*/ 528099 w 4760332"/>
              <a:gd name="connsiteY3574" fmla="*/ 587954 h 2795428"/>
              <a:gd name="connsiteX3575" fmla="*/ 539555 w 4760332"/>
              <a:gd name="connsiteY3575" fmla="*/ 587954 h 2795428"/>
              <a:gd name="connsiteX3576" fmla="*/ 555020 w 4760332"/>
              <a:gd name="connsiteY3576" fmla="*/ 585949 h 2795428"/>
              <a:gd name="connsiteX3577" fmla="*/ 555879 w 4760332"/>
              <a:gd name="connsiteY3577" fmla="*/ 581080 h 2795428"/>
              <a:gd name="connsiteX3578" fmla="*/ 557884 w 4760332"/>
              <a:gd name="connsiteY3578" fmla="*/ 576212 h 2795428"/>
              <a:gd name="connsiteX3579" fmla="*/ 561606 w 4760332"/>
              <a:gd name="connsiteY3579" fmla="*/ 570484 h 2795428"/>
              <a:gd name="connsiteX3580" fmla="*/ 564471 w 4760332"/>
              <a:gd name="connsiteY3580" fmla="*/ 567620 h 2795428"/>
              <a:gd name="connsiteX3581" fmla="*/ 569339 w 4760332"/>
              <a:gd name="connsiteY3581" fmla="*/ 579362 h 2795428"/>
              <a:gd name="connsiteX3582" fmla="*/ 575067 w 4760332"/>
              <a:gd name="connsiteY3582" fmla="*/ 587954 h 2795428"/>
              <a:gd name="connsiteX3583" fmla="*/ 582799 w 4760332"/>
              <a:gd name="connsiteY3583" fmla="*/ 594827 h 2795428"/>
              <a:gd name="connsiteX3584" fmla="*/ 595401 w 4760332"/>
              <a:gd name="connsiteY3584" fmla="*/ 597691 h 2795428"/>
              <a:gd name="connsiteX3585" fmla="*/ 598264 w 4760332"/>
              <a:gd name="connsiteY3585" fmla="*/ 594827 h 2795428"/>
              <a:gd name="connsiteX3586" fmla="*/ 600270 w 4760332"/>
              <a:gd name="connsiteY3586" fmla="*/ 592822 h 2795428"/>
              <a:gd name="connsiteX3587" fmla="*/ 603133 w 4760332"/>
              <a:gd name="connsiteY3587" fmla="*/ 590817 h 2795428"/>
              <a:gd name="connsiteX3588" fmla="*/ 605138 w 4760332"/>
              <a:gd name="connsiteY3588" fmla="*/ 589958 h 2795428"/>
              <a:gd name="connsiteX3589" fmla="*/ 608861 w 4760332"/>
              <a:gd name="connsiteY3589" fmla="*/ 589958 h 2795428"/>
              <a:gd name="connsiteX3590" fmla="*/ 609720 w 4760332"/>
              <a:gd name="connsiteY3590" fmla="*/ 589958 h 2795428"/>
              <a:gd name="connsiteX3591" fmla="*/ 613443 w 4760332"/>
              <a:gd name="connsiteY3591" fmla="*/ 594827 h 2795428"/>
              <a:gd name="connsiteX3592" fmla="*/ 615447 w 4760332"/>
              <a:gd name="connsiteY3592" fmla="*/ 597691 h 2795428"/>
              <a:gd name="connsiteX3593" fmla="*/ 616307 w 4760332"/>
              <a:gd name="connsiteY3593" fmla="*/ 601700 h 2795428"/>
              <a:gd name="connsiteX3594" fmla="*/ 622034 w 4760332"/>
              <a:gd name="connsiteY3594" fmla="*/ 599695 h 2795428"/>
              <a:gd name="connsiteX3595" fmla="*/ 626903 w 4760332"/>
              <a:gd name="connsiteY3595" fmla="*/ 596832 h 2795428"/>
              <a:gd name="connsiteX3596" fmla="*/ 629768 w 4760332"/>
              <a:gd name="connsiteY3596" fmla="*/ 592822 h 2795428"/>
              <a:gd name="connsiteX3597" fmla="*/ 634636 w 4760332"/>
              <a:gd name="connsiteY3597" fmla="*/ 590817 h 2795428"/>
              <a:gd name="connsiteX3598" fmla="*/ 638359 w 4760332"/>
              <a:gd name="connsiteY3598" fmla="*/ 589958 h 2795428"/>
              <a:gd name="connsiteX3599" fmla="*/ 656687 w 4760332"/>
              <a:gd name="connsiteY3599" fmla="*/ 594827 h 2795428"/>
              <a:gd name="connsiteX3600" fmla="*/ 672153 w 4760332"/>
              <a:gd name="connsiteY3600" fmla="*/ 606569 h 2795428"/>
              <a:gd name="connsiteX3601" fmla="*/ 687618 w 4760332"/>
              <a:gd name="connsiteY3601" fmla="*/ 618310 h 2795428"/>
              <a:gd name="connsiteX3602" fmla="*/ 701937 w 4760332"/>
              <a:gd name="connsiteY3602" fmla="*/ 628907 h 2795428"/>
              <a:gd name="connsiteX3603" fmla="*/ 707665 w 4760332"/>
              <a:gd name="connsiteY3603" fmla="*/ 628907 h 2795428"/>
              <a:gd name="connsiteX3604" fmla="*/ 712533 w 4760332"/>
              <a:gd name="connsiteY3604" fmla="*/ 628907 h 2795428"/>
              <a:gd name="connsiteX3605" fmla="*/ 715397 w 4760332"/>
              <a:gd name="connsiteY3605" fmla="*/ 626903 h 2795428"/>
              <a:gd name="connsiteX3606" fmla="*/ 721125 w 4760332"/>
              <a:gd name="connsiteY3606" fmla="*/ 624897 h 2795428"/>
              <a:gd name="connsiteX3607" fmla="*/ 723988 w 4760332"/>
              <a:gd name="connsiteY3607" fmla="*/ 624038 h 2795428"/>
              <a:gd name="connsiteX3608" fmla="*/ 726853 w 4760332"/>
              <a:gd name="connsiteY3608" fmla="*/ 624038 h 2795428"/>
              <a:gd name="connsiteX3609" fmla="*/ 730575 w 4760332"/>
              <a:gd name="connsiteY3609" fmla="*/ 626903 h 2795428"/>
              <a:gd name="connsiteX3610" fmla="*/ 733439 w 4760332"/>
              <a:gd name="connsiteY3610" fmla="*/ 630912 h 2795428"/>
              <a:gd name="connsiteX3611" fmla="*/ 737163 w 4760332"/>
              <a:gd name="connsiteY3611" fmla="*/ 635780 h 2795428"/>
              <a:gd name="connsiteX3612" fmla="*/ 740026 w 4760332"/>
              <a:gd name="connsiteY3612" fmla="*/ 642653 h 2795428"/>
              <a:gd name="connsiteX3613" fmla="*/ 742031 w 4760332"/>
              <a:gd name="connsiteY3613" fmla="*/ 645517 h 2795428"/>
              <a:gd name="connsiteX3614" fmla="*/ 739167 w 4760332"/>
              <a:gd name="connsiteY3614" fmla="*/ 647522 h 2795428"/>
              <a:gd name="connsiteX3615" fmla="*/ 735444 w 4760332"/>
              <a:gd name="connsiteY3615" fmla="*/ 649527 h 2795428"/>
              <a:gd name="connsiteX3616" fmla="*/ 733439 w 4760332"/>
              <a:gd name="connsiteY3616" fmla="*/ 650386 h 2795428"/>
              <a:gd name="connsiteX3617" fmla="*/ 733439 w 4760332"/>
              <a:gd name="connsiteY3617" fmla="*/ 652390 h 2795428"/>
              <a:gd name="connsiteX3618" fmla="*/ 732581 w 4760332"/>
              <a:gd name="connsiteY3618" fmla="*/ 654395 h 2795428"/>
              <a:gd name="connsiteX3619" fmla="*/ 730575 w 4760332"/>
              <a:gd name="connsiteY3619" fmla="*/ 657259 h 2795428"/>
              <a:gd name="connsiteX3620" fmla="*/ 742031 w 4760332"/>
              <a:gd name="connsiteY3620" fmla="*/ 657259 h 2795428"/>
              <a:gd name="connsiteX3621" fmla="*/ 757496 w 4760332"/>
              <a:gd name="connsiteY3621" fmla="*/ 659264 h 2795428"/>
              <a:gd name="connsiteX3622" fmla="*/ 772960 w 4760332"/>
              <a:gd name="connsiteY3622" fmla="*/ 659264 h 2795428"/>
              <a:gd name="connsiteX3623" fmla="*/ 786421 w 4760332"/>
              <a:gd name="connsiteY3623" fmla="*/ 659264 h 2795428"/>
              <a:gd name="connsiteX3624" fmla="*/ 794153 w 4760332"/>
              <a:gd name="connsiteY3624" fmla="*/ 661269 h 2795428"/>
              <a:gd name="connsiteX3625" fmla="*/ 802745 w 4760332"/>
              <a:gd name="connsiteY3625" fmla="*/ 671006 h 2795428"/>
              <a:gd name="connsiteX3626" fmla="*/ 811337 w 4760332"/>
              <a:gd name="connsiteY3626" fmla="*/ 681602 h 2795428"/>
              <a:gd name="connsiteX3627" fmla="*/ 819069 w 4760332"/>
              <a:gd name="connsiteY3627" fmla="*/ 691340 h 2795428"/>
              <a:gd name="connsiteX3628" fmla="*/ 819069 w 4760332"/>
              <a:gd name="connsiteY3628" fmla="*/ 657545 h 2795428"/>
              <a:gd name="connsiteX3629" fmla="*/ 827661 w 4760332"/>
              <a:gd name="connsiteY3629" fmla="*/ 657545 h 2795428"/>
              <a:gd name="connsiteX3630" fmla="*/ 834248 w 4760332"/>
              <a:gd name="connsiteY3630" fmla="*/ 657545 h 2795428"/>
              <a:gd name="connsiteX3631" fmla="*/ 839116 w 4760332"/>
              <a:gd name="connsiteY3631" fmla="*/ 656687 h 2795428"/>
              <a:gd name="connsiteX3632" fmla="*/ 845704 w 4760332"/>
              <a:gd name="connsiteY3632" fmla="*/ 654682 h 2795428"/>
              <a:gd name="connsiteX3633" fmla="*/ 845704 w 4760332"/>
              <a:gd name="connsiteY3633" fmla="*/ 650673 h 2795428"/>
              <a:gd name="connsiteX3634" fmla="*/ 815919 w 4760332"/>
              <a:gd name="connsiteY3634" fmla="*/ 650673 h 2795428"/>
              <a:gd name="connsiteX3635" fmla="*/ 813914 w 4760332"/>
              <a:gd name="connsiteY3635" fmla="*/ 645804 h 2795428"/>
              <a:gd name="connsiteX3636" fmla="*/ 813055 w 4760332"/>
              <a:gd name="connsiteY3636" fmla="*/ 644945 h 2795428"/>
              <a:gd name="connsiteX3637" fmla="*/ 811051 w 4760332"/>
              <a:gd name="connsiteY3637" fmla="*/ 640935 h 2795428"/>
              <a:gd name="connsiteX3638" fmla="*/ 809046 w 4760332"/>
              <a:gd name="connsiteY3638" fmla="*/ 638071 h 2795428"/>
              <a:gd name="connsiteX3639" fmla="*/ 809046 w 4760332"/>
              <a:gd name="connsiteY3639" fmla="*/ 632344 h 2795428"/>
              <a:gd name="connsiteX3640" fmla="*/ 812768 w 4760332"/>
              <a:gd name="connsiteY3640" fmla="*/ 632344 h 2795428"/>
              <a:gd name="connsiteX3641" fmla="*/ 812768 w 4760332"/>
              <a:gd name="connsiteY3641" fmla="*/ 629480 h 2795428"/>
              <a:gd name="connsiteX3642" fmla="*/ 856014 w 4760332"/>
              <a:gd name="connsiteY3642" fmla="*/ 624611 h 2795428"/>
              <a:gd name="connsiteX3643" fmla="*/ 856014 w 4760332"/>
              <a:gd name="connsiteY3643" fmla="*/ 636353 h 2795428"/>
              <a:gd name="connsiteX3644" fmla="*/ 860882 w 4760332"/>
              <a:gd name="connsiteY3644" fmla="*/ 639217 h 2795428"/>
              <a:gd name="connsiteX3645" fmla="*/ 864605 w 4760332"/>
              <a:gd name="connsiteY3645" fmla="*/ 644945 h 2795428"/>
              <a:gd name="connsiteX3646" fmla="*/ 867469 w 4760332"/>
              <a:gd name="connsiteY3646" fmla="*/ 647808 h 2795428"/>
              <a:gd name="connsiteX3647" fmla="*/ 871192 w 4760332"/>
              <a:gd name="connsiteY3647" fmla="*/ 654682 h 2795428"/>
              <a:gd name="connsiteX3648" fmla="*/ 889521 w 4760332"/>
              <a:gd name="connsiteY3648" fmla="*/ 654682 h 2795428"/>
              <a:gd name="connsiteX3649" fmla="*/ 900976 w 4760332"/>
              <a:gd name="connsiteY3649" fmla="*/ 657545 h 2795428"/>
              <a:gd name="connsiteX3650" fmla="*/ 912432 w 4760332"/>
              <a:gd name="connsiteY3650" fmla="*/ 659550 h 2795428"/>
              <a:gd name="connsiteX3651" fmla="*/ 923887 w 4760332"/>
              <a:gd name="connsiteY3651" fmla="*/ 661555 h 2795428"/>
              <a:gd name="connsiteX3652" fmla="*/ 941070 w 4760332"/>
              <a:gd name="connsiteY3652" fmla="*/ 661555 h 2795428"/>
              <a:gd name="connsiteX3653" fmla="*/ 943075 w 4760332"/>
              <a:gd name="connsiteY3653" fmla="*/ 659550 h 2795428"/>
              <a:gd name="connsiteX3654" fmla="*/ 943935 w 4760332"/>
              <a:gd name="connsiteY3654" fmla="*/ 657545 h 2795428"/>
              <a:gd name="connsiteX3655" fmla="*/ 945939 w 4760332"/>
              <a:gd name="connsiteY3655" fmla="*/ 656687 h 2795428"/>
              <a:gd name="connsiteX3656" fmla="*/ 947944 w 4760332"/>
              <a:gd name="connsiteY3656" fmla="*/ 654682 h 2795428"/>
              <a:gd name="connsiteX3657" fmla="*/ 947944 w 4760332"/>
              <a:gd name="connsiteY3657" fmla="*/ 642940 h 2795428"/>
              <a:gd name="connsiteX3658" fmla="*/ 969995 w 4760332"/>
              <a:gd name="connsiteY3658" fmla="*/ 642940 h 2795428"/>
              <a:gd name="connsiteX3659" fmla="*/ 976582 w 4760332"/>
              <a:gd name="connsiteY3659" fmla="*/ 657545 h 2795428"/>
              <a:gd name="connsiteX3660" fmla="*/ 984315 w 4760332"/>
              <a:gd name="connsiteY3660" fmla="*/ 673010 h 2795428"/>
              <a:gd name="connsiteX3661" fmla="*/ 986319 w 4760332"/>
              <a:gd name="connsiteY3661" fmla="*/ 666138 h 2795428"/>
              <a:gd name="connsiteX3662" fmla="*/ 986319 w 4760332"/>
              <a:gd name="connsiteY3662" fmla="*/ 663273 h 2795428"/>
              <a:gd name="connsiteX3663" fmla="*/ 988325 w 4760332"/>
              <a:gd name="connsiteY3663" fmla="*/ 657545 h 2795428"/>
              <a:gd name="connsiteX3664" fmla="*/ 988325 w 4760332"/>
              <a:gd name="connsiteY3664" fmla="*/ 654682 h 2795428"/>
              <a:gd name="connsiteX3665" fmla="*/ 999779 w 4760332"/>
              <a:gd name="connsiteY3665" fmla="*/ 654682 h 2795428"/>
              <a:gd name="connsiteX3666" fmla="*/ 999779 w 4760332"/>
              <a:gd name="connsiteY3666" fmla="*/ 641222 h 2795428"/>
              <a:gd name="connsiteX3667" fmla="*/ 999779 w 4760332"/>
              <a:gd name="connsiteY3667" fmla="*/ 625757 h 2795428"/>
              <a:gd name="connsiteX3668" fmla="*/ 1001785 w 4760332"/>
              <a:gd name="connsiteY3668" fmla="*/ 612297 h 2795428"/>
              <a:gd name="connsiteX3669" fmla="*/ 999779 w 4760332"/>
              <a:gd name="connsiteY3669" fmla="*/ 605423 h 2795428"/>
              <a:gd name="connsiteX3670" fmla="*/ 988325 w 4760332"/>
              <a:gd name="connsiteY3670" fmla="*/ 591963 h 2795428"/>
              <a:gd name="connsiteX3671" fmla="*/ 979732 w 4760332"/>
              <a:gd name="connsiteY3671" fmla="*/ 577357 h 2795428"/>
              <a:gd name="connsiteX3672" fmla="*/ 977728 w 4760332"/>
              <a:gd name="connsiteY3672" fmla="*/ 559887 h 2795428"/>
              <a:gd name="connsiteX3673" fmla="*/ 981451 w 4760332"/>
              <a:gd name="connsiteY3673" fmla="*/ 543277 h 2795428"/>
              <a:gd name="connsiteX3674" fmla="*/ 992907 w 4760332"/>
              <a:gd name="connsiteY3674" fmla="*/ 524948 h 2795428"/>
              <a:gd name="connsiteX3675" fmla="*/ 1001498 w 4760332"/>
              <a:gd name="connsiteY3675" fmla="*/ 520939 h 2795428"/>
              <a:gd name="connsiteX3676" fmla="*/ 1011235 w 4760332"/>
              <a:gd name="connsiteY3676" fmla="*/ 518075 h 2795428"/>
              <a:gd name="connsiteX3677" fmla="*/ 818209 w 4760332"/>
              <a:gd name="connsiteY3677" fmla="*/ 469389 h 2795428"/>
              <a:gd name="connsiteX3678" fmla="*/ 838256 w 4760332"/>
              <a:gd name="connsiteY3678" fmla="*/ 483135 h 2795428"/>
              <a:gd name="connsiteX3679" fmla="*/ 850857 w 4760332"/>
              <a:gd name="connsiteY3679" fmla="*/ 499460 h 2795428"/>
              <a:gd name="connsiteX3680" fmla="*/ 857444 w 4760332"/>
              <a:gd name="connsiteY3680" fmla="*/ 519793 h 2795428"/>
              <a:gd name="connsiteX3681" fmla="*/ 862312 w 4760332"/>
              <a:gd name="connsiteY3681" fmla="*/ 546141 h 2795428"/>
              <a:gd name="connsiteX3682" fmla="*/ 867181 w 4760332"/>
              <a:gd name="connsiteY3682" fmla="*/ 572202 h 2795428"/>
              <a:gd name="connsiteX3683" fmla="*/ 882360 w 4760332"/>
              <a:gd name="connsiteY3683" fmla="*/ 574207 h 2795428"/>
              <a:gd name="connsiteX3684" fmla="*/ 892097 w 4760332"/>
              <a:gd name="connsiteY3684" fmla="*/ 575926 h 2795428"/>
              <a:gd name="connsiteX3685" fmla="*/ 900688 w 4760332"/>
              <a:gd name="connsiteY3685" fmla="*/ 582799 h 2795428"/>
              <a:gd name="connsiteX3686" fmla="*/ 905557 w 4760332"/>
              <a:gd name="connsiteY3686" fmla="*/ 591676 h 2795428"/>
              <a:gd name="connsiteX3687" fmla="*/ 907562 w 4760332"/>
              <a:gd name="connsiteY3687" fmla="*/ 605996 h 2795428"/>
              <a:gd name="connsiteX3688" fmla="*/ 904697 w 4760332"/>
              <a:gd name="connsiteY3688" fmla="*/ 605996 h 2795428"/>
              <a:gd name="connsiteX3689" fmla="*/ 902693 w 4760332"/>
              <a:gd name="connsiteY3689" fmla="*/ 605137 h 2795428"/>
              <a:gd name="connsiteX3690" fmla="*/ 900688 w 4760332"/>
              <a:gd name="connsiteY3690" fmla="*/ 603132 h 2795428"/>
              <a:gd name="connsiteX3691" fmla="*/ 898684 w 4760332"/>
              <a:gd name="connsiteY3691" fmla="*/ 601127 h 2795428"/>
              <a:gd name="connsiteX3692" fmla="*/ 895820 w 4760332"/>
              <a:gd name="connsiteY3692" fmla="*/ 599409 h 2795428"/>
              <a:gd name="connsiteX3693" fmla="*/ 895820 w 4760332"/>
              <a:gd name="connsiteY3693" fmla="*/ 605996 h 2795428"/>
              <a:gd name="connsiteX3694" fmla="*/ 898684 w 4760332"/>
              <a:gd name="connsiteY3694" fmla="*/ 610006 h 2795428"/>
              <a:gd name="connsiteX3695" fmla="*/ 900688 w 4760332"/>
              <a:gd name="connsiteY3695" fmla="*/ 612010 h 2795428"/>
              <a:gd name="connsiteX3696" fmla="*/ 902693 w 4760332"/>
              <a:gd name="connsiteY3696" fmla="*/ 612010 h 2795428"/>
              <a:gd name="connsiteX3697" fmla="*/ 902693 w 4760332"/>
              <a:gd name="connsiteY3697" fmla="*/ 614874 h 2795428"/>
              <a:gd name="connsiteX3698" fmla="*/ 902693 w 4760332"/>
              <a:gd name="connsiteY3698" fmla="*/ 616879 h 2795428"/>
              <a:gd name="connsiteX3699" fmla="*/ 904697 w 4760332"/>
              <a:gd name="connsiteY3699" fmla="*/ 621461 h 2795428"/>
              <a:gd name="connsiteX3700" fmla="*/ 895820 w 4760332"/>
              <a:gd name="connsiteY3700" fmla="*/ 623466 h 2795428"/>
              <a:gd name="connsiteX3701" fmla="*/ 887228 w 4760332"/>
              <a:gd name="connsiteY3701" fmla="*/ 625471 h 2795428"/>
              <a:gd name="connsiteX3702" fmla="*/ 877777 w 4760332"/>
              <a:gd name="connsiteY3702" fmla="*/ 625471 h 2795428"/>
              <a:gd name="connsiteX3703" fmla="*/ 860307 w 4760332"/>
              <a:gd name="connsiteY3703" fmla="*/ 618597 h 2795428"/>
              <a:gd name="connsiteX3704" fmla="*/ 843984 w 4760332"/>
              <a:gd name="connsiteY3704" fmla="*/ 616879 h 2795428"/>
              <a:gd name="connsiteX3705" fmla="*/ 824796 w 4760332"/>
              <a:gd name="connsiteY3705" fmla="*/ 619743 h 2795428"/>
              <a:gd name="connsiteX3706" fmla="*/ 806466 w 4760332"/>
              <a:gd name="connsiteY3706" fmla="*/ 625471 h 2795428"/>
              <a:gd name="connsiteX3707" fmla="*/ 788138 w 4760332"/>
              <a:gd name="connsiteY3707" fmla="*/ 628334 h 2795428"/>
              <a:gd name="connsiteX3708" fmla="*/ 768091 w 4760332"/>
              <a:gd name="connsiteY3708" fmla="*/ 628334 h 2795428"/>
              <a:gd name="connsiteX3709" fmla="*/ 744894 w 4760332"/>
              <a:gd name="connsiteY3709" fmla="*/ 621461 h 2795428"/>
              <a:gd name="connsiteX3710" fmla="*/ 732578 w 4760332"/>
              <a:gd name="connsiteY3710" fmla="*/ 618597 h 2795428"/>
              <a:gd name="connsiteX3711" fmla="*/ 722841 w 4760332"/>
              <a:gd name="connsiteY3711" fmla="*/ 616879 h 2795428"/>
              <a:gd name="connsiteX3712" fmla="*/ 714250 w 4760332"/>
              <a:gd name="connsiteY3712" fmla="*/ 614874 h 2795428"/>
              <a:gd name="connsiteX3713" fmla="*/ 706518 w 4760332"/>
              <a:gd name="connsiteY3713" fmla="*/ 610006 h 2795428"/>
              <a:gd name="connsiteX3714" fmla="*/ 700790 w 4760332"/>
              <a:gd name="connsiteY3714" fmla="*/ 599409 h 2795428"/>
              <a:gd name="connsiteX3715" fmla="*/ 704513 w 4760332"/>
              <a:gd name="connsiteY3715" fmla="*/ 599409 h 2795428"/>
              <a:gd name="connsiteX3716" fmla="*/ 713391 w 4760332"/>
              <a:gd name="connsiteY3716" fmla="*/ 591676 h 2795428"/>
              <a:gd name="connsiteX3717" fmla="*/ 725706 w 4760332"/>
              <a:gd name="connsiteY3717" fmla="*/ 587667 h 2795428"/>
              <a:gd name="connsiteX3718" fmla="*/ 741171 w 4760332"/>
              <a:gd name="connsiteY3718" fmla="*/ 585663 h 2795428"/>
              <a:gd name="connsiteX3719" fmla="*/ 756635 w 4760332"/>
              <a:gd name="connsiteY3719" fmla="*/ 584804 h 2795428"/>
              <a:gd name="connsiteX3720" fmla="*/ 756635 w 4760332"/>
              <a:gd name="connsiteY3720" fmla="*/ 580794 h 2795428"/>
              <a:gd name="connsiteX3721" fmla="*/ 749762 w 4760332"/>
              <a:gd name="connsiteY3721" fmla="*/ 575926 h 2795428"/>
              <a:gd name="connsiteX3722" fmla="*/ 744894 w 4760332"/>
              <a:gd name="connsiteY3722" fmla="*/ 572202 h 2795428"/>
              <a:gd name="connsiteX3723" fmla="*/ 738306 w 4760332"/>
              <a:gd name="connsiteY3723" fmla="*/ 571344 h 2795428"/>
              <a:gd name="connsiteX3724" fmla="*/ 725706 w 4760332"/>
              <a:gd name="connsiteY3724" fmla="*/ 569339 h 2795428"/>
              <a:gd name="connsiteX3725" fmla="*/ 719978 w 4760332"/>
              <a:gd name="connsiteY3725" fmla="*/ 569339 h 2795428"/>
              <a:gd name="connsiteX3726" fmla="*/ 707663 w 4760332"/>
              <a:gd name="connsiteY3726" fmla="*/ 569339 h 2795428"/>
              <a:gd name="connsiteX3727" fmla="*/ 693057 w 4760332"/>
              <a:gd name="connsiteY3727" fmla="*/ 569339 h 2795428"/>
              <a:gd name="connsiteX3728" fmla="*/ 691053 w 4760332"/>
              <a:gd name="connsiteY3728" fmla="*/ 558742 h 2795428"/>
              <a:gd name="connsiteX3729" fmla="*/ 686471 w 4760332"/>
              <a:gd name="connsiteY3729" fmla="*/ 549005 h 2795428"/>
              <a:gd name="connsiteX3730" fmla="*/ 682461 w 4760332"/>
              <a:gd name="connsiteY3730" fmla="*/ 540127 h 2795428"/>
              <a:gd name="connsiteX3731" fmla="*/ 679597 w 4760332"/>
              <a:gd name="connsiteY3731" fmla="*/ 530390 h 2795428"/>
              <a:gd name="connsiteX3732" fmla="*/ 679597 w 4760332"/>
              <a:gd name="connsiteY3732" fmla="*/ 513206 h 2795428"/>
              <a:gd name="connsiteX3733" fmla="*/ 686471 w 4760332"/>
              <a:gd name="connsiteY3733" fmla="*/ 503469 h 2795428"/>
              <a:gd name="connsiteX3734" fmla="*/ 693057 w 4760332"/>
              <a:gd name="connsiteY3734" fmla="*/ 491727 h 2795428"/>
              <a:gd name="connsiteX3735" fmla="*/ 700790 w 4760332"/>
              <a:gd name="connsiteY3735" fmla="*/ 481130 h 2795428"/>
              <a:gd name="connsiteX3736" fmla="*/ 711386 w 4760332"/>
              <a:gd name="connsiteY3736" fmla="*/ 474258 h 2795428"/>
              <a:gd name="connsiteX3737" fmla="*/ 722841 w 4760332"/>
              <a:gd name="connsiteY3737" fmla="*/ 476262 h 2795428"/>
              <a:gd name="connsiteX3738" fmla="*/ 725706 w 4760332"/>
              <a:gd name="connsiteY3738" fmla="*/ 476262 h 2795428"/>
              <a:gd name="connsiteX3739" fmla="*/ 725706 w 4760332"/>
              <a:gd name="connsiteY3739" fmla="*/ 479126 h 2795428"/>
              <a:gd name="connsiteX3740" fmla="*/ 725706 w 4760332"/>
              <a:gd name="connsiteY3740" fmla="*/ 481130 h 2795428"/>
              <a:gd name="connsiteX3741" fmla="*/ 724846 w 4760332"/>
              <a:gd name="connsiteY3741" fmla="*/ 481130 h 2795428"/>
              <a:gd name="connsiteX3742" fmla="*/ 724846 w 4760332"/>
              <a:gd name="connsiteY3742" fmla="*/ 483135 h 2795428"/>
              <a:gd name="connsiteX3743" fmla="*/ 725706 w 4760332"/>
              <a:gd name="connsiteY3743" fmla="*/ 484854 h 2795428"/>
              <a:gd name="connsiteX3744" fmla="*/ 725706 w 4760332"/>
              <a:gd name="connsiteY3744" fmla="*/ 488004 h 2795428"/>
              <a:gd name="connsiteX3745" fmla="*/ 734297 w 4760332"/>
              <a:gd name="connsiteY3745" fmla="*/ 488004 h 2795428"/>
              <a:gd name="connsiteX3746" fmla="*/ 746039 w 4760332"/>
              <a:gd name="connsiteY3746" fmla="*/ 488004 h 2795428"/>
              <a:gd name="connsiteX3747" fmla="*/ 756635 w 4760332"/>
              <a:gd name="connsiteY3747" fmla="*/ 488004 h 2795428"/>
              <a:gd name="connsiteX3748" fmla="*/ 763222 w 4760332"/>
              <a:gd name="connsiteY3748" fmla="*/ 488004 h 2795428"/>
              <a:gd name="connsiteX3749" fmla="*/ 766087 w 4760332"/>
              <a:gd name="connsiteY3749" fmla="*/ 489723 h 2795428"/>
              <a:gd name="connsiteX3750" fmla="*/ 768091 w 4760332"/>
              <a:gd name="connsiteY3750" fmla="*/ 491727 h 2795428"/>
              <a:gd name="connsiteX3751" fmla="*/ 770096 w 4760332"/>
              <a:gd name="connsiteY3751" fmla="*/ 494591 h 2795428"/>
              <a:gd name="connsiteX3752" fmla="*/ 771814 w 4760332"/>
              <a:gd name="connsiteY3752" fmla="*/ 498601 h 2795428"/>
              <a:gd name="connsiteX3753" fmla="*/ 774678 w 4760332"/>
              <a:gd name="connsiteY3753" fmla="*/ 499460 h 2795428"/>
              <a:gd name="connsiteX3754" fmla="*/ 778687 w 4760332"/>
              <a:gd name="connsiteY3754" fmla="*/ 503469 h 2795428"/>
              <a:gd name="connsiteX3755" fmla="*/ 779547 w 4760332"/>
              <a:gd name="connsiteY3755" fmla="*/ 498601 h 2795428"/>
              <a:gd name="connsiteX3756" fmla="*/ 781551 w 4760332"/>
              <a:gd name="connsiteY3756" fmla="*/ 496595 h 2795428"/>
              <a:gd name="connsiteX3757" fmla="*/ 785275 w 4760332"/>
              <a:gd name="connsiteY3757" fmla="*/ 494591 h 2795428"/>
              <a:gd name="connsiteX3758" fmla="*/ 786419 w 4760332"/>
              <a:gd name="connsiteY3758" fmla="*/ 492873 h 2795428"/>
              <a:gd name="connsiteX3759" fmla="*/ 792147 w 4760332"/>
              <a:gd name="connsiteY3759" fmla="*/ 492873 h 2795428"/>
              <a:gd name="connsiteX3760" fmla="*/ 797016 w 4760332"/>
              <a:gd name="connsiteY3760" fmla="*/ 491727 h 2795428"/>
              <a:gd name="connsiteX3761" fmla="*/ 803603 w 4760332"/>
              <a:gd name="connsiteY3761" fmla="*/ 505187 h 2795428"/>
              <a:gd name="connsiteX3762" fmla="*/ 810476 w 4760332"/>
              <a:gd name="connsiteY3762" fmla="*/ 514924 h 2795428"/>
              <a:gd name="connsiteX3763" fmla="*/ 815059 w 4760332"/>
              <a:gd name="connsiteY3763" fmla="*/ 521799 h 2795428"/>
              <a:gd name="connsiteX3764" fmla="*/ 817063 w 4760332"/>
              <a:gd name="connsiteY3764" fmla="*/ 516930 h 2795428"/>
              <a:gd name="connsiteX3765" fmla="*/ 818209 w 4760332"/>
              <a:gd name="connsiteY3765" fmla="*/ 512060 h 2795428"/>
              <a:gd name="connsiteX3766" fmla="*/ 818209 w 4760332"/>
              <a:gd name="connsiteY3766" fmla="*/ 506333 h 2795428"/>
              <a:gd name="connsiteX3767" fmla="*/ 818209 w 4760332"/>
              <a:gd name="connsiteY3767" fmla="*/ 499460 h 2795428"/>
              <a:gd name="connsiteX3768" fmla="*/ 812194 w 4760332"/>
              <a:gd name="connsiteY3768" fmla="*/ 489723 h 2795428"/>
              <a:gd name="connsiteX3769" fmla="*/ 813340 w 4760332"/>
              <a:gd name="connsiteY3769" fmla="*/ 479126 h 2795428"/>
              <a:gd name="connsiteX3770" fmla="*/ 837398 w 4760332"/>
              <a:gd name="connsiteY3770" fmla="*/ 453924 h 2795428"/>
              <a:gd name="connsiteX3771" fmla="*/ 845130 w 4760332"/>
              <a:gd name="connsiteY3771" fmla="*/ 453924 h 2795428"/>
              <a:gd name="connsiteX3772" fmla="*/ 851717 w 4760332"/>
              <a:gd name="connsiteY3772" fmla="*/ 455928 h 2795428"/>
              <a:gd name="connsiteX3773" fmla="*/ 858590 w 4760332"/>
              <a:gd name="connsiteY3773" fmla="*/ 457933 h 2795428"/>
              <a:gd name="connsiteX3774" fmla="*/ 864318 w 4760332"/>
              <a:gd name="connsiteY3774" fmla="*/ 460798 h 2795428"/>
              <a:gd name="connsiteX3775" fmla="*/ 865177 w 4760332"/>
              <a:gd name="connsiteY3775" fmla="*/ 465666 h 2795428"/>
              <a:gd name="connsiteX3776" fmla="*/ 865177 w 4760332"/>
              <a:gd name="connsiteY3776" fmla="*/ 469389 h 2795428"/>
              <a:gd name="connsiteX3777" fmla="*/ 867182 w 4760332"/>
              <a:gd name="connsiteY3777" fmla="*/ 474258 h 2795428"/>
              <a:gd name="connsiteX3778" fmla="*/ 867182 w 4760332"/>
              <a:gd name="connsiteY3778" fmla="*/ 481131 h 2795428"/>
              <a:gd name="connsiteX3779" fmla="*/ 862314 w 4760332"/>
              <a:gd name="connsiteY3779" fmla="*/ 481131 h 2795428"/>
              <a:gd name="connsiteX3780" fmla="*/ 858590 w 4760332"/>
              <a:gd name="connsiteY3780" fmla="*/ 483136 h 2795428"/>
              <a:gd name="connsiteX3781" fmla="*/ 853721 w 4760332"/>
              <a:gd name="connsiteY3781" fmla="*/ 483136 h 2795428"/>
              <a:gd name="connsiteX3782" fmla="*/ 848853 w 4760332"/>
              <a:gd name="connsiteY3782" fmla="*/ 484854 h 2795428"/>
              <a:gd name="connsiteX3783" fmla="*/ 840261 w 4760332"/>
              <a:gd name="connsiteY3783" fmla="*/ 476263 h 2795428"/>
              <a:gd name="connsiteX3784" fmla="*/ 830524 w 4760332"/>
              <a:gd name="connsiteY3784" fmla="*/ 469389 h 2795428"/>
              <a:gd name="connsiteX3785" fmla="*/ 4101067 w 4760332"/>
              <a:gd name="connsiteY3785" fmla="*/ 447051 h 2795428"/>
              <a:gd name="connsiteX3786" fmla="*/ 4119110 w 4760332"/>
              <a:gd name="connsiteY3786" fmla="*/ 447051 h 2795428"/>
              <a:gd name="connsiteX3787" fmla="*/ 4134575 w 4760332"/>
              <a:gd name="connsiteY3787" fmla="*/ 451060 h 2795428"/>
              <a:gd name="connsiteX3788" fmla="*/ 4148894 w 4760332"/>
              <a:gd name="connsiteY3788" fmla="*/ 453924 h 2795428"/>
              <a:gd name="connsiteX3789" fmla="*/ 4152904 w 4760332"/>
              <a:gd name="connsiteY3789" fmla="*/ 469389 h 2795428"/>
              <a:gd name="connsiteX3790" fmla="*/ 4103931 w 4760332"/>
              <a:gd name="connsiteY3790" fmla="*/ 469389 h 2795428"/>
              <a:gd name="connsiteX3791" fmla="*/ 4101926 w 4760332"/>
              <a:gd name="connsiteY3791" fmla="*/ 464520 h 2795428"/>
              <a:gd name="connsiteX3792" fmla="*/ 4101926 w 4760332"/>
              <a:gd name="connsiteY3792" fmla="*/ 459652 h 2795428"/>
              <a:gd name="connsiteX3793" fmla="*/ 4101067 w 4760332"/>
              <a:gd name="connsiteY3793" fmla="*/ 453924 h 2795428"/>
              <a:gd name="connsiteX3794" fmla="*/ 3172027 w 4760332"/>
              <a:gd name="connsiteY3794" fmla="*/ 441037 h 2795428"/>
              <a:gd name="connsiteX3795" fmla="*/ 3182625 w 4760332"/>
              <a:gd name="connsiteY3795" fmla="*/ 445046 h 2795428"/>
              <a:gd name="connsiteX3796" fmla="*/ 3182625 w 4760332"/>
              <a:gd name="connsiteY3796" fmla="*/ 451921 h 2795428"/>
              <a:gd name="connsiteX3797" fmla="*/ 3178901 w 4760332"/>
              <a:gd name="connsiteY3797" fmla="*/ 451921 h 2795428"/>
              <a:gd name="connsiteX3798" fmla="*/ 3176897 w 4760332"/>
              <a:gd name="connsiteY3798" fmla="*/ 453926 h 2795428"/>
              <a:gd name="connsiteX3799" fmla="*/ 3176038 w 4760332"/>
              <a:gd name="connsiteY3799" fmla="*/ 454785 h 2795428"/>
              <a:gd name="connsiteX3800" fmla="*/ 3174033 w 4760332"/>
              <a:gd name="connsiteY3800" fmla="*/ 454785 h 2795428"/>
              <a:gd name="connsiteX3801" fmla="*/ 3172027 w 4760332"/>
              <a:gd name="connsiteY3801" fmla="*/ 454785 h 2795428"/>
              <a:gd name="connsiteX3802" fmla="*/ 3169163 w 4760332"/>
              <a:gd name="connsiteY3802" fmla="*/ 454785 h 2795428"/>
              <a:gd name="connsiteX3803" fmla="*/ 3169163 w 4760332"/>
              <a:gd name="connsiteY3803" fmla="*/ 449916 h 2795428"/>
              <a:gd name="connsiteX3804" fmla="*/ 3169163 w 4760332"/>
              <a:gd name="connsiteY3804" fmla="*/ 447051 h 2795428"/>
              <a:gd name="connsiteX3805" fmla="*/ 3170309 w 4760332"/>
              <a:gd name="connsiteY3805" fmla="*/ 445046 h 2795428"/>
              <a:gd name="connsiteX3806" fmla="*/ 1121206 w 4760332"/>
              <a:gd name="connsiteY3806" fmla="*/ 433305 h 2795428"/>
              <a:gd name="connsiteX3807" fmla="*/ 1121206 w 4760332"/>
              <a:gd name="connsiteY3807" fmla="*/ 436168 h 2795428"/>
              <a:gd name="connsiteX3808" fmla="*/ 1124930 w 4760332"/>
              <a:gd name="connsiteY3808" fmla="*/ 436168 h 2795428"/>
              <a:gd name="connsiteX3809" fmla="*/ 1123211 w 4760332"/>
              <a:gd name="connsiteY3809" fmla="*/ 453925 h 2795428"/>
              <a:gd name="connsiteX3810" fmla="*/ 1124930 w 4760332"/>
              <a:gd name="connsiteY3810" fmla="*/ 468531 h 2795428"/>
              <a:gd name="connsiteX3811" fmla="*/ 1131802 w 4760332"/>
              <a:gd name="connsiteY3811" fmla="*/ 481991 h 2795428"/>
              <a:gd name="connsiteX3812" fmla="*/ 1134667 w 4760332"/>
              <a:gd name="connsiteY3812" fmla="*/ 483996 h 2795428"/>
              <a:gd name="connsiteX3813" fmla="*/ 1138390 w 4760332"/>
              <a:gd name="connsiteY3813" fmla="*/ 483996 h 2795428"/>
              <a:gd name="connsiteX3814" fmla="*/ 1141253 w 4760332"/>
              <a:gd name="connsiteY3814" fmla="*/ 486000 h 2795428"/>
              <a:gd name="connsiteX3815" fmla="*/ 1146981 w 4760332"/>
              <a:gd name="connsiteY3815" fmla="*/ 486000 h 2795428"/>
              <a:gd name="connsiteX3816" fmla="*/ 1146981 w 4760332"/>
              <a:gd name="connsiteY3816" fmla="*/ 445046 h 2795428"/>
              <a:gd name="connsiteX3817" fmla="*/ 1172183 w 4760332"/>
              <a:gd name="connsiteY3817" fmla="*/ 445046 h 2795428"/>
              <a:gd name="connsiteX3818" fmla="*/ 1176765 w 4760332"/>
              <a:gd name="connsiteY3818" fmla="*/ 456789 h 2795428"/>
              <a:gd name="connsiteX3819" fmla="*/ 1183639 w 4760332"/>
              <a:gd name="connsiteY3819" fmla="*/ 468531 h 2795428"/>
              <a:gd name="connsiteX3820" fmla="*/ 1190226 w 4760332"/>
              <a:gd name="connsiteY3820" fmla="*/ 479127 h 2795428"/>
              <a:gd name="connsiteX3821" fmla="*/ 1201968 w 4760332"/>
              <a:gd name="connsiteY3821" fmla="*/ 481991 h 2795428"/>
              <a:gd name="connsiteX3822" fmla="*/ 1201968 w 4760332"/>
              <a:gd name="connsiteY3822" fmla="*/ 486859 h 2795428"/>
              <a:gd name="connsiteX3823" fmla="*/ 1203686 w 4760332"/>
              <a:gd name="connsiteY3823" fmla="*/ 497742 h 2795428"/>
              <a:gd name="connsiteX3824" fmla="*/ 1205691 w 4760332"/>
              <a:gd name="connsiteY3824" fmla="*/ 509484 h 2795428"/>
              <a:gd name="connsiteX3825" fmla="*/ 1205691 w 4760332"/>
              <a:gd name="connsiteY3825" fmla="*/ 516358 h 2795428"/>
              <a:gd name="connsiteX3826" fmla="*/ 1208555 w 4760332"/>
              <a:gd name="connsiteY3826" fmla="*/ 514352 h 2795428"/>
              <a:gd name="connsiteX3827" fmla="*/ 1210560 w 4760332"/>
              <a:gd name="connsiteY3827" fmla="*/ 514352 h 2795428"/>
              <a:gd name="connsiteX3828" fmla="*/ 1212278 w 4760332"/>
              <a:gd name="connsiteY3828" fmla="*/ 513207 h 2795428"/>
              <a:gd name="connsiteX3829" fmla="*/ 1213423 w 4760332"/>
              <a:gd name="connsiteY3829" fmla="*/ 511489 h 2795428"/>
              <a:gd name="connsiteX3830" fmla="*/ 1215428 w 4760332"/>
              <a:gd name="connsiteY3830" fmla="*/ 507479 h 2795428"/>
              <a:gd name="connsiteX3831" fmla="*/ 1217146 w 4760332"/>
              <a:gd name="connsiteY3831" fmla="*/ 502611 h 2795428"/>
              <a:gd name="connsiteX3832" fmla="*/ 1219151 w 4760332"/>
              <a:gd name="connsiteY3832" fmla="*/ 497742 h 2795428"/>
              <a:gd name="connsiteX3833" fmla="*/ 1220011 w 4760332"/>
              <a:gd name="connsiteY3833" fmla="*/ 493733 h 2795428"/>
              <a:gd name="connsiteX3834" fmla="*/ 1224020 w 4760332"/>
              <a:gd name="connsiteY3834" fmla="*/ 490869 h 2795428"/>
              <a:gd name="connsiteX3835" fmla="*/ 1226883 w 4760332"/>
              <a:gd name="connsiteY3835" fmla="*/ 488864 h 2795428"/>
              <a:gd name="connsiteX3836" fmla="*/ 1232611 w 4760332"/>
              <a:gd name="connsiteY3836" fmla="*/ 486859 h 2795428"/>
              <a:gd name="connsiteX3837" fmla="*/ 1235476 w 4760332"/>
              <a:gd name="connsiteY3837" fmla="*/ 483996 h 2795428"/>
              <a:gd name="connsiteX3838" fmla="*/ 1239199 w 4760332"/>
              <a:gd name="connsiteY3838" fmla="*/ 481991 h 2795428"/>
              <a:gd name="connsiteX3839" fmla="*/ 1235476 w 4760332"/>
              <a:gd name="connsiteY3839" fmla="*/ 481991 h 2795428"/>
              <a:gd name="connsiteX3840" fmla="*/ 1235476 w 4760332"/>
              <a:gd name="connsiteY3840" fmla="*/ 479127 h 2795428"/>
              <a:gd name="connsiteX3841" fmla="*/ 1226883 w 4760332"/>
              <a:gd name="connsiteY3841" fmla="*/ 481991 h 2795428"/>
              <a:gd name="connsiteX3842" fmla="*/ 1222015 w 4760332"/>
              <a:gd name="connsiteY3842" fmla="*/ 486000 h 2795428"/>
              <a:gd name="connsiteX3843" fmla="*/ 1215428 w 4760332"/>
              <a:gd name="connsiteY3843" fmla="*/ 490869 h 2795428"/>
              <a:gd name="connsiteX3844" fmla="*/ 1205691 w 4760332"/>
              <a:gd name="connsiteY3844" fmla="*/ 493733 h 2795428"/>
              <a:gd name="connsiteX3845" fmla="*/ 1203686 w 4760332"/>
              <a:gd name="connsiteY3845" fmla="*/ 479127 h 2795428"/>
              <a:gd name="connsiteX3846" fmla="*/ 1201968 w 4760332"/>
              <a:gd name="connsiteY3846" fmla="*/ 468531 h 2795428"/>
              <a:gd name="connsiteX3847" fmla="*/ 1199104 w 4760332"/>
              <a:gd name="connsiteY3847" fmla="*/ 459652 h 2795428"/>
              <a:gd name="connsiteX3848" fmla="*/ 1195095 w 4760332"/>
              <a:gd name="connsiteY3848" fmla="*/ 447911 h 2795428"/>
              <a:gd name="connsiteX3849" fmla="*/ 1199104 w 4760332"/>
              <a:gd name="connsiteY3849" fmla="*/ 447051 h 2795428"/>
              <a:gd name="connsiteX3850" fmla="*/ 1199963 w 4760332"/>
              <a:gd name="connsiteY3850" fmla="*/ 447051 h 2795428"/>
              <a:gd name="connsiteX3851" fmla="*/ 1203686 w 4760332"/>
              <a:gd name="connsiteY3851" fmla="*/ 445046 h 2795428"/>
              <a:gd name="connsiteX3852" fmla="*/ 1208555 w 4760332"/>
              <a:gd name="connsiteY3852" fmla="*/ 445046 h 2795428"/>
              <a:gd name="connsiteX3853" fmla="*/ 1213423 w 4760332"/>
              <a:gd name="connsiteY3853" fmla="*/ 447911 h 2795428"/>
              <a:gd name="connsiteX3854" fmla="*/ 1217146 w 4760332"/>
              <a:gd name="connsiteY3854" fmla="*/ 449915 h 2795428"/>
              <a:gd name="connsiteX3855" fmla="*/ 1222015 w 4760332"/>
              <a:gd name="connsiteY3855" fmla="*/ 451920 h 2795428"/>
              <a:gd name="connsiteX3856" fmla="*/ 1226883 w 4760332"/>
              <a:gd name="connsiteY3856" fmla="*/ 453925 h 2795428"/>
              <a:gd name="connsiteX3857" fmla="*/ 1232611 w 4760332"/>
              <a:gd name="connsiteY3857" fmla="*/ 454783 h 2795428"/>
              <a:gd name="connsiteX3858" fmla="*/ 1239199 w 4760332"/>
              <a:gd name="connsiteY3858" fmla="*/ 466526 h 2795428"/>
              <a:gd name="connsiteX3859" fmla="*/ 1246072 w 4760332"/>
              <a:gd name="connsiteY3859" fmla="*/ 480272 h 2795428"/>
              <a:gd name="connsiteX3860" fmla="*/ 1250941 w 4760332"/>
              <a:gd name="connsiteY3860" fmla="*/ 492874 h 2795428"/>
              <a:gd name="connsiteX3861" fmla="*/ 1257527 w 4760332"/>
              <a:gd name="connsiteY3861" fmla="*/ 500606 h 2795428"/>
              <a:gd name="connsiteX3862" fmla="*/ 1260392 w 4760332"/>
              <a:gd name="connsiteY3862" fmla="*/ 502611 h 2795428"/>
              <a:gd name="connsiteX3863" fmla="*/ 1266119 w 4760332"/>
              <a:gd name="connsiteY3863" fmla="*/ 502611 h 2795428"/>
              <a:gd name="connsiteX3864" fmla="*/ 1270988 w 4760332"/>
              <a:gd name="connsiteY3864" fmla="*/ 502611 h 2795428"/>
              <a:gd name="connsiteX3865" fmla="*/ 1275857 w 4760332"/>
              <a:gd name="connsiteY3865" fmla="*/ 502611 h 2795428"/>
              <a:gd name="connsiteX3866" fmla="*/ 1278720 w 4760332"/>
              <a:gd name="connsiteY3866" fmla="*/ 502611 h 2795428"/>
              <a:gd name="connsiteX3867" fmla="*/ 1282443 w 4760332"/>
              <a:gd name="connsiteY3867" fmla="*/ 504615 h 2795428"/>
              <a:gd name="connsiteX3868" fmla="*/ 1298767 w 4760332"/>
              <a:gd name="connsiteY3868" fmla="*/ 516358 h 2795428"/>
              <a:gd name="connsiteX3869" fmla="*/ 1312227 w 4760332"/>
              <a:gd name="connsiteY3869" fmla="*/ 531822 h 2795428"/>
              <a:gd name="connsiteX3870" fmla="*/ 1327692 w 4760332"/>
              <a:gd name="connsiteY3870" fmla="*/ 545570 h 2795428"/>
              <a:gd name="connsiteX3871" fmla="*/ 1327692 w 4760332"/>
              <a:gd name="connsiteY3871" fmla="*/ 557311 h 2795428"/>
              <a:gd name="connsiteX3872" fmla="*/ 1341153 w 4760332"/>
              <a:gd name="connsiteY3872" fmla="*/ 562180 h 2795428"/>
              <a:gd name="connsiteX3873" fmla="*/ 1352608 w 4760332"/>
              <a:gd name="connsiteY3873" fmla="*/ 569053 h 2795428"/>
              <a:gd name="connsiteX3874" fmla="*/ 1359482 w 4760332"/>
              <a:gd name="connsiteY3874" fmla="*/ 579650 h 2795428"/>
              <a:gd name="connsiteX3875" fmla="*/ 1368073 w 4760332"/>
              <a:gd name="connsiteY3875" fmla="*/ 591391 h 2795428"/>
              <a:gd name="connsiteX3876" fmla="*/ 1374660 w 4760332"/>
              <a:gd name="connsiteY3876" fmla="*/ 603133 h 2795428"/>
              <a:gd name="connsiteX3877" fmla="*/ 1383538 w 4760332"/>
              <a:gd name="connsiteY3877" fmla="*/ 613730 h 2795428"/>
              <a:gd name="connsiteX3878" fmla="*/ 1377524 w 4760332"/>
              <a:gd name="connsiteY3878" fmla="*/ 620603 h 2795428"/>
              <a:gd name="connsiteX3879" fmla="*/ 1374660 w 4760332"/>
              <a:gd name="connsiteY3879" fmla="*/ 623753 h 2795428"/>
              <a:gd name="connsiteX3880" fmla="*/ 1372942 w 4760332"/>
              <a:gd name="connsiteY3880" fmla="*/ 628622 h 2795428"/>
              <a:gd name="connsiteX3881" fmla="*/ 1370938 w 4760332"/>
              <a:gd name="connsiteY3881" fmla="*/ 632345 h 2795428"/>
              <a:gd name="connsiteX3882" fmla="*/ 1377524 w 4760332"/>
              <a:gd name="connsiteY3882" fmla="*/ 644087 h 2795428"/>
              <a:gd name="connsiteX3883" fmla="*/ 1388120 w 4760332"/>
              <a:gd name="connsiteY3883" fmla="*/ 652965 h 2795428"/>
              <a:gd name="connsiteX3884" fmla="*/ 1401580 w 4760332"/>
              <a:gd name="connsiteY3884" fmla="*/ 657833 h 2795428"/>
              <a:gd name="connsiteX3885" fmla="*/ 1401580 w 4760332"/>
              <a:gd name="connsiteY3885" fmla="*/ 662702 h 2795428"/>
              <a:gd name="connsiteX3886" fmla="*/ 1401580 w 4760332"/>
              <a:gd name="connsiteY3886" fmla="*/ 664707 h 2795428"/>
              <a:gd name="connsiteX3887" fmla="*/ 1403585 w 4760332"/>
              <a:gd name="connsiteY3887" fmla="*/ 666425 h 2795428"/>
              <a:gd name="connsiteX3888" fmla="*/ 1403585 w 4760332"/>
              <a:gd name="connsiteY3888" fmla="*/ 667571 h 2795428"/>
              <a:gd name="connsiteX3889" fmla="*/ 1404445 w 4760332"/>
              <a:gd name="connsiteY3889" fmla="*/ 669576 h 2795428"/>
              <a:gd name="connsiteX3890" fmla="*/ 1408454 w 4760332"/>
              <a:gd name="connsiteY3890" fmla="*/ 671580 h 2795428"/>
              <a:gd name="connsiteX3891" fmla="*/ 1411317 w 4760332"/>
              <a:gd name="connsiteY3891" fmla="*/ 674444 h 2795428"/>
              <a:gd name="connsiteX3892" fmla="*/ 1417045 w 4760332"/>
              <a:gd name="connsiteY3892" fmla="*/ 676448 h 2795428"/>
              <a:gd name="connsiteX3893" fmla="*/ 1419910 w 4760332"/>
              <a:gd name="connsiteY3893" fmla="*/ 678167 h 2795428"/>
              <a:gd name="connsiteX3894" fmla="*/ 1423633 w 4760332"/>
              <a:gd name="connsiteY3894" fmla="*/ 681317 h 2795428"/>
              <a:gd name="connsiteX3895" fmla="*/ 1424778 w 4760332"/>
              <a:gd name="connsiteY3895" fmla="*/ 683036 h 2795428"/>
              <a:gd name="connsiteX3896" fmla="*/ 1426783 w 4760332"/>
              <a:gd name="connsiteY3896" fmla="*/ 687045 h 2795428"/>
              <a:gd name="connsiteX3897" fmla="*/ 1424778 w 4760332"/>
              <a:gd name="connsiteY3897" fmla="*/ 687904 h 2795428"/>
              <a:gd name="connsiteX3898" fmla="*/ 1424778 w 4760332"/>
              <a:gd name="connsiteY3898" fmla="*/ 689909 h 2795428"/>
              <a:gd name="connsiteX3899" fmla="*/ 1424778 w 4760332"/>
              <a:gd name="connsiteY3899" fmla="*/ 691914 h 2795428"/>
              <a:gd name="connsiteX3900" fmla="*/ 1426783 w 4760332"/>
              <a:gd name="connsiteY3900" fmla="*/ 693919 h 2795428"/>
              <a:gd name="connsiteX3901" fmla="*/ 1430506 w 4760332"/>
              <a:gd name="connsiteY3901" fmla="*/ 694778 h 2795428"/>
              <a:gd name="connsiteX3902" fmla="*/ 1435375 w 4760332"/>
              <a:gd name="connsiteY3902" fmla="*/ 696782 h 2795428"/>
              <a:gd name="connsiteX3903" fmla="*/ 1438238 w 4760332"/>
              <a:gd name="connsiteY3903" fmla="*/ 698787 h 2795428"/>
              <a:gd name="connsiteX3904" fmla="*/ 1443966 w 4760332"/>
              <a:gd name="connsiteY3904" fmla="*/ 698787 h 2795428"/>
              <a:gd name="connsiteX3905" fmla="*/ 1448835 w 4760332"/>
              <a:gd name="connsiteY3905" fmla="*/ 698787 h 2795428"/>
              <a:gd name="connsiteX3906" fmla="*/ 1441961 w 4760332"/>
              <a:gd name="connsiteY3906" fmla="*/ 744609 h 2795428"/>
              <a:gd name="connsiteX3907" fmla="*/ 1437093 w 4760332"/>
              <a:gd name="connsiteY3907" fmla="*/ 746614 h 2795428"/>
              <a:gd name="connsiteX3908" fmla="*/ 1431365 w 4760332"/>
              <a:gd name="connsiteY3908" fmla="*/ 746614 h 2795428"/>
              <a:gd name="connsiteX3909" fmla="*/ 1426783 w 4760332"/>
              <a:gd name="connsiteY3909" fmla="*/ 747473 h 2795428"/>
              <a:gd name="connsiteX3910" fmla="*/ 1419910 w 4760332"/>
              <a:gd name="connsiteY3910" fmla="*/ 747473 h 2795428"/>
              <a:gd name="connsiteX3911" fmla="*/ 1413323 w 4760332"/>
              <a:gd name="connsiteY3911" fmla="*/ 739741 h 2795428"/>
              <a:gd name="connsiteX3912" fmla="*/ 1404445 w 4760332"/>
              <a:gd name="connsiteY3912" fmla="*/ 730862 h 2795428"/>
              <a:gd name="connsiteX3913" fmla="*/ 1397857 w 4760332"/>
              <a:gd name="connsiteY3913" fmla="*/ 722271 h 2795428"/>
              <a:gd name="connsiteX3914" fmla="*/ 1392989 w 4760332"/>
              <a:gd name="connsiteY3914" fmla="*/ 710529 h 2795428"/>
              <a:gd name="connsiteX3915" fmla="*/ 1386402 w 4760332"/>
              <a:gd name="connsiteY3915" fmla="*/ 710529 h 2795428"/>
              <a:gd name="connsiteX3916" fmla="*/ 1381533 w 4760332"/>
              <a:gd name="connsiteY3916" fmla="*/ 712534 h 2795428"/>
              <a:gd name="connsiteX3917" fmla="*/ 1376665 w 4760332"/>
              <a:gd name="connsiteY3917" fmla="*/ 712534 h 2795428"/>
              <a:gd name="connsiteX3918" fmla="*/ 1370938 w 4760332"/>
              <a:gd name="connsiteY3918" fmla="*/ 714252 h 2795428"/>
              <a:gd name="connsiteX3919" fmla="*/ 1379529 w 4760332"/>
              <a:gd name="connsiteY3919" fmla="*/ 740599 h 2795428"/>
              <a:gd name="connsiteX3920" fmla="*/ 1386402 w 4760332"/>
              <a:gd name="connsiteY3920" fmla="*/ 770097 h 2795428"/>
              <a:gd name="connsiteX3921" fmla="*/ 1397857 w 4760332"/>
              <a:gd name="connsiteY3921" fmla="*/ 770097 h 2795428"/>
              <a:gd name="connsiteX3922" fmla="*/ 1404445 w 4760332"/>
              <a:gd name="connsiteY3922" fmla="*/ 783558 h 2795428"/>
              <a:gd name="connsiteX3923" fmla="*/ 1410173 w 4760332"/>
              <a:gd name="connsiteY3923" fmla="*/ 797305 h 2795428"/>
              <a:gd name="connsiteX3924" fmla="*/ 1411317 w 4760332"/>
              <a:gd name="connsiteY3924" fmla="*/ 815920 h 2795428"/>
              <a:gd name="connsiteX3925" fmla="*/ 1410173 w 4760332"/>
              <a:gd name="connsiteY3925" fmla="*/ 817925 h 2795428"/>
              <a:gd name="connsiteX3926" fmla="*/ 1408454 w 4760332"/>
              <a:gd name="connsiteY3926" fmla="*/ 819642 h 2795428"/>
              <a:gd name="connsiteX3927" fmla="*/ 1408454 w 4760332"/>
              <a:gd name="connsiteY3927" fmla="*/ 821647 h 2795428"/>
              <a:gd name="connsiteX3928" fmla="*/ 1406449 w 4760332"/>
              <a:gd name="connsiteY3928" fmla="*/ 822793 h 2795428"/>
              <a:gd name="connsiteX3929" fmla="*/ 1404445 w 4760332"/>
              <a:gd name="connsiteY3929" fmla="*/ 824797 h 2795428"/>
              <a:gd name="connsiteX3930" fmla="*/ 1401580 w 4760332"/>
              <a:gd name="connsiteY3930" fmla="*/ 826516 h 2795428"/>
              <a:gd name="connsiteX3931" fmla="*/ 1394994 w 4760332"/>
              <a:gd name="connsiteY3931" fmla="*/ 822793 h 2795428"/>
              <a:gd name="connsiteX3932" fmla="*/ 1386402 w 4760332"/>
              <a:gd name="connsiteY3932" fmla="*/ 817925 h 2795428"/>
              <a:gd name="connsiteX3933" fmla="*/ 1377524 w 4760332"/>
              <a:gd name="connsiteY3933" fmla="*/ 813056 h 2795428"/>
              <a:gd name="connsiteX3934" fmla="*/ 1370938 w 4760332"/>
              <a:gd name="connsiteY3934" fmla="*/ 809047 h 2795428"/>
              <a:gd name="connsiteX3935" fmla="*/ 1368073 w 4760332"/>
              <a:gd name="connsiteY3935" fmla="*/ 808188 h 2795428"/>
              <a:gd name="connsiteX3936" fmla="*/ 1365210 w 4760332"/>
              <a:gd name="connsiteY3936" fmla="*/ 808188 h 2795428"/>
              <a:gd name="connsiteX3937" fmla="*/ 1374660 w 4760332"/>
              <a:gd name="connsiteY3937" fmla="*/ 821647 h 2795428"/>
              <a:gd name="connsiteX3938" fmla="*/ 1383538 w 4760332"/>
              <a:gd name="connsiteY3938" fmla="*/ 833390 h 2795428"/>
              <a:gd name="connsiteX3939" fmla="*/ 1390125 w 4760332"/>
              <a:gd name="connsiteY3939" fmla="*/ 847996 h 2795428"/>
              <a:gd name="connsiteX3940" fmla="*/ 1386402 w 4760332"/>
              <a:gd name="connsiteY3940" fmla="*/ 847996 h 2795428"/>
              <a:gd name="connsiteX3941" fmla="*/ 1374660 w 4760332"/>
              <a:gd name="connsiteY3941" fmla="*/ 843127 h 2795428"/>
              <a:gd name="connsiteX3942" fmla="*/ 1359482 w 4760332"/>
              <a:gd name="connsiteY3942" fmla="*/ 840262 h 2795428"/>
              <a:gd name="connsiteX3943" fmla="*/ 1343157 w 4760332"/>
              <a:gd name="connsiteY3943" fmla="*/ 836253 h 2795428"/>
              <a:gd name="connsiteX3944" fmla="*/ 1331415 w 4760332"/>
              <a:gd name="connsiteY3944" fmla="*/ 829666 h 2795428"/>
              <a:gd name="connsiteX3945" fmla="*/ 1321106 w 4760332"/>
              <a:gd name="connsiteY3945" fmla="*/ 819642 h 2795428"/>
              <a:gd name="connsiteX3946" fmla="*/ 1314232 w 4760332"/>
              <a:gd name="connsiteY3946" fmla="*/ 804178 h 2795428"/>
              <a:gd name="connsiteX3947" fmla="*/ 1307645 w 4760332"/>
              <a:gd name="connsiteY3947" fmla="*/ 790431 h 2795428"/>
              <a:gd name="connsiteX3948" fmla="*/ 1297908 w 4760332"/>
              <a:gd name="connsiteY3948" fmla="*/ 776971 h 2795428"/>
              <a:gd name="connsiteX3949" fmla="*/ 1287311 w 4760332"/>
              <a:gd name="connsiteY3949" fmla="*/ 766947 h 2795428"/>
              <a:gd name="connsiteX3950" fmla="*/ 1272992 w 4760332"/>
              <a:gd name="connsiteY3950" fmla="*/ 774966 h 2795428"/>
              <a:gd name="connsiteX3951" fmla="*/ 1255523 w 4760332"/>
              <a:gd name="connsiteY3951" fmla="*/ 780694 h 2795428"/>
              <a:gd name="connsiteX3952" fmla="*/ 1235476 w 4760332"/>
              <a:gd name="connsiteY3952" fmla="*/ 781840 h 2795428"/>
              <a:gd name="connsiteX3953" fmla="*/ 1233471 w 4760332"/>
              <a:gd name="connsiteY3953" fmla="*/ 776971 h 2795428"/>
              <a:gd name="connsiteX3954" fmla="*/ 1232611 w 4760332"/>
              <a:gd name="connsiteY3954" fmla="*/ 772102 h 2795428"/>
              <a:gd name="connsiteX3955" fmla="*/ 1232611 w 4760332"/>
              <a:gd name="connsiteY3955" fmla="*/ 766947 h 2795428"/>
              <a:gd name="connsiteX3956" fmla="*/ 1232611 w 4760332"/>
              <a:gd name="connsiteY3956" fmla="*/ 760360 h 2795428"/>
              <a:gd name="connsiteX3957" fmla="*/ 1246931 w 4760332"/>
              <a:gd name="connsiteY3957" fmla="*/ 754347 h 2795428"/>
              <a:gd name="connsiteX3958" fmla="*/ 1266119 w 4760332"/>
              <a:gd name="connsiteY3958" fmla="*/ 749478 h 2795428"/>
              <a:gd name="connsiteX3959" fmla="*/ 1282443 w 4760332"/>
              <a:gd name="connsiteY3959" fmla="*/ 744609 h 2795428"/>
              <a:gd name="connsiteX3960" fmla="*/ 1287311 w 4760332"/>
              <a:gd name="connsiteY3960" fmla="*/ 734872 h 2795428"/>
              <a:gd name="connsiteX3961" fmla="*/ 1292180 w 4760332"/>
              <a:gd name="connsiteY3961" fmla="*/ 721125 h 2795428"/>
              <a:gd name="connsiteX3962" fmla="*/ 1297908 w 4760332"/>
              <a:gd name="connsiteY3962" fmla="*/ 705660 h 2795428"/>
              <a:gd name="connsiteX3963" fmla="*/ 1300772 w 4760332"/>
              <a:gd name="connsiteY3963" fmla="*/ 689909 h 2795428"/>
              <a:gd name="connsiteX3964" fmla="*/ 1302776 w 4760332"/>
              <a:gd name="connsiteY3964" fmla="*/ 678167 h 2795428"/>
              <a:gd name="connsiteX3965" fmla="*/ 1300772 w 4760332"/>
              <a:gd name="connsiteY3965" fmla="*/ 669576 h 2795428"/>
              <a:gd name="connsiteX3966" fmla="*/ 1294185 w 4760332"/>
              <a:gd name="connsiteY3966" fmla="*/ 657833 h 2795428"/>
              <a:gd name="connsiteX3967" fmla="*/ 1285307 w 4760332"/>
              <a:gd name="connsiteY3967" fmla="*/ 650960 h 2795428"/>
              <a:gd name="connsiteX3968" fmla="*/ 1275857 w 4760332"/>
              <a:gd name="connsiteY3968" fmla="*/ 644087 h 2795428"/>
              <a:gd name="connsiteX3969" fmla="*/ 1268983 w 4760332"/>
              <a:gd name="connsiteY3969" fmla="*/ 635209 h 2795428"/>
              <a:gd name="connsiteX3970" fmla="*/ 1260392 w 4760332"/>
              <a:gd name="connsiteY3970" fmla="*/ 594256 h 2795428"/>
              <a:gd name="connsiteX3971" fmla="*/ 1246931 w 4760332"/>
              <a:gd name="connsiteY3971" fmla="*/ 591391 h 2795428"/>
              <a:gd name="connsiteX3972" fmla="*/ 1237480 w 4760332"/>
              <a:gd name="connsiteY3972" fmla="*/ 584518 h 2795428"/>
              <a:gd name="connsiteX3973" fmla="*/ 1228888 w 4760332"/>
              <a:gd name="connsiteY3973" fmla="*/ 577645 h 2795428"/>
              <a:gd name="connsiteX3974" fmla="*/ 1220011 w 4760332"/>
              <a:gd name="connsiteY3974" fmla="*/ 575927 h 2795428"/>
              <a:gd name="connsiteX3975" fmla="*/ 1212278 w 4760332"/>
              <a:gd name="connsiteY3975" fmla="*/ 579650 h 2795428"/>
              <a:gd name="connsiteX3976" fmla="*/ 1206550 w 4760332"/>
              <a:gd name="connsiteY3976" fmla="*/ 584518 h 2795428"/>
              <a:gd name="connsiteX3977" fmla="*/ 1201968 w 4760332"/>
              <a:gd name="connsiteY3977" fmla="*/ 589387 h 2795428"/>
              <a:gd name="connsiteX3978" fmla="*/ 1195095 w 4760332"/>
              <a:gd name="connsiteY3978" fmla="*/ 594256 h 2795428"/>
              <a:gd name="connsiteX3979" fmla="*/ 1183639 w 4760332"/>
              <a:gd name="connsiteY3979" fmla="*/ 598265 h 2795428"/>
              <a:gd name="connsiteX3980" fmla="*/ 1172183 w 4760332"/>
              <a:gd name="connsiteY3980" fmla="*/ 591391 h 2795428"/>
              <a:gd name="connsiteX3981" fmla="*/ 1156718 w 4760332"/>
              <a:gd name="connsiteY3981" fmla="*/ 586523 h 2795428"/>
              <a:gd name="connsiteX3982" fmla="*/ 1140395 w 4760332"/>
              <a:gd name="connsiteY3982" fmla="*/ 582513 h 2795428"/>
              <a:gd name="connsiteX3983" fmla="*/ 1124930 w 4760332"/>
              <a:gd name="connsiteY3983" fmla="*/ 577645 h 2795428"/>
              <a:gd name="connsiteX3984" fmla="*/ 1111469 w 4760332"/>
              <a:gd name="connsiteY3984" fmla="*/ 572776 h 2795428"/>
              <a:gd name="connsiteX3985" fmla="*/ 1100873 w 4760332"/>
              <a:gd name="connsiteY3985" fmla="*/ 564185 h 2795428"/>
              <a:gd name="connsiteX3986" fmla="*/ 1094286 w 4760332"/>
              <a:gd name="connsiteY3986" fmla="*/ 550438 h 2795428"/>
              <a:gd name="connsiteX3987" fmla="*/ 1096290 w 4760332"/>
              <a:gd name="connsiteY3987" fmla="*/ 548433 h 2795428"/>
              <a:gd name="connsiteX3988" fmla="*/ 1096290 w 4760332"/>
              <a:gd name="connsiteY3988" fmla="*/ 547574 h 2795428"/>
              <a:gd name="connsiteX3989" fmla="*/ 1098009 w 4760332"/>
              <a:gd name="connsiteY3989" fmla="*/ 547574 h 2795428"/>
              <a:gd name="connsiteX3990" fmla="*/ 1098009 w 4760332"/>
              <a:gd name="connsiteY3990" fmla="*/ 545570 h 2795428"/>
              <a:gd name="connsiteX3991" fmla="*/ 1098009 w 4760332"/>
              <a:gd name="connsiteY3991" fmla="*/ 541560 h 2795428"/>
              <a:gd name="connsiteX3992" fmla="*/ 1091422 w 4760332"/>
              <a:gd name="connsiteY3992" fmla="*/ 540701 h 2795428"/>
              <a:gd name="connsiteX3993" fmla="*/ 1084549 w 4760332"/>
              <a:gd name="connsiteY3993" fmla="*/ 538696 h 2795428"/>
              <a:gd name="connsiteX3994" fmla="*/ 1079967 w 4760332"/>
              <a:gd name="connsiteY3994" fmla="*/ 534687 h 2795428"/>
              <a:gd name="connsiteX3995" fmla="*/ 1075957 w 4760332"/>
              <a:gd name="connsiteY3995" fmla="*/ 529818 h 2795428"/>
              <a:gd name="connsiteX3996" fmla="*/ 1073093 w 4760332"/>
              <a:gd name="connsiteY3996" fmla="*/ 523231 h 2795428"/>
              <a:gd name="connsiteX3997" fmla="*/ 1081684 w 4760332"/>
              <a:gd name="connsiteY3997" fmla="*/ 506620 h 2795428"/>
              <a:gd name="connsiteX3998" fmla="*/ 1088558 w 4760332"/>
              <a:gd name="connsiteY3998" fmla="*/ 483996 h 2795428"/>
              <a:gd name="connsiteX3999" fmla="*/ 1091422 w 4760332"/>
              <a:gd name="connsiteY3999" fmla="*/ 459652 h 2795428"/>
              <a:gd name="connsiteX4000" fmla="*/ 1094286 w 4760332"/>
              <a:gd name="connsiteY4000" fmla="*/ 436168 h 2795428"/>
              <a:gd name="connsiteX4001" fmla="*/ 965412 w 4760332"/>
              <a:gd name="connsiteY4001" fmla="*/ 429295 h 2795428"/>
              <a:gd name="connsiteX4002" fmla="*/ 980877 w 4760332"/>
              <a:gd name="connsiteY4002" fmla="*/ 429295 h 2795428"/>
              <a:gd name="connsiteX4003" fmla="*/ 989469 w 4760332"/>
              <a:gd name="connsiteY4003" fmla="*/ 463661 h 2795428"/>
              <a:gd name="connsiteX4004" fmla="*/ 996343 w 4760332"/>
              <a:gd name="connsiteY4004" fmla="*/ 500606 h 2795428"/>
              <a:gd name="connsiteX4005" fmla="*/ 992332 w 4760332"/>
              <a:gd name="connsiteY4005" fmla="*/ 500606 h 2795428"/>
              <a:gd name="connsiteX4006" fmla="*/ 987750 w 4760332"/>
              <a:gd name="connsiteY4006" fmla="*/ 507479 h 2795428"/>
              <a:gd name="connsiteX4007" fmla="*/ 977154 w 4760332"/>
              <a:gd name="connsiteY4007" fmla="*/ 504615 h 2795428"/>
              <a:gd name="connsiteX4008" fmla="*/ 974290 w 4760332"/>
              <a:gd name="connsiteY4008" fmla="*/ 507479 h 2795428"/>
              <a:gd name="connsiteX4009" fmla="*/ 974290 w 4760332"/>
              <a:gd name="connsiteY4009" fmla="*/ 511489 h 2795428"/>
              <a:gd name="connsiteX4010" fmla="*/ 974290 w 4760332"/>
              <a:gd name="connsiteY4010" fmla="*/ 514352 h 2795428"/>
              <a:gd name="connsiteX4011" fmla="*/ 974290 w 4760332"/>
              <a:gd name="connsiteY4011" fmla="*/ 516358 h 2795428"/>
              <a:gd name="connsiteX4012" fmla="*/ 972285 w 4760332"/>
              <a:gd name="connsiteY4012" fmla="*/ 518363 h 2795428"/>
              <a:gd name="connsiteX4013" fmla="*/ 970281 w 4760332"/>
              <a:gd name="connsiteY4013" fmla="*/ 521226 h 2795428"/>
              <a:gd name="connsiteX4014" fmla="*/ 965412 w 4760332"/>
              <a:gd name="connsiteY4014" fmla="*/ 523231 h 2795428"/>
              <a:gd name="connsiteX4015" fmla="*/ 960829 w 4760332"/>
              <a:gd name="connsiteY4015" fmla="*/ 520080 h 2795428"/>
              <a:gd name="connsiteX4016" fmla="*/ 953957 w 4760332"/>
              <a:gd name="connsiteY4016" fmla="*/ 514352 h 2795428"/>
              <a:gd name="connsiteX4017" fmla="*/ 947369 w 4760332"/>
              <a:gd name="connsiteY4017" fmla="*/ 511489 h 2795428"/>
              <a:gd name="connsiteX4018" fmla="*/ 947369 w 4760332"/>
              <a:gd name="connsiteY4018" fmla="*/ 500606 h 2795428"/>
              <a:gd name="connsiteX4019" fmla="*/ 925317 w 4760332"/>
              <a:gd name="connsiteY4019" fmla="*/ 497742 h 2795428"/>
              <a:gd name="connsiteX4020" fmla="*/ 929040 w 4760332"/>
              <a:gd name="connsiteY4020" fmla="*/ 466525 h 2795428"/>
              <a:gd name="connsiteX4021" fmla="*/ 935627 w 4760332"/>
              <a:gd name="connsiteY4021" fmla="*/ 463661 h 2795428"/>
              <a:gd name="connsiteX4022" fmla="*/ 942501 w 4760332"/>
              <a:gd name="connsiteY4022" fmla="*/ 458793 h 2795428"/>
              <a:gd name="connsiteX4023" fmla="*/ 947369 w 4760332"/>
              <a:gd name="connsiteY4023" fmla="*/ 451919 h 2795428"/>
              <a:gd name="connsiteX4024" fmla="*/ 942501 w 4760332"/>
              <a:gd name="connsiteY4024" fmla="*/ 449915 h 2795428"/>
              <a:gd name="connsiteX4025" fmla="*/ 938492 w 4760332"/>
              <a:gd name="connsiteY4025" fmla="*/ 447910 h 2795428"/>
              <a:gd name="connsiteX4026" fmla="*/ 935627 w 4760332"/>
              <a:gd name="connsiteY4026" fmla="*/ 447051 h 2795428"/>
              <a:gd name="connsiteX4027" fmla="*/ 931904 w 4760332"/>
              <a:gd name="connsiteY4027" fmla="*/ 443041 h 2795428"/>
              <a:gd name="connsiteX4028" fmla="*/ 929899 w 4760332"/>
              <a:gd name="connsiteY4028" fmla="*/ 440178 h 2795428"/>
              <a:gd name="connsiteX4029" fmla="*/ 929040 w 4760332"/>
              <a:gd name="connsiteY4029" fmla="*/ 433304 h 2795428"/>
              <a:gd name="connsiteX4030" fmla="*/ 947369 w 4760332"/>
              <a:gd name="connsiteY4030" fmla="*/ 431299 h 2795428"/>
              <a:gd name="connsiteX4031" fmla="*/ 4098203 w 4760332"/>
              <a:gd name="connsiteY4031" fmla="*/ 413830 h 2795428"/>
              <a:gd name="connsiteX4032" fmla="*/ 4109659 w 4760332"/>
              <a:gd name="connsiteY4032" fmla="*/ 419558 h 2795428"/>
              <a:gd name="connsiteX4033" fmla="*/ 4109659 w 4760332"/>
              <a:gd name="connsiteY4033" fmla="*/ 426433 h 2795428"/>
              <a:gd name="connsiteX4034" fmla="*/ 4094480 w 4760332"/>
              <a:gd name="connsiteY4034" fmla="*/ 426433 h 2795428"/>
              <a:gd name="connsiteX4035" fmla="*/ 1002069 w 4760332"/>
              <a:gd name="connsiteY4035" fmla="*/ 413830 h 2795428"/>
              <a:gd name="connsiteX4036" fmla="*/ 1014384 w 4760332"/>
              <a:gd name="connsiteY4036" fmla="*/ 415834 h 2795428"/>
              <a:gd name="connsiteX4037" fmla="*/ 1027845 w 4760332"/>
              <a:gd name="connsiteY4037" fmla="*/ 417839 h 2795428"/>
              <a:gd name="connsiteX4038" fmla="*/ 1039586 w 4760332"/>
              <a:gd name="connsiteY4038" fmla="*/ 419558 h 2795428"/>
              <a:gd name="connsiteX4039" fmla="*/ 1048178 w 4760332"/>
              <a:gd name="connsiteY4039" fmla="*/ 422708 h 2795428"/>
              <a:gd name="connsiteX4040" fmla="*/ 1049037 w 4760332"/>
              <a:gd name="connsiteY4040" fmla="*/ 426431 h 2795428"/>
              <a:gd name="connsiteX4041" fmla="*/ 1049037 w 4760332"/>
              <a:gd name="connsiteY4041" fmla="*/ 431299 h 2795428"/>
              <a:gd name="connsiteX4042" fmla="*/ 1051042 w 4760332"/>
              <a:gd name="connsiteY4042" fmla="*/ 438173 h 2795428"/>
              <a:gd name="connsiteX4043" fmla="*/ 1051042 w 4760332"/>
              <a:gd name="connsiteY4043" fmla="*/ 445046 h 2795428"/>
              <a:gd name="connsiteX4044" fmla="*/ 1049037 w 4760332"/>
              <a:gd name="connsiteY4044" fmla="*/ 447910 h 2795428"/>
              <a:gd name="connsiteX4045" fmla="*/ 1048178 w 4760332"/>
              <a:gd name="connsiteY4045" fmla="*/ 451919 h 2795428"/>
              <a:gd name="connsiteX4046" fmla="*/ 1046173 w 4760332"/>
              <a:gd name="connsiteY4046" fmla="*/ 456788 h 2795428"/>
              <a:gd name="connsiteX4047" fmla="*/ 1042450 w 4760332"/>
              <a:gd name="connsiteY4047" fmla="*/ 459651 h 2795428"/>
              <a:gd name="connsiteX4048" fmla="*/ 1039586 w 4760332"/>
              <a:gd name="connsiteY4048" fmla="*/ 461656 h 2795428"/>
              <a:gd name="connsiteX4049" fmla="*/ 1035577 w 4760332"/>
              <a:gd name="connsiteY4049" fmla="*/ 463662 h 2795428"/>
              <a:gd name="connsiteX4050" fmla="*/ 1034717 w 4760332"/>
              <a:gd name="connsiteY4050" fmla="*/ 465666 h 2795428"/>
              <a:gd name="connsiteX4051" fmla="*/ 1030995 w 4760332"/>
              <a:gd name="connsiteY4051" fmla="*/ 466525 h 2795428"/>
              <a:gd name="connsiteX4052" fmla="*/ 1028989 w 4760332"/>
              <a:gd name="connsiteY4052" fmla="*/ 470534 h 2795428"/>
              <a:gd name="connsiteX4053" fmla="*/ 1030995 w 4760332"/>
              <a:gd name="connsiteY4053" fmla="*/ 479126 h 2795428"/>
              <a:gd name="connsiteX4054" fmla="*/ 1028989 w 4760332"/>
              <a:gd name="connsiteY4054" fmla="*/ 488864 h 2795428"/>
              <a:gd name="connsiteX4055" fmla="*/ 1027845 w 4760332"/>
              <a:gd name="connsiteY4055" fmla="*/ 495737 h 2795428"/>
              <a:gd name="connsiteX4056" fmla="*/ 1024121 w 4760332"/>
              <a:gd name="connsiteY4056" fmla="*/ 500605 h 2795428"/>
              <a:gd name="connsiteX4057" fmla="*/ 1021257 w 4760332"/>
              <a:gd name="connsiteY4057" fmla="*/ 502610 h 2795428"/>
              <a:gd name="connsiteX4058" fmla="*/ 1017535 w 4760332"/>
              <a:gd name="connsiteY4058" fmla="*/ 504614 h 2795428"/>
              <a:gd name="connsiteX4059" fmla="*/ 1012666 w 4760332"/>
              <a:gd name="connsiteY4059" fmla="*/ 504614 h 2795428"/>
              <a:gd name="connsiteX4060" fmla="*/ 1005792 w 4760332"/>
              <a:gd name="connsiteY4060" fmla="*/ 504614 h 2795428"/>
              <a:gd name="connsiteX4061" fmla="*/ 1002069 w 4760332"/>
              <a:gd name="connsiteY4061" fmla="*/ 493732 h 2795428"/>
              <a:gd name="connsiteX4062" fmla="*/ 1005792 w 4760332"/>
              <a:gd name="connsiteY4062" fmla="*/ 483995 h 2795428"/>
              <a:gd name="connsiteX4063" fmla="*/ 1005792 w 4760332"/>
              <a:gd name="connsiteY4063" fmla="*/ 472253 h 2795428"/>
              <a:gd name="connsiteX4064" fmla="*/ 1002069 w 4760332"/>
              <a:gd name="connsiteY4064" fmla="*/ 458793 h 2795428"/>
              <a:gd name="connsiteX4065" fmla="*/ 1001210 w 4760332"/>
              <a:gd name="connsiteY4065" fmla="*/ 443041 h 2795428"/>
              <a:gd name="connsiteX4066" fmla="*/ 999205 w 4760332"/>
              <a:gd name="connsiteY4066" fmla="*/ 429295 h 2795428"/>
              <a:gd name="connsiteX4067" fmla="*/ 638931 w 4760332"/>
              <a:gd name="connsiteY4067" fmla="*/ 412971 h 2795428"/>
              <a:gd name="connsiteX4068" fmla="*/ 652391 w 4760332"/>
              <a:gd name="connsiteY4068" fmla="*/ 413830 h 2795428"/>
              <a:gd name="connsiteX4069" fmla="*/ 652391 w 4760332"/>
              <a:gd name="connsiteY4069" fmla="*/ 426431 h 2795428"/>
              <a:gd name="connsiteX4070" fmla="*/ 668715 w 4760332"/>
              <a:gd name="connsiteY4070" fmla="*/ 426431 h 2795428"/>
              <a:gd name="connsiteX4071" fmla="*/ 682176 w 4760332"/>
              <a:gd name="connsiteY4071" fmla="*/ 426431 h 2795428"/>
              <a:gd name="connsiteX4072" fmla="*/ 697641 w 4760332"/>
              <a:gd name="connsiteY4072" fmla="*/ 426431 h 2795428"/>
              <a:gd name="connsiteX4073" fmla="*/ 700504 w 4760332"/>
              <a:gd name="connsiteY4073" fmla="*/ 433305 h 2795428"/>
              <a:gd name="connsiteX4074" fmla="*/ 704227 w 4760332"/>
              <a:gd name="connsiteY4074" fmla="*/ 441037 h 2795428"/>
              <a:gd name="connsiteX4075" fmla="*/ 707092 w 4760332"/>
              <a:gd name="connsiteY4075" fmla="*/ 449915 h 2795428"/>
              <a:gd name="connsiteX4076" fmla="*/ 711101 w 4760332"/>
              <a:gd name="connsiteY4076" fmla="*/ 456788 h 2795428"/>
              <a:gd name="connsiteX4077" fmla="*/ 711101 w 4760332"/>
              <a:gd name="connsiteY4077" fmla="*/ 459652 h 2795428"/>
              <a:gd name="connsiteX4078" fmla="*/ 700504 w 4760332"/>
              <a:gd name="connsiteY4078" fmla="*/ 472253 h 2795428"/>
              <a:gd name="connsiteX4079" fmla="*/ 687044 w 4760332"/>
              <a:gd name="connsiteY4079" fmla="*/ 477121 h 2795428"/>
              <a:gd name="connsiteX4080" fmla="*/ 673584 w 4760332"/>
              <a:gd name="connsiteY4080" fmla="*/ 481990 h 2795428"/>
              <a:gd name="connsiteX4081" fmla="*/ 665852 w 4760332"/>
              <a:gd name="connsiteY4081" fmla="*/ 497741 h 2795428"/>
              <a:gd name="connsiteX4082" fmla="*/ 658978 w 4760332"/>
              <a:gd name="connsiteY4082" fmla="*/ 511487 h 2795428"/>
              <a:gd name="connsiteX4083" fmla="*/ 657259 w 4760332"/>
              <a:gd name="connsiteY4083" fmla="*/ 526953 h 2795428"/>
              <a:gd name="connsiteX4084" fmla="*/ 660124 w 4760332"/>
              <a:gd name="connsiteY4084" fmla="*/ 541559 h 2795428"/>
              <a:gd name="connsiteX4085" fmla="*/ 645518 w 4760332"/>
              <a:gd name="connsiteY4085" fmla="*/ 543563 h 2795428"/>
              <a:gd name="connsiteX4086" fmla="*/ 632057 w 4760332"/>
              <a:gd name="connsiteY4086" fmla="*/ 548432 h 2795428"/>
              <a:gd name="connsiteX4087" fmla="*/ 614874 w 4760332"/>
              <a:gd name="connsiteY4087" fmla="*/ 553300 h 2795428"/>
              <a:gd name="connsiteX4088" fmla="*/ 614015 w 4760332"/>
              <a:gd name="connsiteY4088" fmla="*/ 550437 h 2795428"/>
              <a:gd name="connsiteX4089" fmla="*/ 612010 w 4760332"/>
              <a:gd name="connsiteY4089" fmla="*/ 547573 h 2795428"/>
              <a:gd name="connsiteX4090" fmla="*/ 610006 w 4760332"/>
              <a:gd name="connsiteY4090" fmla="*/ 545568 h 2795428"/>
              <a:gd name="connsiteX4091" fmla="*/ 610006 w 4760332"/>
              <a:gd name="connsiteY4091" fmla="*/ 541559 h 2795428"/>
              <a:gd name="connsiteX4092" fmla="*/ 608287 w 4760332"/>
              <a:gd name="connsiteY4092" fmla="*/ 538695 h 2795428"/>
              <a:gd name="connsiteX4093" fmla="*/ 610006 w 4760332"/>
              <a:gd name="connsiteY4093" fmla="*/ 536691 h 2795428"/>
              <a:gd name="connsiteX4094" fmla="*/ 610006 w 4760332"/>
              <a:gd name="connsiteY4094" fmla="*/ 534685 h 2795428"/>
              <a:gd name="connsiteX4095" fmla="*/ 610006 w 4760332"/>
              <a:gd name="connsiteY4095" fmla="*/ 533826 h 2795428"/>
              <a:gd name="connsiteX4096" fmla="*/ 612010 w 4760332"/>
              <a:gd name="connsiteY4096" fmla="*/ 529817 h 2795428"/>
              <a:gd name="connsiteX4097" fmla="*/ 612010 w 4760332"/>
              <a:gd name="connsiteY4097" fmla="*/ 526953 h 2795428"/>
              <a:gd name="connsiteX4098" fmla="*/ 600554 w 4760332"/>
              <a:gd name="connsiteY4098" fmla="*/ 526953 h 2795428"/>
              <a:gd name="connsiteX4099" fmla="*/ 600554 w 4760332"/>
              <a:gd name="connsiteY4099" fmla="*/ 521226 h 2795428"/>
              <a:gd name="connsiteX4100" fmla="*/ 600554 w 4760332"/>
              <a:gd name="connsiteY4100" fmla="*/ 520080 h 2795428"/>
              <a:gd name="connsiteX4101" fmla="*/ 598550 w 4760332"/>
              <a:gd name="connsiteY4101" fmla="*/ 518361 h 2795428"/>
              <a:gd name="connsiteX4102" fmla="*/ 598550 w 4760332"/>
              <a:gd name="connsiteY4102" fmla="*/ 516357 h 2795428"/>
              <a:gd name="connsiteX4103" fmla="*/ 596545 w 4760332"/>
              <a:gd name="connsiteY4103" fmla="*/ 514352 h 2795428"/>
              <a:gd name="connsiteX4104" fmla="*/ 593681 w 4760332"/>
              <a:gd name="connsiteY4104" fmla="*/ 511487 h 2795428"/>
              <a:gd name="connsiteX4105" fmla="*/ 591962 w 4760332"/>
              <a:gd name="connsiteY4105" fmla="*/ 511487 h 2795428"/>
              <a:gd name="connsiteX4106" fmla="*/ 589957 w 4760332"/>
              <a:gd name="connsiteY4106" fmla="*/ 511487 h 2795428"/>
              <a:gd name="connsiteX4107" fmla="*/ 587953 w 4760332"/>
              <a:gd name="connsiteY4107" fmla="*/ 511487 h 2795428"/>
              <a:gd name="connsiteX4108" fmla="*/ 587094 w 4760332"/>
              <a:gd name="connsiteY4108" fmla="*/ 511487 h 2795428"/>
              <a:gd name="connsiteX4109" fmla="*/ 581366 w 4760332"/>
              <a:gd name="connsiteY4109" fmla="*/ 511487 h 2795428"/>
              <a:gd name="connsiteX4110" fmla="*/ 581366 w 4760332"/>
              <a:gd name="connsiteY4110" fmla="*/ 500605 h 2795428"/>
              <a:gd name="connsiteX4111" fmla="*/ 593681 w 4760332"/>
              <a:gd name="connsiteY4111" fmla="*/ 486858 h 2795428"/>
              <a:gd name="connsiteX4112" fmla="*/ 601413 w 4760332"/>
              <a:gd name="connsiteY4112" fmla="*/ 468530 h 2795428"/>
              <a:gd name="connsiteX4113" fmla="*/ 608287 w 4760332"/>
              <a:gd name="connsiteY4113" fmla="*/ 447910 h 2795428"/>
              <a:gd name="connsiteX4114" fmla="*/ 603418 w 4760332"/>
              <a:gd name="connsiteY4114" fmla="*/ 445046 h 2795428"/>
              <a:gd name="connsiteX4115" fmla="*/ 601413 w 4760332"/>
              <a:gd name="connsiteY4115" fmla="*/ 440177 h 2795428"/>
              <a:gd name="connsiteX4116" fmla="*/ 600554 w 4760332"/>
              <a:gd name="connsiteY4116" fmla="*/ 436168 h 2795428"/>
              <a:gd name="connsiteX4117" fmla="*/ 598550 w 4760332"/>
              <a:gd name="connsiteY4117" fmla="*/ 429294 h 2795428"/>
              <a:gd name="connsiteX4118" fmla="*/ 596545 w 4760332"/>
              <a:gd name="connsiteY4118" fmla="*/ 422708 h 2795428"/>
              <a:gd name="connsiteX4119" fmla="*/ 610006 w 4760332"/>
              <a:gd name="connsiteY4119" fmla="*/ 419557 h 2795428"/>
              <a:gd name="connsiteX4120" fmla="*/ 620602 w 4760332"/>
              <a:gd name="connsiteY4120" fmla="*/ 417840 h 2795428"/>
              <a:gd name="connsiteX4121" fmla="*/ 628334 w 4760332"/>
              <a:gd name="connsiteY4121" fmla="*/ 413830 h 2795428"/>
              <a:gd name="connsiteX4122" fmla="*/ 2076022 w 4760332"/>
              <a:gd name="connsiteY4122" fmla="*/ 372876 h 2795428"/>
              <a:gd name="connsiteX4123" fmla="*/ 2090341 w 4760332"/>
              <a:gd name="connsiteY4123" fmla="*/ 372876 h 2795428"/>
              <a:gd name="connsiteX4124" fmla="*/ 2090341 w 4760332"/>
              <a:gd name="connsiteY4124" fmla="*/ 376600 h 2795428"/>
              <a:gd name="connsiteX4125" fmla="*/ 2087478 w 4760332"/>
              <a:gd name="connsiteY4125" fmla="*/ 376600 h 2795428"/>
              <a:gd name="connsiteX4126" fmla="*/ 2083755 w 4760332"/>
              <a:gd name="connsiteY4126" fmla="*/ 378605 h 2795428"/>
              <a:gd name="connsiteX4127" fmla="*/ 2082896 w 4760332"/>
              <a:gd name="connsiteY4127" fmla="*/ 378605 h 2795428"/>
              <a:gd name="connsiteX4128" fmla="*/ 2080890 w 4760332"/>
              <a:gd name="connsiteY4128" fmla="*/ 378605 h 2795428"/>
              <a:gd name="connsiteX4129" fmla="*/ 2078886 w 4760332"/>
              <a:gd name="connsiteY4129" fmla="*/ 376600 h 2795428"/>
              <a:gd name="connsiteX4130" fmla="*/ 1017535 w 4760332"/>
              <a:gd name="connsiteY4130" fmla="*/ 372876 h 2795428"/>
              <a:gd name="connsiteX4131" fmla="*/ 1021257 w 4760332"/>
              <a:gd name="connsiteY4131" fmla="*/ 395214 h 2795428"/>
              <a:gd name="connsiteX4132" fmla="*/ 1015530 w 4760332"/>
              <a:gd name="connsiteY4132" fmla="*/ 399224 h 2795428"/>
              <a:gd name="connsiteX4133" fmla="*/ 1012666 w 4760332"/>
              <a:gd name="connsiteY4133" fmla="*/ 400083 h 2795428"/>
              <a:gd name="connsiteX4134" fmla="*/ 1008656 w 4760332"/>
              <a:gd name="connsiteY4134" fmla="*/ 402087 h 2795428"/>
              <a:gd name="connsiteX4135" fmla="*/ 1004074 w 4760332"/>
              <a:gd name="connsiteY4135" fmla="*/ 406097 h 2795428"/>
              <a:gd name="connsiteX4136" fmla="*/ 999205 w 4760332"/>
              <a:gd name="connsiteY4136" fmla="*/ 406956 h 2795428"/>
              <a:gd name="connsiteX4137" fmla="*/ 997201 w 4760332"/>
              <a:gd name="connsiteY4137" fmla="*/ 406097 h 2795428"/>
              <a:gd name="connsiteX4138" fmla="*/ 996342 w 4760332"/>
              <a:gd name="connsiteY4138" fmla="*/ 406097 h 2795428"/>
              <a:gd name="connsiteX4139" fmla="*/ 994337 w 4760332"/>
              <a:gd name="connsiteY4139" fmla="*/ 404093 h 2795428"/>
              <a:gd name="connsiteX4140" fmla="*/ 992332 w 4760332"/>
              <a:gd name="connsiteY4140" fmla="*/ 404093 h 2795428"/>
              <a:gd name="connsiteX4141" fmla="*/ 987749 w 4760332"/>
              <a:gd name="connsiteY4141" fmla="*/ 404093 h 2795428"/>
              <a:gd name="connsiteX4142" fmla="*/ 987749 w 4760332"/>
              <a:gd name="connsiteY4142" fmla="*/ 400083 h 2795428"/>
              <a:gd name="connsiteX4143" fmla="*/ 987749 w 4760332"/>
              <a:gd name="connsiteY4143" fmla="*/ 399224 h 2795428"/>
              <a:gd name="connsiteX4144" fmla="*/ 985745 w 4760332"/>
              <a:gd name="connsiteY4144" fmla="*/ 399224 h 2795428"/>
              <a:gd name="connsiteX4145" fmla="*/ 985745 w 4760332"/>
              <a:gd name="connsiteY4145" fmla="*/ 397219 h 2795428"/>
              <a:gd name="connsiteX4146" fmla="*/ 983740 w 4760332"/>
              <a:gd name="connsiteY4146" fmla="*/ 395214 h 2795428"/>
              <a:gd name="connsiteX4147" fmla="*/ 983740 w 4760332"/>
              <a:gd name="connsiteY4147" fmla="*/ 388341 h 2795428"/>
              <a:gd name="connsiteX4148" fmla="*/ 992332 w 4760332"/>
              <a:gd name="connsiteY4148" fmla="*/ 383472 h 2795428"/>
              <a:gd name="connsiteX4149" fmla="*/ 999205 w 4760332"/>
              <a:gd name="connsiteY4149" fmla="*/ 378604 h 2795428"/>
              <a:gd name="connsiteX4150" fmla="*/ 1005792 w 4760332"/>
              <a:gd name="connsiteY4150" fmla="*/ 374880 h 2795428"/>
              <a:gd name="connsiteX4151" fmla="*/ 685898 w 4760332"/>
              <a:gd name="connsiteY4151" fmla="*/ 370013 h 2795428"/>
              <a:gd name="connsiteX4152" fmla="*/ 688762 w 4760332"/>
              <a:gd name="connsiteY4152" fmla="*/ 370013 h 2795428"/>
              <a:gd name="connsiteX4153" fmla="*/ 692772 w 4760332"/>
              <a:gd name="connsiteY4153" fmla="*/ 371732 h 2795428"/>
              <a:gd name="connsiteX4154" fmla="*/ 693631 w 4760332"/>
              <a:gd name="connsiteY4154" fmla="*/ 371732 h 2795428"/>
              <a:gd name="connsiteX4155" fmla="*/ 695636 w 4760332"/>
              <a:gd name="connsiteY4155" fmla="*/ 372877 h 2795428"/>
              <a:gd name="connsiteX4156" fmla="*/ 697641 w 4760332"/>
              <a:gd name="connsiteY4156" fmla="*/ 376601 h 2795428"/>
              <a:gd name="connsiteX4157" fmla="*/ 685898 w 4760332"/>
              <a:gd name="connsiteY4157" fmla="*/ 376601 h 2795428"/>
              <a:gd name="connsiteX4158" fmla="*/ 4177819 w 4760332"/>
              <a:gd name="connsiteY4158" fmla="*/ 358271 h 2795428"/>
              <a:gd name="connsiteX4159" fmla="*/ 4193284 w 4760332"/>
              <a:gd name="connsiteY4159" fmla="*/ 360275 h 2795428"/>
              <a:gd name="connsiteX4160" fmla="*/ 4208749 w 4760332"/>
              <a:gd name="connsiteY4160" fmla="*/ 363140 h 2795428"/>
              <a:gd name="connsiteX4161" fmla="*/ 4222211 w 4760332"/>
              <a:gd name="connsiteY4161" fmla="*/ 368008 h 2795428"/>
              <a:gd name="connsiteX4162" fmla="*/ 4231661 w 4760332"/>
              <a:gd name="connsiteY4162" fmla="*/ 376600 h 2795428"/>
              <a:gd name="connsiteX4163" fmla="*/ 4238535 w 4760332"/>
              <a:gd name="connsiteY4163" fmla="*/ 388342 h 2795428"/>
              <a:gd name="connsiteX4164" fmla="*/ 4242258 w 4760332"/>
              <a:gd name="connsiteY4164" fmla="*/ 404093 h 2795428"/>
              <a:gd name="connsiteX4165" fmla="*/ 4220205 w 4760332"/>
              <a:gd name="connsiteY4165" fmla="*/ 400084 h 2795428"/>
              <a:gd name="connsiteX4166" fmla="*/ 4199872 w 4760332"/>
              <a:gd name="connsiteY4166" fmla="*/ 393210 h 2795428"/>
              <a:gd name="connsiteX4167" fmla="*/ 4184692 w 4760332"/>
              <a:gd name="connsiteY4167" fmla="*/ 383473 h 2795428"/>
              <a:gd name="connsiteX4168" fmla="*/ 4174955 w 4760332"/>
              <a:gd name="connsiteY4168" fmla="*/ 370012 h 2795428"/>
              <a:gd name="connsiteX4169" fmla="*/ 4176960 w 4760332"/>
              <a:gd name="connsiteY4169" fmla="*/ 368008 h 2795428"/>
              <a:gd name="connsiteX4170" fmla="*/ 4176960 w 4760332"/>
              <a:gd name="connsiteY4170" fmla="*/ 366003 h 2795428"/>
              <a:gd name="connsiteX4171" fmla="*/ 4177819 w 4760332"/>
              <a:gd name="connsiteY4171" fmla="*/ 365144 h 2795428"/>
              <a:gd name="connsiteX4172" fmla="*/ 4177819 w 4760332"/>
              <a:gd name="connsiteY4172" fmla="*/ 361134 h 2795428"/>
              <a:gd name="connsiteX4173" fmla="*/ 950235 w 4760332"/>
              <a:gd name="connsiteY4173" fmla="*/ 347388 h 2795428"/>
              <a:gd name="connsiteX4174" fmla="*/ 955963 w 4760332"/>
              <a:gd name="connsiteY4174" fmla="*/ 347388 h 2795428"/>
              <a:gd name="connsiteX4175" fmla="*/ 956822 w 4760332"/>
              <a:gd name="connsiteY4175" fmla="*/ 347388 h 2795428"/>
              <a:gd name="connsiteX4176" fmla="*/ 958826 w 4760332"/>
              <a:gd name="connsiteY4176" fmla="*/ 349392 h 2795428"/>
              <a:gd name="connsiteX4177" fmla="*/ 960831 w 4760332"/>
              <a:gd name="connsiteY4177" fmla="*/ 349392 h 2795428"/>
              <a:gd name="connsiteX4178" fmla="*/ 962550 w 4760332"/>
              <a:gd name="connsiteY4178" fmla="*/ 351397 h 2795428"/>
              <a:gd name="connsiteX4179" fmla="*/ 963695 w 4760332"/>
              <a:gd name="connsiteY4179" fmla="*/ 354261 h 2795428"/>
              <a:gd name="connsiteX4180" fmla="*/ 965413 w 4760332"/>
              <a:gd name="connsiteY4180" fmla="*/ 356266 h 2795428"/>
              <a:gd name="connsiteX4181" fmla="*/ 965413 w 4760332"/>
              <a:gd name="connsiteY4181" fmla="*/ 361134 h 2795428"/>
              <a:gd name="connsiteX4182" fmla="*/ 965413 w 4760332"/>
              <a:gd name="connsiteY4182" fmla="*/ 366003 h 2795428"/>
              <a:gd name="connsiteX4183" fmla="*/ 962550 w 4760332"/>
              <a:gd name="connsiteY4183" fmla="*/ 376599 h 2795428"/>
              <a:gd name="connsiteX4184" fmla="*/ 960831 w 4760332"/>
              <a:gd name="connsiteY4184" fmla="*/ 392350 h 2795428"/>
              <a:gd name="connsiteX4185" fmla="*/ 958826 w 4760332"/>
              <a:gd name="connsiteY4185" fmla="*/ 404092 h 2795428"/>
              <a:gd name="connsiteX4186" fmla="*/ 953957 w 4760332"/>
              <a:gd name="connsiteY4186" fmla="*/ 406097 h 2795428"/>
              <a:gd name="connsiteX4187" fmla="*/ 950235 w 4760332"/>
              <a:gd name="connsiteY4187" fmla="*/ 406956 h 2795428"/>
              <a:gd name="connsiteX4188" fmla="*/ 947370 w 4760332"/>
              <a:gd name="connsiteY4188" fmla="*/ 410966 h 2795428"/>
              <a:gd name="connsiteX4189" fmla="*/ 943361 w 4760332"/>
              <a:gd name="connsiteY4189" fmla="*/ 410966 h 2795428"/>
              <a:gd name="connsiteX4190" fmla="*/ 943361 w 4760332"/>
              <a:gd name="connsiteY4190" fmla="*/ 408961 h 2795428"/>
              <a:gd name="connsiteX4191" fmla="*/ 942502 w 4760332"/>
              <a:gd name="connsiteY4191" fmla="*/ 408961 h 2795428"/>
              <a:gd name="connsiteX4192" fmla="*/ 940497 w 4760332"/>
              <a:gd name="connsiteY4192" fmla="*/ 406956 h 2795428"/>
              <a:gd name="connsiteX4193" fmla="*/ 936774 w 4760332"/>
              <a:gd name="connsiteY4193" fmla="*/ 404092 h 2795428"/>
              <a:gd name="connsiteX4194" fmla="*/ 935629 w 4760332"/>
              <a:gd name="connsiteY4194" fmla="*/ 400083 h 2795428"/>
              <a:gd name="connsiteX4195" fmla="*/ 935629 w 4760332"/>
              <a:gd name="connsiteY4195" fmla="*/ 395214 h 2795428"/>
              <a:gd name="connsiteX4196" fmla="*/ 935629 w 4760332"/>
              <a:gd name="connsiteY4196" fmla="*/ 392350 h 2795428"/>
              <a:gd name="connsiteX4197" fmla="*/ 931905 w 4760332"/>
              <a:gd name="connsiteY4197" fmla="*/ 388341 h 2795428"/>
              <a:gd name="connsiteX4198" fmla="*/ 925319 w 4760332"/>
              <a:gd name="connsiteY4198" fmla="*/ 383472 h 2795428"/>
              <a:gd name="connsiteX4199" fmla="*/ 916440 w 4760332"/>
              <a:gd name="connsiteY4199" fmla="*/ 381468 h 2795428"/>
              <a:gd name="connsiteX4200" fmla="*/ 908994 w 4760332"/>
              <a:gd name="connsiteY4200" fmla="*/ 383472 h 2795428"/>
              <a:gd name="connsiteX4201" fmla="*/ 900116 w 4760332"/>
              <a:gd name="connsiteY4201" fmla="*/ 381468 h 2795428"/>
              <a:gd name="connsiteX4202" fmla="*/ 891524 w 4760332"/>
              <a:gd name="connsiteY4202" fmla="*/ 376599 h 2795428"/>
              <a:gd name="connsiteX4203" fmla="*/ 884937 w 4760332"/>
              <a:gd name="connsiteY4203" fmla="*/ 366003 h 2795428"/>
              <a:gd name="connsiteX4204" fmla="*/ 888660 w 4760332"/>
              <a:gd name="connsiteY4204" fmla="*/ 366003 h 2795428"/>
              <a:gd name="connsiteX4205" fmla="*/ 890665 w 4760332"/>
              <a:gd name="connsiteY4205" fmla="*/ 363139 h 2795428"/>
              <a:gd name="connsiteX4206" fmla="*/ 891524 w 4760332"/>
              <a:gd name="connsiteY4206" fmla="*/ 361134 h 2795428"/>
              <a:gd name="connsiteX4207" fmla="*/ 891524 w 4760332"/>
              <a:gd name="connsiteY4207" fmla="*/ 360275 h 2795428"/>
              <a:gd name="connsiteX4208" fmla="*/ 893529 w 4760332"/>
              <a:gd name="connsiteY4208" fmla="*/ 360275 h 2795428"/>
              <a:gd name="connsiteX4209" fmla="*/ 895534 w 4760332"/>
              <a:gd name="connsiteY4209" fmla="*/ 360275 h 2795428"/>
              <a:gd name="connsiteX4210" fmla="*/ 898398 w 4760332"/>
              <a:gd name="connsiteY4210" fmla="*/ 360275 h 2795428"/>
              <a:gd name="connsiteX4211" fmla="*/ 904126 w 4760332"/>
              <a:gd name="connsiteY4211" fmla="*/ 358270 h 2795428"/>
              <a:gd name="connsiteX4212" fmla="*/ 913577 w 4760332"/>
              <a:gd name="connsiteY4212" fmla="*/ 361134 h 2795428"/>
              <a:gd name="connsiteX4213" fmla="*/ 925319 w 4760332"/>
              <a:gd name="connsiteY4213" fmla="*/ 360275 h 2795428"/>
              <a:gd name="connsiteX4214" fmla="*/ 938492 w 4760332"/>
              <a:gd name="connsiteY4214" fmla="*/ 358270 h 2795428"/>
              <a:gd name="connsiteX4215" fmla="*/ 950235 w 4760332"/>
              <a:gd name="connsiteY4215" fmla="*/ 358270 h 2795428"/>
              <a:gd name="connsiteX4216" fmla="*/ 814772 w 4760332"/>
              <a:gd name="connsiteY4216" fmla="*/ 344524 h 2795428"/>
              <a:gd name="connsiteX4217" fmla="*/ 819641 w 4760332"/>
              <a:gd name="connsiteY4217" fmla="*/ 344524 h 2795428"/>
              <a:gd name="connsiteX4218" fmla="*/ 826228 w 4760332"/>
              <a:gd name="connsiteY4218" fmla="*/ 344524 h 2795428"/>
              <a:gd name="connsiteX4219" fmla="*/ 828232 w 4760332"/>
              <a:gd name="connsiteY4219" fmla="*/ 347387 h 2795428"/>
              <a:gd name="connsiteX4220" fmla="*/ 829951 w 4760332"/>
              <a:gd name="connsiteY4220" fmla="*/ 349393 h 2795428"/>
              <a:gd name="connsiteX4221" fmla="*/ 831097 w 4760332"/>
              <a:gd name="connsiteY4221" fmla="*/ 353402 h 2795428"/>
              <a:gd name="connsiteX4222" fmla="*/ 831097 w 4760332"/>
              <a:gd name="connsiteY4222" fmla="*/ 356265 h 2795428"/>
              <a:gd name="connsiteX4223" fmla="*/ 833101 w 4760332"/>
              <a:gd name="connsiteY4223" fmla="*/ 360275 h 2795428"/>
              <a:gd name="connsiteX4224" fmla="*/ 833101 w 4760332"/>
              <a:gd name="connsiteY4224" fmla="*/ 366002 h 2795428"/>
              <a:gd name="connsiteX4225" fmla="*/ 829951 w 4760332"/>
              <a:gd name="connsiteY4225" fmla="*/ 366002 h 2795428"/>
              <a:gd name="connsiteX4226" fmla="*/ 829951 w 4760332"/>
              <a:gd name="connsiteY4226" fmla="*/ 370013 h 2795428"/>
              <a:gd name="connsiteX4227" fmla="*/ 833101 w 4760332"/>
              <a:gd name="connsiteY4227" fmla="*/ 370013 h 2795428"/>
              <a:gd name="connsiteX4228" fmla="*/ 837683 w 4760332"/>
              <a:gd name="connsiteY4228" fmla="*/ 371730 h 2795428"/>
              <a:gd name="connsiteX4229" fmla="*/ 843411 w 4760332"/>
              <a:gd name="connsiteY4229" fmla="*/ 372876 h 2795428"/>
              <a:gd name="connsiteX4230" fmla="*/ 848280 w 4760332"/>
              <a:gd name="connsiteY4230" fmla="*/ 372876 h 2795428"/>
              <a:gd name="connsiteX4231" fmla="*/ 855153 w 4760332"/>
              <a:gd name="connsiteY4231" fmla="*/ 372876 h 2795428"/>
              <a:gd name="connsiteX4232" fmla="*/ 858017 w 4760332"/>
              <a:gd name="connsiteY4232" fmla="*/ 370013 h 2795428"/>
              <a:gd name="connsiteX4233" fmla="*/ 859735 w 4760332"/>
              <a:gd name="connsiteY4233" fmla="*/ 368008 h 2795428"/>
              <a:gd name="connsiteX4234" fmla="*/ 861740 w 4760332"/>
              <a:gd name="connsiteY4234" fmla="*/ 368008 h 2795428"/>
              <a:gd name="connsiteX4235" fmla="*/ 863745 w 4760332"/>
              <a:gd name="connsiteY4235" fmla="*/ 368008 h 2795428"/>
              <a:gd name="connsiteX4236" fmla="*/ 866609 w 4760332"/>
              <a:gd name="connsiteY4236" fmla="*/ 370013 h 2795428"/>
              <a:gd name="connsiteX4237" fmla="*/ 868613 w 4760332"/>
              <a:gd name="connsiteY4237" fmla="*/ 371730 h 2795428"/>
              <a:gd name="connsiteX4238" fmla="*/ 868613 w 4760332"/>
              <a:gd name="connsiteY4238" fmla="*/ 372876 h 2795428"/>
              <a:gd name="connsiteX4239" fmla="*/ 868613 w 4760332"/>
              <a:gd name="connsiteY4239" fmla="*/ 374881 h 2795428"/>
              <a:gd name="connsiteX4240" fmla="*/ 870332 w 4760332"/>
              <a:gd name="connsiteY4240" fmla="*/ 376599 h 2795428"/>
              <a:gd name="connsiteX4241" fmla="*/ 870332 w 4760332"/>
              <a:gd name="connsiteY4241" fmla="*/ 379750 h 2795428"/>
              <a:gd name="connsiteX4242" fmla="*/ 868613 w 4760332"/>
              <a:gd name="connsiteY4242" fmla="*/ 383473 h 2795428"/>
              <a:gd name="connsiteX4243" fmla="*/ 868613 w 4760332"/>
              <a:gd name="connsiteY4243" fmla="*/ 385477 h 2795428"/>
              <a:gd name="connsiteX4244" fmla="*/ 868613 w 4760332"/>
              <a:gd name="connsiteY4244" fmla="*/ 386623 h 2795428"/>
              <a:gd name="connsiteX4245" fmla="*/ 868613 w 4760332"/>
              <a:gd name="connsiteY4245" fmla="*/ 388341 h 2795428"/>
              <a:gd name="connsiteX4246" fmla="*/ 866609 w 4760332"/>
              <a:gd name="connsiteY4246" fmla="*/ 392350 h 2795428"/>
              <a:gd name="connsiteX4247" fmla="*/ 856871 w 4760332"/>
              <a:gd name="connsiteY4247" fmla="*/ 397219 h 2795428"/>
              <a:gd name="connsiteX4248" fmla="*/ 844557 w 4760332"/>
              <a:gd name="connsiteY4248" fmla="*/ 397219 h 2795428"/>
              <a:gd name="connsiteX4249" fmla="*/ 831097 w 4760332"/>
              <a:gd name="connsiteY4249" fmla="*/ 397219 h 2795428"/>
              <a:gd name="connsiteX4250" fmla="*/ 817636 w 4760332"/>
              <a:gd name="connsiteY4250" fmla="*/ 400082 h 2795428"/>
              <a:gd name="connsiteX4251" fmla="*/ 807899 w 4760332"/>
              <a:gd name="connsiteY4251" fmla="*/ 406956 h 2795428"/>
              <a:gd name="connsiteX4252" fmla="*/ 796444 w 4760332"/>
              <a:gd name="connsiteY4252" fmla="*/ 415834 h 2795428"/>
              <a:gd name="connsiteX4253" fmla="*/ 785847 w 4760332"/>
              <a:gd name="connsiteY4253" fmla="*/ 424425 h 2795428"/>
              <a:gd name="connsiteX4254" fmla="*/ 771528 w 4760332"/>
              <a:gd name="connsiteY4254" fmla="*/ 429294 h 2795428"/>
              <a:gd name="connsiteX4255" fmla="*/ 769523 w 4760332"/>
              <a:gd name="connsiteY4255" fmla="*/ 426430 h 2795428"/>
              <a:gd name="connsiteX4256" fmla="*/ 767519 w 4760332"/>
              <a:gd name="connsiteY4256" fmla="*/ 422708 h 2795428"/>
              <a:gd name="connsiteX4257" fmla="*/ 767519 w 4760332"/>
              <a:gd name="connsiteY4257" fmla="*/ 419557 h 2795428"/>
              <a:gd name="connsiteX4258" fmla="*/ 765800 w 4760332"/>
              <a:gd name="connsiteY4258" fmla="*/ 413830 h 2795428"/>
              <a:gd name="connsiteX4259" fmla="*/ 771528 w 4760332"/>
              <a:gd name="connsiteY4259" fmla="*/ 410965 h 2795428"/>
              <a:gd name="connsiteX4260" fmla="*/ 776397 w 4760332"/>
              <a:gd name="connsiteY4260" fmla="*/ 406956 h 2795428"/>
              <a:gd name="connsiteX4261" fmla="*/ 779260 w 4760332"/>
              <a:gd name="connsiteY4261" fmla="*/ 402088 h 2795428"/>
              <a:gd name="connsiteX4262" fmla="*/ 782984 w 4760332"/>
              <a:gd name="connsiteY4262" fmla="*/ 397219 h 2795428"/>
              <a:gd name="connsiteX4263" fmla="*/ 784988 w 4760332"/>
              <a:gd name="connsiteY4263" fmla="*/ 392350 h 2795428"/>
              <a:gd name="connsiteX4264" fmla="*/ 765800 w 4760332"/>
              <a:gd name="connsiteY4264" fmla="*/ 392350 h 2795428"/>
              <a:gd name="connsiteX4265" fmla="*/ 754058 w 4760332"/>
              <a:gd name="connsiteY4265" fmla="*/ 397219 h 2795428"/>
              <a:gd name="connsiteX4266" fmla="*/ 740884 w 4760332"/>
              <a:gd name="connsiteY4266" fmla="*/ 399224 h 2795428"/>
              <a:gd name="connsiteX4267" fmla="*/ 725419 w 4760332"/>
              <a:gd name="connsiteY4267" fmla="*/ 397219 h 2795428"/>
              <a:gd name="connsiteX4268" fmla="*/ 715682 w 4760332"/>
              <a:gd name="connsiteY4268" fmla="*/ 392350 h 2795428"/>
              <a:gd name="connsiteX4269" fmla="*/ 711100 w 4760332"/>
              <a:gd name="connsiteY4269" fmla="*/ 392350 h 2795428"/>
              <a:gd name="connsiteX4270" fmla="*/ 711100 w 4760332"/>
              <a:gd name="connsiteY4270" fmla="*/ 388341 h 2795428"/>
              <a:gd name="connsiteX4271" fmla="*/ 715682 w 4760332"/>
              <a:gd name="connsiteY4271" fmla="*/ 386623 h 2795428"/>
              <a:gd name="connsiteX4272" fmla="*/ 719691 w 4760332"/>
              <a:gd name="connsiteY4272" fmla="*/ 385477 h 2795428"/>
              <a:gd name="connsiteX4273" fmla="*/ 720551 w 4760332"/>
              <a:gd name="connsiteY4273" fmla="*/ 383473 h 2795428"/>
              <a:gd name="connsiteX4274" fmla="*/ 724273 w 4760332"/>
              <a:gd name="connsiteY4274" fmla="*/ 381467 h 2795428"/>
              <a:gd name="connsiteX4275" fmla="*/ 725419 w 4760332"/>
              <a:gd name="connsiteY4275" fmla="*/ 376599 h 2795428"/>
              <a:gd name="connsiteX4276" fmla="*/ 722556 w 4760332"/>
              <a:gd name="connsiteY4276" fmla="*/ 376599 h 2795428"/>
              <a:gd name="connsiteX4277" fmla="*/ 722556 w 4760332"/>
              <a:gd name="connsiteY4277" fmla="*/ 372876 h 2795428"/>
              <a:gd name="connsiteX4278" fmla="*/ 727424 w 4760332"/>
              <a:gd name="connsiteY4278" fmla="*/ 372876 h 2795428"/>
              <a:gd name="connsiteX4279" fmla="*/ 731147 w 4760332"/>
              <a:gd name="connsiteY4279" fmla="*/ 371730 h 2795428"/>
              <a:gd name="connsiteX4280" fmla="*/ 734011 w 4760332"/>
              <a:gd name="connsiteY4280" fmla="*/ 371730 h 2795428"/>
              <a:gd name="connsiteX4281" fmla="*/ 737734 w 4760332"/>
              <a:gd name="connsiteY4281" fmla="*/ 370013 h 2795428"/>
              <a:gd name="connsiteX4282" fmla="*/ 736016 w 4760332"/>
              <a:gd name="connsiteY4282" fmla="*/ 368008 h 2795428"/>
              <a:gd name="connsiteX4283" fmla="*/ 734011 w 4760332"/>
              <a:gd name="connsiteY4283" fmla="*/ 366002 h 2795428"/>
              <a:gd name="connsiteX4284" fmla="*/ 732007 w 4760332"/>
              <a:gd name="connsiteY4284" fmla="*/ 365144 h 2795428"/>
              <a:gd name="connsiteX4285" fmla="*/ 732007 w 4760332"/>
              <a:gd name="connsiteY4285" fmla="*/ 363139 h 2795428"/>
              <a:gd name="connsiteX4286" fmla="*/ 731147 w 4760332"/>
              <a:gd name="connsiteY4286" fmla="*/ 361134 h 2795428"/>
              <a:gd name="connsiteX4287" fmla="*/ 729142 w 4760332"/>
              <a:gd name="connsiteY4287" fmla="*/ 358270 h 2795428"/>
              <a:gd name="connsiteX4288" fmla="*/ 732007 w 4760332"/>
              <a:gd name="connsiteY4288" fmla="*/ 358270 h 2795428"/>
              <a:gd name="connsiteX4289" fmla="*/ 734011 w 4760332"/>
              <a:gd name="connsiteY4289" fmla="*/ 356265 h 2795428"/>
              <a:gd name="connsiteX4290" fmla="*/ 736016 w 4760332"/>
              <a:gd name="connsiteY4290" fmla="*/ 356265 h 2795428"/>
              <a:gd name="connsiteX4291" fmla="*/ 737734 w 4760332"/>
              <a:gd name="connsiteY4291" fmla="*/ 354261 h 2795428"/>
              <a:gd name="connsiteX4292" fmla="*/ 756063 w 4760332"/>
              <a:gd name="connsiteY4292" fmla="*/ 360275 h 2795428"/>
              <a:gd name="connsiteX4293" fmla="*/ 771528 w 4760332"/>
              <a:gd name="connsiteY4293" fmla="*/ 366002 h 2795428"/>
              <a:gd name="connsiteX4294" fmla="*/ 784988 w 4760332"/>
              <a:gd name="connsiteY4294" fmla="*/ 372876 h 2795428"/>
              <a:gd name="connsiteX4295" fmla="*/ 799307 w 4760332"/>
              <a:gd name="connsiteY4295" fmla="*/ 378604 h 2795428"/>
              <a:gd name="connsiteX4296" fmla="*/ 817636 w 4760332"/>
              <a:gd name="connsiteY4296" fmla="*/ 379750 h 2795428"/>
              <a:gd name="connsiteX4297" fmla="*/ 814772 w 4760332"/>
              <a:gd name="connsiteY4297" fmla="*/ 371730 h 2795428"/>
              <a:gd name="connsiteX4298" fmla="*/ 811909 w 4760332"/>
              <a:gd name="connsiteY4298" fmla="*/ 365144 h 2795428"/>
              <a:gd name="connsiteX4299" fmla="*/ 809904 w 4760332"/>
              <a:gd name="connsiteY4299" fmla="*/ 360275 h 2795428"/>
              <a:gd name="connsiteX4300" fmla="*/ 807899 w 4760332"/>
              <a:gd name="connsiteY4300" fmla="*/ 347387 h 2795428"/>
              <a:gd name="connsiteX4301" fmla="*/ 811909 w 4760332"/>
              <a:gd name="connsiteY4301" fmla="*/ 346528 h 2795428"/>
              <a:gd name="connsiteX4302" fmla="*/ 4107655 w 4760332"/>
              <a:gd name="connsiteY4302" fmla="*/ 323904 h 2795428"/>
              <a:gd name="connsiteX4303" fmla="*/ 4116533 w 4760332"/>
              <a:gd name="connsiteY4303" fmla="*/ 323904 h 2795428"/>
              <a:gd name="connsiteX4304" fmla="*/ 4119397 w 4760332"/>
              <a:gd name="connsiteY4304" fmla="*/ 332782 h 2795428"/>
              <a:gd name="connsiteX4305" fmla="*/ 4119397 w 4760332"/>
              <a:gd name="connsiteY4305" fmla="*/ 342519 h 2795428"/>
              <a:gd name="connsiteX4306" fmla="*/ 4119397 w 4760332"/>
              <a:gd name="connsiteY4306" fmla="*/ 354261 h 2795428"/>
              <a:gd name="connsiteX4307" fmla="*/ 4134575 w 4760332"/>
              <a:gd name="connsiteY4307" fmla="*/ 349393 h 2795428"/>
              <a:gd name="connsiteX4308" fmla="*/ 4146318 w 4760332"/>
              <a:gd name="connsiteY4308" fmla="*/ 342519 h 2795428"/>
              <a:gd name="connsiteX4309" fmla="*/ 4159778 w 4760332"/>
              <a:gd name="connsiteY4309" fmla="*/ 335646 h 2795428"/>
              <a:gd name="connsiteX4310" fmla="*/ 4159778 w 4760332"/>
              <a:gd name="connsiteY4310" fmla="*/ 388342 h 2795428"/>
              <a:gd name="connsiteX4311" fmla="*/ 4159778 w 4760332"/>
              <a:gd name="connsiteY4311" fmla="*/ 390346 h 2795428"/>
              <a:gd name="connsiteX4312" fmla="*/ 4157773 w 4760332"/>
              <a:gd name="connsiteY4312" fmla="*/ 390346 h 2795428"/>
              <a:gd name="connsiteX4313" fmla="*/ 4156913 w 4760332"/>
              <a:gd name="connsiteY4313" fmla="*/ 392352 h 2795428"/>
              <a:gd name="connsiteX4314" fmla="*/ 4144312 w 4760332"/>
              <a:gd name="connsiteY4314" fmla="*/ 392352 h 2795428"/>
              <a:gd name="connsiteX4315" fmla="*/ 4127988 w 4760332"/>
              <a:gd name="connsiteY4315" fmla="*/ 393211 h 2795428"/>
              <a:gd name="connsiteX4316" fmla="*/ 4111664 w 4760332"/>
              <a:gd name="connsiteY4316" fmla="*/ 395215 h 2795428"/>
              <a:gd name="connsiteX4317" fmla="*/ 4098204 w 4760332"/>
              <a:gd name="connsiteY4317" fmla="*/ 397220 h 2795428"/>
              <a:gd name="connsiteX4318" fmla="*/ 4087607 w 4760332"/>
              <a:gd name="connsiteY4318" fmla="*/ 399225 h 2795428"/>
              <a:gd name="connsiteX4319" fmla="*/ 4082739 w 4760332"/>
              <a:gd name="connsiteY4319" fmla="*/ 400084 h 2795428"/>
              <a:gd name="connsiteX4320" fmla="*/ 4071284 w 4760332"/>
              <a:gd name="connsiteY4320" fmla="*/ 390346 h 2795428"/>
              <a:gd name="connsiteX4321" fmla="*/ 4062691 w 4760332"/>
              <a:gd name="connsiteY4321" fmla="*/ 376600 h 2795428"/>
              <a:gd name="connsiteX4322" fmla="*/ 4057823 w 4760332"/>
              <a:gd name="connsiteY4322" fmla="*/ 358270 h 2795428"/>
              <a:gd name="connsiteX4323" fmla="*/ 4058682 w 4760332"/>
              <a:gd name="connsiteY4323" fmla="*/ 353402 h 2795428"/>
              <a:gd name="connsiteX4324" fmla="*/ 4060687 w 4760332"/>
              <a:gd name="connsiteY4324" fmla="*/ 349393 h 2795428"/>
              <a:gd name="connsiteX4325" fmla="*/ 4062691 w 4760332"/>
              <a:gd name="connsiteY4325" fmla="*/ 346528 h 2795428"/>
              <a:gd name="connsiteX4326" fmla="*/ 4064697 w 4760332"/>
              <a:gd name="connsiteY4326" fmla="*/ 342519 h 2795428"/>
              <a:gd name="connsiteX4327" fmla="*/ 4065556 w 4760332"/>
              <a:gd name="connsiteY4327" fmla="*/ 339656 h 2795428"/>
              <a:gd name="connsiteX4328" fmla="*/ 4072142 w 4760332"/>
              <a:gd name="connsiteY4328" fmla="*/ 335646 h 2795428"/>
              <a:gd name="connsiteX4329" fmla="*/ 4081021 w 4760332"/>
              <a:gd name="connsiteY4329" fmla="*/ 330777 h 2795428"/>
              <a:gd name="connsiteX4330" fmla="*/ 4094481 w 4760332"/>
              <a:gd name="connsiteY4330" fmla="*/ 325908 h 2795428"/>
              <a:gd name="connsiteX4331" fmla="*/ 1294184 w 4760332"/>
              <a:gd name="connsiteY4331" fmla="*/ 323904 h 2795428"/>
              <a:gd name="connsiteX4332" fmla="*/ 1305641 w 4760332"/>
              <a:gd name="connsiteY4332" fmla="*/ 328773 h 2795428"/>
              <a:gd name="connsiteX4333" fmla="*/ 1305641 w 4760332"/>
              <a:gd name="connsiteY4333" fmla="*/ 332782 h 2795428"/>
              <a:gd name="connsiteX4334" fmla="*/ 1300772 w 4760332"/>
              <a:gd name="connsiteY4334" fmla="*/ 332782 h 2795428"/>
              <a:gd name="connsiteX4335" fmla="*/ 1297908 w 4760332"/>
              <a:gd name="connsiteY4335" fmla="*/ 332782 h 2795428"/>
              <a:gd name="connsiteX4336" fmla="*/ 1295903 w 4760332"/>
              <a:gd name="connsiteY4336" fmla="*/ 332782 h 2795428"/>
              <a:gd name="connsiteX4337" fmla="*/ 1294184 w 4760332"/>
              <a:gd name="connsiteY4337" fmla="*/ 330777 h 2795428"/>
              <a:gd name="connsiteX4338" fmla="*/ 1294184 w 4760332"/>
              <a:gd name="connsiteY4338" fmla="*/ 328773 h 2795428"/>
              <a:gd name="connsiteX4339" fmla="*/ 715682 w 4760332"/>
              <a:gd name="connsiteY4339" fmla="*/ 323904 h 2795428"/>
              <a:gd name="connsiteX4340" fmla="*/ 715682 w 4760332"/>
              <a:gd name="connsiteY4340" fmla="*/ 330777 h 2795428"/>
              <a:gd name="connsiteX4341" fmla="*/ 715682 w 4760332"/>
              <a:gd name="connsiteY4341" fmla="*/ 335646 h 2795428"/>
              <a:gd name="connsiteX4342" fmla="*/ 717687 w 4760332"/>
              <a:gd name="connsiteY4342" fmla="*/ 340515 h 2795428"/>
              <a:gd name="connsiteX4343" fmla="*/ 715682 w 4760332"/>
              <a:gd name="connsiteY4343" fmla="*/ 344524 h 2795428"/>
              <a:gd name="connsiteX4344" fmla="*/ 715682 w 4760332"/>
              <a:gd name="connsiteY4344" fmla="*/ 347388 h 2795428"/>
              <a:gd name="connsiteX4345" fmla="*/ 711100 w 4760332"/>
              <a:gd name="connsiteY4345" fmla="*/ 351398 h 2795428"/>
              <a:gd name="connsiteX4346" fmla="*/ 706232 w 4760332"/>
              <a:gd name="connsiteY4346" fmla="*/ 354261 h 2795428"/>
              <a:gd name="connsiteX4347" fmla="*/ 700504 w 4760332"/>
              <a:gd name="connsiteY4347" fmla="*/ 358270 h 2795428"/>
              <a:gd name="connsiteX4348" fmla="*/ 697640 w 4760332"/>
              <a:gd name="connsiteY4348" fmla="*/ 363140 h 2795428"/>
              <a:gd name="connsiteX4349" fmla="*/ 690766 w 4760332"/>
              <a:gd name="connsiteY4349" fmla="*/ 360276 h 2795428"/>
              <a:gd name="connsiteX4350" fmla="*/ 687044 w 4760332"/>
              <a:gd name="connsiteY4350" fmla="*/ 358270 h 2795428"/>
              <a:gd name="connsiteX4351" fmla="*/ 684180 w 4760332"/>
              <a:gd name="connsiteY4351" fmla="*/ 356266 h 2795428"/>
              <a:gd name="connsiteX4352" fmla="*/ 682175 w 4760332"/>
              <a:gd name="connsiteY4352" fmla="*/ 354261 h 2795428"/>
              <a:gd name="connsiteX4353" fmla="*/ 679312 w 4760332"/>
              <a:gd name="connsiteY4353" fmla="*/ 351398 h 2795428"/>
              <a:gd name="connsiteX4354" fmla="*/ 677307 w 4760332"/>
              <a:gd name="connsiteY4354" fmla="*/ 368009 h 2795428"/>
              <a:gd name="connsiteX4355" fmla="*/ 672438 w 4760332"/>
              <a:gd name="connsiteY4355" fmla="*/ 376600 h 2795428"/>
              <a:gd name="connsiteX4356" fmla="*/ 660123 w 4760332"/>
              <a:gd name="connsiteY4356" fmla="*/ 379750 h 2795428"/>
              <a:gd name="connsiteX4357" fmla="*/ 650386 w 4760332"/>
              <a:gd name="connsiteY4357" fmla="*/ 379750 h 2795428"/>
              <a:gd name="connsiteX4358" fmla="*/ 639790 w 4760332"/>
              <a:gd name="connsiteY4358" fmla="*/ 379750 h 2795428"/>
              <a:gd name="connsiteX4359" fmla="*/ 627475 w 4760332"/>
              <a:gd name="connsiteY4359" fmla="*/ 379750 h 2795428"/>
              <a:gd name="connsiteX4360" fmla="*/ 627475 w 4760332"/>
              <a:gd name="connsiteY4360" fmla="*/ 366004 h 2795428"/>
              <a:gd name="connsiteX4361" fmla="*/ 645517 w 4760332"/>
              <a:gd name="connsiteY4361" fmla="*/ 353402 h 2795428"/>
              <a:gd name="connsiteX4362" fmla="*/ 665851 w 4760332"/>
              <a:gd name="connsiteY4362" fmla="*/ 340515 h 2795428"/>
              <a:gd name="connsiteX4363" fmla="*/ 688762 w 4760332"/>
              <a:gd name="connsiteY4363" fmla="*/ 330777 h 2795428"/>
              <a:gd name="connsiteX4364" fmla="*/ 1015530 w 4760332"/>
              <a:gd name="connsiteY4364" fmla="*/ 317317 h 2795428"/>
              <a:gd name="connsiteX4365" fmla="*/ 1021258 w 4760332"/>
              <a:gd name="connsiteY4365" fmla="*/ 317317 h 2795428"/>
              <a:gd name="connsiteX4366" fmla="*/ 1024122 w 4760332"/>
              <a:gd name="connsiteY4366" fmla="*/ 327054 h 2795428"/>
              <a:gd name="connsiteX4367" fmla="*/ 1030995 w 4760332"/>
              <a:gd name="connsiteY4367" fmla="*/ 330777 h 2795428"/>
              <a:gd name="connsiteX4368" fmla="*/ 1041305 w 4760332"/>
              <a:gd name="connsiteY4368" fmla="*/ 330777 h 2795428"/>
              <a:gd name="connsiteX4369" fmla="*/ 1057629 w 4760332"/>
              <a:gd name="connsiteY4369" fmla="*/ 328772 h 2795428"/>
              <a:gd name="connsiteX4370" fmla="*/ 1057629 w 4760332"/>
              <a:gd name="connsiteY4370" fmla="*/ 332782 h 2795428"/>
              <a:gd name="connsiteX4371" fmla="*/ 1059635 w 4760332"/>
              <a:gd name="connsiteY4371" fmla="*/ 337651 h 2795428"/>
              <a:gd name="connsiteX4372" fmla="*/ 1061639 w 4760332"/>
              <a:gd name="connsiteY4372" fmla="*/ 342519 h 2795428"/>
              <a:gd name="connsiteX4373" fmla="*/ 1061639 w 4760332"/>
              <a:gd name="connsiteY4373" fmla="*/ 346528 h 2795428"/>
              <a:gd name="connsiteX4374" fmla="*/ 1061639 w 4760332"/>
              <a:gd name="connsiteY4374" fmla="*/ 351397 h 2795428"/>
              <a:gd name="connsiteX4375" fmla="*/ 1061639 w 4760332"/>
              <a:gd name="connsiteY4375" fmla="*/ 354260 h 2795428"/>
              <a:gd name="connsiteX4376" fmla="*/ 1079968 w 4760332"/>
              <a:gd name="connsiteY4376" fmla="*/ 365143 h 2795428"/>
              <a:gd name="connsiteX4377" fmla="*/ 1100874 w 4760332"/>
              <a:gd name="connsiteY4377" fmla="*/ 370012 h 2795428"/>
              <a:gd name="connsiteX4378" fmla="*/ 1124931 w 4760332"/>
              <a:gd name="connsiteY4378" fmla="*/ 370012 h 2795428"/>
              <a:gd name="connsiteX4379" fmla="*/ 1148128 w 4760332"/>
              <a:gd name="connsiteY4379" fmla="*/ 370012 h 2795428"/>
              <a:gd name="connsiteX4380" fmla="*/ 1173903 w 4760332"/>
              <a:gd name="connsiteY4380" fmla="*/ 368008 h 2795428"/>
              <a:gd name="connsiteX4381" fmla="*/ 1195096 w 4760332"/>
              <a:gd name="connsiteY4381" fmla="*/ 370012 h 2795428"/>
              <a:gd name="connsiteX4382" fmla="*/ 1195096 w 4760332"/>
              <a:gd name="connsiteY4382" fmla="*/ 374881 h 2795428"/>
              <a:gd name="connsiteX4383" fmla="*/ 1197101 w 4760332"/>
              <a:gd name="connsiteY4383" fmla="*/ 379749 h 2795428"/>
              <a:gd name="connsiteX4384" fmla="*/ 1199106 w 4760332"/>
              <a:gd name="connsiteY4384" fmla="*/ 383472 h 2795428"/>
              <a:gd name="connsiteX4385" fmla="*/ 1199106 w 4760332"/>
              <a:gd name="connsiteY4385" fmla="*/ 385477 h 2795428"/>
              <a:gd name="connsiteX4386" fmla="*/ 1199106 w 4760332"/>
              <a:gd name="connsiteY4386" fmla="*/ 388341 h 2795428"/>
              <a:gd name="connsiteX4387" fmla="*/ 1199106 w 4760332"/>
              <a:gd name="connsiteY4387" fmla="*/ 392351 h 2795428"/>
              <a:gd name="connsiteX4388" fmla="*/ 1195096 w 4760332"/>
              <a:gd name="connsiteY4388" fmla="*/ 404092 h 2795428"/>
              <a:gd name="connsiteX4389" fmla="*/ 1185646 w 4760332"/>
              <a:gd name="connsiteY4389" fmla="*/ 404092 h 2795428"/>
              <a:gd name="connsiteX4390" fmla="*/ 1173903 w 4760332"/>
              <a:gd name="connsiteY4390" fmla="*/ 402088 h 2795428"/>
              <a:gd name="connsiteX4391" fmla="*/ 1165312 w 4760332"/>
              <a:gd name="connsiteY4391" fmla="*/ 400083 h 2795428"/>
              <a:gd name="connsiteX4392" fmla="*/ 1161588 w 4760332"/>
              <a:gd name="connsiteY4392" fmla="*/ 400083 h 2795428"/>
              <a:gd name="connsiteX4393" fmla="*/ 1158725 w 4760332"/>
              <a:gd name="connsiteY4393" fmla="*/ 402088 h 2795428"/>
              <a:gd name="connsiteX4394" fmla="*/ 1156720 w 4760332"/>
              <a:gd name="connsiteY4394" fmla="*/ 406097 h 2795428"/>
              <a:gd name="connsiteX4395" fmla="*/ 1154716 w 4760332"/>
              <a:gd name="connsiteY4395" fmla="*/ 406957 h 2795428"/>
              <a:gd name="connsiteX4396" fmla="*/ 1151851 w 4760332"/>
              <a:gd name="connsiteY4396" fmla="*/ 406957 h 2795428"/>
              <a:gd name="connsiteX4397" fmla="*/ 1149847 w 4760332"/>
              <a:gd name="connsiteY4397" fmla="*/ 408961 h 2795428"/>
              <a:gd name="connsiteX4398" fmla="*/ 1145265 w 4760332"/>
              <a:gd name="connsiteY4398" fmla="*/ 410966 h 2795428"/>
              <a:gd name="connsiteX4399" fmla="*/ 1140396 w 4760332"/>
              <a:gd name="connsiteY4399" fmla="*/ 410966 h 2795428"/>
              <a:gd name="connsiteX4400" fmla="*/ 1134668 w 4760332"/>
              <a:gd name="connsiteY4400" fmla="*/ 412971 h 2795428"/>
              <a:gd name="connsiteX4401" fmla="*/ 1131804 w 4760332"/>
              <a:gd name="connsiteY4401" fmla="*/ 413829 h 2795428"/>
              <a:gd name="connsiteX4402" fmla="*/ 1126935 w 4760332"/>
              <a:gd name="connsiteY4402" fmla="*/ 413829 h 2795428"/>
              <a:gd name="connsiteX4403" fmla="*/ 1121207 w 4760332"/>
              <a:gd name="connsiteY4403" fmla="*/ 413829 h 2795428"/>
              <a:gd name="connsiteX4404" fmla="*/ 1118344 w 4760332"/>
              <a:gd name="connsiteY4404" fmla="*/ 408961 h 2795428"/>
              <a:gd name="connsiteX4405" fmla="*/ 1116339 w 4760332"/>
              <a:gd name="connsiteY4405" fmla="*/ 404092 h 2795428"/>
              <a:gd name="connsiteX4406" fmla="*/ 1113475 w 4760332"/>
              <a:gd name="connsiteY4406" fmla="*/ 400083 h 2795428"/>
              <a:gd name="connsiteX4407" fmla="*/ 1113475 w 4760332"/>
              <a:gd name="connsiteY4407" fmla="*/ 404092 h 2795428"/>
              <a:gd name="connsiteX4408" fmla="*/ 1109753 w 4760332"/>
              <a:gd name="connsiteY4408" fmla="*/ 406957 h 2795428"/>
              <a:gd name="connsiteX4409" fmla="*/ 1107747 w 4760332"/>
              <a:gd name="connsiteY4409" fmla="*/ 410966 h 2795428"/>
              <a:gd name="connsiteX4410" fmla="*/ 1106888 w 4760332"/>
              <a:gd name="connsiteY4410" fmla="*/ 413829 h 2795428"/>
              <a:gd name="connsiteX4411" fmla="*/ 1098010 w 4760332"/>
              <a:gd name="connsiteY4411" fmla="*/ 413829 h 2795428"/>
              <a:gd name="connsiteX4412" fmla="*/ 1094288 w 4760332"/>
              <a:gd name="connsiteY4412" fmla="*/ 408961 h 2795428"/>
              <a:gd name="connsiteX4413" fmla="*/ 1091423 w 4760332"/>
              <a:gd name="connsiteY4413" fmla="*/ 402088 h 2795428"/>
              <a:gd name="connsiteX4414" fmla="*/ 1088560 w 4760332"/>
              <a:gd name="connsiteY4414" fmla="*/ 395214 h 2795428"/>
              <a:gd name="connsiteX4415" fmla="*/ 1086554 w 4760332"/>
              <a:gd name="connsiteY4415" fmla="*/ 400083 h 2795428"/>
              <a:gd name="connsiteX4416" fmla="*/ 1084550 w 4760332"/>
              <a:gd name="connsiteY4416" fmla="*/ 404092 h 2795428"/>
              <a:gd name="connsiteX4417" fmla="*/ 1082832 w 4760332"/>
              <a:gd name="connsiteY4417" fmla="*/ 406097 h 2795428"/>
              <a:gd name="connsiteX4418" fmla="*/ 1079968 w 4760332"/>
              <a:gd name="connsiteY4418" fmla="*/ 406097 h 2795428"/>
              <a:gd name="connsiteX4419" fmla="*/ 1075958 w 4760332"/>
              <a:gd name="connsiteY4419" fmla="*/ 404092 h 2795428"/>
              <a:gd name="connsiteX4420" fmla="*/ 1073095 w 4760332"/>
              <a:gd name="connsiteY4420" fmla="*/ 402088 h 2795428"/>
              <a:gd name="connsiteX4421" fmla="*/ 1071089 w 4760332"/>
              <a:gd name="connsiteY4421" fmla="*/ 400083 h 2795428"/>
              <a:gd name="connsiteX4422" fmla="*/ 1071089 w 4760332"/>
              <a:gd name="connsiteY4422" fmla="*/ 399223 h 2795428"/>
              <a:gd name="connsiteX4423" fmla="*/ 1071089 w 4760332"/>
              <a:gd name="connsiteY4423" fmla="*/ 397219 h 2795428"/>
              <a:gd name="connsiteX4424" fmla="*/ 1071089 w 4760332"/>
              <a:gd name="connsiteY4424" fmla="*/ 395214 h 2795428"/>
              <a:gd name="connsiteX4425" fmla="*/ 1071089 w 4760332"/>
              <a:gd name="connsiteY4425" fmla="*/ 393209 h 2795428"/>
              <a:gd name="connsiteX4426" fmla="*/ 1069372 w 4760332"/>
              <a:gd name="connsiteY4426" fmla="*/ 392351 h 2795428"/>
              <a:gd name="connsiteX4427" fmla="*/ 1068226 w 4760332"/>
              <a:gd name="connsiteY4427" fmla="*/ 392351 h 2795428"/>
              <a:gd name="connsiteX4428" fmla="*/ 1066507 w 4760332"/>
              <a:gd name="connsiteY4428" fmla="*/ 393209 h 2795428"/>
              <a:gd name="connsiteX4429" fmla="*/ 1062498 w 4760332"/>
              <a:gd name="connsiteY4429" fmla="*/ 393209 h 2795428"/>
              <a:gd name="connsiteX4430" fmla="*/ 1057629 w 4760332"/>
              <a:gd name="connsiteY4430" fmla="*/ 395214 h 2795428"/>
              <a:gd name="connsiteX4431" fmla="*/ 1054766 w 4760332"/>
              <a:gd name="connsiteY4431" fmla="*/ 395214 h 2795428"/>
              <a:gd name="connsiteX4432" fmla="*/ 1049038 w 4760332"/>
              <a:gd name="connsiteY4432" fmla="*/ 397219 h 2795428"/>
              <a:gd name="connsiteX4433" fmla="*/ 1048179 w 4760332"/>
              <a:gd name="connsiteY4433" fmla="*/ 395214 h 2795428"/>
              <a:gd name="connsiteX4434" fmla="*/ 1046174 w 4760332"/>
              <a:gd name="connsiteY4434" fmla="*/ 395214 h 2795428"/>
              <a:gd name="connsiteX4435" fmla="*/ 1042451 w 4760332"/>
              <a:gd name="connsiteY4435" fmla="*/ 393209 h 2795428"/>
              <a:gd name="connsiteX4436" fmla="*/ 1041305 w 4760332"/>
              <a:gd name="connsiteY4436" fmla="*/ 392351 h 2795428"/>
              <a:gd name="connsiteX4437" fmla="*/ 1037582 w 4760332"/>
              <a:gd name="connsiteY4437" fmla="*/ 390346 h 2795428"/>
              <a:gd name="connsiteX4438" fmla="*/ 1035577 w 4760332"/>
              <a:gd name="connsiteY4438" fmla="*/ 388341 h 2795428"/>
              <a:gd name="connsiteX4439" fmla="*/ 1037582 w 4760332"/>
              <a:gd name="connsiteY4439" fmla="*/ 378603 h 2795428"/>
              <a:gd name="connsiteX4440" fmla="*/ 1035577 w 4760332"/>
              <a:gd name="connsiteY4440" fmla="*/ 371731 h 2795428"/>
              <a:gd name="connsiteX4441" fmla="*/ 1032714 w 4760332"/>
              <a:gd name="connsiteY4441" fmla="*/ 366003 h 2795428"/>
              <a:gd name="connsiteX4442" fmla="*/ 1028991 w 4760332"/>
              <a:gd name="connsiteY4442" fmla="*/ 358270 h 2795428"/>
              <a:gd name="connsiteX4443" fmla="*/ 1028991 w 4760332"/>
              <a:gd name="connsiteY4443" fmla="*/ 347388 h 2795428"/>
              <a:gd name="connsiteX4444" fmla="*/ 1012667 w 4760332"/>
              <a:gd name="connsiteY4444" fmla="*/ 346528 h 2795428"/>
              <a:gd name="connsiteX4445" fmla="*/ 997201 w 4760332"/>
              <a:gd name="connsiteY4445" fmla="*/ 340514 h 2795428"/>
              <a:gd name="connsiteX4446" fmla="*/ 983741 w 4760332"/>
              <a:gd name="connsiteY4446" fmla="*/ 335646 h 2795428"/>
              <a:gd name="connsiteX4447" fmla="*/ 982882 w 4760332"/>
              <a:gd name="connsiteY4447" fmla="*/ 333927 h 2795428"/>
              <a:gd name="connsiteX4448" fmla="*/ 982882 w 4760332"/>
              <a:gd name="connsiteY4448" fmla="*/ 332782 h 2795428"/>
              <a:gd name="connsiteX4449" fmla="*/ 982882 w 4760332"/>
              <a:gd name="connsiteY4449" fmla="*/ 330777 h 2795428"/>
              <a:gd name="connsiteX4450" fmla="*/ 980877 w 4760332"/>
              <a:gd name="connsiteY4450" fmla="*/ 328772 h 2795428"/>
              <a:gd name="connsiteX4451" fmla="*/ 980877 w 4760332"/>
              <a:gd name="connsiteY4451" fmla="*/ 323903 h 2795428"/>
              <a:gd name="connsiteX4452" fmla="*/ 987751 w 4760332"/>
              <a:gd name="connsiteY4452" fmla="*/ 322186 h 2795428"/>
              <a:gd name="connsiteX4453" fmla="*/ 996342 w 4760332"/>
              <a:gd name="connsiteY4453" fmla="*/ 322186 h 2795428"/>
              <a:gd name="connsiteX4454" fmla="*/ 1005793 w 4760332"/>
              <a:gd name="connsiteY4454" fmla="*/ 320180 h 2795428"/>
              <a:gd name="connsiteX4455" fmla="*/ 1008657 w 4760332"/>
              <a:gd name="connsiteY4455" fmla="*/ 319035 h 2795428"/>
              <a:gd name="connsiteX4456" fmla="*/ 1012667 w 4760332"/>
              <a:gd name="connsiteY4456" fmla="*/ 319035 h 2795428"/>
              <a:gd name="connsiteX4457" fmla="*/ 943360 w 4760332"/>
              <a:gd name="connsiteY4457" fmla="*/ 317317 h 2795428"/>
              <a:gd name="connsiteX4458" fmla="*/ 974290 w 4760332"/>
              <a:gd name="connsiteY4458" fmla="*/ 317317 h 2795428"/>
              <a:gd name="connsiteX4459" fmla="*/ 974290 w 4760332"/>
              <a:gd name="connsiteY4459" fmla="*/ 320180 h 2795428"/>
              <a:gd name="connsiteX4460" fmla="*/ 976009 w 4760332"/>
              <a:gd name="connsiteY4460" fmla="*/ 323903 h 2795428"/>
              <a:gd name="connsiteX4461" fmla="*/ 976009 w 4760332"/>
              <a:gd name="connsiteY4461" fmla="*/ 327054 h 2795428"/>
              <a:gd name="connsiteX4462" fmla="*/ 977155 w 4760332"/>
              <a:gd name="connsiteY4462" fmla="*/ 332781 h 2795428"/>
              <a:gd name="connsiteX4463" fmla="*/ 969422 w 4760332"/>
              <a:gd name="connsiteY4463" fmla="*/ 332781 h 2795428"/>
              <a:gd name="connsiteX4464" fmla="*/ 965412 w 4760332"/>
              <a:gd name="connsiteY4464" fmla="*/ 332781 h 2795428"/>
              <a:gd name="connsiteX4465" fmla="*/ 962548 w 4760332"/>
              <a:gd name="connsiteY4465" fmla="*/ 332781 h 2795428"/>
              <a:gd name="connsiteX4466" fmla="*/ 955962 w 4760332"/>
              <a:gd name="connsiteY4466" fmla="*/ 330777 h 2795428"/>
              <a:gd name="connsiteX4467" fmla="*/ 950234 w 4760332"/>
              <a:gd name="connsiteY4467" fmla="*/ 330777 h 2795428"/>
              <a:gd name="connsiteX4468" fmla="*/ 943360 w 4760332"/>
              <a:gd name="connsiteY4468" fmla="*/ 328772 h 2795428"/>
              <a:gd name="connsiteX4469" fmla="*/ 870332 w 4760332"/>
              <a:gd name="connsiteY4469" fmla="*/ 313308 h 2795428"/>
              <a:gd name="connsiteX4470" fmla="*/ 877206 w 4760332"/>
              <a:gd name="connsiteY4470" fmla="*/ 317317 h 2795428"/>
              <a:gd name="connsiteX4471" fmla="*/ 883792 w 4760332"/>
              <a:gd name="connsiteY4471" fmla="*/ 320181 h 2795428"/>
              <a:gd name="connsiteX4472" fmla="*/ 886656 w 4760332"/>
              <a:gd name="connsiteY4472" fmla="*/ 325909 h 2795428"/>
              <a:gd name="connsiteX4473" fmla="*/ 890666 w 4760332"/>
              <a:gd name="connsiteY4473" fmla="*/ 332782 h 2795428"/>
              <a:gd name="connsiteX4474" fmla="*/ 891525 w 4760332"/>
              <a:gd name="connsiteY4474" fmla="*/ 339656 h 2795428"/>
              <a:gd name="connsiteX4475" fmla="*/ 882074 w 4760332"/>
              <a:gd name="connsiteY4475" fmla="*/ 339656 h 2795428"/>
              <a:gd name="connsiteX4476" fmla="*/ 882074 w 4760332"/>
              <a:gd name="connsiteY4476" fmla="*/ 335646 h 2795428"/>
              <a:gd name="connsiteX4477" fmla="*/ 877206 w 4760332"/>
              <a:gd name="connsiteY4477" fmla="*/ 332782 h 2795428"/>
              <a:gd name="connsiteX4478" fmla="*/ 875201 w 4760332"/>
              <a:gd name="connsiteY4478" fmla="*/ 328773 h 2795428"/>
              <a:gd name="connsiteX4479" fmla="*/ 873196 w 4760332"/>
              <a:gd name="connsiteY4479" fmla="*/ 325909 h 2795428"/>
              <a:gd name="connsiteX4480" fmla="*/ 871478 w 4760332"/>
              <a:gd name="connsiteY4480" fmla="*/ 320181 h 2795428"/>
              <a:gd name="connsiteX4481" fmla="*/ 1051042 w 4760332"/>
              <a:gd name="connsiteY4481" fmla="*/ 305576 h 2795428"/>
              <a:gd name="connsiteX4482" fmla="*/ 1066507 w 4760332"/>
              <a:gd name="connsiteY4482" fmla="*/ 305576 h 2795428"/>
              <a:gd name="connsiteX4483" fmla="*/ 1066507 w 4760332"/>
              <a:gd name="connsiteY4483" fmla="*/ 313310 h 2795428"/>
              <a:gd name="connsiteX4484" fmla="*/ 1051042 w 4760332"/>
              <a:gd name="connsiteY4484" fmla="*/ 313310 h 2795428"/>
              <a:gd name="connsiteX4485" fmla="*/ 765800 w 4760332"/>
              <a:gd name="connsiteY4485" fmla="*/ 305576 h 2795428"/>
              <a:gd name="connsiteX4486" fmla="*/ 774392 w 4760332"/>
              <a:gd name="connsiteY4486" fmla="*/ 306435 h 2795428"/>
              <a:gd name="connsiteX4487" fmla="*/ 780979 w 4760332"/>
              <a:gd name="connsiteY4487" fmla="*/ 306435 h 2795428"/>
              <a:gd name="connsiteX4488" fmla="*/ 787852 w 4760332"/>
              <a:gd name="connsiteY4488" fmla="*/ 308439 h 2795428"/>
              <a:gd name="connsiteX4489" fmla="*/ 792721 w 4760332"/>
              <a:gd name="connsiteY4489" fmla="*/ 310445 h 2795428"/>
              <a:gd name="connsiteX4490" fmla="*/ 789857 w 4760332"/>
              <a:gd name="connsiteY4490" fmla="*/ 315313 h 2795428"/>
              <a:gd name="connsiteX4491" fmla="*/ 785847 w 4760332"/>
              <a:gd name="connsiteY4491" fmla="*/ 320182 h 2795428"/>
              <a:gd name="connsiteX4492" fmla="*/ 782984 w 4760332"/>
              <a:gd name="connsiteY4492" fmla="*/ 323905 h 2795428"/>
              <a:gd name="connsiteX4493" fmla="*/ 778115 w 4760332"/>
              <a:gd name="connsiteY4493" fmla="*/ 328773 h 2795428"/>
              <a:gd name="connsiteX4494" fmla="*/ 772387 w 4760332"/>
              <a:gd name="connsiteY4494" fmla="*/ 332782 h 2795428"/>
              <a:gd name="connsiteX4495" fmla="*/ 767519 w 4760332"/>
              <a:gd name="connsiteY4495" fmla="*/ 333928 h 2795428"/>
              <a:gd name="connsiteX4496" fmla="*/ 764655 w 4760332"/>
              <a:gd name="connsiteY4496" fmla="*/ 333928 h 2795428"/>
              <a:gd name="connsiteX4497" fmla="*/ 758927 w 4760332"/>
              <a:gd name="connsiteY4497" fmla="*/ 332782 h 2795428"/>
              <a:gd name="connsiteX4498" fmla="*/ 756063 w 4760332"/>
              <a:gd name="connsiteY4498" fmla="*/ 328773 h 2795428"/>
              <a:gd name="connsiteX4499" fmla="*/ 754059 w 4760332"/>
              <a:gd name="connsiteY4499" fmla="*/ 325910 h 2795428"/>
              <a:gd name="connsiteX4500" fmla="*/ 752340 w 4760332"/>
              <a:gd name="connsiteY4500" fmla="*/ 322187 h 2795428"/>
              <a:gd name="connsiteX4501" fmla="*/ 752340 w 4760332"/>
              <a:gd name="connsiteY4501" fmla="*/ 317317 h 2795428"/>
              <a:gd name="connsiteX4502" fmla="*/ 758927 w 4760332"/>
              <a:gd name="connsiteY4502" fmla="*/ 312449 h 2795428"/>
              <a:gd name="connsiteX4503" fmla="*/ 999205 w 4760332"/>
              <a:gd name="connsiteY4503" fmla="*/ 298702 h 2795428"/>
              <a:gd name="connsiteX4504" fmla="*/ 1004074 w 4760332"/>
              <a:gd name="connsiteY4504" fmla="*/ 298702 h 2795428"/>
              <a:gd name="connsiteX4505" fmla="*/ 1007797 w 4760332"/>
              <a:gd name="connsiteY4505" fmla="*/ 298702 h 2795428"/>
              <a:gd name="connsiteX4506" fmla="*/ 1010661 w 4760332"/>
              <a:gd name="connsiteY4506" fmla="*/ 298702 h 2795428"/>
              <a:gd name="connsiteX4507" fmla="*/ 1012666 w 4760332"/>
              <a:gd name="connsiteY4507" fmla="*/ 298702 h 2795428"/>
              <a:gd name="connsiteX4508" fmla="*/ 1015529 w 4760332"/>
              <a:gd name="connsiteY4508" fmla="*/ 298702 h 2795428"/>
              <a:gd name="connsiteX4509" fmla="*/ 1019253 w 4760332"/>
              <a:gd name="connsiteY4509" fmla="*/ 298702 h 2795428"/>
              <a:gd name="connsiteX4510" fmla="*/ 1024122 w 4760332"/>
              <a:gd name="connsiteY4510" fmla="*/ 298702 h 2795428"/>
              <a:gd name="connsiteX4511" fmla="*/ 1024122 w 4760332"/>
              <a:gd name="connsiteY4511" fmla="*/ 305576 h 2795428"/>
              <a:gd name="connsiteX4512" fmla="*/ 1002069 w 4760332"/>
              <a:gd name="connsiteY4512" fmla="*/ 310445 h 2795428"/>
              <a:gd name="connsiteX4513" fmla="*/ 792720 w 4760332"/>
              <a:gd name="connsiteY4513" fmla="*/ 287819 h 2795428"/>
              <a:gd name="connsiteX4514" fmla="*/ 799307 w 4760332"/>
              <a:gd name="connsiteY4514" fmla="*/ 289823 h 2795428"/>
              <a:gd name="connsiteX4515" fmla="*/ 806181 w 4760332"/>
              <a:gd name="connsiteY4515" fmla="*/ 291828 h 2795428"/>
              <a:gd name="connsiteX4516" fmla="*/ 811909 w 4760332"/>
              <a:gd name="connsiteY4516" fmla="*/ 294692 h 2795428"/>
              <a:gd name="connsiteX4517" fmla="*/ 807898 w 4760332"/>
              <a:gd name="connsiteY4517" fmla="*/ 294692 h 2795428"/>
              <a:gd name="connsiteX4518" fmla="*/ 799307 w 4760332"/>
              <a:gd name="connsiteY4518" fmla="*/ 298701 h 2795428"/>
              <a:gd name="connsiteX4519" fmla="*/ 789856 w 4760332"/>
              <a:gd name="connsiteY4519" fmla="*/ 298701 h 2795428"/>
              <a:gd name="connsiteX4520" fmla="*/ 778114 w 4760332"/>
              <a:gd name="connsiteY4520" fmla="*/ 298701 h 2795428"/>
              <a:gd name="connsiteX4521" fmla="*/ 778114 w 4760332"/>
              <a:gd name="connsiteY4521" fmla="*/ 294692 h 2795428"/>
              <a:gd name="connsiteX4522" fmla="*/ 780978 w 4760332"/>
              <a:gd name="connsiteY4522" fmla="*/ 294692 h 2795428"/>
              <a:gd name="connsiteX4523" fmla="*/ 784988 w 4760332"/>
              <a:gd name="connsiteY4523" fmla="*/ 291828 h 2795428"/>
              <a:gd name="connsiteX4524" fmla="*/ 789856 w 4760332"/>
              <a:gd name="connsiteY4524" fmla="*/ 289823 h 2795428"/>
              <a:gd name="connsiteX4525" fmla="*/ 3147111 w 4760332"/>
              <a:gd name="connsiteY4525" fmla="*/ 286101 h 2795428"/>
              <a:gd name="connsiteX4526" fmla="*/ 3163435 w 4760332"/>
              <a:gd name="connsiteY4526" fmla="*/ 287819 h 2795428"/>
              <a:gd name="connsiteX4527" fmla="*/ 3167445 w 4760332"/>
              <a:gd name="connsiteY4527" fmla="*/ 291829 h 2795428"/>
              <a:gd name="connsiteX4528" fmla="*/ 3169163 w 4760332"/>
              <a:gd name="connsiteY4528" fmla="*/ 294692 h 2795428"/>
              <a:gd name="connsiteX4529" fmla="*/ 3172027 w 4760332"/>
              <a:gd name="connsiteY4529" fmla="*/ 298702 h 2795428"/>
              <a:gd name="connsiteX4530" fmla="*/ 3170308 w 4760332"/>
              <a:gd name="connsiteY4530" fmla="*/ 301566 h 2795428"/>
              <a:gd name="connsiteX4531" fmla="*/ 3170308 w 4760332"/>
              <a:gd name="connsiteY4531" fmla="*/ 303570 h 2795428"/>
              <a:gd name="connsiteX4532" fmla="*/ 3169163 w 4760332"/>
              <a:gd name="connsiteY4532" fmla="*/ 305575 h 2795428"/>
              <a:gd name="connsiteX4533" fmla="*/ 3158566 w 4760332"/>
              <a:gd name="connsiteY4533" fmla="*/ 319035 h 2795428"/>
              <a:gd name="connsiteX4534" fmla="*/ 3145106 w 4760332"/>
              <a:gd name="connsiteY4534" fmla="*/ 328772 h 2795428"/>
              <a:gd name="connsiteX4535" fmla="*/ 3129928 w 4760332"/>
              <a:gd name="connsiteY4535" fmla="*/ 337650 h 2795428"/>
              <a:gd name="connsiteX4536" fmla="*/ 3111599 w 4760332"/>
              <a:gd name="connsiteY4536" fmla="*/ 344524 h 2795428"/>
              <a:gd name="connsiteX4537" fmla="*/ 3095275 w 4760332"/>
              <a:gd name="connsiteY4537" fmla="*/ 351398 h 2795428"/>
              <a:gd name="connsiteX4538" fmla="*/ 3079810 w 4760332"/>
              <a:gd name="connsiteY4538" fmla="*/ 358270 h 2795428"/>
              <a:gd name="connsiteX4539" fmla="*/ 3063486 w 4760332"/>
              <a:gd name="connsiteY4539" fmla="*/ 371731 h 2795428"/>
              <a:gd name="connsiteX4540" fmla="*/ 3044298 w 4760332"/>
              <a:gd name="connsiteY4540" fmla="*/ 392351 h 2795428"/>
              <a:gd name="connsiteX4541" fmla="*/ 3025111 w 4760332"/>
              <a:gd name="connsiteY4541" fmla="*/ 415835 h 2795428"/>
              <a:gd name="connsiteX4542" fmla="*/ 3005922 w 4760332"/>
              <a:gd name="connsiteY4542" fmla="*/ 443042 h 2795428"/>
              <a:gd name="connsiteX4543" fmla="*/ 2991603 w 4760332"/>
              <a:gd name="connsiteY4543" fmla="*/ 470535 h 2795428"/>
              <a:gd name="connsiteX4544" fmla="*/ 2981007 w 4760332"/>
              <a:gd name="connsiteY4544" fmla="*/ 497742 h 2795428"/>
              <a:gd name="connsiteX4545" fmla="*/ 2976138 w 4760332"/>
              <a:gd name="connsiteY4545" fmla="*/ 523231 h 2795428"/>
              <a:gd name="connsiteX4546" fmla="*/ 2978142 w 4760332"/>
              <a:gd name="connsiteY4546" fmla="*/ 531822 h 2795428"/>
              <a:gd name="connsiteX4547" fmla="*/ 2984729 w 4760332"/>
              <a:gd name="connsiteY4547" fmla="*/ 541560 h 2795428"/>
              <a:gd name="connsiteX4548" fmla="*/ 2992462 w 4760332"/>
              <a:gd name="connsiteY4548" fmla="*/ 552443 h 2795428"/>
              <a:gd name="connsiteX4549" fmla="*/ 3003058 w 4760332"/>
              <a:gd name="connsiteY4549" fmla="*/ 560176 h 2795428"/>
              <a:gd name="connsiteX4550" fmla="*/ 3003058 w 4760332"/>
              <a:gd name="connsiteY4550" fmla="*/ 564185 h 2795428"/>
              <a:gd name="connsiteX4551" fmla="*/ 2998190 w 4760332"/>
              <a:gd name="connsiteY4551" fmla="*/ 564185 h 2795428"/>
              <a:gd name="connsiteX4552" fmla="*/ 2994467 w 4760332"/>
              <a:gd name="connsiteY4552" fmla="*/ 572776 h 2795428"/>
              <a:gd name="connsiteX4553" fmla="*/ 2981007 w 4760332"/>
              <a:gd name="connsiteY4553" fmla="*/ 567048 h 2795428"/>
              <a:gd name="connsiteX4554" fmla="*/ 2965542 w 4760332"/>
              <a:gd name="connsiteY4554" fmla="*/ 564185 h 2795428"/>
              <a:gd name="connsiteX4555" fmla="*/ 2960673 w 4760332"/>
              <a:gd name="connsiteY4555" fmla="*/ 550438 h 2795428"/>
              <a:gd name="connsiteX4556" fmla="*/ 2952082 w 4760332"/>
              <a:gd name="connsiteY4556" fmla="*/ 538696 h 2795428"/>
              <a:gd name="connsiteX4557" fmla="*/ 2944349 w 4760332"/>
              <a:gd name="connsiteY4557" fmla="*/ 529818 h 2795428"/>
              <a:gd name="connsiteX4558" fmla="*/ 2935757 w 4760332"/>
              <a:gd name="connsiteY4558" fmla="*/ 521226 h 2795428"/>
              <a:gd name="connsiteX4559" fmla="*/ 2929170 w 4760332"/>
              <a:gd name="connsiteY4559" fmla="*/ 507480 h 2795428"/>
              <a:gd name="connsiteX4560" fmla="*/ 2938621 w 4760332"/>
              <a:gd name="connsiteY4560" fmla="*/ 500606 h 2795428"/>
              <a:gd name="connsiteX4561" fmla="*/ 2944349 w 4760332"/>
              <a:gd name="connsiteY4561" fmla="*/ 497742 h 2795428"/>
              <a:gd name="connsiteX4562" fmla="*/ 2944349 w 4760332"/>
              <a:gd name="connsiteY4562" fmla="*/ 492874 h 2795428"/>
              <a:gd name="connsiteX4563" fmla="*/ 2942631 w 4760332"/>
              <a:gd name="connsiteY4563" fmla="*/ 488864 h 2795428"/>
              <a:gd name="connsiteX4564" fmla="*/ 2940626 w 4760332"/>
              <a:gd name="connsiteY4564" fmla="*/ 481991 h 2795428"/>
              <a:gd name="connsiteX4565" fmla="*/ 2942631 w 4760332"/>
              <a:gd name="connsiteY4565" fmla="*/ 475404 h 2795428"/>
              <a:gd name="connsiteX4566" fmla="*/ 2947213 w 4760332"/>
              <a:gd name="connsiteY4566" fmla="*/ 466526 h 2795428"/>
              <a:gd name="connsiteX4567" fmla="*/ 2954086 w 4760332"/>
              <a:gd name="connsiteY4567" fmla="*/ 461657 h 2795428"/>
              <a:gd name="connsiteX4568" fmla="*/ 2960673 w 4760332"/>
              <a:gd name="connsiteY4568" fmla="*/ 454784 h 2795428"/>
              <a:gd name="connsiteX4569" fmla="*/ 2965542 w 4760332"/>
              <a:gd name="connsiteY4569" fmla="*/ 445046 h 2795428"/>
              <a:gd name="connsiteX4570" fmla="*/ 2962677 w 4760332"/>
              <a:gd name="connsiteY4570" fmla="*/ 443042 h 2795428"/>
              <a:gd name="connsiteX4571" fmla="*/ 2958954 w 4760332"/>
              <a:gd name="connsiteY4571" fmla="*/ 441037 h 2795428"/>
              <a:gd name="connsiteX4572" fmla="*/ 2958954 w 4760332"/>
              <a:gd name="connsiteY4572" fmla="*/ 440178 h 2795428"/>
              <a:gd name="connsiteX4573" fmla="*/ 2957809 w 4760332"/>
              <a:gd name="connsiteY4573" fmla="*/ 440178 h 2795428"/>
              <a:gd name="connsiteX4574" fmla="*/ 2957809 w 4760332"/>
              <a:gd name="connsiteY4574" fmla="*/ 438173 h 2795428"/>
              <a:gd name="connsiteX4575" fmla="*/ 2957809 w 4760332"/>
              <a:gd name="connsiteY4575" fmla="*/ 436169 h 2795428"/>
              <a:gd name="connsiteX4576" fmla="*/ 2965542 w 4760332"/>
              <a:gd name="connsiteY4576" fmla="*/ 427577 h 2795428"/>
              <a:gd name="connsiteX4577" fmla="*/ 2974133 w 4760332"/>
              <a:gd name="connsiteY4577" fmla="*/ 419558 h 2795428"/>
              <a:gd name="connsiteX4578" fmla="*/ 2979001 w 4760332"/>
              <a:gd name="connsiteY4578" fmla="*/ 406957 h 2795428"/>
              <a:gd name="connsiteX4579" fmla="*/ 2981007 w 4760332"/>
              <a:gd name="connsiteY4579" fmla="*/ 404093 h 2795428"/>
              <a:gd name="connsiteX4580" fmla="*/ 2979001 w 4760332"/>
              <a:gd name="connsiteY4580" fmla="*/ 399224 h 2795428"/>
              <a:gd name="connsiteX4581" fmla="*/ 2979001 w 4760332"/>
              <a:gd name="connsiteY4581" fmla="*/ 395215 h 2795428"/>
              <a:gd name="connsiteX4582" fmla="*/ 2978142 w 4760332"/>
              <a:gd name="connsiteY4582" fmla="*/ 393210 h 2795428"/>
              <a:gd name="connsiteX4583" fmla="*/ 2978142 w 4760332"/>
              <a:gd name="connsiteY4583" fmla="*/ 388341 h 2795428"/>
              <a:gd name="connsiteX4584" fmla="*/ 2978142 w 4760332"/>
              <a:gd name="connsiteY4584" fmla="*/ 385478 h 2795428"/>
              <a:gd name="connsiteX4585" fmla="*/ 2979001 w 4760332"/>
              <a:gd name="connsiteY4585" fmla="*/ 379750 h 2795428"/>
              <a:gd name="connsiteX4586" fmla="*/ 2992462 w 4760332"/>
              <a:gd name="connsiteY4586" fmla="*/ 365144 h 2795428"/>
              <a:gd name="connsiteX4587" fmla="*/ 3009645 w 4760332"/>
              <a:gd name="connsiteY4587" fmla="*/ 349393 h 2795428"/>
              <a:gd name="connsiteX4588" fmla="*/ 3030838 w 4760332"/>
              <a:gd name="connsiteY4588" fmla="*/ 333927 h 2795428"/>
              <a:gd name="connsiteX4589" fmla="*/ 3052890 w 4760332"/>
              <a:gd name="connsiteY4589" fmla="*/ 322186 h 2795428"/>
              <a:gd name="connsiteX4590" fmla="*/ 3071218 w 4760332"/>
              <a:gd name="connsiteY4590" fmla="*/ 313307 h 2795428"/>
              <a:gd name="connsiteX4591" fmla="*/ 3101862 w 4760332"/>
              <a:gd name="connsiteY4591" fmla="*/ 313307 h 2795428"/>
              <a:gd name="connsiteX4592" fmla="*/ 3111599 w 4760332"/>
              <a:gd name="connsiteY4592" fmla="*/ 308439 h 2795428"/>
              <a:gd name="connsiteX4593" fmla="*/ 3118473 w 4760332"/>
              <a:gd name="connsiteY4593" fmla="*/ 303570 h 2795428"/>
              <a:gd name="connsiteX4594" fmla="*/ 3123055 w 4760332"/>
              <a:gd name="connsiteY4594" fmla="*/ 296697 h 2795428"/>
              <a:gd name="connsiteX4595" fmla="*/ 3128783 w 4760332"/>
              <a:gd name="connsiteY4595" fmla="*/ 292687 h 2795428"/>
              <a:gd name="connsiteX4596" fmla="*/ 3135656 w 4760332"/>
              <a:gd name="connsiteY4596" fmla="*/ 289824 h 2795428"/>
              <a:gd name="connsiteX4597" fmla="*/ 965412 w 4760332"/>
              <a:gd name="connsiteY4597" fmla="*/ 260613 h 2795428"/>
              <a:gd name="connsiteX4598" fmla="*/ 980877 w 4760332"/>
              <a:gd name="connsiteY4598" fmla="*/ 260613 h 2795428"/>
              <a:gd name="connsiteX4599" fmla="*/ 985745 w 4760332"/>
              <a:gd name="connsiteY4599" fmla="*/ 267486 h 2795428"/>
              <a:gd name="connsiteX4600" fmla="*/ 992332 w 4760332"/>
              <a:gd name="connsiteY4600" fmla="*/ 274359 h 2795428"/>
              <a:gd name="connsiteX4601" fmla="*/ 999206 w 4760332"/>
              <a:gd name="connsiteY4601" fmla="*/ 279228 h 2795428"/>
              <a:gd name="connsiteX4602" fmla="*/ 996342 w 4760332"/>
              <a:gd name="connsiteY4602" fmla="*/ 282951 h 2795428"/>
              <a:gd name="connsiteX4603" fmla="*/ 994338 w 4760332"/>
              <a:gd name="connsiteY4603" fmla="*/ 284956 h 2795428"/>
              <a:gd name="connsiteX4604" fmla="*/ 992332 w 4760332"/>
              <a:gd name="connsiteY4604" fmla="*/ 286102 h 2795428"/>
              <a:gd name="connsiteX4605" fmla="*/ 990614 w 4760332"/>
              <a:gd name="connsiteY4605" fmla="*/ 289824 h 2795428"/>
              <a:gd name="connsiteX4606" fmla="*/ 989469 w 4760332"/>
              <a:gd name="connsiteY4606" fmla="*/ 292689 h 2795428"/>
              <a:gd name="connsiteX4607" fmla="*/ 987750 w 4760332"/>
              <a:gd name="connsiteY4607" fmla="*/ 298703 h 2795428"/>
              <a:gd name="connsiteX4608" fmla="*/ 982882 w 4760332"/>
              <a:gd name="connsiteY4608" fmla="*/ 298703 h 2795428"/>
              <a:gd name="connsiteX4609" fmla="*/ 976008 w 4760332"/>
              <a:gd name="connsiteY4609" fmla="*/ 298703 h 2795428"/>
              <a:gd name="connsiteX4610" fmla="*/ 972285 w 4760332"/>
              <a:gd name="connsiteY4610" fmla="*/ 296698 h 2795428"/>
              <a:gd name="connsiteX4611" fmla="*/ 967417 w 4760332"/>
              <a:gd name="connsiteY4611" fmla="*/ 296698 h 2795428"/>
              <a:gd name="connsiteX4612" fmla="*/ 962548 w 4760332"/>
              <a:gd name="connsiteY4612" fmla="*/ 294693 h 2795428"/>
              <a:gd name="connsiteX4613" fmla="*/ 962548 w 4760332"/>
              <a:gd name="connsiteY4613" fmla="*/ 287820 h 2795428"/>
              <a:gd name="connsiteX4614" fmla="*/ 963694 w 4760332"/>
              <a:gd name="connsiteY4614" fmla="*/ 282951 h 2795428"/>
              <a:gd name="connsiteX4615" fmla="*/ 965412 w 4760332"/>
              <a:gd name="connsiteY4615" fmla="*/ 276078 h 2795428"/>
              <a:gd name="connsiteX4616" fmla="*/ 965412 w 4760332"/>
              <a:gd name="connsiteY4616" fmla="*/ 269491 h 2795428"/>
              <a:gd name="connsiteX4617" fmla="*/ 3622228 w 4760332"/>
              <a:gd name="connsiteY4617" fmla="*/ 244861 h 2795428"/>
              <a:gd name="connsiteX4618" fmla="*/ 3640557 w 4760332"/>
              <a:gd name="connsiteY4618" fmla="*/ 244861 h 2795428"/>
              <a:gd name="connsiteX4619" fmla="*/ 3644280 w 4760332"/>
              <a:gd name="connsiteY4619" fmla="*/ 249730 h 2795428"/>
              <a:gd name="connsiteX4620" fmla="*/ 3645139 w 4760332"/>
              <a:gd name="connsiteY4620" fmla="*/ 251734 h 2795428"/>
              <a:gd name="connsiteX4621" fmla="*/ 3647144 w 4760332"/>
              <a:gd name="connsiteY4621" fmla="*/ 254598 h 2795428"/>
              <a:gd name="connsiteX4622" fmla="*/ 3650867 w 4760332"/>
              <a:gd name="connsiteY4622" fmla="*/ 258607 h 2795428"/>
              <a:gd name="connsiteX4623" fmla="*/ 3651726 w 4760332"/>
              <a:gd name="connsiteY4623" fmla="*/ 263476 h 2795428"/>
              <a:gd name="connsiteX4624" fmla="*/ 3646858 w 4760332"/>
              <a:gd name="connsiteY4624" fmla="*/ 265481 h 2795428"/>
              <a:gd name="connsiteX4625" fmla="*/ 3644852 w 4760332"/>
              <a:gd name="connsiteY4625" fmla="*/ 266339 h 2795428"/>
              <a:gd name="connsiteX4626" fmla="*/ 3641989 w 4760332"/>
              <a:gd name="connsiteY4626" fmla="*/ 268345 h 2795428"/>
              <a:gd name="connsiteX4627" fmla="*/ 3639984 w 4760332"/>
              <a:gd name="connsiteY4627" fmla="*/ 271208 h 2795428"/>
              <a:gd name="connsiteX4628" fmla="*/ 3637980 w 4760332"/>
              <a:gd name="connsiteY4628" fmla="*/ 273213 h 2795428"/>
              <a:gd name="connsiteX4629" fmla="*/ 3637120 w 4760332"/>
              <a:gd name="connsiteY4629" fmla="*/ 278082 h 2795428"/>
              <a:gd name="connsiteX4630" fmla="*/ 3650580 w 4760332"/>
              <a:gd name="connsiteY4630" fmla="*/ 282091 h 2795428"/>
              <a:gd name="connsiteX4631" fmla="*/ 3657168 w 4760332"/>
              <a:gd name="connsiteY4631" fmla="*/ 284955 h 2795428"/>
              <a:gd name="connsiteX4632" fmla="*/ 3663754 w 4760332"/>
              <a:gd name="connsiteY4632" fmla="*/ 291828 h 2795428"/>
              <a:gd name="connsiteX4633" fmla="*/ 3670341 w 4760332"/>
              <a:gd name="connsiteY4633" fmla="*/ 300706 h 2795428"/>
              <a:gd name="connsiteX4634" fmla="*/ 3681797 w 4760332"/>
              <a:gd name="connsiteY4634" fmla="*/ 295837 h 2795428"/>
              <a:gd name="connsiteX4635" fmla="*/ 3693252 w 4760332"/>
              <a:gd name="connsiteY4635" fmla="*/ 293833 h 2795428"/>
              <a:gd name="connsiteX4636" fmla="*/ 3706713 w 4760332"/>
              <a:gd name="connsiteY4636" fmla="*/ 291828 h 2795428"/>
              <a:gd name="connsiteX4637" fmla="*/ 3722177 w 4760332"/>
              <a:gd name="connsiteY4637" fmla="*/ 286960 h 2795428"/>
              <a:gd name="connsiteX4638" fmla="*/ 3723036 w 4760332"/>
              <a:gd name="connsiteY4638" fmla="*/ 284955 h 2795428"/>
              <a:gd name="connsiteX4639" fmla="*/ 3725041 w 4760332"/>
              <a:gd name="connsiteY4639" fmla="*/ 286960 h 2795428"/>
              <a:gd name="connsiteX4640" fmla="*/ 3725041 w 4760332"/>
              <a:gd name="connsiteY4640" fmla="*/ 288965 h 2795428"/>
              <a:gd name="connsiteX4641" fmla="*/ 3725041 w 4760332"/>
              <a:gd name="connsiteY4641" fmla="*/ 290969 h 2795428"/>
              <a:gd name="connsiteX4642" fmla="*/ 3738501 w 4760332"/>
              <a:gd name="connsiteY4642" fmla="*/ 297842 h 2795428"/>
              <a:gd name="connsiteX4643" fmla="*/ 3749098 w 4760332"/>
              <a:gd name="connsiteY4643" fmla="*/ 305575 h 2795428"/>
              <a:gd name="connsiteX4644" fmla="*/ 3756830 w 4760332"/>
              <a:gd name="connsiteY4644" fmla="*/ 316171 h 2795428"/>
              <a:gd name="connsiteX4645" fmla="*/ 3765422 w 4760332"/>
              <a:gd name="connsiteY4645" fmla="*/ 327913 h 2795428"/>
              <a:gd name="connsiteX4646" fmla="*/ 3765422 w 4760332"/>
              <a:gd name="connsiteY4646" fmla="*/ 350251 h 2795428"/>
              <a:gd name="connsiteX4647" fmla="*/ 3753966 w 4760332"/>
              <a:gd name="connsiteY4647" fmla="*/ 359129 h 2795428"/>
              <a:gd name="connsiteX4648" fmla="*/ 3749098 w 4760332"/>
              <a:gd name="connsiteY4648" fmla="*/ 366862 h 2795428"/>
              <a:gd name="connsiteX4649" fmla="*/ 3745375 w 4760332"/>
              <a:gd name="connsiteY4649" fmla="*/ 375740 h 2795428"/>
              <a:gd name="connsiteX4650" fmla="*/ 3740506 w 4760332"/>
              <a:gd name="connsiteY4650" fmla="*/ 384618 h 2795428"/>
              <a:gd name="connsiteX4651" fmla="*/ 3727045 w 4760332"/>
              <a:gd name="connsiteY4651" fmla="*/ 392351 h 2795428"/>
              <a:gd name="connsiteX4652" fmla="*/ 3711581 w 4760332"/>
              <a:gd name="connsiteY4652" fmla="*/ 401228 h 2795428"/>
              <a:gd name="connsiteX4653" fmla="*/ 3696116 w 4760332"/>
              <a:gd name="connsiteY4653" fmla="*/ 411825 h 2795428"/>
              <a:gd name="connsiteX4654" fmla="*/ 3684660 w 4760332"/>
              <a:gd name="connsiteY4654" fmla="*/ 425571 h 2795428"/>
              <a:gd name="connsiteX4655" fmla="*/ 3688383 w 4760332"/>
              <a:gd name="connsiteY4655" fmla="*/ 425571 h 2795428"/>
              <a:gd name="connsiteX4656" fmla="*/ 3699839 w 4760332"/>
              <a:gd name="connsiteY4656" fmla="*/ 418698 h 2795428"/>
              <a:gd name="connsiteX4657" fmla="*/ 3713299 w 4760332"/>
              <a:gd name="connsiteY4657" fmla="*/ 416693 h 2795428"/>
              <a:gd name="connsiteX4658" fmla="*/ 3728764 w 4760332"/>
              <a:gd name="connsiteY4658" fmla="*/ 418698 h 2795428"/>
              <a:gd name="connsiteX4659" fmla="*/ 3728764 w 4760332"/>
              <a:gd name="connsiteY4659" fmla="*/ 421562 h 2795428"/>
              <a:gd name="connsiteX4660" fmla="*/ 3726760 w 4760332"/>
              <a:gd name="connsiteY4660" fmla="*/ 425571 h 2795428"/>
              <a:gd name="connsiteX4661" fmla="*/ 3726760 w 4760332"/>
              <a:gd name="connsiteY4661" fmla="*/ 426431 h 2795428"/>
              <a:gd name="connsiteX4662" fmla="*/ 3726760 w 4760332"/>
              <a:gd name="connsiteY4662" fmla="*/ 428435 h 2795428"/>
              <a:gd name="connsiteX4663" fmla="*/ 3726760 w 4760332"/>
              <a:gd name="connsiteY4663" fmla="*/ 430440 h 2795428"/>
              <a:gd name="connsiteX4664" fmla="*/ 3728764 w 4760332"/>
              <a:gd name="connsiteY4664" fmla="*/ 430440 h 2795428"/>
              <a:gd name="connsiteX4665" fmla="*/ 3731628 w 4760332"/>
              <a:gd name="connsiteY4665" fmla="*/ 432445 h 2795428"/>
              <a:gd name="connsiteX4666" fmla="*/ 3736497 w 4760332"/>
              <a:gd name="connsiteY4666" fmla="*/ 426717 h 2795428"/>
              <a:gd name="connsiteX4667" fmla="*/ 3743083 w 4760332"/>
              <a:gd name="connsiteY4667" fmla="*/ 421849 h 2795428"/>
              <a:gd name="connsiteX4668" fmla="*/ 3749671 w 4760332"/>
              <a:gd name="connsiteY4668" fmla="*/ 416980 h 2795428"/>
              <a:gd name="connsiteX4669" fmla="*/ 3758262 w 4760332"/>
              <a:gd name="connsiteY4669" fmla="*/ 412970 h 2795428"/>
              <a:gd name="connsiteX4670" fmla="*/ 3758262 w 4760332"/>
              <a:gd name="connsiteY4670" fmla="*/ 418698 h 2795428"/>
              <a:gd name="connsiteX4671" fmla="*/ 3755399 w 4760332"/>
              <a:gd name="connsiteY4671" fmla="*/ 423566 h 2795428"/>
              <a:gd name="connsiteX4672" fmla="*/ 3753393 w 4760332"/>
              <a:gd name="connsiteY4672" fmla="*/ 428435 h 2795428"/>
              <a:gd name="connsiteX4673" fmla="*/ 3751389 w 4760332"/>
              <a:gd name="connsiteY4673" fmla="*/ 435308 h 2795428"/>
              <a:gd name="connsiteX4674" fmla="*/ 3749384 w 4760332"/>
              <a:gd name="connsiteY4674" fmla="*/ 444186 h 2795428"/>
              <a:gd name="connsiteX4675" fmla="*/ 3751389 w 4760332"/>
              <a:gd name="connsiteY4675" fmla="*/ 446191 h 2795428"/>
              <a:gd name="connsiteX4676" fmla="*/ 3753393 w 4760332"/>
              <a:gd name="connsiteY4676" fmla="*/ 446191 h 2795428"/>
              <a:gd name="connsiteX4677" fmla="*/ 3753393 w 4760332"/>
              <a:gd name="connsiteY4677" fmla="*/ 447051 h 2795428"/>
              <a:gd name="connsiteX4678" fmla="*/ 3761985 w 4760332"/>
              <a:gd name="connsiteY4678" fmla="*/ 447051 h 2795428"/>
              <a:gd name="connsiteX4679" fmla="*/ 3761985 w 4760332"/>
              <a:gd name="connsiteY4679" fmla="*/ 435308 h 2795428"/>
              <a:gd name="connsiteX4680" fmla="*/ 3778309 w 4760332"/>
              <a:gd name="connsiteY4680" fmla="*/ 433303 h 2795428"/>
              <a:gd name="connsiteX4681" fmla="*/ 3793774 w 4760332"/>
              <a:gd name="connsiteY4681" fmla="*/ 433303 h 2795428"/>
              <a:gd name="connsiteX4682" fmla="*/ 3805230 w 4760332"/>
              <a:gd name="connsiteY4682" fmla="*/ 435308 h 2795428"/>
              <a:gd name="connsiteX4683" fmla="*/ 3816685 w 4760332"/>
              <a:gd name="connsiteY4683" fmla="*/ 444186 h 2795428"/>
              <a:gd name="connsiteX4684" fmla="*/ 3816685 w 4760332"/>
              <a:gd name="connsiteY4684" fmla="*/ 446191 h 2795428"/>
              <a:gd name="connsiteX4685" fmla="*/ 3816685 w 4760332"/>
              <a:gd name="connsiteY4685" fmla="*/ 451060 h 2795428"/>
              <a:gd name="connsiteX4686" fmla="*/ 3818690 w 4760332"/>
              <a:gd name="connsiteY4686" fmla="*/ 455929 h 2795428"/>
              <a:gd name="connsiteX4687" fmla="*/ 3818690 w 4760332"/>
              <a:gd name="connsiteY4687" fmla="*/ 460797 h 2795428"/>
              <a:gd name="connsiteX4688" fmla="*/ 3820694 w 4760332"/>
              <a:gd name="connsiteY4688" fmla="*/ 465666 h 2795428"/>
              <a:gd name="connsiteX4689" fmla="*/ 3868808 w 4760332"/>
              <a:gd name="connsiteY4689" fmla="*/ 469675 h 2795428"/>
              <a:gd name="connsiteX4690" fmla="*/ 3872531 w 4760332"/>
              <a:gd name="connsiteY4690" fmla="*/ 459078 h 2795428"/>
              <a:gd name="connsiteX4691" fmla="*/ 3872531 w 4760332"/>
              <a:gd name="connsiteY4691" fmla="*/ 456215 h 2795428"/>
              <a:gd name="connsiteX4692" fmla="*/ 3872531 w 4760332"/>
              <a:gd name="connsiteY4692" fmla="*/ 454210 h 2795428"/>
              <a:gd name="connsiteX4693" fmla="*/ 3872531 w 4760332"/>
              <a:gd name="connsiteY4693" fmla="*/ 451346 h 2795428"/>
              <a:gd name="connsiteX4694" fmla="*/ 3872531 w 4760332"/>
              <a:gd name="connsiteY4694" fmla="*/ 446478 h 2795428"/>
              <a:gd name="connsiteX4695" fmla="*/ 3872531 w 4760332"/>
              <a:gd name="connsiteY4695" fmla="*/ 440750 h 2795428"/>
              <a:gd name="connsiteX4696" fmla="*/ 3875394 w 4760332"/>
              <a:gd name="connsiteY4696" fmla="*/ 439891 h 2795428"/>
              <a:gd name="connsiteX4697" fmla="*/ 3877400 w 4760332"/>
              <a:gd name="connsiteY4697" fmla="*/ 439891 h 2795428"/>
              <a:gd name="connsiteX4698" fmla="*/ 3877400 w 4760332"/>
              <a:gd name="connsiteY4698" fmla="*/ 437885 h 2795428"/>
              <a:gd name="connsiteX4699" fmla="*/ 3879403 w 4760332"/>
              <a:gd name="connsiteY4699" fmla="*/ 435881 h 2795428"/>
              <a:gd name="connsiteX4700" fmla="*/ 3889141 w 4760332"/>
              <a:gd name="connsiteY4700" fmla="*/ 440750 h 2795428"/>
              <a:gd name="connsiteX4701" fmla="*/ 3899737 w 4760332"/>
              <a:gd name="connsiteY4701" fmla="*/ 446478 h 2795428"/>
              <a:gd name="connsiteX4702" fmla="*/ 3909474 w 4760332"/>
              <a:gd name="connsiteY4702" fmla="*/ 451346 h 2795428"/>
              <a:gd name="connsiteX4703" fmla="*/ 3920071 w 4760332"/>
              <a:gd name="connsiteY4703" fmla="*/ 442468 h 2795428"/>
              <a:gd name="connsiteX4704" fmla="*/ 3931527 w 4760332"/>
              <a:gd name="connsiteY4704" fmla="*/ 437599 h 2795428"/>
              <a:gd name="connsiteX4705" fmla="*/ 3949855 w 4760332"/>
              <a:gd name="connsiteY4705" fmla="*/ 435595 h 2795428"/>
              <a:gd name="connsiteX4706" fmla="*/ 3949855 w 4760332"/>
              <a:gd name="connsiteY4706" fmla="*/ 440463 h 2795428"/>
              <a:gd name="connsiteX4707" fmla="*/ 3952719 w 4760332"/>
              <a:gd name="connsiteY4707" fmla="*/ 440463 h 2795428"/>
              <a:gd name="connsiteX4708" fmla="*/ 3961311 w 4760332"/>
              <a:gd name="connsiteY4708" fmla="*/ 474544 h 2795428"/>
              <a:gd name="connsiteX4709" fmla="*/ 3949855 w 4760332"/>
              <a:gd name="connsiteY4709" fmla="*/ 486286 h 2795428"/>
              <a:gd name="connsiteX4710" fmla="*/ 3943268 w 4760332"/>
              <a:gd name="connsiteY4710" fmla="*/ 503755 h 2795428"/>
              <a:gd name="connsiteX4711" fmla="*/ 3945273 w 4760332"/>
              <a:gd name="connsiteY4711" fmla="*/ 506618 h 2795428"/>
              <a:gd name="connsiteX4712" fmla="*/ 3947278 w 4760332"/>
              <a:gd name="connsiteY4712" fmla="*/ 510629 h 2795428"/>
              <a:gd name="connsiteX4713" fmla="*/ 3947278 w 4760332"/>
              <a:gd name="connsiteY4713" fmla="*/ 513492 h 2795428"/>
              <a:gd name="connsiteX4714" fmla="*/ 3948136 w 4760332"/>
              <a:gd name="connsiteY4714" fmla="*/ 517502 h 2795428"/>
              <a:gd name="connsiteX4715" fmla="*/ 3950142 w 4760332"/>
              <a:gd name="connsiteY4715" fmla="*/ 522371 h 2795428"/>
              <a:gd name="connsiteX4716" fmla="*/ 3958733 w 4760332"/>
              <a:gd name="connsiteY4716" fmla="*/ 531249 h 2795428"/>
              <a:gd name="connsiteX4717" fmla="*/ 3970189 w 4760332"/>
              <a:gd name="connsiteY4717" fmla="*/ 538122 h 2795428"/>
              <a:gd name="connsiteX4718" fmla="*/ 3979926 w 4760332"/>
              <a:gd name="connsiteY4718" fmla="*/ 544995 h 2795428"/>
              <a:gd name="connsiteX4719" fmla="*/ 3981931 w 4760332"/>
              <a:gd name="connsiteY4719" fmla="*/ 542990 h 2795428"/>
              <a:gd name="connsiteX4720" fmla="*/ 3983935 w 4760332"/>
              <a:gd name="connsiteY4720" fmla="*/ 540986 h 2795428"/>
              <a:gd name="connsiteX4721" fmla="*/ 3988804 w 4760332"/>
              <a:gd name="connsiteY4721" fmla="*/ 533253 h 2795428"/>
              <a:gd name="connsiteX4722" fmla="*/ 3992527 w 4760332"/>
              <a:gd name="connsiteY4722" fmla="*/ 522657 h 2795428"/>
              <a:gd name="connsiteX4723" fmla="*/ 3995391 w 4760332"/>
              <a:gd name="connsiteY4723" fmla="*/ 512919 h 2795428"/>
              <a:gd name="connsiteX4724" fmla="*/ 4001977 w 4760332"/>
              <a:gd name="connsiteY4724" fmla="*/ 504041 h 2795428"/>
              <a:gd name="connsiteX4725" fmla="*/ 4001977 w 4760332"/>
              <a:gd name="connsiteY4725" fmla="*/ 512919 h 2795428"/>
              <a:gd name="connsiteX4726" fmla="*/ 4003982 w 4760332"/>
              <a:gd name="connsiteY4726" fmla="*/ 519793 h 2795428"/>
              <a:gd name="connsiteX4727" fmla="*/ 4006846 w 4760332"/>
              <a:gd name="connsiteY4727" fmla="*/ 524662 h 2795428"/>
              <a:gd name="connsiteX4728" fmla="*/ 4012574 w 4760332"/>
              <a:gd name="connsiteY4728" fmla="*/ 527526 h 2795428"/>
              <a:gd name="connsiteX4729" fmla="*/ 4019161 w 4760332"/>
              <a:gd name="connsiteY4729" fmla="*/ 529530 h 2795428"/>
              <a:gd name="connsiteX4730" fmla="*/ 4026893 w 4760332"/>
              <a:gd name="connsiteY4730" fmla="*/ 531535 h 2795428"/>
              <a:gd name="connsiteX4731" fmla="*/ 4039495 w 4760332"/>
              <a:gd name="connsiteY4731" fmla="*/ 510915 h 2795428"/>
              <a:gd name="connsiteX4732" fmla="*/ 4044363 w 4760332"/>
              <a:gd name="connsiteY4732" fmla="*/ 515784 h 2795428"/>
              <a:gd name="connsiteX4733" fmla="*/ 4049232 w 4760332"/>
              <a:gd name="connsiteY4733" fmla="*/ 519793 h 2795428"/>
              <a:gd name="connsiteX4734" fmla="*/ 4052095 w 4760332"/>
              <a:gd name="connsiteY4734" fmla="*/ 524662 h 2795428"/>
              <a:gd name="connsiteX4735" fmla="*/ 4057823 w 4760332"/>
              <a:gd name="connsiteY4735" fmla="*/ 527526 h 2795428"/>
              <a:gd name="connsiteX4736" fmla="*/ 4064410 w 4760332"/>
              <a:gd name="connsiteY4736" fmla="*/ 531535 h 2795428"/>
              <a:gd name="connsiteX4737" fmla="*/ 4067274 w 4760332"/>
              <a:gd name="connsiteY4737" fmla="*/ 527526 h 2795428"/>
              <a:gd name="connsiteX4738" fmla="*/ 4070997 w 4760332"/>
              <a:gd name="connsiteY4738" fmla="*/ 524662 h 2795428"/>
              <a:gd name="connsiteX4739" fmla="*/ 4073861 w 4760332"/>
              <a:gd name="connsiteY4739" fmla="*/ 524662 h 2795428"/>
              <a:gd name="connsiteX4740" fmla="*/ 4075865 w 4760332"/>
              <a:gd name="connsiteY4740" fmla="*/ 524662 h 2795428"/>
              <a:gd name="connsiteX4741" fmla="*/ 4080734 w 4760332"/>
              <a:gd name="connsiteY4741" fmla="*/ 524662 h 2795428"/>
              <a:gd name="connsiteX4742" fmla="*/ 4084458 w 4760332"/>
              <a:gd name="connsiteY4742" fmla="*/ 526667 h 2795428"/>
              <a:gd name="connsiteX4743" fmla="*/ 4091044 w 4760332"/>
              <a:gd name="connsiteY4743" fmla="*/ 526667 h 2795428"/>
              <a:gd name="connsiteX4744" fmla="*/ 4089040 w 4760332"/>
              <a:gd name="connsiteY4744" fmla="*/ 509196 h 2795428"/>
              <a:gd name="connsiteX4745" fmla="*/ 4085316 w 4760332"/>
              <a:gd name="connsiteY4745" fmla="*/ 497454 h 2795428"/>
              <a:gd name="connsiteX4746" fmla="*/ 4082453 w 4760332"/>
              <a:gd name="connsiteY4746" fmla="*/ 481703 h 2795428"/>
              <a:gd name="connsiteX4747" fmla="*/ 4093909 w 4760332"/>
              <a:gd name="connsiteY4747" fmla="*/ 478839 h 2795428"/>
              <a:gd name="connsiteX4748" fmla="*/ 4104505 w 4760332"/>
              <a:gd name="connsiteY4748" fmla="*/ 474830 h 2795428"/>
              <a:gd name="connsiteX4749" fmla="*/ 4120828 w 4760332"/>
              <a:gd name="connsiteY4749" fmla="*/ 474830 h 2795428"/>
              <a:gd name="connsiteX4750" fmla="*/ 4139157 w 4760332"/>
              <a:gd name="connsiteY4750" fmla="*/ 476834 h 2795428"/>
              <a:gd name="connsiteX4751" fmla="*/ 4157486 w 4760332"/>
              <a:gd name="connsiteY4751" fmla="*/ 481703 h 2795428"/>
              <a:gd name="connsiteX4752" fmla="*/ 4174669 w 4760332"/>
              <a:gd name="connsiteY4752" fmla="*/ 486572 h 2795428"/>
              <a:gd name="connsiteX4753" fmla="*/ 4190134 w 4760332"/>
              <a:gd name="connsiteY4753" fmla="*/ 492299 h 2795428"/>
              <a:gd name="connsiteX4754" fmla="*/ 4196722 w 4760332"/>
              <a:gd name="connsiteY4754" fmla="*/ 497168 h 2795428"/>
              <a:gd name="connsiteX4755" fmla="*/ 4199585 w 4760332"/>
              <a:gd name="connsiteY4755" fmla="*/ 500032 h 2795428"/>
              <a:gd name="connsiteX4756" fmla="*/ 4201590 w 4760332"/>
              <a:gd name="connsiteY4756" fmla="*/ 505760 h 2795428"/>
              <a:gd name="connsiteX4757" fmla="*/ 4201590 w 4760332"/>
              <a:gd name="connsiteY4757" fmla="*/ 508624 h 2795428"/>
              <a:gd name="connsiteX4758" fmla="*/ 4203594 w 4760332"/>
              <a:gd name="connsiteY4758" fmla="*/ 510629 h 2795428"/>
              <a:gd name="connsiteX4759" fmla="*/ 4203594 w 4760332"/>
              <a:gd name="connsiteY4759" fmla="*/ 513492 h 2795428"/>
              <a:gd name="connsiteX4760" fmla="*/ 4206459 w 4760332"/>
              <a:gd name="connsiteY4760" fmla="*/ 515497 h 2795428"/>
              <a:gd name="connsiteX4761" fmla="*/ 4210181 w 4760332"/>
              <a:gd name="connsiteY4761" fmla="*/ 517502 h 2795428"/>
              <a:gd name="connsiteX4762" fmla="*/ 4215050 w 4760332"/>
              <a:gd name="connsiteY4762" fmla="*/ 519507 h 2795428"/>
              <a:gd name="connsiteX4763" fmla="*/ 4224787 w 4760332"/>
              <a:gd name="connsiteY4763" fmla="*/ 515497 h 2795428"/>
              <a:gd name="connsiteX4764" fmla="*/ 4236243 w 4760332"/>
              <a:gd name="connsiteY4764" fmla="*/ 515497 h 2795428"/>
              <a:gd name="connsiteX4765" fmla="*/ 4248844 w 4760332"/>
              <a:gd name="connsiteY4765" fmla="*/ 515497 h 2795428"/>
              <a:gd name="connsiteX4766" fmla="*/ 4253712 w 4760332"/>
              <a:gd name="connsiteY4766" fmla="*/ 526094 h 2795428"/>
              <a:gd name="connsiteX4767" fmla="*/ 4260299 w 4760332"/>
              <a:gd name="connsiteY4767" fmla="*/ 535831 h 2795428"/>
              <a:gd name="connsiteX4768" fmla="*/ 4270037 w 4760332"/>
              <a:gd name="connsiteY4768" fmla="*/ 544709 h 2795428"/>
              <a:gd name="connsiteX4769" fmla="*/ 4282637 w 4760332"/>
              <a:gd name="connsiteY4769" fmla="*/ 549577 h 2795428"/>
              <a:gd name="connsiteX4770" fmla="*/ 4294093 w 4760332"/>
              <a:gd name="connsiteY4770" fmla="*/ 544709 h 2795428"/>
              <a:gd name="connsiteX4771" fmla="*/ 4310417 w 4760332"/>
              <a:gd name="connsiteY4771" fmla="*/ 544709 h 2795428"/>
              <a:gd name="connsiteX4772" fmla="*/ 4325882 w 4760332"/>
              <a:gd name="connsiteY4772" fmla="*/ 546714 h 2795428"/>
              <a:gd name="connsiteX4773" fmla="*/ 4341347 w 4760332"/>
              <a:gd name="connsiteY4773" fmla="*/ 549577 h 2795428"/>
              <a:gd name="connsiteX4774" fmla="*/ 4352803 w 4760332"/>
              <a:gd name="connsiteY4774" fmla="*/ 552442 h 2795428"/>
              <a:gd name="connsiteX4775" fmla="*/ 4357671 w 4760332"/>
              <a:gd name="connsiteY4775" fmla="*/ 568192 h 2795428"/>
              <a:gd name="connsiteX4776" fmla="*/ 4359675 w 4760332"/>
              <a:gd name="connsiteY4776" fmla="*/ 581940 h 2795428"/>
              <a:gd name="connsiteX4777" fmla="*/ 4362540 w 4760332"/>
              <a:gd name="connsiteY4777" fmla="*/ 593681 h 2795428"/>
              <a:gd name="connsiteX4778" fmla="*/ 4366262 w 4760332"/>
              <a:gd name="connsiteY4778" fmla="*/ 595686 h 2795428"/>
              <a:gd name="connsiteX4779" fmla="*/ 4368268 w 4760332"/>
              <a:gd name="connsiteY4779" fmla="*/ 599695 h 2795428"/>
              <a:gd name="connsiteX4780" fmla="*/ 4371131 w 4760332"/>
              <a:gd name="connsiteY4780" fmla="*/ 600555 h 2795428"/>
              <a:gd name="connsiteX4781" fmla="*/ 4402921 w 4760332"/>
              <a:gd name="connsiteY4781" fmla="*/ 597690 h 2795428"/>
              <a:gd name="connsiteX4782" fmla="*/ 4434709 w 4760332"/>
              <a:gd name="connsiteY4782" fmla="*/ 597690 h 2795428"/>
              <a:gd name="connsiteX4783" fmla="*/ 4467357 w 4760332"/>
              <a:gd name="connsiteY4783" fmla="*/ 597690 h 2795428"/>
              <a:gd name="connsiteX4784" fmla="*/ 4470221 w 4760332"/>
              <a:gd name="connsiteY4784" fmla="*/ 604564 h 2795428"/>
              <a:gd name="connsiteX4785" fmla="*/ 4475090 w 4760332"/>
              <a:gd name="connsiteY4785" fmla="*/ 609433 h 2795428"/>
              <a:gd name="connsiteX4786" fmla="*/ 4480818 w 4760332"/>
              <a:gd name="connsiteY4786" fmla="*/ 616306 h 2795428"/>
              <a:gd name="connsiteX4787" fmla="*/ 4485686 w 4760332"/>
              <a:gd name="connsiteY4787" fmla="*/ 620315 h 2795428"/>
              <a:gd name="connsiteX4788" fmla="*/ 4492272 w 4760332"/>
              <a:gd name="connsiteY4788" fmla="*/ 625184 h 2795428"/>
              <a:gd name="connsiteX4789" fmla="*/ 4492272 w 4760332"/>
              <a:gd name="connsiteY4789" fmla="*/ 620315 h 2795428"/>
              <a:gd name="connsiteX4790" fmla="*/ 4494278 w 4760332"/>
              <a:gd name="connsiteY4790" fmla="*/ 618310 h 2795428"/>
              <a:gd name="connsiteX4791" fmla="*/ 4495137 w 4760332"/>
              <a:gd name="connsiteY4791" fmla="*/ 614301 h 2795428"/>
              <a:gd name="connsiteX4792" fmla="*/ 4495137 w 4760332"/>
              <a:gd name="connsiteY4792" fmla="*/ 611438 h 2795428"/>
              <a:gd name="connsiteX4793" fmla="*/ 4497141 w 4760332"/>
              <a:gd name="connsiteY4793" fmla="*/ 606569 h 2795428"/>
              <a:gd name="connsiteX4794" fmla="*/ 4494278 w 4760332"/>
              <a:gd name="connsiteY4794" fmla="*/ 600841 h 2795428"/>
              <a:gd name="connsiteX4795" fmla="*/ 4492272 w 4760332"/>
              <a:gd name="connsiteY4795" fmla="*/ 597977 h 2795428"/>
              <a:gd name="connsiteX4796" fmla="*/ 4490269 w 4760332"/>
              <a:gd name="connsiteY4796" fmla="*/ 595973 h 2795428"/>
              <a:gd name="connsiteX4797" fmla="*/ 4490269 w 4760332"/>
              <a:gd name="connsiteY4797" fmla="*/ 593108 h 2795428"/>
              <a:gd name="connsiteX4798" fmla="*/ 4492272 w 4760332"/>
              <a:gd name="connsiteY4798" fmla="*/ 589099 h 2795428"/>
              <a:gd name="connsiteX4799" fmla="*/ 4492272 w 4760332"/>
              <a:gd name="connsiteY4799" fmla="*/ 584230 h 2795428"/>
              <a:gd name="connsiteX4800" fmla="*/ 4492272 w 4760332"/>
              <a:gd name="connsiteY4800" fmla="*/ 579362 h 2795428"/>
              <a:gd name="connsiteX4801" fmla="*/ 4508597 w 4760332"/>
              <a:gd name="connsiteY4801" fmla="*/ 582225 h 2795428"/>
              <a:gd name="connsiteX4802" fmla="*/ 4520053 w 4760332"/>
              <a:gd name="connsiteY4802" fmla="*/ 589099 h 2795428"/>
              <a:gd name="connsiteX4803" fmla="*/ 4533513 w 4760332"/>
              <a:gd name="connsiteY4803" fmla="*/ 593967 h 2795428"/>
              <a:gd name="connsiteX4804" fmla="*/ 4539241 w 4760332"/>
              <a:gd name="connsiteY4804" fmla="*/ 593967 h 2795428"/>
              <a:gd name="connsiteX4805" fmla="*/ 4544109 w 4760332"/>
              <a:gd name="connsiteY4805" fmla="*/ 593967 h 2795428"/>
              <a:gd name="connsiteX4806" fmla="*/ 4548978 w 4760332"/>
              <a:gd name="connsiteY4806" fmla="*/ 593108 h 2795428"/>
              <a:gd name="connsiteX4807" fmla="*/ 4552700 w 4760332"/>
              <a:gd name="connsiteY4807" fmla="*/ 589099 h 2795428"/>
              <a:gd name="connsiteX4808" fmla="*/ 4555565 w 4760332"/>
              <a:gd name="connsiteY4808" fmla="*/ 587094 h 2795428"/>
              <a:gd name="connsiteX4809" fmla="*/ 4559288 w 4760332"/>
              <a:gd name="connsiteY4809" fmla="*/ 586235 h 2795428"/>
              <a:gd name="connsiteX4810" fmla="*/ 4613988 w 4760332"/>
              <a:gd name="connsiteY4810" fmla="*/ 609719 h 2795428"/>
              <a:gd name="connsiteX4811" fmla="*/ 4644631 w 4760332"/>
              <a:gd name="connsiteY4811" fmla="*/ 641794 h 2795428"/>
              <a:gd name="connsiteX4812" fmla="*/ 4649499 w 4760332"/>
              <a:gd name="connsiteY4812" fmla="*/ 645804 h 2795428"/>
              <a:gd name="connsiteX4813" fmla="*/ 4654368 w 4760332"/>
              <a:gd name="connsiteY4813" fmla="*/ 645804 h 2795428"/>
              <a:gd name="connsiteX4814" fmla="*/ 4659237 w 4760332"/>
              <a:gd name="connsiteY4814" fmla="*/ 646662 h 2795428"/>
              <a:gd name="connsiteX4815" fmla="*/ 4664964 w 4760332"/>
              <a:gd name="connsiteY4815" fmla="*/ 646662 h 2795428"/>
              <a:gd name="connsiteX4816" fmla="*/ 4669833 w 4760332"/>
              <a:gd name="connsiteY4816" fmla="*/ 650673 h 2795428"/>
              <a:gd name="connsiteX4817" fmla="*/ 4679570 w 4760332"/>
              <a:gd name="connsiteY4817" fmla="*/ 659551 h 2795428"/>
              <a:gd name="connsiteX4818" fmla="*/ 4686157 w 4760332"/>
              <a:gd name="connsiteY4818" fmla="*/ 669288 h 2795428"/>
              <a:gd name="connsiteX4819" fmla="*/ 4692745 w 4760332"/>
              <a:gd name="connsiteY4819" fmla="*/ 678166 h 2795428"/>
              <a:gd name="connsiteX4820" fmla="*/ 4701336 w 4760332"/>
              <a:gd name="connsiteY4820" fmla="*/ 685039 h 2795428"/>
              <a:gd name="connsiteX4821" fmla="*/ 4717660 w 4760332"/>
              <a:gd name="connsiteY4821" fmla="*/ 687903 h 2795428"/>
              <a:gd name="connsiteX4822" fmla="*/ 4719664 w 4760332"/>
              <a:gd name="connsiteY4822" fmla="*/ 687043 h 2795428"/>
              <a:gd name="connsiteX4823" fmla="*/ 4721669 w 4760332"/>
              <a:gd name="connsiteY4823" fmla="*/ 687043 h 2795428"/>
              <a:gd name="connsiteX4824" fmla="*/ 4723674 w 4760332"/>
              <a:gd name="connsiteY4824" fmla="*/ 685039 h 2795428"/>
              <a:gd name="connsiteX4825" fmla="*/ 4724533 w 4760332"/>
              <a:gd name="connsiteY4825" fmla="*/ 685039 h 2795428"/>
              <a:gd name="connsiteX4826" fmla="*/ 4728256 w 4760332"/>
              <a:gd name="connsiteY4826" fmla="*/ 685039 h 2795428"/>
              <a:gd name="connsiteX4827" fmla="*/ 4737993 w 4760332"/>
              <a:gd name="connsiteY4827" fmla="*/ 696780 h 2795428"/>
              <a:gd name="connsiteX4828" fmla="*/ 4748589 w 4760332"/>
              <a:gd name="connsiteY4828" fmla="*/ 708523 h 2795428"/>
              <a:gd name="connsiteX4829" fmla="*/ 4757181 w 4760332"/>
              <a:gd name="connsiteY4829" fmla="*/ 721123 h 2795428"/>
              <a:gd name="connsiteX4830" fmla="*/ 4760332 w 4760332"/>
              <a:gd name="connsiteY4830" fmla="*/ 736016 h 2795428"/>
              <a:gd name="connsiteX4831" fmla="*/ 4726825 w 4760332"/>
              <a:gd name="connsiteY4831" fmla="*/ 736016 h 2795428"/>
              <a:gd name="connsiteX4832" fmla="*/ 4724820 w 4760332"/>
              <a:gd name="connsiteY4832" fmla="*/ 738880 h 2795428"/>
              <a:gd name="connsiteX4833" fmla="*/ 4721956 w 4760332"/>
              <a:gd name="connsiteY4833" fmla="*/ 742889 h 2795428"/>
              <a:gd name="connsiteX4834" fmla="*/ 4719951 w 4760332"/>
              <a:gd name="connsiteY4834" fmla="*/ 744893 h 2795428"/>
              <a:gd name="connsiteX4835" fmla="*/ 4717946 w 4760332"/>
              <a:gd name="connsiteY4835" fmla="*/ 749762 h 2795428"/>
              <a:gd name="connsiteX4836" fmla="*/ 4715942 w 4760332"/>
              <a:gd name="connsiteY4836" fmla="*/ 754631 h 2795428"/>
              <a:gd name="connsiteX4837" fmla="*/ 4719664 w 4760332"/>
              <a:gd name="connsiteY4837" fmla="*/ 756636 h 2795428"/>
              <a:gd name="connsiteX4838" fmla="*/ 4721669 w 4760332"/>
              <a:gd name="connsiteY4838" fmla="*/ 758641 h 2795428"/>
              <a:gd name="connsiteX4839" fmla="*/ 4722528 w 4760332"/>
              <a:gd name="connsiteY4839" fmla="*/ 759499 h 2795428"/>
              <a:gd name="connsiteX4840" fmla="*/ 4724533 w 4760332"/>
              <a:gd name="connsiteY4840" fmla="*/ 763509 h 2795428"/>
              <a:gd name="connsiteX4841" fmla="*/ 4724533 w 4760332"/>
              <a:gd name="connsiteY4841" fmla="*/ 765513 h 2795428"/>
              <a:gd name="connsiteX4842" fmla="*/ 4722528 w 4760332"/>
              <a:gd name="connsiteY4842" fmla="*/ 768378 h 2795428"/>
              <a:gd name="connsiteX4843" fmla="*/ 4719664 w 4760332"/>
              <a:gd name="connsiteY4843" fmla="*/ 773247 h 2795428"/>
              <a:gd name="connsiteX4844" fmla="*/ 4717660 w 4760332"/>
              <a:gd name="connsiteY4844" fmla="*/ 775251 h 2795428"/>
              <a:gd name="connsiteX4845" fmla="*/ 4714796 w 4760332"/>
              <a:gd name="connsiteY4845" fmla="*/ 777256 h 2795428"/>
              <a:gd name="connsiteX4846" fmla="*/ 4711073 w 4760332"/>
              <a:gd name="connsiteY4846" fmla="*/ 777256 h 2795428"/>
              <a:gd name="connsiteX4847" fmla="*/ 4708209 w 4760332"/>
              <a:gd name="connsiteY4847" fmla="*/ 777256 h 2795428"/>
              <a:gd name="connsiteX4848" fmla="*/ 4701622 w 4760332"/>
              <a:gd name="connsiteY4848" fmla="*/ 777256 h 2795428"/>
              <a:gd name="connsiteX4849" fmla="*/ 4695035 w 4760332"/>
              <a:gd name="connsiteY4849" fmla="*/ 766659 h 2795428"/>
              <a:gd name="connsiteX4850" fmla="*/ 4684439 w 4760332"/>
              <a:gd name="connsiteY4850" fmla="*/ 761791 h 2795428"/>
              <a:gd name="connsiteX4851" fmla="*/ 4670979 w 4760332"/>
              <a:gd name="connsiteY4851" fmla="*/ 758926 h 2795428"/>
              <a:gd name="connsiteX4852" fmla="*/ 4670979 w 4760332"/>
              <a:gd name="connsiteY4852" fmla="*/ 746326 h 2795428"/>
              <a:gd name="connsiteX4853" fmla="*/ 4668115 w 4760332"/>
              <a:gd name="connsiteY4853" fmla="*/ 745466 h 2795428"/>
              <a:gd name="connsiteX4854" fmla="*/ 4664391 w 4760332"/>
              <a:gd name="connsiteY4854" fmla="*/ 743462 h 2795428"/>
              <a:gd name="connsiteX4855" fmla="*/ 4663533 w 4760332"/>
              <a:gd name="connsiteY4855" fmla="*/ 741457 h 2795428"/>
              <a:gd name="connsiteX4856" fmla="*/ 4659809 w 4760332"/>
              <a:gd name="connsiteY4856" fmla="*/ 739452 h 2795428"/>
              <a:gd name="connsiteX4857" fmla="*/ 4653223 w 4760332"/>
              <a:gd name="connsiteY4857" fmla="*/ 739452 h 2795428"/>
              <a:gd name="connsiteX4858" fmla="*/ 4651218 w 4760332"/>
              <a:gd name="connsiteY4858" fmla="*/ 739452 h 2795428"/>
              <a:gd name="connsiteX4859" fmla="*/ 4650359 w 4760332"/>
              <a:gd name="connsiteY4859" fmla="*/ 741457 h 2795428"/>
              <a:gd name="connsiteX4860" fmla="*/ 4648354 w 4760332"/>
              <a:gd name="connsiteY4860" fmla="*/ 741457 h 2795428"/>
              <a:gd name="connsiteX4861" fmla="*/ 4646349 w 4760332"/>
              <a:gd name="connsiteY4861" fmla="*/ 741457 h 2795428"/>
              <a:gd name="connsiteX4862" fmla="*/ 4643486 w 4760332"/>
              <a:gd name="connsiteY4862" fmla="*/ 743462 h 2795428"/>
              <a:gd name="connsiteX4863" fmla="*/ 4639762 w 4760332"/>
              <a:gd name="connsiteY4863" fmla="*/ 736589 h 2795428"/>
              <a:gd name="connsiteX4864" fmla="*/ 4634894 w 4760332"/>
              <a:gd name="connsiteY4864" fmla="*/ 729715 h 2795428"/>
              <a:gd name="connsiteX4865" fmla="*/ 4631171 w 4760332"/>
              <a:gd name="connsiteY4865" fmla="*/ 724846 h 2795428"/>
              <a:gd name="connsiteX4866" fmla="*/ 4631171 w 4760332"/>
              <a:gd name="connsiteY4866" fmla="*/ 736589 h 2795428"/>
              <a:gd name="connsiteX4867" fmla="*/ 4628307 w 4760332"/>
              <a:gd name="connsiteY4867" fmla="*/ 750335 h 2795428"/>
              <a:gd name="connsiteX4868" fmla="*/ 4624584 w 4760332"/>
              <a:gd name="connsiteY4868" fmla="*/ 762077 h 2795428"/>
              <a:gd name="connsiteX4869" fmla="*/ 4616851 w 4760332"/>
              <a:gd name="connsiteY4869" fmla="*/ 768950 h 2795428"/>
              <a:gd name="connsiteX4870" fmla="*/ 4613129 w 4760332"/>
              <a:gd name="connsiteY4870" fmla="*/ 770955 h 2795428"/>
              <a:gd name="connsiteX4871" fmla="*/ 4610264 w 4760332"/>
              <a:gd name="connsiteY4871" fmla="*/ 770955 h 2795428"/>
              <a:gd name="connsiteX4872" fmla="*/ 4608260 w 4760332"/>
              <a:gd name="connsiteY4872" fmla="*/ 770955 h 2795428"/>
              <a:gd name="connsiteX4873" fmla="*/ 4606255 w 4760332"/>
              <a:gd name="connsiteY4873" fmla="*/ 770955 h 2795428"/>
              <a:gd name="connsiteX4874" fmla="*/ 4604251 w 4760332"/>
              <a:gd name="connsiteY4874" fmla="*/ 768950 h 2795428"/>
              <a:gd name="connsiteX4875" fmla="*/ 4603392 w 4760332"/>
              <a:gd name="connsiteY4875" fmla="*/ 768950 h 2795428"/>
              <a:gd name="connsiteX4876" fmla="*/ 4601386 w 4760332"/>
              <a:gd name="connsiteY4876" fmla="*/ 768950 h 2795428"/>
              <a:gd name="connsiteX4877" fmla="*/ 4599382 w 4760332"/>
              <a:gd name="connsiteY4877" fmla="*/ 770955 h 2795428"/>
              <a:gd name="connsiteX4878" fmla="*/ 4597377 w 4760332"/>
              <a:gd name="connsiteY4878" fmla="*/ 772960 h 2795428"/>
              <a:gd name="connsiteX4879" fmla="*/ 4594514 w 4760332"/>
              <a:gd name="connsiteY4879" fmla="*/ 777829 h 2795428"/>
              <a:gd name="connsiteX4880" fmla="*/ 4604251 w 4760332"/>
              <a:gd name="connsiteY4880" fmla="*/ 789570 h 2795428"/>
              <a:gd name="connsiteX4881" fmla="*/ 4614846 w 4760332"/>
              <a:gd name="connsiteY4881" fmla="*/ 810190 h 2795428"/>
              <a:gd name="connsiteX4882" fmla="*/ 4619715 w 4760332"/>
              <a:gd name="connsiteY4882" fmla="*/ 833674 h 2795428"/>
              <a:gd name="connsiteX4883" fmla="*/ 4616851 w 4760332"/>
              <a:gd name="connsiteY4883" fmla="*/ 833674 h 2795428"/>
              <a:gd name="connsiteX4884" fmla="*/ 4614846 w 4760332"/>
              <a:gd name="connsiteY4884" fmla="*/ 835679 h 2795428"/>
              <a:gd name="connsiteX4885" fmla="*/ 4611123 w 4760332"/>
              <a:gd name="connsiteY4885" fmla="*/ 835679 h 2795428"/>
              <a:gd name="connsiteX4886" fmla="*/ 4606255 w 4760332"/>
              <a:gd name="connsiteY4886" fmla="*/ 837683 h 2795428"/>
              <a:gd name="connsiteX4887" fmla="*/ 4599669 w 4760332"/>
              <a:gd name="connsiteY4887" fmla="*/ 832814 h 2795428"/>
              <a:gd name="connsiteX4888" fmla="*/ 4594800 w 4760332"/>
              <a:gd name="connsiteY4888" fmla="*/ 828805 h 2795428"/>
              <a:gd name="connsiteX4889" fmla="*/ 4588213 w 4760332"/>
              <a:gd name="connsiteY4889" fmla="*/ 827946 h 2795428"/>
              <a:gd name="connsiteX4890" fmla="*/ 4579621 w 4760332"/>
              <a:gd name="connsiteY4890" fmla="*/ 825942 h 2795428"/>
              <a:gd name="connsiteX4891" fmla="*/ 4574753 w 4760332"/>
              <a:gd name="connsiteY4891" fmla="*/ 839688 h 2795428"/>
              <a:gd name="connsiteX4892" fmla="*/ 4565016 w 4760332"/>
              <a:gd name="connsiteY4892" fmla="*/ 846562 h 2795428"/>
              <a:gd name="connsiteX4893" fmla="*/ 4552414 w 4760332"/>
              <a:gd name="connsiteY4893" fmla="*/ 851430 h 2795428"/>
              <a:gd name="connsiteX4894" fmla="*/ 4538954 w 4760332"/>
              <a:gd name="connsiteY4894" fmla="*/ 856299 h 2795428"/>
              <a:gd name="connsiteX4895" fmla="*/ 4538095 w 4760332"/>
              <a:gd name="connsiteY4895" fmla="*/ 870045 h 2795428"/>
              <a:gd name="connsiteX4896" fmla="*/ 4534372 w 4760332"/>
              <a:gd name="connsiteY4896" fmla="*/ 880642 h 2795428"/>
              <a:gd name="connsiteX4897" fmla="*/ 4527785 w 4760332"/>
              <a:gd name="connsiteY4897" fmla="*/ 890379 h 2795428"/>
              <a:gd name="connsiteX4898" fmla="*/ 4514325 w 4760332"/>
              <a:gd name="connsiteY4898" fmla="*/ 892383 h 2795428"/>
              <a:gd name="connsiteX4899" fmla="*/ 4504588 w 4760332"/>
              <a:gd name="connsiteY4899" fmla="*/ 895247 h 2795428"/>
              <a:gd name="connsiteX4900" fmla="*/ 4498000 w 4760332"/>
              <a:gd name="connsiteY4900" fmla="*/ 899257 h 2795428"/>
              <a:gd name="connsiteX4901" fmla="*/ 4491414 w 4760332"/>
              <a:gd name="connsiteY4901" fmla="*/ 901261 h 2795428"/>
              <a:gd name="connsiteX4902" fmla="*/ 4486546 w 4760332"/>
              <a:gd name="connsiteY4902" fmla="*/ 897252 h 2795428"/>
              <a:gd name="connsiteX4903" fmla="*/ 4480818 w 4760332"/>
              <a:gd name="connsiteY4903" fmla="*/ 892383 h 2795428"/>
              <a:gd name="connsiteX4904" fmla="*/ 4477953 w 4760332"/>
              <a:gd name="connsiteY4904" fmla="*/ 887514 h 2795428"/>
              <a:gd name="connsiteX4905" fmla="*/ 4471367 w 4760332"/>
              <a:gd name="connsiteY4905" fmla="*/ 888374 h 2795428"/>
              <a:gd name="connsiteX4906" fmla="*/ 4462775 w 4760332"/>
              <a:gd name="connsiteY4906" fmla="*/ 890379 h 2795428"/>
              <a:gd name="connsiteX4907" fmla="*/ 4456188 w 4760332"/>
              <a:gd name="connsiteY4907" fmla="*/ 894388 h 2795428"/>
              <a:gd name="connsiteX4908" fmla="*/ 4451320 w 4760332"/>
              <a:gd name="connsiteY4908" fmla="*/ 897252 h 2795428"/>
              <a:gd name="connsiteX4909" fmla="*/ 4451320 w 4760332"/>
              <a:gd name="connsiteY4909" fmla="*/ 904125 h 2795428"/>
              <a:gd name="connsiteX4910" fmla="*/ 4446451 w 4760332"/>
              <a:gd name="connsiteY4910" fmla="*/ 906129 h 2795428"/>
              <a:gd name="connsiteX4911" fmla="*/ 4437860 w 4760332"/>
              <a:gd name="connsiteY4911" fmla="*/ 906129 h 2795428"/>
              <a:gd name="connsiteX4912" fmla="*/ 4426404 w 4760332"/>
              <a:gd name="connsiteY4912" fmla="*/ 906129 h 2795428"/>
              <a:gd name="connsiteX4913" fmla="*/ 4415808 w 4760332"/>
              <a:gd name="connsiteY4913" fmla="*/ 908135 h 2795428"/>
              <a:gd name="connsiteX4914" fmla="*/ 4410939 w 4760332"/>
              <a:gd name="connsiteY4914" fmla="*/ 908994 h 2795428"/>
              <a:gd name="connsiteX4915" fmla="*/ 4402347 w 4760332"/>
              <a:gd name="connsiteY4915" fmla="*/ 929614 h 2795428"/>
              <a:gd name="connsiteX4916" fmla="*/ 4401488 w 4760332"/>
              <a:gd name="connsiteY4916" fmla="*/ 951952 h 2795428"/>
              <a:gd name="connsiteX4917" fmla="*/ 4401488 w 4760332"/>
              <a:gd name="connsiteY4917" fmla="*/ 977440 h 2795428"/>
              <a:gd name="connsiteX4918" fmla="*/ 4404352 w 4760332"/>
              <a:gd name="connsiteY4918" fmla="*/ 999778 h 2795428"/>
              <a:gd name="connsiteX4919" fmla="*/ 4399483 w 4760332"/>
              <a:gd name="connsiteY4919" fmla="*/ 999778 h 2795428"/>
              <a:gd name="connsiteX4920" fmla="*/ 4397479 w 4760332"/>
              <a:gd name="connsiteY4920" fmla="*/ 999778 h 2795428"/>
              <a:gd name="connsiteX4921" fmla="*/ 4395474 w 4760332"/>
              <a:gd name="connsiteY4921" fmla="*/ 999778 h 2795428"/>
              <a:gd name="connsiteX4922" fmla="*/ 4394615 w 4760332"/>
              <a:gd name="connsiteY4922" fmla="*/ 1001783 h 2795428"/>
              <a:gd name="connsiteX4923" fmla="*/ 4392611 w 4760332"/>
              <a:gd name="connsiteY4923" fmla="*/ 1002643 h 2795428"/>
              <a:gd name="connsiteX4924" fmla="*/ 4390605 w 4760332"/>
              <a:gd name="connsiteY4924" fmla="*/ 1008371 h 2795428"/>
              <a:gd name="connsiteX4925" fmla="*/ 4388601 w 4760332"/>
              <a:gd name="connsiteY4925" fmla="*/ 1013239 h 2795428"/>
              <a:gd name="connsiteX4926" fmla="*/ 4388601 w 4760332"/>
              <a:gd name="connsiteY4926" fmla="*/ 1020112 h 2795428"/>
              <a:gd name="connsiteX4927" fmla="*/ 4388601 w 4760332"/>
              <a:gd name="connsiteY4927" fmla="*/ 1027845 h 2795428"/>
              <a:gd name="connsiteX4928" fmla="*/ 4377145 w 4760332"/>
              <a:gd name="connsiteY4928" fmla="*/ 1027845 h 2795428"/>
              <a:gd name="connsiteX4929" fmla="*/ 4370558 w 4760332"/>
              <a:gd name="connsiteY4929" fmla="*/ 1038441 h 2795428"/>
              <a:gd name="connsiteX4930" fmla="*/ 4365690 w 4760332"/>
              <a:gd name="connsiteY4930" fmla="*/ 1045314 h 2795428"/>
              <a:gd name="connsiteX4931" fmla="*/ 4363685 w 4760332"/>
              <a:gd name="connsiteY4931" fmla="*/ 1052188 h 2795428"/>
              <a:gd name="connsiteX4932" fmla="*/ 4361680 w 4760332"/>
              <a:gd name="connsiteY4932" fmla="*/ 1065934 h 2795428"/>
              <a:gd name="connsiteX4933" fmla="*/ 4358817 w 4760332"/>
              <a:gd name="connsiteY4933" fmla="*/ 1065934 h 2795428"/>
              <a:gd name="connsiteX4934" fmla="*/ 4355093 w 4760332"/>
              <a:gd name="connsiteY4934" fmla="*/ 1065934 h 2795428"/>
              <a:gd name="connsiteX4935" fmla="*/ 4354235 w 4760332"/>
              <a:gd name="connsiteY4935" fmla="*/ 1065934 h 2795428"/>
              <a:gd name="connsiteX4936" fmla="*/ 4352229 w 4760332"/>
              <a:gd name="connsiteY4936" fmla="*/ 1065934 h 2795428"/>
              <a:gd name="connsiteX4937" fmla="*/ 4348507 w 4760332"/>
              <a:gd name="connsiteY4937" fmla="*/ 1065934 h 2795428"/>
              <a:gd name="connsiteX4938" fmla="*/ 4341919 w 4760332"/>
              <a:gd name="connsiteY4938" fmla="*/ 1079681 h 2795428"/>
              <a:gd name="connsiteX4939" fmla="*/ 4337051 w 4760332"/>
              <a:gd name="connsiteY4939" fmla="*/ 1096291 h 2795428"/>
              <a:gd name="connsiteX4940" fmla="*/ 4325595 w 4760332"/>
              <a:gd name="connsiteY4940" fmla="*/ 1096291 h 2795428"/>
              <a:gd name="connsiteX4941" fmla="*/ 4321872 w 4760332"/>
              <a:gd name="connsiteY4941" fmla="*/ 1114906 h 2795428"/>
              <a:gd name="connsiteX4942" fmla="*/ 4316144 w 4760332"/>
              <a:gd name="connsiteY4942" fmla="*/ 1114906 h 2795428"/>
              <a:gd name="connsiteX4943" fmla="*/ 4316144 w 4760332"/>
              <a:gd name="connsiteY4943" fmla="*/ 1110038 h 2795428"/>
              <a:gd name="connsiteX4944" fmla="*/ 4302685 w 4760332"/>
              <a:gd name="connsiteY4944" fmla="*/ 1091423 h 2795428"/>
              <a:gd name="connsiteX4945" fmla="*/ 4294093 w 4760332"/>
              <a:gd name="connsiteY4945" fmla="*/ 1069084 h 2795428"/>
              <a:gd name="connsiteX4946" fmla="*/ 4292088 w 4760332"/>
              <a:gd name="connsiteY4946" fmla="*/ 1043595 h 2795428"/>
              <a:gd name="connsiteX4947" fmla="*/ 4294093 w 4760332"/>
              <a:gd name="connsiteY4947" fmla="*/ 1013239 h 2795428"/>
              <a:gd name="connsiteX4948" fmla="*/ 4298962 w 4760332"/>
              <a:gd name="connsiteY4948" fmla="*/ 1009229 h 2795428"/>
              <a:gd name="connsiteX4949" fmla="*/ 4302685 w 4760332"/>
              <a:gd name="connsiteY4949" fmla="*/ 1006365 h 2795428"/>
              <a:gd name="connsiteX4950" fmla="*/ 4307553 w 4760332"/>
              <a:gd name="connsiteY4950" fmla="*/ 1002356 h 2795428"/>
              <a:gd name="connsiteX4951" fmla="*/ 4309558 w 4760332"/>
              <a:gd name="connsiteY4951" fmla="*/ 997488 h 2795428"/>
              <a:gd name="connsiteX4952" fmla="*/ 4312422 w 4760332"/>
              <a:gd name="connsiteY4952" fmla="*/ 990614 h 2795428"/>
              <a:gd name="connsiteX4953" fmla="*/ 4307553 w 4760332"/>
              <a:gd name="connsiteY4953" fmla="*/ 981736 h 2795428"/>
              <a:gd name="connsiteX4954" fmla="*/ 4305548 w 4760332"/>
              <a:gd name="connsiteY4954" fmla="*/ 969994 h 2795428"/>
              <a:gd name="connsiteX4955" fmla="*/ 4312135 w 4760332"/>
              <a:gd name="connsiteY4955" fmla="*/ 956247 h 2795428"/>
              <a:gd name="connsiteX4956" fmla="*/ 4318722 w 4760332"/>
              <a:gd name="connsiteY4956" fmla="*/ 951379 h 2795428"/>
              <a:gd name="connsiteX4957" fmla="*/ 4327314 w 4760332"/>
              <a:gd name="connsiteY4957" fmla="*/ 947370 h 2795428"/>
              <a:gd name="connsiteX4958" fmla="*/ 4337051 w 4760332"/>
              <a:gd name="connsiteY4958" fmla="*/ 944506 h 2795428"/>
              <a:gd name="connsiteX4959" fmla="*/ 4343638 w 4760332"/>
              <a:gd name="connsiteY4959" fmla="*/ 937632 h 2795428"/>
              <a:gd name="connsiteX4960" fmla="*/ 4357098 w 4760332"/>
              <a:gd name="connsiteY4960" fmla="*/ 917012 h 2795428"/>
              <a:gd name="connsiteX4961" fmla="*/ 4370558 w 4760332"/>
              <a:gd name="connsiteY4961" fmla="*/ 896392 h 2795428"/>
              <a:gd name="connsiteX4962" fmla="*/ 4381155 w 4760332"/>
              <a:gd name="connsiteY4962" fmla="*/ 887514 h 2795428"/>
              <a:gd name="connsiteX4963" fmla="*/ 4392611 w 4760332"/>
              <a:gd name="connsiteY4963" fmla="*/ 879782 h 2795428"/>
              <a:gd name="connsiteX4964" fmla="*/ 4404065 w 4760332"/>
              <a:gd name="connsiteY4964" fmla="*/ 870905 h 2795428"/>
              <a:gd name="connsiteX4965" fmla="*/ 4408934 w 4760332"/>
              <a:gd name="connsiteY4965" fmla="*/ 859162 h 2795428"/>
              <a:gd name="connsiteX4966" fmla="*/ 4412658 w 4760332"/>
              <a:gd name="connsiteY4966" fmla="*/ 845416 h 2795428"/>
              <a:gd name="connsiteX4967" fmla="*/ 4417526 w 4760332"/>
              <a:gd name="connsiteY4967" fmla="*/ 832814 h 2795428"/>
              <a:gd name="connsiteX4968" fmla="*/ 4417526 w 4760332"/>
              <a:gd name="connsiteY4968" fmla="*/ 831956 h 2795428"/>
              <a:gd name="connsiteX4969" fmla="*/ 4415521 w 4760332"/>
              <a:gd name="connsiteY4969" fmla="*/ 831956 h 2795428"/>
              <a:gd name="connsiteX4970" fmla="*/ 4415521 w 4760332"/>
              <a:gd name="connsiteY4970" fmla="*/ 829951 h 2795428"/>
              <a:gd name="connsiteX4971" fmla="*/ 4413516 w 4760332"/>
              <a:gd name="connsiteY4971" fmla="*/ 827946 h 2795428"/>
              <a:gd name="connsiteX4972" fmla="*/ 4410652 w 4760332"/>
              <a:gd name="connsiteY4972" fmla="*/ 829951 h 2795428"/>
              <a:gd name="connsiteX4973" fmla="*/ 4408648 w 4760332"/>
              <a:gd name="connsiteY4973" fmla="*/ 831956 h 2795428"/>
              <a:gd name="connsiteX4974" fmla="*/ 4407789 w 4760332"/>
              <a:gd name="connsiteY4974" fmla="*/ 832814 h 2795428"/>
              <a:gd name="connsiteX4975" fmla="*/ 4399197 w 4760332"/>
              <a:gd name="connsiteY4975" fmla="*/ 845416 h 2795428"/>
              <a:gd name="connsiteX4976" fmla="*/ 4390605 w 4760332"/>
              <a:gd name="connsiteY4976" fmla="*/ 859162 h 2795428"/>
              <a:gd name="connsiteX4977" fmla="*/ 4382014 w 4760332"/>
              <a:gd name="connsiteY4977" fmla="*/ 870905 h 2795428"/>
              <a:gd name="connsiteX4978" fmla="*/ 4370558 w 4760332"/>
              <a:gd name="connsiteY4978" fmla="*/ 879782 h 2795428"/>
              <a:gd name="connsiteX4979" fmla="*/ 4355093 w 4760332"/>
              <a:gd name="connsiteY4979" fmla="*/ 886655 h 2795428"/>
              <a:gd name="connsiteX4980" fmla="*/ 4354235 w 4760332"/>
              <a:gd name="connsiteY4980" fmla="*/ 880928 h 2795428"/>
              <a:gd name="connsiteX4981" fmla="*/ 4354235 w 4760332"/>
              <a:gd name="connsiteY4981" fmla="*/ 880069 h 2795428"/>
              <a:gd name="connsiteX4982" fmla="*/ 4352229 w 4760332"/>
              <a:gd name="connsiteY4982" fmla="*/ 876060 h 2795428"/>
              <a:gd name="connsiteX4983" fmla="*/ 4352229 w 4760332"/>
              <a:gd name="connsiteY4983" fmla="*/ 871191 h 2795428"/>
              <a:gd name="connsiteX4984" fmla="*/ 4354235 w 4760332"/>
              <a:gd name="connsiteY4984" fmla="*/ 869186 h 2795428"/>
              <a:gd name="connsiteX4985" fmla="*/ 4354235 w 4760332"/>
              <a:gd name="connsiteY4985" fmla="*/ 867181 h 2795428"/>
              <a:gd name="connsiteX4986" fmla="*/ 4354235 w 4760332"/>
              <a:gd name="connsiteY4986" fmla="*/ 866322 h 2795428"/>
              <a:gd name="connsiteX4987" fmla="*/ 4355093 w 4760332"/>
              <a:gd name="connsiteY4987" fmla="*/ 862312 h 2795428"/>
              <a:gd name="connsiteX4988" fmla="*/ 4355093 w 4760332"/>
              <a:gd name="connsiteY4988" fmla="*/ 859449 h 2795428"/>
              <a:gd name="connsiteX4989" fmla="*/ 4350224 w 4760332"/>
              <a:gd name="connsiteY4989" fmla="*/ 855440 h 2795428"/>
              <a:gd name="connsiteX4990" fmla="*/ 4345356 w 4760332"/>
              <a:gd name="connsiteY4990" fmla="*/ 853434 h 2795428"/>
              <a:gd name="connsiteX4991" fmla="*/ 4341633 w 4760332"/>
              <a:gd name="connsiteY4991" fmla="*/ 852575 h 2795428"/>
              <a:gd name="connsiteX4992" fmla="*/ 4336765 w 4760332"/>
              <a:gd name="connsiteY4992" fmla="*/ 850571 h 2795428"/>
              <a:gd name="connsiteX4993" fmla="*/ 4333901 w 4760332"/>
              <a:gd name="connsiteY4993" fmla="*/ 852575 h 2795428"/>
              <a:gd name="connsiteX4994" fmla="*/ 4325309 w 4760332"/>
              <a:gd name="connsiteY4994" fmla="*/ 857444 h 2795428"/>
              <a:gd name="connsiteX4995" fmla="*/ 4313854 w 4760332"/>
              <a:gd name="connsiteY4995" fmla="*/ 867181 h 2795428"/>
              <a:gd name="connsiteX4996" fmla="*/ 4303257 w 4760332"/>
              <a:gd name="connsiteY4996" fmla="*/ 879782 h 2795428"/>
              <a:gd name="connsiteX4997" fmla="*/ 4293520 w 4760332"/>
              <a:gd name="connsiteY4997" fmla="*/ 891524 h 2795428"/>
              <a:gd name="connsiteX4998" fmla="*/ 4288652 w 4760332"/>
              <a:gd name="connsiteY4998" fmla="*/ 900402 h 2795428"/>
              <a:gd name="connsiteX4999" fmla="*/ 4288652 w 4760332"/>
              <a:gd name="connsiteY4999" fmla="*/ 903266 h 2795428"/>
              <a:gd name="connsiteX5000" fmla="*/ 4288652 w 4760332"/>
              <a:gd name="connsiteY5000" fmla="*/ 907275 h 2795428"/>
              <a:gd name="connsiteX5001" fmla="*/ 4289511 w 4760332"/>
              <a:gd name="connsiteY5001" fmla="*/ 910140 h 2795428"/>
              <a:gd name="connsiteX5002" fmla="*/ 4291515 w 4760332"/>
              <a:gd name="connsiteY5002" fmla="*/ 915008 h 2795428"/>
              <a:gd name="connsiteX5003" fmla="*/ 4293520 w 4760332"/>
              <a:gd name="connsiteY5003" fmla="*/ 919017 h 2795428"/>
              <a:gd name="connsiteX5004" fmla="*/ 4293520 w 4760332"/>
              <a:gd name="connsiteY5004" fmla="*/ 921881 h 2795428"/>
              <a:gd name="connsiteX5005" fmla="*/ 4282924 w 4760332"/>
              <a:gd name="connsiteY5005" fmla="*/ 926749 h 2795428"/>
              <a:gd name="connsiteX5006" fmla="*/ 4271468 w 4760332"/>
              <a:gd name="connsiteY5006" fmla="*/ 928755 h 2795428"/>
              <a:gd name="connsiteX5007" fmla="*/ 4256004 w 4760332"/>
              <a:gd name="connsiteY5007" fmla="*/ 930759 h 2795428"/>
              <a:gd name="connsiteX5008" fmla="*/ 4241684 w 4760332"/>
              <a:gd name="connsiteY5008" fmla="*/ 930759 h 2795428"/>
              <a:gd name="connsiteX5009" fmla="*/ 4241684 w 4760332"/>
              <a:gd name="connsiteY5009" fmla="*/ 912144 h 2795428"/>
              <a:gd name="connsiteX5010" fmla="*/ 4226219 w 4760332"/>
              <a:gd name="connsiteY5010" fmla="*/ 915008 h 2795428"/>
              <a:gd name="connsiteX5011" fmla="*/ 4212758 w 4760332"/>
              <a:gd name="connsiteY5011" fmla="*/ 920735 h 2795428"/>
              <a:gd name="connsiteX5012" fmla="*/ 4201304 w 4760332"/>
              <a:gd name="connsiteY5012" fmla="*/ 918731 h 2795428"/>
              <a:gd name="connsiteX5013" fmla="*/ 4192712 w 4760332"/>
              <a:gd name="connsiteY5013" fmla="*/ 908135 h 2795428"/>
              <a:gd name="connsiteX5014" fmla="*/ 4159204 w 4760332"/>
              <a:gd name="connsiteY5014" fmla="*/ 903266 h 2795428"/>
              <a:gd name="connsiteX5015" fmla="*/ 4147749 w 4760332"/>
              <a:gd name="connsiteY5015" fmla="*/ 915008 h 2795428"/>
              <a:gd name="connsiteX5016" fmla="*/ 4134288 w 4760332"/>
              <a:gd name="connsiteY5016" fmla="*/ 923886 h 2795428"/>
              <a:gd name="connsiteX5017" fmla="*/ 4122833 w 4760332"/>
              <a:gd name="connsiteY5017" fmla="*/ 933623 h 2795428"/>
              <a:gd name="connsiteX5018" fmla="*/ 4116246 w 4760332"/>
              <a:gd name="connsiteY5018" fmla="*/ 946224 h 2795428"/>
              <a:gd name="connsiteX5019" fmla="*/ 4109659 w 4760332"/>
              <a:gd name="connsiteY5019" fmla="*/ 957966 h 2795428"/>
              <a:gd name="connsiteX5020" fmla="*/ 4103073 w 4760332"/>
              <a:gd name="connsiteY5020" fmla="*/ 969708 h 2795428"/>
              <a:gd name="connsiteX5021" fmla="*/ 4094481 w 4760332"/>
              <a:gd name="connsiteY5021" fmla="*/ 978586 h 2795428"/>
              <a:gd name="connsiteX5022" fmla="*/ 4067561 w 4760332"/>
              <a:gd name="connsiteY5022" fmla="*/ 987464 h 2795428"/>
              <a:gd name="connsiteX5023" fmla="*/ 4060973 w 4760332"/>
              <a:gd name="connsiteY5023" fmla="*/ 994337 h 2795428"/>
              <a:gd name="connsiteX5024" fmla="*/ 4056105 w 4760332"/>
              <a:gd name="connsiteY5024" fmla="*/ 1002070 h 2795428"/>
              <a:gd name="connsiteX5025" fmla="*/ 4051236 w 4760332"/>
              <a:gd name="connsiteY5025" fmla="*/ 1008943 h 2795428"/>
              <a:gd name="connsiteX5026" fmla="*/ 4039781 w 4760332"/>
              <a:gd name="connsiteY5026" fmla="*/ 1017821 h 2795428"/>
              <a:gd name="connsiteX5027" fmla="*/ 4039781 w 4760332"/>
              <a:gd name="connsiteY5027" fmla="*/ 1027558 h 2795428"/>
              <a:gd name="connsiteX5028" fmla="*/ 4054100 w 4760332"/>
              <a:gd name="connsiteY5028" fmla="*/ 1027558 h 2795428"/>
              <a:gd name="connsiteX5029" fmla="*/ 4056105 w 4760332"/>
              <a:gd name="connsiteY5029" fmla="*/ 1033286 h 2795428"/>
              <a:gd name="connsiteX5030" fmla="*/ 4058110 w 4760332"/>
              <a:gd name="connsiteY5030" fmla="*/ 1036150 h 2795428"/>
              <a:gd name="connsiteX5031" fmla="*/ 4058969 w 4760332"/>
              <a:gd name="connsiteY5031" fmla="*/ 1040159 h 2795428"/>
              <a:gd name="connsiteX5032" fmla="*/ 4062692 w 4760332"/>
              <a:gd name="connsiteY5032" fmla="*/ 1043024 h 2795428"/>
              <a:gd name="connsiteX5033" fmla="*/ 4065555 w 4760332"/>
              <a:gd name="connsiteY5033" fmla="*/ 1045028 h 2795428"/>
              <a:gd name="connsiteX5034" fmla="*/ 4072143 w 4760332"/>
              <a:gd name="connsiteY5034" fmla="*/ 1047033 h 2795428"/>
              <a:gd name="connsiteX5035" fmla="*/ 4075865 w 4760332"/>
              <a:gd name="connsiteY5035" fmla="*/ 1043024 h 2795428"/>
              <a:gd name="connsiteX5036" fmla="*/ 4078730 w 4760332"/>
              <a:gd name="connsiteY5036" fmla="*/ 1041018 h 2795428"/>
              <a:gd name="connsiteX5037" fmla="*/ 4084458 w 4760332"/>
              <a:gd name="connsiteY5037" fmla="*/ 1040159 h 2795428"/>
              <a:gd name="connsiteX5038" fmla="*/ 4089326 w 4760332"/>
              <a:gd name="connsiteY5038" fmla="*/ 1040159 h 2795428"/>
              <a:gd name="connsiteX5039" fmla="*/ 4097918 w 4760332"/>
              <a:gd name="connsiteY5039" fmla="*/ 1040159 h 2795428"/>
              <a:gd name="connsiteX5040" fmla="*/ 4104505 w 4760332"/>
              <a:gd name="connsiteY5040" fmla="*/ 1047892 h 2795428"/>
              <a:gd name="connsiteX5041" fmla="*/ 4109373 w 4760332"/>
              <a:gd name="connsiteY5041" fmla="*/ 1054765 h 2795428"/>
              <a:gd name="connsiteX5042" fmla="*/ 4112237 w 4760332"/>
              <a:gd name="connsiteY5042" fmla="*/ 1063643 h 2795428"/>
              <a:gd name="connsiteX5043" fmla="*/ 4115960 w 4760332"/>
              <a:gd name="connsiteY5043" fmla="*/ 1077390 h 2795428"/>
              <a:gd name="connsiteX5044" fmla="*/ 4117965 w 4760332"/>
              <a:gd name="connsiteY5044" fmla="*/ 1086268 h 2795428"/>
              <a:gd name="connsiteX5045" fmla="*/ 4115960 w 4760332"/>
              <a:gd name="connsiteY5045" fmla="*/ 1091136 h 2795428"/>
              <a:gd name="connsiteX5046" fmla="*/ 4111091 w 4760332"/>
              <a:gd name="connsiteY5046" fmla="*/ 1096005 h 2795428"/>
              <a:gd name="connsiteX5047" fmla="*/ 4109087 w 4760332"/>
              <a:gd name="connsiteY5047" fmla="*/ 1104883 h 2795428"/>
              <a:gd name="connsiteX5048" fmla="*/ 4109087 w 4760332"/>
              <a:gd name="connsiteY5048" fmla="*/ 1114620 h 2795428"/>
              <a:gd name="connsiteX5049" fmla="*/ 4111951 w 4760332"/>
              <a:gd name="connsiteY5049" fmla="*/ 1123498 h 2795428"/>
              <a:gd name="connsiteX5050" fmla="*/ 4115673 w 4760332"/>
              <a:gd name="connsiteY5050" fmla="*/ 1132376 h 2795428"/>
              <a:gd name="connsiteX5051" fmla="*/ 4118538 w 4760332"/>
              <a:gd name="connsiteY5051" fmla="*/ 1144118 h 2795428"/>
              <a:gd name="connsiteX5052" fmla="*/ 4108801 w 4760332"/>
              <a:gd name="connsiteY5052" fmla="*/ 1154714 h 2795428"/>
              <a:gd name="connsiteX5053" fmla="*/ 4102214 w 4760332"/>
              <a:gd name="connsiteY5053" fmla="*/ 1166456 h 2795428"/>
              <a:gd name="connsiteX5054" fmla="*/ 4097345 w 4760332"/>
              <a:gd name="connsiteY5054" fmla="*/ 1178198 h 2795428"/>
              <a:gd name="connsiteX5055" fmla="*/ 4090758 w 4760332"/>
              <a:gd name="connsiteY5055" fmla="*/ 1193949 h 2795428"/>
              <a:gd name="connsiteX5056" fmla="*/ 4087035 w 4760332"/>
              <a:gd name="connsiteY5056" fmla="*/ 1196813 h 2795428"/>
              <a:gd name="connsiteX5057" fmla="*/ 4078443 w 4760332"/>
              <a:gd name="connsiteY5057" fmla="*/ 1207409 h 2795428"/>
              <a:gd name="connsiteX5058" fmla="*/ 4068706 w 4760332"/>
              <a:gd name="connsiteY5058" fmla="*/ 1219152 h 2795428"/>
              <a:gd name="connsiteX5059" fmla="*/ 4058110 w 4760332"/>
              <a:gd name="connsiteY5059" fmla="*/ 1232898 h 2795428"/>
              <a:gd name="connsiteX5060" fmla="*/ 4046654 w 4760332"/>
              <a:gd name="connsiteY5060" fmla="*/ 1244640 h 2795428"/>
              <a:gd name="connsiteX5061" fmla="*/ 4036917 w 4760332"/>
              <a:gd name="connsiteY5061" fmla="*/ 1256382 h 2795428"/>
              <a:gd name="connsiteX5062" fmla="*/ 4030331 w 4760332"/>
              <a:gd name="connsiteY5062" fmla="*/ 1265259 h 2795428"/>
              <a:gd name="connsiteX5063" fmla="*/ 4026607 w 4760332"/>
              <a:gd name="connsiteY5063" fmla="*/ 1269269 h 2795428"/>
              <a:gd name="connsiteX5064" fmla="*/ 4015152 w 4760332"/>
              <a:gd name="connsiteY5064" fmla="*/ 1272133 h 2795428"/>
              <a:gd name="connsiteX5065" fmla="*/ 4003696 w 4760332"/>
              <a:gd name="connsiteY5065" fmla="*/ 1270128 h 2795428"/>
              <a:gd name="connsiteX5066" fmla="*/ 3993100 w 4760332"/>
              <a:gd name="connsiteY5066" fmla="*/ 1270128 h 2795428"/>
              <a:gd name="connsiteX5067" fmla="*/ 3983363 w 4760332"/>
              <a:gd name="connsiteY5067" fmla="*/ 1272133 h 2795428"/>
              <a:gd name="connsiteX5068" fmla="*/ 3974771 w 4760332"/>
              <a:gd name="connsiteY5068" fmla="*/ 1281011 h 2795428"/>
              <a:gd name="connsiteX5069" fmla="*/ 3968184 w 4760332"/>
              <a:gd name="connsiteY5069" fmla="*/ 1290748 h 2795428"/>
              <a:gd name="connsiteX5070" fmla="*/ 3963315 w 4760332"/>
              <a:gd name="connsiteY5070" fmla="*/ 1301345 h 2795428"/>
              <a:gd name="connsiteX5071" fmla="*/ 3956729 w 4760332"/>
              <a:gd name="connsiteY5071" fmla="*/ 1311082 h 2795428"/>
              <a:gd name="connsiteX5072" fmla="*/ 3946992 w 4760332"/>
              <a:gd name="connsiteY5072" fmla="*/ 1317955 h 2795428"/>
              <a:gd name="connsiteX5073" fmla="*/ 3944987 w 4760332"/>
              <a:gd name="connsiteY5073" fmla="*/ 1317955 h 2795428"/>
              <a:gd name="connsiteX5074" fmla="*/ 3942982 w 4760332"/>
              <a:gd name="connsiteY5074" fmla="*/ 1319960 h 2795428"/>
              <a:gd name="connsiteX5075" fmla="*/ 3940977 w 4760332"/>
              <a:gd name="connsiteY5075" fmla="*/ 1319960 h 2795428"/>
              <a:gd name="connsiteX5076" fmla="*/ 3938113 w 4760332"/>
              <a:gd name="connsiteY5076" fmla="*/ 1319960 h 2795428"/>
              <a:gd name="connsiteX5077" fmla="*/ 3934390 w 4760332"/>
              <a:gd name="connsiteY5077" fmla="*/ 1321965 h 2795428"/>
              <a:gd name="connsiteX5078" fmla="*/ 3938113 w 4760332"/>
              <a:gd name="connsiteY5078" fmla="*/ 1331702 h 2795428"/>
              <a:gd name="connsiteX5079" fmla="*/ 3944700 w 4760332"/>
              <a:gd name="connsiteY5079" fmla="*/ 1342298 h 2795428"/>
              <a:gd name="connsiteX5080" fmla="*/ 3949569 w 4760332"/>
              <a:gd name="connsiteY5080" fmla="*/ 1354040 h 2795428"/>
              <a:gd name="connsiteX5081" fmla="*/ 3956156 w 4760332"/>
              <a:gd name="connsiteY5081" fmla="*/ 1365782 h 2795428"/>
              <a:gd name="connsiteX5082" fmla="*/ 3959020 w 4760332"/>
              <a:gd name="connsiteY5082" fmla="*/ 1376378 h 2795428"/>
              <a:gd name="connsiteX5083" fmla="*/ 3961025 w 4760332"/>
              <a:gd name="connsiteY5083" fmla="*/ 1388120 h 2795428"/>
              <a:gd name="connsiteX5084" fmla="*/ 3958160 w 4760332"/>
              <a:gd name="connsiteY5084" fmla="*/ 1395853 h 2795428"/>
              <a:gd name="connsiteX5085" fmla="*/ 3951574 w 4760332"/>
              <a:gd name="connsiteY5085" fmla="*/ 1402725 h 2795428"/>
              <a:gd name="connsiteX5086" fmla="*/ 3938113 w 4760332"/>
              <a:gd name="connsiteY5086" fmla="*/ 1408453 h 2795428"/>
              <a:gd name="connsiteX5087" fmla="*/ 3916062 w 4760332"/>
              <a:gd name="connsiteY5087" fmla="*/ 1411317 h 2795428"/>
              <a:gd name="connsiteX5088" fmla="*/ 3916062 w 4760332"/>
              <a:gd name="connsiteY5088" fmla="*/ 1402439 h 2795428"/>
              <a:gd name="connsiteX5089" fmla="*/ 3914056 w 4760332"/>
              <a:gd name="connsiteY5089" fmla="*/ 1394707 h 2795428"/>
              <a:gd name="connsiteX5090" fmla="*/ 3914056 w 4760332"/>
              <a:gd name="connsiteY5090" fmla="*/ 1382965 h 2795428"/>
              <a:gd name="connsiteX5091" fmla="*/ 3916062 w 4760332"/>
              <a:gd name="connsiteY5091" fmla="*/ 1369218 h 2795428"/>
              <a:gd name="connsiteX5092" fmla="*/ 3916062 w 4760332"/>
              <a:gd name="connsiteY5092" fmla="*/ 1358622 h 2795428"/>
              <a:gd name="connsiteX5093" fmla="*/ 3911193 w 4760332"/>
              <a:gd name="connsiteY5093" fmla="*/ 1358622 h 2795428"/>
              <a:gd name="connsiteX5094" fmla="*/ 3907470 w 4760332"/>
              <a:gd name="connsiteY5094" fmla="*/ 1358622 h 2795428"/>
              <a:gd name="connsiteX5095" fmla="*/ 3904606 w 4760332"/>
              <a:gd name="connsiteY5095" fmla="*/ 1358622 h 2795428"/>
              <a:gd name="connsiteX5096" fmla="*/ 3902602 w 4760332"/>
              <a:gd name="connsiteY5096" fmla="*/ 1358622 h 2795428"/>
              <a:gd name="connsiteX5097" fmla="*/ 3900597 w 4760332"/>
              <a:gd name="connsiteY5097" fmla="*/ 1356618 h 2795428"/>
              <a:gd name="connsiteX5098" fmla="*/ 3897733 w 4760332"/>
              <a:gd name="connsiteY5098" fmla="*/ 1355758 h 2795428"/>
              <a:gd name="connsiteX5099" fmla="*/ 3894009 w 4760332"/>
              <a:gd name="connsiteY5099" fmla="*/ 1350030 h 2795428"/>
              <a:gd name="connsiteX5100" fmla="*/ 3897733 w 4760332"/>
              <a:gd name="connsiteY5100" fmla="*/ 1345162 h 2795428"/>
              <a:gd name="connsiteX5101" fmla="*/ 3900597 w 4760332"/>
              <a:gd name="connsiteY5101" fmla="*/ 1340293 h 2795428"/>
              <a:gd name="connsiteX5102" fmla="*/ 3902602 w 4760332"/>
              <a:gd name="connsiteY5102" fmla="*/ 1335425 h 2795428"/>
              <a:gd name="connsiteX5103" fmla="*/ 3906324 w 4760332"/>
              <a:gd name="connsiteY5103" fmla="*/ 1328551 h 2795428"/>
              <a:gd name="connsiteX5104" fmla="*/ 3897733 w 4760332"/>
              <a:gd name="connsiteY5104" fmla="*/ 1328551 h 2795428"/>
              <a:gd name="connsiteX5105" fmla="*/ 3887137 w 4760332"/>
              <a:gd name="connsiteY5105" fmla="*/ 1326547 h 2795428"/>
              <a:gd name="connsiteX5106" fmla="*/ 3875681 w 4760332"/>
              <a:gd name="connsiteY5106" fmla="*/ 1329410 h 2795428"/>
              <a:gd name="connsiteX5107" fmla="*/ 3862221 w 4760332"/>
              <a:gd name="connsiteY5107" fmla="*/ 1335138 h 2795428"/>
              <a:gd name="connsiteX5108" fmla="*/ 3850765 w 4760332"/>
              <a:gd name="connsiteY5108" fmla="*/ 1340007 h 2795428"/>
              <a:gd name="connsiteX5109" fmla="*/ 3850765 w 4760332"/>
              <a:gd name="connsiteY5109" fmla="*/ 1335998 h 2795428"/>
              <a:gd name="connsiteX5110" fmla="*/ 3852770 w 4760332"/>
              <a:gd name="connsiteY5110" fmla="*/ 1331129 h 2795428"/>
              <a:gd name="connsiteX5111" fmla="*/ 3854774 w 4760332"/>
              <a:gd name="connsiteY5111" fmla="*/ 1328264 h 2795428"/>
              <a:gd name="connsiteX5112" fmla="*/ 3855634 w 4760332"/>
              <a:gd name="connsiteY5112" fmla="*/ 1322538 h 2795428"/>
              <a:gd name="connsiteX5113" fmla="*/ 3857639 w 4760332"/>
              <a:gd name="connsiteY5113" fmla="*/ 1319673 h 2795428"/>
              <a:gd name="connsiteX5114" fmla="*/ 3860502 w 4760332"/>
              <a:gd name="connsiteY5114" fmla="*/ 1312800 h 2795428"/>
              <a:gd name="connsiteX5115" fmla="*/ 3857639 w 4760332"/>
              <a:gd name="connsiteY5115" fmla="*/ 1312800 h 2795428"/>
              <a:gd name="connsiteX5116" fmla="*/ 3854774 w 4760332"/>
              <a:gd name="connsiteY5116" fmla="*/ 1310795 h 2795428"/>
              <a:gd name="connsiteX5117" fmla="*/ 3851051 w 4760332"/>
              <a:gd name="connsiteY5117" fmla="*/ 1310795 h 2795428"/>
              <a:gd name="connsiteX5118" fmla="*/ 3846183 w 4760332"/>
              <a:gd name="connsiteY5118" fmla="*/ 1308790 h 2795428"/>
              <a:gd name="connsiteX5119" fmla="*/ 3835587 w 4760332"/>
              <a:gd name="connsiteY5119" fmla="*/ 1319387 h 2795428"/>
              <a:gd name="connsiteX5120" fmla="*/ 3824132 w 4760332"/>
              <a:gd name="connsiteY5120" fmla="*/ 1328264 h 2795428"/>
              <a:gd name="connsiteX5121" fmla="*/ 3812676 w 4760332"/>
              <a:gd name="connsiteY5121" fmla="*/ 1338002 h 2795428"/>
              <a:gd name="connsiteX5122" fmla="*/ 3806088 w 4760332"/>
              <a:gd name="connsiteY5122" fmla="*/ 1349744 h 2795428"/>
              <a:gd name="connsiteX5123" fmla="*/ 3812676 w 4760332"/>
              <a:gd name="connsiteY5123" fmla="*/ 1353753 h 2795428"/>
              <a:gd name="connsiteX5124" fmla="*/ 3817544 w 4760332"/>
              <a:gd name="connsiteY5124" fmla="*/ 1356618 h 2795428"/>
              <a:gd name="connsiteX5125" fmla="*/ 3821267 w 4760332"/>
              <a:gd name="connsiteY5125" fmla="*/ 1360627 h 2795428"/>
              <a:gd name="connsiteX5126" fmla="*/ 3824132 w 4760332"/>
              <a:gd name="connsiteY5126" fmla="*/ 1363490 h 2795428"/>
              <a:gd name="connsiteX5127" fmla="*/ 3827854 w 4760332"/>
              <a:gd name="connsiteY5127" fmla="*/ 1369218 h 2795428"/>
              <a:gd name="connsiteX5128" fmla="*/ 3837591 w 4760332"/>
              <a:gd name="connsiteY5128" fmla="*/ 1363490 h 2795428"/>
              <a:gd name="connsiteX5129" fmla="*/ 3846183 w 4760332"/>
              <a:gd name="connsiteY5129" fmla="*/ 1360627 h 2795428"/>
              <a:gd name="connsiteX5130" fmla="*/ 3854774 w 4760332"/>
              <a:gd name="connsiteY5130" fmla="*/ 1360627 h 2795428"/>
              <a:gd name="connsiteX5131" fmla="*/ 3864511 w 4760332"/>
              <a:gd name="connsiteY5131" fmla="*/ 1365495 h 2795428"/>
              <a:gd name="connsiteX5132" fmla="*/ 3869380 w 4760332"/>
              <a:gd name="connsiteY5132" fmla="*/ 1365495 h 2795428"/>
              <a:gd name="connsiteX5133" fmla="*/ 3869380 w 4760332"/>
              <a:gd name="connsiteY5133" fmla="*/ 1377237 h 2795428"/>
              <a:gd name="connsiteX5134" fmla="*/ 3851051 w 4760332"/>
              <a:gd name="connsiteY5134" fmla="*/ 1377237 h 2795428"/>
              <a:gd name="connsiteX5135" fmla="*/ 3844465 w 4760332"/>
              <a:gd name="connsiteY5135" fmla="*/ 1386116 h 2795428"/>
              <a:gd name="connsiteX5136" fmla="*/ 3837878 w 4760332"/>
              <a:gd name="connsiteY5136" fmla="*/ 1392988 h 2795428"/>
              <a:gd name="connsiteX5137" fmla="*/ 3833009 w 4760332"/>
              <a:gd name="connsiteY5137" fmla="*/ 1399862 h 2795428"/>
              <a:gd name="connsiteX5138" fmla="*/ 3828141 w 4760332"/>
              <a:gd name="connsiteY5138" fmla="*/ 1411603 h 2795428"/>
              <a:gd name="connsiteX5139" fmla="*/ 3841601 w 4760332"/>
              <a:gd name="connsiteY5139" fmla="*/ 1420482 h 2795428"/>
              <a:gd name="connsiteX5140" fmla="*/ 3849334 w 4760332"/>
              <a:gd name="connsiteY5140" fmla="*/ 1434228 h 2795428"/>
              <a:gd name="connsiteX5141" fmla="*/ 3855920 w 4760332"/>
              <a:gd name="connsiteY5141" fmla="*/ 1452843 h 2795428"/>
              <a:gd name="connsiteX5142" fmla="*/ 3859643 w 4760332"/>
              <a:gd name="connsiteY5142" fmla="*/ 1471458 h 2795428"/>
              <a:gd name="connsiteX5143" fmla="*/ 3860502 w 4760332"/>
              <a:gd name="connsiteY5143" fmla="*/ 1492079 h 2795428"/>
              <a:gd name="connsiteX5144" fmla="*/ 3860502 w 4760332"/>
              <a:gd name="connsiteY5144" fmla="*/ 1510121 h 2795428"/>
              <a:gd name="connsiteX5145" fmla="*/ 3849047 w 4760332"/>
              <a:gd name="connsiteY5145" fmla="*/ 1517854 h 2795428"/>
              <a:gd name="connsiteX5146" fmla="*/ 3842460 w 4760332"/>
              <a:gd name="connsiteY5146" fmla="*/ 1531600 h 2795428"/>
              <a:gd name="connsiteX5147" fmla="*/ 3835873 w 4760332"/>
              <a:gd name="connsiteY5147" fmla="*/ 1544201 h 2795428"/>
              <a:gd name="connsiteX5148" fmla="*/ 3828141 w 4760332"/>
              <a:gd name="connsiteY5148" fmla="*/ 1557948 h 2795428"/>
              <a:gd name="connsiteX5149" fmla="*/ 3810957 w 4760332"/>
              <a:gd name="connsiteY5149" fmla="*/ 1576563 h 2795428"/>
              <a:gd name="connsiteX5150" fmla="*/ 3788906 w 4760332"/>
              <a:gd name="connsiteY5150" fmla="*/ 1590309 h 2795428"/>
              <a:gd name="connsiteX5151" fmla="*/ 3765709 w 4760332"/>
              <a:gd name="connsiteY5151" fmla="*/ 1600047 h 2795428"/>
              <a:gd name="connsiteX5152" fmla="*/ 3738788 w 4760332"/>
              <a:gd name="connsiteY5152" fmla="*/ 1608924 h 2795428"/>
              <a:gd name="connsiteX5153" fmla="*/ 3713872 w 4760332"/>
              <a:gd name="connsiteY5153" fmla="*/ 1613793 h 2795428"/>
              <a:gd name="connsiteX5154" fmla="*/ 3713872 w 4760332"/>
              <a:gd name="connsiteY5154" fmla="*/ 1620667 h 2795428"/>
              <a:gd name="connsiteX5155" fmla="*/ 3713872 w 4760332"/>
              <a:gd name="connsiteY5155" fmla="*/ 1624676 h 2795428"/>
              <a:gd name="connsiteX5156" fmla="*/ 3713872 w 4760332"/>
              <a:gd name="connsiteY5156" fmla="*/ 1627539 h 2795428"/>
              <a:gd name="connsiteX5157" fmla="*/ 3713872 w 4760332"/>
              <a:gd name="connsiteY5157" fmla="*/ 1629545 h 2795428"/>
              <a:gd name="connsiteX5158" fmla="*/ 3715877 w 4760332"/>
              <a:gd name="connsiteY5158" fmla="*/ 1631550 h 2795428"/>
              <a:gd name="connsiteX5159" fmla="*/ 3715877 w 4760332"/>
              <a:gd name="connsiteY5159" fmla="*/ 1636418 h 2795428"/>
              <a:gd name="connsiteX5160" fmla="*/ 3716737 w 4760332"/>
              <a:gd name="connsiteY5160" fmla="*/ 1641287 h 2795428"/>
              <a:gd name="connsiteX5161" fmla="*/ 3713872 w 4760332"/>
              <a:gd name="connsiteY5161" fmla="*/ 1645296 h 2795428"/>
              <a:gd name="connsiteX5162" fmla="*/ 3710149 w 4760332"/>
              <a:gd name="connsiteY5162" fmla="*/ 1648159 h 2795428"/>
              <a:gd name="connsiteX5163" fmla="*/ 3709290 w 4760332"/>
              <a:gd name="connsiteY5163" fmla="*/ 1650165 h 2795428"/>
              <a:gd name="connsiteX5164" fmla="*/ 3705567 w 4760332"/>
              <a:gd name="connsiteY5164" fmla="*/ 1653028 h 2795428"/>
              <a:gd name="connsiteX5165" fmla="*/ 3698980 w 4760332"/>
              <a:gd name="connsiteY5165" fmla="*/ 1657037 h 2795428"/>
              <a:gd name="connsiteX5166" fmla="*/ 3696976 w 4760332"/>
              <a:gd name="connsiteY5166" fmla="*/ 1657037 h 2795428"/>
              <a:gd name="connsiteX5167" fmla="*/ 3696116 w 4760332"/>
              <a:gd name="connsiteY5167" fmla="*/ 1659042 h 2795428"/>
              <a:gd name="connsiteX5168" fmla="*/ 3694111 w 4760332"/>
              <a:gd name="connsiteY5168" fmla="*/ 1659042 h 2795428"/>
              <a:gd name="connsiteX5169" fmla="*/ 3692107 w 4760332"/>
              <a:gd name="connsiteY5169" fmla="*/ 1659042 h 2795428"/>
              <a:gd name="connsiteX5170" fmla="*/ 3689242 w 4760332"/>
              <a:gd name="connsiteY5170" fmla="*/ 1659902 h 2795428"/>
              <a:gd name="connsiteX5171" fmla="*/ 3687238 w 4760332"/>
              <a:gd name="connsiteY5171" fmla="*/ 1655033 h 2795428"/>
              <a:gd name="connsiteX5172" fmla="*/ 3685233 w 4760332"/>
              <a:gd name="connsiteY5172" fmla="*/ 1650165 h 2795428"/>
              <a:gd name="connsiteX5173" fmla="*/ 3685233 w 4760332"/>
              <a:gd name="connsiteY5173" fmla="*/ 1645296 h 2795428"/>
              <a:gd name="connsiteX5174" fmla="*/ 3685233 w 4760332"/>
              <a:gd name="connsiteY5174" fmla="*/ 1636418 h 2795428"/>
              <a:gd name="connsiteX5175" fmla="*/ 3688956 w 4760332"/>
              <a:gd name="connsiteY5175" fmla="*/ 1634413 h 2795428"/>
              <a:gd name="connsiteX5176" fmla="*/ 3691821 w 4760332"/>
              <a:gd name="connsiteY5176" fmla="*/ 1634413 h 2795428"/>
              <a:gd name="connsiteX5177" fmla="*/ 3695543 w 4760332"/>
              <a:gd name="connsiteY5177" fmla="*/ 1632408 h 2795428"/>
              <a:gd name="connsiteX5178" fmla="*/ 3696403 w 4760332"/>
              <a:gd name="connsiteY5178" fmla="*/ 1629545 h 2795428"/>
              <a:gd name="connsiteX5179" fmla="*/ 3698407 w 4760332"/>
              <a:gd name="connsiteY5179" fmla="*/ 1625535 h 2795428"/>
              <a:gd name="connsiteX5180" fmla="*/ 3696403 w 4760332"/>
              <a:gd name="connsiteY5180" fmla="*/ 1622671 h 2795428"/>
              <a:gd name="connsiteX5181" fmla="*/ 3693538 w 4760332"/>
              <a:gd name="connsiteY5181" fmla="*/ 1617802 h 2795428"/>
              <a:gd name="connsiteX5182" fmla="*/ 3691534 w 4760332"/>
              <a:gd name="connsiteY5182" fmla="*/ 1613793 h 2795428"/>
              <a:gd name="connsiteX5183" fmla="*/ 3688670 w 4760332"/>
              <a:gd name="connsiteY5183" fmla="*/ 1611789 h 2795428"/>
              <a:gd name="connsiteX5184" fmla="*/ 3686666 w 4760332"/>
              <a:gd name="connsiteY5184" fmla="*/ 1611789 h 2795428"/>
              <a:gd name="connsiteX5185" fmla="*/ 3681797 w 4760332"/>
              <a:gd name="connsiteY5185" fmla="*/ 1610930 h 2795428"/>
              <a:gd name="connsiteX5186" fmla="*/ 3676069 w 4760332"/>
              <a:gd name="connsiteY5186" fmla="*/ 1610930 h 2795428"/>
              <a:gd name="connsiteX5187" fmla="*/ 3670341 w 4760332"/>
              <a:gd name="connsiteY5187" fmla="*/ 1618662 h 2795428"/>
              <a:gd name="connsiteX5188" fmla="*/ 3663754 w 4760332"/>
              <a:gd name="connsiteY5188" fmla="*/ 1624390 h 2795428"/>
              <a:gd name="connsiteX5189" fmla="*/ 3658027 w 4760332"/>
              <a:gd name="connsiteY5189" fmla="*/ 1629258 h 2795428"/>
              <a:gd name="connsiteX5190" fmla="*/ 3653158 w 4760332"/>
              <a:gd name="connsiteY5190" fmla="*/ 1638136 h 2795428"/>
              <a:gd name="connsiteX5191" fmla="*/ 3651153 w 4760332"/>
              <a:gd name="connsiteY5191" fmla="*/ 1651882 h 2795428"/>
              <a:gd name="connsiteX5192" fmla="*/ 3666619 w 4760332"/>
              <a:gd name="connsiteY5192" fmla="*/ 1666488 h 2795428"/>
              <a:gd name="connsiteX5193" fmla="*/ 3678073 w 4760332"/>
              <a:gd name="connsiteY5193" fmla="*/ 1682240 h 2795428"/>
              <a:gd name="connsiteX5194" fmla="*/ 3688670 w 4760332"/>
              <a:gd name="connsiteY5194" fmla="*/ 1698850 h 2795428"/>
              <a:gd name="connsiteX5195" fmla="*/ 3693538 w 4760332"/>
              <a:gd name="connsiteY5195" fmla="*/ 1721188 h 2795428"/>
              <a:gd name="connsiteX5196" fmla="*/ 3695543 w 4760332"/>
              <a:gd name="connsiteY5196" fmla="*/ 1748396 h 2795428"/>
              <a:gd name="connsiteX5197" fmla="*/ 3639698 w 4760332"/>
              <a:gd name="connsiteY5197" fmla="*/ 1794217 h 2795428"/>
              <a:gd name="connsiteX5198" fmla="*/ 3633111 w 4760332"/>
              <a:gd name="connsiteY5198" fmla="*/ 1794217 h 2795428"/>
              <a:gd name="connsiteX5199" fmla="*/ 3628243 w 4760332"/>
              <a:gd name="connsiteY5199" fmla="*/ 1775602 h 2795428"/>
              <a:gd name="connsiteX5200" fmla="*/ 3617646 w 4760332"/>
              <a:gd name="connsiteY5200" fmla="*/ 1761855 h 2795428"/>
              <a:gd name="connsiteX5201" fmla="*/ 3604186 w 4760332"/>
              <a:gd name="connsiteY5201" fmla="*/ 1750113 h 2795428"/>
              <a:gd name="connsiteX5202" fmla="*/ 3589866 w 4760332"/>
              <a:gd name="connsiteY5202" fmla="*/ 1738372 h 2795428"/>
              <a:gd name="connsiteX5203" fmla="*/ 3574402 w 4760332"/>
              <a:gd name="connsiteY5203" fmla="*/ 1725770 h 2795428"/>
              <a:gd name="connsiteX5204" fmla="*/ 3567815 w 4760332"/>
              <a:gd name="connsiteY5204" fmla="*/ 1752978 h 2795428"/>
              <a:gd name="connsiteX5205" fmla="*/ 3559223 w 4760332"/>
              <a:gd name="connsiteY5205" fmla="*/ 1775315 h 2795428"/>
              <a:gd name="connsiteX5206" fmla="*/ 3567815 w 4760332"/>
              <a:gd name="connsiteY5206" fmla="*/ 1780184 h 2795428"/>
              <a:gd name="connsiteX5207" fmla="*/ 3571537 w 4760332"/>
              <a:gd name="connsiteY5207" fmla="*/ 1787058 h 2795428"/>
              <a:gd name="connsiteX5208" fmla="*/ 3572397 w 4760332"/>
              <a:gd name="connsiteY5208" fmla="*/ 1795935 h 2795428"/>
              <a:gd name="connsiteX5209" fmla="*/ 3578125 w 4760332"/>
              <a:gd name="connsiteY5209" fmla="*/ 1805673 h 2795428"/>
              <a:gd name="connsiteX5210" fmla="*/ 3578984 w 4760332"/>
              <a:gd name="connsiteY5210" fmla="*/ 1807678 h 2795428"/>
              <a:gd name="connsiteX5211" fmla="*/ 3582707 w 4760332"/>
              <a:gd name="connsiteY5211" fmla="*/ 1807678 h 2795428"/>
              <a:gd name="connsiteX5212" fmla="*/ 3585570 w 4760332"/>
              <a:gd name="connsiteY5212" fmla="*/ 1807678 h 2795428"/>
              <a:gd name="connsiteX5213" fmla="*/ 3589294 w 4760332"/>
              <a:gd name="connsiteY5213" fmla="*/ 1807678 h 2795428"/>
              <a:gd name="connsiteX5214" fmla="*/ 3592158 w 4760332"/>
              <a:gd name="connsiteY5214" fmla="*/ 1809682 h 2795428"/>
              <a:gd name="connsiteX5215" fmla="*/ 3605617 w 4760332"/>
              <a:gd name="connsiteY5215" fmla="*/ 1823429 h 2795428"/>
              <a:gd name="connsiteX5216" fmla="*/ 3616214 w 4760332"/>
              <a:gd name="connsiteY5216" fmla="*/ 1844048 h 2795428"/>
              <a:gd name="connsiteX5217" fmla="*/ 3622801 w 4760332"/>
              <a:gd name="connsiteY5217" fmla="*/ 1867533 h 2795428"/>
              <a:gd name="connsiteX5218" fmla="*/ 3623660 w 4760332"/>
              <a:gd name="connsiteY5218" fmla="*/ 1891876 h 2795428"/>
              <a:gd name="connsiteX5219" fmla="*/ 3615546 w 4760332"/>
              <a:gd name="connsiteY5219" fmla="*/ 1891876 h 2795428"/>
              <a:gd name="connsiteX5220" fmla="*/ 3619364 w 4760332"/>
              <a:gd name="connsiteY5220" fmla="*/ 1896458 h 2795428"/>
              <a:gd name="connsiteX5221" fmla="*/ 3629960 w 4760332"/>
              <a:gd name="connsiteY5221" fmla="*/ 1911063 h 2795428"/>
              <a:gd name="connsiteX5222" fmla="*/ 3641416 w 4760332"/>
              <a:gd name="connsiteY5222" fmla="*/ 1928534 h 2795428"/>
              <a:gd name="connsiteX5223" fmla="*/ 3657739 w 4760332"/>
              <a:gd name="connsiteY5223" fmla="*/ 1942280 h 2795428"/>
              <a:gd name="connsiteX5224" fmla="*/ 3654876 w 4760332"/>
              <a:gd name="connsiteY5224" fmla="*/ 1958891 h 2795428"/>
              <a:gd name="connsiteX5225" fmla="*/ 3654876 w 4760332"/>
              <a:gd name="connsiteY5225" fmla="*/ 1979225 h 2795428"/>
              <a:gd name="connsiteX5226" fmla="*/ 3668336 w 4760332"/>
              <a:gd name="connsiteY5226" fmla="*/ 1981229 h 2795428"/>
              <a:gd name="connsiteX5227" fmla="*/ 3676927 w 4760332"/>
              <a:gd name="connsiteY5227" fmla="*/ 1984093 h 2795428"/>
              <a:gd name="connsiteX5228" fmla="*/ 3682942 w 4760332"/>
              <a:gd name="connsiteY5228" fmla="*/ 1990108 h 2795428"/>
              <a:gd name="connsiteX5229" fmla="*/ 3691533 w 4760332"/>
              <a:gd name="connsiteY5229" fmla="*/ 1994976 h 2795428"/>
              <a:gd name="connsiteX5230" fmla="*/ 3702129 w 4760332"/>
              <a:gd name="connsiteY5230" fmla="*/ 1994976 h 2795428"/>
              <a:gd name="connsiteX5231" fmla="*/ 3709863 w 4760332"/>
              <a:gd name="connsiteY5231" fmla="*/ 1990967 h 2795428"/>
              <a:gd name="connsiteX5232" fmla="*/ 3716449 w 4760332"/>
              <a:gd name="connsiteY5232" fmla="*/ 1988102 h 2795428"/>
              <a:gd name="connsiteX5233" fmla="*/ 3723323 w 4760332"/>
              <a:gd name="connsiteY5233" fmla="*/ 1986098 h 2795428"/>
              <a:gd name="connsiteX5234" fmla="*/ 3738501 w 4760332"/>
              <a:gd name="connsiteY5234" fmla="*/ 1990967 h 2795428"/>
              <a:gd name="connsiteX5235" fmla="*/ 3755970 w 4760332"/>
              <a:gd name="connsiteY5235" fmla="*/ 1997839 h 2795428"/>
              <a:gd name="connsiteX5236" fmla="*/ 3772295 w 4760332"/>
              <a:gd name="connsiteY5236" fmla="*/ 2006717 h 2795428"/>
              <a:gd name="connsiteX5237" fmla="*/ 3787473 w 4760332"/>
              <a:gd name="connsiteY5237" fmla="*/ 2013591 h 2795428"/>
              <a:gd name="connsiteX5238" fmla="*/ 3785755 w 4760332"/>
              <a:gd name="connsiteY5238" fmla="*/ 2013591 h 2795428"/>
              <a:gd name="connsiteX5239" fmla="*/ 3783750 w 4760332"/>
              <a:gd name="connsiteY5239" fmla="*/ 2015596 h 2795428"/>
              <a:gd name="connsiteX5240" fmla="*/ 3781746 w 4760332"/>
              <a:gd name="connsiteY5240" fmla="*/ 2015596 h 2795428"/>
              <a:gd name="connsiteX5241" fmla="*/ 3778881 w 4760332"/>
              <a:gd name="connsiteY5241" fmla="*/ 2017314 h 2795428"/>
              <a:gd name="connsiteX5242" fmla="*/ 3769430 w 4760332"/>
              <a:gd name="connsiteY5242" fmla="*/ 2020465 h 2795428"/>
              <a:gd name="connsiteX5243" fmla="*/ 3750243 w 4760332"/>
              <a:gd name="connsiteY5243" fmla="*/ 2020465 h 2795428"/>
              <a:gd name="connsiteX5244" fmla="*/ 3729050 w 4760332"/>
              <a:gd name="connsiteY5244" fmla="*/ 2017314 h 2795428"/>
              <a:gd name="connsiteX5245" fmla="*/ 3706998 w 4760332"/>
              <a:gd name="connsiteY5245" fmla="*/ 2011586 h 2795428"/>
              <a:gd name="connsiteX5246" fmla="*/ 3682942 w 4760332"/>
              <a:gd name="connsiteY5246" fmla="*/ 2006717 h 2795428"/>
              <a:gd name="connsiteX5247" fmla="*/ 3664613 w 4760332"/>
              <a:gd name="connsiteY5247" fmla="*/ 2001849 h 2795428"/>
              <a:gd name="connsiteX5248" fmla="*/ 3650294 w 4760332"/>
              <a:gd name="connsiteY5248" fmla="*/ 1994976 h 2795428"/>
              <a:gd name="connsiteX5249" fmla="*/ 3643420 w 4760332"/>
              <a:gd name="connsiteY5249" fmla="*/ 1990967 h 2795428"/>
              <a:gd name="connsiteX5250" fmla="*/ 3646285 w 4760332"/>
              <a:gd name="connsiteY5250" fmla="*/ 1988102 h 2795428"/>
              <a:gd name="connsiteX5251" fmla="*/ 3648289 w 4760332"/>
              <a:gd name="connsiteY5251" fmla="*/ 1986098 h 2795428"/>
              <a:gd name="connsiteX5252" fmla="*/ 3650294 w 4760332"/>
              <a:gd name="connsiteY5252" fmla="*/ 1983234 h 2795428"/>
              <a:gd name="connsiteX5253" fmla="*/ 3629960 w 4760332"/>
              <a:gd name="connsiteY5253" fmla="*/ 1977506 h 2795428"/>
              <a:gd name="connsiteX5254" fmla="*/ 3612778 w 4760332"/>
              <a:gd name="connsiteY5254" fmla="*/ 1967769 h 2795428"/>
              <a:gd name="connsiteX5255" fmla="*/ 3597312 w 4760332"/>
              <a:gd name="connsiteY5255" fmla="*/ 1952017 h 2795428"/>
              <a:gd name="connsiteX5256" fmla="*/ 3585857 w 4760332"/>
              <a:gd name="connsiteY5256" fmla="*/ 1935407 h 2795428"/>
              <a:gd name="connsiteX5257" fmla="*/ 3574115 w 4760332"/>
              <a:gd name="connsiteY5257" fmla="*/ 1916791 h 2795428"/>
              <a:gd name="connsiteX5258" fmla="*/ 3564664 w 4760332"/>
              <a:gd name="connsiteY5258" fmla="*/ 1897317 h 2795428"/>
              <a:gd name="connsiteX5259" fmla="*/ 3554068 w 4760332"/>
              <a:gd name="connsiteY5259" fmla="*/ 1882711 h 2795428"/>
              <a:gd name="connsiteX5260" fmla="*/ 3544331 w 4760332"/>
              <a:gd name="connsiteY5260" fmla="*/ 1870110 h 2795428"/>
              <a:gd name="connsiteX5261" fmla="*/ 3534021 w 4760332"/>
              <a:gd name="connsiteY5261" fmla="*/ 1862091 h 2795428"/>
              <a:gd name="connsiteX5262" fmla="*/ 3522279 w 4760332"/>
              <a:gd name="connsiteY5262" fmla="*/ 1851495 h 2795428"/>
              <a:gd name="connsiteX5263" fmla="*/ 3511682 w 4760332"/>
              <a:gd name="connsiteY5263" fmla="*/ 1841758 h 2795428"/>
              <a:gd name="connsiteX5264" fmla="*/ 3507100 w 4760332"/>
              <a:gd name="connsiteY5264" fmla="*/ 1826006 h 2795428"/>
              <a:gd name="connsiteX5265" fmla="*/ 3538603 w 4760332"/>
              <a:gd name="connsiteY5265" fmla="*/ 1830015 h 2795428"/>
              <a:gd name="connsiteX5266" fmla="*/ 3551204 w 4760332"/>
              <a:gd name="connsiteY5266" fmla="*/ 1844622 h 2795428"/>
              <a:gd name="connsiteX5267" fmla="*/ 3564664 w 4760332"/>
              <a:gd name="connsiteY5267" fmla="*/ 1853500 h 2795428"/>
              <a:gd name="connsiteX5268" fmla="*/ 3578125 w 4760332"/>
              <a:gd name="connsiteY5268" fmla="*/ 1862091 h 2795428"/>
              <a:gd name="connsiteX5269" fmla="*/ 3580495 w 4760332"/>
              <a:gd name="connsiteY5269" fmla="*/ 1863256 h 2795428"/>
              <a:gd name="connsiteX5270" fmla="*/ 3577265 w 4760332"/>
              <a:gd name="connsiteY5270" fmla="*/ 1855504 h 2795428"/>
              <a:gd name="connsiteX5271" fmla="*/ 3573543 w 4760332"/>
              <a:gd name="connsiteY5271" fmla="*/ 1839753 h 2795428"/>
              <a:gd name="connsiteX5272" fmla="*/ 3568674 w 4760332"/>
              <a:gd name="connsiteY5272" fmla="*/ 1826006 h 2795428"/>
              <a:gd name="connsiteX5273" fmla="*/ 3563805 w 4760332"/>
              <a:gd name="connsiteY5273" fmla="*/ 1812260 h 2795428"/>
              <a:gd name="connsiteX5274" fmla="*/ 3555213 w 4760332"/>
              <a:gd name="connsiteY5274" fmla="*/ 1800518 h 2795428"/>
              <a:gd name="connsiteX5275" fmla="*/ 3555213 w 4760332"/>
              <a:gd name="connsiteY5275" fmla="*/ 1797654 h 2795428"/>
              <a:gd name="connsiteX5276" fmla="*/ 3546622 w 4760332"/>
              <a:gd name="connsiteY5276" fmla="*/ 1800518 h 2795428"/>
              <a:gd name="connsiteX5277" fmla="*/ 3546622 w 4760332"/>
              <a:gd name="connsiteY5277" fmla="*/ 1797654 h 2795428"/>
              <a:gd name="connsiteX5278" fmla="*/ 3543758 w 4760332"/>
              <a:gd name="connsiteY5278" fmla="*/ 1783908 h 2795428"/>
              <a:gd name="connsiteX5279" fmla="*/ 3543758 w 4760332"/>
              <a:gd name="connsiteY5279" fmla="*/ 1766438 h 2795428"/>
              <a:gd name="connsiteX5280" fmla="*/ 3543758 w 4760332"/>
              <a:gd name="connsiteY5280" fmla="*/ 1747823 h 2795428"/>
              <a:gd name="connsiteX5281" fmla="*/ 3543758 w 4760332"/>
              <a:gd name="connsiteY5281" fmla="*/ 1727202 h 2795428"/>
              <a:gd name="connsiteX5282" fmla="*/ 3541753 w 4760332"/>
              <a:gd name="connsiteY5282" fmla="*/ 1708587 h 2795428"/>
              <a:gd name="connsiteX5283" fmla="*/ 3535167 w 4760332"/>
              <a:gd name="connsiteY5283" fmla="*/ 1692836 h 2795428"/>
              <a:gd name="connsiteX5284" fmla="*/ 3524570 w 4760332"/>
              <a:gd name="connsiteY5284" fmla="*/ 1681094 h 2795428"/>
              <a:gd name="connsiteX5285" fmla="*/ 3521706 w 4760332"/>
              <a:gd name="connsiteY5285" fmla="*/ 1683958 h 2795428"/>
              <a:gd name="connsiteX5286" fmla="*/ 3516837 w 4760332"/>
              <a:gd name="connsiteY5286" fmla="*/ 1687968 h 2795428"/>
              <a:gd name="connsiteX5287" fmla="*/ 3513114 w 4760332"/>
              <a:gd name="connsiteY5287" fmla="*/ 1689972 h 2795428"/>
              <a:gd name="connsiteX5288" fmla="*/ 3506527 w 4760332"/>
              <a:gd name="connsiteY5288" fmla="*/ 1690832 h 2795428"/>
              <a:gd name="connsiteX5289" fmla="*/ 3499941 w 4760332"/>
              <a:gd name="connsiteY5289" fmla="*/ 1690832 h 2795428"/>
              <a:gd name="connsiteX5290" fmla="*/ 3497936 w 4760332"/>
              <a:gd name="connsiteY5290" fmla="*/ 1690832 h 2795428"/>
              <a:gd name="connsiteX5291" fmla="*/ 3497936 w 4760332"/>
              <a:gd name="connsiteY5291" fmla="*/ 1689972 h 2795428"/>
              <a:gd name="connsiteX5292" fmla="*/ 3497076 w 4760332"/>
              <a:gd name="connsiteY5292" fmla="*/ 1689972 h 2795428"/>
              <a:gd name="connsiteX5293" fmla="*/ 3495072 w 4760332"/>
              <a:gd name="connsiteY5293" fmla="*/ 1687968 h 2795428"/>
              <a:gd name="connsiteX5294" fmla="*/ 3495072 w 4760332"/>
              <a:gd name="connsiteY5294" fmla="*/ 1667347 h 2795428"/>
              <a:gd name="connsiteX5295" fmla="*/ 3490204 w 4760332"/>
              <a:gd name="connsiteY5295" fmla="*/ 1650738 h 2795428"/>
              <a:gd name="connsiteX5296" fmla="*/ 3483617 w 4760332"/>
              <a:gd name="connsiteY5296" fmla="*/ 1636991 h 2795428"/>
              <a:gd name="connsiteX5297" fmla="*/ 3473020 w 4760332"/>
              <a:gd name="connsiteY5297" fmla="*/ 1624390 h 2795428"/>
              <a:gd name="connsiteX5298" fmla="*/ 3465288 w 4760332"/>
              <a:gd name="connsiteY5298" fmla="*/ 1610643 h 2795428"/>
              <a:gd name="connsiteX5299" fmla="*/ 3454692 w 4760332"/>
              <a:gd name="connsiteY5299" fmla="*/ 1594032 h 2795428"/>
              <a:gd name="connsiteX5300" fmla="*/ 3451828 w 4760332"/>
              <a:gd name="connsiteY5300" fmla="*/ 1596897 h 2795428"/>
              <a:gd name="connsiteX5301" fmla="*/ 3449823 w 4760332"/>
              <a:gd name="connsiteY5301" fmla="*/ 1598901 h 2795428"/>
              <a:gd name="connsiteX5302" fmla="*/ 3447818 w 4760332"/>
              <a:gd name="connsiteY5302" fmla="*/ 1602910 h 2795428"/>
              <a:gd name="connsiteX5303" fmla="*/ 3445814 w 4760332"/>
              <a:gd name="connsiteY5303" fmla="*/ 1603769 h 2795428"/>
              <a:gd name="connsiteX5304" fmla="*/ 3444954 w 4760332"/>
              <a:gd name="connsiteY5304" fmla="*/ 1605775 h 2795428"/>
              <a:gd name="connsiteX5305" fmla="*/ 3429489 w 4760332"/>
              <a:gd name="connsiteY5305" fmla="*/ 1607779 h 2795428"/>
              <a:gd name="connsiteX5306" fmla="*/ 3416029 w 4760332"/>
              <a:gd name="connsiteY5306" fmla="*/ 1605775 h 2795428"/>
              <a:gd name="connsiteX5307" fmla="*/ 3402569 w 4760332"/>
              <a:gd name="connsiteY5307" fmla="*/ 1605775 h 2795428"/>
              <a:gd name="connsiteX5308" fmla="*/ 3398846 w 4760332"/>
              <a:gd name="connsiteY5308" fmla="*/ 1619521 h 2795428"/>
              <a:gd name="connsiteX5309" fmla="*/ 3393977 w 4760332"/>
              <a:gd name="connsiteY5309" fmla="*/ 1626395 h 2795428"/>
              <a:gd name="connsiteX5310" fmla="*/ 3391113 w 4760332"/>
              <a:gd name="connsiteY5310" fmla="*/ 1628399 h 2795428"/>
              <a:gd name="connsiteX5311" fmla="*/ 3384526 w 4760332"/>
              <a:gd name="connsiteY5311" fmla="*/ 1628399 h 2795428"/>
              <a:gd name="connsiteX5312" fmla="*/ 3377940 w 4760332"/>
              <a:gd name="connsiteY5312" fmla="*/ 1630404 h 2795428"/>
              <a:gd name="connsiteX5313" fmla="*/ 3371353 w 4760332"/>
              <a:gd name="connsiteY5313" fmla="*/ 1635272 h 2795428"/>
              <a:gd name="connsiteX5314" fmla="*/ 3359897 w 4760332"/>
              <a:gd name="connsiteY5314" fmla="*/ 1665630 h 2795428"/>
              <a:gd name="connsiteX5315" fmla="*/ 3344432 w 4760332"/>
              <a:gd name="connsiteY5315" fmla="*/ 1665630 h 2795428"/>
              <a:gd name="connsiteX5316" fmla="*/ 3335841 w 4760332"/>
              <a:gd name="connsiteY5316" fmla="*/ 1672502 h 2795428"/>
              <a:gd name="connsiteX5317" fmla="*/ 3327249 w 4760332"/>
              <a:gd name="connsiteY5317" fmla="*/ 1681380 h 2795428"/>
              <a:gd name="connsiteX5318" fmla="*/ 3315793 w 4760332"/>
              <a:gd name="connsiteY5318" fmla="*/ 1688254 h 2795428"/>
              <a:gd name="connsiteX5319" fmla="*/ 3312930 w 4760332"/>
              <a:gd name="connsiteY5319" fmla="*/ 1722334 h 2795428"/>
              <a:gd name="connsiteX5320" fmla="*/ 3304339 w 4760332"/>
              <a:gd name="connsiteY5320" fmla="*/ 1751545 h 2795428"/>
              <a:gd name="connsiteX5321" fmla="*/ 3292883 w 4760332"/>
              <a:gd name="connsiteY5321" fmla="*/ 1775029 h 2795428"/>
              <a:gd name="connsiteX5322" fmla="*/ 3274554 w 4760332"/>
              <a:gd name="connsiteY5322" fmla="*/ 1797368 h 2795428"/>
              <a:gd name="connsiteX5323" fmla="*/ 3272549 w 4760332"/>
              <a:gd name="connsiteY5323" fmla="*/ 1797368 h 2795428"/>
              <a:gd name="connsiteX5324" fmla="*/ 3270544 w 4760332"/>
              <a:gd name="connsiteY5324" fmla="*/ 1795363 h 2795428"/>
              <a:gd name="connsiteX5325" fmla="*/ 3268540 w 4760332"/>
              <a:gd name="connsiteY5325" fmla="*/ 1795363 h 2795428"/>
              <a:gd name="connsiteX5326" fmla="*/ 3267680 w 4760332"/>
              <a:gd name="connsiteY5326" fmla="*/ 1793359 h 2795428"/>
              <a:gd name="connsiteX5327" fmla="*/ 3257084 w 4760332"/>
              <a:gd name="connsiteY5327" fmla="*/ 1781616 h 2795428"/>
              <a:gd name="connsiteX5328" fmla="*/ 3247347 w 4760332"/>
              <a:gd name="connsiteY5328" fmla="*/ 1763001 h 2795428"/>
              <a:gd name="connsiteX5329" fmla="*/ 3241619 w 4760332"/>
              <a:gd name="connsiteY5329" fmla="*/ 1747250 h 2795428"/>
              <a:gd name="connsiteX5330" fmla="*/ 3240760 w 4760332"/>
              <a:gd name="connsiteY5330" fmla="*/ 1744386 h 2795428"/>
              <a:gd name="connsiteX5331" fmla="*/ 3241619 w 4760332"/>
              <a:gd name="connsiteY5331" fmla="*/ 1740376 h 2795428"/>
              <a:gd name="connsiteX5332" fmla="*/ 3243624 w 4760332"/>
              <a:gd name="connsiteY5332" fmla="*/ 1737513 h 2795428"/>
              <a:gd name="connsiteX5333" fmla="*/ 3245629 w 4760332"/>
              <a:gd name="connsiteY5333" fmla="*/ 1735507 h 2795428"/>
              <a:gd name="connsiteX5334" fmla="*/ 3245629 w 4760332"/>
              <a:gd name="connsiteY5334" fmla="*/ 1733503 h 2795428"/>
              <a:gd name="connsiteX5335" fmla="*/ 3228446 w 4760332"/>
              <a:gd name="connsiteY5335" fmla="*/ 1708015 h 2795428"/>
              <a:gd name="connsiteX5336" fmla="*/ 3216990 w 4760332"/>
              <a:gd name="connsiteY5336" fmla="*/ 1680808 h 2795428"/>
              <a:gd name="connsiteX5337" fmla="*/ 3209257 w 4760332"/>
              <a:gd name="connsiteY5337" fmla="*/ 1651597 h 2795428"/>
              <a:gd name="connsiteX5338" fmla="*/ 3205535 w 4760332"/>
              <a:gd name="connsiteY5338" fmla="*/ 1616371 h 2795428"/>
              <a:gd name="connsiteX5339" fmla="*/ 3194079 w 4760332"/>
              <a:gd name="connsiteY5339" fmla="*/ 1617230 h 2795428"/>
              <a:gd name="connsiteX5340" fmla="*/ 3185488 w 4760332"/>
              <a:gd name="connsiteY5340" fmla="*/ 1617230 h 2795428"/>
              <a:gd name="connsiteX5341" fmla="*/ 3175750 w 4760332"/>
              <a:gd name="connsiteY5341" fmla="*/ 1616371 h 2795428"/>
              <a:gd name="connsiteX5342" fmla="*/ 3172027 w 4760332"/>
              <a:gd name="connsiteY5342" fmla="*/ 1612362 h 2795428"/>
              <a:gd name="connsiteX5343" fmla="*/ 3167159 w 4760332"/>
              <a:gd name="connsiteY5343" fmla="*/ 1609497 h 2795428"/>
              <a:gd name="connsiteX5344" fmla="*/ 3163435 w 4760332"/>
              <a:gd name="connsiteY5344" fmla="*/ 1605488 h 2795428"/>
              <a:gd name="connsiteX5345" fmla="*/ 3160572 w 4760332"/>
              <a:gd name="connsiteY5345" fmla="*/ 1602624 h 2795428"/>
              <a:gd name="connsiteX5346" fmla="*/ 3163435 w 4760332"/>
              <a:gd name="connsiteY5346" fmla="*/ 1590023 h 2795428"/>
              <a:gd name="connsiteX5347" fmla="*/ 3156849 w 4760332"/>
              <a:gd name="connsiteY5347" fmla="*/ 1580286 h 2795428"/>
              <a:gd name="connsiteX5348" fmla="*/ 3145393 w 4760332"/>
              <a:gd name="connsiteY5348" fmla="*/ 1571408 h 2795428"/>
              <a:gd name="connsiteX5349" fmla="*/ 3133937 w 4760332"/>
              <a:gd name="connsiteY5349" fmla="*/ 1563675 h 2795428"/>
              <a:gd name="connsiteX5350" fmla="*/ 3123341 w 4760332"/>
              <a:gd name="connsiteY5350" fmla="*/ 1553079 h 2795428"/>
              <a:gd name="connsiteX5351" fmla="*/ 3095562 w 4760332"/>
              <a:gd name="connsiteY5351" fmla="*/ 1557089 h 2795428"/>
              <a:gd name="connsiteX5352" fmla="*/ 3066637 w 4760332"/>
              <a:gd name="connsiteY5352" fmla="*/ 1557089 h 2795428"/>
              <a:gd name="connsiteX5353" fmla="*/ 3037711 w 4760332"/>
              <a:gd name="connsiteY5353" fmla="*/ 1555084 h 2795428"/>
              <a:gd name="connsiteX5354" fmla="*/ 3009932 w 4760332"/>
              <a:gd name="connsiteY5354" fmla="*/ 1553079 h 2795428"/>
              <a:gd name="connsiteX5355" fmla="*/ 3005064 w 4760332"/>
              <a:gd name="connsiteY5355" fmla="*/ 1543342 h 2795428"/>
              <a:gd name="connsiteX5356" fmla="*/ 2998476 w 4760332"/>
              <a:gd name="connsiteY5356" fmla="*/ 1530741 h 2795428"/>
              <a:gd name="connsiteX5357" fmla="*/ 2987880 w 4760332"/>
              <a:gd name="connsiteY5357" fmla="*/ 1534750 h 2795428"/>
              <a:gd name="connsiteX5358" fmla="*/ 2981293 w 4760332"/>
              <a:gd name="connsiteY5358" fmla="*/ 1536755 h 2795428"/>
              <a:gd name="connsiteX5359" fmla="*/ 2972701 w 4760332"/>
              <a:gd name="connsiteY5359" fmla="*/ 1537614 h 2795428"/>
              <a:gd name="connsiteX5360" fmla="*/ 2961246 w 4760332"/>
              <a:gd name="connsiteY5360" fmla="*/ 1537614 h 2795428"/>
              <a:gd name="connsiteX5361" fmla="*/ 2951509 w 4760332"/>
              <a:gd name="connsiteY5361" fmla="*/ 1530741 h 2795428"/>
              <a:gd name="connsiteX5362" fmla="*/ 2940913 w 4760332"/>
              <a:gd name="connsiteY5362" fmla="*/ 1525872 h 2795428"/>
              <a:gd name="connsiteX5363" fmla="*/ 2929457 w 4760332"/>
              <a:gd name="connsiteY5363" fmla="*/ 1518999 h 2795428"/>
              <a:gd name="connsiteX5364" fmla="*/ 2920866 w 4760332"/>
              <a:gd name="connsiteY5364" fmla="*/ 1512126 h 2795428"/>
              <a:gd name="connsiteX5365" fmla="*/ 2918001 w 4760332"/>
              <a:gd name="connsiteY5365" fmla="*/ 1502388 h 2795428"/>
              <a:gd name="connsiteX5366" fmla="*/ 2913133 w 4760332"/>
              <a:gd name="connsiteY5366" fmla="*/ 1493511 h 2795428"/>
              <a:gd name="connsiteX5367" fmla="*/ 2902537 w 4760332"/>
              <a:gd name="connsiteY5367" fmla="*/ 1484633 h 2795428"/>
              <a:gd name="connsiteX5368" fmla="*/ 2900532 w 4760332"/>
              <a:gd name="connsiteY5368" fmla="*/ 1484633 h 2795428"/>
              <a:gd name="connsiteX5369" fmla="*/ 2899673 w 4760332"/>
              <a:gd name="connsiteY5369" fmla="*/ 1484633 h 2795428"/>
              <a:gd name="connsiteX5370" fmla="*/ 2897668 w 4760332"/>
              <a:gd name="connsiteY5370" fmla="*/ 1484633 h 2795428"/>
              <a:gd name="connsiteX5371" fmla="*/ 2893945 w 4760332"/>
              <a:gd name="connsiteY5371" fmla="*/ 1484633 h 2795428"/>
              <a:gd name="connsiteX5372" fmla="*/ 2887358 w 4760332"/>
              <a:gd name="connsiteY5372" fmla="*/ 1484633 h 2795428"/>
              <a:gd name="connsiteX5373" fmla="*/ 2891081 w 4760332"/>
              <a:gd name="connsiteY5373" fmla="*/ 1498379 h 2795428"/>
              <a:gd name="connsiteX5374" fmla="*/ 2895950 w 4760332"/>
              <a:gd name="connsiteY5374" fmla="*/ 1514131 h 2795428"/>
              <a:gd name="connsiteX5375" fmla="*/ 2904541 w 4760332"/>
              <a:gd name="connsiteY5375" fmla="*/ 1529881 h 2795428"/>
              <a:gd name="connsiteX5376" fmla="*/ 2911128 w 4760332"/>
              <a:gd name="connsiteY5376" fmla="*/ 1543629 h 2795428"/>
              <a:gd name="connsiteX5377" fmla="*/ 2917715 w 4760332"/>
              <a:gd name="connsiteY5377" fmla="*/ 1553366 h 2795428"/>
              <a:gd name="connsiteX5378" fmla="*/ 2919720 w 4760332"/>
              <a:gd name="connsiteY5378" fmla="*/ 1548497 h 2795428"/>
              <a:gd name="connsiteX5379" fmla="*/ 2920579 w 4760332"/>
              <a:gd name="connsiteY5379" fmla="*/ 1546492 h 2795428"/>
              <a:gd name="connsiteX5380" fmla="*/ 2920579 w 4760332"/>
              <a:gd name="connsiteY5380" fmla="*/ 1544487 h 2795428"/>
              <a:gd name="connsiteX5381" fmla="*/ 2922583 w 4760332"/>
              <a:gd name="connsiteY5381" fmla="*/ 1544487 h 2795428"/>
              <a:gd name="connsiteX5382" fmla="*/ 2924588 w 4760332"/>
              <a:gd name="connsiteY5382" fmla="*/ 1544487 h 2795428"/>
              <a:gd name="connsiteX5383" fmla="*/ 2929457 w 4760332"/>
              <a:gd name="connsiteY5383" fmla="*/ 1546492 h 2795428"/>
              <a:gd name="connsiteX5384" fmla="*/ 2931462 w 4760332"/>
              <a:gd name="connsiteY5384" fmla="*/ 1551361 h 2795428"/>
              <a:gd name="connsiteX5385" fmla="*/ 2933466 w 4760332"/>
              <a:gd name="connsiteY5385" fmla="*/ 1557089 h 2795428"/>
              <a:gd name="connsiteX5386" fmla="*/ 2933466 w 4760332"/>
              <a:gd name="connsiteY5386" fmla="*/ 1561957 h 2795428"/>
              <a:gd name="connsiteX5387" fmla="*/ 2934325 w 4760332"/>
              <a:gd name="connsiteY5387" fmla="*/ 1566826 h 2795428"/>
              <a:gd name="connsiteX5388" fmla="*/ 2936331 w 4760332"/>
              <a:gd name="connsiteY5388" fmla="*/ 1571694 h 2795428"/>
              <a:gd name="connsiteX5389" fmla="*/ 2942917 w 4760332"/>
              <a:gd name="connsiteY5389" fmla="*/ 1570835 h 2795428"/>
              <a:gd name="connsiteX5390" fmla="*/ 2951509 w 4760332"/>
              <a:gd name="connsiteY5390" fmla="*/ 1568830 h 2795428"/>
              <a:gd name="connsiteX5391" fmla="*/ 2961246 w 4760332"/>
              <a:gd name="connsiteY5391" fmla="*/ 1568830 h 2795428"/>
              <a:gd name="connsiteX5392" fmla="*/ 2976711 w 4760332"/>
              <a:gd name="connsiteY5392" fmla="*/ 1551361 h 2795428"/>
              <a:gd name="connsiteX5393" fmla="*/ 2995040 w 4760332"/>
              <a:gd name="connsiteY5393" fmla="*/ 1537614 h 2795428"/>
              <a:gd name="connsiteX5394" fmla="*/ 2997044 w 4760332"/>
              <a:gd name="connsiteY5394" fmla="*/ 1555084 h 2795428"/>
              <a:gd name="connsiteX5395" fmla="*/ 2999049 w 4760332"/>
              <a:gd name="connsiteY5395" fmla="*/ 1568830 h 2795428"/>
              <a:gd name="connsiteX5396" fmla="*/ 3023965 w 4760332"/>
              <a:gd name="connsiteY5396" fmla="*/ 1582577 h 2795428"/>
              <a:gd name="connsiteX5397" fmla="*/ 3044012 w 4760332"/>
              <a:gd name="connsiteY5397" fmla="*/ 1599187 h 2795428"/>
              <a:gd name="connsiteX5398" fmla="*/ 3037425 w 4760332"/>
              <a:gd name="connsiteY5398" fmla="*/ 1608065 h 2795428"/>
              <a:gd name="connsiteX5399" fmla="*/ 3031697 w 4760332"/>
              <a:gd name="connsiteY5399" fmla="*/ 1616944 h 2795428"/>
              <a:gd name="connsiteX5400" fmla="*/ 3025969 w 4760332"/>
              <a:gd name="connsiteY5400" fmla="*/ 1623817 h 2795428"/>
              <a:gd name="connsiteX5401" fmla="*/ 3013368 w 4760332"/>
              <a:gd name="connsiteY5401" fmla="*/ 1628685 h 2795428"/>
              <a:gd name="connsiteX5402" fmla="*/ 3013368 w 4760332"/>
              <a:gd name="connsiteY5402" fmla="*/ 1647300 h 2795428"/>
              <a:gd name="connsiteX5403" fmla="*/ 2997044 w 4760332"/>
              <a:gd name="connsiteY5403" fmla="*/ 1657897 h 2795428"/>
              <a:gd name="connsiteX5404" fmla="*/ 2979861 w 4760332"/>
              <a:gd name="connsiteY5404" fmla="*/ 1669639 h 2795428"/>
              <a:gd name="connsiteX5405" fmla="*/ 2979861 w 4760332"/>
              <a:gd name="connsiteY5405" fmla="*/ 1677944 h 2795428"/>
              <a:gd name="connsiteX5406" fmla="*/ 2958668 w 4760332"/>
              <a:gd name="connsiteY5406" fmla="*/ 1677944 h 2795428"/>
              <a:gd name="connsiteX5407" fmla="*/ 2946068 w 4760332"/>
              <a:gd name="connsiteY5407" fmla="*/ 1684818 h 2795428"/>
              <a:gd name="connsiteX5408" fmla="*/ 2936331 w 4760332"/>
              <a:gd name="connsiteY5408" fmla="*/ 1695414 h 2795428"/>
              <a:gd name="connsiteX5409" fmla="*/ 2924875 w 4760332"/>
              <a:gd name="connsiteY5409" fmla="*/ 1704292 h 2795428"/>
              <a:gd name="connsiteX5410" fmla="*/ 2909410 w 4760332"/>
              <a:gd name="connsiteY5410" fmla="*/ 1711165 h 2795428"/>
              <a:gd name="connsiteX5411" fmla="*/ 2893945 w 4760332"/>
              <a:gd name="connsiteY5411" fmla="*/ 1714029 h 2795428"/>
              <a:gd name="connsiteX5412" fmla="*/ 2877621 w 4760332"/>
              <a:gd name="connsiteY5412" fmla="*/ 1718898 h 2795428"/>
              <a:gd name="connsiteX5413" fmla="*/ 2864160 w 4760332"/>
              <a:gd name="connsiteY5413" fmla="*/ 1724626 h 2795428"/>
              <a:gd name="connsiteX5414" fmla="*/ 2852705 w 4760332"/>
              <a:gd name="connsiteY5414" fmla="*/ 1731498 h 2795428"/>
              <a:gd name="connsiteX5415" fmla="*/ 2841250 w 4760332"/>
              <a:gd name="connsiteY5415" fmla="*/ 1734363 h 2795428"/>
              <a:gd name="connsiteX5416" fmla="*/ 2832658 w 4760332"/>
              <a:gd name="connsiteY5416" fmla="*/ 1734363 h 2795428"/>
              <a:gd name="connsiteX5417" fmla="*/ 2828935 w 4760332"/>
              <a:gd name="connsiteY5417" fmla="*/ 1732358 h 2795428"/>
              <a:gd name="connsiteX5418" fmla="*/ 2828076 w 4760332"/>
              <a:gd name="connsiteY5418" fmla="*/ 1732358 h 2795428"/>
              <a:gd name="connsiteX5419" fmla="*/ 2826071 w 4760332"/>
              <a:gd name="connsiteY5419" fmla="*/ 1731498 h 2795428"/>
              <a:gd name="connsiteX5420" fmla="*/ 2824067 w 4760332"/>
              <a:gd name="connsiteY5420" fmla="*/ 1729494 h 2795428"/>
              <a:gd name="connsiteX5421" fmla="*/ 2822062 w 4760332"/>
              <a:gd name="connsiteY5421" fmla="*/ 1725484 h 2795428"/>
              <a:gd name="connsiteX5422" fmla="*/ 2817193 w 4760332"/>
              <a:gd name="connsiteY5422" fmla="*/ 1715747 h 2795428"/>
              <a:gd name="connsiteX5423" fmla="*/ 2815188 w 4760332"/>
              <a:gd name="connsiteY5423" fmla="*/ 1705151 h 2795428"/>
              <a:gd name="connsiteX5424" fmla="*/ 2815188 w 4760332"/>
              <a:gd name="connsiteY5424" fmla="*/ 1695414 h 2795428"/>
              <a:gd name="connsiteX5425" fmla="*/ 2814330 w 4760332"/>
              <a:gd name="connsiteY5425" fmla="*/ 1684818 h 2795428"/>
              <a:gd name="connsiteX5426" fmla="*/ 2805737 w 4760332"/>
              <a:gd name="connsiteY5426" fmla="*/ 1668207 h 2795428"/>
              <a:gd name="connsiteX5427" fmla="*/ 2794283 w 4760332"/>
              <a:gd name="connsiteY5427" fmla="*/ 1652455 h 2795428"/>
              <a:gd name="connsiteX5428" fmla="*/ 2781681 w 4760332"/>
              <a:gd name="connsiteY5428" fmla="*/ 1638709 h 2795428"/>
              <a:gd name="connsiteX5429" fmla="*/ 2770226 w 4760332"/>
              <a:gd name="connsiteY5429" fmla="*/ 1624962 h 2795428"/>
              <a:gd name="connsiteX5430" fmla="*/ 2767362 w 4760332"/>
              <a:gd name="connsiteY5430" fmla="*/ 1615225 h 2795428"/>
              <a:gd name="connsiteX5431" fmla="*/ 2765357 w 4760332"/>
              <a:gd name="connsiteY5431" fmla="*/ 1603483 h 2795428"/>
              <a:gd name="connsiteX5432" fmla="*/ 2763352 w 4760332"/>
              <a:gd name="connsiteY5432" fmla="*/ 1590882 h 2795428"/>
              <a:gd name="connsiteX5433" fmla="*/ 2758484 w 4760332"/>
              <a:gd name="connsiteY5433" fmla="*/ 1581145 h 2795428"/>
              <a:gd name="connsiteX5434" fmla="*/ 2740155 w 4760332"/>
              <a:gd name="connsiteY5434" fmla="*/ 1569403 h 2795428"/>
              <a:gd name="connsiteX5435" fmla="*/ 2735287 w 4760332"/>
              <a:gd name="connsiteY5435" fmla="*/ 1557662 h 2795428"/>
              <a:gd name="connsiteX5436" fmla="*/ 2729559 w 4760332"/>
              <a:gd name="connsiteY5436" fmla="*/ 1545060 h 2795428"/>
              <a:gd name="connsiteX5437" fmla="*/ 2724690 w 4760332"/>
              <a:gd name="connsiteY5437" fmla="*/ 1533319 h 2795428"/>
              <a:gd name="connsiteX5438" fmla="*/ 2718103 w 4760332"/>
              <a:gd name="connsiteY5438" fmla="*/ 1523582 h 2795428"/>
              <a:gd name="connsiteX5439" fmla="*/ 2708366 w 4760332"/>
              <a:gd name="connsiteY5439" fmla="*/ 1516708 h 2795428"/>
              <a:gd name="connsiteX5440" fmla="*/ 2702638 w 4760332"/>
              <a:gd name="connsiteY5440" fmla="*/ 1514703 h 2795428"/>
              <a:gd name="connsiteX5441" fmla="*/ 2701779 w 4760332"/>
              <a:gd name="connsiteY5441" fmla="*/ 1510693 h 2795428"/>
              <a:gd name="connsiteX5442" fmla="*/ 2698056 w 4760332"/>
              <a:gd name="connsiteY5442" fmla="*/ 1509834 h 2795428"/>
              <a:gd name="connsiteX5443" fmla="*/ 2695192 w 4760332"/>
              <a:gd name="connsiteY5443" fmla="*/ 1507830 h 2795428"/>
              <a:gd name="connsiteX5444" fmla="*/ 2691469 w 4760332"/>
              <a:gd name="connsiteY5444" fmla="*/ 1505825 h 2795428"/>
              <a:gd name="connsiteX5445" fmla="*/ 2688605 w 4760332"/>
              <a:gd name="connsiteY5445" fmla="*/ 1502961 h 2795428"/>
              <a:gd name="connsiteX5446" fmla="*/ 2684882 w 4760332"/>
              <a:gd name="connsiteY5446" fmla="*/ 1497234 h 2795428"/>
              <a:gd name="connsiteX5447" fmla="*/ 2682018 w 4760332"/>
              <a:gd name="connsiteY5447" fmla="*/ 1490360 h 2795428"/>
              <a:gd name="connsiteX5448" fmla="*/ 2678295 w 4760332"/>
              <a:gd name="connsiteY5448" fmla="*/ 1490360 h 2795428"/>
              <a:gd name="connsiteX5449" fmla="*/ 2678295 w 4760332"/>
              <a:gd name="connsiteY5449" fmla="*/ 1497234 h 2795428"/>
              <a:gd name="connsiteX5450" fmla="*/ 2689751 w 4760332"/>
              <a:gd name="connsiteY5450" fmla="*/ 1512985 h 2795428"/>
              <a:gd name="connsiteX5451" fmla="*/ 2700347 w 4760332"/>
              <a:gd name="connsiteY5451" fmla="*/ 1530454 h 2795428"/>
              <a:gd name="connsiteX5452" fmla="*/ 2706934 w 4760332"/>
              <a:gd name="connsiteY5452" fmla="*/ 1551074 h 2795428"/>
              <a:gd name="connsiteX5453" fmla="*/ 2713521 w 4760332"/>
              <a:gd name="connsiteY5453" fmla="*/ 1569689 h 2795428"/>
              <a:gd name="connsiteX5454" fmla="*/ 2722112 w 4760332"/>
              <a:gd name="connsiteY5454" fmla="*/ 1588304 h 2795428"/>
              <a:gd name="connsiteX5455" fmla="*/ 2724977 w 4760332"/>
              <a:gd name="connsiteY5455" fmla="*/ 1591169 h 2795428"/>
              <a:gd name="connsiteX5456" fmla="*/ 2729845 w 4760332"/>
              <a:gd name="connsiteY5456" fmla="*/ 1595178 h 2795428"/>
              <a:gd name="connsiteX5457" fmla="*/ 2733568 w 4760332"/>
              <a:gd name="connsiteY5457" fmla="*/ 1598041 h 2795428"/>
              <a:gd name="connsiteX5458" fmla="*/ 2738437 w 4760332"/>
              <a:gd name="connsiteY5458" fmla="*/ 1602052 h 2795428"/>
              <a:gd name="connsiteX5459" fmla="*/ 2740442 w 4760332"/>
              <a:gd name="connsiteY5459" fmla="*/ 1606920 h 2795428"/>
              <a:gd name="connsiteX5460" fmla="*/ 2740442 w 4760332"/>
              <a:gd name="connsiteY5460" fmla="*/ 1641000 h 2795428"/>
              <a:gd name="connsiteX5461" fmla="*/ 2743305 w 4760332"/>
              <a:gd name="connsiteY5461" fmla="*/ 1645010 h 2795428"/>
              <a:gd name="connsiteX5462" fmla="*/ 2747028 w 4760332"/>
              <a:gd name="connsiteY5462" fmla="*/ 1649878 h 2795428"/>
              <a:gd name="connsiteX5463" fmla="*/ 2751897 w 4760332"/>
              <a:gd name="connsiteY5463" fmla="*/ 1652742 h 2795428"/>
              <a:gd name="connsiteX5464" fmla="*/ 2756765 w 4760332"/>
              <a:gd name="connsiteY5464" fmla="*/ 1656751 h 2795428"/>
              <a:gd name="connsiteX5465" fmla="*/ 2758770 w 4760332"/>
              <a:gd name="connsiteY5465" fmla="*/ 1659615 h 2795428"/>
              <a:gd name="connsiteX5466" fmla="*/ 2761634 w 4760332"/>
              <a:gd name="connsiteY5466" fmla="*/ 1670212 h 2795428"/>
              <a:gd name="connsiteX5467" fmla="*/ 2763639 w 4760332"/>
              <a:gd name="connsiteY5467" fmla="*/ 1677944 h 2795428"/>
              <a:gd name="connsiteX5468" fmla="*/ 2767362 w 4760332"/>
              <a:gd name="connsiteY5468" fmla="*/ 1688540 h 2795428"/>
              <a:gd name="connsiteX5469" fmla="*/ 2777099 w 4760332"/>
              <a:gd name="connsiteY5469" fmla="*/ 1700283 h 2795428"/>
              <a:gd name="connsiteX5470" fmla="*/ 2792564 w 4760332"/>
              <a:gd name="connsiteY5470" fmla="*/ 1710878 h 2795428"/>
              <a:gd name="connsiteX5471" fmla="*/ 2808888 w 4760332"/>
              <a:gd name="connsiteY5471" fmla="*/ 1720615 h 2795428"/>
              <a:gd name="connsiteX5472" fmla="*/ 2822348 w 4760332"/>
              <a:gd name="connsiteY5472" fmla="*/ 1731212 h 2795428"/>
              <a:gd name="connsiteX5473" fmla="*/ 2826071 w 4760332"/>
              <a:gd name="connsiteY5473" fmla="*/ 1736080 h 2795428"/>
              <a:gd name="connsiteX5474" fmla="*/ 2826071 w 4760332"/>
              <a:gd name="connsiteY5474" fmla="*/ 1742954 h 2795428"/>
              <a:gd name="connsiteX5475" fmla="*/ 2826071 w 4760332"/>
              <a:gd name="connsiteY5475" fmla="*/ 1747823 h 2795428"/>
              <a:gd name="connsiteX5476" fmla="*/ 2828076 w 4760332"/>
              <a:gd name="connsiteY5476" fmla="*/ 1752691 h 2795428"/>
              <a:gd name="connsiteX5477" fmla="*/ 2832945 w 4760332"/>
              <a:gd name="connsiteY5477" fmla="*/ 1758419 h 2795428"/>
              <a:gd name="connsiteX5478" fmla="*/ 2847264 w 4760332"/>
              <a:gd name="connsiteY5478" fmla="*/ 1759278 h 2795428"/>
              <a:gd name="connsiteX5479" fmla="*/ 2864447 w 4760332"/>
              <a:gd name="connsiteY5479" fmla="*/ 1751545 h 2795428"/>
              <a:gd name="connsiteX5480" fmla="*/ 2887645 w 4760332"/>
              <a:gd name="connsiteY5480" fmla="*/ 1745817 h 2795428"/>
              <a:gd name="connsiteX5481" fmla="*/ 2909696 w 4760332"/>
              <a:gd name="connsiteY5481" fmla="*/ 1740949 h 2795428"/>
              <a:gd name="connsiteX5482" fmla="*/ 2929743 w 4760332"/>
              <a:gd name="connsiteY5482" fmla="*/ 1738086 h 2795428"/>
              <a:gd name="connsiteX5483" fmla="*/ 2929743 w 4760332"/>
              <a:gd name="connsiteY5483" fmla="*/ 1740949 h 2795428"/>
              <a:gd name="connsiteX5484" fmla="*/ 2924875 w 4760332"/>
              <a:gd name="connsiteY5484" fmla="*/ 1749827 h 2795428"/>
              <a:gd name="connsiteX5485" fmla="*/ 2924875 w 4760332"/>
              <a:gd name="connsiteY5485" fmla="*/ 1760137 h 2795428"/>
              <a:gd name="connsiteX5486" fmla="*/ 2921152 w 4760332"/>
              <a:gd name="connsiteY5486" fmla="*/ 1771879 h 2795428"/>
              <a:gd name="connsiteX5487" fmla="*/ 2914565 w 4760332"/>
              <a:gd name="connsiteY5487" fmla="*/ 1789348 h 2795428"/>
              <a:gd name="connsiteX5488" fmla="*/ 2904828 w 4760332"/>
              <a:gd name="connsiteY5488" fmla="*/ 1809968 h 2795428"/>
              <a:gd name="connsiteX5489" fmla="*/ 2893372 w 4760332"/>
              <a:gd name="connsiteY5489" fmla="*/ 1830588 h 2795428"/>
              <a:gd name="connsiteX5490" fmla="*/ 2880771 w 4760332"/>
              <a:gd name="connsiteY5490" fmla="*/ 1847199 h 2795428"/>
              <a:gd name="connsiteX5491" fmla="*/ 2862443 w 4760332"/>
              <a:gd name="connsiteY5491" fmla="*/ 1865814 h 2795428"/>
              <a:gd name="connsiteX5492" fmla="*/ 2842395 w 4760332"/>
              <a:gd name="connsiteY5492" fmla="*/ 1883283 h 2795428"/>
              <a:gd name="connsiteX5493" fmla="*/ 2821202 w 4760332"/>
              <a:gd name="connsiteY5493" fmla="*/ 1899894 h 2795428"/>
              <a:gd name="connsiteX5494" fmla="*/ 2801155 w 4760332"/>
              <a:gd name="connsiteY5494" fmla="*/ 1919369 h 2795428"/>
              <a:gd name="connsiteX5495" fmla="*/ 2783972 w 4760332"/>
              <a:gd name="connsiteY5495" fmla="*/ 1939989 h 2795428"/>
              <a:gd name="connsiteX5496" fmla="*/ 2770512 w 4760332"/>
              <a:gd name="connsiteY5496" fmla="*/ 1963472 h 2795428"/>
              <a:gd name="connsiteX5497" fmla="*/ 2765643 w 4760332"/>
              <a:gd name="connsiteY5497" fmla="*/ 1985810 h 2795428"/>
              <a:gd name="connsiteX5498" fmla="*/ 2768507 w 4760332"/>
              <a:gd name="connsiteY5498" fmla="*/ 2006430 h 2795428"/>
              <a:gd name="connsiteX5499" fmla="*/ 2775095 w 4760332"/>
              <a:gd name="connsiteY5499" fmla="*/ 2027050 h 2795428"/>
              <a:gd name="connsiteX5500" fmla="*/ 2781681 w 4760332"/>
              <a:gd name="connsiteY5500" fmla="*/ 2045665 h 2795428"/>
              <a:gd name="connsiteX5501" fmla="*/ 2788268 w 4760332"/>
              <a:gd name="connsiteY5501" fmla="*/ 2066285 h 2795428"/>
              <a:gd name="connsiteX5502" fmla="*/ 2793996 w 4760332"/>
              <a:gd name="connsiteY5502" fmla="*/ 2086905 h 2795428"/>
              <a:gd name="connsiteX5503" fmla="*/ 2791991 w 4760332"/>
              <a:gd name="connsiteY5503" fmla="*/ 2107526 h 2795428"/>
              <a:gd name="connsiteX5504" fmla="*/ 2781395 w 4760332"/>
              <a:gd name="connsiteY5504" fmla="*/ 2129004 h 2795428"/>
              <a:gd name="connsiteX5505" fmla="*/ 2767075 w 4760332"/>
              <a:gd name="connsiteY5505" fmla="*/ 2139600 h 2795428"/>
              <a:gd name="connsiteX5506" fmla="*/ 2749892 w 4760332"/>
              <a:gd name="connsiteY5506" fmla="*/ 2147333 h 2795428"/>
              <a:gd name="connsiteX5507" fmla="*/ 2733568 w 4760332"/>
              <a:gd name="connsiteY5507" fmla="*/ 2156211 h 2795428"/>
              <a:gd name="connsiteX5508" fmla="*/ 2720108 w 4760332"/>
              <a:gd name="connsiteY5508" fmla="*/ 2167953 h 2795428"/>
              <a:gd name="connsiteX5509" fmla="*/ 2711516 w 4760332"/>
              <a:gd name="connsiteY5509" fmla="*/ 2185423 h 2795428"/>
              <a:gd name="connsiteX5510" fmla="*/ 2720108 w 4760332"/>
              <a:gd name="connsiteY5510" fmla="*/ 2195160 h 2795428"/>
              <a:gd name="connsiteX5511" fmla="*/ 2726694 w 4760332"/>
              <a:gd name="connsiteY5511" fmla="*/ 2210912 h 2795428"/>
              <a:gd name="connsiteX5512" fmla="*/ 2729559 w 4760332"/>
              <a:gd name="connsiteY5512" fmla="*/ 2229527 h 2795428"/>
              <a:gd name="connsiteX5513" fmla="*/ 2724690 w 4760332"/>
              <a:gd name="connsiteY5513" fmla="*/ 2233536 h 2795428"/>
              <a:gd name="connsiteX5514" fmla="*/ 2721826 w 4760332"/>
              <a:gd name="connsiteY5514" fmla="*/ 2236399 h 2795428"/>
              <a:gd name="connsiteX5515" fmla="*/ 2719822 w 4760332"/>
              <a:gd name="connsiteY5515" fmla="*/ 2238404 h 2795428"/>
              <a:gd name="connsiteX5516" fmla="*/ 2716099 w 4760332"/>
              <a:gd name="connsiteY5516" fmla="*/ 2241268 h 2795428"/>
              <a:gd name="connsiteX5517" fmla="*/ 2715239 w 4760332"/>
              <a:gd name="connsiteY5517" fmla="*/ 2245278 h 2795428"/>
              <a:gd name="connsiteX5518" fmla="*/ 2711516 w 4760332"/>
              <a:gd name="connsiteY5518" fmla="*/ 2248141 h 2795428"/>
              <a:gd name="connsiteX5519" fmla="*/ 2693187 w 4760332"/>
              <a:gd name="connsiteY5519" fmla="*/ 2252151 h 2795428"/>
              <a:gd name="connsiteX5520" fmla="*/ 2688319 w 4760332"/>
              <a:gd name="connsiteY5520" fmla="*/ 2263893 h 2795428"/>
              <a:gd name="connsiteX5521" fmla="*/ 2686314 w 4760332"/>
              <a:gd name="connsiteY5521" fmla="*/ 2277639 h 2795428"/>
              <a:gd name="connsiteX5522" fmla="*/ 2684309 w 4760332"/>
              <a:gd name="connsiteY5522" fmla="*/ 2291386 h 2795428"/>
              <a:gd name="connsiteX5523" fmla="*/ 2681446 w 4760332"/>
              <a:gd name="connsiteY5523" fmla="*/ 2305132 h 2795428"/>
              <a:gd name="connsiteX5524" fmla="*/ 2659394 w 4760332"/>
              <a:gd name="connsiteY5524" fmla="*/ 2323748 h 2795428"/>
              <a:gd name="connsiteX5525" fmla="*/ 2652806 w 4760332"/>
              <a:gd name="connsiteY5525" fmla="*/ 2339499 h 2795428"/>
              <a:gd name="connsiteX5526" fmla="*/ 2644215 w 4760332"/>
              <a:gd name="connsiteY5526" fmla="*/ 2355250 h 2795428"/>
              <a:gd name="connsiteX5527" fmla="*/ 2627891 w 4760332"/>
              <a:gd name="connsiteY5527" fmla="*/ 2369856 h 2795428"/>
              <a:gd name="connsiteX5528" fmla="*/ 2607844 w 4760332"/>
              <a:gd name="connsiteY5528" fmla="*/ 2382457 h 2795428"/>
              <a:gd name="connsiteX5529" fmla="*/ 2582929 w 4760332"/>
              <a:gd name="connsiteY5529" fmla="*/ 2389330 h 2795428"/>
              <a:gd name="connsiteX5530" fmla="*/ 2558013 w 4760332"/>
              <a:gd name="connsiteY5530" fmla="*/ 2396204 h 2795428"/>
              <a:gd name="connsiteX5531" fmla="*/ 2531951 w 4760332"/>
              <a:gd name="connsiteY5531" fmla="*/ 2401073 h 2795428"/>
              <a:gd name="connsiteX5532" fmla="*/ 2508754 w 4760332"/>
              <a:gd name="connsiteY5532" fmla="*/ 2405941 h 2795428"/>
              <a:gd name="connsiteX5533" fmla="*/ 2503885 w 4760332"/>
              <a:gd name="connsiteY5533" fmla="*/ 2403077 h 2795428"/>
              <a:gd name="connsiteX5534" fmla="*/ 2500163 w 4760332"/>
              <a:gd name="connsiteY5534" fmla="*/ 2399067 h 2795428"/>
              <a:gd name="connsiteX5535" fmla="*/ 2497298 w 4760332"/>
              <a:gd name="connsiteY5535" fmla="*/ 2397063 h 2795428"/>
              <a:gd name="connsiteX5536" fmla="*/ 2493576 w 4760332"/>
              <a:gd name="connsiteY5536" fmla="*/ 2392195 h 2795428"/>
              <a:gd name="connsiteX5537" fmla="*/ 2490712 w 4760332"/>
              <a:gd name="connsiteY5537" fmla="*/ 2389330 h 2795428"/>
              <a:gd name="connsiteX5538" fmla="*/ 2488707 w 4760332"/>
              <a:gd name="connsiteY5538" fmla="*/ 2380452 h 2795428"/>
              <a:gd name="connsiteX5539" fmla="*/ 2488707 w 4760332"/>
              <a:gd name="connsiteY5539" fmla="*/ 2369856 h 2795428"/>
              <a:gd name="connsiteX5540" fmla="*/ 2488707 w 4760332"/>
              <a:gd name="connsiteY5540" fmla="*/ 2358114 h 2795428"/>
              <a:gd name="connsiteX5541" fmla="*/ 2486702 w 4760332"/>
              <a:gd name="connsiteY5541" fmla="*/ 2346372 h 2795428"/>
              <a:gd name="connsiteX5542" fmla="*/ 2476965 w 4760332"/>
              <a:gd name="connsiteY5542" fmla="*/ 2329762 h 2795428"/>
              <a:gd name="connsiteX5543" fmla="*/ 2463505 w 4760332"/>
              <a:gd name="connsiteY5543" fmla="*/ 2314011 h 2795428"/>
              <a:gd name="connsiteX5544" fmla="*/ 2450045 w 4760332"/>
              <a:gd name="connsiteY5544" fmla="*/ 2296541 h 2795428"/>
              <a:gd name="connsiteX5545" fmla="*/ 2441453 w 4760332"/>
              <a:gd name="connsiteY5545" fmla="*/ 2279930 h 2795428"/>
              <a:gd name="connsiteX5546" fmla="*/ 2445176 w 4760332"/>
              <a:gd name="connsiteY5546" fmla="*/ 2268189 h 2795428"/>
              <a:gd name="connsiteX5547" fmla="*/ 2445176 w 4760332"/>
              <a:gd name="connsiteY5547" fmla="*/ 2266184 h 2795428"/>
              <a:gd name="connsiteX5548" fmla="*/ 2441453 w 4760332"/>
              <a:gd name="connsiteY5548" fmla="*/ 2262174 h 2795428"/>
              <a:gd name="connsiteX5549" fmla="*/ 2438589 w 4760332"/>
              <a:gd name="connsiteY5549" fmla="*/ 2261315 h 2795428"/>
              <a:gd name="connsiteX5550" fmla="*/ 2436585 w 4760332"/>
              <a:gd name="connsiteY5550" fmla="*/ 2257306 h 2795428"/>
              <a:gd name="connsiteX5551" fmla="*/ 2434580 w 4760332"/>
              <a:gd name="connsiteY5551" fmla="*/ 2257306 h 2795428"/>
              <a:gd name="connsiteX5552" fmla="*/ 2432575 w 4760332"/>
              <a:gd name="connsiteY5552" fmla="*/ 2252437 h 2795428"/>
              <a:gd name="connsiteX5553" fmla="*/ 2434580 w 4760332"/>
              <a:gd name="connsiteY5553" fmla="*/ 2247569 h 2795428"/>
              <a:gd name="connsiteX5554" fmla="*/ 2434580 w 4760332"/>
              <a:gd name="connsiteY5554" fmla="*/ 2243559 h 2795428"/>
              <a:gd name="connsiteX5555" fmla="*/ 2436585 w 4760332"/>
              <a:gd name="connsiteY5555" fmla="*/ 2240695 h 2795428"/>
              <a:gd name="connsiteX5556" fmla="*/ 2438589 w 4760332"/>
              <a:gd name="connsiteY5556" fmla="*/ 2236686 h 2795428"/>
              <a:gd name="connsiteX5557" fmla="*/ 2432002 w 4760332"/>
              <a:gd name="connsiteY5557" fmla="*/ 2233822 h 2795428"/>
              <a:gd name="connsiteX5558" fmla="*/ 2432002 w 4760332"/>
              <a:gd name="connsiteY5558" fmla="*/ 2229813 h 2795428"/>
              <a:gd name="connsiteX5559" fmla="*/ 2432002 w 4760332"/>
              <a:gd name="connsiteY5559" fmla="*/ 2226948 h 2795428"/>
              <a:gd name="connsiteX5560" fmla="*/ 2432861 w 4760332"/>
              <a:gd name="connsiteY5560" fmla="*/ 2222080 h 2795428"/>
              <a:gd name="connsiteX5561" fmla="*/ 2434866 w 4760332"/>
              <a:gd name="connsiteY5561" fmla="*/ 2218071 h 2795428"/>
              <a:gd name="connsiteX5562" fmla="*/ 2434866 w 4760332"/>
              <a:gd name="connsiteY5562" fmla="*/ 2213202 h 2795428"/>
              <a:gd name="connsiteX5563" fmla="*/ 2434866 w 4760332"/>
              <a:gd name="connsiteY5563" fmla="*/ 2208333 h 2795428"/>
              <a:gd name="connsiteX5564" fmla="*/ 2428279 w 4760332"/>
              <a:gd name="connsiteY5564" fmla="*/ 2194587 h 2795428"/>
              <a:gd name="connsiteX5565" fmla="*/ 2418542 w 4760332"/>
              <a:gd name="connsiteY5565" fmla="*/ 2178836 h 2795428"/>
              <a:gd name="connsiteX5566" fmla="*/ 2407945 w 4760332"/>
              <a:gd name="connsiteY5566" fmla="*/ 2165089 h 2795428"/>
              <a:gd name="connsiteX5567" fmla="*/ 2401359 w 4760332"/>
              <a:gd name="connsiteY5567" fmla="*/ 2151343 h 2795428"/>
              <a:gd name="connsiteX5568" fmla="*/ 2399354 w 4760332"/>
              <a:gd name="connsiteY5568" fmla="*/ 2134732 h 2795428"/>
              <a:gd name="connsiteX5569" fmla="*/ 2403077 w 4760332"/>
              <a:gd name="connsiteY5569" fmla="*/ 2115258 h 2795428"/>
              <a:gd name="connsiteX5570" fmla="*/ 2409664 w 4760332"/>
              <a:gd name="connsiteY5570" fmla="*/ 2098647 h 2795428"/>
              <a:gd name="connsiteX5571" fmla="*/ 2419401 w 4760332"/>
              <a:gd name="connsiteY5571" fmla="*/ 2080032 h 2795428"/>
              <a:gd name="connsiteX5572" fmla="*/ 2425988 w 4760332"/>
              <a:gd name="connsiteY5572" fmla="*/ 2064280 h 2795428"/>
              <a:gd name="connsiteX5573" fmla="*/ 2431716 w 4760332"/>
              <a:gd name="connsiteY5573" fmla="*/ 2050534 h 2795428"/>
              <a:gd name="connsiteX5574" fmla="*/ 2425129 w 4760332"/>
              <a:gd name="connsiteY5574" fmla="*/ 2036787 h 2795428"/>
              <a:gd name="connsiteX5575" fmla="*/ 2423124 w 4760332"/>
              <a:gd name="connsiteY5575" fmla="*/ 2025045 h 2795428"/>
              <a:gd name="connsiteX5576" fmla="*/ 2423124 w 4760332"/>
              <a:gd name="connsiteY5576" fmla="*/ 2013304 h 2795428"/>
              <a:gd name="connsiteX5577" fmla="*/ 2419401 w 4760332"/>
              <a:gd name="connsiteY5577" fmla="*/ 1997552 h 2795428"/>
              <a:gd name="connsiteX5578" fmla="*/ 2409664 w 4760332"/>
              <a:gd name="connsiteY5578" fmla="*/ 1976932 h 2795428"/>
              <a:gd name="connsiteX5579" fmla="*/ 2394199 w 4760332"/>
              <a:gd name="connsiteY5579" fmla="*/ 1956312 h 2795428"/>
              <a:gd name="connsiteX5580" fmla="*/ 2379880 w 4760332"/>
              <a:gd name="connsiteY5580" fmla="*/ 1937697 h 2795428"/>
              <a:gd name="connsiteX5581" fmla="*/ 2364414 w 4760332"/>
              <a:gd name="connsiteY5581" fmla="*/ 1921946 h 2795428"/>
              <a:gd name="connsiteX5582" fmla="*/ 2369283 w 4760332"/>
              <a:gd name="connsiteY5582" fmla="*/ 1901327 h 2795428"/>
              <a:gd name="connsiteX5583" fmla="*/ 2374152 w 4760332"/>
              <a:gd name="connsiteY5583" fmla="*/ 1882711 h 2795428"/>
              <a:gd name="connsiteX5584" fmla="*/ 2379880 w 4760332"/>
              <a:gd name="connsiteY5584" fmla="*/ 1862092 h 2795428"/>
              <a:gd name="connsiteX5585" fmla="*/ 2374152 w 4760332"/>
              <a:gd name="connsiteY5585" fmla="*/ 1859227 h 2795428"/>
              <a:gd name="connsiteX5586" fmla="*/ 2371288 w 4760332"/>
              <a:gd name="connsiteY5586" fmla="*/ 1857223 h 2795428"/>
              <a:gd name="connsiteX5587" fmla="*/ 2367565 w 4760332"/>
              <a:gd name="connsiteY5587" fmla="*/ 1853213 h 2795428"/>
              <a:gd name="connsiteX5588" fmla="*/ 2364701 w 4760332"/>
              <a:gd name="connsiteY5588" fmla="*/ 1852354 h 2795428"/>
              <a:gd name="connsiteX5589" fmla="*/ 2359832 w 4760332"/>
              <a:gd name="connsiteY5589" fmla="*/ 1852354 h 2795428"/>
              <a:gd name="connsiteX5590" fmla="*/ 2353246 w 4760332"/>
              <a:gd name="connsiteY5590" fmla="*/ 1850349 h 2795428"/>
              <a:gd name="connsiteX5591" fmla="*/ 2349522 w 4760332"/>
              <a:gd name="connsiteY5591" fmla="*/ 1853213 h 2795428"/>
              <a:gd name="connsiteX5592" fmla="*/ 2347518 w 4760332"/>
              <a:gd name="connsiteY5592" fmla="*/ 1855218 h 2795428"/>
              <a:gd name="connsiteX5593" fmla="*/ 2342650 w 4760332"/>
              <a:gd name="connsiteY5593" fmla="*/ 1857223 h 2795428"/>
              <a:gd name="connsiteX5594" fmla="*/ 2337781 w 4760332"/>
              <a:gd name="connsiteY5594" fmla="*/ 1857223 h 2795428"/>
              <a:gd name="connsiteX5595" fmla="*/ 2331194 w 4760332"/>
              <a:gd name="connsiteY5595" fmla="*/ 1857223 h 2795428"/>
              <a:gd name="connsiteX5596" fmla="*/ 2312865 w 4760332"/>
              <a:gd name="connsiteY5596" fmla="*/ 1828011 h 2795428"/>
              <a:gd name="connsiteX5597" fmla="*/ 2300264 w 4760332"/>
              <a:gd name="connsiteY5597" fmla="*/ 1826006 h 2795428"/>
              <a:gd name="connsiteX5598" fmla="*/ 2288809 w 4760332"/>
              <a:gd name="connsiteY5598" fmla="*/ 1825147 h 2795428"/>
              <a:gd name="connsiteX5599" fmla="*/ 2275348 w 4760332"/>
              <a:gd name="connsiteY5599" fmla="*/ 1823143 h 2795428"/>
              <a:gd name="connsiteX5600" fmla="*/ 2259024 w 4760332"/>
              <a:gd name="connsiteY5600" fmla="*/ 1830016 h 2795428"/>
              <a:gd name="connsiteX5601" fmla="*/ 2241841 w 4760332"/>
              <a:gd name="connsiteY5601" fmla="*/ 1836889 h 2795428"/>
              <a:gd name="connsiteX5602" fmla="*/ 2228381 w 4760332"/>
              <a:gd name="connsiteY5602" fmla="*/ 1841758 h 2795428"/>
              <a:gd name="connsiteX5603" fmla="*/ 2195733 w 4760332"/>
              <a:gd name="connsiteY5603" fmla="*/ 1834884 h 2795428"/>
              <a:gd name="connsiteX5604" fmla="*/ 2192009 w 4760332"/>
              <a:gd name="connsiteY5604" fmla="*/ 1846626 h 2795428"/>
              <a:gd name="connsiteX5605" fmla="*/ 2180554 w 4760332"/>
              <a:gd name="connsiteY5605" fmla="*/ 1846626 h 2795428"/>
              <a:gd name="connsiteX5606" fmla="*/ 2169958 w 4760332"/>
              <a:gd name="connsiteY5606" fmla="*/ 1843762 h 2795428"/>
              <a:gd name="connsiteX5607" fmla="*/ 2162225 w 4760332"/>
              <a:gd name="connsiteY5607" fmla="*/ 1841758 h 2795428"/>
              <a:gd name="connsiteX5608" fmla="*/ 2158502 w 4760332"/>
              <a:gd name="connsiteY5608" fmla="*/ 1843762 h 2795428"/>
              <a:gd name="connsiteX5609" fmla="*/ 2155639 w 4760332"/>
              <a:gd name="connsiteY5609" fmla="*/ 1846626 h 2795428"/>
              <a:gd name="connsiteX5610" fmla="*/ 2149911 w 4760332"/>
              <a:gd name="connsiteY5610" fmla="*/ 1848631 h 2795428"/>
              <a:gd name="connsiteX5611" fmla="*/ 2143323 w 4760332"/>
              <a:gd name="connsiteY5611" fmla="*/ 1850636 h 2795428"/>
              <a:gd name="connsiteX5612" fmla="*/ 2133586 w 4760332"/>
              <a:gd name="connsiteY5612" fmla="*/ 1838893 h 2795428"/>
              <a:gd name="connsiteX5613" fmla="*/ 2120126 w 4760332"/>
              <a:gd name="connsiteY5613" fmla="*/ 1832021 h 2795428"/>
              <a:gd name="connsiteX5614" fmla="*/ 2106666 w 4760332"/>
              <a:gd name="connsiteY5614" fmla="*/ 1825147 h 2795428"/>
              <a:gd name="connsiteX5615" fmla="*/ 2093206 w 4760332"/>
              <a:gd name="connsiteY5615" fmla="*/ 1818274 h 2795428"/>
              <a:gd name="connsiteX5616" fmla="*/ 2081751 w 4760332"/>
              <a:gd name="connsiteY5616" fmla="*/ 1809395 h 2795428"/>
              <a:gd name="connsiteX5617" fmla="*/ 2073159 w 4760332"/>
              <a:gd name="connsiteY5617" fmla="*/ 1787058 h 2795428"/>
              <a:gd name="connsiteX5618" fmla="*/ 2063422 w 4760332"/>
              <a:gd name="connsiteY5618" fmla="*/ 1775315 h 2795428"/>
              <a:gd name="connsiteX5619" fmla="*/ 2047957 w 4760332"/>
              <a:gd name="connsiteY5619" fmla="*/ 1763574 h 2795428"/>
              <a:gd name="connsiteX5620" fmla="*/ 2034497 w 4760332"/>
              <a:gd name="connsiteY5620" fmla="*/ 1751832 h 2795428"/>
              <a:gd name="connsiteX5621" fmla="*/ 2025905 w 4760332"/>
              <a:gd name="connsiteY5621" fmla="*/ 1741235 h 2795428"/>
              <a:gd name="connsiteX5622" fmla="*/ 2025905 w 4760332"/>
              <a:gd name="connsiteY5622" fmla="*/ 1718898 h 2795428"/>
              <a:gd name="connsiteX5623" fmla="*/ 2023041 w 4760332"/>
              <a:gd name="connsiteY5623" fmla="*/ 1709160 h 2795428"/>
              <a:gd name="connsiteX5624" fmla="*/ 2023900 w 4760332"/>
              <a:gd name="connsiteY5624" fmla="*/ 1693409 h 2795428"/>
              <a:gd name="connsiteX5625" fmla="*/ 2027623 w 4760332"/>
              <a:gd name="connsiteY5625" fmla="*/ 1679663 h 2795428"/>
              <a:gd name="connsiteX5626" fmla="*/ 2030487 w 4760332"/>
              <a:gd name="connsiteY5626" fmla="*/ 1667920 h 2795428"/>
              <a:gd name="connsiteX5627" fmla="*/ 2032492 w 4760332"/>
              <a:gd name="connsiteY5627" fmla="*/ 1659042 h 2795428"/>
              <a:gd name="connsiteX5628" fmla="*/ 2032492 w 4760332"/>
              <a:gd name="connsiteY5628" fmla="*/ 1645296 h 2795428"/>
              <a:gd name="connsiteX5629" fmla="*/ 2029628 w 4760332"/>
              <a:gd name="connsiteY5629" fmla="*/ 1637563 h 2795428"/>
              <a:gd name="connsiteX5630" fmla="*/ 2023900 w 4760332"/>
              <a:gd name="connsiteY5630" fmla="*/ 1628685 h 2795428"/>
              <a:gd name="connsiteX5631" fmla="*/ 2021036 w 4760332"/>
              <a:gd name="connsiteY5631" fmla="*/ 1621812 h 2795428"/>
              <a:gd name="connsiteX5632" fmla="*/ 2021036 w 4760332"/>
              <a:gd name="connsiteY5632" fmla="*/ 1611216 h 2795428"/>
              <a:gd name="connsiteX5633" fmla="*/ 2023900 w 4760332"/>
              <a:gd name="connsiteY5633" fmla="*/ 1597470 h 2795428"/>
              <a:gd name="connsiteX5634" fmla="*/ 2030487 w 4760332"/>
              <a:gd name="connsiteY5634" fmla="*/ 1582864 h 2795428"/>
              <a:gd name="connsiteX5635" fmla="*/ 2037074 w 4760332"/>
              <a:gd name="connsiteY5635" fmla="*/ 1565394 h 2795428"/>
              <a:gd name="connsiteX5636" fmla="*/ 2043661 w 4760332"/>
              <a:gd name="connsiteY5636" fmla="*/ 1550788 h 2795428"/>
              <a:gd name="connsiteX5637" fmla="*/ 2050248 w 4760332"/>
              <a:gd name="connsiteY5637" fmla="*/ 1538187 h 2795428"/>
              <a:gd name="connsiteX5638" fmla="*/ 2053971 w 4760332"/>
              <a:gd name="connsiteY5638" fmla="*/ 1531314 h 2795428"/>
              <a:gd name="connsiteX5639" fmla="*/ 2065426 w 4760332"/>
              <a:gd name="connsiteY5639" fmla="*/ 1521576 h 2795428"/>
              <a:gd name="connsiteX5640" fmla="*/ 2078886 w 4760332"/>
              <a:gd name="connsiteY5640" fmla="*/ 1512699 h 2795428"/>
              <a:gd name="connsiteX5641" fmla="*/ 2092347 w 4760332"/>
              <a:gd name="connsiteY5641" fmla="*/ 1505825 h 2795428"/>
              <a:gd name="connsiteX5642" fmla="*/ 2105807 w 4760332"/>
              <a:gd name="connsiteY5642" fmla="*/ 1496947 h 2795428"/>
              <a:gd name="connsiteX5643" fmla="*/ 2108670 w 4760332"/>
              <a:gd name="connsiteY5643" fmla="*/ 1489215 h 2795428"/>
              <a:gd name="connsiteX5644" fmla="*/ 2108670 w 4760332"/>
              <a:gd name="connsiteY5644" fmla="*/ 1478619 h 2795428"/>
              <a:gd name="connsiteX5645" fmla="*/ 2107812 w 4760332"/>
              <a:gd name="connsiteY5645" fmla="*/ 1466876 h 2795428"/>
              <a:gd name="connsiteX5646" fmla="*/ 2108670 w 4760332"/>
              <a:gd name="connsiteY5646" fmla="*/ 1457139 h 2795428"/>
              <a:gd name="connsiteX5647" fmla="*/ 2117263 w 4760332"/>
              <a:gd name="connsiteY5647" fmla="*/ 1443393 h 2795428"/>
              <a:gd name="connsiteX5648" fmla="*/ 2128718 w 4760332"/>
              <a:gd name="connsiteY5648" fmla="*/ 1432796 h 2795428"/>
              <a:gd name="connsiteX5649" fmla="*/ 2141319 w 4760332"/>
              <a:gd name="connsiteY5649" fmla="*/ 1423059 h 2795428"/>
              <a:gd name="connsiteX5650" fmla="*/ 2152774 w 4760332"/>
              <a:gd name="connsiteY5650" fmla="*/ 1412463 h 2795428"/>
              <a:gd name="connsiteX5651" fmla="*/ 2162511 w 4760332"/>
              <a:gd name="connsiteY5651" fmla="*/ 1400721 h 2795428"/>
              <a:gd name="connsiteX5652" fmla="*/ 2168239 w 4760332"/>
              <a:gd name="connsiteY5652" fmla="*/ 1384970 h 2795428"/>
              <a:gd name="connsiteX5653" fmla="*/ 2168239 w 4760332"/>
              <a:gd name="connsiteY5653" fmla="*/ 1384110 h 2795428"/>
              <a:gd name="connsiteX5654" fmla="*/ 2166235 w 4760332"/>
              <a:gd name="connsiteY5654" fmla="*/ 1384110 h 2795428"/>
              <a:gd name="connsiteX5655" fmla="*/ 2166235 w 4760332"/>
              <a:gd name="connsiteY5655" fmla="*/ 1382105 h 2795428"/>
              <a:gd name="connsiteX5656" fmla="*/ 2166235 w 4760332"/>
              <a:gd name="connsiteY5656" fmla="*/ 1380101 h 2795428"/>
              <a:gd name="connsiteX5657" fmla="*/ 2164230 w 4760332"/>
              <a:gd name="connsiteY5657" fmla="*/ 1378096 h 2795428"/>
              <a:gd name="connsiteX5658" fmla="*/ 2161366 w 4760332"/>
              <a:gd name="connsiteY5658" fmla="*/ 1377237 h 2795428"/>
              <a:gd name="connsiteX5659" fmla="*/ 2157643 w 4760332"/>
              <a:gd name="connsiteY5659" fmla="*/ 1375233 h 2795428"/>
              <a:gd name="connsiteX5660" fmla="*/ 2154779 w 4760332"/>
              <a:gd name="connsiteY5660" fmla="*/ 1375233 h 2795428"/>
              <a:gd name="connsiteX5661" fmla="*/ 2149051 w 4760332"/>
              <a:gd name="connsiteY5661" fmla="*/ 1373228 h 2795428"/>
              <a:gd name="connsiteX5662" fmla="*/ 2146188 w 4760332"/>
              <a:gd name="connsiteY5662" fmla="*/ 1377237 h 2795428"/>
              <a:gd name="connsiteX5663" fmla="*/ 2142464 w 4760332"/>
              <a:gd name="connsiteY5663" fmla="*/ 1377237 h 2795428"/>
              <a:gd name="connsiteX5664" fmla="*/ 2137596 w 4760332"/>
              <a:gd name="connsiteY5664" fmla="*/ 1378096 h 2795428"/>
              <a:gd name="connsiteX5665" fmla="*/ 2131009 w 4760332"/>
              <a:gd name="connsiteY5665" fmla="*/ 1378096 h 2795428"/>
              <a:gd name="connsiteX5666" fmla="*/ 2131009 w 4760332"/>
              <a:gd name="connsiteY5666" fmla="*/ 1373228 h 2795428"/>
              <a:gd name="connsiteX5667" fmla="*/ 2128145 w 4760332"/>
              <a:gd name="connsiteY5667" fmla="*/ 1373228 h 2795428"/>
              <a:gd name="connsiteX5668" fmla="*/ 2128145 w 4760332"/>
              <a:gd name="connsiteY5668" fmla="*/ 1359481 h 2795428"/>
              <a:gd name="connsiteX5669" fmla="*/ 2126141 w 4760332"/>
              <a:gd name="connsiteY5669" fmla="*/ 1340866 h 2795428"/>
              <a:gd name="connsiteX5670" fmla="*/ 2124135 w 4760332"/>
              <a:gd name="connsiteY5670" fmla="*/ 1318527 h 2795428"/>
              <a:gd name="connsiteX5671" fmla="*/ 2124135 w 4760332"/>
              <a:gd name="connsiteY5671" fmla="*/ 1297049 h 2795428"/>
              <a:gd name="connsiteX5672" fmla="*/ 2124135 w 4760332"/>
              <a:gd name="connsiteY5672" fmla="*/ 1277575 h 2795428"/>
              <a:gd name="connsiteX5673" fmla="*/ 2127858 w 4760332"/>
              <a:gd name="connsiteY5673" fmla="*/ 1265832 h 2795428"/>
              <a:gd name="connsiteX5674" fmla="*/ 2128431 w 4760332"/>
              <a:gd name="connsiteY5674" fmla="*/ 1262396 h 2795428"/>
              <a:gd name="connsiteX5675" fmla="*/ 2130436 w 4760332"/>
              <a:gd name="connsiteY5675" fmla="*/ 1258387 h 2795428"/>
              <a:gd name="connsiteX5676" fmla="*/ 2132441 w 4760332"/>
              <a:gd name="connsiteY5676" fmla="*/ 1257527 h 2795428"/>
              <a:gd name="connsiteX5677" fmla="*/ 2134445 w 4760332"/>
              <a:gd name="connsiteY5677" fmla="*/ 1257527 h 2795428"/>
              <a:gd name="connsiteX5678" fmla="*/ 2137310 w 4760332"/>
              <a:gd name="connsiteY5678" fmla="*/ 1257527 h 2795428"/>
              <a:gd name="connsiteX5679" fmla="*/ 2141033 w 4760332"/>
              <a:gd name="connsiteY5679" fmla="*/ 1255522 h 2795428"/>
              <a:gd name="connsiteX5680" fmla="*/ 2145901 w 4760332"/>
              <a:gd name="connsiteY5680" fmla="*/ 1255522 h 2795428"/>
              <a:gd name="connsiteX5681" fmla="*/ 2159361 w 4760332"/>
              <a:gd name="connsiteY5681" fmla="*/ 1260391 h 2795428"/>
              <a:gd name="connsiteX5682" fmla="*/ 2174826 w 4760332"/>
              <a:gd name="connsiteY5682" fmla="*/ 1264400 h 2795428"/>
              <a:gd name="connsiteX5683" fmla="*/ 2191151 w 4760332"/>
              <a:gd name="connsiteY5683" fmla="*/ 1264400 h 2795428"/>
              <a:gd name="connsiteX5684" fmla="*/ 2207474 w 4760332"/>
              <a:gd name="connsiteY5684" fmla="*/ 1260391 h 2795428"/>
              <a:gd name="connsiteX5685" fmla="*/ 2220076 w 4760332"/>
              <a:gd name="connsiteY5685" fmla="*/ 1255522 h 2795428"/>
              <a:gd name="connsiteX5686" fmla="*/ 2220935 w 4760332"/>
              <a:gd name="connsiteY5686" fmla="*/ 1253518 h 2795428"/>
              <a:gd name="connsiteX5687" fmla="*/ 2220935 w 4760332"/>
              <a:gd name="connsiteY5687" fmla="*/ 1251513 h 2795428"/>
              <a:gd name="connsiteX5688" fmla="*/ 2222939 w 4760332"/>
              <a:gd name="connsiteY5688" fmla="*/ 1251513 h 2795428"/>
              <a:gd name="connsiteX5689" fmla="*/ 2222939 w 4760332"/>
              <a:gd name="connsiteY5689" fmla="*/ 1250654 h 2795428"/>
              <a:gd name="connsiteX5690" fmla="*/ 2222939 w 4760332"/>
              <a:gd name="connsiteY5690" fmla="*/ 1248650 h 2795428"/>
              <a:gd name="connsiteX5691" fmla="*/ 2226662 w 4760332"/>
              <a:gd name="connsiteY5691" fmla="*/ 1234902 h 2795428"/>
              <a:gd name="connsiteX5692" fmla="*/ 2226662 w 4760332"/>
              <a:gd name="connsiteY5692" fmla="*/ 1219152 h 2795428"/>
              <a:gd name="connsiteX5693" fmla="*/ 2224658 w 4760332"/>
              <a:gd name="connsiteY5693" fmla="*/ 1204546 h 2795428"/>
              <a:gd name="connsiteX5694" fmla="*/ 2222653 w 4760332"/>
              <a:gd name="connsiteY5694" fmla="*/ 1187076 h 2795428"/>
              <a:gd name="connsiteX5695" fmla="*/ 2211197 w 4760332"/>
              <a:gd name="connsiteY5695" fmla="*/ 1184212 h 2795428"/>
              <a:gd name="connsiteX5696" fmla="*/ 2199742 w 4760332"/>
              <a:gd name="connsiteY5696" fmla="*/ 1180203 h 2795428"/>
              <a:gd name="connsiteX5697" fmla="*/ 2188286 w 4760332"/>
              <a:gd name="connsiteY5697" fmla="*/ 1173329 h 2795428"/>
              <a:gd name="connsiteX5698" fmla="*/ 2179695 w 4760332"/>
              <a:gd name="connsiteY5698" fmla="*/ 1164452 h 2795428"/>
              <a:gd name="connsiteX5699" fmla="*/ 2182558 w 4760332"/>
              <a:gd name="connsiteY5699" fmla="*/ 1163592 h 2795428"/>
              <a:gd name="connsiteX5700" fmla="*/ 2186282 w 4760332"/>
              <a:gd name="connsiteY5700" fmla="*/ 1161587 h 2795428"/>
              <a:gd name="connsiteX5701" fmla="*/ 2188286 w 4760332"/>
              <a:gd name="connsiteY5701" fmla="*/ 1159583 h 2795428"/>
              <a:gd name="connsiteX5702" fmla="*/ 2191151 w 4760332"/>
              <a:gd name="connsiteY5702" fmla="*/ 1159583 h 2795428"/>
              <a:gd name="connsiteX5703" fmla="*/ 2194874 w 4760332"/>
              <a:gd name="connsiteY5703" fmla="*/ 1157578 h 2795428"/>
              <a:gd name="connsiteX5704" fmla="*/ 2200602 w 4760332"/>
              <a:gd name="connsiteY5704" fmla="*/ 1157578 h 2795428"/>
              <a:gd name="connsiteX5705" fmla="*/ 2204324 w 4760332"/>
              <a:gd name="connsiteY5705" fmla="*/ 1156718 h 2795428"/>
              <a:gd name="connsiteX5706" fmla="*/ 2209193 w 4760332"/>
              <a:gd name="connsiteY5706" fmla="*/ 1154714 h 2795428"/>
              <a:gd name="connsiteX5707" fmla="*/ 2214061 w 4760332"/>
              <a:gd name="connsiteY5707" fmla="*/ 1154714 h 2795428"/>
              <a:gd name="connsiteX5708" fmla="*/ 2219789 w 4760332"/>
              <a:gd name="connsiteY5708" fmla="*/ 1154714 h 2795428"/>
              <a:gd name="connsiteX5709" fmla="*/ 2219789 w 4760332"/>
              <a:gd name="connsiteY5709" fmla="*/ 1136099 h 2795428"/>
              <a:gd name="connsiteX5710" fmla="*/ 2224658 w 4760332"/>
              <a:gd name="connsiteY5710" fmla="*/ 1136099 h 2795428"/>
              <a:gd name="connsiteX5711" fmla="*/ 2229526 w 4760332"/>
              <a:gd name="connsiteY5711" fmla="*/ 1136958 h 2795428"/>
              <a:gd name="connsiteX5712" fmla="*/ 2231531 w 4760332"/>
              <a:gd name="connsiteY5712" fmla="*/ 1138963 h 2795428"/>
              <a:gd name="connsiteX5713" fmla="*/ 2234395 w 4760332"/>
              <a:gd name="connsiteY5713" fmla="*/ 1138963 h 2795428"/>
              <a:gd name="connsiteX5714" fmla="*/ 2238118 w 4760332"/>
              <a:gd name="connsiteY5714" fmla="*/ 1140968 h 2795428"/>
              <a:gd name="connsiteX5715" fmla="*/ 2240981 w 4760332"/>
              <a:gd name="connsiteY5715" fmla="*/ 1142972 h 2795428"/>
              <a:gd name="connsiteX5716" fmla="*/ 2244705 w 4760332"/>
              <a:gd name="connsiteY5716" fmla="*/ 1138963 h 2795428"/>
              <a:gd name="connsiteX5717" fmla="*/ 2249574 w 4760332"/>
              <a:gd name="connsiteY5717" fmla="*/ 1136958 h 2795428"/>
              <a:gd name="connsiteX5718" fmla="*/ 2253296 w 4760332"/>
              <a:gd name="connsiteY5718" fmla="*/ 1136099 h 2795428"/>
              <a:gd name="connsiteX5719" fmla="*/ 2258165 w 4760332"/>
              <a:gd name="connsiteY5719" fmla="*/ 1134094 h 2795428"/>
              <a:gd name="connsiteX5720" fmla="*/ 2260170 w 4760332"/>
              <a:gd name="connsiteY5720" fmla="*/ 1132089 h 2795428"/>
              <a:gd name="connsiteX5721" fmla="*/ 2261029 w 4760332"/>
              <a:gd name="connsiteY5721" fmla="*/ 1129226 h 2795428"/>
              <a:gd name="connsiteX5722" fmla="*/ 2261029 w 4760332"/>
              <a:gd name="connsiteY5722" fmla="*/ 1125216 h 2795428"/>
              <a:gd name="connsiteX5723" fmla="*/ 2261029 w 4760332"/>
              <a:gd name="connsiteY5723" fmla="*/ 1122352 h 2795428"/>
              <a:gd name="connsiteX5724" fmla="*/ 2261029 w 4760332"/>
              <a:gd name="connsiteY5724" fmla="*/ 1118343 h 2795428"/>
              <a:gd name="connsiteX5725" fmla="*/ 2263034 w 4760332"/>
              <a:gd name="connsiteY5725" fmla="*/ 1115479 h 2795428"/>
              <a:gd name="connsiteX5726" fmla="*/ 2265038 w 4760332"/>
              <a:gd name="connsiteY5726" fmla="*/ 1111470 h 2795428"/>
              <a:gd name="connsiteX5727" fmla="*/ 2296827 w 4760332"/>
              <a:gd name="connsiteY5727" fmla="*/ 1101733 h 2795428"/>
              <a:gd name="connsiteX5728" fmla="*/ 2303414 w 4760332"/>
              <a:gd name="connsiteY5728" fmla="*/ 1091136 h 2795428"/>
              <a:gd name="connsiteX5729" fmla="*/ 2305419 w 4760332"/>
              <a:gd name="connsiteY5729" fmla="*/ 1081399 h 2795428"/>
              <a:gd name="connsiteX5730" fmla="*/ 2310287 w 4760332"/>
              <a:gd name="connsiteY5730" fmla="*/ 1070803 h 2795428"/>
              <a:gd name="connsiteX5731" fmla="*/ 2320024 w 4760332"/>
              <a:gd name="connsiteY5731" fmla="*/ 1063929 h 2795428"/>
              <a:gd name="connsiteX5732" fmla="*/ 2332626 w 4760332"/>
              <a:gd name="connsiteY5732" fmla="*/ 1059060 h 2795428"/>
              <a:gd name="connsiteX5733" fmla="*/ 2346945 w 4760332"/>
              <a:gd name="connsiteY5733" fmla="*/ 1054192 h 2795428"/>
              <a:gd name="connsiteX5734" fmla="*/ 2360405 w 4760332"/>
              <a:gd name="connsiteY5734" fmla="*/ 1049323 h 2795428"/>
              <a:gd name="connsiteX5735" fmla="*/ 2362410 w 4760332"/>
              <a:gd name="connsiteY5735" fmla="*/ 1047319 h 2795428"/>
              <a:gd name="connsiteX5736" fmla="*/ 2362410 w 4760332"/>
              <a:gd name="connsiteY5736" fmla="*/ 1045314 h 2795428"/>
              <a:gd name="connsiteX5737" fmla="*/ 2362410 w 4760332"/>
              <a:gd name="connsiteY5737" fmla="*/ 1043310 h 2795428"/>
              <a:gd name="connsiteX5738" fmla="*/ 2364414 w 4760332"/>
              <a:gd name="connsiteY5738" fmla="*/ 1042451 h 2795428"/>
              <a:gd name="connsiteX5739" fmla="*/ 2357828 w 4760332"/>
              <a:gd name="connsiteY5739" fmla="*/ 1024980 h 2795428"/>
              <a:gd name="connsiteX5740" fmla="*/ 2354104 w 4760332"/>
              <a:gd name="connsiteY5740" fmla="*/ 1004360 h 2795428"/>
              <a:gd name="connsiteX5741" fmla="*/ 2354104 w 4760332"/>
              <a:gd name="connsiteY5741" fmla="*/ 985745 h 2795428"/>
              <a:gd name="connsiteX5742" fmla="*/ 2353246 w 4760332"/>
              <a:gd name="connsiteY5742" fmla="*/ 969994 h 2795428"/>
              <a:gd name="connsiteX5743" fmla="*/ 2367565 w 4760332"/>
              <a:gd name="connsiteY5743" fmla="*/ 969135 h 2795428"/>
              <a:gd name="connsiteX5744" fmla="*/ 2378161 w 4760332"/>
              <a:gd name="connsiteY5744" fmla="*/ 965125 h 2795428"/>
              <a:gd name="connsiteX5745" fmla="*/ 2389617 w 4760332"/>
              <a:gd name="connsiteY5745" fmla="*/ 962262 h 2795428"/>
              <a:gd name="connsiteX5746" fmla="*/ 2389617 w 4760332"/>
              <a:gd name="connsiteY5746" fmla="*/ 969994 h 2795428"/>
              <a:gd name="connsiteX5747" fmla="*/ 2387612 w 4760332"/>
              <a:gd name="connsiteY5747" fmla="*/ 976868 h 2795428"/>
              <a:gd name="connsiteX5748" fmla="*/ 2385607 w 4760332"/>
              <a:gd name="connsiteY5748" fmla="*/ 989468 h 2795428"/>
              <a:gd name="connsiteX5749" fmla="*/ 2384748 w 4760332"/>
              <a:gd name="connsiteY5749" fmla="*/ 1006079 h 2795428"/>
              <a:gd name="connsiteX5750" fmla="*/ 2382744 w 4760332"/>
              <a:gd name="connsiteY5750" fmla="*/ 1021830 h 2795428"/>
              <a:gd name="connsiteX5751" fmla="*/ 2382744 w 4760332"/>
              <a:gd name="connsiteY5751" fmla="*/ 1033572 h 2795428"/>
              <a:gd name="connsiteX5752" fmla="*/ 2387612 w 4760332"/>
              <a:gd name="connsiteY5752" fmla="*/ 1036436 h 2795428"/>
              <a:gd name="connsiteX5753" fmla="*/ 2391335 w 4760332"/>
              <a:gd name="connsiteY5753" fmla="*/ 1038441 h 2795428"/>
              <a:gd name="connsiteX5754" fmla="*/ 2392195 w 4760332"/>
              <a:gd name="connsiteY5754" fmla="*/ 1040445 h 2795428"/>
              <a:gd name="connsiteX5755" fmla="*/ 2395917 w 4760332"/>
              <a:gd name="connsiteY5755" fmla="*/ 1042451 h 2795428"/>
              <a:gd name="connsiteX5756" fmla="*/ 2400786 w 4760332"/>
              <a:gd name="connsiteY5756" fmla="*/ 1045314 h 2795428"/>
              <a:gd name="connsiteX5757" fmla="*/ 2411383 w 4760332"/>
              <a:gd name="connsiteY5757" fmla="*/ 1040445 h 2795428"/>
              <a:gd name="connsiteX5758" fmla="*/ 2418828 w 4760332"/>
              <a:gd name="connsiteY5758" fmla="*/ 1040445 h 2795428"/>
              <a:gd name="connsiteX5759" fmla="*/ 2423697 w 4760332"/>
              <a:gd name="connsiteY5759" fmla="*/ 1043310 h 2795428"/>
              <a:gd name="connsiteX5760" fmla="*/ 2430284 w 4760332"/>
              <a:gd name="connsiteY5760" fmla="*/ 1049037 h 2795428"/>
              <a:gd name="connsiteX5761" fmla="*/ 2438875 w 4760332"/>
              <a:gd name="connsiteY5761" fmla="*/ 1049037 h 2795428"/>
              <a:gd name="connsiteX5762" fmla="*/ 2448612 w 4760332"/>
              <a:gd name="connsiteY5762" fmla="*/ 1045028 h 2795428"/>
              <a:gd name="connsiteX5763" fmla="*/ 2457204 w 4760332"/>
              <a:gd name="connsiteY5763" fmla="*/ 1040159 h 2795428"/>
              <a:gd name="connsiteX5764" fmla="*/ 2462072 w 4760332"/>
              <a:gd name="connsiteY5764" fmla="*/ 1035290 h 2795428"/>
              <a:gd name="connsiteX5765" fmla="*/ 2468660 w 4760332"/>
              <a:gd name="connsiteY5765" fmla="*/ 1031281 h 2795428"/>
              <a:gd name="connsiteX5766" fmla="*/ 2477251 w 4760332"/>
              <a:gd name="connsiteY5766" fmla="*/ 1028418 h 2795428"/>
              <a:gd name="connsiteX5767" fmla="*/ 2490712 w 4760332"/>
              <a:gd name="connsiteY5767" fmla="*/ 1029276 h 2795428"/>
              <a:gd name="connsiteX5768" fmla="*/ 2509040 w 4760332"/>
              <a:gd name="connsiteY5768" fmla="*/ 1033286 h 2795428"/>
              <a:gd name="connsiteX5769" fmla="*/ 2511045 w 4760332"/>
              <a:gd name="connsiteY5769" fmla="*/ 1028418 h 2795428"/>
              <a:gd name="connsiteX5770" fmla="*/ 2511904 w 4760332"/>
              <a:gd name="connsiteY5770" fmla="*/ 1026413 h 2795428"/>
              <a:gd name="connsiteX5771" fmla="*/ 2515627 w 4760332"/>
              <a:gd name="connsiteY5771" fmla="*/ 1022403 h 2795428"/>
              <a:gd name="connsiteX5772" fmla="*/ 2518491 w 4760332"/>
              <a:gd name="connsiteY5772" fmla="*/ 1021544 h 2795428"/>
              <a:gd name="connsiteX5773" fmla="*/ 2522214 w 4760332"/>
              <a:gd name="connsiteY5773" fmla="*/ 1021544 h 2795428"/>
              <a:gd name="connsiteX5774" fmla="*/ 2527083 w 4760332"/>
              <a:gd name="connsiteY5774" fmla="*/ 1019539 h 2795428"/>
              <a:gd name="connsiteX5775" fmla="*/ 2527083 w 4760332"/>
              <a:gd name="connsiteY5775" fmla="*/ 990327 h 2795428"/>
              <a:gd name="connsiteX5776" fmla="*/ 2530805 w 4760332"/>
              <a:gd name="connsiteY5776" fmla="*/ 966844 h 2795428"/>
              <a:gd name="connsiteX5777" fmla="*/ 2533670 w 4760332"/>
              <a:gd name="connsiteY5777" fmla="*/ 962835 h 2795428"/>
              <a:gd name="connsiteX5778" fmla="*/ 2537393 w 4760332"/>
              <a:gd name="connsiteY5778" fmla="*/ 961975 h 2795428"/>
              <a:gd name="connsiteX5779" fmla="*/ 2540256 w 4760332"/>
              <a:gd name="connsiteY5779" fmla="*/ 957966 h 2795428"/>
              <a:gd name="connsiteX5780" fmla="*/ 2543980 w 4760332"/>
              <a:gd name="connsiteY5780" fmla="*/ 955961 h 2795428"/>
              <a:gd name="connsiteX5781" fmla="*/ 2548849 w 4760332"/>
              <a:gd name="connsiteY5781" fmla="*/ 955102 h 2795428"/>
              <a:gd name="connsiteX5782" fmla="*/ 2548849 w 4760332"/>
              <a:gd name="connsiteY5782" fmla="*/ 957966 h 2795428"/>
              <a:gd name="connsiteX5783" fmla="*/ 2551712 w 4760332"/>
              <a:gd name="connsiteY5783" fmla="*/ 961975 h 2795428"/>
              <a:gd name="connsiteX5784" fmla="*/ 2553717 w 4760332"/>
              <a:gd name="connsiteY5784" fmla="*/ 964839 h 2795428"/>
              <a:gd name="connsiteX5785" fmla="*/ 2555721 w 4760332"/>
              <a:gd name="connsiteY5785" fmla="*/ 968849 h 2795428"/>
              <a:gd name="connsiteX5786" fmla="*/ 2557726 w 4760332"/>
              <a:gd name="connsiteY5786" fmla="*/ 969708 h 2795428"/>
              <a:gd name="connsiteX5787" fmla="*/ 2562595 w 4760332"/>
              <a:gd name="connsiteY5787" fmla="*/ 971712 h 2795428"/>
              <a:gd name="connsiteX5788" fmla="*/ 2567464 w 4760332"/>
              <a:gd name="connsiteY5788" fmla="*/ 973718 h 2795428"/>
              <a:gd name="connsiteX5789" fmla="*/ 2565458 w 4760332"/>
              <a:gd name="connsiteY5789" fmla="*/ 957966 h 2795428"/>
              <a:gd name="connsiteX5790" fmla="*/ 2564599 w 4760332"/>
              <a:gd name="connsiteY5790" fmla="*/ 948229 h 2795428"/>
              <a:gd name="connsiteX5791" fmla="*/ 2560876 w 4760332"/>
              <a:gd name="connsiteY5791" fmla="*/ 941355 h 2795428"/>
              <a:gd name="connsiteX5792" fmla="*/ 2558872 w 4760332"/>
              <a:gd name="connsiteY5792" fmla="*/ 932477 h 2795428"/>
              <a:gd name="connsiteX5793" fmla="*/ 2556008 w 4760332"/>
              <a:gd name="connsiteY5793" fmla="*/ 916726 h 2795428"/>
              <a:gd name="connsiteX5794" fmla="*/ 2564599 w 4760332"/>
              <a:gd name="connsiteY5794" fmla="*/ 915867 h 2795428"/>
              <a:gd name="connsiteX5795" fmla="*/ 2570327 w 4760332"/>
              <a:gd name="connsiteY5795" fmla="*/ 911857 h 2795428"/>
              <a:gd name="connsiteX5796" fmla="*/ 2576055 w 4760332"/>
              <a:gd name="connsiteY5796" fmla="*/ 908994 h 2795428"/>
              <a:gd name="connsiteX5797" fmla="*/ 2582642 w 4760332"/>
              <a:gd name="connsiteY5797" fmla="*/ 904985 h 2795428"/>
              <a:gd name="connsiteX5798" fmla="*/ 2594097 w 4760332"/>
              <a:gd name="connsiteY5798" fmla="*/ 904985 h 2795428"/>
              <a:gd name="connsiteX5799" fmla="*/ 2605553 w 4760332"/>
              <a:gd name="connsiteY5799" fmla="*/ 906989 h 2795428"/>
              <a:gd name="connsiteX5800" fmla="*/ 2614144 w 4760332"/>
              <a:gd name="connsiteY5800" fmla="*/ 908994 h 2795428"/>
              <a:gd name="connsiteX5801" fmla="*/ 2622736 w 4760332"/>
              <a:gd name="connsiteY5801" fmla="*/ 904985 h 2795428"/>
              <a:gd name="connsiteX5802" fmla="*/ 2629323 w 4760332"/>
              <a:gd name="connsiteY5802" fmla="*/ 895247 h 2795428"/>
              <a:gd name="connsiteX5803" fmla="*/ 2623595 w 4760332"/>
              <a:gd name="connsiteY5803" fmla="*/ 893242 h 2795428"/>
              <a:gd name="connsiteX5804" fmla="*/ 2618726 w 4760332"/>
              <a:gd name="connsiteY5804" fmla="*/ 891238 h 2795428"/>
              <a:gd name="connsiteX5805" fmla="*/ 2615863 w 4760332"/>
              <a:gd name="connsiteY5805" fmla="*/ 889233 h 2795428"/>
              <a:gd name="connsiteX5806" fmla="*/ 2610135 w 4760332"/>
              <a:gd name="connsiteY5806" fmla="*/ 888374 h 2795428"/>
              <a:gd name="connsiteX5807" fmla="*/ 2603548 w 4760332"/>
              <a:gd name="connsiteY5807" fmla="*/ 888374 h 2795428"/>
              <a:gd name="connsiteX5808" fmla="*/ 2587224 w 4760332"/>
              <a:gd name="connsiteY5808" fmla="*/ 896106 h 2795428"/>
              <a:gd name="connsiteX5809" fmla="*/ 2568896 w 4760332"/>
              <a:gd name="connsiteY5809" fmla="*/ 901834 h 2795428"/>
              <a:gd name="connsiteX5810" fmla="*/ 2548849 w 4760332"/>
              <a:gd name="connsiteY5810" fmla="*/ 904698 h 2795428"/>
              <a:gd name="connsiteX5811" fmla="*/ 2545125 w 4760332"/>
              <a:gd name="connsiteY5811" fmla="*/ 895820 h 2795428"/>
              <a:gd name="connsiteX5812" fmla="*/ 2540256 w 4760332"/>
              <a:gd name="connsiteY5812" fmla="*/ 888947 h 2795428"/>
              <a:gd name="connsiteX5813" fmla="*/ 2535388 w 4760332"/>
              <a:gd name="connsiteY5813" fmla="*/ 882073 h 2795428"/>
              <a:gd name="connsiteX5814" fmla="*/ 2531665 w 4760332"/>
              <a:gd name="connsiteY5814" fmla="*/ 874341 h 2795428"/>
              <a:gd name="connsiteX5815" fmla="*/ 2530805 w 4760332"/>
              <a:gd name="connsiteY5815" fmla="*/ 860594 h 2795428"/>
              <a:gd name="connsiteX5816" fmla="*/ 2531665 w 4760332"/>
              <a:gd name="connsiteY5816" fmla="*/ 849998 h 2795428"/>
              <a:gd name="connsiteX5817" fmla="*/ 2530805 w 4760332"/>
              <a:gd name="connsiteY5817" fmla="*/ 838256 h 2795428"/>
              <a:gd name="connsiteX5818" fmla="*/ 2528801 w 4760332"/>
              <a:gd name="connsiteY5818" fmla="*/ 824509 h 2795428"/>
              <a:gd name="connsiteX5819" fmla="*/ 2530805 w 4760332"/>
              <a:gd name="connsiteY5819" fmla="*/ 812767 h 2795428"/>
              <a:gd name="connsiteX5820" fmla="*/ 2538539 w 4760332"/>
              <a:gd name="connsiteY5820" fmla="*/ 795298 h 2795428"/>
              <a:gd name="connsiteX5821" fmla="*/ 2551998 w 4760332"/>
              <a:gd name="connsiteY5821" fmla="*/ 783556 h 2795428"/>
              <a:gd name="connsiteX5822" fmla="*/ 2565458 w 4760332"/>
              <a:gd name="connsiteY5822" fmla="*/ 769809 h 2795428"/>
              <a:gd name="connsiteX5823" fmla="*/ 2576914 w 4760332"/>
              <a:gd name="connsiteY5823" fmla="*/ 756063 h 2795428"/>
              <a:gd name="connsiteX5824" fmla="*/ 2585506 w 4760332"/>
              <a:gd name="connsiteY5824" fmla="*/ 740311 h 2795428"/>
              <a:gd name="connsiteX5825" fmla="*/ 2580637 w 4760332"/>
              <a:gd name="connsiteY5825" fmla="*/ 735443 h 2795428"/>
              <a:gd name="connsiteX5826" fmla="*/ 2575769 w 4760332"/>
              <a:gd name="connsiteY5826" fmla="*/ 730574 h 2795428"/>
              <a:gd name="connsiteX5827" fmla="*/ 2570041 w 4760332"/>
              <a:gd name="connsiteY5827" fmla="*/ 725705 h 2795428"/>
              <a:gd name="connsiteX5828" fmla="*/ 2557440 w 4760332"/>
              <a:gd name="connsiteY5828" fmla="*/ 727711 h 2795428"/>
              <a:gd name="connsiteX5829" fmla="*/ 2541975 w 4760332"/>
              <a:gd name="connsiteY5829" fmla="*/ 728570 h 2795428"/>
              <a:gd name="connsiteX5830" fmla="*/ 2537106 w 4760332"/>
              <a:gd name="connsiteY5830" fmla="*/ 752913 h 2795428"/>
              <a:gd name="connsiteX5831" fmla="*/ 2528515 w 4760332"/>
              <a:gd name="connsiteY5831" fmla="*/ 771528 h 2795428"/>
              <a:gd name="connsiteX5832" fmla="*/ 2517059 w 4760332"/>
              <a:gd name="connsiteY5832" fmla="*/ 787279 h 2795428"/>
              <a:gd name="connsiteX5833" fmla="*/ 2503599 w 4760332"/>
              <a:gd name="connsiteY5833" fmla="*/ 801885 h 2795428"/>
              <a:gd name="connsiteX5834" fmla="*/ 2490997 w 4760332"/>
              <a:gd name="connsiteY5834" fmla="*/ 819354 h 2795428"/>
              <a:gd name="connsiteX5835" fmla="*/ 2483265 w 4760332"/>
              <a:gd name="connsiteY5835" fmla="*/ 839974 h 2795428"/>
              <a:gd name="connsiteX5836" fmla="*/ 2477537 w 4760332"/>
              <a:gd name="connsiteY5836" fmla="*/ 863458 h 2795428"/>
              <a:gd name="connsiteX5837" fmla="*/ 2488134 w 4760332"/>
              <a:gd name="connsiteY5837" fmla="*/ 872336 h 2795428"/>
              <a:gd name="connsiteX5838" fmla="*/ 2497871 w 4760332"/>
              <a:gd name="connsiteY5838" fmla="*/ 882073 h 2795428"/>
              <a:gd name="connsiteX5839" fmla="*/ 2504458 w 4760332"/>
              <a:gd name="connsiteY5839" fmla="*/ 894675 h 2795428"/>
              <a:gd name="connsiteX5840" fmla="*/ 2508181 w 4760332"/>
              <a:gd name="connsiteY5840" fmla="*/ 909280 h 2795428"/>
              <a:gd name="connsiteX5841" fmla="*/ 2503313 w 4760332"/>
              <a:gd name="connsiteY5841" fmla="*/ 911284 h 2795428"/>
              <a:gd name="connsiteX5842" fmla="*/ 2501308 w 4760332"/>
              <a:gd name="connsiteY5842" fmla="*/ 913290 h 2795428"/>
              <a:gd name="connsiteX5843" fmla="*/ 2499303 w 4760332"/>
              <a:gd name="connsiteY5843" fmla="*/ 915295 h 2795428"/>
              <a:gd name="connsiteX5844" fmla="*/ 2499303 w 4760332"/>
              <a:gd name="connsiteY5844" fmla="*/ 916153 h 2795428"/>
              <a:gd name="connsiteX5845" fmla="*/ 2497298 w 4760332"/>
              <a:gd name="connsiteY5845" fmla="*/ 918158 h 2795428"/>
              <a:gd name="connsiteX5846" fmla="*/ 2497298 w 4760332"/>
              <a:gd name="connsiteY5846" fmla="*/ 922167 h 2795428"/>
              <a:gd name="connsiteX5847" fmla="*/ 2496439 w 4760332"/>
              <a:gd name="connsiteY5847" fmla="*/ 923027 h 2795428"/>
              <a:gd name="connsiteX5848" fmla="*/ 2474388 w 4760332"/>
              <a:gd name="connsiteY5848" fmla="*/ 931904 h 2795428"/>
              <a:gd name="connsiteX5849" fmla="*/ 2471523 w 4760332"/>
              <a:gd name="connsiteY5849" fmla="*/ 952525 h 2795428"/>
              <a:gd name="connsiteX5850" fmla="*/ 2464937 w 4760332"/>
              <a:gd name="connsiteY5850" fmla="*/ 968276 h 2795428"/>
              <a:gd name="connsiteX5851" fmla="*/ 2458350 w 4760332"/>
              <a:gd name="connsiteY5851" fmla="*/ 980017 h 2795428"/>
              <a:gd name="connsiteX5852" fmla="*/ 2447753 w 4760332"/>
              <a:gd name="connsiteY5852" fmla="*/ 989755 h 2795428"/>
              <a:gd name="connsiteX5853" fmla="*/ 2439162 w 4760332"/>
              <a:gd name="connsiteY5853" fmla="*/ 1000351 h 2795428"/>
              <a:gd name="connsiteX5854" fmla="*/ 2431430 w 4760332"/>
              <a:gd name="connsiteY5854" fmla="*/ 1014097 h 2795428"/>
              <a:gd name="connsiteX5855" fmla="*/ 2425702 w 4760332"/>
              <a:gd name="connsiteY5855" fmla="*/ 1014097 h 2795428"/>
              <a:gd name="connsiteX5856" fmla="*/ 2425702 w 4760332"/>
              <a:gd name="connsiteY5856" fmla="*/ 1010088 h 2795428"/>
              <a:gd name="connsiteX5857" fmla="*/ 2412241 w 4760332"/>
              <a:gd name="connsiteY5857" fmla="*/ 991473 h 2795428"/>
              <a:gd name="connsiteX5858" fmla="*/ 2404509 w 4760332"/>
              <a:gd name="connsiteY5858" fmla="*/ 970853 h 2795428"/>
              <a:gd name="connsiteX5859" fmla="*/ 2398781 w 4760332"/>
              <a:gd name="connsiteY5859" fmla="*/ 948515 h 2795428"/>
              <a:gd name="connsiteX5860" fmla="*/ 2389044 w 4760332"/>
              <a:gd name="connsiteY5860" fmla="*/ 923027 h 2795428"/>
              <a:gd name="connsiteX5861" fmla="*/ 2375584 w 4760332"/>
              <a:gd name="connsiteY5861" fmla="*/ 929900 h 2795428"/>
              <a:gd name="connsiteX5862" fmla="*/ 2366992 w 4760332"/>
              <a:gd name="connsiteY5862" fmla="*/ 938778 h 2795428"/>
              <a:gd name="connsiteX5863" fmla="*/ 2357255 w 4760332"/>
              <a:gd name="connsiteY5863" fmla="*/ 945651 h 2795428"/>
              <a:gd name="connsiteX5864" fmla="*/ 2346659 w 4760332"/>
              <a:gd name="connsiteY5864" fmla="*/ 950519 h 2795428"/>
              <a:gd name="connsiteX5865" fmla="*/ 2330334 w 4760332"/>
              <a:gd name="connsiteY5865" fmla="*/ 954530 h 2795428"/>
              <a:gd name="connsiteX5866" fmla="*/ 2328330 w 4760332"/>
              <a:gd name="connsiteY5866" fmla="*/ 952525 h 2795428"/>
              <a:gd name="connsiteX5867" fmla="*/ 2326325 w 4760332"/>
              <a:gd name="connsiteY5867" fmla="*/ 952525 h 2795428"/>
              <a:gd name="connsiteX5868" fmla="*/ 2325466 w 4760332"/>
              <a:gd name="connsiteY5868" fmla="*/ 952525 h 2795428"/>
              <a:gd name="connsiteX5869" fmla="*/ 2323462 w 4760332"/>
              <a:gd name="connsiteY5869" fmla="*/ 950519 h 2795428"/>
              <a:gd name="connsiteX5870" fmla="*/ 2319738 w 4760332"/>
              <a:gd name="connsiteY5870" fmla="*/ 950519 h 2795428"/>
              <a:gd name="connsiteX5871" fmla="*/ 2318879 w 4760332"/>
              <a:gd name="connsiteY5871" fmla="*/ 929900 h 2795428"/>
              <a:gd name="connsiteX5872" fmla="*/ 2316874 w 4760332"/>
              <a:gd name="connsiteY5872" fmla="*/ 913290 h 2795428"/>
              <a:gd name="connsiteX5873" fmla="*/ 2313152 w 4760332"/>
              <a:gd name="connsiteY5873" fmla="*/ 899543 h 2795428"/>
              <a:gd name="connsiteX5874" fmla="*/ 2310287 w 4760332"/>
              <a:gd name="connsiteY5874" fmla="*/ 883792 h 2795428"/>
              <a:gd name="connsiteX5875" fmla="*/ 2308283 w 4760332"/>
              <a:gd name="connsiteY5875" fmla="*/ 863171 h 2795428"/>
              <a:gd name="connsiteX5876" fmla="*/ 2316874 w 4760332"/>
              <a:gd name="connsiteY5876" fmla="*/ 854294 h 2795428"/>
              <a:gd name="connsiteX5877" fmla="*/ 2319738 w 4760332"/>
              <a:gd name="connsiteY5877" fmla="*/ 846562 h 2795428"/>
              <a:gd name="connsiteX5878" fmla="*/ 2321743 w 4760332"/>
              <a:gd name="connsiteY5878" fmla="*/ 835965 h 2795428"/>
              <a:gd name="connsiteX5879" fmla="*/ 2326612 w 4760332"/>
              <a:gd name="connsiteY5879" fmla="*/ 822219 h 2795428"/>
              <a:gd name="connsiteX5880" fmla="*/ 2330334 w 4760332"/>
              <a:gd name="connsiteY5880" fmla="*/ 819354 h 2795428"/>
              <a:gd name="connsiteX5881" fmla="*/ 2335203 w 4760332"/>
              <a:gd name="connsiteY5881" fmla="*/ 814486 h 2795428"/>
              <a:gd name="connsiteX5882" fmla="*/ 2340071 w 4760332"/>
              <a:gd name="connsiteY5882" fmla="*/ 808758 h 2795428"/>
              <a:gd name="connsiteX5883" fmla="*/ 2345799 w 4760332"/>
              <a:gd name="connsiteY5883" fmla="*/ 803889 h 2795428"/>
              <a:gd name="connsiteX5884" fmla="*/ 2348663 w 4760332"/>
              <a:gd name="connsiteY5884" fmla="*/ 805894 h 2795428"/>
              <a:gd name="connsiteX5885" fmla="*/ 2350668 w 4760332"/>
              <a:gd name="connsiteY5885" fmla="*/ 807899 h 2795428"/>
              <a:gd name="connsiteX5886" fmla="*/ 2352673 w 4760332"/>
              <a:gd name="connsiteY5886" fmla="*/ 808758 h 2795428"/>
              <a:gd name="connsiteX5887" fmla="*/ 2353532 w 4760332"/>
              <a:gd name="connsiteY5887" fmla="*/ 810763 h 2795428"/>
              <a:gd name="connsiteX5888" fmla="*/ 2357255 w 4760332"/>
              <a:gd name="connsiteY5888" fmla="*/ 807899 h 2795428"/>
              <a:gd name="connsiteX5889" fmla="*/ 2359259 w 4760332"/>
              <a:gd name="connsiteY5889" fmla="*/ 803889 h 2795428"/>
              <a:gd name="connsiteX5890" fmla="*/ 2360119 w 4760332"/>
              <a:gd name="connsiteY5890" fmla="*/ 801026 h 2795428"/>
              <a:gd name="connsiteX5891" fmla="*/ 2362124 w 4760332"/>
              <a:gd name="connsiteY5891" fmla="*/ 795298 h 2795428"/>
              <a:gd name="connsiteX5892" fmla="*/ 2364128 w 4760332"/>
              <a:gd name="connsiteY5892" fmla="*/ 792434 h 2795428"/>
              <a:gd name="connsiteX5893" fmla="*/ 2375584 w 4760332"/>
              <a:gd name="connsiteY5893" fmla="*/ 785561 h 2795428"/>
              <a:gd name="connsiteX5894" fmla="*/ 2385321 w 4760332"/>
              <a:gd name="connsiteY5894" fmla="*/ 781551 h 2795428"/>
              <a:gd name="connsiteX5895" fmla="*/ 2393912 w 4760332"/>
              <a:gd name="connsiteY5895" fmla="*/ 773818 h 2795428"/>
              <a:gd name="connsiteX5896" fmla="*/ 2391049 w 4760332"/>
              <a:gd name="connsiteY5896" fmla="*/ 771814 h 2795428"/>
              <a:gd name="connsiteX5897" fmla="*/ 2389044 w 4760332"/>
              <a:gd name="connsiteY5897" fmla="*/ 771814 h 2795428"/>
              <a:gd name="connsiteX5898" fmla="*/ 2387040 w 4760332"/>
              <a:gd name="connsiteY5898" fmla="*/ 771814 h 2795428"/>
              <a:gd name="connsiteX5899" fmla="*/ 2387040 w 4760332"/>
              <a:gd name="connsiteY5899" fmla="*/ 769809 h 2795428"/>
              <a:gd name="connsiteX5900" fmla="*/ 2387040 w 4760332"/>
              <a:gd name="connsiteY5900" fmla="*/ 766946 h 2795428"/>
              <a:gd name="connsiteX5901" fmla="*/ 2385035 w 4760332"/>
              <a:gd name="connsiteY5901" fmla="*/ 762936 h 2795428"/>
              <a:gd name="connsiteX5902" fmla="*/ 2397635 w 4760332"/>
              <a:gd name="connsiteY5902" fmla="*/ 747185 h 2795428"/>
              <a:gd name="connsiteX5903" fmla="*/ 2409091 w 4760332"/>
              <a:gd name="connsiteY5903" fmla="*/ 728570 h 2795428"/>
              <a:gd name="connsiteX5904" fmla="*/ 2418828 w 4760332"/>
              <a:gd name="connsiteY5904" fmla="*/ 707091 h 2795428"/>
              <a:gd name="connsiteX5905" fmla="*/ 2429425 w 4760332"/>
              <a:gd name="connsiteY5905" fmla="*/ 684753 h 2795428"/>
              <a:gd name="connsiteX5906" fmla="*/ 2439162 w 4760332"/>
              <a:gd name="connsiteY5906" fmla="*/ 662414 h 2795428"/>
              <a:gd name="connsiteX5907" fmla="*/ 2451762 w 4760332"/>
              <a:gd name="connsiteY5907" fmla="*/ 641794 h 2795428"/>
              <a:gd name="connsiteX5908" fmla="*/ 2463218 w 4760332"/>
              <a:gd name="connsiteY5908" fmla="*/ 628048 h 2795428"/>
              <a:gd name="connsiteX5909" fmla="*/ 2477537 w 4760332"/>
              <a:gd name="connsiteY5909" fmla="*/ 620315 h 2795428"/>
              <a:gd name="connsiteX5910" fmla="*/ 2477537 w 4760332"/>
              <a:gd name="connsiteY5910" fmla="*/ 606569 h 2795428"/>
              <a:gd name="connsiteX5911" fmla="*/ 2493003 w 4760332"/>
              <a:gd name="connsiteY5911" fmla="*/ 606569 h 2795428"/>
              <a:gd name="connsiteX5912" fmla="*/ 2501594 w 4760332"/>
              <a:gd name="connsiteY5912" fmla="*/ 590818 h 2795428"/>
              <a:gd name="connsiteX5913" fmla="*/ 2515055 w 4760332"/>
              <a:gd name="connsiteY5913" fmla="*/ 580221 h 2795428"/>
              <a:gd name="connsiteX5914" fmla="*/ 2533383 w 4760332"/>
              <a:gd name="connsiteY5914" fmla="*/ 575352 h 2795428"/>
              <a:gd name="connsiteX5915" fmla="*/ 2535388 w 4760332"/>
              <a:gd name="connsiteY5915" fmla="*/ 577357 h 2795428"/>
              <a:gd name="connsiteX5916" fmla="*/ 2537393 w 4760332"/>
              <a:gd name="connsiteY5916" fmla="*/ 577357 h 2795428"/>
              <a:gd name="connsiteX5917" fmla="*/ 2538252 w 4760332"/>
              <a:gd name="connsiteY5917" fmla="*/ 577357 h 2795428"/>
              <a:gd name="connsiteX5918" fmla="*/ 2541975 w 4760332"/>
              <a:gd name="connsiteY5918" fmla="*/ 579362 h 2795428"/>
              <a:gd name="connsiteX5919" fmla="*/ 2541975 w 4760332"/>
              <a:gd name="connsiteY5919" fmla="*/ 566761 h 2795428"/>
              <a:gd name="connsiteX5920" fmla="*/ 2546843 w 4760332"/>
              <a:gd name="connsiteY5920" fmla="*/ 566761 h 2795428"/>
              <a:gd name="connsiteX5921" fmla="*/ 2550566 w 4760332"/>
              <a:gd name="connsiteY5921" fmla="*/ 566761 h 2795428"/>
              <a:gd name="connsiteX5922" fmla="*/ 2553431 w 4760332"/>
              <a:gd name="connsiteY5922" fmla="*/ 566761 h 2795428"/>
              <a:gd name="connsiteX5923" fmla="*/ 2555435 w 4760332"/>
              <a:gd name="connsiteY5923" fmla="*/ 566761 h 2795428"/>
              <a:gd name="connsiteX5924" fmla="*/ 2557440 w 4760332"/>
              <a:gd name="connsiteY5924" fmla="*/ 568765 h 2795428"/>
              <a:gd name="connsiteX5925" fmla="*/ 2559159 w 4760332"/>
              <a:gd name="connsiteY5925" fmla="*/ 568765 h 2795428"/>
              <a:gd name="connsiteX5926" fmla="*/ 2564885 w 4760332"/>
              <a:gd name="connsiteY5926" fmla="*/ 572774 h 2795428"/>
              <a:gd name="connsiteX5927" fmla="*/ 2570613 w 4760332"/>
              <a:gd name="connsiteY5927" fmla="*/ 559028 h 2795428"/>
              <a:gd name="connsiteX5928" fmla="*/ 2581210 w 4760332"/>
              <a:gd name="connsiteY5928" fmla="*/ 550150 h 2795428"/>
              <a:gd name="connsiteX5929" fmla="*/ 2592666 w 4760332"/>
              <a:gd name="connsiteY5929" fmla="*/ 547287 h 2795428"/>
              <a:gd name="connsiteX5930" fmla="*/ 2608131 w 4760332"/>
              <a:gd name="connsiteY5930" fmla="*/ 543277 h 2795428"/>
              <a:gd name="connsiteX5931" fmla="*/ 2623595 w 4760332"/>
              <a:gd name="connsiteY5931" fmla="*/ 541272 h 2795428"/>
              <a:gd name="connsiteX5932" fmla="*/ 2630182 w 4760332"/>
              <a:gd name="connsiteY5932" fmla="*/ 548145 h 2795428"/>
              <a:gd name="connsiteX5933" fmla="*/ 2637914 w 4760332"/>
              <a:gd name="connsiteY5933" fmla="*/ 552155 h 2795428"/>
              <a:gd name="connsiteX5934" fmla="*/ 2644501 w 4760332"/>
              <a:gd name="connsiteY5934" fmla="*/ 553014 h 2795428"/>
              <a:gd name="connsiteX5935" fmla="*/ 2651089 w 4760332"/>
              <a:gd name="connsiteY5935" fmla="*/ 555019 h 2795428"/>
              <a:gd name="connsiteX5936" fmla="*/ 2656817 w 4760332"/>
              <a:gd name="connsiteY5936" fmla="*/ 561893 h 2795428"/>
              <a:gd name="connsiteX5937" fmla="*/ 2659680 w 4760332"/>
              <a:gd name="connsiteY5937" fmla="*/ 575639 h 2795428"/>
              <a:gd name="connsiteX5938" fmla="*/ 2657675 w 4760332"/>
              <a:gd name="connsiteY5938" fmla="*/ 577643 h 2795428"/>
              <a:gd name="connsiteX5939" fmla="*/ 2656817 w 4760332"/>
              <a:gd name="connsiteY5939" fmla="*/ 579648 h 2795428"/>
              <a:gd name="connsiteX5940" fmla="*/ 2654811 w 4760332"/>
              <a:gd name="connsiteY5940" fmla="*/ 579648 h 2795428"/>
              <a:gd name="connsiteX5941" fmla="*/ 2654811 w 4760332"/>
              <a:gd name="connsiteY5941" fmla="*/ 580507 h 2795428"/>
              <a:gd name="connsiteX5942" fmla="*/ 2652806 w 4760332"/>
              <a:gd name="connsiteY5942" fmla="*/ 582512 h 2795428"/>
              <a:gd name="connsiteX5943" fmla="*/ 2652806 w 4760332"/>
              <a:gd name="connsiteY5943" fmla="*/ 586522 h 2795428"/>
              <a:gd name="connsiteX5944" fmla="*/ 2654811 w 4760332"/>
              <a:gd name="connsiteY5944" fmla="*/ 589385 h 2795428"/>
              <a:gd name="connsiteX5945" fmla="*/ 2656817 w 4760332"/>
              <a:gd name="connsiteY5945" fmla="*/ 589385 h 2795428"/>
              <a:gd name="connsiteX5946" fmla="*/ 2657675 w 4760332"/>
              <a:gd name="connsiteY5946" fmla="*/ 591390 h 2795428"/>
              <a:gd name="connsiteX5947" fmla="*/ 2659680 w 4760332"/>
              <a:gd name="connsiteY5947" fmla="*/ 594254 h 2795428"/>
              <a:gd name="connsiteX5948" fmla="*/ 2671136 w 4760332"/>
              <a:gd name="connsiteY5948" fmla="*/ 589385 h 2795428"/>
              <a:gd name="connsiteX5949" fmla="*/ 2677722 w 4760332"/>
              <a:gd name="connsiteY5949" fmla="*/ 587380 h 2795428"/>
              <a:gd name="connsiteX5950" fmla="*/ 2682591 w 4760332"/>
              <a:gd name="connsiteY5950" fmla="*/ 587380 h 2795428"/>
              <a:gd name="connsiteX5951" fmla="*/ 2684596 w 4760332"/>
              <a:gd name="connsiteY5951" fmla="*/ 591390 h 2795428"/>
              <a:gd name="connsiteX5952" fmla="*/ 2686601 w 4760332"/>
              <a:gd name="connsiteY5952" fmla="*/ 596259 h 2795428"/>
              <a:gd name="connsiteX5953" fmla="*/ 2691469 w 4760332"/>
              <a:gd name="connsiteY5953" fmla="*/ 601128 h 2795428"/>
              <a:gd name="connsiteX5954" fmla="*/ 2696338 w 4760332"/>
              <a:gd name="connsiteY5954" fmla="*/ 606855 h 2795428"/>
              <a:gd name="connsiteX5955" fmla="*/ 2726981 w 4760332"/>
              <a:gd name="connsiteY5955" fmla="*/ 609719 h 2795428"/>
              <a:gd name="connsiteX5956" fmla="*/ 2738437 w 4760332"/>
              <a:gd name="connsiteY5956" fmla="*/ 616592 h 2795428"/>
              <a:gd name="connsiteX5957" fmla="*/ 2751897 w 4760332"/>
              <a:gd name="connsiteY5957" fmla="*/ 627188 h 2795428"/>
              <a:gd name="connsiteX5958" fmla="*/ 2765357 w 4760332"/>
              <a:gd name="connsiteY5958" fmla="*/ 640935 h 2795428"/>
              <a:gd name="connsiteX5959" fmla="*/ 2776812 w 4760332"/>
              <a:gd name="connsiteY5959" fmla="*/ 655541 h 2795428"/>
              <a:gd name="connsiteX5960" fmla="*/ 2787409 w 4760332"/>
              <a:gd name="connsiteY5960" fmla="*/ 671292 h 2795428"/>
              <a:gd name="connsiteX5961" fmla="*/ 2790272 w 4760332"/>
              <a:gd name="connsiteY5961" fmla="*/ 687043 h 2795428"/>
              <a:gd name="connsiteX5962" fmla="*/ 2788268 w 4760332"/>
              <a:gd name="connsiteY5962" fmla="*/ 701649 h 2795428"/>
              <a:gd name="connsiteX5963" fmla="*/ 2776812 w 4760332"/>
              <a:gd name="connsiteY5963" fmla="*/ 714251 h 2795428"/>
              <a:gd name="connsiteX5964" fmla="*/ 2761347 w 4760332"/>
              <a:gd name="connsiteY5964" fmla="*/ 721983 h 2795428"/>
              <a:gd name="connsiteX5965" fmla="*/ 2745024 w 4760332"/>
              <a:gd name="connsiteY5965" fmla="*/ 721983 h 2795428"/>
              <a:gd name="connsiteX5966" fmla="*/ 2729559 w 4760332"/>
              <a:gd name="connsiteY5966" fmla="*/ 715109 h 2795428"/>
              <a:gd name="connsiteX5967" fmla="*/ 2716099 w 4760332"/>
              <a:gd name="connsiteY5967" fmla="*/ 708236 h 2795428"/>
              <a:gd name="connsiteX5968" fmla="*/ 2702638 w 4760332"/>
              <a:gd name="connsiteY5968" fmla="*/ 703368 h 2795428"/>
              <a:gd name="connsiteX5969" fmla="*/ 2704643 w 4760332"/>
              <a:gd name="connsiteY5969" fmla="*/ 715109 h 2795428"/>
              <a:gd name="connsiteX5970" fmla="*/ 2706647 w 4760332"/>
              <a:gd name="connsiteY5970" fmla="*/ 730861 h 2795428"/>
              <a:gd name="connsiteX5971" fmla="*/ 2708652 w 4760332"/>
              <a:gd name="connsiteY5971" fmla="*/ 747471 h 2795428"/>
              <a:gd name="connsiteX5972" fmla="*/ 2711516 w 4760332"/>
              <a:gd name="connsiteY5972" fmla="*/ 761218 h 2795428"/>
              <a:gd name="connsiteX5973" fmla="*/ 2715239 w 4760332"/>
              <a:gd name="connsiteY5973" fmla="*/ 770096 h 2795428"/>
              <a:gd name="connsiteX5974" fmla="*/ 2718103 w 4760332"/>
              <a:gd name="connsiteY5974" fmla="*/ 774964 h 2795428"/>
              <a:gd name="connsiteX5975" fmla="*/ 2722972 w 4760332"/>
              <a:gd name="connsiteY5975" fmla="*/ 776969 h 2795428"/>
              <a:gd name="connsiteX5976" fmla="*/ 2726694 w 4760332"/>
              <a:gd name="connsiteY5976" fmla="*/ 780979 h 2795428"/>
              <a:gd name="connsiteX5977" fmla="*/ 2733282 w 4760332"/>
              <a:gd name="connsiteY5977" fmla="*/ 781838 h 2795428"/>
              <a:gd name="connsiteX5978" fmla="*/ 2731277 w 4760332"/>
              <a:gd name="connsiteY5978" fmla="*/ 770096 h 2795428"/>
              <a:gd name="connsiteX5979" fmla="*/ 2729272 w 4760332"/>
              <a:gd name="connsiteY5979" fmla="*/ 761218 h 2795428"/>
              <a:gd name="connsiteX5980" fmla="*/ 2729272 w 4760332"/>
              <a:gd name="connsiteY5980" fmla="*/ 751481 h 2795428"/>
              <a:gd name="connsiteX5981" fmla="*/ 2735287 w 4760332"/>
              <a:gd name="connsiteY5981" fmla="*/ 751481 h 2795428"/>
              <a:gd name="connsiteX5982" fmla="*/ 2735287 w 4760332"/>
              <a:gd name="connsiteY5982" fmla="*/ 747471 h 2795428"/>
              <a:gd name="connsiteX5983" fmla="*/ 2746741 w 4760332"/>
              <a:gd name="connsiteY5983" fmla="*/ 754344 h 2795428"/>
              <a:gd name="connsiteX5984" fmla="*/ 2758197 w 4760332"/>
              <a:gd name="connsiteY5984" fmla="*/ 761218 h 2795428"/>
              <a:gd name="connsiteX5985" fmla="*/ 2771657 w 4760332"/>
              <a:gd name="connsiteY5985" fmla="*/ 766946 h 2795428"/>
              <a:gd name="connsiteX5986" fmla="*/ 2773662 w 4760332"/>
              <a:gd name="connsiteY5986" fmla="*/ 762936 h 2795428"/>
              <a:gd name="connsiteX5987" fmla="*/ 2775667 w 4760332"/>
              <a:gd name="connsiteY5987" fmla="*/ 760072 h 2795428"/>
              <a:gd name="connsiteX5988" fmla="*/ 2776526 w 4760332"/>
              <a:gd name="connsiteY5988" fmla="*/ 758068 h 2795428"/>
              <a:gd name="connsiteX5989" fmla="*/ 2778531 w 4760332"/>
              <a:gd name="connsiteY5989" fmla="*/ 753199 h 2795428"/>
              <a:gd name="connsiteX5990" fmla="*/ 2778531 w 4760332"/>
              <a:gd name="connsiteY5990" fmla="*/ 747471 h 2795428"/>
              <a:gd name="connsiteX5991" fmla="*/ 2776526 w 4760332"/>
              <a:gd name="connsiteY5991" fmla="*/ 746612 h 2795428"/>
              <a:gd name="connsiteX5992" fmla="*/ 2775667 w 4760332"/>
              <a:gd name="connsiteY5992" fmla="*/ 744607 h 2795428"/>
              <a:gd name="connsiteX5993" fmla="*/ 2773662 w 4760332"/>
              <a:gd name="connsiteY5993" fmla="*/ 742603 h 2795428"/>
              <a:gd name="connsiteX5994" fmla="*/ 2773662 w 4760332"/>
              <a:gd name="connsiteY5994" fmla="*/ 740598 h 2795428"/>
              <a:gd name="connsiteX5995" fmla="*/ 2773662 w 4760332"/>
              <a:gd name="connsiteY5995" fmla="*/ 737734 h 2795428"/>
              <a:gd name="connsiteX5996" fmla="*/ 2771657 w 4760332"/>
              <a:gd name="connsiteY5996" fmla="*/ 732866 h 2795428"/>
              <a:gd name="connsiteX5997" fmla="*/ 2787122 w 4760332"/>
              <a:gd name="connsiteY5997" fmla="*/ 725992 h 2795428"/>
              <a:gd name="connsiteX5998" fmla="*/ 2796859 w 4760332"/>
              <a:gd name="connsiteY5998" fmla="*/ 715395 h 2795428"/>
              <a:gd name="connsiteX5999" fmla="*/ 2805451 w 4760332"/>
              <a:gd name="connsiteY5999" fmla="*/ 703654 h 2795428"/>
              <a:gd name="connsiteX6000" fmla="*/ 2810319 w 4760332"/>
              <a:gd name="connsiteY6000" fmla="*/ 705658 h 2795428"/>
              <a:gd name="connsiteX6001" fmla="*/ 2816907 w 4760332"/>
              <a:gd name="connsiteY6001" fmla="*/ 707663 h 2795428"/>
              <a:gd name="connsiteX6002" fmla="*/ 2823494 w 4760332"/>
              <a:gd name="connsiteY6002" fmla="*/ 708523 h 2795428"/>
              <a:gd name="connsiteX6003" fmla="*/ 2830080 w 4760332"/>
              <a:gd name="connsiteY6003" fmla="*/ 710527 h 2795428"/>
              <a:gd name="connsiteX6004" fmla="*/ 2827217 w 4760332"/>
              <a:gd name="connsiteY6004" fmla="*/ 673583 h 2795428"/>
              <a:gd name="connsiteX6005" fmla="*/ 2820630 w 4760332"/>
              <a:gd name="connsiteY6005" fmla="*/ 632630 h 2795428"/>
              <a:gd name="connsiteX6006" fmla="*/ 2848410 w 4760332"/>
              <a:gd name="connsiteY6006" fmla="*/ 632630 h 2795428"/>
              <a:gd name="connsiteX6007" fmla="*/ 2854996 w 4760332"/>
              <a:gd name="connsiteY6007" fmla="*/ 639503 h 2795428"/>
              <a:gd name="connsiteX6008" fmla="*/ 2861583 w 4760332"/>
              <a:gd name="connsiteY6008" fmla="*/ 649240 h 2795428"/>
              <a:gd name="connsiteX6009" fmla="*/ 2867311 w 4760332"/>
              <a:gd name="connsiteY6009" fmla="*/ 658118 h 2795428"/>
              <a:gd name="connsiteX6010" fmla="*/ 2867311 w 4760332"/>
              <a:gd name="connsiteY6010" fmla="*/ 666996 h 2795428"/>
              <a:gd name="connsiteX6011" fmla="*/ 2863588 w 4760332"/>
              <a:gd name="connsiteY6011" fmla="*/ 667855 h 2795428"/>
              <a:gd name="connsiteX6012" fmla="*/ 2861583 w 4760332"/>
              <a:gd name="connsiteY6012" fmla="*/ 667855 h 2795428"/>
              <a:gd name="connsiteX6013" fmla="*/ 2858719 w 4760332"/>
              <a:gd name="connsiteY6013" fmla="*/ 669861 h 2795428"/>
              <a:gd name="connsiteX6014" fmla="*/ 2852133 w 4760332"/>
              <a:gd name="connsiteY6014" fmla="*/ 669861 h 2795428"/>
              <a:gd name="connsiteX6015" fmla="*/ 2852133 w 4760332"/>
              <a:gd name="connsiteY6015" fmla="*/ 688476 h 2795428"/>
              <a:gd name="connsiteX6016" fmla="*/ 2857001 w 4760332"/>
              <a:gd name="connsiteY6016" fmla="*/ 690480 h 2795428"/>
              <a:gd name="connsiteX6017" fmla="*/ 2859005 w 4760332"/>
              <a:gd name="connsiteY6017" fmla="*/ 692485 h 2795428"/>
              <a:gd name="connsiteX6018" fmla="*/ 2861870 w 4760332"/>
              <a:gd name="connsiteY6018" fmla="*/ 694490 h 2795428"/>
              <a:gd name="connsiteX6019" fmla="*/ 2865592 w 4760332"/>
              <a:gd name="connsiteY6019" fmla="*/ 695348 h 2795428"/>
              <a:gd name="connsiteX6020" fmla="*/ 2870461 w 4760332"/>
              <a:gd name="connsiteY6020" fmla="*/ 695348 h 2795428"/>
              <a:gd name="connsiteX6021" fmla="*/ 2872466 w 4760332"/>
              <a:gd name="connsiteY6021" fmla="*/ 695348 h 2795428"/>
              <a:gd name="connsiteX6022" fmla="*/ 2874470 w 4760332"/>
              <a:gd name="connsiteY6022" fmla="*/ 694490 h 2795428"/>
              <a:gd name="connsiteX6023" fmla="*/ 2875330 w 4760332"/>
              <a:gd name="connsiteY6023" fmla="*/ 694490 h 2795428"/>
              <a:gd name="connsiteX6024" fmla="*/ 2879052 w 4760332"/>
              <a:gd name="connsiteY6024" fmla="*/ 692485 h 2795428"/>
              <a:gd name="connsiteX6025" fmla="*/ 2881058 w 4760332"/>
              <a:gd name="connsiteY6025" fmla="*/ 687616 h 2795428"/>
              <a:gd name="connsiteX6026" fmla="*/ 2881058 w 4760332"/>
              <a:gd name="connsiteY6026" fmla="*/ 683607 h 2795428"/>
              <a:gd name="connsiteX6027" fmla="*/ 2881058 w 4760332"/>
              <a:gd name="connsiteY6027" fmla="*/ 678738 h 2795428"/>
              <a:gd name="connsiteX6028" fmla="*/ 2881058 w 4760332"/>
              <a:gd name="connsiteY6028" fmla="*/ 674729 h 2795428"/>
              <a:gd name="connsiteX6029" fmla="*/ 2879052 w 4760332"/>
              <a:gd name="connsiteY6029" fmla="*/ 669861 h 2795428"/>
              <a:gd name="connsiteX6030" fmla="*/ 2890508 w 4760332"/>
              <a:gd name="connsiteY6030" fmla="*/ 654109 h 2795428"/>
              <a:gd name="connsiteX6031" fmla="*/ 2903968 w 4760332"/>
              <a:gd name="connsiteY6031" fmla="*/ 641507 h 2795428"/>
              <a:gd name="connsiteX6032" fmla="*/ 2915424 w 4760332"/>
              <a:gd name="connsiteY6032" fmla="*/ 625757 h 2795428"/>
              <a:gd name="connsiteX6033" fmla="*/ 2921152 w 4760332"/>
              <a:gd name="connsiteY6033" fmla="*/ 623752 h 2795428"/>
              <a:gd name="connsiteX6034" fmla="*/ 2926021 w 4760332"/>
              <a:gd name="connsiteY6034" fmla="*/ 623752 h 2795428"/>
              <a:gd name="connsiteX6035" fmla="*/ 2928025 w 4760332"/>
              <a:gd name="connsiteY6035" fmla="*/ 621747 h 2795428"/>
              <a:gd name="connsiteX6036" fmla="*/ 2930889 w 4760332"/>
              <a:gd name="connsiteY6036" fmla="*/ 623752 h 2795428"/>
              <a:gd name="connsiteX6037" fmla="*/ 2934612 w 4760332"/>
              <a:gd name="connsiteY6037" fmla="*/ 625757 h 2795428"/>
              <a:gd name="connsiteX6038" fmla="*/ 2935471 w 4760332"/>
              <a:gd name="connsiteY6038" fmla="*/ 628620 h 2795428"/>
              <a:gd name="connsiteX6039" fmla="*/ 2937475 w 4760332"/>
              <a:gd name="connsiteY6039" fmla="*/ 632630 h 2795428"/>
              <a:gd name="connsiteX6040" fmla="*/ 2939481 w 4760332"/>
              <a:gd name="connsiteY6040" fmla="*/ 634635 h 2795428"/>
              <a:gd name="connsiteX6041" fmla="*/ 2940340 w 4760332"/>
              <a:gd name="connsiteY6041" fmla="*/ 637498 h 2795428"/>
              <a:gd name="connsiteX6042" fmla="*/ 2944063 w 4760332"/>
              <a:gd name="connsiteY6042" fmla="*/ 639503 h 2795428"/>
              <a:gd name="connsiteX6043" fmla="*/ 2944063 w 4760332"/>
              <a:gd name="connsiteY6043" fmla="*/ 635494 h 2795428"/>
              <a:gd name="connsiteX6044" fmla="*/ 2946927 w 4760332"/>
              <a:gd name="connsiteY6044" fmla="*/ 632630 h 2795428"/>
              <a:gd name="connsiteX6045" fmla="*/ 2948931 w 4760332"/>
              <a:gd name="connsiteY6045" fmla="*/ 628620 h 2795428"/>
              <a:gd name="connsiteX6046" fmla="*/ 2950936 w 4760332"/>
              <a:gd name="connsiteY6046" fmla="*/ 625757 h 2795428"/>
              <a:gd name="connsiteX6047" fmla="*/ 2950936 w 4760332"/>
              <a:gd name="connsiteY6047" fmla="*/ 620888 h 2795428"/>
              <a:gd name="connsiteX6048" fmla="*/ 2952940 w 4760332"/>
              <a:gd name="connsiteY6048" fmla="*/ 614015 h 2795428"/>
              <a:gd name="connsiteX6049" fmla="*/ 2967260 w 4760332"/>
              <a:gd name="connsiteY6049" fmla="*/ 614015 h 2795428"/>
              <a:gd name="connsiteX6050" fmla="*/ 2980721 w 4760332"/>
              <a:gd name="connsiteY6050" fmla="*/ 616878 h 2795428"/>
              <a:gd name="connsiteX6051" fmla="*/ 2993321 w 4760332"/>
              <a:gd name="connsiteY6051" fmla="*/ 620888 h 2795428"/>
              <a:gd name="connsiteX6052" fmla="*/ 2984730 w 4760332"/>
              <a:gd name="connsiteY6052" fmla="*/ 627761 h 2795428"/>
              <a:gd name="connsiteX6053" fmla="*/ 2976138 w 4760332"/>
              <a:gd name="connsiteY6053" fmla="*/ 632630 h 2795428"/>
              <a:gd name="connsiteX6054" fmla="*/ 2969551 w 4760332"/>
              <a:gd name="connsiteY6054" fmla="*/ 637498 h 2795428"/>
              <a:gd name="connsiteX6055" fmla="*/ 2962964 w 4760332"/>
              <a:gd name="connsiteY6055" fmla="*/ 647235 h 2795428"/>
              <a:gd name="connsiteX6056" fmla="*/ 2971556 w 4760332"/>
              <a:gd name="connsiteY6056" fmla="*/ 647235 h 2795428"/>
              <a:gd name="connsiteX6057" fmla="*/ 2976424 w 4760332"/>
              <a:gd name="connsiteY6057" fmla="*/ 642367 h 2795428"/>
              <a:gd name="connsiteX6058" fmla="*/ 2987880 w 4760332"/>
              <a:gd name="connsiteY6058" fmla="*/ 637498 h 2795428"/>
              <a:gd name="connsiteX6059" fmla="*/ 3000481 w 4760332"/>
              <a:gd name="connsiteY6059" fmla="*/ 632630 h 2795428"/>
              <a:gd name="connsiteX6060" fmla="*/ 3010219 w 4760332"/>
              <a:gd name="connsiteY6060" fmla="*/ 628620 h 2795428"/>
              <a:gd name="connsiteX6061" fmla="*/ 3020814 w 4760332"/>
              <a:gd name="connsiteY6061" fmla="*/ 625757 h 2795428"/>
              <a:gd name="connsiteX6062" fmla="*/ 3023679 w 4760332"/>
              <a:gd name="connsiteY6062" fmla="*/ 625757 h 2795428"/>
              <a:gd name="connsiteX6063" fmla="*/ 3025683 w 4760332"/>
              <a:gd name="connsiteY6063" fmla="*/ 627761 h 2795428"/>
              <a:gd name="connsiteX6064" fmla="*/ 3028547 w 4760332"/>
              <a:gd name="connsiteY6064" fmla="*/ 630625 h 2795428"/>
              <a:gd name="connsiteX6065" fmla="*/ 3030551 w 4760332"/>
              <a:gd name="connsiteY6065" fmla="*/ 632630 h 2795428"/>
              <a:gd name="connsiteX6066" fmla="*/ 3032557 w 4760332"/>
              <a:gd name="connsiteY6066" fmla="*/ 634635 h 2795428"/>
              <a:gd name="connsiteX6067" fmla="*/ 3035420 w 4760332"/>
              <a:gd name="connsiteY6067" fmla="*/ 634635 h 2795428"/>
              <a:gd name="connsiteX6068" fmla="*/ 3042007 w 4760332"/>
              <a:gd name="connsiteY6068" fmla="*/ 635494 h 2795428"/>
              <a:gd name="connsiteX6069" fmla="*/ 3044012 w 4760332"/>
              <a:gd name="connsiteY6069" fmla="*/ 632630 h 2795428"/>
              <a:gd name="connsiteX6070" fmla="*/ 3046016 w 4760332"/>
              <a:gd name="connsiteY6070" fmla="*/ 628620 h 2795428"/>
              <a:gd name="connsiteX6071" fmla="*/ 3046876 w 4760332"/>
              <a:gd name="connsiteY6071" fmla="*/ 627761 h 2795428"/>
              <a:gd name="connsiteX6072" fmla="*/ 3046876 w 4760332"/>
              <a:gd name="connsiteY6072" fmla="*/ 623752 h 2795428"/>
              <a:gd name="connsiteX6073" fmla="*/ 3048881 w 4760332"/>
              <a:gd name="connsiteY6073" fmla="*/ 618883 h 2795428"/>
              <a:gd name="connsiteX6074" fmla="*/ 3048881 w 4760332"/>
              <a:gd name="connsiteY6074" fmla="*/ 614015 h 2795428"/>
              <a:gd name="connsiteX6075" fmla="*/ 3046016 w 4760332"/>
              <a:gd name="connsiteY6075" fmla="*/ 610005 h 2795428"/>
              <a:gd name="connsiteX6076" fmla="*/ 3044012 w 4760332"/>
              <a:gd name="connsiteY6076" fmla="*/ 607141 h 2795428"/>
              <a:gd name="connsiteX6077" fmla="*/ 3042007 w 4760332"/>
              <a:gd name="connsiteY6077" fmla="*/ 603132 h 2795428"/>
              <a:gd name="connsiteX6078" fmla="*/ 3042007 w 4760332"/>
              <a:gd name="connsiteY6078" fmla="*/ 598263 h 2795428"/>
              <a:gd name="connsiteX6079" fmla="*/ 3042007 w 4760332"/>
              <a:gd name="connsiteY6079" fmla="*/ 591390 h 2795428"/>
              <a:gd name="connsiteX6080" fmla="*/ 3046876 w 4760332"/>
              <a:gd name="connsiteY6080" fmla="*/ 587380 h 2795428"/>
              <a:gd name="connsiteX6081" fmla="*/ 3050598 w 4760332"/>
              <a:gd name="connsiteY6081" fmla="*/ 584517 h 2795428"/>
              <a:gd name="connsiteX6082" fmla="*/ 3053463 w 4760332"/>
              <a:gd name="connsiteY6082" fmla="*/ 582512 h 2795428"/>
              <a:gd name="connsiteX6083" fmla="*/ 3060049 w 4760332"/>
              <a:gd name="connsiteY6083" fmla="*/ 579648 h 2795428"/>
              <a:gd name="connsiteX6084" fmla="*/ 3063773 w 4760332"/>
              <a:gd name="connsiteY6084" fmla="*/ 580507 h 2795428"/>
              <a:gd name="connsiteX6085" fmla="*/ 3068642 w 4760332"/>
              <a:gd name="connsiteY6085" fmla="*/ 582512 h 2795428"/>
              <a:gd name="connsiteX6086" fmla="*/ 3075228 w 4760332"/>
              <a:gd name="connsiteY6086" fmla="*/ 582512 h 2795428"/>
              <a:gd name="connsiteX6087" fmla="*/ 3081815 w 4760332"/>
              <a:gd name="connsiteY6087" fmla="*/ 582512 h 2795428"/>
              <a:gd name="connsiteX6088" fmla="*/ 3090406 w 4760332"/>
              <a:gd name="connsiteY6088" fmla="*/ 593108 h 2795428"/>
              <a:gd name="connsiteX6089" fmla="*/ 3101862 w 4760332"/>
              <a:gd name="connsiteY6089" fmla="*/ 604850 h 2795428"/>
              <a:gd name="connsiteX6090" fmla="*/ 3119045 w 4760332"/>
              <a:gd name="connsiteY6090" fmla="*/ 616592 h 2795428"/>
              <a:gd name="connsiteX6091" fmla="*/ 3133364 w 4760332"/>
              <a:gd name="connsiteY6091" fmla="*/ 628334 h 2795428"/>
              <a:gd name="connsiteX6092" fmla="*/ 3146825 w 4760332"/>
              <a:gd name="connsiteY6092" fmla="*/ 635208 h 2795428"/>
              <a:gd name="connsiteX6093" fmla="*/ 3155417 w 4760332"/>
              <a:gd name="connsiteY6093" fmla="*/ 639217 h 2795428"/>
              <a:gd name="connsiteX6094" fmla="*/ 3157422 w 4760332"/>
              <a:gd name="connsiteY6094" fmla="*/ 637212 h 2795428"/>
              <a:gd name="connsiteX6095" fmla="*/ 3157422 w 4760332"/>
              <a:gd name="connsiteY6095" fmla="*/ 635208 h 2795428"/>
              <a:gd name="connsiteX6096" fmla="*/ 3158280 w 4760332"/>
              <a:gd name="connsiteY6096" fmla="*/ 632343 h 2795428"/>
              <a:gd name="connsiteX6097" fmla="*/ 3153411 w 4760332"/>
              <a:gd name="connsiteY6097" fmla="*/ 627475 h 2795428"/>
              <a:gd name="connsiteX6098" fmla="*/ 3150548 w 4760332"/>
              <a:gd name="connsiteY6098" fmla="*/ 623465 h 2795428"/>
              <a:gd name="connsiteX6099" fmla="*/ 3148543 w 4760332"/>
              <a:gd name="connsiteY6099" fmla="*/ 618597 h 2795428"/>
              <a:gd name="connsiteX6100" fmla="*/ 3144820 w 4760332"/>
              <a:gd name="connsiteY6100" fmla="*/ 613728 h 2795428"/>
              <a:gd name="connsiteX6101" fmla="*/ 3143961 w 4760332"/>
              <a:gd name="connsiteY6101" fmla="*/ 606855 h 2795428"/>
              <a:gd name="connsiteX6102" fmla="*/ 3128496 w 4760332"/>
              <a:gd name="connsiteY6102" fmla="*/ 606855 h 2795428"/>
              <a:gd name="connsiteX6103" fmla="*/ 3130501 w 4760332"/>
              <a:gd name="connsiteY6103" fmla="*/ 586235 h 2795428"/>
              <a:gd name="connsiteX6104" fmla="*/ 3126778 w 4760332"/>
              <a:gd name="connsiteY6104" fmla="*/ 570484 h 2795428"/>
              <a:gd name="connsiteX6105" fmla="*/ 3124773 w 4760332"/>
              <a:gd name="connsiteY6105" fmla="*/ 556737 h 2795428"/>
              <a:gd name="connsiteX6106" fmla="*/ 3121909 w 4760332"/>
              <a:gd name="connsiteY6106" fmla="*/ 538122 h 2795428"/>
              <a:gd name="connsiteX6107" fmla="*/ 3131647 w 4760332"/>
              <a:gd name="connsiteY6107" fmla="*/ 531249 h 2795428"/>
              <a:gd name="connsiteX6108" fmla="*/ 3138233 w 4760332"/>
              <a:gd name="connsiteY6108" fmla="*/ 522371 h 2795428"/>
              <a:gd name="connsiteX6109" fmla="*/ 3141957 w 4760332"/>
              <a:gd name="connsiteY6109" fmla="*/ 512633 h 2795428"/>
              <a:gd name="connsiteX6110" fmla="*/ 3144820 w 4760332"/>
              <a:gd name="connsiteY6110" fmla="*/ 500032 h 2795428"/>
              <a:gd name="connsiteX6111" fmla="*/ 3148543 w 4760332"/>
              <a:gd name="connsiteY6111" fmla="*/ 490295 h 2795428"/>
              <a:gd name="connsiteX6112" fmla="*/ 3153411 w 4760332"/>
              <a:gd name="connsiteY6112" fmla="*/ 479699 h 2795428"/>
              <a:gd name="connsiteX6113" fmla="*/ 3159999 w 4760332"/>
              <a:gd name="connsiteY6113" fmla="*/ 471966 h 2795428"/>
              <a:gd name="connsiteX6114" fmla="*/ 3168590 w 4760332"/>
              <a:gd name="connsiteY6114" fmla="*/ 466239 h 2795428"/>
              <a:gd name="connsiteX6115" fmla="*/ 3184055 w 4760332"/>
              <a:gd name="connsiteY6115" fmla="*/ 465379 h 2795428"/>
              <a:gd name="connsiteX6116" fmla="*/ 3202384 w 4760332"/>
              <a:gd name="connsiteY6116" fmla="*/ 466239 h 2795428"/>
              <a:gd name="connsiteX6117" fmla="*/ 3207252 w 4760332"/>
              <a:gd name="connsiteY6117" fmla="*/ 475116 h 2795428"/>
              <a:gd name="connsiteX6118" fmla="*/ 3213839 w 4760332"/>
              <a:gd name="connsiteY6118" fmla="*/ 481989 h 2795428"/>
              <a:gd name="connsiteX6119" fmla="*/ 3211835 w 4760332"/>
              <a:gd name="connsiteY6119" fmla="*/ 495737 h 2795428"/>
              <a:gd name="connsiteX6120" fmla="*/ 3208971 w 4760332"/>
              <a:gd name="connsiteY6120" fmla="*/ 509483 h 2795428"/>
              <a:gd name="connsiteX6121" fmla="*/ 3205248 w 4760332"/>
              <a:gd name="connsiteY6121" fmla="*/ 521225 h 2795428"/>
              <a:gd name="connsiteX6122" fmla="*/ 3204389 w 4760332"/>
              <a:gd name="connsiteY6122" fmla="*/ 531822 h 2795428"/>
              <a:gd name="connsiteX6123" fmla="*/ 3202384 w 4760332"/>
              <a:gd name="connsiteY6123" fmla="*/ 538694 h 2795428"/>
              <a:gd name="connsiteX6124" fmla="*/ 3205248 w 4760332"/>
              <a:gd name="connsiteY6124" fmla="*/ 547573 h 2795428"/>
              <a:gd name="connsiteX6125" fmla="*/ 3210976 w 4760332"/>
              <a:gd name="connsiteY6125" fmla="*/ 559315 h 2795428"/>
              <a:gd name="connsiteX6126" fmla="*/ 3213839 w 4760332"/>
              <a:gd name="connsiteY6126" fmla="*/ 573061 h 2795428"/>
              <a:gd name="connsiteX6127" fmla="*/ 3216703 w 4760332"/>
              <a:gd name="connsiteY6127" fmla="*/ 582798 h 2795428"/>
              <a:gd name="connsiteX6128" fmla="*/ 3216703 w 4760332"/>
              <a:gd name="connsiteY6128" fmla="*/ 594540 h 2795428"/>
              <a:gd name="connsiteX6129" fmla="*/ 3213839 w 4760332"/>
              <a:gd name="connsiteY6129" fmla="*/ 605137 h 2795428"/>
              <a:gd name="connsiteX6130" fmla="*/ 3210976 w 4760332"/>
              <a:gd name="connsiteY6130" fmla="*/ 614015 h 2795428"/>
              <a:gd name="connsiteX6131" fmla="*/ 3210976 w 4760332"/>
              <a:gd name="connsiteY6131" fmla="*/ 620888 h 2795428"/>
              <a:gd name="connsiteX6132" fmla="*/ 3211835 w 4760332"/>
              <a:gd name="connsiteY6132" fmla="*/ 625757 h 2795428"/>
              <a:gd name="connsiteX6133" fmla="*/ 3213839 w 4760332"/>
              <a:gd name="connsiteY6133" fmla="*/ 628620 h 2795428"/>
              <a:gd name="connsiteX6134" fmla="*/ 3216703 w 4760332"/>
              <a:gd name="connsiteY6134" fmla="*/ 632630 h 2795428"/>
              <a:gd name="connsiteX6135" fmla="*/ 3220427 w 4760332"/>
              <a:gd name="connsiteY6135" fmla="*/ 635494 h 2795428"/>
              <a:gd name="connsiteX6136" fmla="*/ 3222431 w 4760332"/>
              <a:gd name="connsiteY6136" fmla="*/ 641221 h 2795428"/>
              <a:gd name="connsiteX6137" fmla="*/ 3225295 w 4760332"/>
              <a:gd name="connsiteY6137" fmla="*/ 646949 h 2795428"/>
              <a:gd name="connsiteX6138" fmla="*/ 3220427 w 4760332"/>
              <a:gd name="connsiteY6138" fmla="*/ 657545 h 2795428"/>
              <a:gd name="connsiteX6139" fmla="*/ 3216703 w 4760332"/>
              <a:gd name="connsiteY6139" fmla="*/ 669288 h 2795428"/>
              <a:gd name="connsiteX6140" fmla="*/ 3216703 w 4760332"/>
              <a:gd name="connsiteY6140" fmla="*/ 685039 h 2795428"/>
              <a:gd name="connsiteX6141" fmla="*/ 3211835 w 4760332"/>
              <a:gd name="connsiteY6141" fmla="*/ 687903 h 2795428"/>
              <a:gd name="connsiteX6142" fmla="*/ 3208971 w 4760332"/>
              <a:gd name="connsiteY6142" fmla="*/ 691912 h 2795428"/>
              <a:gd name="connsiteX6143" fmla="*/ 3204103 w 4760332"/>
              <a:gd name="connsiteY6143" fmla="*/ 693917 h 2795428"/>
              <a:gd name="connsiteX6144" fmla="*/ 3198375 w 4760332"/>
              <a:gd name="connsiteY6144" fmla="*/ 696780 h 2795428"/>
              <a:gd name="connsiteX6145" fmla="*/ 3191788 w 4760332"/>
              <a:gd name="connsiteY6145" fmla="*/ 698786 h 2795428"/>
              <a:gd name="connsiteX6146" fmla="*/ 3191788 w 4760332"/>
              <a:gd name="connsiteY6146" fmla="*/ 703941 h 2795428"/>
              <a:gd name="connsiteX6147" fmla="*/ 3210976 w 4760332"/>
              <a:gd name="connsiteY6147" fmla="*/ 703941 h 2795428"/>
              <a:gd name="connsiteX6148" fmla="*/ 3211835 w 4760332"/>
              <a:gd name="connsiteY6148" fmla="*/ 701936 h 2795428"/>
              <a:gd name="connsiteX6149" fmla="*/ 3213839 w 4760332"/>
              <a:gd name="connsiteY6149" fmla="*/ 701076 h 2795428"/>
              <a:gd name="connsiteX6150" fmla="*/ 3216703 w 4760332"/>
              <a:gd name="connsiteY6150" fmla="*/ 699072 h 2795428"/>
              <a:gd name="connsiteX6151" fmla="*/ 3223290 w 4760332"/>
              <a:gd name="connsiteY6151" fmla="*/ 687330 h 2795428"/>
              <a:gd name="connsiteX6152" fmla="*/ 3229878 w 4760332"/>
              <a:gd name="connsiteY6152" fmla="*/ 673583 h 2795428"/>
              <a:gd name="connsiteX6153" fmla="*/ 3235606 w 4760332"/>
              <a:gd name="connsiteY6153" fmla="*/ 662987 h 2795428"/>
              <a:gd name="connsiteX6154" fmla="*/ 3238469 w 4760332"/>
              <a:gd name="connsiteY6154" fmla="*/ 646376 h 2795428"/>
              <a:gd name="connsiteX6155" fmla="*/ 3235606 w 4760332"/>
              <a:gd name="connsiteY6155" fmla="*/ 630625 h 2795428"/>
              <a:gd name="connsiteX6156" fmla="*/ 3233600 w 4760332"/>
              <a:gd name="connsiteY6156" fmla="*/ 614874 h 2795428"/>
              <a:gd name="connsiteX6157" fmla="*/ 3231595 w 4760332"/>
              <a:gd name="connsiteY6157" fmla="*/ 601128 h 2795428"/>
              <a:gd name="connsiteX6158" fmla="*/ 3249925 w 4760332"/>
              <a:gd name="connsiteY6158" fmla="*/ 601128 h 2795428"/>
              <a:gd name="connsiteX6159" fmla="*/ 3267108 w 4760332"/>
              <a:gd name="connsiteY6159" fmla="*/ 601128 h 2795428"/>
              <a:gd name="connsiteX6160" fmla="*/ 3283432 w 4760332"/>
              <a:gd name="connsiteY6160" fmla="*/ 606855 h 2795428"/>
              <a:gd name="connsiteX6161" fmla="*/ 3283432 w 4760332"/>
              <a:gd name="connsiteY6161" fmla="*/ 601128 h 2795428"/>
              <a:gd name="connsiteX6162" fmla="*/ 3267108 w 4760332"/>
              <a:gd name="connsiteY6162" fmla="*/ 594254 h 2795428"/>
              <a:gd name="connsiteX6163" fmla="*/ 3247060 w 4760332"/>
              <a:gd name="connsiteY6163" fmla="*/ 586522 h 2795428"/>
              <a:gd name="connsiteX6164" fmla="*/ 3228732 w 4760332"/>
              <a:gd name="connsiteY6164" fmla="*/ 579648 h 2795428"/>
              <a:gd name="connsiteX6165" fmla="*/ 3225009 w 4760332"/>
              <a:gd name="connsiteY6165" fmla="*/ 562179 h 2795428"/>
              <a:gd name="connsiteX6166" fmla="*/ 3220141 w 4760332"/>
              <a:gd name="connsiteY6166" fmla="*/ 550437 h 2795428"/>
              <a:gd name="connsiteX6167" fmla="*/ 3215272 w 4760332"/>
              <a:gd name="connsiteY6167" fmla="*/ 540700 h 2795428"/>
              <a:gd name="connsiteX6168" fmla="*/ 3210403 w 4760332"/>
              <a:gd name="connsiteY6168" fmla="*/ 526953 h 2795428"/>
              <a:gd name="connsiteX6169" fmla="*/ 3231595 w 4760332"/>
              <a:gd name="connsiteY6169" fmla="*/ 507478 h 2795428"/>
              <a:gd name="connsiteX6170" fmla="*/ 3231595 w 4760332"/>
              <a:gd name="connsiteY6170" fmla="*/ 475403 h 2795428"/>
              <a:gd name="connsiteX6171" fmla="*/ 3235319 w 4760332"/>
              <a:gd name="connsiteY6171" fmla="*/ 475403 h 2795428"/>
              <a:gd name="connsiteX6172" fmla="*/ 3238182 w 4760332"/>
              <a:gd name="connsiteY6172" fmla="*/ 475403 h 2795428"/>
              <a:gd name="connsiteX6173" fmla="*/ 3240188 w 4760332"/>
              <a:gd name="connsiteY6173" fmla="*/ 475403 h 2795428"/>
              <a:gd name="connsiteX6174" fmla="*/ 3240188 w 4760332"/>
              <a:gd name="connsiteY6174" fmla="*/ 475976 h 2795428"/>
              <a:gd name="connsiteX6175" fmla="*/ 3243051 w 4760332"/>
              <a:gd name="connsiteY6175" fmla="*/ 477980 h 2795428"/>
              <a:gd name="connsiteX6176" fmla="*/ 3246774 w 4760332"/>
              <a:gd name="connsiteY6176" fmla="*/ 487717 h 2795428"/>
              <a:gd name="connsiteX6177" fmla="*/ 3249638 w 4760332"/>
              <a:gd name="connsiteY6177" fmla="*/ 498314 h 2795428"/>
              <a:gd name="connsiteX6178" fmla="*/ 3256225 w 4760332"/>
              <a:gd name="connsiteY6178" fmla="*/ 506047 h 2795428"/>
              <a:gd name="connsiteX6179" fmla="*/ 3268826 w 4760332"/>
              <a:gd name="connsiteY6179" fmla="*/ 499173 h 2795428"/>
              <a:gd name="connsiteX6180" fmla="*/ 3283146 w 4760332"/>
              <a:gd name="connsiteY6180" fmla="*/ 496309 h 2795428"/>
              <a:gd name="connsiteX6181" fmla="*/ 3302333 w 4760332"/>
              <a:gd name="connsiteY6181" fmla="*/ 496309 h 2795428"/>
              <a:gd name="connsiteX6182" fmla="*/ 3312071 w 4760332"/>
              <a:gd name="connsiteY6182" fmla="*/ 510056 h 2795428"/>
              <a:gd name="connsiteX6183" fmla="*/ 3327536 w 4760332"/>
              <a:gd name="connsiteY6183" fmla="*/ 523802 h 2795428"/>
              <a:gd name="connsiteX6184" fmla="*/ 3341855 w 4760332"/>
              <a:gd name="connsiteY6184" fmla="*/ 533539 h 2795428"/>
              <a:gd name="connsiteX6185" fmla="*/ 3341855 w 4760332"/>
              <a:gd name="connsiteY6185" fmla="*/ 525807 h 2795428"/>
              <a:gd name="connsiteX6186" fmla="*/ 3330399 w 4760332"/>
              <a:gd name="connsiteY6186" fmla="*/ 513206 h 2795428"/>
              <a:gd name="connsiteX6187" fmla="*/ 3321808 w 4760332"/>
              <a:gd name="connsiteY6187" fmla="*/ 498600 h 2795428"/>
              <a:gd name="connsiteX6188" fmla="*/ 3316939 w 4760332"/>
              <a:gd name="connsiteY6188" fmla="*/ 479126 h 2795428"/>
              <a:gd name="connsiteX6189" fmla="*/ 3312071 w 4760332"/>
              <a:gd name="connsiteY6189" fmla="*/ 460511 h 2795428"/>
              <a:gd name="connsiteX6190" fmla="*/ 3308348 w 4760332"/>
              <a:gd name="connsiteY6190" fmla="*/ 439891 h 2795428"/>
              <a:gd name="connsiteX6191" fmla="*/ 3330399 w 4760332"/>
              <a:gd name="connsiteY6191" fmla="*/ 433017 h 2795428"/>
              <a:gd name="connsiteX6192" fmla="*/ 3354456 w 4760332"/>
              <a:gd name="connsiteY6192" fmla="*/ 428148 h 2795428"/>
              <a:gd name="connsiteX6193" fmla="*/ 3361043 w 4760332"/>
              <a:gd name="connsiteY6193" fmla="*/ 443900 h 2795428"/>
              <a:gd name="connsiteX6194" fmla="*/ 3363906 w 4760332"/>
              <a:gd name="connsiteY6194" fmla="*/ 443900 h 2795428"/>
              <a:gd name="connsiteX6195" fmla="*/ 3367630 w 4760332"/>
              <a:gd name="connsiteY6195" fmla="*/ 428148 h 2795428"/>
              <a:gd name="connsiteX6196" fmla="*/ 3370494 w 4760332"/>
              <a:gd name="connsiteY6196" fmla="*/ 411538 h 2795428"/>
              <a:gd name="connsiteX6197" fmla="*/ 3375362 w 4760332"/>
              <a:gd name="connsiteY6197" fmla="*/ 394068 h 2795428"/>
              <a:gd name="connsiteX6198" fmla="*/ 3390827 w 4760332"/>
              <a:gd name="connsiteY6198" fmla="*/ 385190 h 2795428"/>
              <a:gd name="connsiteX6199" fmla="*/ 3402283 w 4760332"/>
              <a:gd name="connsiteY6199" fmla="*/ 375453 h 2795428"/>
              <a:gd name="connsiteX6200" fmla="*/ 3415743 w 4760332"/>
              <a:gd name="connsiteY6200" fmla="*/ 364857 h 2795428"/>
              <a:gd name="connsiteX6201" fmla="*/ 3429203 w 4760332"/>
              <a:gd name="connsiteY6201" fmla="*/ 359129 h 2795428"/>
              <a:gd name="connsiteX6202" fmla="*/ 3444668 w 4760332"/>
              <a:gd name="connsiteY6202" fmla="*/ 353402 h 2795428"/>
              <a:gd name="connsiteX6203" fmla="*/ 3464715 w 4760332"/>
              <a:gd name="connsiteY6203" fmla="*/ 353402 h 2795428"/>
              <a:gd name="connsiteX6204" fmla="*/ 3466720 w 4760332"/>
              <a:gd name="connsiteY6204" fmla="*/ 346528 h 2795428"/>
              <a:gd name="connsiteX6205" fmla="*/ 3469584 w 4760332"/>
              <a:gd name="connsiteY6205" fmla="*/ 341660 h 2795428"/>
              <a:gd name="connsiteX6206" fmla="*/ 3471589 w 4760332"/>
              <a:gd name="connsiteY6206" fmla="*/ 336791 h 2795428"/>
              <a:gd name="connsiteX6207" fmla="*/ 3474452 w 4760332"/>
              <a:gd name="connsiteY6207" fmla="*/ 331923 h 2795428"/>
              <a:gd name="connsiteX6208" fmla="*/ 3485049 w 4760332"/>
              <a:gd name="connsiteY6208" fmla="*/ 331923 h 2795428"/>
              <a:gd name="connsiteX6209" fmla="*/ 3498509 w 4760332"/>
              <a:gd name="connsiteY6209" fmla="*/ 331923 h 2795428"/>
              <a:gd name="connsiteX6210" fmla="*/ 3511969 w 4760332"/>
              <a:gd name="connsiteY6210" fmla="*/ 331923 h 2795428"/>
              <a:gd name="connsiteX6211" fmla="*/ 3521706 w 4760332"/>
              <a:gd name="connsiteY6211" fmla="*/ 331923 h 2795428"/>
              <a:gd name="connsiteX6212" fmla="*/ 3526574 w 4760332"/>
              <a:gd name="connsiteY6212" fmla="*/ 331923 h 2795428"/>
              <a:gd name="connsiteX6213" fmla="*/ 3533161 w 4760332"/>
              <a:gd name="connsiteY6213" fmla="*/ 326195 h 2795428"/>
              <a:gd name="connsiteX6214" fmla="*/ 3539749 w 4760332"/>
              <a:gd name="connsiteY6214" fmla="*/ 321326 h 2795428"/>
              <a:gd name="connsiteX6215" fmla="*/ 3546335 w 4760332"/>
              <a:gd name="connsiteY6215" fmla="*/ 314453 h 2795428"/>
              <a:gd name="connsiteX6216" fmla="*/ 3552063 w 4760332"/>
              <a:gd name="connsiteY6216" fmla="*/ 309585 h 2795428"/>
              <a:gd name="connsiteX6217" fmla="*/ 3556932 w 4760332"/>
              <a:gd name="connsiteY6217" fmla="*/ 311589 h 2795428"/>
              <a:gd name="connsiteX6218" fmla="*/ 3559796 w 4760332"/>
              <a:gd name="connsiteY6218" fmla="*/ 311589 h 2795428"/>
              <a:gd name="connsiteX6219" fmla="*/ 3565523 w 4760332"/>
              <a:gd name="connsiteY6219" fmla="*/ 312448 h 2795428"/>
              <a:gd name="connsiteX6220" fmla="*/ 3570391 w 4760332"/>
              <a:gd name="connsiteY6220" fmla="*/ 312448 h 2795428"/>
              <a:gd name="connsiteX6221" fmla="*/ 3570391 w 4760332"/>
              <a:gd name="connsiteY6221" fmla="*/ 293833 h 2795428"/>
              <a:gd name="connsiteX6222" fmla="*/ 3584711 w 4760332"/>
              <a:gd name="connsiteY6222" fmla="*/ 286960 h 2795428"/>
              <a:gd name="connsiteX6223" fmla="*/ 3597312 w 4760332"/>
              <a:gd name="connsiteY6223" fmla="*/ 280087 h 2795428"/>
              <a:gd name="connsiteX6224" fmla="*/ 3608768 w 4760332"/>
              <a:gd name="connsiteY6224" fmla="*/ 271208 h 2795428"/>
              <a:gd name="connsiteX6225" fmla="*/ 3618505 w 4760332"/>
              <a:gd name="connsiteY6225" fmla="*/ 261471 h 2795428"/>
              <a:gd name="connsiteX6226" fmla="*/ 889806 w 4760332"/>
              <a:gd name="connsiteY6226" fmla="*/ 236556 h 2795428"/>
              <a:gd name="connsiteX6227" fmla="*/ 907275 w 4760332"/>
              <a:gd name="connsiteY6227" fmla="*/ 241424 h 2795428"/>
              <a:gd name="connsiteX6228" fmla="*/ 918731 w 4760332"/>
              <a:gd name="connsiteY6228" fmla="*/ 250303 h 2795428"/>
              <a:gd name="connsiteX6229" fmla="*/ 928468 w 4760332"/>
              <a:gd name="connsiteY6229" fmla="*/ 258035 h 2795428"/>
              <a:gd name="connsiteX6230" fmla="*/ 939065 w 4760332"/>
              <a:gd name="connsiteY6230" fmla="*/ 268631 h 2795428"/>
              <a:gd name="connsiteX6231" fmla="*/ 948802 w 4760332"/>
              <a:gd name="connsiteY6231" fmla="*/ 276363 h 2795428"/>
              <a:gd name="connsiteX6232" fmla="*/ 948802 w 4760332"/>
              <a:gd name="connsiteY6232" fmla="*/ 273500 h 2795428"/>
              <a:gd name="connsiteX6233" fmla="*/ 954530 w 4760332"/>
              <a:gd name="connsiteY6233" fmla="*/ 273500 h 2795428"/>
              <a:gd name="connsiteX6234" fmla="*/ 954530 w 4760332"/>
              <a:gd name="connsiteY6234" fmla="*/ 276363 h 2795428"/>
              <a:gd name="connsiteX6235" fmla="*/ 955388 w 4760332"/>
              <a:gd name="connsiteY6235" fmla="*/ 280373 h 2795428"/>
              <a:gd name="connsiteX6236" fmla="*/ 959112 w 4760332"/>
              <a:gd name="connsiteY6236" fmla="*/ 285242 h 2795428"/>
              <a:gd name="connsiteX6237" fmla="*/ 961116 w 4760332"/>
              <a:gd name="connsiteY6237" fmla="*/ 292115 h 2795428"/>
              <a:gd name="connsiteX6238" fmla="*/ 954244 w 4760332"/>
              <a:gd name="connsiteY6238" fmla="*/ 292115 h 2795428"/>
              <a:gd name="connsiteX6239" fmla="*/ 950520 w 4760332"/>
              <a:gd name="connsiteY6239" fmla="*/ 292115 h 2795428"/>
              <a:gd name="connsiteX6240" fmla="*/ 950520 w 4760332"/>
              <a:gd name="connsiteY6240" fmla="*/ 294120 h 2795428"/>
              <a:gd name="connsiteX6241" fmla="*/ 948516 w 4760332"/>
              <a:gd name="connsiteY6241" fmla="*/ 294120 h 2795428"/>
              <a:gd name="connsiteX6242" fmla="*/ 945651 w 4760332"/>
              <a:gd name="connsiteY6242" fmla="*/ 294120 h 2795428"/>
              <a:gd name="connsiteX6243" fmla="*/ 941928 w 4760332"/>
              <a:gd name="connsiteY6243" fmla="*/ 296124 h 2795428"/>
              <a:gd name="connsiteX6244" fmla="*/ 928468 w 4760332"/>
              <a:gd name="connsiteY6244" fmla="*/ 285528 h 2795428"/>
              <a:gd name="connsiteX6245" fmla="*/ 915009 w 4760332"/>
              <a:gd name="connsiteY6245" fmla="*/ 280659 h 2795428"/>
              <a:gd name="connsiteX6246" fmla="*/ 898684 w 4760332"/>
              <a:gd name="connsiteY6246" fmla="*/ 276650 h 2795428"/>
              <a:gd name="connsiteX6247" fmla="*/ 883219 w 4760332"/>
              <a:gd name="connsiteY6247" fmla="*/ 268918 h 2795428"/>
              <a:gd name="connsiteX6248" fmla="*/ 888947 w 4760332"/>
              <a:gd name="connsiteY6248" fmla="*/ 264049 h 2795428"/>
              <a:gd name="connsiteX6249" fmla="*/ 889806 w 4760332"/>
              <a:gd name="connsiteY6249" fmla="*/ 258321 h 2795428"/>
              <a:gd name="connsiteX6250" fmla="*/ 888947 w 4760332"/>
              <a:gd name="connsiteY6250" fmla="*/ 253453 h 2795428"/>
              <a:gd name="connsiteX6251" fmla="*/ 888947 w 4760332"/>
              <a:gd name="connsiteY6251" fmla="*/ 246293 h 2795428"/>
              <a:gd name="connsiteX6252" fmla="*/ 2059412 w 4760332"/>
              <a:gd name="connsiteY6252" fmla="*/ 229683 h 2795428"/>
              <a:gd name="connsiteX6253" fmla="*/ 2063136 w 4760332"/>
              <a:gd name="connsiteY6253" fmla="*/ 229683 h 2795428"/>
              <a:gd name="connsiteX6254" fmla="*/ 2065999 w 4760332"/>
              <a:gd name="connsiteY6254" fmla="*/ 230542 h 2795428"/>
              <a:gd name="connsiteX6255" fmla="*/ 2068004 w 4760332"/>
              <a:gd name="connsiteY6255" fmla="*/ 232546 h 2795428"/>
              <a:gd name="connsiteX6256" fmla="*/ 2070008 w 4760332"/>
              <a:gd name="connsiteY6256" fmla="*/ 234551 h 2795428"/>
              <a:gd name="connsiteX6257" fmla="*/ 2070868 w 4760332"/>
              <a:gd name="connsiteY6257" fmla="*/ 236556 h 2795428"/>
              <a:gd name="connsiteX6258" fmla="*/ 2070868 w 4760332"/>
              <a:gd name="connsiteY6258" fmla="*/ 237701 h 2795428"/>
              <a:gd name="connsiteX6259" fmla="*/ 2070868 w 4760332"/>
              <a:gd name="connsiteY6259" fmla="*/ 239706 h 2795428"/>
              <a:gd name="connsiteX6260" fmla="*/ 2072873 w 4760332"/>
              <a:gd name="connsiteY6260" fmla="*/ 243715 h 2795428"/>
              <a:gd name="connsiteX6261" fmla="*/ 2065999 w 4760332"/>
              <a:gd name="connsiteY6261" fmla="*/ 243715 h 2795428"/>
              <a:gd name="connsiteX6262" fmla="*/ 2063136 w 4760332"/>
              <a:gd name="connsiteY6262" fmla="*/ 244575 h 2795428"/>
              <a:gd name="connsiteX6263" fmla="*/ 2059412 w 4760332"/>
              <a:gd name="connsiteY6263" fmla="*/ 244575 h 2795428"/>
              <a:gd name="connsiteX6264" fmla="*/ 2056548 w 4760332"/>
              <a:gd name="connsiteY6264" fmla="*/ 246579 h 2795428"/>
              <a:gd name="connsiteX6265" fmla="*/ 2050820 w 4760332"/>
              <a:gd name="connsiteY6265" fmla="*/ 246579 h 2795428"/>
              <a:gd name="connsiteX6266" fmla="*/ 2050820 w 4760332"/>
              <a:gd name="connsiteY6266" fmla="*/ 243715 h 2795428"/>
              <a:gd name="connsiteX6267" fmla="*/ 2047957 w 4760332"/>
              <a:gd name="connsiteY6267" fmla="*/ 243715 h 2795428"/>
              <a:gd name="connsiteX6268" fmla="*/ 2047957 w 4760332"/>
              <a:gd name="connsiteY6268" fmla="*/ 231115 h 2795428"/>
              <a:gd name="connsiteX6269" fmla="*/ 2052826 w 4760332"/>
              <a:gd name="connsiteY6269" fmla="*/ 231115 h 2795428"/>
              <a:gd name="connsiteX6270" fmla="*/ 2057694 w 4760332"/>
              <a:gd name="connsiteY6270" fmla="*/ 230255 h 2795428"/>
              <a:gd name="connsiteX6271" fmla="*/ 2059412 w 4760332"/>
              <a:gd name="connsiteY6271" fmla="*/ 230255 h 2795428"/>
              <a:gd name="connsiteX6272" fmla="*/ 941928 w 4760332"/>
              <a:gd name="connsiteY6272" fmla="*/ 221091 h 2795428"/>
              <a:gd name="connsiteX6273" fmla="*/ 957393 w 4760332"/>
              <a:gd name="connsiteY6273" fmla="*/ 221091 h 2795428"/>
              <a:gd name="connsiteX6274" fmla="*/ 957393 w 4760332"/>
              <a:gd name="connsiteY6274" fmla="*/ 223955 h 2795428"/>
              <a:gd name="connsiteX6275" fmla="*/ 954530 w 4760332"/>
              <a:gd name="connsiteY6275" fmla="*/ 223955 h 2795428"/>
              <a:gd name="connsiteX6276" fmla="*/ 950806 w 4760332"/>
              <a:gd name="connsiteY6276" fmla="*/ 223955 h 2795428"/>
              <a:gd name="connsiteX6277" fmla="*/ 948802 w 4760332"/>
              <a:gd name="connsiteY6277" fmla="*/ 225960 h 2795428"/>
              <a:gd name="connsiteX6278" fmla="*/ 947943 w 4760332"/>
              <a:gd name="connsiteY6278" fmla="*/ 225960 h 2795428"/>
              <a:gd name="connsiteX6279" fmla="*/ 945938 w 4760332"/>
              <a:gd name="connsiteY6279" fmla="*/ 225960 h 2795428"/>
              <a:gd name="connsiteX6280" fmla="*/ 943934 w 4760332"/>
              <a:gd name="connsiteY6280" fmla="*/ 223955 h 2795428"/>
              <a:gd name="connsiteX6281" fmla="*/ 2535101 w 4760332"/>
              <a:gd name="connsiteY6281" fmla="*/ 196748 h 2795428"/>
              <a:gd name="connsiteX6282" fmla="*/ 2546557 w 4760332"/>
              <a:gd name="connsiteY6282" fmla="*/ 196748 h 2795428"/>
              <a:gd name="connsiteX6283" fmla="*/ 2550280 w 4760332"/>
              <a:gd name="connsiteY6283" fmla="*/ 210495 h 2795428"/>
              <a:gd name="connsiteX6284" fmla="*/ 2553144 w 4760332"/>
              <a:gd name="connsiteY6284" fmla="*/ 219372 h 2795428"/>
              <a:gd name="connsiteX6285" fmla="*/ 2560017 w 4760332"/>
              <a:gd name="connsiteY6285" fmla="*/ 223382 h 2795428"/>
              <a:gd name="connsiteX6286" fmla="*/ 2571473 w 4760332"/>
              <a:gd name="connsiteY6286" fmla="*/ 228250 h 2795428"/>
              <a:gd name="connsiteX6287" fmla="*/ 2566604 w 4760332"/>
              <a:gd name="connsiteY6287" fmla="*/ 248584 h 2795428"/>
              <a:gd name="connsiteX6288" fmla="*/ 2559731 w 4760332"/>
              <a:gd name="connsiteY6288" fmla="*/ 268918 h 2795428"/>
              <a:gd name="connsiteX6289" fmla="*/ 2549993 w 4760332"/>
              <a:gd name="connsiteY6289" fmla="*/ 283523 h 2795428"/>
              <a:gd name="connsiteX6290" fmla="*/ 2549993 w 4760332"/>
              <a:gd name="connsiteY6290" fmla="*/ 264908 h 2795428"/>
              <a:gd name="connsiteX6291" fmla="*/ 2527942 w 4760332"/>
              <a:gd name="connsiteY6291" fmla="*/ 264908 h 2795428"/>
              <a:gd name="connsiteX6292" fmla="*/ 2529946 w 4760332"/>
              <a:gd name="connsiteY6292" fmla="*/ 243429 h 2795428"/>
              <a:gd name="connsiteX6293" fmla="*/ 2531951 w 4760332"/>
              <a:gd name="connsiteY6293" fmla="*/ 223095 h 2795428"/>
              <a:gd name="connsiteX6294" fmla="*/ 3596453 w 4760332"/>
              <a:gd name="connsiteY6294" fmla="*/ 152931 h 2795428"/>
              <a:gd name="connsiteX6295" fmla="*/ 3597026 w 4760332"/>
              <a:gd name="connsiteY6295" fmla="*/ 152931 h 2795428"/>
              <a:gd name="connsiteX6296" fmla="*/ 3600749 w 4760332"/>
              <a:gd name="connsiteY6296" fmla="*/ 152931 h 2795428"/>
              <a:gd name="connsiteX6297" fmla="*/ 3600749 w 4760332"/>
              <a:gd name="connsiteY6297" fmla="*/ 156940 h 2795428"/>
              <a:gd name="connsiteX6298" fmla="*/ 3601608 w 4760332"/>
              <a:gd name="connsiteY6298" fmla="*/ 161809 h 2795428"/>
              <a:gd name="connsiteX6299" fmla="*/ 3603613 w 4760332"/>
              <a:gd name="connsiteY6299" fmla="*/ 163813 h 2795428"/>
              <a:gd name="connsiteX6300" fmla="*/ 3605618 w 4760332"/>
              <a:gd name="connsiteY6300" fmla="*/ 166677 h 2795428"/>
              <a:gd name="connsiteX6301" fmla="*/ 3607622 w 4760332"/>
              <a:gd name="connsiteY6301" fmla="*/ 168682 h 2795428"/>
              <a:gd name="connsiteX6302" fmla="*/ 3610486 w 4760332"/>
              <a:gd name="connsiteY6302" fmla="*/ 171546 h 2795428"/>
              <a:gd name="connsiteX6303" fmla="*/ 3614209 w 4760332"/>
              <a:gd name="connsiteY6303" fmla="*/ 168682 h 2795428"/>
              <a:gd name="connsiteX6304" fmla="*/ 3615068 w 4760332"/>
              <a:gd name="connsiteY6304" fmla="*/ 164672 h 2795428"/>
              <a:gd name="connsiteX6305" fmla="*/ 3617073 w 4760332"/>
              <a:gd name="connsiteY6305" fmla="*/ 163813 h 2795428"/>
              <a:gd name="connsiteX6306" fmla="*/ 3620796 w 4760332"/>
              <a:gd name="connsiteY6306" fmla="*/ 163813 h 2795428"/>
              <a:gd name="connsiteX6307" fmla="*/ 3625665 w 4760332"/>
              <a:gd name="connsiteY6307" fmla="*/ 161809 h 2795428"/>
              <a:gd name="connsiteX6308" fmla="*/ 3628528 w 4760332"/>
              <a:gd name="connsiteY6308" fmla="*/ 171546 h 2795428"/>
              <a:gd name="connsiteX6309" fmla="*/ 3634256 w 4760332"/>
              <a:gd name="connsiteY6309" fmla="*/ 178419 h 2795428"/>
              <a:gd name="connsiteX6310" fmla="*/ 3639125 w 4760332"/>
              <a:gd name="connsiteY6310" fmla="*/ 185292 h 2795428"/>
              <a:gd name="connsiteX6311" fmla="*/ 3641989 w 4760332"/>
              <a:gd name="connsiteY6311" fmla="*/ 194170 h 2795428"/>
              <a:gd name="connsiteX6312" fmla="*/ 3643993 w 4760332"/>
              <a:gd name="connsiteY6312" fmla="*/ 205913 h 2795428"/>
              <a:gd name="connsiteX6313" fmla="*/ 3643993 w 4760332"/>
              <a:gd name="connsiteY6313" fmla="*/ 207917 h 2795428"/>
              <a:gd name="connsiteX6314" fmla="*/ 3641989 w 4760332"/>
              <a:gd name="connsiteY6314" fmla="*/ 209922 h 2795428"/>
              <a:gd name="connsiteX6315" fmla="*/ 3641989 w 4760332"/>
              <a:gd name="connsiteY6315" fmla="*/ 210781 h 2795428"/>
              <a:gd name="connsiteX6316" fmla="*/ 3641989 w 4760332"/>
              <a:gd name="connsiteY6316" fmla="*/ 212785 h 2795428"/>
              <a:gd name="connsiteX6317" fmla="*/ 3641989 w 4760332"/>
              <a:gd name="connsiteY6317" fmla="*/ 214790 h 2795428"/>
              <a:gd name="connsiteX6318" fmla="*/ 3641130 w 4760332"/>
              <a:gd name="connsiteY6318" fmla="*/ 217654 h 2795428"/>
              <a:gd name="connsiteX6319" fmla="*/ 3630533 w 4760332"/>
              <a:gd name="connsiteY6319" fmla="*/ 224528 h 2795428"/>
              <a:gd name="connsiteX6320" fmla="*/ 3615068 w 4760332"/>
              <a:gd name="connsiteY6320" fmla="*/ 231401 h 2795428"/>
              <a:gd name="connsiteX6321" fmla="*/ 3596740 w 4760332"/>
              <a:gd name="connsiteY6321" fmla="*/ 235410 h 2795428"/>
              <a:gd name="connsiteX6322" fmla="*/ 3578410 w 4760332"/>
              <a:gd name="connsiteY6322" fmla="*/ 238274 h 2795428"/>
              <a:gd name="connsiteX6323" fmla="*/ 3562946 w 4760332"/>
              <a:gd name="connsiteY6323" fmla="*/ 240279 h 2795428"/>
              <a:gd name="connsiteX6324" fmla="*/ 3564950 w 4760332"/>
              <a:gd name="connsiteY6324" fmla="*/ 231401 h 2795428"/>
              <a:gd name="connsiteX6325" fmla="*/ 3566955 w 4760332"/>
              <a:gd name="connsiteY6325" fmla="*/ 228537 h 2795428"/>
              <a:gd name="connsiteX6326" fmla="*/ 3568959 w 4760332"/>
              <a:gd name="connsiteY6326" fmla="*/ 224528 h 2795428"/>
              <a:gd name="connsiteX6327" fmla="*/ 3569819 w 4760332"/>
              <a:gd name="connsiteY6327" fmla="*/ 223668 h 2795428"/>
              <a:gd name="connsiteX6328" fmla="*/ 3571824 w 4760332"/>
              <a:gd name="connsiteY6328" fmla="*/ 223668 h 2795428"/>
              <a:gd name="connsiteX6329" fmla="*/ 3575547 w 4760332"/>
              <a:gd name="connsiteY6329" fmla="*/ 221664 h 2795428"/>
              <a:gd name="connsiteX6330" fmla="*/ 3576406 w 4760332"/>
              <a:gd name="connsiteY6330" fmla="*/ 221664 h 2795428"/>
              <a:gd name="connsiteX6331" fmla="*/ 3578410 w 4760332"/>
              <a:gd name="connsiteY6331" fmla="*/ 219659 h 2795428"/>
              <a:gd name="connsiteX6332" fmla="*/ 3582134 w 4760332"/>
              <a:gd name="connsiteY6332" fmla="*/ 217654 h 2795428"/>
              <a:gd name="connsiteX6333" fmla="*/ 3587003 w 4760332"/>
              <a:gd name="connsiteY6333" fmla="*/ 203907 h 2795428"/>
              <a:gd name="connsiteX6334" fmla="*/ 3587003 w 4760332"/>
              <a:gd name="connsiteY6334" fmla="*/ 190161 h 2795428"/>
              <a:gd name="connsiteX6335" fmla="*/ 3584998 w 4760332"/>
              <a:gd name="connsiteY6335" fmla="*/ 177560 h 2795428"/>
              <a:gd name="connsiteX6336" fmla="*/ 3587862 w 4760332"/>
              <a:gd name="connsiteY6336" fmla="*/ 166964 h 2795428"/>
              <a:gd name="connsiteX6337" fmla="*/ 3596453 w 4760332"/>
              <a:gd name="connsiteY6337" fmla="*/ 157227 h 2795428"/>
              <a:gd name="connsiteX6338" fmla="*/ 1014384 w 4760332"/>
              <a:gd name="connsiteY6338" fmla="*/ 146057 h 2795428"/>
              <a:gd name="connsiteX6339" fmla="*/ 1016389 w 4760332"/>
              <a:gd name="connsiteY6339" fmla="*/ 146057 h 2795428"/>
              <a:gd name="connsiteX6340" fmla="*/ 1019826 w 4760332"/>
              <a:gd name="connsiteY6340" fmla="*/ 146057 h 2795428"/>
              <a:gd name="connsiteX6341" fmla="*/ 1038155 w 4760332"/>
              <a:gd name="connsiteY6341" fmla="*/ 166391 h 2795428"/>
              <a:gd name="connsiteX6342" fmla="*/ 1061352 w 4760332"/>
              <a:gd name="connsiteY6342" fmla="*/ 181856 h 2795428"/>
              <a:gd name="connsiteX6343" fmla="*/ 1090277 w 4760332"/>
              <a:gd name="connsiteY6343" fmla="*/ 193597 h 2795428"/>
              <a:gd name="connsiteX6344" fmla="*/ 1092282 w 4760332"/>
              <a:gd name="connsiteY6344" fmla="*/ 210208 h 2795428"/>
              <a:gd name="connsiteX6345" fmla="*/ 1097151 w 4760332"/>
              <a:gd name="connsiteY6345" fmla="*/ 222809 h 2795428"/>
              <a:gd name="connsiteX6346" fmla="*/ 1102019 w 4760332"/>
              <a:gd name="connsiteY6346" fmla="*/ 229683 h 2795428"/>
              <a:gd name="connsiteX6347" fmla="*/ 1108892 w 4760332"/>
              <a:gd name="connsiteY6347" fmla="*/ 236556 h 2795428"/>
              <a:gd name="connsiteX6348" fmla="*/ 1115766 w 4760332"/>
              <a:gd name="connsiteY6348" fmla="*/ 246293 h 2795428"/>
              <a:gd name="connsiteX6349" fmla="*/ 1104310 w 4760332"/>
              <a:gd name="connsiteY6349" fmla="*/ 248298 h 2795428"/>
              <a:gd name="connsiteX6350" fmla="*/ 1092854 w 4760332"/>
              <a:gd name="connsiteY6350" fmla="*/ 250303 h 2795428"/>
              <a:gd name="connsiteX6351" fmla="*/ 1082259 w 4760332"/>
              <a:gd name="connsiteY6351" fmla="*/ 255171 h 2795428"/>
              <a:gd name="connsiteX6352" fmla="*/ 1075385 w 4760332"/>
              <a:gd name="connsiteY6352" fmla="*/ 262044 h 2795428"/>
              <a:gd name="connsiteX6353" fmla="*/ 1074526 w 4760332"/>
              <a:gd name="connsiteY6353" fmla="*/ 264908 h 2795428"/>
              <a:gd name="connsiteX6354" fmla="*/ 1072522 w 4760332"/>
              <a:gd name="connsiteY6354" fmla="*/ 268918 h 2795428"/>
              <a:gd name="connsiteX6355" fmla="*/ 1070517 w 4760332"/>
              <a:gd name="connsiteY6355" fmla="*/ 271781 h 2795428"/>
              <a:gd name="connsiteX6356" fmla="*/ 1068511 w 4760332"/>
              <a:gd name="connsiteY6356" fmla="*/ 273786 h 2795428"/>
              <a:gd name="connsiteX6357" fmla="*/ 1065648 w 4760332"/>
              <a:gd name="connsiteY6357" fmla="*/ 276650 h 2795428"/>
              <a:gd name="connsiteX6358" fmla="*/ 1055051 w 4760332"/>
              <a:gd name="connsiteY6358" fmla="*/ 278655 h 2795428"/>
              <a:gd name="connsiteX6359" fmla="*/ 1040732 w 4760332"/>
              <a:gd name="connsiteY6359" fmla="*/ 280659 h 2795428"/>
              <a:gd name="connsiteX6360" fmla="*/ 1023263 w 4760332"/>
              <a:gd name="connsiteY6360" fmla="*/ 278655 h 2795428"/>
              <a:gd name="connsiteX6361" fmla="*/ 1009802 w 4760332"/>
              <a:gd name="connsiteY6361" fmla="*/ 276650 h 2795428"/>
              <a:gd name="connsiteX6362" fmla="*/ 1006939 w 4760332"/>
              <a:gd name="connsiteY6362" fmla="*/ 266912 h 2795428"/>
              <a:gd name="connsiteX6363" fmla="*/ 1004933 w 4760332"/>
              <a:gd name="connsiteY6363" fmla="*/ 260040 h 2795428"/>
              <a:gd name="connsiteX6364" fmla="*/ 1002929 w 4760332"/>
              <a:gd name="connsiteY6364" fmla="*/ 255171 h 2795428"/>
              <a:gd name="connsiteX6365" fmla="*/ 998061 w 4760332"/>
              <a:gd name="connsiteY6365" fmla="*/ 246293 h 2795428"/>
              <a:gd name="connsiteX6366" fmla="*/ 1020112 w 4760332"/>
              <a:gd name="connsiteY6366" fmla="*/ 239420 h 2795428"/>
              <a:gd name="connsiteX6367" fmla="*/ 1020112 w 4760332"/>
              <a:gd name="connsiteY6367" fmla="*/ 236556 h 2795428"/>
              <a:gd name="connsiteX6368" fmla="*/ 1002643 w 4760332"/>
              <a:gd name="connsiteY6368" fmla="*/ 234551 h 2795428"/>
              <a:gd name="connsiteX6369" fmla="*/ 991187 w 4760332"/>
              <a:gd name="connsiteY6369" fmla="*/ 230542 h 2795428"/>
              <a:gd name="connsiteX6370" fmla="*/ 982596 w 4760332"/>
              <a:gd name="connsiteY6370" fmla="*/ 223668 h 2795428"/>
              <a:gd name="connsiteX6371" fmla="*/ 981736 w 4760332"/>
              <a:gd name="connsiteY6371" fmla="*/ 218800 h 2795428"/>
              <a:gd name="connsiteX6372" fmla="*/ 978014 w 4760332"/>
              <a:gd name="connsiteY6372" fmla="*/ 213931 h 2795428"/>
              <a:gd name="connsiteX6373" fmla="*/ 976008 w 4760332"/>
              <a:gd name="connsiteY6373" fmla="*/ 209062 h 2795428"/>
              <a:gd name="connsiteX6374" fmla="*/ 976008 w 4760332"/>
              <a:gd name="connsiteY6374" fmla="*/ 203335 h 2795428"/>
              <a:gd name="connsiteX6375" fmla="*/ 976008 w 4760332"/>
              <a:gd name="connsiteY6375" fmla="*/ 200471 h 2795428"/>
              <a:gd name="connsiteX6376" fmla="*/ 976008 w 4760332"/>
              <a:gd name="connsiteY6376" fmla="*/ 196462 h 2795428"/>
              <a:gd name="connsiteX6377" fmla="*/ 978014 w 4760332"/>
              <a:gd name="connsiteY6377" fmla="*/ 196462 h 2795428"/>
              <a:gd name="connsiteX6378" fmla="*/ 980018 w 4760332"/>
              <a:gd name="connsiteY6378" fmla="*/ 195602 h 2795428"/>
              <a:gd name="connsiteX6379" fmla="*/ 982023 w 4760332"/>
              <a:gd name="connsiteY6379" fmla="*/ 195602 h 2795428"/>
              <a:gd name="connsiteX6380" fmla="*/ 982882 w 4760332"/>
              <a:gd name="connsiteY6380" fmla="*/ 195602 h 2795428"/>
              <a:gd name="connsiteX6381" fmla="*/ 986605 w 4760332"/>
              <a:gd name="connsiteY6381" fmla="*/ 193597 h 2795428"/>
              <a:gd name="connsiteX6382" fmla="*/ 988037 w 4760332"/>
              <a:gd name="connsiteY6382" fmla="*/ 189015 h 2795428"/>
              <a:gd name="connsiteX6383" fmla="*/ 988037 w 4760332"/>
              <a:gd name="connsiteY6383" fmla="*/ 183287 h 2795428"/>
              <a:gd name="connsiteX6384" fmla="*/ 988037 w 4760332"/>
              <a:gd name="connsiteY6384" fmla="*/ 180424 h 2795428"/>
              <a:gd name="connsiteX6385" fmla="*/ 988896 w 4760332"/>
              <a:gd name="connsiteY6385" fmla="*/ 178419 h 2795428"/>
              <a:gd name="connsiteX6386" fmla="*/ 990901 w 4760332"/>
              <a:gd name="connsiteY6386" fmla="*/ 175555 h 2795428"/>
              <a:gd name="connsiteX6387" fmla="*/ 992906 w 4760332"/>
              <a:gd name="connsiteY6387" fmla="*/ 175555 h 2795428"/>
              <a:gd name="connsiteX6388" fmla="*/ 994910 w 4760332"/>
              <a:gd name="connsiteY6388" fmla="*/ 173550 h 2795428"/>
              <a:gd name="connsiteX6389" fmla="*/ 995769 w 4760332"/>
              <a:gd name="connsiteY6389" fmla="*/ 173550 h 2795428"/>
              <a:gd name="connsiteX6390" fmla="*/ 997774 w 4760332"/>
              <a:gd name="connsiteY6390" fmla="*/ 173550 h 2795428"/>
              <a:gd name="connsiteX6391" fmla="*/ 1000638 w 4760332"/>
              <a:gd name="connsiteY6391" fmla="*/ 171546 h 2795428"/>
              <a:gd name="connsiteX6392" fmla="*/ 1002643 w 4760332"/>
              <a:gd name="connsiteY6392" fmla="*/ 164672 h 2795428"/>
              <a:gd name="connsiteX6393" fmla="*/ 1004647 w 4760332"/>
              <a:gd name="connsiteY6393" fmla="*/ 159804 h 2795428"/>
              <a:gd name="connsiteX6394" fmla="*/ 1006652 w 4760332"/>
              <a:gd name="connsiteY6394" fmla="*/ 154935 h 2795428"/>
              <a:gd name="connsiteX6395" fmla="*/ 1009516 w 4760332"/>
              <a:gd name="connsiteY6395" fmla="*/ 150067 h 2795428"/>
              <a:gd name="connsiteX6396" fmla="*/ 1011521 w 4760332"/>
              <a:gd name="connsiteY6396" fmla="*/ 148062 h 2795428"/>
              <a:gd name="connsiteX6397" fmla="*/ 1013526 w 4760332"/>
              <a:gd name="connsiteY6397" fmla="*/ 148062 h 2795428"/>
              <a:gd name="connsiteX6398" fmla="*/ 2011299 w 4760332"/>
              <a:gd name="connsiteY6398" fmla="*/ 127442 h 2795428"/>
              <a:gd name="connsiteX6399" fmla="*/ 2016168 w 4760332"/>
              <a:gd name="connsiteY6399" fmla="*/ 129447 h 2795428"/>
              <a:gd name="connsiteX6400" fmla="*/ 2021036 w 4760332"/>
              <a:gd name="connsiteY6400" fmla="*/ 130306 h 2795428"/>
              <a:gd name="connsiteX6401" fmla="*/ 2023901 w 4760332"/>
              <a:gd name="connsiteY6401" fmla="*/ 132311 h 2795428"/>
              <a:gd name="connsiteX6402" fmla="*/ 2029627 w 4760332"/>
              <a:gd name="connsiteY6402" fmla="*/ 134315 h 2795428"/>
              <a:gd name="connsiteX6403" fmla="*/ 2029627 w 4760332"/>
              <a:gd name="connsiteY6403" fmla="*/ 139184 h 2795428"/>
              <a:gd name="connsiteX6404" fmla="*/ 2030487 w 4760332"/>
              <a:gd name="connsiteY6404" fmla="*/ 143194 h 2795428"/>
              <a:gd name="connsiteX6405" fmla="*/ 2030487 w 4760332"/>
              <a:gd name="connsiteY6405" fmla="*/ 146057 h 2795428"/>
              <a:gd name="connsiteX6406" fmla="*/ 2032492 w 4760332"/>
              <a:gd name="connsiteY6406" fmla="*/ 150067 h 2795428"/>
              <a:gd name="connsiteX6407" fmla="*/ 2021036 w 4760332"/>
              <a:gd name="connsiteY6407" fmla="*/ 150067 h 2795428"/>
              <a:gd name="connsiteX6408" fmla="*/ 2019032 w 4760332"/>
              <a:gd name="connsiteY6408" fmla="*/ 146057 h 2795428"/>
              <a:gd name="connsiteX6409" fmla="*/ 2017027 w 4760332"/>
              <a:gd name="connsiteY6409" fmla="*/ 143194 h 2795428"/>
              <a:gd name="connsiteX6410" fmla="*/ 2014163 w 4760332"/>
              <a:gd name="connsiteY6410" fmla="*/ 139184 h 2795428"/>
              <a:gd name="connsiteX6411" fmla="*/ 2012158 w 4760332"/>
              <a:gd name="connsiteY6411" fmla="*/ 137180 h 2795428"/>
              <a:gd name="connsiteX6412" fmla="*/ 2012158 w 4760332"/>
              <a:gd name="connsiteY6412" fmla="*/ 132311 h 2795428"/>
              <a:gd name="connsiteX6413" fmla="*/ 2479256 w 4760332"/>
              <a:gd name="connsiteY6413" fmla="*/ 105104 h 2795428"/>
              <a:gd name="connsiteX6414" fmla="*/ 2484984 w 4760332"/>
              <a:gd name="connsiteY6414" fmla="*/ 113982 h 2795428"/>
              <a:gd name="connsiteX6415" fmla="*/ 2489853 w 4760332"/>
              <a:gd name="connsiteY6415" fmla="*/ 130592 h 2795428"/>
              <a:gd name="connsiteX6416" fmla="*/ 2496725 w 4760332"/>
              <a:gd name="connsiteY6416" fmla="*/ 146057 h 2795428"/>
              <a:gd name="connsiteX6417" fmla="*/ 2505317 w 4760332"/>
              <a:gd name="connsiteY6417" fmla="*/ 161522 h 2795428"/>
              <a:gd name="connsiteX6418" fmla="*/ 2510185 w 4760332"/>
              <a:gd name="connsiteY6418" fmla="*/ 168396 h 2795428"/>
              <a:gd name="connsiteX6419" fmla="*/ 2513050 w 4760332"/>
              <a:gd name="connsiteY6419" fmla="*/ 164386 h 2795428"/>
              <a:gd name="connsiteX6420" fmla="*/ 2515054 w 4760332"/>
              <a:gd name="connsiteY6420" fmla="*/ 163527 h 2795428"/>
              <a:gd name="connsiteX6421" fmla="*/ 2518778 w 4760332"/>
              <a:gd name="connsiteY6421" fmla="*/ 163527 h 2795428"/>
              <a:gd name="connsiteX6422" fmla="*/ 2521641 w 4760332"/>
              <a:gd name="connsiteY6422" fmla="*/ 161522 h 2795428"/>
              <a:gd name="connsiteX6423" fmla="*/ 2528515 w 4760332"/>
              <a:gd name="connsiteY6423" fmla="*/ 161522 h 2795428"/>
              <a:gd name="connsiteX6424" fmla="*/ 2528515 w 4760332"/>
              <a:gd name="connsiteY6424" fmla="*/ 164386 h 2795428"/>
              <a:gd name="connsiteX6425" fmla="*/ 2532238 w 4760332"/>
              <a:gd name="connsiteY6425" fmla="*/ 164386 h 2795428"/>
              <a:gd name="connsiteX6426" fmla="*/ 2532238 w 4760332"/>
              <a:gd name="connsiteY6426" fmla="*/ 174982 h 2795428"/>
              <a:gd name="connsiteX6427" fmla="*/ 2506176 w 4760332"/>
              <a:gd name="connsiteY6427" fmla="*/ 177847 h 2795428"/>
              <a:gd name="connsiteX6428" fmla="*/ 2503313 w 4760332"/>
              <a:gd name="connsiteY6428" fmla="*/ 205053 h 2795428"/>
              <a:gd name="connsiteX6429" fmla="*/ 2494721 w 4760332"/>
              <a:gd name="connsiteY6429" fmla="*/ 227391 h 2795428"/>
              <a:gd name="connsiteX6430" fmla="*/ 2487848 w 4760332"/>
              <a:gd name="connsiteY6430" fmla="*/ 249730 h 2795428"/>
              <a:gd name="connsiteX6431" fmla="*/ 2484984 w 4760332"/>
              <a:gd name="connsiteY6431" fmla="*/ 268345 h 2795428"/>
              <a:gd name="connsiteX6432" fmla="*/ 2482979 w 4760332"/>
              <a:gd name="connsiteY6432" fmla="*/ 286960 h 2795428"/>
              <a:gd name="connsiteX6433" fmla="*/ 2482979 w 4760332"/>
              <a:gd name="connsiteY6433" fmla="*/ 302425 h 2795428"/>
              <a:gd name="connsiteX6434" fmla="*/ 2479256 w 4760332"/>
              <a:gd name="connsiteY6434" fmla="*/ 317031 h 2795428"/>
              <a:gd name="connsiteX6435" fmla="*/ 2476392 w 4760332"/>
              <a:gd name="connsiteY6435" fmla="*/ 317031 h 2795428"/>
              <a:gd name="connsiteX6436" fmla="*/ 2476392 w 4760332"/>
              <a:gd name="connsiteY6436" fmla="*/ 314167 h 2795428"/>
              <a:gd name="connsiteX6437" fmla="*/ 2471523 w 4760332"/>
              <a:gd name="connsiteY6437" fmla="*/ 307293 h 2795428"/>
              <a:gd name="connsiteX6438" fmla="*/ 2462932 w 4760332"/>
              <a:gd name="connsiteY6438" fmla="*/ 298416 h 2795428"/>
              <a:gd name="connsiteX6439" fmla="*/ 2453195 w 4760332"/>
              <a:gd name="connsiteY6439" fmla="*/ 286673 h 2795428"/>
              <a:gd name="connsiteX6440" fmla="*/ 2444603 w 4760332"/>
              <a:gd name="connsiteY6440" fmla="*/ 274932 h 2795428"/>
              <a:gd name="connsiteX6441" fmla="*/ 2437730 w 4760332"/>
              <a:gd name="connsiteY6441" fmla="*/ 263190 h 2795428"/>
              <a:gd name="connsiteX6442" fmla="*/ 2434007 w 4760332"/>
              <a:gd name="connsiteY6442" fmla="*/ 252593 h 2795428"/>
              <a:gd name="connsiteX6443" fmla="*/ 2436012 w 4760332"/>
              <a:gd name="connsiteY6443" fmla="*/ 245721 h 2795428"/>
              <a:gd name="connsiteX6444" fmla="*/ 2439735 w 4760332"/>
              <a:gd name="connsiteY6444" fmla="*/ 243715 h 2795428"/>
              <a:gd name="connsiteX6445" fmla="*/ 2442598 w 4760332"/>
              <a:gd name="connsiteY6445" fmla="*/ 243715 h 2795428"/>
              <a:gd name="connsiteX6446" fmla="*/ 2444603 w 4760332"/>
              <a:gd name="connsiteY6446" fmla="*/ 243715 h 2795428"/>
              <a:gd name="connsiteX6447" fmla="*/ 2446607 w 4760332"/>
              <a:gd name="connsiteY6447" fmla="*/ 243715 h 2795428"/>
              <a:gd name="connsiteX6448" fmla="*/ 2447467 w 4760332"/>
              <a:gd name="connsiteY6448" fmla="*/ 243715 h 2795428"/>
              <a:gd name="connsiteX6449" fmla="*/ 2449472 w 4760332"/>
              <a:gd name="connsiteY6449" fmla="*/ 243715 h 2795428"/>
              <a:gd name="connsiteX6450" fmla="*/ 2451476 w 4760332"/>
              <a:gd name="connsiteY6450" fmla="*/ 243429 h 2795428"/>
              <a:gd name="connsiteX6451" fmla="*/ 2454341 w 4760332"/>
              <a:gd name="connsiteY6451" fmla="*/ 239420 h 2795428"/>
              <a:gd name="connsiteX6452" fmla="*/ 2451476 w 4760332"/>
              <a:gd name="connsiteY6452" fmla="*/ 239420 h 2795428"/>
              <a:gd name="connsiteX6453" fmla="*/ 2451476 w 4760332"/>
              <a:gd name="connsiteY6453" fmla="*/ 236556 h 2795428"/>
              <a:gd name="connsiteX6454" fmla="*/ 2436012 w 4760332"/>
              <a:gd name="connsiteY6454" fmla="*/ 234551 h 2795428"/>
              <a:gd name="connsiteX6455" fmla="*/ 2427420 w 4760332"/>
              <a:gd name="connsiteY6455" fmla="*/ 229683 h 2795428"/>
              <a:gd name="connsiteX6456" fmla="*/ 2420547 w 4760332"/>
              <a:gd name="connsiteY6456" fmla="*/ 220805 h 2795428"/>
              <a:gd name="connsiteX6457" fmla="*/ 2427420 w 4760332"/>
              <a:gd name="connsiteY6457" fmla="*/ 218800 h 2795428"/>
              <a:gd name="connsiteX6458" fmla="*/ 2433147 w 4760332"/>
              <a:gd name="connsiteY6458" fmla="*/ 216795 h 2795428"/>
              <a:gd name="connsiteX6459" fmla="*/ 2436012 w 4760332"/>
              <a:gd name="connsiteY6459" fmla="*/ 215936 h 2795428"/>
              <a:gd name="connsiteX6460" fmla="*/ 2439735 w 4760332"/>
              <a:gd name="connsiteY6460" fmla="*/ 213931 h 2795428"/>
              <a:gd name="connsiteX6461" fmla="*/ 2442598 w 4760332"/>
              <a:gd name="connsiteY6461" fmla="*/ 211927 h 2795428"/>
              <a:gd name="connsiteX6462" fmla="*/ 2446321 w 4760332"/>
              <a:gd name="connsiteY6462" fmla="*/ 209062 h 2795428"/>
              <a:gd name="connsiteX6463" fmla="*/ 2446321 w 4760332"/>
              <a:gd name="connsiteY6463" fmla="*/ 205053 h 2795428"/>
              <a:gd name="connsiteX6464" fmla="*/ 2432861 w 4760332"/>
              <a:gd name="connsiteY6464" fmla="*/ 205053 h 2795428"/>
              <a:gd name="connsiteX6465" fmla="*/ 2429138 w 4760332"/>
              <a:gd name="connsiteY6465" fmla="*/ 207058 h 2795428"/>
              <a:gd name="connsiteX6466" fmla="*/ 2426274 w 4760332"/>
              <a:gd name="connsiteY6466" fmla="*/ 207058 h 2795428"/>
              <a:gd name="connsiteX6467" fmla="*/ 2422551 w 4760332"/>
              <a:gd name="connsiteY6467" fmla="*/ 209062 h 2795428"/>
              <a:gd name="connsiteX6468" fmla="*/ 2417683 w 4760332"/>
              <a:gd name="connsiteY6468" fmla="*/ 209062 h 2795428"/>
              <a:gd name="connsiteX6469" fmla="*/ 2409091 w 4760332"/>
              <a:gd name="connsiteY6469" fmla="*/ 193597 h 2795428"/>
              <a:gd name="connsiteX6470" fmla="*/ 2399354 w 4760332"/>
              <a:gd name="connsiteY6470" fmla="*/ 178133 h 2795428"/>
              <a:gd name="connsiteX6471" fmla="*/ 2400213 w 4760332"/>
              <a:gd name="connsiteY6471" fmla="*/ 173264 h 2795428"/>
              <a:gd name="connsiteX6472" fmla="*/ 2400213 w 4760332"/>
              <a:gd name="connsiteY6472" fmla="*/ 170400 h 2795428"/>
              <a:gd name="connsiteX6473" fmla="*/ 2402217 w 4760332"/>
              <a:gd name="connsiteY6473" fmla="*/ 168396 h 2795428"/>
              <a:gd name="connsiteX6474" fmla="*/ 2404223 w 4760332"/>
              <a:gd name="connsiteY6474" fmla="*/ 164386 h 2795428"/>
              <a:gd name="connsiteX6475" fmla="*/ 2404223 w 4760332"/>
              <a:gd name="connsiteY6475" fmla="*/ 161522 h 2795428"/>
              <a:gd name="connsiteX6476" fmla="*/ 2406228 w 4760332"/>
              <a:gd name="connsiteY6476" fmla="*/ 156654 h 2795428"/>
              <a:gd name="connsiteX6477" fmla="*/ 2402504 w 4760332"/>
              <a:gd name="connsiteY6477" fmla="*/ 156654 h 2795428"/>
              <a:gd name="connsiteX6478" fmla="*/ 2402504 w 4760332"/>
              <a:gd name="connsiteY6478" fmla="*/ 152645 h 2795428"/>
              <a:gd name="connsiteX6479" fmla="*/ 2399640 w 4760332"/>
              <a:gd name="connsiteY6479" fmla="*/ 154649 h 2795428"/>
              <a:gd name="connsiteX6480" fmla="*/ 2397635 w 4760332"/>
              <a:gd name="connsiteY6480" fmla="*/ 154649 h 2795428"/>
              <a:gd name="connsiteX6481" fmla="*/ 2395631 w 4760332"/>
              <a:gd name="connsiteY6481" fmla="*/ 154649 h 2795428"/>
              <a:gd name="connsiteX6482" fmla="*/ 2393626 w 4760332"/>
              <a:gd name="connsiteY6482" fmla="*/ 154649 h 2795428"/>
              <a:gd name="connsiteX6483" fmla="*/ 2393626 w 4760332"/>
              <a:gd name="connsiteY6483" fmla="*/ 152645 h 2795428"/>
              <a:gd name="connsiteX6484" fmla="*/ 2390763 w 4760332"/>
              <a:gd name="connsiteY6484" fmla="*/ 149780 h 2795428"/>
              <a:gd name="connsiteX6485" fmla="*/ 2388757 w 4760332"/>
              <a:gd name="connsiteY6485" fmla="*/ 145771 h 2795428"/>
              <a:gd name="connsiteX6486" fmla="*/ 2386753 w 4760332"/>
              <a:gd name="connsiteY6486" fmla="*/ 142907 h 2795428"/>
              <a:gd name="connsiteX6487" fmla="*/ 2385894 w 4760332"/>
              <a:gd name="connsiteY6487" fmla="*/ 140902 h 2795428"/>
              <a:gd name="connsiteX6488" fmla="*/ 2385894 w 4760332"/>
              <a:gd name="connsiteY6488" fmla="*/ 136034 h 2795428"/>
              <a:gd name="connsiteX6489" fmla="*/ 2383889 w 4760332"/>
              <a:gd name="connsiteY6489" fmla="*/ 130306 h 2795428"/>
              <a:gd name="connsiteX6490" fmla="*/ 2402217 w 4760332"/>
              <a:gd name="connsiteY6490" fmla="*/ 118565 h 2795428"/>
              <a:gd name="connsiteX6491" fmla="*/ 2420547 w 4760332"/>
              <a:gd name="connsiteY6491" fmla="*/ 108827 h 2795428"/>
              <a:gd name="connsiteX6492" fmla="*/ 2422551 w 4760332"/>
              <a:gd name="connsiteY6492" fmla="*/ 113696 h 2795428"/>
              <a:gd name="connsiteX6493" fmla="*/ 2424556 w 4760332"/>
              <a:gd name="connsiteY6493" fmla="*/ 118565 h 2795428"/>
              <a:gd name="connsiteX6494" fmla="*/ 2426560 w 4760332"/>
              <a:gd name="connsiteY6494" fmla="*/ 120569 h 2795428"/>
              <a:gd name="connsiteX6495" fmla="*/ 2429425 w 4760332"/>
              <a:gd name="connsiteY6495" fmla="*/ 122574 h 2795428"/>
              <a:gd name="connsiteX6496" fmla="*/ 2431429 w 4760332"/>
              <a:gd name="connsiteY6496" fmla="*/ 122574 h 2795428"/>
              <a:gd name="connsiteX6497" fmla="*/ 2433434 w 4760332"/>
              <a:gd name="connsiteY6497" fmla="*/ 123433 h 2795428"/>
              <a:gd name="connsiteX6498" fmla="*/ 2436297 w 4760332"/>
              <a:gd name="connsiteY6498" fmla="*/ 125437 h 2795428"/>
              <a:gd name="connsiteX6499" fmla="*/ 2440021 w 4760332"/>
              <a:gd name="connsiteY6499" fmla="*/ 127442 h 2795428"/>
              <a:gd name="connsiteX6500" fmla="*/ 2442885 w 4760332"/>
              <a:gd name="connsiteY6500" fmla="*/ 137180 h 2795428"/>
              <a:gd name="connsiteX6501" fmla="*/ 2444890 w 4760332"/>
              <a:gd name="connsiteY6501" fmla="*/ 149780 h 2795428"/>
              <a:gd name="connsiteX6502" fmla="*/ 2446894 w 4760332"/>
              <a:gd name="connsiteY6502" fmla="*/ 161522 h 2795428"/>
              <a:gd name="connsiteX6503" fmla="*/ 2454627 w 4760332"/>
              <a:gd name="connsiteY6503" fmla="*/ 161522 h 2795428"/>
              <a:gd name="connsiteX6504" fmla="*/ 2454627 w 4760332"/>
              <a:gd name="connsiteY6504" fmla="*/ 152645 h 2795428"/>
              <a:gd name="connsiteX6505" fmla="*/ 2451762 w 4760332"/>
              <a:gd name="connsiteY6505" fmla="*/ 142907 h 2795428"/>
              <a:gd name="connsiteX6506" fmla="*/ 2451762 w 4760332"/>
              <a:gd name="connsiteY6506" fmla="*/ 130306 h 2795428"/>
              <a:gd name="connsiteX6507" fmla="*/ 2454627 w 4760332"/>
              <a:gd name="connsiteY6507" fmla="*/ 118565 h 2795428"/>
              <a:gd name="connsiteX6508" fmla="*/ 2458350 w 4760332"/>
              <a:gd name="connsiteY6508" fmla="*/ 108827 h 2795428"/>
              <a:gd name="connsiteX6509" fmla="*/ 3425480 w 4760332"/>
              <a:gd name="connsiteY6509" fmla="*/ 96512 h 2795428"/>
              <a:gd name="connsiteX6510" fmla="*/ 3430349 w 4760332"/>
              <a:gd name="connsiteY6510" fmla="*/ 100521 h 2795428"/>
              <a:gd name="connsiteX6511" fmla="*/ 3434071 w 4760332"/>
              <a:gd name="connsiteY6511" fmla="*/ 103386 h 2795428"/>
              <a:gd name="connsiteX6512" fmla="*/ 3438940 w 4760332"/>
              <a:gd name="connsiteY6512" fmla="*/ 103386 h 2795428"/>
              <a:gd name="connsiteX6513" fmla="*/ 3443809 w 4760332"/>
              <a:gd name="connsiteY6513" fmla="*/ 103386 h 2795428"/>
              <a:gd name="connsiteX6514" fmla="*/ 3452400 w 4760332"/>
              <a:gd name="connsiteY6514" fmla="*/ 105390 h 2795428"/>
              <a:gd name="connsiteX6515" fmla="*/ 3450396 w 4760332"/>
              <a:gd name="connsiteY6515" fmla="*/ 109400 h 2795428"/>
              <a:gd name="connsiteX6516" fmla="*/ 3450396 w 4760332"/>
              <a:gd name="connsiteY6516" fmla="*/ 110259 h 2795428"/>
              <a:gd name="connsiteX6517" fmla="*/ 3450396 w 4760332"/>
              <a:gd name="connsiteY6517" fmla="*/ 112264 h 2795428"/>
              <a:gd name="connsiteX6518" fmla="*/ 3449537 w 4760332"/>
              <a:gd name="connsiteY6518" fmla="*/ 114269 h 2795428"/>
              <a:gd name="connsiteX6519" fmla="*/ 3449537 w 4760332"/>
              <a:gd name="connsiteY6519" fmla="*/ 116273 h 2795428"/>
              <a:gd name="connsiteX6520" fmla="*/ 3436935 w 4760332"/>
              <a:gd name="connsiteY6520" fmla="*/ 123147 h 2795428"/>
              <a:gd name="connsiteX6521" fmla="*/ 3420612 w 4760332"/>
              <a:gd name="connsiteY6521" fmla="*/ 126010 h 2795428"/>
              <a:gd name="connsiteX6522" fmla="*/ 3403142 w 4760332"/>
              <a:gd name="connsiteY6522" fmla="*/ 128015 h 2795428"/>
              <a:gd name="connsiteX6523" fmla="*/ 3402282 w 4760332"/>
              <a:gd name="connsiteY6523" fmla="*/ 124006 h 2795428"/>
              <a:gd name="connsiteX6524" fmla="*/ 3402282 w 4760332"/>
              <a:gd name="connsiteY6524" fmla="*/ 121142 h 2795428"/>
              <a:gd name="connsiteX6525" fmla="*/ 3400278 w 4760332"/>
              <a:gd name="connsiteY6525" fmla="*/ 117132 h 2795428"/>
              <a:gd name="connsiteX6526" fmla="*/ 3400278 w 4760332"/>
              <a:gd name="connsiteY6526" fmla="*/ 112264 h 2795428"/>
              <a:gd name="connsiteX6527" fmla="*/ 3405147 w 4760332"/>
              <a:gd name="connsiteY6527" fmla="*/ 109400 h 2795428"/>
              <a:gd name="connsiteX6528" fmla="*/ 3408869 w 4760332"/>
              <a:gd name="connsiteY6528" fmla="*/ 105390 h 2795428"/>
              <a:gd name="connsiteX6529" fmla="*/ 3411733 w 4760332"/>
              <a:gd name="connsiteY6529" fmla="*/ 103386 h 2795428"/>
              <a:gd name="connsiteX6530" fmla="*/ 3415456 w 4760332"/>
              <a:gd name="connsiteY6530" fmla="*/ 100521 h 2795428"/>
              <a:gd name="connsiteX6531" fmla="*/ 3418320 w 4760332"/>
              <a:gd name="connsiteY6531" fmla="*/ 98517 h 2795428"/>
              <a:gd name="connsiteX6532" fmla="*/ 2908550 w 4760332"/>
              <a:gd name="connsiteY6532" fmla="*/ 96512 h 2795428"/>
              <a:gd name="connsiteX6533" fmla="*/ 2922010 w 4760332"/>
              <a:gd name="connsiteY6533" fmla="*/ 98517 h 2795428"/>
              <a:gd name="connsiteX6534" fmla="*/ 2931748 w 4760332"/>
              <a:gd name="connsiteY6534" fmla="*/ 103386 h 2795428"/>
              <a:gd name="connsiteX6535" fmla="*/ 2941485 w 4760332"/>
              <a:gd name="connsiteY6535" fmla="*/ 109114 h 2795428"/>
              <a:gd name="connsiteX6536" fmla="*/ 2938621 w 4760332"/>
              <a:gd name="connsiteY6536" fmla="*/ 111977 h 2795428"/>
              <a:gd name="connsiteX6537" fmla="*/ 2936616 w 4760332"/>
              <a:gd name="connsiteY6537" fmla="*/ 116846 h 2795428"/>
              <a:gd name="connsiteX6538" fmla="*/ 2933753 w 4760332"/>
              <a:gd name="connsiteY6538" fmla="*/ 118851 h 2795428"/>
              <a:gd name="connsiteX6539" fmla="*/ 2928884 w 4760332"/>
              <a:gd name="connsiteY6539" fmla="*/ 120855 h 2795428"/>
              <a:gd name="connsiteX6540" fmla="*/ 2923156 w 4760332"/>
              <a:gd name="connsiteY6540" fmla="*/ 122860 h 2795428"/>
              <a:gd name="connsiteX6541" fmla="*/ 2916284 w 4760332"/>
              <a:gd name="connsiteY6541" fmla="*/ 122860 h 2795428"/>
              <a:gd name="connsiteX6542" fmla="*/ 2911415 w 4760332"/>
              <a:gd name="connsiteY6542" fmla="*/ 125724 h 2795428"/>
              <a:gd name="connsiteX6543" fmla="*/ 2906547 w 4760332"/>
              <a:gd name="connsiteY6543" fmla="*/ 125724 h 2795428"/>
              <a:gd name="connsiteX6544" fmla="*/ 2901678 w 4760332"/>
              <a:gd name="connsiteY6544" fmla="*/ 127729 h 2795428"/>
              <a:gd name="connsiteX6545" fmla="*/ 2894804 w 4760332"/>
              <a:gd name="connsiteY6545" fmla="*/ 127729 h 2795428"/>
              <a:gd name="connsiteX6546" fmla="*/ 2894804 w 4760332"/>
              <a:gd name="connsiteY6546" fmla="*/ 117132 h 2795428"/>
              <a:gd name="connsiteX6547" fmla="*/ 2895663 w 4760332"/>
              <a:gd name="connsiteY6547" fmla="*/ 110259 h 2795428"/>
              <a:gd name="connsiteX6548" fmla="*/ 2902536 w 4760332"/>
              <a:gd name="connsiteY6548" fmla="*/ 105390 h 2795428"/>
              <a:gd name="connsiteX6549" fmla="*/ 1619235 w 4760332"/>
              <a:gd name="connsiteY6549" fmla="*/ 96512 h 2795428"/>
              <a:gd name="connsiteX6550" fmla="*/ 1619521 w 4760332"/>
              <a:gd name="connsiteY6550" fmla="*/ 96512 h 2795428"/>
              <a:gd name="connsiteX6551" fmla="*/ 1632981 w 4760332"/>
              <a:gd name="connsiteY6551" fmla="*/ 96512 h 2795428"/>
              <a:gd name="connsiteX6552" fmla="*/ 1635846 w 4760332"/>
              <a:gd name="connsiteY6552" fmla="*/ 105390 h 2795428"/>
              <a:gd name="connsiteX6553" fmla="*/ 1639568 w 4760332"/>
              <a:gd name="connsiteY6553" fmla="*/ 110259 h 2795428"/>
              <a:gd name="connsiteX6554" fmla="*/ 1642432 w 4760332"/>
              <a:gd name="connsiteY6554" fmla="*/ 117132 h 2795428"/>
              <a:gd name="connsiteX6555" fmla="*/ 1644437 w 4760332"/>
              <a:gd name="connsiteY6555" fmla="*/ 127729 h 2795428"/>
              <a:gd name="connsiteX6556" fmla="*/ 1641573 w 4760332"/>
              <a:gd name="connsiteY6556" fmla="*/ 127729 h 2795428"/>
              <a:gd name="connsiteX6557" fmla="*/ 1630977 w 4760332"/>
              <a:gd name="connsiteY6557" fmla="*/ 120855 h 2795428"/>
              <a:gd name="connsiteX6558" fmla="*/ 1624103 w 4760332"/>
              <a:gd name="connsiteY6558" fmla="*/ 113982 h 2795428"/>
              <a:gd name="connsiteX6559" fmla="*/ 1619235 w 4760332"/>
              <a:gd name="connsiteY6559" fmla="*/ 107109 h 2795428"/>
              <a:gd name="connsiteX6560" fmla="*/ 3515119 w 4760332"/>
              <a:gd name="connsiteY6560" fmla="*/ 75034 h 2795428"/>
              <a:gd name="connsiteX6561" fmla="*/ 3517983 w 4760332"/>
              <a:gd name="connsiteY6561" fmla="*/ 75034 h 2795428"/>
              <a:gd name="connsiteX6562" fmla="*/ 3521706 w 4760332"/>
              <a:gd name="connsiteY6562" fmla="*/ 77038 h 2795428"/>
              <a:gd name="connsiteX6563" fmla="*/ 3522565 w 4760332"/>
              <a:gd name="connsiteY6563" fmla="*/ 77038 h 2795428"/>
              <a:gd name="connsiteX6564" fmla="*/ 3524569 w 4760332"/>
              <a:gd name="connsiteY6564" fmla="*/ 77038 h 2795428"/>
              <a:gd name="connsiteX6565" fmla="*/ 3526575 w 4760332"/>
              <a:gd name="connsiteY6565" fmla="*/ 77897 h 2795428"/>
              <a:gd name="connsiteX6566" fmla="*/ 3522852 w 4760332"/>
              <a:gd name="connsiteY6566" fmla="*/ 81907 h 2795428"/>
              <a:gd name="connsiteX6567" fmla="*/ 3519987 w 4760332"/>
              <a:gd name="connsiteY6567" fmla="*/ 84771 h 2795428"/>
              <a:gd name="connsiteX6568" fmla="*/ 3517983 w 4760332"/>
              <a:gd name="connsiteY6568" fmla="*/ 89640 h 2795428"/>
              <a:gd name="connsiteX6569" fmla="*/ 3515978 w 4760332"/>
              <a:gd name="connsiteY6569" fmla="*/ 93649 h 2795428"/>
              <a:gd name="connsiteX6570" fmla="*/ 3515119 w 4760332"/>
              <a:gd name="connsiteY6570" fmla="*/ 100521 h 2795428"/>
              <a:gd name="connsiteX6571" fmla="*/ 3517983 w 4760332"/>
              <a:gd name="connsiteY6571" fmla="*/ 100521 h 2795428"/>
              <a:gd name="connsiteX6572" fmla="*/ 3521706 w 4760332"/>
              <a:gd name="connsiteY6572" fmla="*/ 95653 h 2795428"/>
              <a:gd name="connsiteX6573" fmla="*/ 3524569 w 4760332"/>
              <a:gd name="connsiteY6573" fmla="*/ 91644 h 2795428"/>
              <a:gd name="connsiteX6574" fmla="*/ 3528293 w 4760332"/>
              <a:gd name="connsiteY6574" fmla="*/ 88780 h 2795428"/>
              <a:gd name="connsiteX6575" fmla="*/ 3533162 w 4760332"/>
              <a:gd name="connsiteY6575" fmla="*/ 86775 h 2795428"/>
              <a:gd name="connsiteX6576" fmla="*/ 3542899 w 4760332"/>
              <a:gd name="connsiteY6576" fmla="*/ 96512 h 2795428"/>
              <a:gd name="connsiteX6577" fmla="*/ 3555500 w 4760332"/>
              <a:gd name="connsiteY6577" fmla="*/ 105390 h 2795428"/>
              <a:gd name="connsiteX6578" fmla="*/ 3563232 w 4760332"/>
              <a:gd name="connsiteY6578" fmla="*/ 112264 h 2795428"/>
              <a:gd name="connsiteX6579" fmla="*/ 3563232 w 4760332"/>
              <a:gd name="connsiteY6579" fmla="*/ 134602 h 2795428"/>
              <a:gd name="connsiteX6580" fmla="*/ 3568959 w 4760332"/>
              <a:gd name="connsiteY6580" fmla="*/ 139470 h 2795428"/>
              <a:gd name="connsiteX6581" fmla="*/ 3573828 w 4760332"/>
              <a:gd name="connsiteY6581" fmla="*/ 143480 h 2795428"/>
              <a:gd name="connsiteX6582" fmla="*/ 3578697 w 4760332"/>
              <a:gd name="connsiteY6582" fmla="*/ 144339 h 2795428"/>
              <a:gd name="connsiteX6583" fmla="*/ 3582421 w 4760332"/>
              <a:gd name="connsiteY6583" fmla="*/ 151212 h 2795428"/>
              <a:gd name="connsiteX6584" fmla="*/ 3585284 w 4760332"/>
              <a:gd name="connsiteY6584" fmla="*/ 164959 h 2795428"/>
              <a:gd name="connsiteX6585" fmla="*/ 3578410 w 4760332"/>
              <a:gd name="connsiteY6585" fmla="*/ 173837 h 2795428"/>
              <a:gd name="connsiteX6586" fmla="*/ 3575547 w 4760332"/>
              <a:gd name="connsiteY6586" fmla="*/ 182715 h 2795428"/>
              <a:gd name="connsiteX6587" fmla="*/ 3568673 w 4760332"/>
              <a:gd name="connsiteY6587" fmla="*/ 187584 h 2795428"/>
              <a:gd name="connsiteX6588" fmla="*/ 3560082 w 4760332"/>
              <a:gd name="connsiteY6588" fmla="*/ 189588 h 2795428"/>
              <a:gd name="connsiteX6589" fmla="*/ 3544616 w 4760332"/>
              <a:gd name="connsiteY6589" fmla="*/ 190447 h 2795428"/>
              <a:gd name="connsiteX6590" fmla="*/ 3533162 w 4760332"/>
              <a:gd name="connsiteY6590" fmla="*/ 180710 h 2795428"/>
              <a:gd name="connsiteX6591" fmla="*/ 3515692 w 4760332"/>
              <a:gd name="connsiteY6591" fmla="*/ 171832 h 2795428"/>
              <a:gd name="connsiteX6592" fmla="*/ 3497363 w 4760332"/>
              <a:gd name="connsiteY6592" fmla="*/ 166964 h 2795428"/>
              <a:gd name="connsiteX6593" fmla="*/ 3479035 w 4760332"/>
              <a:gd name="connsiteY6593" fmla="*/ 160090 h 2795428"/>
              <a:gd name="connsiteX6594" fmla="*/ 3462710 w 4760332"/>
              <a:gd name="connsiteY6594" fmla="*/ 153218 h 2795428"/>
              <a:gd name="connsiteX6595" fmla="*/ 3452114 w 4760332"/>
              <a:gd name="connsiteY6595" fmla="*/ 143480 h 2795428"/>
              <a:gd name="connsiteX6596" fmla="*/ 3458987 w 4760332"/>
              <a:gd name="connsiteY6596" fmla="*/ 139470 h 2795428"/>
              <a:gd name="connsiteX6597" fmla="*/ 3463856 w 4760332"/>
              <a:gd name="connsiteY6597" fmla="*/ 136607 h 2795428"/>
              <a:gd name="connsiteX6598" fmla="*/ 3467579 w 4760332"/>
              <a:gd name="connsiteY6598" fmla="*/ 132597 h 2795428"/>
              <a:gd name="connsiteX6599" fmla="*/ 3469584 w 4760332"/>
              <a:gd name="connsiteY6599" fmla="*/ 127729 h 2795428"/>
              <a:gd name="connsiteX6600" fmla="*/ 3470443 w 4760332"/>
              <a:gd name="connsiteY6600" fmla="*/ 118851 h 2795428"/>
              <a:gd name="connsiteX6601" fmla="*/ 3469584 w 4760332"/>
              <a:gd name="connsiteY6601" fmla="*/ 115987 h 2795428"/>
              <a:gd name="connsiteX6602" fmla="*/ 3467579 w 4760332"/>
              <a:gd name="connsiteY6602" fmla="*/ 110259 h 2795428"/>
              <a:gd name="connsiteX6603" fmla="*/ 3467579 w 4760332"/>
              <a:gd name="connsiteY6603" fmla="*/ 103099 h 2795428"/>
              <a:gd name="connsiteX6604" fmla="*/ 3467579 w 4760332"/>
              <a:gd name="connsiteY6604" fmla="*/ 96226 h 2795428"/>
              <a:gd name="connsiteX6605" fmla="*/ 3467579 w 4760332"/>
              <a:gd name="connsiteY6605" fmla="*/ 95366 h 2795428"/>
              <a:gd name="connsiteX6606" fmla="*/ 3469584 w 4760332"/>
              <a:gd name="connsiteY6606" fmla="*/ 95366 h 2795428"/>
              <a:gd name="connsiteX6607" fmla="*/ 3470443 w 4760332"/>
              <a:gd name="connsiteY6607" fmla="*/ 93362 h 2795428"/>
              <a:gd name="connsiteX6608" fmla="*/ 3485907 w 4760332"/>
              <a:gd name="connsiteY6608" fmla="*/ 89353 h 2795428"/>
              <a:gd name="connsiteX6609" fmla="*/ 3502232 w 4760332"/>
              <a:gd name="connsiteY6609" fmla="*/ 81620 h 2795428"/>
              <a:gd name="connsiteX6610" fmla="*/ 3301474 w 4760332"/>
              <a:gd name="connsiteY6610" fmla="*/ 71024 h 2795428"/>
              <a:gd name="connsiteX6611" fmla="*/ 3311211 w 4760332"/>
              <a:gd name="connsiteY6611" fmla="*/ 71024 h 2795428"/>
              <a:gd name="connsiteX6612" fmla="*/ 3324671 w 4760332"/>
              <a:gd name="connsiteY6612" fmla="*/ 84771 h 2795428"/>
              <a:gd name="connsiteX6613" fmla="*/ 3342141 w 4760332"/>
              <a:gd name="connsiteY6613" fmla="*/ 96512 h 2795428"/>
              <a:gd name="connsiteX6614" fmla="*/ 3342141 w 4760332"/>
              <a:gd name="connsiteY6614" fmla="*/ 100235 h 2795428"/>
              <a:gd name="connsiteX6615" fmla="*/ 3338417 w 4760332"/>
              <a:gd name="connsiteY6615" fmla="*/ 100235 h 2795428"/>
              <a:gd name="connsiteX6616" fmla="*/ 3338417 w 4760332"/>
              <a:gd name="connsiteY6616" fmla="*/ 105104 h 2795428"/>
              <a:gd name="connsiteX6617" fmla="*/ 3322094 w 4760332"/>
              <a:gd name="connsiteY6617" fmla="*/ 96226 h 2795428"/>
              <a:gd name="connsiteX6618" fmla="*/ 3310638 w 4760332"/>
              <a:gd name="connsiteY6618" fmla="*/ 84485 h 2795428"/>
              <a:gd name="connsiteX6619" fmla="*/ 2963537 w 4760332"/>
              <a:gd name="connsiteY6619" fmla="*/ 66155 h 2795428"/>
              <a:gd name="connsiteX6620" fmla="*/ 2976997 w 4760332"/>
              <a:gd name="connsiteY6620" fmla="*/ 70165 h 2795428"/>
              <a:gd name="connsiteX6621" fmla="*/ 2987593 w 4760332"/>
              <a:gd name="connsiteY6621" fmla="*/ 73029 h 2795428"/>
              <a:gd name="connsiteX6622" fmla="*/ 2997331 w 4760332"/>
              <a:gd name="connsiteY6622" fmla="*/ 77897 h 2795428"/>
              <a:gd name="connsiteX6623" fmla="*/ 2997331 w 4760332"/>
              <a:gd name="connsiteY6623" fmla="*/ 86775 h 2795428"/>
              <a:gd name="connsiteX6624" fmla="*/ 2988739 w 4760332"/>
              <a:gd name="connsiteY6624" fmla="*/ 88780 h 2795428"/>
              <a:gd name="connsiteX6625" fmla="*/ 2981006 w 4760332"/>
              <a:gd name="connsiteY6625" fmla="*/ 91644 h 2795428"/>
              <a:gd name="connsiteX6626" fmla="*/ 2968406 w 4760332"/>
              <a:gd name="connsiteY6626" fmla="*/ 93649 h 2795428"/>
              <a:gd name="connsiteX6627" fmla="*/ 2963537 w 4760332"/>
              <a:gd name="connsiteY6627" fmla="*/ 95653 h 2795428"/>
              <a:gd name="connsiteX6628" fmla="*/ 2960673 w 4760332"/>
              <a:gd name="connsiteY6628" fmla="*/ 96512 h 2795428"/>
              <a:gd name="connsiteX6629" fmla="*/ 2954946 w 4760332"/>
              <a:gd name="connsiteY6629" fmla="*/ 96512 h 2795428"/>
              <a:gd name="connsiteX6630" fmla="*/ 2950077 w 4760332"/>
              <a:gd name="connsiteY6630" fmla="*/ 96512 h 2795428"/>
              <a:gd name="connsiteX6631" fmla="*/ 2950077 w 4760332"/>
              <a:gd name="connsiteY6631" fmla="*/ 86775 h 2795428"/>
              <a:gd name="connsiteX6632" fmla="*/ 2953800 w 4760332"/>
              <a:gd name="connsiteY6632" fmla="*/ 81907 h 2795428"/>
              <a:gd name="connsiteX6633" fmla="*/ 2958668 w 4760332"/>
              <a:gd name="connsiteY6633" fmla="*/ 75034 h 2795428"/>
              <a:gd name="connsiteX6634" fmla="*/ 2553431 w 4760332"/>
              <a:gd name="connsiteY6634" fmla="*/ 56418 h 2795428"/>
              <a:gd name="connsiteX6635" fmla="*/ 2553431 w 4760332"/>
              <a:gd name="connsiteY6635" fmla="*/ 75034 h 2795428"/>
              <a:gd name="connsiteX6636" fmla="*/ 2560303 w 4760332"/>
              <a:gd name="connsiteY6636" fmla="*/ 75034 h 2795428"/>
              <a:gd name="connsiteX6637" fmla="*/ 2564026 w 4760332"/>
              <a:gd name="connsiteY6637" fmla="*/ 73029 h 2795428"/>
              <a:gd name="connsiteX6638" fmla="*/ 2566891 w 4760332"/>
              <a:gd name="connsiteY6638" fmla="*/ 73029 h 2795428"/>
              <a:gd name="connsiteX6639" fmla="*/ 2570613 w 4760332"/>
              <a:gd name="connsiteY6639" fmla="*/ 73029 h 2795428"/>
              <a:gd name="connsiteX6640" fmla="*/ 2571473 w 4760332"/>
              <a:gd name="connsiteY6640" fmla="*/ 73029 h 2795428"/>
              <a:gd name="connsiteX6641" fmla="*/ 2575196 w 4760332"/>
              <a:gd name="connsiteY6641" fmla="*/ 75034 h 2795428"/>
              <a:gd name="connsiteX6642" fmla="*/ 2580064 w 4760332"/>
              <a:gd name="connsiteY6642" fmla="*/ 77897 h 2795428"/>
              <a:gd name="connsiteX6643" fmla="*/ 2580064 w 4760332"/>
              <a:gd name="connsiteY6643" fmla="*/ 86775 h 2795428"/>
              <a:gd name="connsiteX6644" fmla="*/ 2583787 w 4760332"/>
              <a:gd name="connsiteY6644" fmla="*/ 88780 h 2795428"/>
              <a:gd name="connsiteX6645" fmla="*/ 2588656 w 4760332"/>
              <a:gd name="connsiteY6645" fmla="*/ 88780 h 2795428"/>
              <a:gd name="connsiteX6646" fmla="*/ 2591520 w 4760332"/>
              <a:gd name="connsiteY6646" fmla="*/ 86775 h 2795428"/>
              <a:gd name="connsiteX6647" fmla="*/ 2597248 w 4760332"/>
              <a:gd name="connsiteY6647" fmla="*/ 86775 h 2795428"/>
              <a:gd name="connsiteX6648" fmla="*/ 2598106 w 4760332"/>
              <a:gd name="connsiteY6648" fmla="*/ 84771 h 2795428"/>
              <a:gd name="connsiteX6649" fmla="*/ 2601830 w 4760332"/>
              <a:gd name="connsiteY6649" fmla="*/ 86775 h 2795428"/>
              <a:gd name="connsiteX6650" fmla="*/ 2604694 w 4760332"/>
              <a:gd name="connsiteY6650" fmla="*/ 89640 h 2795428"/>
              <a:gd name="connsiteX6651" fmla="*/ 2608416 w 4760332"/>
              <a:gd name="connsiteY6651" fmla="*/ 95366 h 2795428"/>
              <a:gd name="connsiteX6652" fmla="*/ 2611281 w 4760332"/>
              <a:gd name="connsiteY6652" fmla="*/ 100235 h 2795428"/>
              <a:gd name="connsiteX6653" fmla="*/ 2606412 w 4760332"/>
              <a:gd name="connsiteY6653" fmla="*/ 111977 h 2795428"/>
              <a:gd name="connsiteX6654" fmla="*/ 2601544 w 4760332"/>
              <a:gd name="connsiteY6654" fmla="*/ 123720 h 2795428"/>
              <a:gd name="connsiteX6655" fmla="*/ 2597821 w 4760332"/>
              <a:gd name="connsiteY6655" fmla="*/ 137466 h 2795428"/>
              <a:gd name="connsiteX6656" fmla="*/ 2586365 w 4760332"/>
              <a:gd name="connsiteY6656" fmla="*/ 137466 h 2795428"/>
              <a:gd name="connsiteX6657" fmla="*/ 2577774 w 4760332"/>
              <a:gd name="connsiteY6657" fmla="*/ 141475 h 2795428"/>
              <a:gd name="connsiteX6658" fmla="*/ 2570041 w 4760332"/>
              <a:gd name="connsiteY6658" fmla="*/ 146344 h 2795428"/>
              <a:gd name="connsiteX6659" fmla="*/ 2556581 w 4760332"/>
              <a:gd name="connsiteY6659" fmla="*/ 150353 h 2795428"/>
              <a:gd name="connsiteX6660" fmla="*/ 2547989 w 4760332"/>
              <a:gd name="connsiteY6660" fmla="*/ 143480 h 2795428"/>
              <a:gd name="connsiteX6661" fmla="*/ 2536533 w 4760332"/>
              <a:gd name="connsiteY6661" fmla="*/ 139470 h 2795428"/>
              <a:gd name="connsiteX6662" fmla="*/ 2525078 w 4760332"/>
              <a:gd name="connsiteY6662" fmla="*/ 134602 h 2795428"/>
              <a:gd name="connsiteX6663" fmla="*/ 2523074 w 4760332"/>
              <a:gd name="connsiteY6663" fmla="*/ 130592 h 2795428"/>
              <a:gd name="connsiteX6664" fmla="*/ 2523074 w 4760332"/>
              <a:gd name="connsiteY6664" fmla="*/ 127729 h 2795428"/>
              <a:gd name="connsiteX6665" fmla="*/ 2521068 w 4760332"/>
              <a:gd name="connsiteY6665" fmla="*/ 123720 h 2795428"/>
              <a:gd name="connsiteX6666" fmla="*/ 2519064 w 4760332"/>
              <a:gd name="connsiteY6666" fmla="*/ 118851 h 2795428"/>
              <a:gd name="connsiteX6667" fmla="*/ 2514196 w 4760332"/>
              <a:gd name="connsiteY6667" fmla="*/ 113982 h 2795428"/>
              <a:gd name="connsiteX6668" fmla="*/ 2509327 w 4760332"/>
              <a:gd name="connsiteY6668" fmla="*/ 109114 h 2795428"/>
              <a:gd name="connsiteX6669" fmla="*/ 2505603 w 4760332"/>
              <a:gd name="connsiteY6669" fmla="*/ 105104 h 2795428"/>
              <a:gd name="connsiteX6670" fmla="*/ 2502740 w 4760332"/>
              <a:gd name="connsiteY6670" fmla="*/ 98231 h 2795428"/>
              <a:gd name="connsiteX6671" fmla="*/ 2500735 w 4760332"/>
              <a:gd name="connsiteY6671" fmla="*/ 86489 h 2795428"/>
              <a:gd name="connsiteX6672" fmla="*/ 2507608 w 4760332"/>
              <a:gd name="connsiteY6672" fmla="*/ 77611 h 2795428"/>
              <a:gd name="connsiteX6673" fmla="*/ 2512477 w 4760332"/>
              <a:gd name="connsiteY6673" fmla="*/ 70737 h 2795428"/>
              <a:gd name="connsiteX6674" fmla="*/ 2519350 w 4760332"/>
              <a:gd name="connsiteY6674" fmla="*/ 70737 h 2795428"/>
              <a:gd name="connsiteX6675" fmla="*/ 2525078 w 4760332"/>
              <a:gd name="connsiteY6675" fmla="*/ 72742 h 2795428"/>
              <a:gd name="connsiteX6676" fmla="*/ 2531951 w 4760332"/>
              <a:gd name="connsiteY6676" fmla="*/ 74747 h 2795428"/>
              <a:gd name="connsiteX6677" fmla="*/ 2538825 w 4760332"/>
              <a:gd name="connsiteY6677" fmla="*/ 74747 h 2795428"/>
              <a:gd name="connsiteX6678" fmla="*/ 2538825 w 4760332"/>
              <a:gd name="connsiteY6678" fmla="*/ 63005 h 2795428"/>
              <a:gd name="connsiteX6679" fmla="*/ 2541688 w 4760332"/>
              <a:gd name="connsiteY6679" fmla="*/ 61000 h 2795428"/>
              <a:gd name="connsiteX6680" fmla="*/ 2545411 w 4760332"/>
              <a:gd name="connsiteY6680" fmla="*/ 58996 h 2795428"/>
              <a:gd name="connsiteX6681" fmla="*/ 2546271 w 4760332"/>
              <a:gd name="connsiteY6681" fmla="*/ 58996 h 2795428"/>
              <a:gd name="connsiteX6682" fmla="*/ 2549993 w 4760332"/>
              <a:gd name="connsiteY6682" fmla="*/ 56991 h 2795428"/>
              <a:gd name="connsiteX6683" fmla="*/ 2987593 w 4760332"/>
              <a:gd name="connsiteY6683" fmla="*/ 43817 h 2795428"/>
              <a:gd name="connsiteX6684" fmla="*/ 3001054 w 4760332"/>
              <a:gd name="connsiteY6684" fmla="*/ 43817 h 2795428"/>
              <a:gd name="connsiteX6685" fmla="*/ 3008787 w 4760332"/>
              <a:gd name="connsiteY6685" fmla="*/ 52695 h 2795428"/>
              <a:gd name="connsiteX6686" fmla="*/ 3017378 w 4760332"/>
              <a:gd name="connsiteY6686" fmla="*/ 57564 h 2795428"/>
              <a:gd name="connsiteX6687" fmla="*/ 3024251 w 4760332"/>
              <a:gd name="connsiteY6687" fmla="*/ 64437 h 2795428"/>
              <a:gd name="connsiteX6688" fmla="*/ 3031124 w 4760332"/>
              <a:gd name="connsiteY6688" fmla="*/ 75034 h 2795428"/>
              <a:gd name="connsiteX6689" fmla="*/ 3015659 w 4760332"/>
              <a:gd name="connsiteY6689" fmla="*/ 75034 h 2795428"/>
              <a:gd name="connsiteX6690" fmla="*/ 3005922 w 4760332"/>
              <a:gd name="connsiteY6690" fmla="*/ 64437 h 2795428"/>
              <a:gd name="connsiteX6691" fmla="*/ 2995326 w 4760332"/>
              <a:gd name="connsiteY6691" fmla="*/ 56704 h 2795428"/>
              <a:gd name="connsiteX6692" fmla="*/ 1288457 w 4760332"/>
              <a:gd name="connsiteY6692" fmla="*/ 43817 h 2795428"/>
              <a:gd name="connsiteX6693" fmla="*/ 1299913 w 4760332"/>
              <a:gd name="connsiteY6693" fmla="*/ 43817 h 2795428"/>
              <a:gd name="connsiteX6694" fmla="*/ 1304781 w 4760332"/>
              <a:gd name="connsiteY6694" fmla="*/ 47826 h 2795428"/>
              <a:gd name="connsiteX6695" fmla="*/ 1308504 w 4760332"/>
              <a:gd name="connsiteY6695" fmla="*/ 50691 h 2795428"/>
              <a:gd name="connsiteX6696" fmla="*/ 1310509 w 4760332"/>
              <a:gd name="connsiteY6696" fmla="*/ 54700 h 2795428"/>
              <a:gd name="connsiteX6697" fmla="*/ 1313373 w 4760332"/>
              <a:gd name="connsiteY6697" fmla="*/ 59569 h 2795428"/>
              <a:gd name="connsiteX6698" fmla="*/ 1315378 w 4760332"/>
              <a:gd name="connsiteY6698" fmla="*/ 63578 h 2795428"/>
              <a:gd name="connsiteX6699" fmla="*/ 1323969 w 4760332"/>
              <a:gd name="connsiteY6699" fmla="*/ 54700 h 2795428"/>
              <a:gd name="connsiteX6700" fmla="*/ 1333706 w 4760332"/>
              <a:gd name="connsiteY6700" fmla="*/ 50691 h 2795428"/>
              <a:gd name="connsiteX6701" fmla="*/ 1349171 w 4760332"/>
              <a:gd name="connsiteY6701" fmla="*/ 52695 h 2795428"/>
              <a:gd name="connsiteX6702" fmla="*/ 1349171 w 4760332"/>
              <a:gd name="connsiteY6702" fmla="*/ 66441 h 2795428"/>
              <a:gd name="connsiteX6703" fmla="*/ 1370364 w 4760332"/>
              <a:gd name="connsiteY6703" fmla="*/ 68447 h 2795428"/>
              <a:gd name="connsiteX6704" fmla="*/ 1389552 w 4760332"/>
              <a:gd name="connsiteY6704" fmla="*/ 71310 h 2795428"/>
              <a:gd name="connsiteX6705" fmla="*/ 1405877 w 4760332"/>
              <a:gd name="connsiteY6705" fmla="*/ 75320 h 2795428"/>
              <a:gd name="connsiteX6706" fmla="*/ 1424205 w 4760332"/>
              <a:gd name="connsiteY6706" fmla="*/ 77324 h 2795428"/>
              <a:gd name="connsiteX6707" fmla="*/ 1444539 w 4760332"/>
              <a:gd name="connsiteY6707" fmla="*/ 75320 h 2795428"/>
              <a:gd name="connsiteX6708" fmla="*/ 1444539 w 4760332"/>
              <a:gd name="connsiteY6708" fmla="*/ 87062 h 2795428"/>
              <a:gd name="connsiteX6709" fmla="*/ 1448262 w 4760332"/>
              <a:gd name="connsiteY6709" fmla="*/ 87062 h 2795428"/>
              <a:gd name="connsiteX6710" fmla="*/ 1451125 w 4760332"/>
              <a:gd name="connsiteY6710" fmla="*/ 87062 h 2795428"/>
              <a:gd name="connsiteX6711" fmla="*/ 1453130 w 4760332"/>
              <a:gd name="connsiteY6711" fmla="*/ 87062 h 2795428"/>
              <a:gd name="connsiteX6712" fmla="*/ 1455135 w 4760332"/>
              <a:gd name="connsiteY6712" fmla="*/ 89067 h 2795428"/>
              <a:gd name="connsiteX6713" fmla="*/ 1457139 w 4760332"/>
              <a:gd name="connsiteY6713" fmla="*/ 89926 h 2795428"/>
              <a:gd name="connsiteX6714" fmla="*/ 1453417 w 4760332"/>
              <a:gd name="connsiteY6714" fmla="*/ 89926 h 2795428"/>
              <a:gd name="connsiteX6715" fmla="*/ 1437665 w 4760332"/>
              <a:gd name="connsiteY6715" fmla="*/ 100235 h 2795428"/>
              <a:gd name="connsiteX6716" fmla="*/ 1419337 w 4760332"/>
              <a:gd name="connsiteY6716" fmla="*/ 111977 h 2795428"/>
              <a:gd name="connsiteX6717" fmla="*/ 1397284 w 4760332"/>
              <a:gd name="connsiteY6717" fmla="*/ 122574 h 2795428"/>
              <a:gd name="connsiteX6718" fmla="*/ 1376951 w 4760332"/>
              <a:gd name="connsiteY6718" fmla="*/ 134315 h 2795428"/>
              <a:gd name="connsiteX6719" fmla="*/ 1362631 w 4760332"/>
              <a:gd name="connsiteY6719" fmla="*/ 144052 h 2795428"/>
              <a:gd name="connsiteX6720" fmla="*/ 1352036 w 4760332"/>
              <a:gd name="connsiteY6720" fmla="*/ 152931 h 2795428"/>
              <a:gd name="connsiteX6721" fmla="*/ 1367500 w 4760332"/>
              <a:gd name="connsiteY6721" fmla="*/ 152931 h 2795428"/>
              <a:gd name="connsiteX6722" fmla="*/ 1372368 w 4760332"/>
              <a:gd name="connsiteY6722" fmla="*/ 150067 h 2795428"/>
              <a:gd name="connsiteX6723" fmla="*/ 1377237 w 4760332"/>
              <a:gd name="connsiteY6723" fmla="*/ 148062 h 2795428"/>
              <a:gd name="connsiteX6724" fmla="*/ 1382965 w 4760332"/>
              <a:gd name="connsiteY6724" fmla="*/ 146057 h 2795428"/>
              <a:gd name="connsiteX6725" fmla="*/ 1389839 w 4760332"/>
              <a:gd name="connsiteY6725" fmla="*/ 146057 h 2795428"/>
              <a:gd name="connsiteX6726" fmla="*/ 1389839 w 4760332"/>
              <a:gd name="connsiteY6726" fmla="*/ 150067 h 2795428"/>
              <a:gd name="connsiteX6727" fmla="*/ 1369505 w 4760332"/>
              <a:gd name="connsiteY6727" fmla="*/ 164672 h 2795428"/>
              <a:gd name="connsiteX6728" fmla="*/ 1352036 w 4760332"/>
              <a:gd name="connsiteY6728" fmla="*/ 180137 h 2795428"/>
              <a:gd name="connsiteX6729" fmla="*/ 1337715 w 4760332"/>
              <a:gd name="connsiteY6729" fmla="*/ 195602 h 2795428"/>
              <a:gd name="connsiteX6730" fmla="*/ 1320246 w 4760332"/>
              <a:gd name="connsiteY6730" fmla="*/ 209349 h 2795428"/>
              <a:gd name="connsiteX6731" fmla="*/ 1301918 w 4760332"/>
              <a:gd name="connsiteY6731" fmla="*/ 221091 h 2795428"/>
              <a:gd name="connsiteX6732" fmla="*/ 1277861 w 4760332"/>
              <a:gd name="connsiteY6732" fmla="*/ 227964 h 2795428"/>
              <a:gd name="connsiteX6733" fmla="*/ 1277861 w 4760332"/>
              <a:gd name="connsiteY6733" fmla="*/ 239706 h 2795428"/>
              <a:gd name="connsiteX6734" fmla="*/ 1266406 w 4760332"/>
              <a:gd name="connsiteY6734" fmla="*/ 241710 h 2795428"/>
              <a:gd name="connsiteX6735" fmla="*/ 1252946 w 4760332"/>
              <a:gd name="connsiteY6735" fmla="*/ 246579 h 2795428"/>
              <a:gd name="connsiteX6736" fmla="*/ 1245212 w 4760332"/>
              <a:gd name="connsiteY6736" fmla="*/ 253453 h 2795428"/>
              <a:gd name="connsiteX6737" fmla="*/ 1250081 w 4760332"/>
              <a:gd name="connsiteY6737" fmla="*/ 257462 h 2795428"/>
              <a:gd name="connsiteX6738" fmla="*/ 1252946 w 4760332"/>
              <a:gd name="connsiteY6738" fmla="*/ 260326 h 2795428"/>
              <a:gd name="connsiteX6739" fmla="*/ 1254950 w 4760332"/>
              <a:gd name="connsiteY6739" fmla="*/ 262330 h 2795428"/>
              <a:gd name="connsiteX6740" fmla="*/ 1254950 w 4760332"/>
              <a:gd name="connsiteY6740" fmla="*/ 265195 h 2795428"/>
              <a:gd name="connsiteX6741" fmla="*/ 1254950 w 4760332"/>
              <a:gd name="connsiteY6741" fmla="*/ 269204 h 2795428"/>
              <a:gd name="connsiteX6742" fmla="*/ 1252946 w 4760332"/>
              <a:gd name="connsiteY6742" fmla="*/ 274073 h 2795428"/>
              <a:gd name="connsiteX6743" fmla="*/ 1252946 w 4760332"/>
              <a:gd name="connsiteY6743" fmla="*/ 280945 h 2795428"/>
              <a:gd name="connsiteX6744" fmla="*/ 1216287 w 4760332"/>
              <a:gd name="connsiteY6744" fmla="*/ 283810 h 2795428"/>
              <a:gd name="connsiteX6745" fmla="*/ 1216287 w 4760332"/>
              <a:gd name="connsiteY6745" fmla="*/ 287819 h 2795428"/>
              <a:gd name="connsiteX6746" fmla="*/ 1221156 w 4760332"/>
              <a:gd name="connsiteY6746" fmla="*/ 289824 h 2795428"/>
              <a:gd name="connsiteX6747" fmla="*/ 1223161 w 4760332"/>
              <a:gd name="connsiteY6747" fmla="*/ 289824 h 2795428"/>
              <a:gd name="connsiteX6748" fmla="*/ 1226025 w 4760332"/>
              <a:gd name="connsiteY6748" fmla="*/ 289824 h 2795428"/>
              <a:gd name="connsiteX6749" fmla="*/ 1228030 w 4760332"/>
              <a:gd name="connsiteY6749" fmla="*/ 290683 h 2795428"/>
              <a:gd name="connsiteX6750" fmla="*/ 1228030 w 4760332"/>
              <a:gd name="connsiteY6750" fmla="*/ 292688 h 2795428"/>
              <a:gd name="connsiteX6751" fmla="*/ 1231753 w 4760332"/>
              <a:gd name="connsiteY6751" fmla="*/ 296697 h 2795428"/>
              <a:gd name="connsiteX6752" fmla="*/ 1226025 w 4760332"/>
              <a:gd name="connsiteY6752" fmla="*/ 296697 h 2795428"/>
              <a:gd name="connsiteX6753" fmla="*/ 1218293 w 4760332"/>
              <a:gd name="connsiteY6753" fmla="*/ 299561 h 2795428"/>
              <a:gd name="connsiteX6754" fmla="*/ 1207696 w 4760332"/>
              <a:gd name="connsiteY6754" fmla="*/ 303571 h 2795428"/>
              <a:gd name="connsiteX6755" fmla="*/ 1197959 w 4760332"/>
              <a:gd name="connsiteY6755" fmla="*/ 306434 h 2795428"/>
              <a:gd name="connsiteX6756" fmla="*/ 1200822 w 4760332"/>
              <a:gd name="connsiteY6756" fmla="*/ 308439 h 2795428"/>
              <a:gd name="connsiteX6757" fmla="*/ 1202828 w 4760332"/>
              <a:gd name="connsiteY6757" fmla="*/ 308439 h 2795428"/>
              <a:gd name="connsiteX6758" fmla="*/ 1204833 w 4760332"/>
              <a:gd name="connsiteY6758" fmla="*/ 308439 h 2795428"/>
              <a:gd name="connsiteX6759" fmla="*/ 1205691 w 4760332"/>
              <a:gd name="connsiteY6759" fmla="*/ 310443 h 2795428"/>
              <a:gd name="connsiteX6760" fmla="*/ 1207696 w 4760332"/>
              <a:gd name="connsiteY6760" fmla="*/ 310443 h 2795428"/>
              <a:gd name="connsiteX6761" fmla="*/ 1205691 w 4760332"/>
              <a:gd name="connsiteY6761" fmla="*/ 313308 h 2795428"/>
              <a:gd name="connsiteX6762" fmla="*/ 1204833 w 4760332"/>
              <a:gd name="connsiteY6762" fmla="*/ 317317 h 2795428"/>
              <a:gd name="connsiteX6763" fmla="*/ 1202828 w 4760332"/>
              <a:gd name="connsiteY6763" fmla="*/ 318176 h 2795428"/>
              <a:gd name="connsiteX6764" fmla="*/ 1204833 w 4760332"/>
              <a:gd name="connsiteY6764" fmla="*/ 320180 h 2795428"/>
              <a:gd name="connsiteX6765" fmla="*/ 1204833 w 4760332"/>
              <a:gd name="connsiteY6765" fmla="*/ 322186 h 2795428"/>
              <a:gd name="connsiteX6766" fmla="*/ 1205691 w 4760332"/>
              <a:gd name="connsiteY6766" fmla="*/ 325049 h 2795428"/>
              <a:gd name="connsiteX6767" fmla="*/ 1207696 w 4760332"/>
              <a:gd name="connsiteY6767" fmla="*/ 329059 h 2795428"/>
              <a:gd name="connsiteX6768" fmla="*/ 1200822 w 4760332"/>
              <a:gd name="connsiteY6768" fmla="*/ 331063 h 2795428"/>
              <a:gd name="connsiteX6769" fmla="*/ 1195954 w 4760332"/>
              <a:gd name="connsiteY6769" fmla="*/ 331063 h 2795428"/>
              <a:gd name="connsiteX6770" fmla="*/ 1191085 w 4760332"/>
              <a:gd name="connsiteY6770" fmla="*/ 331063 h 2795428"/>
              <a:gd name="connsiteX6771" fmla="*/ 1185358 w 4760332"/>
              <a:gd name="connsiteY6771" fmla="*/ 333928 h 2795428"/>
              <a:gd name="connsiteX6772" fmla="*/ 1202828 w 4760332"/>
              <a:gd name="connsiteY6772" fmla="*/ 333928 h 2795428"/>
              <a:gd name="connsiteX6773" fmla="*/ 1216287 w 4760332"/>
              <a:gd name="connsiteY6773" fmla="*/ 337937 h 2795428"/>
              <a:gd name="connsiteX6774" fmla="*/ 1216287 w 4760332"/>
              <a:gd name="connsiteY6774" fmla="*/ 344810 h 2795428"/>
              <a:gd name="connsiteX6775" fmla="*/ 1194236 w 4760332"/>
              <a:gd name="connsiteY6775" fmla="*/ 344810 h 2795428"/>
              <a:gd name="connsiteX6776" fmla="*/ 1192231 w 4760332"/>
              <a:gd name="connsiteY6776" fmla="*/ 349678 h 2795428"/>
              <a:gd name="connsiteX6777" fmla="*/ 1192231 w 4760332"/>
              <a:gd name="connsiteY6777" fmla="*/ 351683 h 2795428"/>
              <a:gd name="connsiteX6778" fmla="*/ 1192231 w 4760332"/>
              <a:gd name="connsiteY6778" fmla="*/ 352543 h 2795428"/>
              <a:gd name="connsiteX6779" fmla="*/ 1191372 w 4760332"/>
              <a:gd name="connsiteY6779" fmla="*/ 354547 h 2795428"/>
              <a:gd name="connsiteX6780" fmla="*/ 1189368 w 4760332"/>
              <a:gd name="connsiteY6780" fmla="*/ 356552 h 2795428"/>
              <a:gd name="connsiteX6781" fmla="*/ 1180775 w 4760332"/>
              <a:gd name="connsiteY6781" fmla="*/ 359415 h 2795428"/>
              <a:gd name="connsiteX6782" fmla="*/ 1169320 w 4760332"/>
              <a:gd name="connsiteY6782" fmla="*/ 359415 h 2795428"/>
              <a:gd name="connsiteX6783" fmla="*/ 1157864 w 4760332"/>
              <a:gd name="connsiteY6783" fmla="*/ 359415 h 2795428"/>
              <a:gd name="connsiteX6784" fmla="*/ 1146409 w 4760332"/>
              <a:gd name="connsiteY6784" fmla="*/ 352543 h 2795428"/>
              <a:gd name="connsiteX6785" fmla="*/ 1130945 w 4760332"/>
              <a:gd name="connsiteY6785" fmla="*/ 352543 h 2795428"/>
              <a:gd name="connsiteX6786" fmla="*/ 1115480 w 4760332"/>
              <a:gd name="connsiteY6786" fmla="*/ 354547 h 2795428"/>
              <a:gd name="connsiteX6787" fmla="*/ 1099155 w 4760332"/>
              <a:gd name="connsiteY6787" fmla="*/ 356552 h 2795428"/>
              <a:gd name="connsiteX6788" fmla="*/ 1083690 w 4760332"/>
              <a:gd name="connsiteY6788" fmla="*/ 354547 h 2795428"/>
              <a:gd name="connsiteX6789" fmla="*/ 1068225 w 4760332"/>
              <a:gd name="connsiteY6789" fmla="*/ 349678 h 2795428"/>
              <a:gd name="connsiteX6790" fmla="*/ 1067367 w 4760332"/>
              <a:gd name="connsiteY6790" fmla="*/ 347674 h 2795428"/>
              <a:gd name="connsiteX6791" fmla="*/ 1067367 w 4760332"/>
              <a:gd name="connsiteY6791" fmla="*/ 345669 h 2795428"/>
              <a:gd name="connsiteX6792" fmla="*/ 1065362 w 4760332"/>
              <a:gd name="connsiteY6792" fmla="*/ 345669 h 2795428"/>
              <a:gd name="connsiteX6793" fmla="*/ 1065362 w 4760332"/>
              <a:gd name="connsiteY6793" fmla="*/ 343665 h 2795428"/>
              <a:gd name="connsiteX6794" fmla="*/ 1065362 w 4760332"/>
              <a:gd name="connsiteY6794" fmla="*/ 339655 h 2795428"/>
              <a:gd name="connsiteX6795" fmla="*/ 1068225 w 4760332"/>
              <a:gd name="connsiteY6795" fmla="*/ 339655 h 2795428"/>
              <a:gd name="connsiteX6796" fmla="*/ 1070230 w 4760332"/>
              <a:gd name="connsiteY6796" fmla="*/ 336791 h 2795428"/>
              <a:gd name="connsiteX6797" fmla="*/ 1073953 w 4760332"/>
              <a:gd name="connsiteY6797" fmla="*/ 332782 h 2795428"/>
              <a:gd name="connsiteX6798" fmla="*/ 1074812 w 4760332"/>
              <a:gd name="connsiteY6798" fmla="*/ 330777 h 2795428"/>
              <a:gd name="connsiteX6799" fmla="*/ 1078535 w 4760332"/>
              <a:gd name="connsiteY6799" fmla="*/ 329918 h 2795428"/>
              <a:gd name="connsiteX6800" fmla="*/ 1080540 w 4760332"/>
              <a:gd name="connsiteY6800" fmla="*/ 325908 h 2795428"/>
              <a:gd name="connsiteX6801" fmla="*/ 1083404 w 4760332"/>
              <a:gd name="connsiteY6801" fmla="*/ 321040 h 2795428"/>
              <a:gd name="connsiteX6802" fmla="*/ 1076531 w 4760332"/>
              <a:gd name="connsiteY6802" fmla="*/ 319036 h 2795428"/>
              <a:gd name="connsiteX6803" fmla="*/ 1071662 w 4760332"/>
              <a:gd name="connsiteY6803" fmla="*/ 316171 h 2795428"/>
              <a:gd name="connsiteX6804" fmla="*/ 1067939 w 4760332"/>
              <a:gd name="connsiteY6804" fmla="*/ 310443 h 2795428"/>
              <a:gd name="connsiteX6805" fmla="*/ 1067080 w 4760332"/>
              <a:gd name="connsiteY6805" fmla="*/ 305575 h 2795428"/>
              <a:gd name="connsiteX6806" fmla="*/ 1065075 w 4760332"/>
              <a:gd name="connsiteY6806" fmla="*/ 298702 h 2795428"/>
              <a:gd name="connsiteX6807" fmla="*/ 1071949 w 4760332"/>
              <a:gd name="connsiteY6807" fmla="*/ 298702 h 2795428"/>
              <a:gd name="connsiteX6808" fmla="*/ 1083404 w 4760332"/>
              <a:gd name="connsiteY6808" fmla="*/ 295838 h 2795428"/>
              <a:gd name="connsiteX6809" fmla="*/ 1096865 w 4760332"/>
              <a:gd name="connsiteY6809" fmla="*/ 298702 h 2795428"/>
              <a:gd name="connsiteX6810" fmla="*/ 1108319 w 4760332"/>
              <a:gd name="connsiteY6810" fmla="*/ 303571 h 2795428"/>
              <a:gd name="connsiteX6811" fmla="*/ 1119775 w 4760332"/>
              <a:gd name="connsiteY6811" fmla="*/ 309298 h 2795428"/>
              <a:gd name="connsiteX6812" fmla="*/ 1119775 w 4760332"/>
              <a:gd name="connsiteY6812" fmla="*/ 302425 h 2795428"/>
              <a:gd name="connsiteX6813" fmla="*/ 1108319 w 4760332"/>
              <a:gd name="connsiteY6813" fmla="*/ 296697 h 2795428"/>
              <a:gd name="connsiteX6814" fmla="*/ 1098582 w 4760332"/>
              <a:gd name="connsiteY6814" fmla="*/ 291828 h 2795428"/>
              <a:gd name="connsiteX6815" fmla="*/ 1089991 w 4760332"/>
              <a:gd name="connsiteY6815" fmla="*/ 282950 h 2795428"/>
              <a:gd name="connsiteX6816" fmla="*/ 1092854 w 4760332"/>
              <a:gd name="connsiteY6816" fmla="*/ 282950 h 2795428"/>
              <a:gd name="connsiteX6817" fmla="*/ 1101447 w 4760332"/>
              <a:gd name="connsiteY6817" fmla="*/ 270350 h 2795428"/>
              <a:gd name="connsiteX6818" fmla="*/ 1112042 w 4760332"/>
              <a:gd name="connsiteY6818" fmla="*/ 261471 h 2795428"/>
              <a:gd name="connsiteX6819" fmla="*/ 1125503 w 4760332"/>
              <a:gd name="connsiteY6819" fmla="*/ 254598 h 2795428"/>
              <a:gd name="connsiteX6820" fmla="*/ 1141827 w 4760332"/>
              <a:gd name="connsiteY6820" fmla="*/ 249730 h 2795428"/>
              <a:gd name="connsiteX6821" fmla="*/ 1141827 w 4760332"/>
              <a:gd name="connsiteY6821" fmla="*/ 246293 h 2795428"/>
              <a:gd name="connsiteX6822" fmla="*/ 1126362 w 4760332"/>
              <a:gd name="connsiteY6822" fmla="*/ 241424 h 2795428"/>
              <a:gd name="connsiteX6823" fmla="*/ 1114907 w 4760332"/>
              <a:gd name="connsiteY6823" fmla="*/ 232546 h 2795428"/>
              <a:gd name="connsiteX6824" fmla="*/ 1105169 w 4760332"/>
              <a:gd name="connsiteY6824" fmla="*/ 220805 h 2795428"/>
              <a:gd name="connsiteX6825" fmla="*/ 1096578 w 4760332"/>
              <a:gd name="connsiteY6825" fmla="*/ 209062 h 2795428"/>
              <a:gd name="connsiteX6826" fmla="*/ 1101447 w 4760332"/>
              <a:gd name="connsiteY6826" fmla="*/ 207058 h 2795428"/>
              <a:gd name="connsiteX6827" fmla="*/ 1105169 w 4760332"/>
              <a:gd name="connsiteY6827" fmla="*/ 207058 h 2795428"/>
              <a:gd name="connsiteX6828" fmla="*/ 1110038 w 4760332"/>
              <a:gd name="connsiteY6828" fmla="*/ 205053 h 2795428"/>
              <a:gd name="connsiteX6829" fmla="*/ 1114907 w 4760332"/>
              <a:gd name="connsiteY6829" fmla="*/ 205053 h 2795428"/>
              <a:gd name="connsiteX6830" fmla="*/ 1121780 w 4760332"/>
              <a:gd name="connsiteY6830" fmla="*/ 209922 h 2795428"/>
              <a:gd name="connsiteX6831" fmla="*/ 1126648 w 4760332"/>
              <a:gd name="connsiteY6831" fmla="*/ 215650 h 2795428"/>
              <a:gd name="connsiteX6832" fmla="*/ 1133522 w 4760332"/>
              <a:gd name="connsiteY6832" fmla="*/ 220518 h 2795428"/>
              <a:gd name="connsiteX6833" fmla="*/ 1133522 w 4760332"/>
              <a:gd name="connsiteY6833" fmla="*/ 216509 h 2795428"/>
              <a:gd name="connsiteX6834" fmla="*/ 1132662 w 4760332"/>
              <a:gd name="connsiteY6834" fmla="*/ 213645 h 2795428"/>
              <a:gd name="connsiteX6835" fmla="*/ 1130658 w 4760332"/>
              <a:gd name="connsiteY6835" fmla="*/ 213645 h 2795428"/>
              <a:gd name="connsiteX6836" fmla="*/ 1130658 w 4760332"/>
              <a:gd name="connsiteY6836" fmla="*/ 211640 h 2795428"/>
              <a:gd name="connsiteX6837" fmla="*/ 1128653 w 4760332"/>
              <a:gd name="connsiteY6837" fmla="*/ 209635 h 2795428"/>
              <a:gd name="connsiteX6838" fmla="*/ 1128653 w 4760332"/>
              <a:gd name="connsiteY6838" fmla="*/ 208776 h 2795428"/>
              <a:gd name="connsiteX6839" fmla="*/ 1126648 w 4760332"/>
              <a:gd name="connsiteY6839" fmla="*/ 204767 h 2795428"/>
              <a:gd name="connsiteX6840" fmla="*/ 1130372 w 4760332"/>
              <a:gd name="connsiteY6840" fmla="*/ 204767 h 2795428"/>
              <a:gd name="connsiteX6841" fmla="*/ 1130372 w 4760332"/>
              <a:gd name="connsiteY6841" fmla="*/ 201903 h 2795428"/>
              <a:gd name="connsiteX6842" fmla="*/ 1145837 w 4760332"/>
              <a:gd name="connsiteY6842" fmla="*/ 196175 h 2795428"/>
              <a:gd name="connsiteX6843" fmla="*/ 1160156 w 4760332"/>
              <a:gd name="connsiteY6843" fmla="*/ 193311 h 2795428"/>
              <a:gd name="connsiteX6844" fmla="*/ 1175621 w 4760332"/>
              <a:gd name="connsiteY6844" fmla="*/ 191307 h 2795428"/>
              <a:gd name="connsiteX6845" fmla="*/ 1193950 w 4760332"/>
              <a:gd name="connsiteY6845" fmla="*/ 193311 h 2795428"/>
              <a:gd name="connsiteX6846" fmla="*/ 1185358 w 4760332"/>
              <a:gd name="connsiteY6846" fmla="*/ 182715 h 2795428"/>
              <a:gd name="connsiteX6847" fmla="*/ 1195954 w 4760332"/>
              <a:gd name="connsiteY6847" fmla="*/ 179851 h 2795428"/>
              <a:gd name="connsiteX6848" fmla="*/ 1207410 w 4760332"/>
              <a:gd name="connsiteY6848" fmla="*/ 174982 h 2795428"/>
              <a:gd name="connsiteX6849" fmla="*/ 1218865 w 4760332"/>
              <a:gd name="connsiteY6849" fmla="*/ 170114 h 2795428"/>
              <a:gd name="connsiteX6850" fmla="*/ 1225738 w 4760332"/>
              <a:gd name="connsiteY6850" fmla="*/ 164386 h 2795428"/>
              <a:gd name="connsiteX6851" fmla="*/ 1231466 w 4760332"/>
              <a:gd name="connsiteY6851" fmla="*/ 164386 h 2795428"/>
              <a:gd name="connsiteX6852" fmla="*/ 1231466 w 4760332"/>
              <a:gd name="connsiteY6852" fmla="*/ 161522 h 2795428"/>
              <a:gd name="connsiteX6853" fmla="*/ 1222875 w 4760332"/>
              <a:gd name="connsiteY6853" fmla="*/ 161522 h 2795428"/>
              <a:gd name="connsiteX6854" fmla="*/ 1219152 w 4760332"/>
              <a:gd name="connsiteY6854" fmla="*/ 163527 h 2795428"/>
              <a:gd name="connsiteX6855" fmla="*/ 1216287 w 4760332"/>
              <a:gd name="connsiteY6855" fmla="*/ 164386 h 2795428"/>
              <a:gd name="connsiteX6856" fmla="*/ 1214283 w 4760332"/>
              <a:gd name="connsiteY6856" fmla="*/ 164386 h 2795428"/>
              <a:gd name="connsiteX6857" fmla="*/ 1212278 w 4760332"/>
              <a:gd name="connsiteY6857" fmla="*/ 164386 h 2795428"/>
              <a:gd name="connsiteX6858" fmla="*/ 1211419 w 4760332"/>
              <a:gd name="connsiteY6858" fmla="*/ 164386 h 2795428"/>
              <a:gd name="connsiteX6859" fmla="*/ 1209415 w 4760332"/>
              <a:gd name="connsiteY6859" fmla="*/ 163527 h 2795428"/>
              <a:gd name="connsiteX6860" fmla="*/ 1207410 w 4760332"/>
              <a:gd name="connsiteY6860" fmla="*/ 161522 h 2795428"/>
              <a:gd name="connsiteX6861" fmla="*/ 1204546 w 4760332"/>
              <a:gd name="connsiteY6861" fmla="*/ 161522 h 2795428"/>
              <a:gd name="connsiteX6862" fmla="*/ 1200822 w 4760332"/>
              <a:gd name="connsiteY6862" fmla="*/ 164386 h 2795428"/>
              <a:gd name="connsiteX6863" fmla="*/ 1195954 w 4760332"/>
              <a:gd name="connsiteY6863" fmla="*/ 170114 h 2795428"/>
              <a:gd name="connsiteX6864" fmla="*/ 1191085 w 4760332"/>
              <a:gd name="connsiteY6864" fmla="*/ 174982 h 2795428"/>
              <a:gd name="connsiteX6865" fmla="*/ 1187362 w 4760332"/>
              <a:gd name="connsiteY6865" fmla="*/ 179851 h 2795428"/>
              <a:gd name="connsiteX6866" fmla="*/ 1182494 w 4760332"/>
              <a:gd name="connsiteY6866" fmla="*/ 182715 h 2795428"/>
              <a:gd name="connsiteX6867" fmla="*/ 1164165 w 4760332"/>
              <a:gd name="connsiteY6867" fmla="*/ 188442 h 2795428"/>
              <a:gd name="connsiteX6868" fmla="*/ 1146695 w 4760332"/>
              <a:gd name="connsiteY6868" fmla="*/ 188442 h 2795428"/>
              <a:gd name="connsiteX6869" fmla="*/ 1130372 w 4760332"/>
              <a:gd name="connsiteY6869" fmla="*/ 184433 h 2795428"/>
              <a:gd name="connsiteX6870" fmla="*/ 1114907 w 4760332"/>
              <a:gd name="connsiteY6870" fmla="*/ 177560 h 2795428"/>
              <a:gd name="connsiteX6871" fmla="*/ 1112902 w 4760332"/>
              <a:gd name="connsiteY6871" fmla="*/ 177560 h 2795428"/>
              <a:gd name="connsiteX6872" fmla="*/ 1110038 w 4760332"/>
              <a:gd name="connsiteY6872" fmla="*/ 179565 h 2795428"/>
              <a:gd name="connsiteX6873" fmla="*/ 1105169 w 4760332"/>
              <a:gd name="connsiteY6873" fmla="*/ 181570 h 2795428"/>
              <a:gd name="connsiteX6874" fmla="*/ 1101447 w 4760332"/>
              <a:gd name="connsiteY6874" fmla="*/ 182429 h 2795428"/>
              <a:gd name="connsiteX6875" fmla="*/ 1098582 w 4760332"/>
              <a:gd name="connsiteY6875" fmla="*/ 184433 h 2795428"/>
              <a:gd name="connsiteX6876" fmla="*/ 1092854 w 4760332"/>
              <a:gd name="connsiteY6876" fmla="*/ 186438 h 2795428"/>
              <a:gd name="connsiteX6877" fmla="*/ 1089991 w 4760332"/>
              <a:gd name="connsiteY6877" fmla="*/ 177560 h 2795428"/>
              <a:gd name="connsiteX6878" fmla="*/ 1092854 w 4760332"/>
              <a:gd name="connsiteY6878" fmla="*/ 176701 h 2795428"/>
              <a:gd name="connsiteX6879" fmla="*/ 1094859 w 4760332"/>
              <a:gd name="connsiteY6879" fmla="*/ 174696 h 2795428"/>
              <a:gd name="connsiteX6880" fmla="*/ 1096865 w 4760332"/>
              <a:gd name="connsiteY6880" fmla="*/ 170687 h 2795428"/>
              <a:gd name="connsiteX6881" fmla="*/ 1087127 w 4760332"/>
              <a:gd name="connsiteY6881" fmla="*/ 170687 h 2795428"/>
              <a:gd name="connsiteX6882" fmla="*/ 1083404 w 4760332"/>
              <a:gd name="connsiteY6882" fmla="*/ 172692 h 2795428"/>
              <a:gd name="connsiteX6883" fmla="*/ 1078535 w 4760332"/>
              <a:gd name="connsiteY6883" fmla="*/ 174696 h 2795428"/>
              <a:gd name="connsiteX6884" fmla="*/ 1073666 w 4760332"/>
              <a:gd name="connsiteY6884" fmla="*/ 174696 h 2795428"/>
              <a:gd name="connsiteX6885" fmla="*/ 1067939 w 4760332"/>
              <a:gd name="connsiteY6885" fmla="*/ 174696 h 2795428"/>
              <a:gd name="connsiteX6886" fmla="*/ 1065075 w 4760332"/>
              <a:gd name="connsiteY6886" fmla="*/ 164099 h 2795428"/>
              <a:gd name="connsiteX6887" fmla="*/ 1067939 w 4760332"/>
              <a:gd name="connsiteY6887" fmla="*/ 163241 h 2795428"/>
              <a:gd name="connsiteX6888" fmla="*/ 1069944 w 4760332"/>
              <a:gd name="connsiteY6888" fmla="*/ 163241 h 2795428"/>
              <a:gd name="connsiteX6889" fmla="*/ 1071949 w 4760332"/>
              <a:gd name="connsiteY6889" fmla="*/ 163241 h 2795428"/>
              <a:gd name="connsiteX6890" fmla="*/ 1073819 w 4760332"/>
              <a:gd name="connsiteY6890" fmla="*/ 161370 h 2795428"/>
              <a:gd name="connsiteX6891" fmla="*/ 1074812 w 4760332"/>
              <a:gd name="connsiteY6891" fmla="*/ 161236 h 2795428"/>
              <a:gd name="connsiteX6892" fmla="*/ 1073953 w 4760332"/>
              <a:gd name="connsiteY6892" fmla="*/ 161236 h 2795428"/>
              <a:gd name="connsiteX6893" fmla="*/ 1073819 w 4760332"/>
              <a:gd name="connsiteY6893" fmla="*/ 161370 h 2795428"/>
              <a:gd name="connsiteX6894" fmla="*/ 1053619 w 4760332"/>
              <a:gd name="connsiteY6894" fmla="*/ 164099 h 2795428"/>
              <a:gd name="connsiteX6895" fmla="*/ 1051615 w 4760332"/>
              <a:gd name="connsiteY6895" fmla="*/ 159231 h 2795428"/>
              <a:gd name="connsiteX6896" fmla="*/ 1047892 w 4760332"/>
              <a:gd name="connsiteY6896" fmla="*/ 156367 h 2795428"/>
              <a:gd name="connsiteX6897" fmla="*/ 1047033 w 4760332"/>
              <a:gd name="connsiteY6897" fmla="*/ 154362 h 2795428"/>
              <a:gd name="connsiteX6898" fmla="*/ 1045028 w 4760332"/>
              <a:gd name="connsiteY6898" fmla="*/ 150353 h 2795428"/>
              <a:gd name="connsiteX6899" fmla="*/ 1041305 w 4760332"/>
              <a:gd name="connsiteY6899" fmla="*/ 145484 h 2795428"/>
              <a:gd name="connsiteX6900" fmla="*/ 1047033 w 4760332"/>
              <a:gd name="connsiteY6900" fmla="*/ 143480 h 2795428"/>
              <a:gd name="connsiteX6901" fmla="*/ 1049896 w 4760332"/>
              <a:gd name="connsiteY6901" fmla="*/ 143480 h 2795428"/>
              <a:gd name="connsiteX6902" fmla="*/ 1051902 w 4760332"/>
              <a:gd name="connsiteY6902" fmla="*/ 143480 h 2795428"/>
              <a:gd name="connsiteX6903" fmla="*/ 1053906 w 4760332"/>
              <a:gd name="connsiteY6903" fmla="*/ 143480 h 2795428"/>
              <a:gd name="connsiteX6904" fmla="*/ 1053906 w 4760332"/>
              <a:gd name="connsiteY6904" fmla="*/ 143194 h 2795428"/>
              <a:gd name="connsiteX6905" fmla="*/ 1054765 w 4760332"/>
              <a:gd name="connsiteY6905" fmla="*/ 141189 h 2795428"/>
              <a:gd name="connsiteX6906" fmla="*/ 1056770 w 4760332"/>
              <a:gd name="connsiteY6906" fmla="*/ 137180 h 2795428"/>
              <a:gd name="connsiteX6907" fmla="*/ 1049896 w 4760332"/>
              <a:gd name="connsiteY6907" fmla="*/ 136320 h 2795428"/>
              <a:gd name="connsiteX6908" fmla="*/ 1043024 w 4760332"/>
              <a:gd name="connsiteY6908" fmla="*/ 134315 h 2795428"/>
              <a:gd name="connsiteX6909" fmla="*/ 1040159 w 4760332"/>
              <a:gd name="connsiteY6909" fmla="*/ 130306 h 2795428"/>
              <a:gd name="connsiteX6910" fmla="*/ 1034431 w 4760332"/>
              <a:gd name="connsiteY6910" fmla="*/ 127442 h 2795428"/>
              <a:gd name="connsiteX6911" fmla="*/ 1038155 w 4760332"/>
              <a:gd name="connsiteY6911" fmla="*/ 127442 h 2795428"/>
              <a:gd name="connsiteX6912" fmla="*/ 1038155 w 4760332"/>
              <a:gd name="connsiteY6912" fmla="*/ 122574 h 2795428"/>
              <a:gd name="connsiteX6913" fmla="*/ 1054479 w 4760332"/>
              <a:gd name="connsiteY6913" fmla="*/ 125437 h 2795428"/>
              <a:gd name="connsiteX6914" fmla="*/ 1063070 w 4760332"/>
              <a:gd name="connsiteY6914" fmla="*/ 123433 h 2795428"/>
              <a:gd name="connsiteX6915" fmla="*/ 1069944 w 4760332"/>
              <a:gd name="connsiteY6915" fmla="*/ 120569 h 2795428"/>
              <a:gd name="connsiteX6916" fmla="*/ 1073666 w 4760332"/>
              <a:gd name="connsiteY6916" fmla="*/ 115700 h 2795428"/>
              <a:gd name="connsiteX6917" fmla="*/ 1078535 w 4760332"/>
              <a:gd name="connsiteY6917" fmla="*/ 108827 h 2795428"/>
              <a:gd name="connsiteX6918" fmla="*/ 1087127 w 4760332"/>
              <a:gd name="connsiteY6918" fmla="*/ 104817 h 2795428"/>
              <a:gd name="connsiteX6919" fmla="*/ 1096865 w 4760332"/>
              <a:gd name="connsiteY6919" fmla="*/ 101954 h 2795428"/>
              <a:gd name="connsiteX6920" fmla="*/ 1103737 w 4760332"/>
              <a:gd name="connsiteY6920" fmla="*/ 104817 h 2795428"/>
              <a:gd name="connsiteX6921" fmla="*/ 1112329 w 4760332"/>
              <a:gd name="connsiteY6921" fmla="*/ 108827 h 2795428"/>
              <a:gd name="connsiteX6922" fmla="*/ 1119202 w 4760332"/>
              <a:gd name="connsiteY6922" fmla="*/ 109686 h 2795428"/>
              <a:gd name="connsiteX6923" fmla="*/ 1126934 w 4760332"/>
              <a:gd name="connsiteY6923" fmla="*/ 108827 h 2795428"/>
              <a:gd name="connsiteX6924" fmla="*/ 1124071 w 4760332"/>
              <a:gd name="connsiteY6924" fmla="*/ 106822 h 2795428"/>
              <a:gd name="connsiteX6925" fmla="*/ 1120348 w 4760332"/>
              <a:gd name="connsiteY6925" fmla="*/ 104817 h 2795428"/>
              <a:gd name="connsiteX6926" fmla="*/ 1119489 w 4760332"/>
              <a:gd name="connsiteY6926" fmla="*/ 104817 h 2795428"/>
              <a:gd name="connsiteX6927" fmla="*/ 1119489 w 4760332"/>
              <a:gd name="connsiteY6927" fmla="*/ 103099 h 2795428"/>
              <a:gd name="connsiteX6928" fmla="*/ 1117484 w 4760332"/>
              <a:gd name="connsiteY6928" fmla="*/ 102240 h 2795428"/>
              <a:gd name="connsiteX6929" fmla="*/ 1117484 w 4760332"/>
              <a:gd name="connsiteY6929" fmla="*/ 98231 h 2795428"/>
              <a:gd name="connsiteX6930" fmla="*/ 1115480 w 4760332"/>
              <a:gd name="connsiteY6930" fmla="*/ 93362 h 2795428"/>
              <a:gd name="connsiteX6931" fmla="*/ 1120348 w 4760332"/>
              <a:gd name="connsiteY6931" fmla="*/ 91357 h 2795428"/>
              <a:gd name="connsiteX6932" fmla="*/ 1124071 w 4760332"/>
              <a:gd name="connsiteY6932" fmla="*/ 89353 h 2795428"/>
              <a:gd name="connsiteX6933" fmla="*/ 1126934 w 4760332"/>
              <a:gd name="connsiteY6933" fmla="*/ 89353 h 2795428"/>
              <a:gd name="connsiteX6934" fmla="*/ 1128940 w 4760332"/>
              <a:gd name="connsiteY6934" fmla="*/ 88494 h 2795428"/>
              <a:gd name="connsiteX6935" fmla="*/ 1132662 w 4760332"/>
              <a:gd name="connsiteY6935" fmla="*/ 86489 h 2795428"/>
              <a:gd name="connsiteX6936" fmla="*/ 1139536 w 4760332"/>
              <a:gd name="connsiteY6936" fmla="*/ 86489 h 2795428"/>
              <a:gd name="connsiteX6937" fmla="*/ 1142399 w 4760332"/>
              <a:gd name="connsiteY6937" fmla="*/ 88494 h 2795428"/>
              <a:gd name="connsiteX6938" fmla="*/ 1146123 w 4760332"/>
              <a:gd name="connsiteY6938" fmla="*/ 91357 h 2795428"/>
              <a:gd name="connsiteX6939" fmla="*/ 1148987 w 4760332"/>
              <a:gd name="connsiteY6939" fmla="*/ 93362 h 2795428"/>
              <a:gd name="connsiteX6940" fmla="*/ 1148987 w 4760332"/>
              <a:gd name="connsiteY6940" fmla="*/ 89353 h 2795428"/>
              <a:gd name="connsiteX6941" fmla="*/ 1146982 w 4760332"/>
              <a:gd name="connsiteY6941" fmla="*/ 88494 h 2795428"/>
              <a:gd name="connsiteX6942" fmla="*/ 1146982 w 4760332"/>
              <a:gd name="connsiteY6942" fmla="*/ 86489 h 2795428"/>
              <a:gd name="connsiteX6943" fmla="*/ 1146982 w 4760332"/>
              <a:gd name="connsiteY6943" fmla="*/ 84485 h 2795428"/>
              <a:gd name="connsiteX6944" fmla="*/ 1146123 w 4760332"/>
              <a:gd name="connsiteY6944" fmla="*/ 81620 h 2795428"/>
              <a:gd name="connsiteX6945" fmla="*/ 1150992 w 4760332"/>
              <a:gd name="connsiteY6945" fmla="*/ 79616 h 2795428"/>
              <a:gd name="connsiteX6946" fmla="*/ 1153855 w 4760332"/>
              <a:gd name="connsiteY6946" fmla="*/ 77611 h 2795428"/>
              <a:gd name="connsiteX6947" fmla="*/ 1159583 w 4760332"/>
              <a:gd name="connsiteY6947" fmla="*/ 74747 h 2795428"/>
              <a:gd name="connsiteX6948" fmla="*/ 1162447 w 4760332"/>
              <a:gd name="connsiteY6948" fmla="*/ 70737 h 2795428"/>
              <a:gd name="connsiteX6949" fmla="*/ 1164452 w 4760332"/>
              <a:gd name="connsiteY6949" fmla="*/ 70737 h 2795428"/>
              <a:gd name="connsiteX6950" fmla="*/ 1171324 w 4760332"/>
              <a:gd name="connsiteY6950" fmla="*/ 70737 h 2795428"/>
              <a:gd name="connsiteX6951" fmla="*/ 1176193 w 4760332"/>
              <a:gd name="connsiteY6951" fmla="*/ 72742 h 2795428"/>
              <a:gd name="connsiteX6952" fmla="*/ 1179917 w 4760332"/>
              <a:gd name="connsiteY6952" fmla="*/ 76751 h 2795428"/>
              <a:gd name="connsiteX6953" fmla="*/ 1185644 w 4760332"/>
              <a:gd name="connsiteY6953" fmla="*/ 76751 h 2795428"/>
              <a:gd name="connsiteX6954" fmla="*/ 1194236 w 4760332"/>
              <a:gd name="connsiteY6954" fmla="*/ 74747 h 2795428"/>
              <a:gd name="connsiteX6955" fmla="*/ 1197959 w 4760332"/>
              <a:gd name="connsiteY6955" fmla="*/ 63005 h 2795428"/>
              <a:gd name="connsiteX6956" fmla="*/ 1202828 w 4760332"/>
              <a:gd name="connsiteY6956" fmla="*/ 61000 h 2795428"/>
              <a:gd name="connsiteX6957" fmla="*/ 1207696 w 4760332"/>
              <a:gd name="connsiteY6957" fmla="*/ 61000 h 2795428"/>
              <a:gd name="connsiteX6958" fmla="*/ 1212565 w 4760332"/>
              <a:gd name="connsiteY6958" fmla="*/ 61000 h 2795428"/>
              <a:gd name="connsiteX6959" fmla="*/ 1216287 w 4760332"/>
              <a:gd name="connsiteY6959" fmla="*/ 63005 h 2795428"/>
              <a:gd name="connsiteX6960" fmla="*/ 1219152 w 4760332"/>
              <a:gd name="connsiteY6960" fmla="*/ 63005 h 2795428"/>
              <a:gd name="connsiteX6961" fmla="*/ 1226025 w 4760332"/>
              <a:gd name="connsiteY6961" fmla="*/ 52409 h 2795428"/>
              <a:gd name="connsiteX6962" fmla="*/ 1236621 w 4760332"/>
              <a:gd name="connsiteY6962" fmla="*/ 50404 h 2795428"/>
              <a:gd name="connsiteX6963" fmla="*/ 1243495 w 4760332"/>
              <a:gd name="connsiteY6963" fmla="*/ 54414 h 2795428"/>
              <a:gd name="connsiteX6964" fmla="*/ 1250368 w 4760332"/>
              <a:gd name="connsiteY6964" fmla="*/ 57277 h 2795428"/>
              <a:gd name="connsiteX6965" fmla="*/ 1257241 w 4760332"/>
              <a:gd name="connsiteY6965" fmla="*/ 59282 h 2795428"/>
              <a:gd name="connsiteX6966" fmla="*/ 1265833 w 4760332"/>
              <a:gd name="connsiteY6966" fmla="*/ 56418 h 2795428"/>
              <a:gd name="connsiteX6967" fmla="*/ 1277288 w 4760332"/>
              <a:gd name="connsiteY6967" fmla="*/ 49545 h 2795428"/>
              <a:gd name="connsiteX6968" fmla="*/ 2908550 w 4760332"/>
              <a:gd name="connsiteY6968" fmla="*/ 40953 h 2795428"/>
              <a:gd name="connsiteX6969" fmla="*/ 2915424 w 4760332"/>
              <a:gd name="connsiteY6969" fmla="*/ 42958 h 2795428"/>
              <a:gd name="connsiteX6970" fmla="*/ 2922297 w 4760332"/>
              <a:gd name="connsiteY6970" fmla="*/ 45822 h 2795428"/>
              <a:gd name="connsiteX6971" fmla="*/ 2925161 w 4760332"/>
              <a:gd name="connsiteY6971" fmla="*/ 49832 h 2795428"/>
              <a:gd name="connsiteX6972" fmla="*/ 2930030 w 4760332"/>
              <a:gd name="connsiteY6972" fmla="*/ 52695 h 2795428"/>
              <a:gd name="connsiteX6973" fmla="*/ 2935758 w 4760332"/>
              <a:gd name="connsiteY6973" fmla="*/ 56704 h 2795428"/>
              <a:gd name="connsiteX6974" fmla="*/ 2932034 w 4760332"/>
              <a:gd name="connsiteY6974" fmla="*/ 66441 h 2795428"/>
              <a:gd name="connsiteX6975" fmla="*/ 2911701 w 4760332"/>
              <a:gd name="connsiteY6975" fmla="*/ 78184 h 2795428"/>
              <a:gd name="connsiteX6976" fmla="*/ 2896236 w 4760332"/>
              <a:gd name="connsiteY6976" fmla="*/ 91930 h 2795428"/>
              <a:gd name="connsiteX6977" fmla="*/ 2882775 w 4760332"/>
              <a:gd name="connsiteY6977" fmla="*/ 109400 h 2795428"/>
              <a:gd name="connsiteX6978" fmla="*/ 2879912 w 4760332"/>
              <a:gd name="connsiteY6978" fmla="*/ 109400 h 2795428"/>
              <a:gd name="connsiteX6979" fmla="*/ 2879912 w 4760332"/>
              <a:gd name="connsiteY6979" fmla="*/ 105390 h 2795428"/>
              <a:gd name="connsiteX6980" fmla="*/ 2875043 w 4760332"/>
              <a:gd name="connsiteY6980" fmla="*/ 102527 h 2795428"/>
              <a:gd name="connsiteX6981" fmla="*/ 2871321 w 4760332"/>
              <a:gd name="connsiteY6981" fmla="*/ 98517 h 2795428"/>
              <a:gd name="connsiteX6982" fmla="*/ 2869316 w 4760332"/>
              <a:gd name="connsiteY6982" fmla="*/ 95653 h 2795428"/>
              <a:gd name="connsiteX6983" fmla="*/ 2866452 w 4760332"/>
              <a:gd name="connsiteY6983" fmla="*/ 91644 h 2795428"/>
              <a:gd name="connsiteX6984" fmla="*/ 2864447 w 4760332"/>
              <a:gd name="connsiteY6984" fmla="*/ 86775 h 2795428"/>
              <a:gd name="connsiteX6985" fmla="*/ 2868170 w 4760332"/>
              <a:gd name="connsiteY6985" fmla="*/ 79902 h 2795428"/>
              <a:gd name="connsiteX6986" fmla="*/ 2869029 w 4760332"/>
              <a:gd name="connsiteY6986" fmla="*/ 75034 h 2795428"/>
              <a:gd name="connsiteX6987" fmla="*/ 2871034 w 4760332"/>
              <a:gd name="connsiteY6987" fmla="*/ 66155 h 2795428"/>
              <a:gd name="connsiteX6988" fmla="*/ 2846118 w 4760332"/>
              <a:gd name="connsiteY6988" fmla="*/ 66155 h 2795428"/>
              <a:gd name="connsiteX6989" fmla="*/ 2846118 w 4760332"/>
              <a:gd name="connsiteY6989" fmla="*/ 59282 h 2795428"/>
              <a:gd name="connsiteX6990" fmla="*/ 2859578 w 4760332"/>
              <a:gd name="connsiteY6990" fmla="*/ 54414 h 2795428"/>
              <a:gd name="connsiteX6991" fmla="*/ 2873038 w 4760332"/>
              <a:gd name="connsiteY6991" fmla="*/ 50404 h 2795428"/>
              <a:gd name="connsiteX6992" fmla="*/ 2889363 w 4760332"/>
              <a:gd name="connsiteY6992" fmla="*/ 47540 h 2795428"/>
              <a:gd name="connsiteX6993" fmla="*/ 2891368 w 4760332"/>
              <a:gd name="connsiteY6993" fmla="*/ 52409 h 2795428"/>
              <a:gd name="connsiteX6994" fmla="*/ 2893372 w 4760332"/>
              <a:gd name="connsiteY6994" fmla="*/ 54414 h 2795428"/>
              <a:gd name="connsiteX6995" fmla="*/ 2893372 w 4760332"/>
              <a:gd name="connsiteY6995" fmla="*/ 56418 h 2795428"/>
              <a:gd name="connsiteX6996" fmla="*/ 2895377 w 4760332"/>
              <a:gd name="connsiteY6996" fmla="*/ 56418 h 2795428"/>
              <a:gd name="connsiteX6997" fmla="*/ 2895377 w 4760332"/>
              <a:gd name="connsiteY6997" fmla="*/ 57277 h 2795428"/>
              <a:gd name="connsiteX6998" fmla="*/ 2898241 w 4760332"/>
              <a:gd name="connsiteY6998" fmla="*/ 59282 h 2795428"/>
              <a:gd name="connsiteX6999" fmla="*/ 2900246 w 4760332"/>
              <a:gd name="connsiteY6999" fmla="*/ 54414 h 2795428"/>
              <a:gd name="connsiteX7000" fmla="*/ 2902250 w 4760332"/>
              <a:gd name="connsiteY7000" fmla="*/ 50404 h 2795428"/>
              <a:gd name="connsiteX7001" fmla="*/ 2903109 w 4760332"/>
              <a:gd name="connsiteY7001" fmla="*/ 47540 h 2795428"/>
              <a:gd name="connsiteX7002" fmla="*/ 2906832 w 4760332"/>
              <a:gd name="connsiteY7002" fmla="*/ 43531 h 2795428"/>
              <a:gd name="connsiteX7003" fmla="*/ 2949791 w 4760332"/>
              <a:gd name="connsiteY7003" fmla="*/ 22338 h 2795428"/>
              <a:gd name="connsiteX7004" fmla="*/ 2950077 w 4760332"/>
              <a:gd name="connsiteY7004" fmla="*/ 22338 h 2795428"/>
              <a:gd name="connsiteX7005" fmla="*/ 2953800 w 4760332"/>
              <a:gd name="connsiteY7005" fmla="*/ 23197 h 2795428"/>
              <a:gd name="connsiteX7006" fmla="*/ 2954659 w 4760332"/>
              <a:gd name="connsiteY7006" fmla="*/ 23197 h 2795428"/>
              <a:gd name="connsiteX7007" fmla="*/ 2956664 w 4760332"/>
              <a:gd name="connsiteY7007" fmla="*/ 25202 h 2795428"/>
              <a:gd name="connsiteX7008" fmla="*/ 2958668 w 4760332"/>
              <a:gd name="connsiteY7008" fmla="*/ 27206 h 2795428"/>
              <a:gd name="connsiteX7009" fmla="*/ 2960673 w 4760332"/>
              <a:gd name="connsiteY7009" fmla="*/ 30071 h 2795428"/>
              <a:gd name="connsiteX7010" fmla="*/ 2963537 w 4760332"/>
              <a:gd name="connsiteY7010" fmla="*/ 35799 h 2795428"/>
              <a:gd name="connsiteX7011" fmla="*/ 2967260 w 4760332"/>
              <a:gd name="connsiteY7011" fmla="*/ 40667 h 2795428"/>
              <a:gd name="connsiteX7012" fmla="*/ 2968119 w 4760332"/>
              <a:gd name="connsiteY7012" fmla="*/ 47540 h 2795428"/>
              <a:gd name="connsiteX7013" fmla="*/ 2960387 w 4760332"/>
              <a:gd name="connsiteY7013" fmla="*/ 47540 h 2795428"/>
              <a:gd name="connsiteX7014" fmla="*/ 2960387 w 4760332"/>
              <a:gd name="connsiteY7014" fmla="*/ 43531 h 2795428"/>
              <a:gd name="connsiteX7015" fmla="*/ 2956664 w 4760332"/>
              <a:gd name="connsiteY7015" fmla="*/ 40667 h 2795428"/>
              <a:gd name="connsiteX7016" fmla="*/ 2953800 w 4760332"/>
              <a:gd name="connsiteY7016" fmla="*/ 36657 h 2795428"/>
              <a:gd name="connsiteX7017" fmla="*/ 2951795 w 4760332"/>
              <a:gd name="connsiteY7017" fmla="*/ 33794 h 2795428"/>
              <a:gd name="connsiteX7018" fmla="*/ 2949791 w 4760332"/>
              <a:gd name="connsiteY7018" fmla="*/ 28925 h 2795428"/>
              <a:gd name="connsiteX7019" fmla="*/ 1791067 w 4760332"/>
              <a:gd name="connsiteY7019" fmla="*/ 18615 h 2795428"/>
              <a:gd name="connsiteX7020" fmla="*/ 1814264 w 4760332"/>
              <a:gd name="connsiteY7020" fmla="*/ 18615 h 2795428"/>
              <a:gd name="connsiteX7021" fmla="*/ 1838321 w 4760332"/>
              <a:gd name="connsiteY7021" fmla="*/ 22624 h 2795428"/>
              <a:gd name="connsiteX7022" fmla="*/ 1859514 w 4760332"/>
              <a:gd name="connsiteY7022" fmla="*/ 25489 h 2795428"/>
              <a:gd name="connsiteX7023" fmla="*/ 1878702 w 4760332"/>
              <a:gd name="connsiteY7023" fmla="*/ 30357 h 2795428"/>
              <a:gd name="connsiteX7024" fmla="*/ 1906482 w 4760332"/>
              <a:gd name="connsiteY7024" fmla="*/ 25489 h 2795428"/>
              <a:gd name="connsiteX7025" fmla="*/ 1910205 w 4760332"/>
              <a:gd name="connsiteY7025" fmla="*/ 29498 h 2795428"/>
              <a:gd name="connsiteX7026" fmla="*/ 1913068 w 4760332"/>
              <a:gd name="connsiteY7026" fmla="*/ 30357 h 2795428"/>
              <a:gd name="connsiteX7027" fmla="*/ 1916791 w 4760332"/>
              <a:gd name="connsiteY7027" fmla="*/ 36085 h 2795428"/>
              <a:gd name="connsiteX7028" fmla="*/ 1918796 w 4760332"/>
              <a:gd name="connsiteY7028" fmla="*/ 38949 h 2795428"/>
              <a:gd name="connsiteX7029" fmla="*/ 1921659 w 4760332"/>
              <a:gd name="connsiteY7029" fmla="*/ 40953 h 2795428"/>
              <a:gd name="connsiteX7030" fmla="*/ 1937984 w 4760332"/>
              <a:gd name="connsiteY7030" fmla="*/ 47826 h 2795428"/>
              <a:gd name="connsiteX7031" fmla="*/ 1957172 w 4760332"/>
              <a:gd name="connsiteY7031" fmla="*/ 52695 h 2795428"/>
              <a:gd name="connsiteX7032" fmla="*/ 1973496 w 4760332"/>
              <a:gd name="connsiteY7032" fmla="*/ 56704 h 2795428"/>
              <a:gd name="connsiteX7033" fmla="*/ 1973496 w 4760332"/>
              <a:gd name="connsiteY7033" fmla="*/ 63578 h 2795428"/>
              <a:gd name="connsiteX7034" fmla="*/ 1946575 w 4760332"/>
              <a:gd name="connsiteY7034" fmla="*/ 63578 h 2795428"/>
              <a:gd name="connsiteX7035" fmla="*/ 1935120 w 4760332"/>
              <a:gd name="connsiteY7035" fmla="*/ 57850 h 2795428"/>
              <a:gd name="connsiteX7036" fmla="*/ 1921659 w 4760332"/>
              <a:gd name="connsiteY7036" fmla="*/ 57850 h 2795428"/>
              <a:gd name="connsiteX7037" fmla="*/ 1906195 w 4760332"/>
              <a:gd name="connsiteY7037" fmla="*/ 59855 h 2795428"/>
              <a:gd name="connsiteX7038" fmla="*/ 1891876 w 4760332"/>
              <a:gd name="connsiteY7038" fmla="*/ 63864 h 2795428"/>
              <a:gd name="connsiteX7039" fmla="*/ 1891876 w 4760332"/>
              <a:gd name="connsiteY7039" fmla="*/ 71596 h 2795428"/>
              <a:gd name="connsiteX7040" fmla="*/ 1910205 w 4760332"/>
              <a:gd name="connsiteY7040" fmla="*/ 71596 h 2795428"/>
              <a:gd name="connsiteX7041" fmla="*/ 1923665 w 4760332"/>
              <a:gd name="connsiteY7041" fmla="*/ 68733 h 2795428"/>
              <a:gd name="connsiteX7042" fmla="*/ 1939989 w 4760332"/>
              <a:gd name="connsiteY7042" fmla="*/ 66728 h 2795428"/>
              <a:gd name="connsiteX7043" fmla="*/ 1960322 w 4760332"/>
              <a:gd name="connsiteY7043" fmla="*/ 66728 h 2795428"/>
              <a:gd name="connsiteX7044" fmla="*/ 1980655 w 4760332"/>
              <a:gd name="connsiteY7044" fmla="*/ 66728 h 2795428"/>
              <a:gd name="connsiteX7045" fmla="*/ 1996120 w 4760332"/>
              <a:gd name="connsiteY7045" fmla="*/ 66728 h 2795428"/>
              <a:gd name="connsiteX7046" fmla="*/ 2009581 w 4760332"/>
              <a:gd name="connsiteY7046" fmla="*/ 80474 h 2795428"/>
              <a:gd name="connsiteX7047" fmla="*/ 2025905 w 4760332"/>
              <a:gd name="connsiteY7047" fmla="*/ 90211 h 2795428"/>
              <a:gd name="connsiteX7048" fmla="*/ 2021036 w 4760332"/>
              <a:gd name="connsiteY7048" fmla="*/ 100808 h 2795428"/>
              <a:gd name="connsiteX7049" fmla="*/ 2011299 w 4760332"/>
              <a:gd name="connsiteY7049" fmla="*/ 107682 h 2795428"/>
              <a:gd name="connsiteX7050" fmla="*/ 2002708 w 4760332"/>
              <a:gd name="connsiteY7050" fmla="*/ 112550 h 2795428"/>
              <a:gd name="connsiteX7051" fmla="*/ 1991252 w 4760332"/>
              <a:gd name="connsiteY7051" fmla="*/ 116559 h 2795428"/>
              <a:gd name="connsiteX7052" fmla="*/ 1973783 w 4760332"/>
              <a:gd name="connsiteY7052" fmla="*/ 116559 h 2795428"/>
              <a:gd name="connsiteX7053" fmla="*/ 1958317 w 4760332"/>
              <a:gd name="connsiteY7053" fmla="*/ 121428 h 2795428"/>
              <a:gd name="connsiteX7054" fmla="*/ 1941993 w 4760332"/>
              <a:gd name="connsiteY7054" fmla="*/ 121428 h 2795428"/>
              <a:gd name="connsiteX7055" fmla="*/ 1923665 w 4760332"/>
              <a:gd name="connsiteY7055" fmla="*/ 119423 h 2795428"/>
              <a:gd name="connsiteX7056" fmla="*/ 1906195 w 4760332"/>
              <a:gd name="connsiteY7056" fmla="*/ 117419 h 2795428"/>
              <a:gd name="connsiteX7057" fmla="*/ 1890157 w 4760332"/>
              <a:gd name="connsiteY7057" fmla="*/ 117419 h 2795428"/>
              <a:gd name="connsiteX7058" fmla="*/ 1876697 w 4760332"/>
              <a:gd name="connsiteY7058" fmla="*/ 121428 h 2795428"/>
              <a:gd name="connsiteX7059" fmla="*/ 1866101 w 4760332"/>
              <a:gd name="connsiteY7059" fmla="*/ 131165 h 2795428"/>
              <a:gd name="connsiteX7060" fmla="*/ 1906482 w 4760332"/>
              <a:gd name="connsiteY7060" fmla="*/ 131165 h 2795428"/>
              <a:gd name="connsiteX7061" fmla="*/ 1919082 w 4760332"/>
              <a:gd name="connsiteY7061" fmla="*/ 128302 h 2795428"/>
              <a:gd name="connsiteX7062" fmla="*/ 1933402 w 4760332"/>
              <a:gd name="connsiteY7062" fmla="*/ 126297 h 2795428"/>
              <a:gd name="connsiteX7063" fmla="*/ 1950871 w 4760332"/>
              <a:gd name="connsiteY7063" fmla="*/ 128302 h 2795428"/>
              <a:gd name="connsiteX7064" fmla="*/ 1962327 w 4760332"/>
              <a:gd name="connsiteY7064" fmla="*/ 131165 h 2795428"/>
              <a:gd name="connsiteX7065" fmla="*/ 1965191 w 4760332"/>
              <a:gd name="connsiteY7065" fmla="*/ 143767 h 2795428"/>
              <a:gd name="connsiteX7066" fmla="*/ 1970918 w 4760332"/>
              <a:gd name="connsiteY7066" fmla="*/ 141762 h 2795428"/>
              <a:gd name="connsiteX7067" fmla="*/ 1978651 w 4760332"/>
              <a:gd name="connsiteY7067" fmla="*/ 136893 h 2795428"/>
              <a:gd name="connsiteX7068" fmla="*/ 1989248 w 4760332"/>
              <a:gd name="connsiteY7068" fmla="*/ 132884 h 2795428"/>
              <a:gd name="connsiteX7069" fmla="*/ 1998985 w 4760332"/>
              <a:gd name="connsiteY7069" fmla="*/ 130879 h 2795428"/>
              <a:gd name="connsiteX7070" fmla="*/ 2000989 w 4760332"/>
              <a:gd name="connsiteY7070" fmla="*/ 136607 h 2795428"/>
              <a:gd name="connsiteX7071" fmla="*/ 2002994 w 4760332"/>
              <a:gd name="connsiteY7071" fmla="*/ 139470 h 2795428"/>
              <a:gd name="connsiteX7072" fmla="*/ 2004998 w 4760332"/>
              <a:gd name="connsiteY7072" fmla="*/ 141475 h 2795428"/>
              <a:gd name="connsiteX7073" fmla="*/ 2007863 w 4760332"/>
              <a:gd name="connsiteY7073" fmla="*/ 143480 h 2795428"/>
              <a:gd name="connsiteX7074" fmla="*/ 2011585 w 4760332"/>
              <a:gd name="connsiteY7074" fmla="*/ 146344 h 2795428"/>
              <a:gd name="connsiteX7075" fmla="*/ 1996120 w 4760332"/>
              <a:gd name="connsiteY7075" fmla="*/ 175269 h 2795428"/>
              <a:gd name="connsiteX7076" fmla="*/ 2002994 w 4760332"/>
              <a:gd name="connsiteY7076" fmla="*/ 175269 h 2795428"/>
              <a:gd name="connsiteX7077" fmla="*/ 2014449 w 4760332"/>
              <a:gd name="connsiteY7077" fmla="*/ 168396 h 2795428"/>
              <a:gd name="connsiteX7078" fmla="*/ 2029914 w 4760332"/>
              <a:gd name="connsiteY7078" fmla="*/ 159517 h 2795428"/>
              <a:gd name="connsiteX7079" fmla="*/ 2048243 w 4760332"/>
              <a:gd name="connsiteY7079" fmla="*/ 152645 h 2795428"/>
              <a:gd name="connsiteX7080" fmla="*/ 2068576 w 4760332"/>
              <a:gd name="connsiteY7080" fmla="*/ 145771 h 2795428"/>
              <a:gd name="connsiteX7081" fmla="*/ 2090628 w 4760332"/>
              <a:gd name="connsiteY7081" fmla="*/ 140902 h 2795428"/>
              <a:gd name="connsiteX7082" fmla="*/ 2109816 w 4760332"/>
              <a:gd name="connsiteY7082" fmla="*/ 140902 h 2795428"/>
              <a:gd name="connsiteX7083" fmla="*/ 2129004 w 4760332"/>
              <a:gd name="connsiteY7083" fmla="*/ 142907 h 2795428"/>
              <a:gd name="connsiteX7084" fmla="*/ 2142464 w 4760332"/>
              <a:gd name="connsiteY7084" fmla="*/ 150639 h 2795428"/>
              <a:gd name="connsiteX7085" fmla="*/ 2150197 w 4760332"/>
              <a:gd name="connsiteY7085" fmla="*/ 164386 h 2795428"/>
              <a:gd name="connsiteX7086" fmla="*/ 2155925 w 4760332"/>
              <a:gd name="connsiteY7086" fmla="*/ 164386 h 2795428"/>
              <a:gd name="connsiteX7087" fmla="*/ 2155925 w 4760332"/>
              <a:gd name="connsiteY7087" fmla="*/ 166391 h 2795428"/>
              <a:gd name="connsiteX7088" fmla="*/ 2153920 w 4760332"/>
              <a:gd name="connsiteY7088" fmla="*/ 168396 h 2795428"/>
              <a:gd name="connsiteX7089" fmla="*/ 2151915 w 4760332"/>
              <a:gd name="connsiteY7089" fmla="*/ 168396 h 2795428"/>
              <a:gd name="connsiteX7090" fmla="*/ 2149911 w 4760332"/>
              <a:gd name="connsiteY7090" fmla="*/ 168396 h 2795428"/>
              <a:gd name="connsiteX7091" fmla="*/ 2147046 w 4760332"/>
              <a:gd name="connsiteY7091" fmla="*/ 171260 h 2795428"/>
              <a:gd name="connsiteX7092" fmla="*/ 2142178 w 4760332"/>
              <a:gd name="connsiteY7092" fmla="*/ 173264 h 2795428"/>
              <a:gd name="connsiteX7093" fmla="*/ 2136451 w 4760332"/>
              <a:gd name="connsiteY7093" fmla="*/ 175269 h 2795428"/>
              <a:gd name="connsiteX7094" fmla="*/ 2129577 w 4760332"/>
              <a:gd name="connsiteY7094" fmla="*/ 177274 h 2795428"/>
              <a:gd name="connsiteX7095" fmla="*/ 2124709 w 4760332"/>
              <a:gd name="connsiteY7095" fmla="*/ 178133 h 2795428"/>
              <a:gd name="connsiteX7096" fmla="*/ 2113253 w 4760332"/>
              <a:gd name="connsiteY7096" fmla="*/ 196748 h 2795428"/>
              <a:gd name="connsiteX7097" fmla="*/ 2091201 w 4760332"/>
              <a:gd name="connsiteY7097" fmla="*/ 210495 h 2795428"/>
              <a:gd name="connsiteX7098" fmla="*/ 2066286 w 4760332"/>
              <a:gd name="connsiteY7098" fmla="*/ 219372 h 2795428"/>
              <a:gd name="connsiteX7099" fmla="*/ 2036501 w 4760332"/>
              <a:gd name="connsiteY7099" fmla="*/ 224241 h 2795428"/>
              <a:gd name="connsiteX7100" fmla="*/ 2036501 w 4760332"/>
              <a:gd name="connsiteY7100" fmla="*/ 229969 h 2795428"/>
              <a:gd name="connsiteX7101" fmla="*/ 2036501 w 4760332"/>
              <a:gd name="connsiteY7101" fmla="*/ 232832 h 2795428"/>
              <a:gd name="connsiteX7102" fmla="*/ 2036501 w 4760332"/>
              <a:gd name="connsiteY7102" fmla="*/ 234838 h 2795428"/>
              <a:gd name="connsiteX7103" fmla="*/ 2034496 w 4760332"/>
              <a:gd name="connsiteY7103" fmla="*/ 236842 h 2795428"/>
              <a:gd name="connsiteX7104" fmla="*/ 2036501 w 4760332"/>
              <a:gd name="connsiteY7104" fmla="*/ 237701 h 2795428"/>
              <a:gd name="connsiteX7105" fmla="*/ 2036501 w 4760332"/>
              <a:gd name="connsiteY7105" fmla="*/ 239706 h 2795428"/>
              <a:gd name="connsiteX7106" fmla="*/ 2039365 w 4760332"/>
              <a:gd name="connsiteY7106" fmla="*/ 243715 h 2795428"/>
              <a:gd name="connsiteX7107" fmla="*/ 2044233 w 4760332"/>
              <a:gd name="connsiteY7107" fmla="*/ 246579 h 2795428"/>
              <a:gd name="connsiteX7108" fmla="*/ 2047957 w 4760332"/>
              <a:gd name="connsiteY7108" fmla="*/ 248584 h 2795428"/>
              <a:gd name="connsiteX7109" fmla="*/ 2050820 w 4760332"/>
              <a:gd name="connsiteY7109" fmla="*/ 251447 h 2795428"/>
              <a:gd name="connsiteX7110" fmla="*/ 2054543 w 4760332"/>
              <a:gd name="connsiteY7110" fmla="*/ 253453 h 2795428"/>
              <a:gd name="connsiteX7111" fmla="*/ 2057408 w 4760332"/>
              <a:gd name="connsiteY7111" fmla="*/ 258321 h 2795428"/>
              <a:gd name="connsiteX7112" fmla="*/ 2054543 w 4760332"/>
              <a:gd name="connsiteY7112" fmla="*/ 265195 h 2795428"/>
              <a:gd name="connsiteX7113" fmla="*/ 2050820 w 4760332"/>
              <a:gd name="connsiteY7113" fmla="*/ 280659 h 2795428"/>
              <a:gd name="connsiteX7114" fmla="*/ 2047957 w 4760332"/>
              <a:gd name="connsiteY7114" fmla="*/ 299275 h 2795428"/>
              <a:gd name="connsiteX7115" fmla="*/ 2044233 w 4760332"/>
              <a:gd name="connsiteY7115" fmla="*/ 317890 h 2795428"/>
              <a:gd name="connsiteX7116" fmla="*/ 2044233 w 4760332"/>
              <a:gd name="connsiteY7116" fmla="*/ 333355 h 2795428"/>
              <a:gd name="connsiteX7117" fmla="*/ 2047957 w 4760332"/>
              <a:gd name="connsiteY7117" fmla="*/ 331350 h 2795428"/>
              <a:gd name="connsiteX7118" fmla="*/ 2050820 w 4760332"/>
              <a:gd name="connsiteY7118" fmla="*/ 331350 h 2795428"/>
              <a:gd name="connsiteX7119" fmla="*/ 2052826 w 4760332"/>
              <a:gd name="connsiteY7119" fmla="*/ 331350 h 2795428"/>
              <a:gd name="connsiteX7120" fmla="*/ 2056548 w 4760332"/>
              <a:gd name="connsiteY7120" fmla="*/ 331350 h 2795428"/>
              <a:gd name="connsiteX7121" fmla="*/ 2057408 w 4760332"/>
              <a:gd name="connsiteY7121" fmla="*/ 331350 h 2795428"/>
              <a:gd name="connsiteX7122" fmla="*/ 2063136 w 4760332"/>
              <a:gd name="connsiteY7122" fmla="*/ 333355 h 2795428"/>
              <a:gd name="connsiteX7123" fmla="*/ 2061131 w 4760332"/>
              <a:gd name="connsiteY7123" fmla="*/ 338223 h 2795428"/>
              <a:gd name="connsiteX7124" fmla="*/ 2061131 w 4760332"/>
              <a:gd name="connsiteY7124" fmla="*/ 340228 h 2795428"/>
              <a:gd name="connsiteX7125" fmla="*/ 2061131 w 4760332"/>
              <a:gd name="connsiteY7125" fmla="*/ 344238 h 2795428"/>
              <a:gd name="connsiteX7126" fmla="*/ 2061131 w 4760332"/>
              <a:gd name="connsiteY7126" fmla="*/ 345096 h 2795428"/>
              <a:gd name="connsiteX7127" fmla="*/ 2061131 w 4760332"/>
              <a:gd name="connsiteY7127" fmla="*/ 349106 h 2795428"/>
              <a:gd name="connsiteX7128" fmla="*/ 2063136 w 4760332"/>
              <a:gd name="connsiteY7128" fmla="*/ 355979 h 2795428"/>
              <a:gd name="connsiteX7129" fmla="*/ 2057408 w 4760332"/>
              <a:gd name="connsiteY7129" fmla="*/ 355979 h 2795428"/>
              <a:gd name="connsiteX7130" fmla="*/ 2057408 w 4760332"/>
              <a:gd name="connsiteY7130" fmla="*/ 358844 h 2795428"/>
              <a:gd name="connsiteX7131" fmla="*/ 2054543 w 4760332"/>
              <a:gd name="connsiteY7131" fmla="*/ 357984 h 2795428"/>
              <a:gd name="connsiteX7132" fmla="*/ 2050820 w 4760332"/>
              <a:gd name="connsiteY7132" fmla="*/ 353975 h 2795428"/>
              <a:gd name="connsiteX7133" fmla="*/ 2049961 w 4760332"/>
              <a:gd name="connsiteY7133" fmla="*/ 351970 h 2795428"/>
              <a:gd name="connsiteX7134" fmla="*/ 2046238 w 4760332"/>
              <a:gd name="connsiteY7134" fmla="*/ 351111 h 2795428"/>
              <a:gd name="connsiteX7135" fmla="*/ 2043375 w 4760332"/>
              <a:gd name="connsiteY7135" fmla="*/ 349106 h 2795428"/>
              <a:gd name="connsiteX7136" fmla="*/ 2036501 w 4760332"/>
              <a:gd name="connsiteY7136" fmla="*/ 349106 h 2795428"/>
              <a:gd name="connsiteX7137" fmla="*/ 2032778 w 4760332"/>
              <a:gd name="connsiteY7137" fmla="*/ 351111 h 2795428"/>
              <a:gd name="connsiteX7138" fmla="*/ 2029914 w 4760332"/>
              <a:gd name="connsiteY7138" fmla="*/ 351970 h 2795428"/>
              <a:gd name="connsiteX7139" fmla="*/ 2026191 w 4760332"/>
              <a:gd name="connsiteY7139" fmla="*/ 353975 h 2795428"/>
              <a:gd name="connsiteX7140" fmla="*/ 2024187 w 4760332"/>
              <a:gd name="connsiteY7140" fmla="*/ 355979 h 2795428"/>
              <a:gd name="connsiteX7141" fmla="*/ 2021322 w 4760332"/>
              <a:gd name="connsiteY7141" fmla="*/ 357984 h 2795428"/>
              <a:gd name="connsiteX7142" fmla="*/ 2019318 w 4760332"/>
              <a:gd name="connsiteY7142" fmla="*/ 360848 h 2795428"/>
              <a:gd name="connsiteX7143" fmla="*/ 2017313 w 4760332"/>
              <a:gd name="connsiteY7143" fmla="*/ 367721 h 2795428"/>
              <a:gd name="connsiteX7144" fmla="*/ 2039365 w 4760332"/>
              <a:gd name="connsiteY7144" fmla="*/ 374594 h 2795428"/>
              <a:gd name="connsiteX7145" fmla="*/ 2044233 w 4760332"/>
              <a:gd name="connsiteY7145" fmla="*/ 404665 h 2795428"/>
              <a:gd name="connsiteX7146" fmla="*/ 2039365 w 4760332"/>
              <a:gd name="connsiteY7146" fmla="*/ 404665 h 2795428"/>
              <a:gd name="connsiteX7147" fmla="*/ 2036501 w 4760332"/>
              <a:gd name="connsiteY7147" fmla="*/ 404665 h 2795428"/>
              <a:gd name="connsiteX7148" fmla="*/ 2032778 w 4760332"/>
              <a:gd name="connsiteY7148" fmla="*/ 406670 h 2795428"/>
              <a:gd name="connsiteX7149" fmla="*/ 2029914 w 4760332"/>
              <a:gd name="connsiteY7149" fmla="*/ 408674 h 2795428"/>
              <a:gd name="connsiteX7150" fmla="*/ 2029914 w 4760332"/>
              <a:gd name="connsiteY7150" fmla="*/ 415548 h 2795428"/>
              <a:gd name="connsiteX7151" fmla="*/ 2037647 w 4760332"/>
              <a:gd name="connsiteY7151" fmla="*/ 420416 h 2795428"/>
              <a:gd name="connsiteX7152" fmla="*/ 2043375 w 4760332"/>
              <a:gd name="connsiteY7152" fmla="*/ 427290 h 2795428"/>
              <a:gd name="connsiteX7153" fmla="*/ 2046238 w 4760332"/>
              <a:gd name="connsiteY7153" fmla="*/ 436168 h 2795428"/>
              <a:gd name="connsiteX7154" fmla="*/ 2048243 w 4760332"/>
              <a:gd name="connsiteY7154" fmla="*/ 449914 h 2795428"/>
              <a:gd name="connsiteX7155" fmla="*/ 2039651 w 4760332"/>
              <a:gd name="connsiteY7155" fmla="*/ 449914 h 2795428"/>
              <a:gd name="connsiteX7156" fmla="*/ 2037647 w 4760332"/>
              <a:gd name="connsiteY7156" fmla="*/ 449914 h 2795428"/>
              <a:gd name="connsiteX7157" fmla="*/ 2032778 w 4760332"/>
              <a:gd name="connsiteY7157" fmla="*/ 447909 h 2795428"/>
              <a:gd name="connsiteX7158" fmla="*/ 2029914 w 4760332"/>
              <a:gd name="connsiteY7158" fmla="*/ 449914 h 2795428"/>
              <a:gd name="connsiteX7159" fmla="*/ 2024187 w 4760332"/>
              <a:gd name="connsiteY7159" fmla="*/ 449914 h 2795428"/>
              <a:gd name="connsiteX7160" fmla="*/ 2021322 w 4760332"/>
              <a:gd name="connsiteY7160" fmla="*/ 452778 h 2795428"/>
              <a:gd name="connsiteX7161" fmla="*/ 2017600 w 4760332"/>
              <a:gd name="connsiteY7161" fmla="*/ 456788 h 2795428"/>
              <a:gd name="connsiteX7162" fmla="*/ 2023328 w 4760332"/>
              <a:gd name="connsiteY7162" fmla="*/ 459652 h 2795428"/>
              <a:gd name="connsiteX7163" fmla="*/ 2026191 w 4760332"/>
              <a:gd name="connsiteY7163" fmla="*/ 461657 h 2795428"/>
              <a:gd name="connsiteX7164" fmla="*/ 2028196 w 4760332"/>
              <a:gd name="connsiteY7164" fmla="*/ 463661 h 2795428"/>
              <a:gd name="connsiteX7165" fmla="*/ 2030200 w 4760332"/>
              <a:gd name="connsiteY7165" fmla="*/ 464520 h 2795428"/>
              <a:gd name="connsiteX7166" fmla="*/ 2031060 w 4760332"/>
              <a:gd name="connsiteY7166" fmla="*/ 470248 h 2795428"/>
              <a:gd name="connsiteX7167" fmla="*/ 2033065 w 4760332"/>
              <a:gd name="connsiteY7167" fmla="*/ 475117 h 2795428"/>
              <a:gd name="connsiteX7168" fmla="*/ 2031060 w 4760332"/>
              <a:gd name="connsiteY7168" fmla="*/ 477121 h 2795428"/>
              <a:gd name="connsiteX7169" fmla="*/ 2031060 w 4760332"/>
              <a:gd name="connsiteY7169" fmla="*/ 477980 h 2795428"/>
              <a:gd name="connsiteX7170" fmla="*/ 2030200 w 4760332"/>
              <a:gd name="connsiteY7170" fmla="*/ 479985 h 2795428"/>
              <a:gd name="connsiteX7171" fmla="*/ 2030200 w 4760332"/>
              <a:gd name="connsiteY7171" fmla="*/ 483994 h 2795428"/>
              <a:gd name="connsiteX7172" fmla="*/ 2016168 w 4760332"/>
              <a:gd name="connsiteY7172" fmla="*/ 483994 h 2795428"/>
              <a:gd name="connsiteX7173" fmla="*/ 2002708 w 4760332"/>
              <a:gd name="connsiteY7173" fmla="*/ 486858 h 2795428"/>
              <a:gd name="connsiteX7174" fmla="*/ 1992111 w 4760332"/>
              <a:gd name="connsiteY7174" fmla="*/ 490868 h 2795428"/>
              <a:gd name="connsiteX7175" fmla="*/ 1995834 w 4760332"/>
              <a:gd name="connsiteY7175" fmla="*/ 490868 h 2795428"/>
              <a:gd name="connsiteX7176" fmla="*/ 2000702 w 4760332"/>
              <a:gd name="connsiteY7176" fmla="*/ 493732 h 2795428"/>
              <a:gd name="connsiteX7177" fmla="*/ 2004426 w 4760332"/>
              <a:gd name="connsiteY7177" fmla="*/ 495737 h 2795428"/>
              <a:gd name="connsiteX7178" fmla="*/ 2007290 w 4760332"/>
              <a:gd name="connsiteY7178" fmla="*/ 495737 h 2795428"/>
              <a:gd name="connsiteX7179" fmla="*/ 2011013 w 4760332"/>
              <a:gd name="connsiteY7179" fmla="*/ 497741 h 2795428"/>
              <a:gd name="connsiteX7180" fmla="*/ 2013877 w 4760332"/>
              <a:gd name="connsiteY7180" fmla="*/ 500605 h 2795428"/>
              <a:gd name="connsiteX7181" fmla="*/ 2016740 w 4760332"/>
              <a:gd name="connsiteY7181" fmla="*/ 505474 h 2795428"/>
              <a:gd name="connsiteX7182" fmla="*/ 2011013 w 4760332"/>
              <a:gd name="connsiteY7182" fmla="*/ 514352 h 2795428"/>
              <a:gd name="connsiteX7183" fmla="*/ 2007290 w 4760332"/>
              <a:gd name="connsiteY7183" fmla="*/ 524948 h 2795428"/>
              <a:gd name="connsiteX7184" fmla="*/ 2002421 w 4760332"/>
              <a:gd name="connsiteY7184" fmla="*/ 536690 h 2795428"/>
              <a:gd name="connsiteX7185" fmla="*/ 2000416 w 4760332"/>
              <a:gd name="connsiteY7185" fmla="*/ 531822 h 2795428"/>
              <a:gd name="connsiteX7186" fmla="*/ 1997553 w 4760332"/>
              <a:gd name="connsiteY7186" fmla="*/ 527812 h 2795428"/>
              <a:gd name="connsiteX7187" fmla="*/ 1995547 w 4760332"/>
              <a:gd name="connsiteY7187" fmla="*/ 525808 h 2795428"/>
              <a:gd name="connsiteX7188" fmla="*/ 1991825 w 4760332"/>
              <a:gd name="connsiteY7188" fmla="*/ 525808 h 2795428"/>
              <a:gd name="connsiteX7189" fmla="*/ 1986956 w 4760332"/>
              <a:gd name="connsiteY7189" fmla="*/ 524948 h 2795428"/>
              <a:gd name="connsiteX7190" fmla="*/ 1980083 w 4760332"/>
              <a:gd name="connsiteY7190" fmla="*/ 524948 h 2795428"/>
              <a:gd name="connsiteX7191" fmla="*/ 1980083 w 4760332"/>
              <a:gd name="connsiteY7191" fmla="*/ 527812 h 2795428"/>
              <a:gd name="connsiteX7192" fmla="*/ 1983806 w 4760332"/>
              <a:gd name="connsiteY7192" fmla="*/ 527812 h 2795428"/>
              <a:gd name="connsiteX7193" fmla="*/ 1995261 w 4760332"/>
              <a:gd name="connsiteY7193" fmla="*/ 539554 h 2795428"/>
              <a:gd name="connsiteX7194" fmla="*/ 2004998 w 4760332"/>
              <a:gd name="connsiteY7194" fmla="*/ 553300 h 2795428"/>
              <a:gd name="connsiteX7195" fmla="*/ 2010726 w 4760332"/>
              <a:gd name="connsiteY7195" fmla="*/ 570771 h 2795428"/>
              <a:gd name="connsiteX7196" fmla="*/ 2013590 w 4760332"/>
              <a:gd name="connsiteY7196" fmla="*/ 591104 h 2795428"/>
              <a:gd name="connsiteX7197" fmla="*/ 2010726 w 4760332"/>
              <a:gd name="connsiteY7197" fmla="*/ 591104 h 2795428"/>
              <a:gd name="connsiteX7198" fmla="*/ 2010726 w 4760332"/>
              <a:gd name="connsiteY7198" fmla="*/ 595973 h 2795428"/>
              <a:gd name="connsiteX7199" fmla="*/ 1983806 w 4760332"/>
              <a:gd name="connsiteY7199" fmla="*/ 598836 h 2795428"/>
              <a:gd name="connsiteX7200" fmla="*/ 1983806 w 4760332"/>
              <a:gd name="connsiteY7200" fmla="*/ 580221 h 2795428"/>
              <a:gd name="connsiteX7201" fmla="*/ 1980083 w 4760332"/>
              <a:gd name="connsiteY7201" fmla="*/ 577357 h 2795428"/>
              <a:gd name="connsiteX7202" fmla="*/ 1977219 w 4760332"/>
              <a:gd name="connsiteY7202" fmla="*/ 575353 h 2795428"/>
              <a:gd name="connsiteX7203" fmla="*/ 1975214 w 4760332"/>
              <a:gd name="connsiteY7203" fmla="*/ 573348 h 2795428"/>
              <a:gd name="connsiteX7204" fmla="*/ 1970345 w 4760332"/>
              <a:gd name="connsiteY7204" fmla="*/ 570484 h 2795428"/>
              <a:gd name="connsiteX7205" fmla="*/ 1964618 w 4760332"/>
              <a:gd name="connsiteY7205" fmla="*/ 568479 h 2795428"/>
              <a:gd name="connsiteX7206" fmla="*/ 1956885 w 4760332"/>
              <a:gd name="connsiteY7206" fmla="*/ 573348 h 2795428"/>
              <a:gd name="connsiteX7207" fmla="*/ 1946289 w 4760332"/>
              <a:gd name="connsiteY7207" fmla="*/ 577357 h 2795428"/>
              <a:gd name="connsiteX7208" fmla="*/ 1934834 w 4760332"/>
              <a:gd name="connsiteY7208" fmla="*/ 578216 h 2795428"/>
              <a:gd name="connsiteX7209" fmla="*/ 1924237 w 4760332"/>
              <a:gd name="connsiteY7209" fmla="*/ 582225 h 2795428"/>
              <a:gd name="connsiteX7210" fmla="*/ 1918510 w 4760332"/>
              <a:gd name="connsiteY7210" fmla="*/ 587094 h 2795428"/>
              <a:gd name="connsiteX7211" fmla="*/ 1924237 w 4760332"/>
              <a:gd name="connsiteY7211" fmla="*/ 587094 h 2795428"/>
              <a:gd name="connsiteX7212" fmla="*/ 1932829 w 4760332"/>
              <a:gd name="connsiteY7212" fmla="*/ 587094 h 2795428"/>
              <a:gd name="connsiteX7213" fmla="*/ 1946289 w 4760332"/>
              <a:gd name="connsiteY7213" fmla="*/ 585090 h 2795428"/>
              <a:gd name="connsiteX7214" fmla="*/ 1961754 w 4760332"/>
              <a:gd name="connsiteY7214" fmla="*/ 584230 h 2795428"/>
              <a:gd name="connsiteX7215" fmla="*/ 1961754 w 4760332"/>
              <a:gd name="connsiteY7215" fmla="*/ 591104 h 2795428"/>
              <a:gd name="connsiteX7216" fmla="*/ 1927960 w 4760332"/>
              <a:gd name="connsiteY7216" fmla="*/ 602845 h 2795428"/>
              <a:gd name="connsiteX7217" fmla="*/ 1927960 w 4760332"/>
              <a:gd name="connsiteY7217" fmla="*/ 605710 h 2795428"/>
              <a:gd name="connsiteX7218" fmla="*/ 1936552 w 4760332"/>
              <a:gd name="connsiteY7218" fmla="*/ 605710 h 2795428"/>
              <a:gd name="connsiteX7219" fmla="*/ 1941420 w 4760332"/>
              <a:gd name="connsiteY7219" fmla="*/ 604851 h 2795428"/>
              <a:gd name="connsiteX7220" fmla="*/ 1948294 w 4760332"/>
              <a:gd name="connsiteY7220" fmla="*/ 602845 h 2795428"/>
              <a:gd name="connsiteX7221" fmla="*/ 1955168 w 4760332"/>
              <a:gd name="connsiteY7221" fmla="*/ 600841 h 2795428"/>
              <a:gd name="connsiteX7222" fmla="*/ 1962040 w 4760332"/>
              <a:gd name="connsiteY7222" fmla="*/ 598836 h 2795428"/>
              <a:gd name="connsiteX7223" fmla="*/ 1964045 w 4760332"/>
              <a:gd name="connsiteY7223" fmla="*/ 607714 h 2795428"/>
              <a:gd name="connsiteX7224" fmla="*/ 1970918 w 4760332"/>
              <a:gd name="connsiteY7224" fmla="*/ 611723 h 2795428"/>
              <a:gd name="connsiteX7225" fmla="*/ 1977792 w 4760332"/>
              <a:gd name="connsiteY7225" fmla="*/ 612583 h 2795428"/>
              <a:gd name="connsiteX7226" fmla="*/ 1989248 w 4760332"/>
              <a:gd name="connsiteY7226" fmla="*/ 611723 h 2795428"/>
              <a:gd name="connsiteX7227" fmla="*/ 2002708 w 4760332"/>
              <a:gd name="connsiteY7227" fmla="*/ 611723 h 2795428"/>
              <a:gd name="connsiteX7228" fmla="*/ 2002708 w 4760332"/>
              <a:gd name="connsiteY7228" fmla="*/ 614588 h 2795428"/>
              <a:gd name="connsiteX7229" fmla="*/ 1998985 w 4760332"/>
              <a:gd name="connsiteY7229" fmla="*/ 614588 h 2795428"/>
              <a:gd name="connsiteX7230" fmla="*/ 1980655 w 4760332"/>
              <a:gd name="connsiteY7230" fmla="*/ 632057 h 2795428"/>
              <a:gd name="connsiteX7231" fmla="*/ 1960322 w 4760332"/>
              <a:gd name="connsiteY7231" fmla="*/ 648668 h 2795428"/>
              <a:gd name="connsiteX7232" fmla="*/ 1939989 w 4760332"/>
              <a:gd name="connsiteY7232" fmla="*/ 662414 h 2795428"/>
              <a:gd name="connsiteX7233" fmla="*/ 1916791 w 4760332"/>
              <a:gd name="connsiteY7233" fmla="*/ 674156 h 2795428"/>
              <a:gd name="connsiteX7234" fmla="*/ 1891876 w 4760332"/>
              <a:gd name="connsiteY7234" fmla="*/ 679025 h 2795428"/>
              <a:gd name="connsiteX7235" fmla="*/ 1862950 w 4760332"/>
              <a:gd name="connsiteY7235" fmla="*/ 678166 h 2795428"/>
              <a:gd name="connsiteX7236" fmla="*/ 1862950 w 4760332"/>
              <a:gd name="connsiteY7236" fmla="*/ 683034 h 2795428"/>
              <a:gd name="connsiteX7237" fmla="*/ 1862950 w 4760332"/>
              <a:gd name="connsiteY7237" fmla="*/ 687903 h 2795428"/>
              <a:gd name="connsiteX7238" fmla="*/ 1860946 w 4760332"/>
              <a:gd name="connsiteY7238" fmla="*/ 691912 h 2795428"/>
              <a:gd name="connsiteX7239" fmla="*/ 1858941 w 4760332"/>
              <a:gd name="connsiteY7239" fmla="*/ 692771 h 2795428"/>
              <a:gd name="connsiteX7240" fmla="*/ 1858081 w 4760332"/>
              <a:gd name="connsiteY7240" fmla="*/ 692771 h 2795428"/>
              <a:gd name="connsiteX7241" fmla="*/ 1856077 w 4760332"/>
              <a:gd name="connsiteY7241" fmla="*/ 694776 h 2795428"/>
              <a:gd name="connsiteX7242" fmla="*/ 1852354 w 4760332"/>
              <a:gd name="connsiteY7242" fmla="*/ 696781 h 2795428"/>
              <a:gd name="connsiteX7243" fmla="*/ 1849490 w 4760332"/>
              <a:gd name="connsiteY7243" fmla="*/ 698786 h 2795428"/>
              <a:gd name="connsiteX7244" fmla="*/ 1847486 w 4760332"/>
              <a:gd name="connsiteY7244" fmla="*/ 699644 h 2795428"/>
              <a:gd name="connsiteX7245" fmla="*/ 1844621 w 4760332"/>
              <a:gd name="connsiteY7245" fmla="*/ 703654 h 2795428"/>
              <a:gd name="connsiteX7246" fmla="*/ 1840899 w 4760332"/>
              <a:gd name="connsiteY7246" fmla="*/ 713392 h 2795428"/>
              <a:gd name="connsiteX7247" fmla="*/ 1838893 w 4760332"/>
              <a:gd name="connsiteY7247" fmla="*/ 725992 h 2795428"/>
              <a:gd name="connsiteX7248" fmla="*/ 1836030 w 4760332"/>
              <a:gd name="connsiteY7248" fmla="*/ 733725 h 2795428"/>
              <a:gd name="connsiteX7249" fmla="*/ 1827439 w 4760332"/>
              <a:gd name="connsiteY7249" fmla="*/ 742603 h 2795428"/>
              <a:gd name="connsiteX7250" fmla="*/ 1813119 w 4760332"/>
              <a:gd name="connsiteY7250" fmla="*/ 752340 h 2795428"/>
              <a:gd name="connsiteX7251" fmla="*/ 1793931 w 4760332"/>
              <a:gd name="connsiteY7251" fmla="*/ 761218 h 2795428"/>
              <a:gd name="connsiteX7252" fmla="*/ 1777607 w 4760332"/>
              <a:gd name="connsiteY7252" fmla="*/ 768091 h 2795428"/>
              <a:gd name="connsiteX7253" fmla="*/ 1762142 w 4760332"/>
              <a:gd name="connsiteY7253" fmla="*/ 772101 h 2795428"/>
              <a:gd name="connsiteX7254" fmla="*/ 1762142 w 4760332"/>
              <a:gd name="connsiteY7254" fmla="*/ 768091 h 2795428"/>
              <a:gd name="connsiteX7255" fmla="*/ 1762142 w 4760332"/>
              <a:gd name="connsiteY7255" fmla="*/ 765227 h 2795428"/>
              <a:gd name="connsiteX7256" fmla="*/ 1760137 w 4760332"/>
              <a:gd name="connsiteY7256" fmla="*/ 765227 h 2795428"/>
              <a:gd name="connsiteX7257" fmla="*/ 1760137 w 4760332"/>
              <a:gd name="connsiteY7257" fmla="*/ 763222 h 2795428"/>
              <a:gd name="connsiteX7258" fmla="*/ 1759279 w 4760332"/>
              <a:gd name="connsiteY7258" fmla="*/ 761218 h 2795428"/>
              <a:gd name="connsiteX7259" fmla="*/ 1757273 w 4760332"/>
              <a:gd name="connsiteY7259" fmla="*/ 774964 h 2795428"/>
              <a:gd name="connsiteX7260" fmla="*/ 1752405 w 4760332"/>
              <a:gd name="connsiteY7260" fmla="*/ 786707 h 2795428"/>
              <a:gd name="connsiteX7261" fmla="*/ 1748682 w 4760332"/>
              <a:gd name="connsiteY7261" fmla="*/ 797303 h 2795428"/>
              <a:gd name="connsiteX7262" fmla="*/ 1743814 w 4760332"/>
              <a:gd name="connsiteY7262" fmla="*/ 807040 h 2795428"/>
              <a:gd name="connsiteX7263" fmla="*/ 1740090 w 4760332"/>
              <a:gd name="connsiteY7263" fmla="*/ 820787 h 2795428"/>
              <a:gd name="connsiteX7264" fmla="*/ 1743814 w 4760332"/>
              <a:gd name="connsiteY7264" fmla="*/ 822791 h 2795428"/>
              <a:gd name="connsiteX7265" fmla="*/ 1743814 w 4760332"/>
              <a:gd name="connsiteY7265" fmla="*/ 824796 h 2795428"/>
              <a:gd name="connsiteX7266" fmla="*/ 1745818 w 4760332"/>
              <a:gd name="connsiteY7266" fmla="*/ 824796 h 2795428"/>
              <a:gd name="connsiteX7267" fmla="*/ 1745818 w 4760332"/>
              <a:gd name="connsiteY7267" fmla="*/ 826801 h 2795428"/>
              <a:gd name="connsiteX7268" fmla="*/ 1743814 w 4760332"/>
              <a:gd name="connsiteY7268" fmla="*/ 827659 h 2795428"/>
              <a:gd name="connsiteX7269" fmla="*/ 1740090 w 4760332"/>
              <a:gd name="connsiteY7269" fmla="*/ 831669 h 2795428"/>
              <a:gd name="connsiteX7270" fmla="*/ 1737226 w 4760332"/>
              <a:gd name="connsiteY7270" fmla="*/ 833674 h 2795428"/>
              <a:gd name="connsiteX7271" fmla="*/ 1734363 w 4760332"/>
              <a:gd name="connsiteY7271" fmla="*/ 836538 h 2795428"/>
              <a:gd name="connsiteX7272" fmla="*/ 1730639 w 4760332"/>
              <a:gd name="connsiteY7272" fmla="*/ 838542 h 2795428"/>
              <a:gd name="connsiteX7273" fmla="*/ 1728635 w 4760332"/>
              <a:gd name="connsiteY7273" fmla="*/ 841407 h 2795428"/>
              <a:gd name="connsiteX7274" fmla="*/ 1725770 w 4760332"/>
              <a:gd name="connsiteY7274" fmla="*/ 846275 h 2795428"/>
              <a:gd name="connsiteX7275" fmla="*/ 1718898 w 4760332"/>
              <a:gd name="connsiteY7275" fmla="*/ 865750 h 2795428"/>
              <a:gd name="connsiteX7276" fmla="*/ 1714029 w 4760332"/>
              <a:gd name="connsiteY7276" fmla="*/ 886082 h 2795428"/>
              <a:gd name="connsiteX7277" fmla="*/ 1712024 w 4760332"/>
              <a:gd name="connsiteY7277" fmla="*/ 909567 h 2795428"/>
              <a:gd name="connsiteX7278" fmla="*/ 1708301 w 4760332"/>
              <a:gd name="connsiteY7278" fmla="*/ 931905 h 2795428"/>
              <a:gd name="connsiteX7279" fmla="*/ 1703433 w 4760332"/>
              <a:gd name="connsiteY7279" fmla="*/ 952238 h 2795428"/>
              <a:gd name="connsiteX7280" fmla="*/ 1700569 w 4760332"/>
              <a:gd name="connsiteY7280" fmla="*/ 950233 h 2795428"/>
              <a:gd name="connsiteX7281" fmla="*/ 1698564 w 4760332"/>
              <a:gd name="connsiteY7281" fmla="*/ 950233 h 2795428"/>
              <a:gd name="connsiteX7282" fmla="*/ 1698564 w 4760332"/>
              <a:gd name="connsiteY7282" fmla="*/ 948229 h 2795428"/>
              <a:gd name="connsiteX7283" fmla="*/ 1696559 w 4760332"/>
              <a:gd name="connsiteY7283" fmla="*/ 948229 h 2795428"/>
              <a:gd name="connsiteX7284" fmla="*/ 1691690 w 4760332"/>
              <a:gd name="connsiteY7284" fmla="*/ 945365 h 2795428"/>
              <a:gd name="connsiteX7285" fmla="*/ 1683099 w 4760332"/>
              <a:gd name="connsiteY7285" fmla="*/ 938492 h 2795428"/>
              <a:gd name="connsiteX7286" fmla="*/ 1669639 w 4760332"/>
              <a:gd name="connsiteY7286" fmla="*/ 927895 h 2795428"/>
              <a:gd name="connsiteX7287" fmla="*/ 1654174 w 4760332"/>
              <a:gd name="connsiteY7287" fmla="*/ 919018 h 2795428"/>
              <a:gd name="connsiteX7288" fmla="*/ 1639855 w 4760332"/>
              <a:gd name="connsiteY7288" fmla="*/ 909280 h 2795428"/>
              <a:gd name="connsiteX7289" fmla="*/ 1628399 w 4760332"/>
              <a:gd name="connsiteY7289" fmla="*/ 900402 h 2795428"/>
              <a:gd name="connsiteX7290" fmla="*/ 1617803 w 4760332"/>
              <a:gd name="connsiteY7290" fmla="*/ 895533 h 2795428"/>
              <a:gd name="connsiteX7291" fmla="*/ 1614939 w 4760332"/>
              <a:gd name="connsiteY7291" fmla="*/ 893529 h 2795428"/>
              <a:gd name="connsiteX7292" fmla="*/ 1611216 w 4760332"/>
              <a:gd name="connsiteY7292" fmla="*/ 856584 h 2795428"/>
              <a:gd name="connsiteX7293" fmla="*/ 1609211 w 4760332"/>
              <a:gd name="connsiteY7293" fmla="*/ 852575 h 2795428"/>
              <a:gd name="connsiteX7294" fmla="*/ 1604343 w 4760332"/>
              <a:gd name="connsiteY7294" fmla="*/ 849712 h 2795428"/>
              <a:gd name="connsiteX7295" fmla="*/ 1601479 w 4760332"/>
              <a:gd name="connsiteY7295" fmla="*/ 847707 h 2795428"/>
              <a:gd name="connsiteX7296" fmla="*/ 1595751 w 4760332"/>
              <a:gd name="connsiteY7296" fmla="*/ 843697 h 2795428"/>
              <a:gd name="connsiteX7297" fmla="*/ 1592887 w 4760332"/>
              <a:gd name="connsiteY7297" fmla="*/ 840834 h 2795428"/>
              <a:gd name="connsiteX7298" fmla="*/ 1595751 w 4760332"/>
              <a:gd name="connsiteY7298" fmla="*/ 838829 h 2795428"/>
              <a:gd name="connsiteX7299" fmla="*/ 1595751 w 4760332"/>
              <a:gd name="connsiteY7299" fmla="*/ 836824 h 2795428"/>
              <a:gd name="connsiteX7300" fmla="*/ 1597756 w 4760332"/>
              <a:gd name="connsiteY7300" fmla="*/ 835965 h 2795428"/>
              <a:gd name="connsiteX7301" fmla="*/ 1599760 w 4760332"/>
              <a:gd name="connsiteY7301" fmla="*/ 831955 h 2795428"/>
              <a:gd name="connsiteX7302" fmla="*/ 1601765 w 4760332"/>
              <a:gd name="connsiteY7302" fmla="*/ 829092 h 2795428"/>
              <a:gd name="connsiteX7303" fmla="*/ 1593173 w 4760332"/>
              <a:gd name="connsiteY7303" fmla="*/ 829092 h 2795428"/>
              <a:gd name="connsiteX7304" fmla="*/ 1588304 w 4760332"/>
              <a:gd name="connsiteY7304" fmla="*/ 829092 h 2795428"/>
              <a:gd name="connsiteX7305" fmla="*/ 1584582 w 4760332"/>
              <a:gd name="connsiteY7305" fmla="*/ 829092 h 2795428"/>
              <a:gd name="connsiteX7306" fmla="*/ 1582578 w 4760332"/>
              <a:gd name="connsiteY7306" fmla="*/ 827086 h 2795428"/>
              <a:gd name="connsiteX7307" fmla="*/ 1581718 w 4760332"/>
              <a:gd name="connsiteY7307" fmla="*/ 824223 h 2795428"/>
              <a:gd name="connsiteX7308" fmla="*/ 1577995 w 4760332"/>
              <a:gd name="connsiteY7308" fmla="*/ 818495 h 2795428"/>
              <a:gd name="connsiteX7309" fmla="*/ 1575990 w 4760332"/>
              <a:gd name="connsiteY7309" fmla="*/ 815632 h 2795428"/>
              <a:gd name="connsiteX7310" fmla="*/ 1575990 w 4760332"/>
              <a:gd name="connsiteY7310" fmla="*/ 811622 h 2795428"/>
              <a:gd name="connsiteX7311" fmla="*/ 1575990 w 4760332"/>
              <a:gd name="connsiteY7311" fmla="*/ 810763 h 2795428"/>
              <a:gd name="connsiteX7312" fmla="*/ 1575990 w 4760332"/>
              <a:gd name="connsiteY7312" fmla="*/ 806754 h 2795428"/>
              <a:gd name="connsiteX7313" fmla="*/ 1577995 w 4760332"/>
              <a:gd name="connsiteY7313" fmla="*/ 803889 h 2795428"/>
              <a:gd name="connsiteX7314" fmla="*/ 1577995 w 4760332"/>
              <a:gd name="connsiteY7314" fmla="*/ 799880 h 2795428"/>
              <a:gd name="connsiteX7315" fmla="*/ 1568258 w 4760332"/>
              <a:gd name="connsiteY7315" fmla="*/ 799880 h 2795428"/>
              <a:gd name="connsiteX7316" fmla="*/ 1568258 w 4760332"/>
              <a:gd name="connsiteY7316" fmla="*/ 795012 h 2795428"/>
              <a:gd name="connsiteX7317" fmla="*/ 1569117 w 4760332"/>
              <a:gd name="connsiteY7317" fmla="*/ 790143 h 2795428"/>
              <a:gd name="connsiteX7318" fmla="*/ 1571122 w 4760332"/>
              <a:gd name="connsiteY7318" fmla="*/ 788138 h 2795428"/>
              <a:gd name="connsiteX7319" fmla="*/ 1571122 w 4760332"/>
              <a:gd name="connsiteY7319" fmla="*/ 784702 h 2795428"/>
              <a:gd name="connsiteX7320" fmla="*/ 1573127 w 4760332"/>
              <a:gd name="connsiteY7320" fmla="*/ 781838 h 2795428"/>
              <a:gd name="connsiteX7321" fmla="*/ 1575131 w 4760332"/>
              <a:gd name="connsiteY7321" fmla="*/ 776969 h 2795428"/>
              <a:gd name="connsiteX7322" fmla="*/ 1569403 w 4760332"/>
              <a:gd name="connsiteY7322" fmla="*/ 776969 h 2795428"/>
              <a:gd name="connsiteX7323" fmla="*/ 1563675 w 4760332"/>
              <a:gd name="connsiteY7323" fmla="*/ 776969 h 2795428"/>
              <a:gd name="connsiteX7324" fmla="*/ 1560812 w 4760332"/>
              <a:gd name="connsiteY7324" fmla="*/ 774964 h 2795428"/>
              <a:gd name="connsiteX7325" fmla="*/ 1555084 w 4760332"/>
              <a:gd name="connsiteY7325" fmla="*/ 772960 h 2795428"/>
              <a:gd name="connsiteX7326" fmla="*/ 1554225 w 4760332"/>
              <a:gd name="connsiteY7326" fmla="*/ 747758 h 2795428"/>
              <a:gd name="connsiteX7327" fmla="*/ 1552220 w 4760332"/>
              <a:gd name="connsiteY7327" fmla="*/ 724273 h 2795428"/>
              <a:gd name="connsiteX7328" fmla="*/ 1552220 w 4760332"/>
              <a:gd name="connsiteY7328" fmla="*/ 701936 h 2795428"/>
              <a:gd name="connsiteX7329" fmla="*/ 1559093 w 4760332"/>
              <a:gd name="connsiteY7329" fmla="*/ 679598 h 2795428"/>
              <a:gd name="connsiteX7330" fmla="*/ 1565967 w 4760332"/>
              <a:gd name="connsiteY7330" fmla="*/ 669861 h 2795428"/>
              <a:gd name="connsiteX7331" fmla="*/ 1574558 w 4760332"/>
              <a:gd name="connsiteY7331" fmla="*/ 662987 h 2795428"/>
              <a:gd name="connsiteX7332" fmla="*/ 1581432 w 4760332"/>
              <a:gd name="connsiteY7332" fmla="*/ 657259 h 2795428"/>
              <a:gd name="connsiteX7333" fmla="*/ 1586300 w 4760332"/>
              <a:gd name="connsiteY7333" fmla="*/ 649527 h 2795428"/>
              <a:gd name="connsiteX7334" fmla="*/ 1591169 w 4760332"/>
              <a:gd name="connsiteY7334" fmla="*/ 638931 h 2795428"/>
              <a:gd name="connsiteX7335" fmla="*/ 1593173 w 4760332"/>
              <a:gd name="connsiteY7335" fmla="*/ 620316 h 2795428"/>
              <a:gd name="connsiteX7336" fmla="*/ 1589450 w 4760332"/>
              <a:gd name="connsiteY7336" fmla="*/ 620316 h 2795428"/>
              <a:gd name="connsiteX7337" fmla="*/ 1586587 w 4760332"/>
              <a:gd name="connsiteY7337" fmla="*/ 624325 h 2795428"/>
              <a:gd name="connsiteX7338" fmla="*/ 1582864 w 4760332"/>
              <a:gd name="connsiteY7338" fmla="*/ 625184 h 2795428"/>
              <a:gd name="connsiteX7339" fmla="*/ 1582005 w 4760332"/>
              <a:gd name="connsiteY7339" fmla="*/ 625184 h 2795428"/>
              <a:gd name="connsiteX7340" fmla="*/ 1578281 w 4760332"/>
              <a:gd name="connsiteY7340" fmla="*/ 625184 h 2795428"/>
              <a:gd name="connsiteX7341" fmla="*/ 1575417 w 4760332"/>
              <a:gd name="connsiteY7341" fmla="*/ 624325 h 2795428"/>
              <a:gd name="connsiteX7342" fmla="*/ 1561958 w 4760332"/>
              <a:gd name="connsiteY7342" fmla="*/ 620316 h 2795428"/>
              <a:gd name="connsiteX7343" fmla="*/ 1551361 w 4760332"/>
              <a:gd name="connsiteY7343" fmla="*/ 613442 h 2795428"/>
              <a:gd name="connsiteX7344" fmla="*/ 1544487 w 4760332"/>
              <a:gd name="connsiteY7344" fmla="*/ 603705 h 2795428"/>
              <a:gd name="connsiteX7345" fmla="*/ 1541624 w 4760332"/>
              <a:gd name="connsiteY7345" fmla="*/ 586236 h 2795428"/>
              <a:gd name="connsiteX7346" fmla="*/ 1546492 w 4760332"/>
              <a:gd name="connsiteY7346" fmla="*/ 586236 h 2795428"/>
              <a:gd name="connsiteX7347" fmla="*/ 1546492 w 4760332"/>
              <a:gd name="connsiteY7347" fmla="*/ 583371 h 2795428"/>
              <a:gd name="connsiteX7348" fmla="*/ 1555084 w 4760332"/>
              <a:gd name="connsiteY7348" fmla="*/ 588240 h 2795428"/>
              <a:gd name="connsiteX7349" fmla="*/ 1564821 w 4760332"/>
              <a:gd name="connsiteY7349" fmla="*/ 595113 h 2795428"/>
              <a:gd name="connsiteX7350" fmla="*/ 1573412 w 4760332"/>
              <a:gd name="connsiteY7350" fmla="*/ 597977 h 2795428"/>
              <a:gd name="connsiteX7351" fmla="*/ 1583150 w 4760332"/>
              <a:gd name="connsiteY7351" fmla="*/ 597977 h 2795428"/>
              <a:gd name="connsiteX7352" fmla="*/ 1583150 w 4760332"/>
              <a:gd name="connsiteY7352" fmla="*/ 597118 h 2795428"/>
              <a:gd name="connsiteX7353" fmla="*/ 1585155 w 4760332"/>
              <a:gd name="connsiteY7353" fmla="*/ 595113 h 2795428"/>
              <a:gd name="connsiteX7354" fmla="*/ 1585155 w 4760332"/>
              <a:gd name="connsiteY7354" fmla="*/ 592822 h 2795428"/>
              <a:gd name="connsiteX7355" fmla="*/ 1587160 w 4760332"/>
              <a:gd name="connsiteY7355" fmla="*/ 589958 h 2795428"/>
              <a:gd name="connsiteX7356" fmla="*/ 1568830 w 4760332"/>
              <a:gd name="connsiteY7356" fmla="*/ 576212 h 2795428"/>
              <a:gd name="connsiteX7357" fmla="*/ 1553366 w 4760332"/>
              <a:gd name="connsiteY7357" fmla="*/ 556738 h 2795428"/>
              <a:gd name="connsiteX7358" fmla="*/ 1548498 w 4760332"/>
              <a:gd name="connsiteY7358" fmla="*/ 558742 h 2795428"/>
              <a:gd name="connsiteX7359" fmla="*/ 1544774 w 4760332"/>
              <a:gd name="connsiteY7359" fmla="*/ 560747 h 2795428"/>
              <a:gd name="connsiteX7360" fmla="*/ 1539905 w 4760332"/>
              <a:gd name="connsiteY7360" fmla="*/ 562751 h 2795428"/>
              <a:gd name="connsiteX7361" fmla="*/ 1535037 w 4760332"/>
              <a:gd name="connsiteY7361" fmla="*/ 563610 h 2795428"/>
              <a:gd name="connsiteX7362" fmla="*/ 1531314 w 4760332"/>
              <a:gd name="connsiteY7362" fmla="*/ 560747 h 2795428"/>
              <a:gd name="connsiteX7363" fmla="*/ 1530455 w 4760332"/>
              <a:gd name="connsiteY7363" fmla="*/ 558742 h 2795428"/>
              <a:gd name="connsiteX7364" fmla="*/ 1528450 w 4760332"/>
              <a:gd name="connsiteY7364" fmla="*/ 555878 h 2795428"/>
              <a:gd name="connsiteX7365" fmla="*/ 1526445 w 4760332"/>
              <a:gd name="connsiteY7365" fmla="*/ 553873 h 2795428"/>
              <a:gd name="connsiteX7366" fmla="*/ 1523582 w 4760332"/>
              <a:gd name="connsiteY7366" fmla="*/ 549005 h 2795428"/>
              <a:gd name="connsiteX7367" fmla="*/ 1533319 w 4760332"/>
              <a:gd name="connsiteY7367" fmla="*/ 538408 h 2795428"/>
              <a:gd name="connsiteX7368" fmla="*/ 1535323 w 4760332"/>
              <a:gd name="connsiteY7368" fmla="*/ 523802 h 2795428"/>
              <a:gd name="connsiteX7369" fmla="*/ 1533319 w 4760332"/>
              <a:gd name="connsiteY7369" fmla="*/ 504328 h 2795428"/>
              <a:gd name="connsiteX7370" fmla="*/ 1528450 w 4760332"/>
              <a:gd name="connsiteY7370" fmla="*/ 483994 h 2795428"/>
              <a:gd name="connsiteX7371" fmla="*/ 1519858 w 4760332"/>
              <a:gd name="connsiteY7371" fmla="*/ 462515 h 2795428"/>
              <a:gd name="connsiteX7372" fmla="*/ 1510121 w 4760332"/>
              <a:gd name="connsiteY7372" fmla="*/ 442182 h 2795428"/>
              <a:gd name="connsiteX7373" fmla="*/ 1497520 w 4760332"/>
              <a:gd name="connsiteY7373" fmla="*/ 423566 h 2795428"/>
              <a:gd name="connsiteX7374" fmla="*/ 1487783 w 4760332"/>
              <a:gd name="connsiteY7374" fmla="*/ 406097 h 2795428"/>
              <a:gd name="connsiteX7375" fmla="*/ 1479192 w 4760332"/>
              <a:gd name="connsiteY7375" fmla="*/ 392351 h 2795428"/>
              <a:gd name="connsiteX7376" fmla="*/ 1458858 w 4760332"/>
              <a:gd name="connsiteY7376" fmla="*/ 378604 h 2795428"/>
              <a:gd name="connsiteX7377" fmla="*/ 1435660 w 4760332"/>
              <a:gd name="connsiteY7377" fmla="*/ 373735 h 2795428"/>
              <a:gd name="connsiteX7378" fmla="*/ 1411603 w 4760332"/>
              <a:gd name="connsiteY7378" fmla="*/ 373735 h 2795428"/>
              <a:gd name="connsiteX7379" fmla="*/ 1384684 w 4760332"/>
              <a:gd name="connsiteY7379" fmla="*/ 373735 h 2795428"/>
              <a:gd name="connsiteX7380" fmla="*/ 1358622 w 4760332"/>
              <a:gd name="connsiteY7380" fmla="*/ 375740 h 2795428"/>
              <a:gd name="connsiteX7381" fmla="*/ 1331702 w 4760332"/>
              <a:gd name="connsiteY7381" fmla="*/ 373735 h 2795428"/>
              <a:gd name="connsiteX7382" fmla="*/ 1331702 w 4760332"/>
              <a:gd name="connsiteY7382" fmla="*/ 368867 h 2795428"/>
              <a:gd name="connsiteX7383" fmla="*/ 1331702 w 4760332"/>
              <a:gd name="connsiteY7383" fmla="*/ 364857 h 2795428"/>
              <a:gd name="connsiteX7384" fmla="*/ 1332561 w 4760332"/>
              <a:gd name="connsiteY7384" fmla="*/ 363998 h 2795428"/>
              <a:gd name="connsiteX7385" fmla="*/ 1332561 w 4760332"/>
              <a:gd name="connsiteY7385" fmla="*/ 361994 h 2795428"/>
              <a:gd name="connsiteX7386" fmla="*/ 1332561 w 4760332"/>
              <a:gd name="connsiteY7386" fmla="*/ 359988 h 2795428"/>
              <a:gd name="connsiteX7387" fmla="*/ 1331702 w 4760332"/>
              <a:gd name="connsiteY7387" fmla="*/ 357984 h 2795428"/>
              <a:gd name="connsiteX7388" fmla="*/ 1321106 w 4760332"/>
              <a:gd name="connsiteY7388" fmla="*/ 353116 h 2795428"/>
              <a:gd name="connsiteX7389" fmla="*/ 1311368 w 4760332"/>
              <a:gd name="connsiteY7389" fmla="*/ 350251 h 2795428"/>
              <a:gd name="connsiteX7390" fmla="*/ 1300772 w 4760332"/>
              <a:gd name="connsiteY7390" fmla="*/ 343379 h 2795428"/>
              <a:gd name="connsiteX7391" fmla="*/ 1309363 w 4760332"/>
              <a:gd name="connsiteY7391" fmla="*/ 343379 h 2795428"/>
              <a:gd name="connsiteX7392" fmla="*/ 1319101 w 4760332"/>
              <a:gd name="connsiteY7392" fmla="*/ 339369 h 2795428"/>
              <a:gd name="connsiteX7393" fmla="*/ 1332561 w 4760332"/>
              <a:gd name="connsiteY7393" fmla="*/ 336505 h 2795428"/>
              <a:gd name="connsiteX7394" fmla="*/ 1348026 w 4760332"/>
              <a:gd name="connsiteY7394" fmla="*/ 334500 h 2795428"/>
              <a:gd name="connsiteX7395" fmla="*/ 1359481 w 4760332"/>
              <a:gd name="connsiteY7395" fmla="*/ 330490 h 2795428"/>
              <a:gd name="connsiteX7396" fmla="*/ 1368073 w 4760332"/>
              <a:gd name="connsiteY7396" fmla="*/ 323618 h 2795428"/>
              <a:gd name="connsiteX7397" fmla="*/ 1327692 w 4760332"/>
              <a:gd name="connsiteY7397" fmla="*/ 323618 h 2795428"/>
              <a:gd name="connsiteX7398" fmla="*/ 1317955 w 4760332"/>
              <a:gd name="connsiteY7398" fmla="*/ 320753 h 2795428"/>
              <a:gd name="connsiteX7399" fmla="*/ 1309363 w 4760332"/>
              <a:gd name="connsiteY7399" fmla="*/ 320753 h 2795428"/>
              <a:gd name="connsiteX7400" fmla="*/ 1298767 w 4760332"/>
              <a:gd name="connsiteY7400" fmla="*/ 318749 h 2795428"/>
              <a:gd name="connsiteX7401" fmla="*/ 1291035 w 4760332"/>
              <a:gd name="connsiteY7401" fmla="*/ 316744 h 2795428"/>
              <a:gd name="connsiteX7402" fmla="*/ 1282443 w 4760332"/>
              <a:gd name="connsiteY7402" fmla="*/ 313881 h 2795428"/>
              <a:gd name="connsiteX7403" fmla="*/ 1277575 w 4760332"/>
              <a:gd name="connsiteY7403" fmla="*/ 305003 h 2795428"/>
              <a:gd name="connsiteX7404" fmla="*/ 1275570 w 4760332"/>
              <a:gd name="connsiteY7404" fmla="*/ 291255 h 2795428"/>
              <a:gd name="connsiteX7405" fmla="*/ 1295903 w 4760332"/>
              <a:gd name="connsiteY7405" fmla="*/ 288392 h 2795428"/>
              <a:gd name="connsiteX7406" fmla="*/ 1314232 w 4760332"/>
              <a:gd name="connsiteY7406" fmla="*/ 281518 h 2795428"/>
              <a:gd name="connsiteX7407" fmla="*/ 1329697 w 4760332"/>
              <a:gd name="connsiteY7407" fmla="*/ 274646 h 2795428"/>
              <a:gd name="connsiteX7408" fmla="*/ 1346021 w 4760332"/>
              <a:gd name="connsiteY7408" fmla="*/ 267772 h 2795428"/>
              <a:gd name="connsiteX7409" fmla="*/ 1379815 w 4760332"/>
              <a:gd name="connsiteY7409" fmla="*/ 267772 h 2795428"/>
              <a:gd name="connsiteX7410" fmla="*/ 1393275 w 4760332"/>
              <a:gd name="connsiteY7410" fmla="*/ 223095 h 2795428"/>
              <a:gd name="connsiteX7411" fmla="*/ 1361486 w 4760332"/>
              <a:gd name="connsiteY7411" fmla="*/ 223095 h 2795428"/>
              <a:gd name="connsiteX7412" fmla="*/ 1352894 w 4760332"/>
              <a:gd name="connsiteY7412" fmla="*/ 211354 h 2795428"/>
              <a:gd name="connsiteX7413" fmla="*/ 1363491 w 4760332"/>
              <a:gd name="connsiteY7413" fmla="*/ 204480 h 2795428"/>
              <a:gd name="connsiteX7414" fmla="*/ 1371224 w 4760332"/>
              <a:gd name="connsiteY7414" fmla="*/ 197608 h 2795428"/>
              <a:gd name="connsiteX7415" fmla="*/ 1381819 w 4760332"/>
              <a:gd name="connsiteY7415" fmla="*/ 192739 h 2795428"/>
              <a:gd name="connsiteX7416" fmla="*/ 1393275 w 4760332"/>
              <a:gd name="connsiteY7416" fmla="*/ 188729 h 2795428"/>
              <a:gd name="connsiteX7417" fmla="*/ 1393275 w 4760332"/>
              <a:gd name="connsiteY7417" fmla="*/ 176988 h 2795428"/>
              <a:gd name="connsiteX7418" fmla="*/ 1406735 w 4760332"/>
              <a:gd name="connsiteY7418" fmla="*/ 170114 h 2795428"/>
              <a:gd name="connsiteX7419" fmla="*/ 1413609 w 4760332"/>
              <a:gd name="connsiteY7419" fmla="*/ 162382 h 2795428"/>
              <a:gd name="connsiteX7420" fmla="*/ 1420482 w 4760332"/>
              <a:gd name="connsiteY7420" fmla="*/ 151785 h 2795428"/>
              <a:gd name="connsiteX7421" fmla="*/ 1431078 w 4760332"/>
              <a:gd name="connsiteY7421" fmla="*/ 144912 h 2795428"/>
              <a:gd name="connsiteX7422" fmla="*/ 1442534 w 4760332"/>
              <a:gd name="connsiteY7422" fmla="*/ 140043 h 2795428"/>
              <a:gd name="connsiteX7423" fmla="*/ 1452271 w 4760332"/>
              <a:gd name="connsiteY7423" fmla="*/ 140043 h 2795428"/>
              <a:gd name="connsiteX7424" fmla="*/ 1460862 w 4760332"/>
              <a:gd name="connsiteY7424" fmla="*/ 142907 h 2795428"/>
              <a:gd name="connsiteX7425" fmla="*/ 1472318 w 4760332"/>
              <a:gd name="connsiteY7425" fmla="*/ 142048 h 2795428"/>
              <a:gd name="connsiteX7426" fmla="*/ 1463727 w 4760332"/>
              <a:gd name="connsiteY7426" fmla="*/ 138039 h 2795428"/>
              <a:gd name="connsiteX7427" fmla="*/ 1458858 w 4760332"/>
              <a:gd name="connsiteY7427" fmla="*/ 136034 h 2795428"/>
              <a:gd name="connsiteX7428" fmla="*/ 1453989 w 4760332"/>
              <a:gd name="connsiteY7428" fmla="*/ 135174 h 2795428"/>
              <a:gd name="connsiteX7429" fmla="*/ 1449121 w 4760332"/>
              <a:gd name="connsiteY7429" fmla="*/ 129447 h 2795428"/>
              <a:gd name="connsiteX7430" fmla="*/ 1465444 w 4760332"/>
              <a:gd name="connsiteY7430" fmla="*/ 126583 h 2795428"/>
              <a:gd name="connsiteX7431" fmla="*/ 1480909 w 4760332"/>
              <a:gd name="connsiteY7431" fmla="*/ 121714 h 2795428"/>
              <a:gd name="connsiteX7432" fmla="*/ 1494370 w 4760332"/>
              <a:gd name="connsiteY7432" fmla="*/ 117705 h 2795428"/>
              <a:gd name="connsiteX7433" fmla="*/ 1509834 w 4760332"/>
              <a:gd name="connsiteY7433" fmla="*/ 114841 h 2795428"/>
              <a:gd name="connsiteX7434" fmla="*/ 1510694 w 4760332"/>
              <a:gd name="connsiteY7434" fmla="*/ 121714 h 2795428"/>
              <a:gd name="connsiteX7435" fmla="*/ 1512699 w 4760332"/>
              <a:gd name="connsiteY7435" fmla="*/ 124578 h 2795428"/>
              <a:gd name="connsiteX7436" fmla="*/ 1514703 w 4760332"/>
              <a:gd name="connsiteY7436" fmla="*/ 129447 h 2795428"/>
              <a:gd name="connsiteX7437" fmla="*/ 1516708 w 4760332"/>
              <a:gd name="connsiteY7437" fmla="*/ 133457 h 2795428"/>
              <a:gd name="connsiteX7438" fmla="*/ 1521577 w 4760332"/>
              <a:gd name="connsiteY7438" fmla="*/ 135461 h 2795428"/>
              <a:gd name="connsiteX7439" fmla="*/ 1528450 w 4760332"/>
              <a:gd name="connsiteY7439" fmla="*/ 136320 h 2795428"/>
              <a:gd name="connsiteX7440" fmla="*/ 1528450 w 4760332"/>
              <a:gd name="connsiteY7440" fmla="*/ 131452 h 2795428"/>
              <a:gd name="connsiteX7441" fmla="*/ 1531314 w 4760332"/>
              <a:gd name="connsiteY7441" fmla="*/ 126583 h 2795428"/>
              <a:gd name="connsiteX7442" fmla="*/ 1533319 w 4760332"/>
              <a:gd name="connsiteY7442" fmla="*/ 119709 h 2795428"/>
              <a:gd name="connsiteX7443" fmla="*/ 1535323 w 4760332"/>
              <a:gd name="connsiteY7443" fmla="*/ 114841 h 2795428"/>
              <a:gd name="connsiteX7444" fmla="*/ 1538187 w 4760332"/>
              <a:gd name="connsiteY7444" fmla="*/ 119709 h 2795428"/>
              <a:gd name="connsiteX7445" fmla="*/ 1543915 w 4760332"/>
              <a:gd name="connsiteY7445" fmla="*/ 124578 h 2795428"/>
              <a:gd name="connsiteX7446" fmla="*/ 1546779 w 4760332"/>
              <a:gd name="connsiteY7446" fmla="*/ 128588 h 2795428"/>
              <a:gd name="connsiteX7447" fmla="*/ 1553652 w 4760332"/>
              <a:gd name="connsiteY7447" fmla="*/ 131452 h 2795428"/>
              <a:gd name="connsiteX7448" fmla="*/ 1560525 w 4760332"/>
              <a:gd name="connsiteY7448" fmla="*/ 133457 h 2795428"/>
              <a:gd name="connsiteX7449" fmla="*/ 1556802 w 4760332"/>
              <a:gd name="connsiteY7449" fmla="*/ 111118 h 2795428"/>
              <a:gd name="connsiteX7450" fmla="*/ 1569403 w 4760332"/>
              <a:gd name="connsiteY7450" fmla="*/ 108255 h 2795428"/>
              <a:gd name="connsiteX7451" fmla="*/ 1579140 w 4760332"/>
              <a:gd name="connsiteY7451" fmla="*/ 104245 h 2795428"/>
              <a:gd name="connsiteX7452" fmla="*/ 1594605 w 4760332"/>
              <a:gd name="connsiteY7452" fmla="*/ 108255 h 2795428"/>
              <a:gd name="connsiteX7453" fmla="*/ 1610930 w 4760332"/>
              <a:gd name="connsiteY7453" fmla="*/ 115127 h 2795428"/>
              <a:gd name="connsiteX7454" fmla="*/ 1628399 w 4760332"/>
              <a:gd name="connsiteY7454" fmla="*/ 124864 h 2795428"/>
              <a:gd name="connsiteX7455" fmla="*/ 1646728 w 4760332"/>
              <a:gd name="connsiteY7455" fmla="*/ 133743 h 2795428"/>
              <a:gd name="connsiteX7456" fmla="*/ 1662193 w 4760332"/>
              <a:gd name="connsiteY7456" fmla="*/ 140616 h 2795428"/>
              <a:gd name="connsiteX7457" fmla="*/ 1676512 w 4760332"/>
              <a:gd name="connsiteY7457" fmla="*/ 145484 h 2795428"/>
              <a:gd name="connsiteX7458" fmla="*/ 1676512 w 4760332"/>
              <a:gd name="connsiteY7458" fmla="*/ 142621 h 2795428"/>
              <a:gd name="connsiteX7459" fmla="*/ 1666775 w 4760332"/>
              <a:gd name="connsiteY7459" fmla="*/ 133743 h 2795428"/>
              <a:gd name="connsiteX7460" fmla="*/ 1659902 w 4760332"/>
              <a:gd name="connsiteY7460" fmla="*/ 126869 h 2795428"/>
              <a:gd name="connsiteX7461" fmla="*/ 1656179 w 4760332"/>
              <a:gd name="connsiteY7461" fmla="*/ 117992 h 2795428"/>
              <a:gd name="connsiteX7462" fmla="*/ 1661906 w 4760332"/>
              <a:gd name="connsiteY7462" fmla="*/ 108255 h 2795428"/>
              <a:gd name="connsiteX7463" fmla="*/ 1658183 w 4760332"/>
              <a:gd name="connsiteY7463" fmla="*/ 104245 h 2795428"/>
              <a:gd name="connsiteX7464" fmla="*/ 1653315 w 4760332"/>
              <a:gd name="connsiteY7464" fmla="*/ 99377 h 2795428"/>
              <a:gd name="connsiteX7465" fmla="*/ 1648446 w 4760332"/>
              <a:gd name="connsiteY7465" fmla="*/ 95366 h 2795428"/>
              <a:gd name="connsiteX7466" fmla="*/ 1643578 w 4760332"/>
              <a:gd name="connsiteY7466" fmla="*/ 92503 h 2795428"/>
              <a:gd name="connsiteX7467" fmla="*/ 1639855 w 4760332"/>
              <a:gd name="connsiteY7467" fmla="*/ 88494 h 2795428"/>
              <a:gd name="connsiteX7468" fmla="*/ 1643578 w 4760332"/>
              <a:gd name="connsiteY7468" fmla="*/ 80761 h 2795428"/>
              <a:gd name="connsiteX7469" fmla="*/ 1653315 w 4760332"/>
              <a:gd name="connsiteY7469" fmla="*/ 83625 h 2795428"/>
              <a:gd name="connsiteX7470" fmla="*/ 1666775 w 4760332"/>
              <a:gd name="connsiteY7470" fmla="*/ 85629 h 2795428"/>
              <a:gd name="connsiteX7471" fmla="*/ 1678230 w 4760332"/>
              <a:gd name="connsiteY7471" fmla="*/ 83625 h 2795428"/>
              <a:gd name="connsiteX7472" fmla="*/ 1686822 w 4760332"/>
              <a:gd name="connsiteY7472" fmla="*/ 76751 h 2795428"/>
              <a:gd name="connsiteX7473" fmla="*/ 1646442 w 4760332"/>
              <a:gd name="connsiteY7473" fmla="*/ 76751 h 2795428"/>
              <a:gd name="connsiteX7474" fmla="*/ 1646442 w 4760332"/>
              <a:gd name="connsiteY7474" fmla="*/ 73888 h 2795428"/>
              <a:gd name="connsiteX7475" fmla="*/ 1643578 w 4760332"/>
              <a:gd name="connsiteY7475" fmla="*/ 73888 h 2795428"/>
              <a:gd name="connsiteX7476" fmla="*/ 1643578 w 4760332"/>
              <a:gd name="connsiteY7476" fmla="*/ 69879 h 2795428"/>
              <a:gd name="connsiteX7477" fmla="*/ 1648446 w 4760332"/>
              <a:gd name="connsiteY7477" fmla="*/ 67014 h 2795428"/>
              <a:gd name="connsiteX7478" fmla="*/ 1653315 w 4760332"/>
              <a:gd name="connsiteY7478" fmla="*/ 63005 h 2795428"/>
              <a:gd name="connsiteX7479" fmla="*/ 1658183 w 4760332"/>
              <a:gd name="connsiteY7479" fmla="*/ 60142 h 2795428"/>
              <a:gd name="connsiteX7480" fmla="*/ 1663052 w 4760332"/>
              <a:gd name="connsiteY7480" fmla="*/ 56131 h 2795428"/>
              <a:gd name="connsiteX7481" fmla="*/ 1668780 w 4760332"/>
              <a:gd name="connsiteY7481" fmla="*/ 55273 h 2795428"/>
              <a:gd name="connsiteX7482" fmla="*/ 1689973 w 4760332"/>
              <a:gd name="connsiteY7482" fmla="*/ 58136 h 2795428"/>
              <a:gd name="connsiteX7483" fmla="*/ 1695700 w 4760332"/>
              <a:gd name="connsiteY7483" fmla="*/ 42671 h 2795428"/>
              <a:gd name="connsiteX7484" fmla="*/ 1720615 w 4760332"/>
              <a:gd name="connsiteY7484" fmla="*/ 46681 h 2795428"/>
              <a:gd name="connsiteX7485" fmla="*/ 1722621 w 4760332"/>
              <a:gd name="connsiteY7485" fmla="*/ 46681 h 2795428"/>
              <a:gd name="connsiteX7486" fmla="*/ 1723480 w 4760332"/>
              <a:gd name="connsiteY7486" fmla="*/ 42671 h 2795428"/>
              <a:gd name="connsiteX7487" fmla="*/ 1725484 w 4760332"/>
              <a:gd name="connsiteY7487" fmla="*/ 41812 h 2795428"/>
              <a:gd name="connsiteX7488" fmla="*/ 1727489 w 4760332"/>
              <a:gd name="connsiteY7488" fmla="*/ 37803 h 2795428"/>
              <a:gd name="connsiteX7489" fmla="*/ 1732358 w 4760332"/>
              <a:gd name="connsiteY7489" fmla="*/ 35799 h 2795428"/>
              <a:gd name="connsiteX7490" fmla="*/ 1736081 w 4760332"/>
              <a:gd name="connsiteY7490" fmla="*/ 41526 h 2795428"/>
              <a:gd name="connsiteX7491" fmla="*/ 1740949 w 4760332"/>
              <a:gd name="connsiteY7491" fmla="*/ 46394 h 2795428"/>
              <a:gd name="connsiteX7492" fmla="*/ 1745818 w 4760332"/>
              <a:gd name="connsiteY7492" fmla="*/ 51263 h 2795428"/>
              <a:gd name="connsiteX7493" fmla="*/ 1745818 w 4760332"/>
              <a:gd name="connsiteY7493" fmla="*/ 42385 h 2795428"/>
              <a:gd name="connsiteX7494" fmla="*/ 1747823 w 4760332"/>
              <a:gd name="connsiteY7494" fmla="*/ 41526 h 2795428"/>
              <a:gd name="connsiteX7495" fmla="*/ 1747823 w 4760332"/>
              <a:gd name="connsiteY7495" fmla="*/ 39522 h 2795428"/>
              <a:gd name="connsiteX7496" fmla="*/ 1747823 w 4760332"/>
              <a:gd name="connsiteY7496" fmla="*/ 37516 h 2795428"/>
              <a:gd name="connsiteX7497" fmla="*/ 1747823 w 4760332"/>
              <a:gd name="connsiteY7497" fmla="*/ 35512 h 2795428"/>
              <a:gd name="connsiteX7498" fmla="*/ 1748682 w 4760332"/>
              <a:gd name="connsiteY7498" fmla="*/ 32648 h 2795428"/>
              <a:gd name="connsiteX7499" fmla="*/ 1750686 w 4760332"/>
              <a:gd name="connsiteY7499" fmla="*/ 30644 h 2795428"/>
              <a:gd name="connsiteX7500" fmla="*/ 1754410 w 4760332"/>
              <a:gd name="connsiteY7500" fmla="*/ 28639 h 2795428"/>
              <a:gd name="connsiteX7501" fmla="*/ 1770733 w 4760332"/>
              <a:gd name="connsiteY7501" fmla="*/ 20907 h 2795428"/>
              <a:gd name="connsiteX7502" fmla="*/ 3005922 w 4760332"/>
              <a:gd name="connsiteY7502" fmla="*/ 15465 h 2795428"/>
              <a:gd name="connsiteX7503" fmla="*/ 3015659 w 4760332"/>
              <a:gd name="connsiteY7503" fmla="*/ 18329 h 2795428"/>
              <a:gd name="connsiteX7504" fmla="*/ 3015659 w 4760332"/>
              <a:gd name="connsiteY7504" fmla="*/ 25202 h 2795428"/>
              <a:gd name="connsiteX7505" fmla="*/ 3001340 w 4760332"/>
              <a:gd name="connsiteY7505" fmla="*/ 25202 h 2795428"/>
              <a:gd name="connsiteX7506" fmla="*/ 3342141 w 4760332"/>
              <a:gd name="connsiteY7506" fmla="*/ 295 h 2795428"/>
              <a:gd name="connsiteX7507" fmla="*/ 3350446 w 4760332"/>
              <a:gd name="connsiteY7507" fmla="*/ 8878 h 2795428"/>
              <a:gd name="connsiteX7508" fmla="*/ 3355315 w 4760332"/>
              <a:gd name="connsiteY7508" fmla="*/ 18615 h 2795428"/>
              <a:gd name="connsiteX7509" fmla="*/ 3360184 w 4760332"/>
              <a:gd name="connsiteY7509" fmla="*/ 30357 h 2795428"/>
              <a:gd name="connsiteX7510" fmla="*/ 3351592 w 4760332"/>
              <a:gd name="connsiteY7510" fmla="*/ 30357 h 2795428"/>
              <a:gd name="connsiteX7511" fmla="*/ 3351592 w 4760332"/>
              <a:gd name="connsiteY7511" fmla="*/ 25202 h 2795428"/>
              <a:gd name="connsiteX7512" fmla="*/ 3348728 w 4760332"/>
              <a:gd name="connsiteY7512" fmla="*/ 22338 h 2795428"/>
              <a:gd name="connsiteX7513" fmla="*/ 3345005 w 4760332"/>
              <a:gd name="connsiteY7513" fmla="*/ 18329 h 2795428"/>
              <a:gd name="connsiteX7514" fmla="*/ 3344145 w 4760332"/>
              <a:gd name="connsiteY7514" fmla="*/ 13460 h 2795428"/>
              <a:gd name="connsiteX7515" fmla="*/ 3342141 w 4760332"/>
              <a:gd name="connsiteY7515" fmla="*/ 8591 h 2795428"/>
              <a:gd name="connsiteX7516" fmla="*/ 3459274 w 4760332"/>
              <a:gd name="connsiteY7516" fmla="*/ 0 h 2795428"/>
              <a:gd name="connsiteX7517" fmla="*/ 3464142 w 4760332"/>
              <a:gd name="connsiteY7517" fmla="*/ 2863 h 2795428"/>
              <a:gd name="connsiteX7518" fmla="*/ 3467865 w 4760332"/>
              <a:gd name="connsiteY7518" fmla="*/ 6873 h 2795428"/>
              <a:gd name="connsiteX7519" fmla="*/ 3469870 w 4760332"/>
              <a:gd name="connsiteY7519" fmla="*/ 9737 h 2795428"/>
              <a:gd name="connsiteX7520" fmla="*/ 3470729 w 4760332"/>
              <a:gd name="connsiteY7520" fmla="*/ 15465 h 2795428"/>
              <a:gd name="connsiteX7521" fmla="*/ 3472734 w 4760332"/>
              <a:gd name="connsiteY7521" fmla="*/ 18329 h 2795428"/>
              <a:gd name="connsiteX7522" fmla="*/ 3474739 w 4760332"/>
              <a:gd name="connsiteY7522" fmla="*/ 23197 h 2795428"/>
              <a:gd name="connsiteX7523" fmla="*/ 3477602 w 4760332"/>
              <a:gd name="connsiteY7523" fmla="*/ 25202 h 2795428"/>
              <a:gd name="connsiteX7524" fmla="*/ 3488199 w 4760332"/>
              <a:gd name="connsiteY7524" fmla="*/ 30071 h 2795428"/>
              <a:gd name="connsiteX7525" fmla="*/ 3497936 w 4760332"/>
              <a:gd name="connsiteY7525" fmla="*/ 32075 h 2795428"/>
              <a:gd name="connsiteX7526" fmla="*/ 3504809 w 4760332"/>
              <a:gd name="connsiteY7526" fmla="*/ 32075 h 2795428"/>
              <a:gd name="connsiteX7527" fmla="*/ 3509678 w 4760332"/>
              <a:gd name="connsiteY7527" fmla="*/ 36085 h 2795428"/>
              <a:gd name="connsiteX7528" fmla="*/ 3513401 w 4760332"/>
              <a:gd name="connsiteY7528" fmla="*/ 42958 h 2795428"/>
              <a:gd name="connsiteX7529" fmla="*/ 3515405 w 4760332"/>
              <a:gd name="connsiteY7529" fmla="*/ 56704 h 2795428"/>
              <a:gd name="connsiteX7530" fmla="*/ 3513401 w 4760332"/>
              <a:gd name="connsiteY7530" fmla="*/ 57564 h 2795428"/>
              <a:gd name="connsiteX7531" fmla="*/ 3513401 w 4760332"/>
              <a:gd name="connsiteY7531" fmla="*/ 59569 h 2795428"/>
              <a:gd name="connsiteX7532" fmla="*/ 3513401 w 4760332"/>
              <a:gd name="connsiteY7532" fmla="*/ 61573 h 2795428"/>
              <a:gd name="connsiteX7533" fmla="*/ 3511396 w 4760332"/>
              <a:gd name="connsiteY7533" fmla="*/ 63578 h 2795428"/>
              <a:gd name="connsiteX7534" fmla="*/ 3490203 w 4760332"/>
              <a:gd name="connsiteY7534" fmla="*/ 63578 h 2795428"/>
              <a:gd name="connsiteX7535" fmla="*/ 3468152 w 4760332"/>
              <a:gd name="connsiteY7535" fmla="*/ 63578 h 2795428"/>
              <a:gd name="connsiteX7536" fmla="*/ 3449823 w 4760332"/>
              <a:gd name="connsiteY7536" fmla="*/ 71310 h 2795428"/>
              <a:gd name="connsiteX7537" fmla="*/ 3446099 w 4760332"/>
              <a:gd name="connsiteY7537" fmla="*/ 73315 h 2795428"/>
              <a:gd name="connsiteX7538" fmla="*/ 3444095 w 4760332"/>
              <a:gd name="connsiteY7538" fmla="*/ 77324 h 2795428"/>
              <a:gd name="connsiteX7539" fmla="*/ 3443236 w 4760332"/>
              <a:gd name="connsiteY7539" fmla="*/ 78184 h 2795428"/>
              <a:gd name="connsiteX7540" fmla="*/ 3441231 w 4760332"/>
              <a:gd name="connsiteY7540" fmla="*/ 80188 h 2795428"/>
              <a:gd name="connsiteX7541" fmla="*/ 3439227 w 4760332"/>
              <a:gd name="connsiteY7541" fmla="*/ 82193 h 2795428"/>
              <a:gd name="connsiteX7542" fmla="*/ 3436362 w 4760332"/>
              <a:gd name="connsiteY7542" fmla="*/ 84198 h 2795428"/>
              <a:gd name="connsiteX7543" fmla="*/ 3430635 w 4760332"/>
              <a:gd name="connsiteY7543" fmla="*/ 87062 h 2795428"/>
              <a:gd name="connsiteX7544" fmla="*/ 3427771 w 4760332"/>
              <a:gd name="connsiteY7544" fmla="*/ 82193 h 2795428"/>
              <a:gd name="connsiteX7545" fmla="*/ 3425766 w 4760332"/>
              <a:gd name="connsiteY7545" fmla="*/ 78184 h 2795428"/>
              <a:gd name="connsiteX7546" fmla="*/ 3422902 w 4760332"/>
              <a:gd name="connsiteY7546" fmla="*/ 75320 h 2795428"/>
              <a:gd name="connsiteX7547" fmla="*/ 3434358 w 4760332"/>
              <a:gd name="connsiteY7547" fmla="*/ 46108 h 2795428"/>
              <a:gd name="connsiteX7548" fmla="*/ 3445814 w 4760332"/>
              <a:gd name="connsiteY7548" fmla="*/ 22624 h 2795428"/>
              <a:gd name="connsiteX7549" fmla="*/ 3341855 w 4760332"/>
              <a:gd name="connsiteY7549" fmla="*/ 0 h 2795428"/>
              <a:gd name="connsiteX7550" fmla="*/ 3342141 w 4760332"/>
              <a:gd name="connsiteY7550" fmla="*/ 0 h 2795428"/>
              <a:gd name="connsiteX7551" fmla="*/ 3342141 w 4760332"/>
              <a:gd name="connsiteY7551" fmla="*/ 295 h 2795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</a:cxnLst>
            <a:rect l="l" t="t" r="r" b="b"/>
            <a:pathLst>
              <a:path w="4760332" h="2795428">
                <a:moveTo>
                  <a:pt x="1351462" y="2732995"/>
                </a:moveTo>
                <a:lnTo>
                  <a:pt x="1364923" y="2740728"/>
                </a:lnTo>
                <a:lnTo>
                  <a:pt x="1378383" y="2753615"/>
                </a:lnTo>
                <a:lnTo>
                  <a:pt x="1391844" y="2765071"/>
                </a:lnTo>
                <a:lnTo>
                  <a:pt x="1407309" y="2773950"/>
                </a:lnTo>
                <a:lnTo>
                  <a:pt x="1407309" y="2781682"/>
                </a:lnTo>
                <a:lnTo>
                  <a:pt x="1398430" y="2781682"/>
                </a:lnTo>
                <a:lnTo>
                  <a:pt x="1389839" y="2783687"/>
                </a:lnTo>
                <a:lnTo>
                  <a:pt x="1376379" y="2783687"/>
                </a:lnTo>
                <a:lnTo>
                  <a:pt x="1364923" y="2780822"/>
                </a:lnTo>
                <a:lnTo>
                  <a:pt x="1358336" y="2778818"/>
                </a:lnTo>
                <a:lnTo>
                  <a:pt x="1355185" y="2765071"/>
                </a:lnTo>
                <a:lnTo>
                  <a:pt x="1351462" y="2747602"/>
                </a:lnTo>
                <a:close/>
                <a:moveTo>
                  <a:pt x="1459144" y="2703784"/>
                </a:moveTo>
                <a:lnTo>
                  <a:pt x="1472605" y="2706648"/>
                </a:lnTo>
                <a:lnTo>
                  <a:pt x="1488070" y="2712376"/>
                </a:lnTo>
                <a:lnTo>
                  <a:pt x="1499526" y="2717245"/>
                </a:lnTo>
                <a:lnTo>
                  <a:pt x="1495517" y="2717245"/>
                </a:lnTo>
                <a:lnTo>
                  <a:pt x="1484061" y="2724119"/>
                </a:lnTo>
                <a:lnTo>
                  <a:pt x="1472605" y="2728987"/>
                </a:lnTo>
                <a:lnTo>
                  <a:pt x="1459144" y="2732997"/>
                </a:lnTo>
                <a:lnTo>
                  <a:pt x="1459144" y="2726123"/>
                </a:lnTo>
                <a:lnTo>
                  <a:pt x="1461150" y="2724119"/>
                </a:lnTo>
                <a:lnTo>
                  <a:pt x="1464014" y="2722400"/>
                </a:lnTo>
                <a:lnTo>
                  <a:pt x="1465732" y="2720395"/>
                </a:lnTo>
                <a:lnTo>
                  <a:pt x="1465732" y="2719250"/>
                </a:lnTo>
                <a:lnTo>
                  <a:pt x="1467737" y="2717245"/>
                </a:lnTo>
                <a:lnTo>
                  <a:pt x="1468596" y="2713522"/>
                </a:lnTo>
                <a:lnTo>
                  <a:pt x="1465732" y="2713522"/>
                </a:lnTo>
                <a:lnTo>
                  <a:pt x="1457140" y="2722400"/>
                </a:lnTo>
                <a:lnTo>
                  <a:pt x="1449407" y="2727269"/>
                </a:lnTo>
                <a:lnTo>
                  <a:pt x="1440816" y="2728987"/>
                </a:lnTo>
                <a:lnTo>
                  <a:pt x="1429360" y="2732997"/>
                </a:lnTo>
                <a:lnTo>
                  <a:pt x="1429360" y="2717245"/>
                </a:lnTo>
                <a:lnTo>
                  <a:pt x="1438811" y="2713522"/>
                </a:lnTo>
                <a:lnTo>
                  <a:pt x="1449407" y="2708653"/>
                </a:lnTo>
                <a:close/>
                <a:moveTo>
                  <a:pt x="1432223" y="2511331"/>
                </a:moveTo>
                <a:lnTo>
                  <a:pt x="1435947" y="2514195"/>
                </a:lnTo>
                <a:lnTo>
                  <a:pt x="1438810" y="2516199"/>
                </a:lnTo>
                <a:lnTo>
                  <a:pt x="1440816" y="2518205"/>
                </a:lnTo>
                <a:lnTo>
                  <a:pt x="1442821" y="2521069"/>
                </a:lnTo>
                <a:lnTo>
                  <a:pt x="1442821" y="2525078"/>
                </a:lnTo>
                <a:lnTo>
                  <a:pt x="1443680" y="2529947"/>
                </a:lnTo>
                <a:lnTo>
                  <a:pt x="1435947" y="2529947"/>
                </a:lnTo>
                <a:lnTo>
                  <a:pt x="1434228" y="2525938"/>
                </a:lnTo>
                <a:lnTo>
                  <a:pt x="1432223" y="2523073"/>
                </a:lnTo>
                <a:lnTo>
                  <a:pt x="1432223" y="2521069"/>
                </a:lnTo>
                <a:lnTo>
                  <a:pt x="1430218" y="2519064"/>
                </a:lnTo>
                <a:lnTo>
                  <a:pt x="1432223" y="2516199"/>
                </a:lnTo>
                <a:close/>
                <a:moveTo>
                  <a:pt x="4233379" y="2488993"/>
                </a:moveTo>
                <a:lnTo>
                  <a:pt x="4238248" y="2502740"/>
                </a:lnTo>
                <a:lnTo>
                  <a:pt x="4240253" y="2518205"/>
                </a:lnTo>
                <a:lnTo>
                  <a:pt x="4236244" y="2532810"/>
                </a:lnTo>
                <a:lnTo>
                  <a:pt x="4228797" y="2541688"/>
                </a:lnTo>
                <a:lnTo>
                  <a:pt x="4219919" y="2546557"/>
                </a:lnTo>
                <a:lnTo>
                  <a:pt x="4208464" y="2552285"/>
                </a:lnTo>
                <a:lnTo>
                  <a:pt x="4203595" y="2531951"/>
                </a:lnTo>
                <a:lnTo>
                  <a:pt x="4197008" y="2511332"/>
                </a:lnTo>
                <a:lnTo>
                  <a:pt x="4190134" y="2492716"/>
                </a:lnTo>
                <a:lnTo>
                  <a:pt x="4203595" y="2492716"/>
                </a:lnTo>
                <a:lnTo>
                  <a:pt x="4215337" y="2499590"/>
                </a:lnTo>
                <a:lnTo>
                  <a:pt x="4224788" y="2497585"/>
                </a:lnTo>
                <a:close/>
                <a:moveTo>
                  <a:pt x="4510315" y="2486129"/>
                </a:moveTo>
                <a:lnTo>
                  <a:pt x="4513179" y="2486988"/>
                </a:lnTo>
                <a:lnTo>
                  <a:pt x="4516902" y="2488993"/>
                </a:lnTo>
                <a:lnTo>
                  <a:pt x="4518907" y="2490998"/>
                </a:lnTo>
                <a:lnTo>
                  <a:pt x="4519766" y="2492716"/>
                </a:lnTo>
                <a:lnTo>
                  <a:pt x="4521771" y="2493862"/>
                </a:lnTo>
                <a:lnTo>
                  <a:pt x="4525494" y="2497585"/>
                </a:lnTo>
                <a:lnTo>
                  <a:pt x="4525494" y="2495866"/>
                </a:lnTo>
                <a:lnTo>
                  <a:pt x="4526640" y="2493862"/>
                </a:lnTo>
                <a:lnTo>
                  <a:pt x="4528644" y="2490998"/>
                </a:lnTo>
                <a:lnTo>
                  <a:pt x="4528644" y="2488993"/>
                </a:lnTo>
                <a:lnTo>
                  <a:pt x="4530363" y="2488993"/>
                </a:lnTo>
                <a:lnTo>
                  <a:pt x="4532367" y="2488993"/>
                </a:lnTo>
                <a:lnTo>
                  <a:pt x="4532367" y="2492716"/>
                </a:lnTo>
                <a:lnTo>
                  <a:pt x="4533226" y="2495866"/>
                </a:lnTo>
                <a:lnTo>
                  <a:pt x="4535231" y="2500735"/>
                </a:lnTo>
                <a:lnTo>
                  <a:pt x="4535231" y="2506463"/>
                </a:lnTo>
                <a:lnTo>
                  <a:pt x="4535231" y="2511331"/>
                </a:lnTo>
                <a:lnTo>
                  <a:pt x="4523775" y="2525078"/>
                </a:lnTo>
                <a:lnTo>
                  <a:pt x="4513179" y="2541689"/>
                </a:lnTo>
                <a:lnTo>
                  <a:pt x="4516902" y="2552285"/>
                </a:lnTo>
                <a:lnTo>
                  <a:pt x="4515184" y="2555435"/>
                </a:lnTo>
                <a:lnTo>
                  <a:pt x="4510315" y="2559158"/>
                </a:lnTo>
                <a:lnTo>
                  <a:pt x="4505447" y="2560304"/>
                </a:lnTo>
                <a:lnTo>
                  <a:pt x="4500578" y="2562022"/>
                </a:lnTo>
                <a:lnTo>
                  <a:pt x="4494850" y="2566031"/>
                </a:lnTo>
                <a:lnTo>
                  <a:pt x="4491987" y="2567177"/>
                </a:lnTo>
                <a:lnTo>
                  <a:pt x="4488263" y="2572904"/>
                </a:lnTo>
                <a:lnTo>
                  <a:pt x="4488263" y="2577773"/>
                </a:lnTo>
                <a:lnTo>
                  <a:pt x="4487118" y="2582641"/>
                </a:lnTo>
                <a:lnTo>
                  <a:pt x="4487118" y="2587510"/>
                </a:lnTo>
                <a:lnTo>
                  <a:pt x="4485399" y="2594384"/>
                </a:lnTo>
                <a:lnTo>
                  <a:pt x="4481390" y="2598393"/>
                </a:lnTo>
                <a:lnTo>
                  <a:pt x="4476522" y="2601256"/>
                </a:lnTo>
                <a:lnTo>
                  <a:pt x="4471940" y="2604980"/>
                </a:lnTo>
                <a:lnTo>
                  <a:pt x="4467071" y="2608130"/>
                </a:lnTo>
                <a:lnTo>
                  <a:pt x="4461343" y="2612999"/>
                </a:lnTo>
                <a:lnTo>
                  <a:pt x="4454469" y="2612999"/>
                </a:lnTo>
                <a:lnTo>
                  <a:pt x="4446737" y="2606984"/>
                </a:lnTo>
                <a:lnTo>
                  <a:pt x="4438146" y="2601256"/>
                </a:lnTo>
                <a:lnTo>
                  <a:pt x="4431559" y="2596388"/>
                </a:lnTo>
                <a:lnTo>
                  <a:pt x="4424685" y="2586651"/>
                </a:lnTo>
                <a:lnTo>
                  <a:pt x="4429553" y="2582641"/>
                </a:lnTo>
                <a:lnTo>
                  <a:pt x="4431559" y="2577773"/>
                </a:lnTo>
                <a:lnTo>
                  <a:pt x="4433277" y="2573764"/>
                </a:lnTo>
                <a:lnTo>
                  <a:pt x="4434422" y="2568895"/>
                </a:lnTo>
                <a:lnTo>
                  <a:pt x="4436141" y="2564026"/>
                </a:lnTo>
                <a:lnTo>
                  <a:pt x="4440150" y="2560304"/>
                </a:lnTo>
                <a:lnTo>
                  <a:pt x="4449601" y="2557154"/>
                </a:lnTo>
                <a:lnTo>
                  <a:pt x="4460197" y="2555435"/>
                </a:lnTo>
                <a:lnTo>
                  <a:pt x="4469935" y="2552285"/>
                </a:lnTo>
                <a:lnTo>
                  <a:pt x="4474803" y="2546557"/>
                </a:lnTo>
                <a:lnTo>
                  <a:pt x="4483394" y="2534815"/>
                </a:lnTo>
                <a:lnTo>
                  <a:pt x="4489982" y="2521068"/>
                </a:lnTo>
                <a:lnTo>
                  <a:pt x="4498860" y="2507608"/>
                </a:lnTo>
                <a:lnTo>
                  <a:pt x="4505447" y="2493862"/>
                </a:lnTo>
                <a:close/>
                <a:moveTo>
                  <a:pt x="4503442" y="2360978"/>
                </a:moveTo>
                <a:lnTo>
                  <a:pt x="4510316" y="2360978"/>
                </a:lnTo>
                <a:lnTo>
                  <a:pt x="4525494" y="2376730"/>
                </a:lnTo>
                <a:lnTo>
                  <a:pt x="4538954" y="2390477"/>
                </a:lnTo>
                <a:lnTo>
                  <a:pt x="4552415" y="2405942"/>
                </a:lnTo>
                <a:lnTo>
                  <a:pt x="4562152" y="2425416"/>
                </a:lnTo>
                <a:lnTo>
                  <a:pt x="4567021" y="2425416"/>
                </a:lnTo>
                <a:lnTo>
                  <a:pt x="4572748" y="2425416"/>
                </a:lnTo>
                <a:lnTo>
                  <a:pt x="4575612" y="2425416"/>
                </a:lnTo>
                <a:lnTo>
                  <a:pt x="4577617" y="2425416"/>
                </a:lnTo>
                <a:lnTo>
                  <a:pt x="4580481" y="2425416"/>
                </a:lnTo>
                <a:lnTo>
                  <a:pt x="4584204" y="2422552"/>
                </a:lnTo>
                <a:lnTo>
                  <a:pt x="4586209" y="2419688"/>
                </a:lnTo>
                <a:lnTo>
                  <a:pt x="4587068" y="2413674"/>
                </a:lnTo>
                <a:lnTo>
                  <a:pt x="4591077" y="2413674"/>
                </a:lnTo>
                <a:lnTo>
                  <a:pt x="4591077" y="2436299"/>
                </a:lnTo>
                <a:lnTo>
                  <a:pt x="4589072" y="2441168"/>
                </a:lnTo>
                <a:lnTo>
                  <a:pt x="4587068" y="2446036"/>
                </a:lnTo>
                <a:lnTo>
                  <a:pt x="4586209" y="2451764"/>
                </a:lnTo>
                <a:lnTo>
                  <a:pt x="4584204" y="2454914"/>
                </a:lnTo>
                <a:lnTo>
                  <a:pt x="4572748" y="2454914"/>
                </a:lnTo>
                <a:lnTo>
                  <a:pt x="4572748" y="2466370"/>
                </a:lnTo>
                <a:lnTo>
                  <a:pt x="4562152" y="2477253"/>
                </a:lnTo>
                <a:lnTo>
                  <a:pt x="4553560" y="2486990"/>
                </a:lnTo>
                <a:lnTo>
                  <a:pt x="4543823" y="2497587"/>
                </a:lnTo>
                <a:lnTo>
                  <a:pt x="4543823" y="2492718"/>
                </a:lnTo>
                <a:lnTo>
                  <a:pt x="4542105" y="2488995"/>
                </a:lnTo>
                <a:lnTo>
                  <a:pt x="4542105" y="2486131"/>
                </a:lnTo>
                <a:lnTo>
                  <a:pt x="4542105" y="2480116"/>
                </a:lnTo>
                <a:lnTo>
                  <a:pt x="4543823" y="2477253"/>
                </a:lnTo>
                <a:lnTo>
                  <a:pt x="4543823" y="2473244"/>
                </a:lnTo>
                <a:lnTo>
                  <a:pt x="4543823" y="2470379"/>
                </a:lnTo>
                <a:lnTo>
                  <a:pt x="4542105" y="2468374"/>
                </a:lnTo>
                <a:lnTo>
                  <a:pt x="4538954" y="2466370"/>
                </a:lnTo>
                <a:lnTo>
                  <a:pt x="4535231" y="2465511"/>
                </a:lnTo>
                <a:lnTo>
                  <a:pt x="4532368" y="2463506"/>
                </a:lnTo>
                <a:lnTo>
                  <a:pt x="4528644" y="2461501"/>
                </a:lnTo>
                <a:lnTo>
                  <a:pt x="4525494" y="2459783"/>
                </a:lnTo>
                <a:lnTo>
                  <a:pt x="4523776" y="2458637"/>
                </a:lnTo>
                <a:lnTo>
                  <a:pt x="4523776" y="2456633"/>
                </a:lnTo>
                <a:lnTo>
                  <a:pt x="4525494" y="2454914"/>
                </a:lnTo>
                <a:lnTo>
                  <a:pt x="4528644" y="2449759"/>
                </a:lnTo>
                <a:lnTo>
                  <a:pt x="4533226" y="2446036"/>
                </a:lnTo>
                <a:lnTo>
                  <a:pt x="4538954" y="2441168"/>
                </a:lnTo>
                <a:lnTo>
                  <a:pt x="4543823" y="2436299"/>
                </a:lnTo>
                <a:lnTo>
                  <a:pt x="4537237" y="2429425"/>
                </a:lnTo>
                <a:lnTo>
                  <a:pt x="4530363" y="2417683"/>
                </a:lnTo>
                <a:lnTo>
                  <a:pt x="4519766" y="2400214"/>
                </a:lnTo>
                <a:lnTo>
                  <a:pt x="4512034" y="2385322"/>
                </a:lnTo>
                <a:lnTo>
                  <a:pt x="4507451" y="2371861"/>
                </a:lnTo>
                <a:close/>
                <a:moveTo>
                  <a:pt x="4443014" y="2182272"/>
                </a:moveTo>
                <a:lnTo>
                  <a:pt x="4451606" y="2182272"/>
                </a:lnTo>
                <a:lnTo>
                  <a:pt x="4467071" y="2194014"/>
                </a:lnTo>
                <a:lnTo>
                  <a:pt x="4485400" y="2204897"/>
                </a:lnTo>
                <a:lnTo>
                  <a:pt x="4485400" y="2214634"/>
                </a:lnTo>
                <a:lnTo>
                  <a:pt x="4473658" y="2214634"/>
                </a:lnTo>
                <a:lnTo>
                  <a:pt x="4465066" y="2207761"/>
                </a:lnTo>
                <a:lnTo>
                  <a:pt x="4456475" y="2200888"/>
                </a:lnTo>
                <a:lnTo>
                  <a:pt x="4449601" y="2192296"/>
                </a:lnTo>
                <a:close/>
                <a:moveTo>
                  <a:pt x="4620860" y="2122990"/>
                </a:moveTo>
                <a:lnTo>
                  <a:pt x="4624584" y="2122990"/>
                </a:lnTo>
                <a:lnTo>
                  <a:pt x="4627447" y="2124709"/>
                </a:lnTo>
                <a:lnTo>
                  <a:pt x="4629452" y="2125854"/>
                </a:lnTo>
                <a:lnTo>
                  <a:pt x="4629452" y="2127859"/>
                </a:lnTo>
                <a:lnTo>
                  <a:pt x="4631456" y="2129577"/>
                </a:lnTo>
                <a:lnTo>
                  <a:pt x="4632316" y="2132727"/>
                </a:lnTo>
                <a:lnTo>
                  <a:pt x="4636040" y="2138455"/>
                </a:lnTo>
                <a:lnTo>
                  <a:pt x="4638044" y="2144469"/>
                </a:lnTo>
                <a:lnTo>
                  <a:pt x="4638903" y="2151057"/>
                </a:lnTo>
                <a:lnTo>
                  <a:pt x="4632316" y="2151057"/>
                </a:lnTo>
                <a:lnTo>
                  <a:pt x="4632316" y="2144469"/>
                </a:lnTo>
                <a:lnTo>
                  <a:pt x="4627447" y="2141320"/>
                </a:lnTo>
                <a:lnTo>
                  <a:pt x="4625442" y="2136451"/>
                </a:lnTo>
                <a:lnTo>
                  <a:pt x="4624584" y="2132727"/>
                </a:lnTo>
                <a:lnTo>
                  <a:pt x="4622579" y="2127859"/>
                </a:lnTo>
                <a:close/>
                <a:moveTo>
                  <a:pt x="4467070" y="2102371"/>
                </a:moveTo>
                <a:lnTo>
                  <a:pt x="4469934" y="2102371"/>
                </a:lnTo>
                <a:lnTo>
                  <a:pt x="4471938" y="2104376"/>
                </a:lnTo>
                <a:lnTo>
                  <a:pt x="4471938" y="2105235"/>
                </a:lnTo>
                <a:lnTo>
                  <a:pt x="4473657" y="2105235"/>
                </a:lnTo>
                <a:lnTo>
                  <a:pt x="4474803" y="2105235"/>
                </a:lnTo>
                <a:lnTo>
                  <a:pt x="4476521" y="2107240"/>
                </a:lnTo>
                <a:lnTo>
                  <a:pt x="4478526" y="2112109"/>
                </a:lnTo>
                <a:lnTo>
                  <a:pt x="4478526" y="2117837"/>
                </a:lnTo>
                <a:lnTo>
                  <a:pt x="4480531" y="2120987"/>
                </a:lnTo>
                <a:lnTo>
                  <a:pt x="4481390" y="2124710"/>
                </a:lnTo>
                <a:lnTo>
                  <a:pt x="4483394" y="2127861"/>
                </a:lnTo>
                <a:lnTo>
                  <a:pt x="4485399" y="2132729"/>
                </a:lnTo>
                <a:lnTo>
                  <a:pt x="4473657" y="2132729"/>
                </a:lnTo>
                <a:lnTo>
                  <a:pt x="4471938" y="2124710"/>
                </a:lnTo>
                <a:lnTo>
                  <a:pt x="4467929" y="2118982"/>
                </a:lnTo>
                <a:lnTo>
                  <a:pt x="4467070" y="2112109"/>
                </a:lnTo>
                <a:close/>
                <a:moveTo>
                  <a:pt x="2905400" y="2095497"/>
                </a:moveTo>
                <a:lnTo>
                  <a:pt x="2905400" y="2102371"/>
                </a:lnTo>
                <a:lnTo>
                  <a:pt x="2913133" y="2120986"/>
                </a:lnTo>
                <a:lnTo>
                  <a:pt x="2913133" y="2141319"/>
                </a:lnTo>
                <a:lnTo>
                  <a:pt x="2908265" y="2159934"/>
                </a:lnTo>
                <a:lnTo>
                  <a:pt x="2899673" y="2178550"/>
                </a:lnTo>
                <a:lnTo>
                  <a:pt x="2889935" y="2196019"/>
                </a:lnTo>
                <a:lnTo>
                  <a:pt x="2881344" y="2212630"/>
                </a:lnTo>
                <a:lnTo>
                  <a:pt x="2874757" y="2226377"/>
                </a:lnTo>
                <a:lnTo>
                  <a:pt x="2871893" y="2243847"/>
                </a:lnTo>
                <a:lnTo>
                  <a:pt x="2869888" y="2258453"/>
                </a:lnTo>
                <a:lnTo>
                  <a:pt x="2867884" y="2271340"/>
                </a:lnTo>
                <a:lnTo>
                  <a:pt x="2861297" y="2281077"/>
                </a:lnTo>
                <a:lnTo>
                  <a:pt x="2849554" y="2289669"/>
                </a:lnTo>
                <a:lnTo>
                  <a:pt x="2849554" y="2285946"/>
                </a:lnTo>
                <a:lnTo>
                  <a:pt x="2842968" y="2284801"/>
                </a:lnTo>
                <a:lnTo>
                  <a:pt x="2838100" y="2283082"/>
                </a:lnTo>
                <a:lnTo>
                  <a:pt x="2833231" y="2279073"/>
                </a:lnTo>
                <a:lnTo>
                  <a:pt x="2829507" y="2274204"/>
                </a:lnTo>
                <a:lnTo>
                  <a:pt x="2827503" y="2267330"/>
                </a:lnTo>
                <a:lnTo>
                  <a:pt x="2820916" y="2253584"/>
                </a:lnTo>
                <a:lnTo>
                  <a:pt x="2819770" y="2240124"/>
                </a:lnTo>
                <a:lnTo>
                  <a:pt x="2824639" y="2228382"/>
                </a:lnTo>
                <a:lnTo>
                  <a:pt x="2829507" y="2214635"/>
                </a:lnTo>
                <a:lnTo>
                  <a:pt x="2834376" y="2200888"/>
                </a:lnTo>
                <a:lnTo>
                  <a:pt x="2834376" y="2192297"/>
                </a:lnTo>
                <a:lnTo>
                  <a:pt x="2833231" y="2178550"/>
                </a:lnTo>
                <a:lnTo>
                  <a:pt x="2831512" y="2164803"/>
                </a:lnTo>
                <a:lnTo>
                  <a:pt x="2831512" y="2151056"/>
                </a:lnTo>
                <a:lnTo>
                  <a:pt x="2849554" y="2151056"/>
                </a:lnTo>
                <a:lnTo>
                  <a:pt x="2854423" y="2143324"/>
                </a:lnTo>
                <a:lnTo>
                  <a:pt x="2865020" y="2132728"/>
                </a:lnTo>
                <a:lnTo>
                  <a:pt x="2874757" y="2120986"/>
                </a:lnTo>
                <a:lnTo>
                  <a:pt x="2886212" y="2109244"/>
                </a:lnTo>
                <a:lnTo>
                  <a:pt x="2896809" y="2100366"/>
                </a:lnTo>
                <a:close/>
                <a:moveTo>
                  <a:pt x="4392897" y="2042802"/>
                </a:moveTo>
                <a:lnTo>
                  <a:pt x="4406359" y="2047672"/>
                </a:lnTo>
                <a:lnTo>
                  <a:pt x="4406359" y="2054545"/>
                </a:lnTo>
                <a:lnTo>
                  <a:pt x="4395761" y="2054545"/>
                </a:lnTo>
                <a:lnTo>
                  <a:pt x="4395761" y="2050536"/>
                </a:lnTo>
                <a:lnTo>
                  <a:pt x="4394902" y="2049677"/>
                </a:lnTo>
                <a:lnTo>
                  <a:pt x="4394902" y="2047672"/>
                </a:lnTo>
                <a:lnTo>
                  <a:pt x="4392897" y="2047672"/>
                </a:lnTo>
                <a:lnTo>
                  <a:pt x="4392897" y="2045666"/>
                </a:lnTo>
                <a:close/>
                <a:moveTo>
                  <a:pt x="4152904" y="2038793"/>
                </a:moveTo>
                <a:lnTo>
                  <a:pt x="4156627" y="2038793"/>
                </a:lnTo>
                <a:lnTo>
                  <a:pt x="4157486" y="2047671"/>
                </a:lnTo>
                <a:lnTo>
                  <a:pt x="4159491" y="2059413"/>
                </a:lnTo>
                <a:lnTo>
                  <a:pt x="4164360" y="2073159"/>
                </a:lnTo>
                <a:lnTo>
                  <a:pt x="4168082" y="2084902"/>
                </a:lnTo>
                <a:lnTo>
                  <a:pt x="4170946" y="2091489"/>
                </a:lnTo>
                <a:lnTo>
                  <a:pt x="4172951" y="2093493"/>
                </a:lnTo>
                <a:lnTo>
                  <a:pt x="4177820" y="2095498"/>
                </a:lnTo>
                <a:lnTo>
                  <a:pt x="4181542" y="2095498"/>
                </a:lnTo>
                <a:lnTo>
                  <a:pt x="4186411" y="2097502"/>
                </a:lnTo>
                <a:lnTo>
                  <a:pt x="4190134" y="2097502"/>
                </a:lnTo>
                <a:lnTo>
                  <a:pt x="4192998" y="2098362"/>
                </a:lnTo>
                <a:lnTo>
                  <a:pt x="4192998" y="2104376"/>
                </a:lnTo>
                <a:lnTo>
                  <a:pt x="4197007" y="2116118"/>
                </a:lnTo>
                <a:lnTo>
                  <a:pt x="4199871" y="2129578"/>
                </a:lnTo>
                <a:lnTo>
                  <a:pt x="4204739" y="2146188"/>
                </a:lnTo>
                <a:lnTo>
                  <a:pt x="4208463" y="2157930"/>
                </a:lnTo>
                <a:lnTo>
                  <a:pt x="4211327" y="2166808"/>
                </a:lnTo>
                <a:lnTo>
                  <a:pt x="4219918" y="2166808"/>
                </a:lnTo>
                <a:lnTo>
                  <a:pt x="4224786" y="2168813"/>
                </a:lnTo>
                <a:lnTo>
                  <a:pt x="4230514" y="2170817"/>
                </a:lnTo>
                <a:lnTo>
                  <a:pt x="4233378" y="2173682"/>
                </a:lnTo>
                <a:lnTo>
                  <a:pt x="4236242" y="2178551"/>
                </a:lnTo>
                <a:lnTo>
                  <a:pt x="4245120" y="2191151"/>
                </a:lnTo>
                <a:lnTo>
                  <a:pt x="4248843" y="2207762"/>
                </a:lnTo>
                <a:lnTo>
                  <a:pt x="4267172" y="2207762"/>
                </a:lnTo>
                <a:lnTo>
                  <a:pt x="4273759" y="2225231"/>
                </a:lnTo>
                <a:lnTo>
                  <a:pt x="4283496" y="2236973"/>
                </a:lnTo>
                <a:lnTo>
                  <a:pt x="4292087" y="2248716"/>
                </a:lnTo>
                <a:lnTo>
                  <a:pt x="4300680" y="2264466"/>
                </a:lnTo>
                <a:lnTo>
                  <a:pt x="4303543" y="2289668"/>
                </a:lnTo>
                <a:lnTo>
                  <a:pt x="4302684" y="2310289"/>
                </a:lnTo>
                <a:lnTo>
                  <a:pt x="4296956" y="2330909"/>
                </a:lnTo>
                <a:lnTo>
                  <a:pt x="4289224" y="2349237"/>
                </a:lnTo>
                <a:lnTo>
                  <a:pt x="4280632" y="2369857"/>
                </a:lnTo>
                <a:lnTo>
                  <a:pt x="4270036" y="2392195"/>
                </a:lnTo>
                <a:lnTo>
                  <a:pt x="4267172" y="2405942"/>
                </a:lnTo>
                <a:lnTo>
                  <a:pt x="4262304" y="2419689"/>
                </a:lnTo>
                <a:lnTo>
                  <a:pt x="4258580" y="2434295"/>
                </a:lnTo>
                <a:lnTo>
                  <a:pt x="4253712" y="2446036"/>
                </a:lnTo>
                <a:lnTo>
                  <a:pt x="4245120" y="2454915"/>
                </a:lnTo>
                <a:lnTo>
                  <a:pt x="4235383" y="2459783"/>
                </a:lnTo>
                <a:lnTo>
                  <a:pt x="4223927" y="2465510"/>
                </a:lnTo>
                <a:lnTo>
                  <a:pt x="4211327" y="2470379"/>
                </a:lnTo>
                <a:lnTo>
                  <a:pt x="4203595" y="2473243"/>
                </a:lnTo>
                <a:lnTo>
                  <a:pt x="4192998" y="2465510"/>
                </a:lnTo>
                <a:lnTo>
                  <a:pt x="4181542" y="2454915"/>
                </a:lnTo>
                <a:lnTo>
                  <a:pt x="4172951" y="2461501"/>
                </a:lnTo>
                <a:lnTo>
                  <a:pt x="4163214" y="2465510"/>
                </a:lnTo>
                <a:lnTo>
                  <a:pt x="4150899" y="2463506"/>
                </a:lnTo>
                <a:lnTo>
                  <a:pt x="4138298" y="2461501"/>
                </a:lnTo>
                <a:lnTo>
                  <a:pt x="4122833" y="2459783"/>
                </a:lnTo>
                <a:lnTo>
                  <a:pt x="4116246" y="2425417"/>
                </a:lnTo>
                <a:lnTo>
                  <a:pt x="4111377" y="2424557"/>
                </a:lnTo>
                <a:lnTo>
                  <a:pt x="4105650" y="2422552"/>
                </a:lnTo>
                <a:lnTo>
                  <a:pt x="4100782" y="2420548"/>
                </a:lnTo>
                <a:lnTo>
                  <a:pt x="4097917" y="2417684"/>
                </a:lnTo>
                <a:lnTo>
                  <a:pt x="4094194" y="2415680"/>
                </a:lnTo>
                <a:lnTo>
                  <a:pt x="4092189" y="2413674"/>
                </a:lnTo>
                <a:lnTo>
                  <a:pt x="4092189" y="2412815"/>
                </a:lnTo>
                <a:lnTo>
                  <a:pt x="4094194" y="2410811"/>
                </a:lnTo>
                <a:lnTo>
                  <a:pt x="4094194" y="2408806"/>
                </a:lnTo>
                <a:lnTo>
                  <a:pt x="4094194" y="2406801"/>
                </a:lnTo>
                <a:lnTo>
                  <a:pt x="4092189" y="2405942"/>
                </a:lnTo>
                <a:lnTo>
                  <a:pt x="4091330" y="2403937"/>
                </a:lnTo>
                <a:lnTo>
                  <a:pt x="4085603" y="2401932"/>
                </a:lnTo>
                <a:lnTo>
                  <a:pt x="4084457" y="2403937"/>
                </a:lnTo>
                <a:lnTo>
                  <a:pt x="4084457" y="2405942"/>
                </a:lnTo>
                <a:lnTo>
                  <a:pt x="4082738" y="2406801"/>
                </a:lnTo>
                <a:lnTo>
                  <a:pt x="4080734" y="2406801"/>
                </a:lnTo>
                <a:lnTo>
                  <a:pt x="4078729" y="2406801"/>
                </a:lnTo>
                <a:lnTo>
                  <a:pt x="4078729" y="2401932"/>
                </a:lnTo>
                <a:lnTo>
                  <a:pt x="4073861" y="2401932"/>
                </a:lnTo>
                <a:lnTo>
                  <a:pt x="4073861" y="2399069"/>
                </a:lnTo>
                <a:lnTo>
                  <a:pt x="4080734" y="2395346"/>
                </a:lnTo>
                <a:lnTo>
                  <a:pt x="4085603" y="2390477"/>
                </a:lnTo>
                <a:lnTo>
                  <a:pt x="4089326" y="2385322"/>
                </a:lnTo>
                <a:lnTo>
                  <a:pt x="4085603" y="2385322"/>
                </a:lnTo>
                <a:lnTo>
                  <a:pt x="4085603" y="2379595"/>
                </a:lnTo>
                <a:lnTo>
                  <a:pt x="4077870" y="2388472"/>
                </a:lnTo>
                <a:lnTo>
                  <a:pt x="4069279" y="2393341"/>
                </a:lnTo>
                <a:lnTo>
                  <a:pt x="4055818" y="2399069"/>
                </a:lnTo>
                <a:lnTo>
                  <a:pt x="4050950" y="2388472"/>
                </a:lnTo>
                <a:lnTo>
                  <a:pt x="4044076" y="2378735"/>
                </a:lnTo>
                <a:lnTo>
                  <a:pt x="4035485" y="2369857"/>
                </a:lnTo>
                <a:lnTo>
                  <a:pt x="4024029" y="2362984"/>
                </a:lnTo>
                <a:lnTo>
                  <a:pt x="4008564" y="2360980"/>
                </a:lnTo>
                <a:lnTo>
                  <a:pt x="3999113" y="2358115"/>
                </a:lnTo>
                <a:lnTo>
                  <a:pt x="3985653" y="2356111"/>
                </a:lnTo>
                <a:lnTo>
                  <a:pt x="3966466" y="2358115"/>
                </a:lnTo>
                <a:lnTo>
                  <a:pt x="3948137" y="2358974"/>
                </a:lnTo>
                <a:lnTo>
                  <a:pt x="3929808" y="2362984"/>
                </a:lnTo>
                <a:lnTo>
                  <a:pt x="3913484" y="2365848"/>
                </a:lnTo>
                <a:lnTo>
                  <a:pt x="3900882" y="2369857"/>
                </a:lnTo>
                <a:lnTo>
                  <a:pt x="3894296" y="2392195"/>
                </a:lnTo>
                <a:lnTo>
                  <a:pt x="3877972" y="2392195"/>
                </a:lnTo>
                <a:lnTo>
                  <a:pt x="3862507" y="2390477"/>
                </a:lnTo>
                <a:lnTo>
                  <a:pt x="3846183" y="2392195"/>
                </a:lnTo>
                <a:lnTo>
                  <a:pt x="3834728" y="2395346"/>
                </a:lnTo>
                <a:lnTo>
                  <a:pt x="3822127" y="2400214"/>
                </a:lnTo>
                <a:lnTo>
                  <a:pt x="3812675" y="2405942"/>
                </a:lnTo>
                <a:lnTo>
                  <a:pt x="3800934" y="2406801"/>
                </a:lnTo>
                <a:lnTo>
                  <a:pt x="3787474" y="2406801"/>
                </a:lnTo>
                <a:lnTo>
                  <a:pt x="3783750" y="2400214"/>
                </a:lnTo>
                <a:lnTo>
                  <a:pt x="3780887" y="2395346"/>
                </a:lnTo>
                <a:lnTo>
                  <a:pt x="3775159" y="2390477"/>
                </a:lnTo>
                <a:lnTo>
                  <a:pt x="3772295" y="2385322"/>
                </a:lnTo>
                <a:lnTo>
                  <a:pt x="3780887" y="2372721"/>
                </a:lnTo>
                <a:lnTo>
                  <a:pt x="3781746" y="2358115"/>
                </a:lnTo>
                <a:lnTo>
                  <a:pt x="3780887" y="2340646"/>
                </a:lnTo>
                <a:lnTo>
                  <a:pt x="3774013" y="2324035"/>
                </a:lnTo>
                <a:lnTo>
                  <a:pt x="3767427" y="2305420"/>
                </a:lnTo>
                <a:lnTo>
                  <a:pt x="3758835" y="2287951"/>
                </a:lnTo>
                <a:lnTo>
                  <a:pt x="3753966" y="2272199"/>
                </a:lnTo>
                <a:lnTo>
                  <a:pt x="3750243" y="2260457"/>
                </a:lnTo>
                <a:lnTo>
                  <a:pt x="3753966" y="2260457"/>
                </a:lnTo>
                <a:lnTo>
                  <a:pt x="3756830" y="2262462"/>
                </a:lnTo>
                <a:lnTo>
                  <a:pt x="3758835" y="2262462"/>
                </a:lnTo>
                <a:lnTo>
                  <a:pt x="3760553" y="2264466"/>
                </a:lnTo>
                <a:lnTo>
                  <a:pt x="3762558" y="2262462"/>
                </a:lnTo>
                <a:lnTo>
                  <a:pt x="3763703" y="2260457"/>
                </a:lnTo>
                <a:lnTo>
                  <a:pt x="3765422" y="2257593"/>
                </a:lnTo>
                <a:lnTo>
                  <a:pt x="3756830" y="2248716"/>
                </a:lnTo>
                <a:lnTo>
                  <a:pt x="3753966" y="2238119"/>
                </a:lnTo>
                <a:lnTo>
                  <a:pt x="3750243" y="2226377"/>
                </a:lnTo>
                <a:lnTo>
                  <a:pt x="3758835" y="2216640"/>
                </a:lnTo>
                <a:lnTo>
                  <a:pt x="3765422" y="2205757"/>
                </a:lnTo>
                <a:lnTo>
                  <a:pt x="3772295" y="2196020"/>
                </a:lnTo>
                <a:lnTo>
                  <a:pt x="3781746" y="2187428"/>
                </a:lnTo>
                <a:lnTo>
                  <a:pt x="3794347" y="2182273"/>
                </a:lnTo>
                <a:lnTo>
                  <a:pt x="3802080" y="2182273"/>
                </a:lnTo>
                <a:lnTo>
                  <a:pt x="3815540" y="2180555"/>
                </a:lnTo>
                <a:lnTo>
                  <a:pt x="3832723" y="2177405"/>
                </a:lnTo>
                <a:lnTo>
                  <a:pt x="3848187" y="2173682"/>
                </a:lnTo>
                <a:lnTo>
                  <a:pt x="3861647" y="2170817"/>
                </a:lnTo>
                <a:lnTo>
                  <a:pt x="3866516" y="2157930"/>
                </a:lnTo>
                <a:lnTo>
                  <a:pt x="3873962" y="2144470"/>
                </a:lnTo>
                <a:lnTo>
                  <a:pt x="3884559" y="2134447"/>
                </a:lnTo>
                <a:lnTo>
                  <a:pt x="3898019" y="2129578"/>
                </a:lnTo>
                <a:lnTo>
                  <a:pt x="3898019" y="2117836"/>
                </a:lnTo>
                <a:lnTo>
                  <a:pt x="3904893" y="2114113"/>
                </a:lnTo>
                <a:lnTo>
                  <a:pt x="3913484" y="2105235"/>
                </a:lnTo>
                <a:lnTo>
                  <a:pt x="3923221" y="2097502"/>
                </a:lnTo>
                <a:lnTo>
                  <a:pt x="3933531" y="2090630"/>
                </a:lnTo>
                <a:lnTo>
                  <a:pt x="3943269" y="2084902"/>
                </a:lnTo>
                <a:lnTo>
                  <a:pt x="3949855" y="2088624"/>
                </a:lnTo>
                <a:lnTo>
                  <a:pt x="3951860" y="2090630"/>
                </a:lnTo>
                <a:lnTo>
                  <a:pt x="3951860" y="2093493"/>
                </a:lnTo>
                <a:lnTo>
                  <a:pt x="3951860" y="2097502"/>
                </a:lnTo>
                <a:lnTo>
                  <a:pt x="3953865" y="2102371"/>
                </a:lnTo>
                <a:lnTo>
                  <a:pt x="3958734" y="2104376"/>
                </a:lnTo>
                <a:lnTo>
                  <a:pt x="3963316" y="2104376"/>
                </a:lnTo>
                <a:lnTo>
                  <a:pt x="3966466" y="2105235"/>
                </a:lnTo>
                <a:lnTo>
                  <a:pt x="3972193" y="2107239"/>
                </a:lnTo>
                <a:lnTo>
                  <a:pt x="3975057" y="2091489"/>
                </a:lnTo>
                <a:lnTo>
                  <a:pt x="3979925" y="2083756"/>
                </a:lnTo>
                <a:lnTo>
                  <a:pt x="3986513" y="2078028"/>
                </a:lnTo>
                <a:lnTo>
                  <a:pt x="3995104" y="2073159"/>
                </a:lnTo>
                <a:lnTo>
                  <a:pt x="4003696" y="2070009"/>
                </a:lnTo>
                <a:lnTo>
                  <a:pt x="4012574" y="2061418"/>
                </a:lnTo>
                <a:lnTo>
                  <a:pt x="4008564" y="2059413"/>
                </a:lnTo>
                <a:lnTo>
                  <a:pt x="4008564" y="2057408"/>
                </a:lnTo>
                <a:lnTo>
                  <a:pt x="4006560" y="2056549"/>
                </a:lnTo>
                <a:lnTo>
                  <a:pt x="4005700" y="2054545"/>
                </a:lnTo>
                <a:lnTo>
                  <a:pt x="4019161" y="2054545"/>
                </a:lnTo>
                <a:lnTo>
                  <a:pt x="4032621" y="2061418"/>
                </a:lnTo>
                <a:lnTo>
                  <a:pt x="4046941" y="2063422"/>
                </a:lnTo>
                <a:lnTo>
                  <a:pt x="4062405" y="2063422"/>
                </a:lnTo>
                <a:lnTo>
                  <a:pt x="4078729" y="2061418"/>
                </a:lnTo>
                <a:lnTo>
                  <a:pt x="4078729" y="2070009"/>
                </a:lnTo>
                <a:lnTo>
                  <a:pt x="4067273" y="2084902"/>
                </a:lnTo>
                <a:lnTo>
                  <a:pt x="4060401" y="2107239"/>
                </a:lnTo>
                <a:lnTo>
                  <a:pt x="4072142" y="2114113"/>
                </a:lnTo>
                <a:lnTo>
                  <a:pt x="4087321" y="2122991"/>
                </a:lnTo>
                <a:lnTo>
                  <a:pt x="4102786" y="2131582"/>
                </a:lnTo>
                <a:lnTo>
                  <a:pt x="4118251" y="2136451"/>
                </a:lnTo>
                <a:lnTo>
                  <a:pt x="4129707" y="2136451"/>
                </a:lnTo>
                <a:lnTo>
                  <a:pt x="4138298" y="2122991"/>
                </a:lnTo>
                <a:lnTo>
                  <a:pt x="4143166" y="2100367"/>
                </a:lnTo>
                <a:lnTo>
                  <a:pt x="4144026" y="2078028"/>
                </a:lnTo>
                <a:lnTo>
                  <a:pt x="4148035" y="2056549"/>
                </a:lnTo>
                <a:close/>
                <a:moveTo>
                  <a:pt x="4377717" y="2027050"/>
                </a:moveTo>
                <a:lnTo>
                  <a:pt x="4381440" y="2031059"/>
                </a:lnTo>
                <a:lnTo>
                  <a:pt x="4384305" y="2033924"/>
                </a:lnTo>
                <a:lnTo>
                  <a:pt x="4388314" y="2035928"/>
                </a:lnTo>
                <a:lnTo>
                  <a:pt x="4388314" y="2042802"/>
                </a:lnTo>
                <a:lnTo>
                  <a:pt x="4381440" y="2042802"/>
                </a:lnTo>
                <a:lnTo>
                  <a:pt x="4379435" y="2042802"/>
                </a:lnTo>
                <a:lnTo>
                  <a:pt x="4377717" y="2040796"/>
                </a:lnTo>
                <a:lnTo>
                  <a:pt x="4375712" y="2040796"/>
                </a:lnTo>
                <a:lnTo>
                  <a:pt x="4374853" y="2040796"/>
                </a:lnTo>
                <a:lnTo>
                  <a:pt x="4369125" y="2038792"/>
                </a:lnTo>
                <a:lnTo>
                  <a:pt x="4370844" y="2035928"/>
                </a:lnTo>
                <a:lnTo>
                  <a:pt x="4370844" y="2032205"/>
                </a:lnTo>
                <a:lnTo>
                  <a:pt x="4370844" y="2031059"/>
                </a:lnTo>
                <a:lnTo>
                  <a:pt x="4372849" y="2031059"/>
                </a:lnTo>
                <a:lnTo>
                  <a:pt x="4374853" y="2031059"/>
                </a:lnTo>
                <a:close/>
                <a:moveTo>
                  <a:pt x="3827854" y="2027050"/>
                </a:moveTo>
                <a:lnTo>
                  <a:pt x="3834728" y="2029055"/>
                </a:lnTo>
                <a:lnTo>
                  <a:pt x="3839596" y="2029055"/>
                </a:lnTo>
                <a:lnTo>
                  <a:pt x="3844179" y="2029055"/>
                </a:lnTo>
                <a:lnTo>
                  <a:pt x="3848189" y="2031059"/>
                </a:lnTo>
                <a:lnTo>
                  <a:pt x="3853057" y="2032205"/>
                </a:lnTo>
                <a:lnTo>
                  <a:pt x="3853057" y="2038792"/>
                </a:lnTo>
                <a:lnTo>
                  <a:pt x="3849048" y="2038792"/>
                </a:lnTo>
                <a:lnTo>
                  <a:pt x="3849048" y="2042802"/>
                </a:lnTo>
                <a:lnTo>
                  <a:pt x="3844179" y="2040796"/>
                </a:lnTo>
                <a:lnTo>
                  <a:pt x="3839596" y="2038792"/>
                </a:lnTo>
                <a:lnTo>
                  <a:pt x="3834728" y="2035928"/>
                </a:lnTo>
                <a:lnTo>
                  <a:pt x="3830718" y="2032205"/>
                </a:lnTo>
                <a:close/>
                <a:moveTo>
                  <a:pt x="4381441" y="2017313"/>
                </a:moveTo>
                <a:lnTo>
                  <a:pt x="4392897" y="2017313"/>
                </a:lnTo>
                <a:lnTo>
                  <a:pt x="4399771" y="2038792"/>
                </a:lnTo>
                <a:lnTo>
                  <a:pt x="4392897" y="2038792"/>
                </a:lnTo>
                <a:lnTo>
                  <a:pt x="4392897" y="2035929"/>
                </a:lnTo>
                <a:lnTo>
                  <a:pt x="4388315" y="2032205"/>
                </a:lnTo>
                <a:lnTo>
                  <a:pt x="4386309" y="2029055"/>
                </a:lnTo>
                <a:lnTo>
                  <a:pt x="4384305" y="2025332"/>
                </a:lnTo>
                <a:lnTo>
                  <a:pt x="4382300" y="2022181"/>
                </a:lnTo>
                <a:close/>
                <a:moveTo>
                  <a:pt x="3920071" y="2013590"/>
                </a:moveTo>
                <a:lnTo>
                  <a:pt x="3938400" y="2013590"/>
                </a:lnTo>
                <a:lnTo>
                  <a:pt x="3938400" y="2017314"/>
                </a:lnTo>
                <a:lnTo>
                  <a:pt x="3934677" y="2017314"/>
                </a:lnTo>
                <a:lnTo>
                  <a:pt x="3923221" y="2025332"/>
                </a:lnTo>
                <a:lnTo>
                  <a:pt x="3909761" y="2033925"/>
                </a:lnTo>
                <a:lnTo>
                  <a:pt x="3898019" y="2042803"/>
                </a:lnTo>
                <a:lnTo>
                  <a:pt x="3894296" y="2042803"/>
                </a:lnTo>
                <a:lnTo>
                  <a:pt x="3893437" y="2040797"/>
                </a:lnTo>
                <a:lnTo>
                  <a:pt x="3891432" y="2040797"/>
                </a:lnTo>
                <a:lnTo>
                  <a:pt x="3889427" y="2038793"/>
                </a:lnTo>
                <a:lnTo>
                  <a:pt x="3886563" y="2038793"/>
                </a:lnTo>
                <a:lnTo>
                  <a:pt x="3886563" y="2035929"/>
                </a:lnTo>
                <a:lnTo>
                  <a:pt x="3902888" y="2025332"/>
                </a:lnTo>
                <a:close/>
                <a:moveTo>
                  <a:pt x="3875967" y="2008722"/>
                </a:moveTo>
                <a:lnTo>
                  <a:pt x="3879977" y="2011586"/>
                </a:lnTo>
                <a:lnTo>
                  <a:pt x="3880836" y="2011586"/>
                </a:lnTo>
                <a:lnTo>
                  <a:pt x="3880836" y="2013590"/>
                </a:lnTo>
                <a:lnTo>
                  <a:pt x="3880836" y="2017313"/>
                </a:lnTo>
                <a:lnTo>
                  <a:pt x="3882841" y="2020464"/>
                </a:lnTo>
                <a:lnTo>
                  <a:pt x="3875967" y="2020464"/>
                </a:lnTo>
                <a:lnTo>
                  <a:pt x="3864512" y="2024187"/>
                </a:lnTo>
                <a:lnTo>
                  <a:pt x="3851051" y="2024187"/>
                </a:lnTo>
                <a:lnTo>
                  <a:pt x="3839595" y="2020464"/>
                </a:lnTo>
                <a:lnTo>
                  <a:pt x="3839595" y="2018459"/>
                </a:lnTo>
                <a:lnTo>
                  <a:pt x="3841314" y="2018459"/>
                </a:lnTo>
                <a:lnTo>
                  <a:pt x="3842459" y="2017313"/>
                </a:lnTo>
                <a:lnTo>
                  <a:pt x="3851051" y="2013590"/>
                </a:lnTo>
                <a:lnTo>
                  <a:pt x="3859643" y="2013590"/>
                </a:lnTo>
                <a:lnTo>
                  <a:pt x="3867375" y="2013590"/>
                </a:lnTo>
                <a:close/>
                <a:moveTo>
                  <a:pt x="3812675" y="2008722"/>
                </a:moveTo>
                <a:lnTo>
                  <a:pt x="3819262" y="2010727"/>
                </a:lnTo>
                <a:lnTo>
                  <a:pt x="3822126" y="2011586"/>
                </a:lnTo>
                <a:lnTo>
                  <a:pt x="3826136" y="2013590"/>
                </a:lnTo>
                <a:lnTo>
                  <a:pt x="3828999" y="2017313"/>
                </a:lnTo>
                <a:lnTo>
                  <a:pt x="3830718" y="2020464"/>
                </a:lnTo>
                <a:lnTo>
                  <a:pt x="3827854" y="2020464"/>
                </a:lnTo>
                <a:lnTo>
                  <a:pt x="3819262" y="2024187"/>
                </a:lnTo>
                <a:lnTo>
                  <a:pt x="3808666" y="2024187"/>
                </a:lnTo>
                <a:lnTo>
                  <a:pt x="3797210" y="2024187"/>
                </a:lnTo>
                <a:lnTo>
                  <a:pt x="3797210" y="2017313"/>
                </a:lnTo>
                <a:lnTo>
                  <a:pt x="3802078" y="2015596"/>
                </a:lnTo>
                <a:lnTo>
                  <a:pt x="3807806" y="2013590"/>
                </a:lnTo>
                <a:lnTo>
                  <a:pt x="3808666" y="2011586"/>
                </a:lnTo>
                <a:close/>
                <a:moveTo>
                  <a:pt x="4350797" y="2001848"/>
                </a:moveTo>
                <a:lnTo>
                  <a:pt x="4357384" y="2004712"/>
                </a:lnTo>
                <a:lnTo>
                  <a:pt x="4361394" y="2006717"/>
                </a:lnTo>
                <a:lnTo>
                  <a:pt x="4365977" y="2010726"/>
                </a:lnTo>
                <a:lnTo>
                  <a:pt x="4369127" y="2013590"/>
                </a:lnTo>
                <a:lnTo>
                  <a:pt x="4370845" y="2018459"/>
                </a:lnTo>
                <a:lnTo>
                  <a:pt x="4374855" y="2024187"/>
                </a:lnTo>
                <a:lnTo>
                  <a:pt x="4369127" y="2024187"/>
                </a:lnTo>
                <a:lnTo>
                  <a:pt x="4365977" y="2020464"/>
                </a:lnTo>
                <a:lnTo>
                  <a:pt x="4361394" y="2017313"/>
                </a:lnTo>
                <a:lnTo>
                  <a:pt x="4357384" y="2013590"/>
                </a:lnTo>
                <a:lnTo>
                  <a:pt x="4354521" y="2008722"/>
                </a:lnTo>
                <a:close/>
                <a:moveTo>
                  <a:pt x="4325881" y="1994975"/>
                </a:moveTo>
                <a:lnTo>
                  <a:pt x="4328745" y="1994975"/>
                </a:lnTo>
                <a:lnTo>
                  <a:pt x="4330463" y="1996980"/>
                </a:lnTo>
                <a:lnTo>
                  <a:pt x="4332468" y="1996980"/>
                </a:lnTo>
                <a:lnTo>
                  <a:pt x="4334472" y="1997839"/>
                </a:lnTo>
                <a:lnTo>
                  <a:pt x="4334472" y="1999844"/>
                </a:lnTo>
                <a:lnTo>
                  <a:pt x="4337337" y="2001849"/>
                </a:lnTo>
                <a:lnTo>
                  <a:pt x="4341060" y="2001849"/>
                </a:lnTo>
                <a:lnTo>
                  <a:pt x="4341060" y="2004712"/>
                </a:lnTo>
                <a:lnTo>
                  <a:pt x="4335332" y="2003853"/>
                </a:lnTo>
                <a:lnTo>
                  <a:pt x="4332468" y="2001849"/>
                </a:lnTo>
                <a:lnTo>
                  <a:pt x="4330463" y="1999844"/>
                </a:lnTo>
                <a:lnTo>
                  <a:pt x="4328745" y="1997839"/>
                </a:lnTo>
                <a:close/>
                <a:moveTo>
                  <a:pt x="4033480" y="1976359"/>
                </a:moveTo>
                <a:lnTo>
                  <a:pt x="4046083" y="1979223"/>
                </a:lnTo>
                <a:lnTo>
                  <a:pt x="4046083" y="1986097"/>
                </a:lnTo>
                <a:lnTo>
                  <a:pt x="4037490" y="1990966"/>
                </a:lnTo>
                <a:lnTo>
                  <a:pt x="4035485" y="1992970"/>
                </a:lnTo>
                <a:lnTo>
                  <a:pt x="4033480" y="1994975"/>
                </a:lnTo>
                <a:close/>
                <a:moveTo>
                  <a:pt x="4281779" y="1956886"/>
                </a:moveTo>
                <a:lnTo>
                  <a:pt x="4282638" y="1957744"/>
                </a:lnTo>
                <a:lnTo>
                  <a:pt x="4282638" y="1956886"/>
                </a:lnTo>
                <a:close/>
                <a:moveTo>
                  <a:pt x="4303543" y="1956885"/>
                </a:moveTo>
                <a:lnTo>
                  <a:pt x="4314140" y="1963759"/>
                </a:lnTo>
                <a:lnTo>
                  <a:pt x="4321013" y="1974355"/>
                </a:lnTo>
                <a:lnTo>
                  <a:pt x="4325882" y="1986098"/>
                </a:lnTo>
                <a:lnTo>
                  <a:pt x="4322731" y="1986098"/>
                </a:lnTo>
                <a:lnTo>
                  <a:pt x="4322731" y="1990966"/>
                </a:lnTo>
                <a:lnTo>
                  <a:pt x="4310417" y="1986098"/>
                </a:lnTo>
                <a:lnTo>
                  <a:pt x="4307552" y="1977505"/>
                </a:lnTo>
                <a:lnTo>
                  <a:pt x="4305548" y="1969487"/>
                </a:lnTo>
                <a:close/>
                <a:moveTo>
                  <a:pt x="3923221" y="1942279"/>
                </a:moveTo>
                <a:lnTo>
                  <a:pt x="3938400" y="1942279"/>
                </a:lnTo>
                <a:lnTo>
                  <a:pt x="3940405" y="1944284"/>
                </a:lnTo>
                <a:lnTo>
                  <a:pt x="3941264" y="1945143"/>
                </a:lnTo>
                <a:lnTo>
                  <a:pt x="3941264" y="1952016"/>
                </a:lnTo>
                <a:lnTo>
                  <a:pt x="3923221" y="1952016"/>
                </a:lnTo>
                <a:close/>
                <a:moveTo>
                  <a:pt x="3949855" y="1938270"/>
                </a:moveTo>
                <a:lnTo>
                  <a:pt x="3986513" y="1942280"/>
                </a:lnTo>
                <a:lnTo>
                  <a:pt x="3986513" y="1945144"/>
                </a:lnTo>
                <a:lnTo>
                  <a:pt x="3988518" y="1949153"/>
                </a:lnTo>
                <a:lnTo>
                  <a:pt x="3988518" y="1952017"/>
                </a:lnTo>
                <a:lnTo>
                  <a:pt x="3990236" y="1956886"/>
                </a:lnTo>
                <a:lnTo>
                  <a:pt x="3986513" y="1956886"/>
                </a:lnTo>
                <a:lnTo>
                  <a:pt x="3976776" y="1951158"/>
                </a:lnTo>
                <a:lnTo>
                  <a:pt x="3965320" y="1949153"/>
                </a:lnTo>
                <a:lnTo>
                  <a:pt x="3949855" y="1949153"/>
                </a:lnTo>
                <a:close/>
                <a:moveTo>
                  <a:pt x="4255717" y="1930538"/>
                </a:moveTo>
                <a:lnTo>
                  <a:pt x="4273760" y="1930538"/>
                </a:lnTo>
                <a:lnTo>
                  <a:pt x="4282638" y="1940275"/>
                </a:lnTo>
                <a:lnTo>
                  <a:pt x="4289224" y="1951158"/>
                </a:lnTo>
                <a:lnTo>
                  <a:pt x="4292088" y="1963760"/>
                </a:lnTo>
                <a:lnTo>
                  <a:pt x="4289224" y="1963760"/>
                </a:lnTo>
                <a:lnTo>
                  <a:pt x="4282638" y="1957745"/>
                </a:lnTo>
                <a:lnTo>
                  <a:pt x="4282638" y="1976360"/>
                </a:lnTo>
                <a:lnTo>
                  <a:pt x="4248843" y="1986098"/>
                </a:lnTo>
                <a:lnTo>
                  <a:pt x="4243115" y="1984092"/>
                </a:lnTo>
                <a:lnTo>
                  <a:pt x="4238247" y="1983234"/>
                </a:lnTo>
                <a:lnTo>
                  <a:pt x="4231659" y="1981229"/>
                </a:lnTo>
                <a:lnTo>
                  <a:pt x="4226791" y="1979224"/>
                </a:lnTo>
                <a:lnTo>
                  <a:pt x="4226791" y="1972637"/>
                </a:lnTo>
                <a:lnTo>
                  <a:pt x="4246839" y="1970632"/>
                </a:lnTo>
                <a:lnTo>
                  <a:pt x="4262304" y="1965764"/>
                </a:lnTo>
                <a:lnTo>
                  <a:pt x="4273760" y="1956885"/>
                </a:lnTo>
                <a:lnTo>
                  <a:pt x="4281776" y="1956885"/>
                </a:lnTo>
                <a:lnTo>
                  <a:pt x="4280633" y="1956027"/>
                </a:lnTo>
                <a:lnTo>
                  <a:pt x="4272041" y="1947149"/>
                </a:lnTo>
                <a:lnTo>
                  <a:pt x="4262304" y="1940275"/>
                </a:lnTo>
                <a:close/>
                <a:moveTo>
                  <a:pt x="3999972" y="1909918"/>
                </a:moveTo>
                <a:lnTo>
                  <a:pt x="4010569" y="1909918"/>
                </a:lnTo>
                <a:lnTo>
                  <a:pt x="4020019" y="1909918"/>
                </a:lnTo>
                <a:lnTo>
                  <a:pt x="4033480" y="1911064"/>
                </a:lnTo>
                <a:lnTo>
                  <a:pt x="4037489" y="1923664"/>
                </a:lnTo>
                <a:lnTo>
                  <a:pt x="4042358" y="1933401"/>
                </a:lnTo>
                <a:lnTo>
                  <a:pt x="4048945" y="1942280"/>
                </a:lnTo>
                <a:lnTo>
                  <a:pt x="4048945" y="1945144"/>
                </a:lnTo>
                <a:lnTo>
                  <a:pt x="4051809" y="1945144"/>
                </a:lnTo>
                <a:lnTo>
                  <a:pt x="4051809" y="1942280"/>
                </a:lnTo>
                <a:lnTo>
                  <a:pt x="4060400" y="1933401"/>
                </a:lnTo>
                <a:lnTo>
                  <a:pt x="4069278" y="1928533"/>
                </a:lnTo>
                <a:lnTo>
                  <a:pt x="4080734" y="1924810"/>
                </a:lnTo>
                <a:lnTo>
                  <a:pt x="4097917" y="1923664"/>
                </a:lnTo>
                <a:lnTo>
                  <a:pt x="4111377" y="1931397"/>
                </a:lnTo>
                <a:lnTo>
                  <a:pt x="4127701" y="1938270"/>
                </a:lnTo>
                <a:lnTo>
                  <a:pt x="4148034" y="1945144"/>
                </a:lnTo>
                <a:lnTo>
                  <a:pt x="4164359" y="1956027"/>
                </a:lnTo>
                <a:lnTo>
                  <a:pt x="4177819" y="1965764"/>
                </a:lnTo>
                <a:lnTo>
                  <a:pt x="4184406" y="1979224"/>
                </a:lnTo>
                <a:lnTo>
                  <a:pt x="4197007" y="1981228"/>
                </a:lnTo>
                <a:lnTo>
                  <a:pt x="4204740" y="1984092"/>
                </a:lnTo>
                <a:lnTo>
                  <a:pt x="4215336" y="1986097"/>
                </a:lnTo>
                <a:lnTo>
                  <a:pt x="4215336" y="1994975"/>
                </a:lnTo>
                <a:lnTo>
                  <a:pt x="4213331" y="1994975"/>
                </a:lnTo>
                <a:lnTo>
                  <a:pt x="4210467" y="1996979"/>
                </a:lnTo>
                <a:lnTo>
                  <a:pt x="4206458" y="1996979"/>
                </a:lnTo>
                <a:lnTo>
                  <a:pt x="4204740" y="1997839"/>
                </a:lnTo>
                <a:lnTo>
                  <a:pt x="4203594" y="1999844"/>
                </a:lnTo>
                <a:lnTo>
                  <a:pt x="4204740" y="1999844"/>
                </a:lnTo>
                <a:lnTo>
                  <a:pt x="4208462" y="2001848"/>
                </a:lnTo>
                <a:lnTo>
                  <a:pt x="4219918" y="2018459"/>
                </a:lnTo>
                <a:lnTo>
                  <a:pt x="4236242" y="2032205"/>
                </a:lnTo>
                <a:lnTo>
                  <a:pt x="4255716" y="2042802"/>
                </a:lnTo>
                <a:lnTo>
                  <a:pt x="4255716" y="2050534"/>
                </a:lnTo>
                <a:lnTo>
                  <a:pt x="4233378" y="2050534"/>
                </a:lnTo>
                <a:lnTo>
                  <a:pt x="4230514" y="2047670"/>
                </a:lnTo>
                <a:lnTo>
                  <a:pt x="4226791" y="2045665"/>
                </a:lnTo>
                <a:lnTo>
                  <a:pt x="4223928" y="2045665"/>
                </a:lnTo>
                <a:lnTo>
                  <a:pt x="4219918" y="2045665"/>
                </a:lnTo>
                <a:lnTo>
                  <a:pt x="4217054" y="2044806"/>
                </a:lnTo>
                <a:lnTo>
                  <a:pt x="4211326" y="2042802"/>
                </a:lnTo>
                <a:lnTo>
                  <a:pt x="4206458" y="2038793"/>
                </a:lnTo>
                <a:lnTo>
                  <a:pt x="4203594" y="2035928"/>
                </a:lnTo>
                <a:lnTo>
                  <a:pt x="4199871" y="2029055"/>
                </a:lnTo>
                <a:lnTo>
                  <a:pt x="4197007" y="2024187"/>
                </a:lnTo>
                <a:lnTo>
                  <a:pt x="4192997" y="2020463"/>
                </a:lnTo>
                <a:lnTo>
                  <a:pt x="4179538" y="2013590"/>
                </a:lnTo>
                <a:lnTo>
                  <a:pt x="4170087" y="2013590"/>
                </a:lnTo>
                <a:lnTo>
                  <a:pt x="4157485" y="2017313"/>
                </a:lnTo>
                <a:lnTo>
                  <a:pt x="4146030" y="2024187"/>
                </a:lnTo>
                <a:lnTo>
                  <a:pt x="4134574" y="2027050"/>
                </a:lnTo>
                <a:lnTo>
                  <a:pt x="4122832" y="2020463"/>
                </a:lnTo>
                <a:lnTo>
                  <a:pt x="4111377" y="2017313"/>
                </a:lnTo>
                <a:lnTo>
                  <a:pt x="4099062" y="2015594"/>
                </a:lnTo>
                <a:lnTo>
                  <a:pt x="4082739" y="2017313"/>
                </a:lnTo>
                <a:lnTo>
                  <a:pt x="4084456" y="2010726"/>
                </a:lnTo>
                <a:lnTo>
                  <a:pt x="4085602" y="2004712"/>
                </a:lnTo>
                <a:lnTo>
                  <a:pt x="4087321" y="2001848"/>
                </a:lnTo>
                <a:lnTo>
                  <a:pt x="4089325" y="1997839"/>
                </a:lnTo>
                <a:lnTo>
                  <a:pt x="4091330" y="1994975"/>
                </a:lnTo>
                <a:lnTo>
                  <a:pt x="4089325" y="1990965"/>
                </a:lnTo>
                <a:lnTo>
                  <a:pt x="4080734" y="1976360"/>
                </a:lnTo>
                <a:lnTo>
                  <a:pt x="4069278" y="1967768"/>
                </a:lnTo>
                <a:lnTo>
                  <a:pt x="4055818" y="1963759"/>
                </a:lnTo>
                <a:lnTo>
                  <a:pt x="4040353" y="1958890"/>
                </a:lnTo>
                <a:lnTo>
                  <a:pt x="4026034" y="1956027"/>
                </a:lnTo>
                <a:lnTo>
                  <a:pt x="4013433" y="1949153"/>
                </a:lnTo>
                <a:lnTo>
                  <a:pt x="4005700" y="1938270"/>
                </a:lnTo>
                <a:lnTo>
                  <a:pt x="4008564" y="1937412"/>
                </a:lnTo>
                <a:lnTo>
                  <a:pt x="4010569" y="1937412"/>
                </a:lnTo>
                <a:lnTo>
                  <a:pt x="4012573" y="1935407"/>
                </a:lnTo>
                <a:lnTo>
                  <a:pt x="4013433" y="1933401"/>
                </a:lnTo>
                <a:lnTo>
                  <a:pt x="4015437" y="1930538"/>
                </a:lnTo>
                <a:lnTo>
                  <a:pt x="4005700" y="1928533"/>
                </a:lnTo>
                <a:lnTo>
                  <a:pt x="3995104" y="1923664"/>
                </a:lnTo>
                <a:lnTo>
                  <a:pt x="3986512" y="1919942"/>
                </a:lnTo>
                <a:lnTo>
                  <a:pt x="3986512" y="1911064"/>
                </a:lnTo>
                <a:close/>
                <a:moveTo>
                  <a:pt x="3907757" y="1876984"/>
                </a:moveTo>
                <a:lnTo>
                  <a:pt x="3909761" y="1876984"/>
                </a:lnTo>
                <a:lnTo>
                  <a:pt x="3911480" y="1876984"/>
                </a:lnTo>
                <a:lnTo>
                  <a:pt x="3911480" y="1878703"/>
                </a:lnTo>
                <a:lnTo>
                  <a:pt x="3911480" y="1880707"/>
                </a:lnTo>
                <a:lnTo>
                  <a:pt x="3913485" y="1880707"/>
                </a:lnTo>
                <a:lnTo>
                  <a:pt x="3913485" y="1882712"/>
                </a:lnTo>
                <a:lnTo>
                  <a:pt x="3916348" y="1882712"/>
                </a:lnTo>
                <a:lnTo>
                  <a:pt x="3914344" y="1883571"/>
                </a:lnTo>
                <a:lnTo>
                  <a:pt x="3913485" y="1883571"/>
                </a:lnTo>
                <a:lnTo>
                  <a:pt x="3913485" y="1885576"/>
                </a:lnTo>
                <a:lnTo>
                  <a:pt x="3907757" y="1890445"/>
                </a:lnTo>
                <a:lnTo>
                  <a:pt x="3902889" y="1896458"/>
                </a:lnTo>
                <a:lnTo>
                  <a:pt x="3898020" y="1901327"/>
                </a:lnTo>
                <a:lnTo>
                  <a:pt x="3879977" y="1899323"/>
                </a:lnTo>
                <a:lnTo>
                  <a:pt x="3864512" y="1899323"/>
                </a:lnTo>
                <a:lnTo>
                  <a:pt x="3846183" y="1901327"/>
                </a:lnTo>
                <a:lnTo>
                  <a:pt x="3846183" y="1911064"/>
                </a:lnTo>
                <a:lnTo>
                  <a:pt x="3849047" y="1913069"/>
                </a:lnTo>
                <a:lnTo>
                  <a:pt x="3849047" y="1914788"/>
                </a:lnTo>
                <a:lnTo>
                  <a:pt x="3851052" y="1916792"/>
                </a:lnTo>
                <a:lnTo>
                  <a:pt x="3853057" y="1919943"/>
                </a:lnTo>
                <a:lnTo>
                  <a:pt x="3871099" y="1913069"/>
                </a:lnTo>
                <a:lnTo>
                  <a:pt x="3889427" y="1908200"/>
                </a:lnTo>
                <a:lnTo>
                  <a:pt x="3889427" y="1916792"/>
                </a:lnTo>
                <a:lnTo>
                  <a:pt x="3886564" y="1916792"/>
                </a:lnTo>
                <a:lnTo>
                  <a:pt x="3880836" y="1919943"/>
                </a:lnTo>
                <a:lnTo>
                  <a:pt x="3873962" y="1923666"/>
                </a:lnTo>
                <a:lnTo>
                  <a:pt x="3867376" y="1926529"/>
                </a:lnTo>
                <a:lnTo>
                  <a:pt x="3873104" y="1938271"/>
                </a:lnTo>
                <a:lnTo>
                  <a:pt x="3879977" y="1949154"/>
                </a:lnTo>
                <a:lnTo>
                  <a:pt x="3882841" y="1958891"/>
                </a:lnTo>
                <a:lnTo>
                  <a:pt x="3886564" y="1976361"/>
                </a:lnTo>
                <a:lnTo>
                  <a:pt x="3882841" y="1976361"/>
                </a:lnTo>
                <a:lnTo>
                  <a:pt x="3882841" y="1979225"/>
                </a:lnTo>
                <a:lnTo>
                  <a:pt x="3879977" y="1977506"/>
                </a:lnTo>
                <a:lnTo>
                  <a:pt x="3877973" y="1977506"/>
                </a:lnTo>
                <a:lnTo>
                  <a:pt x="3877973" y="1976361"/>
                </a:lnTo>
                <a:lnTo>
                  <a:pt x="3875968" y="1976361"/>
                </a:lnTo>
                <a:lnTo>
                  <a:pt x="3866517" y="1965765"/>
                </a:lnTo>
                <a:lnTo>
                  <a:pt x="3857639" y="1954023"/>
                </a:lnTo>
                <a:lnTo>
                  <a:pt x="3849047" y="1942281"/>
                </a:lnTo>
                <a:lnTo>
                  <a:pt x="3849047" y="1979225"/>
                </a:lnTo>
                <a:lnTo>
                  <a:pt x="3834727" y="1979225"/>
                </a:lnTo>
                <a:lnTo>
                  <a:pt x="3834727" y="1977506"/>
                </a:lnTo>
                <a:lnTo>
                  <a:pt x="3832723" y="1977506"/>
                </a:lnTo>
                <a:lnTo>
                  <a:pt x="3832723" y="1976361"/>
                </a:lnTo>
                <a:lnTo>
                  <a:pt x="3830718" y="1976361"/>
                </a:lnTo>
                <a:lnTo>
                  <a:pt x="3832723" y="1963760"/>
                </a:lnTo>
                <a:lnTo>
                  <a:pt x="3830718" y="1956886"/>
                </a:lnTo>
                <a:lnTo>
                  <a:pt x="3827855" y="1951158"/>
                </a:lnTo>
                <a:lnTo>
                  <a:pt x="3824131" y="1942281"/>
                </a:lnTo>
                <a:lnTo>
                  <a:pt x="3824131" y="1933403"/>
                </a:lnTo>
                <a:lnTo>
                  <a:pt x="3828999" y="1923666"/>
                </a:lnTo>
                <a:lnTo>
                  <a:pt x="3835587" y="1909919"/>
                </a:lnTo>
                <a:lnTo>
                  <a:pt x="3842460" y="1897318"/>
                </a:lnTo>
                <a:lnTo>
                  <a:pt x="3849047" y="1887580"/>
                </a:lnTo>
                <a:lnTo>
                  <a:pt x="3853057" y="1882712"/>
                </a:lnTo>
                <a:lnTo>
                  <a:pt x="3869380" y="1887580"/>
                </a:lnTo>
                <a:lnTo>
                  <a:pt x="3879977" y="1887580"/>
                </a:lnTo>
                <a:lnTo>
                  <a:pt x="3887423" y="1885576"/>
                </a:lnTo>
                <a:lnTo>
                  <a:pt x="3898020" y="1882712"/>
                </a:lnTo>
                <a:close/>
                <a:moveTo>
                  <a:pt x="3945273" y="1873833"/>
                </a:moveTo>
                <a:lnTo>
                  <a:pt x="3951859" y="1876984"/>
                </a:lnTo>
                <a:lnTo>
                  <a:pt x="3954724" y="1878702"/>
                </a:lnTo>
                <a:lnTo>
                  <a:pt x="3958733" y="1882712"/>
                </a:lnTo>
                <a:lnTo>
                  <a:pt x="3959592" y="1885575"/>
                </a:lnTo>
                <a:lnTo>
                  <a:pt x="3959592" y="1892449"/>
                </a:lnTo>
                <a:lnTo>
                  <a:pt x="3959592" y="1901327"/>
                </a:lnTo>
                <a:lnTo>
                  <a:pt x="3956728" y="1903332"/>
                </a:lnTo>
                <a:lnTo>
                  <a:pt x="3954724" y="1904191"/>
                </a:lnTo>
                <a:lnTo>
                  <a:pt x="3954724" y="1906195"/>
                </a:lnTo>
                <a:lnTo>
                  <a:pt x="3954724" y="1908200"/>
                </a:lnTo>
                <a:lnTo>
                  <a:pt x="3954724" y="1909918"/>
                </a:lnTo>
                <a:lnTo>
                  <a:pt x="3954724" y="1911064"/>
                </a:lnTo>
                <a:lnTo>
                  <a:pt x="3953864" y="1913069"/>
                </a:lnTo>
                <a:lnTo>
                  <a:pt x="3949855" y="1916792"/>
                </a:lnTo>
                <a:lnTo>
                  <a:pt x="3949855" y="1908200"/>
                </a:lnTo>
                <a:lnTo>
                  <a:pt x="3943268" y="1897318"/>
                </a:lnTo>
                <a:lnTo>
                  <a:pt x="3943268" y="1885575"/>
                </a:lnTo>
                <a:close/>
                <a:moveTo>
                  <a:pt x="3794348" y="1807678"/>
                </a:moveTo>
                <a:lnTo>
                  <a:pt x="3803799" y="1810542"/>
                </a:lnTo>
                <a:lnTo>
                  <a:pt x="3815541" y="1817415"/>
                </a:lnTo>
                <a:lnTo>
                  <a:pt x="3826138" y="1828012"/>
                </a:lnTo>
                <a:lnTo>
                  <a:pt x="3830720" y="1836891"/>
                </a:lnTo>
                <a:lnTo>
                  <a:pt x="3826138" y="1839754"/>
                </a:lnTo>
                <a:lnTo>
                  <a:pt x="3821269" y="1844622"/>
                </a:lnTo>
                <a:lnTo>
                  <a:pt x="3815541" y="1848632"/>
                </a:lnTo>
                <a:lnTo>
                  <a:pt x="3808667" y="1851496"/>
                </a:lnTo>
                <a:lnTo>
                  <a:pt x="3814395" y="1866961"/>
                </a:lnTo>
                <a:lnTo>
                  <a:pt x="3821269" y="1878703"/>
                </a:lnTo>
                <a:lnTo>
                  <a:pt x="3827855" y="1892450"/>
                </a:lnTo>
                <a:lnTo>
                  <a:pt x="3822128" y="1894454"/>
                </a:lnTo>
                <a:lnTo>
                  <a:pt x="3819264" y="1894454"/>
                </a:lnTo>
                <a:lnTo>
                  <a:pt x="3817259" y="1894454"/>
                </a:lnTo>
                <a:lnTo>
                  <a:pt x="3815541" y="1896459"/>
                </a:lnTo>
                <a:lnTo>
                  <a:pt x="3814395" y="1897319"/>
                </a:lnTo>
                <a:lnTo>
                  <a:pt x="3812677" y="1901328"/>
                </a:lnTo>
                <a:lnTo>
                  <a:pt x="3803799" y="1916793"/>
                </a:lnTo>
                <a:lnTo>
                  <a:pt x="3799217" y="1935408"/>
                </a:lnTo>
                <a:lnTo>
                  <a:pt x="3790339" y="1952019"/>
                </a:lnTo>
                <a:lnTo>
                  <a:pt x="3785757" y="1956028"/>
                </a:lnTo>
                <a:lnTo>
                  <a:pt x="3780888" y="1956028"/>
                </a:lnTo>
                <a:lnTo>
                  <a:pt x="3775160" y="1956887"/>
                </a:lnTo>
                <a:lnTo>
                  <a:pt x="3769432" y="1956887"/>
                </a:lnTo>
                <a:lnTo>
                  <a:pt x="3758836" y="1951159"/>
                </a:lnTo>
                <a:lnTo>
                  <a:pt x="3749099" y="1949155"/>
                </a:lnTo>
                <a:lnTo>
                  <a:pt x="3736784" y="1949155"/>
                </a:lnTo>
                <a:lnTo>
                  <a:pt x="3725042" y="1947150"/>
                </a:lnTo>
                <a:lnTo>
                  <a:pt x="3713586" y="1942282"/>
                </a:lnTo>
                <a:lnTo>
                  <a:pt x="3702130" y="1926530"/>
                </a:lnTo>
                <a:lnTo>
                  <a:pt x="3693539" y="1906196"/>
                </a:lnTo>
                <a:lnTo>
                  <a:pt x="3691534" y="1882713"/>
                </a:lnTo>
                <a:lnTo>
                  <a:pt x="3700126" y="1878703"/>
                </a:lnTo>
                <a:lnTo>
                  <a:pt x="3706999" y="1878703"/>
                </a:lnTo>
                <a:lnTo>
                  <a:pt x="3713586" y="1880708"/>
                </a:lnTo>
                <a:lnTo>
                  <a:pt x="3720460" y="1876985"/>
                </a:lnTo>
                <a:lnTo>
                  <a:pt x="3729051" y="1863237"/>
                </a:lnTo>
                <a:lnTo>
                  <a:pt x="3750244" y="1860374"/>
                </a:lnTo>
                <a:lnTo>
                  <a:pt x="3753967" y="1857224"/>
                </a:lnTo>
                <a:lnTo>
                  <a:pt x="3756831" y="1853500"/>
                </a:lnTo>
                <a:lnTo>
                  <a:pt x="3756831" y="1851496"/>
                </a:lnTo>
                <a:lnTo>
                  <a:pt x="3758836" y="1850350"/>
                </a:lnTo>
                <a:lnTo>
                  <a:pt x="3758836" y="1848632"/>
                </a:lnTo>
                <a:lnTo>
                  <a:pt x="3758836" y="1846628"/>
                </a:lnTo>
                <a:lnTo>
                  <a:pt x="3760554" y="1844622"/>
                </a:lnTo>
                <a:lnTo>
                  <a:pt x="3763704" y="1844622"/>
                </a:lnTo>
                <a:lnTo>
                  <a:pt x="3769432" y="1844622"/>
                </a:lnTo>
                <a:lnTo>
                  <a:pt x="3775160" y="1844622"/>
                </a:lnTo>
                <a:lnTo>
                  <a:pt x="3778883" y="1832880"/>
                </a:lnTo>
                <a:lnTo>
                  <a:pt x="3783751" y="1824002"/>
                </a:lnTo>
                <a:lnTo>
                  <a:pt x="3788620" y="1816270"/>
                </a:lnTo>
                <a:close/>
                <a:moveTo>
                  <a:pt x="3310924" y="1785053"/>
                </a:moveTo>
                <a:lnTo>
                  <a:pt x="3320661" y="1791927"/>
                </a:lnTo>
                <a:lnTo>
                  <a:pt x="3326389" y="1803669"/>
                </a:lnTo>
                <a:lnTo>
                  <a:pt x="3326389" y="1821138"/>
                </a:lnTo>
                <a:lnTo>
                  <a:pt x="3326389" y="1823143"/>
                </a:lnTo>
                <a:lnTo>
                  <a:pt x="3327249" y="1823143"/>
                </a:lnTo>
                <a:lnTo>
                  <a:pt x="3329254" y="1824003"/>
                </a:lnTo>
                <a:lnTo>
                  <a:pt x="3329254" y="1826007"/>
                </a:lnTo>
                <a:lnTo>
                  <a:pt x="3329254" y="1830017"/>
                </a:lnTo>
                <a:lnTo>
                  <a:pt x="3326389" y="1830017"/>
                </a:lnTo>
                <a:lnTo>
                  <a:pt x="3322380" y="1830875"/>
                </a:lnTo>
                <a:lnTo>
                  <a:pt x="3320661" y="1834886"/>
                </a:lnTo>
                <a:lnTo>
                  <a:pt x="3317798" y="1836890"/>
                </a:lnTo>
                <a:lnTo>
                  <a:pt x="3315793" y="1836890"/>
                </a:lnTo>
                <a:lnTo>
                  <a:pt x="3313788" y="1834886"/>
                </a:lnTo>
                <a:lnTo>
                  <a:pt x="3312929" y="1834886"/>
                </a:lnTo>
                <a:lnTo>
                  <a:pt x="3310924" y="1832880"/>
                </a:lnTo>
                <a:lnTo>
                  <a:pt x="3304337" y="1819134"/>
                </a:lnTo>
                <a:lnTo>
                  <a:pt x="3304337" y="1798800"/>
                </a:lnTo>
                <a:lnTo>
                  <a:pt x="3306056" y="1795936"/>
                </a:lnTo>
                <a:lnTo>
                  <a:pt x="3308061" y="1793932"/>
                </a:lnTo>
                <a:lnTo>
                  <a:pt x="3308919" y="1789922"/>
                </a:lnTo>
                <a:close/>
                <a:moveTo>
                  <a:pt x="3913483" y="1764719"/>
                </a:moveTo>
                <a:lnTo>
                  <a:pt x="3921216" y="1773311"/>
                </a:lnTo>
                <a:lnTo>
                  <a:pt x="3926943" y="1783048"/>
                </a:lnTo>
                <a:lnTo>
                  <a:pt x="3926943" y="1798800"/>
                </a:lnTo>
                <a:lnTo>
                  <a:pt x="3927802" y="1802523"/>
                </a:lnTo>
                <a:lnTo>
                  <a:pt x="3929807" y="1802523"/>
                </a:lnTo>
                <a:lnTo>
                  <a:pt x="3929807" y="1803669"/>
                </a:lnTo>
                <a:lnTo>
                  <a:pt x="3927802" y="1803669"/>
                </a:lnTo>
                <a:lnTo>
                  <a:pt x="3926943" y="1807678"/>
                </a:lnTo>
                <a:lnTo>
                  <a:pt x="3926943" y="1810542"/>
                </a:lnTo>
                <a:lnTo>
                  <a:pt x="3924939" y="1810542"/>
                </a:lnTo>
                <a:lnTo>
                  <a:pt x="3924939" y="1812546"/>
                </a:lnTo>
                <a:lnTo>
                  <a:pt x="3923220" y="1812546"/>
                </a:lnTo>
                <a:lnTo>
                  <a:pt x="3920071" y="1814265"/>
                </a:lnTo>
                <a:lnTo>
                  <a:pt x="3918352" y="1810542"/>
                </a:lnTo>
                <a:lnTo>
                  <a:pt x="3918352" y="1809396"/>
                </a:lnTo>
                <a:lnTo>
                  <a:pt x="3916348" y="1809396"/>
                </a:lnTo>
                <a:lnTo>
                  <a:pt x="3914343" y="1809396"/>
                </a:lnTo>
                <a:lnTo>
                  <a:pt x="3913483" y="1807678"/>
                </a:lnTo>
                <a:lnTo>
                  <a:pt x="3913483" y="1810542"/>
                </a:lnTo>
                <a:lnTo>
                  <a:pt x="3914343" y="1812546"/>
                </a:lnTo>
                <a:lnTo>
                  <a:pt x="3916348" y="1814265"/>
                </a:lnTo>
                <a:lnTo>
                  <a:pt x="3918352" y="1816270"/>
                </a:lnTo>
                <a:lnTo>
                  <a:pt x="3916348" y="1817416"/>
                </a:lnTo>
                <a:lnTo>
                  <a:pt x="3916348" y="1819134"/>
                </a:lnTo>
                <a:lnTo>
                  <a:pt x="3916348" y="1821139"/>
                </a:lnTo>
                <a:lnTo>
                  <a:pt x="3916348" y="1826007"/>
                </a:lnTo>
                <a:lnTo>
                  <a:pt x="3907755" y="1826007"/>
                </a:lnTo>
                <a:lnTo>
                  <a:pt x="3907755" y="1821139"/>
                </a:lnTo>
                <a:lnTo>
                  <a:pt x="3902887" y="1819134"/>
                </a:lnTo>
                <a:lnTo>
                  <a:pt x="3898018" y="1816270"/>
                </a:lnTo>
                <a:lnTo>
                  <a:pt x="3896300" y="1812546"/>
                </a:lnTo>
                <a:lnTo>
                  <a:pt x="3894295" y="1807678"/>
                </a:lnTo>
                <a:lnTo>
                  <a:pt x="3893436" y="1802523"/>
                </a:lnTo>
                <a:lnTo>
                  <a:pt x="3889427" y="1795936"/>
                </a:lnTo>
                <a:lnTo>
                  <a:pt x="3884558" y="1798800"/>
                </a:lnTo>
                <a:lnTo>
                  <a:pt x="3877971" y="1802523"/>
                </a:lnTo>
                <a:lnTo>
                  <a:pt x="3871098" y="1803669"/>
                </a:lnTo>
                <a:lnTo>
                  <a:pt x="3864511" y="1807678"/>
                </a:lnTo>
                <a:lnTo>
                  <a:pt x="3864511" y="1798800"/>
                </a:lnTo>
                <a:lnTo>
                  <a:pt x="3866516" y="1796795"/>
                </a:lnTo>
                <a:lnTo>
                  <a:pt x="3866516" y="1795936"/>
                </a:lnTo>
                <a:lnTo>
                  <a:pt x="3867375" y="1795936"/>
                </a:lnTo>
                <a:lnTo>
                  <a:pt x="3867375" y="1791926"/>
                </a:lnTo>
                <a:lnTo>
                  <a:pt x="3880835" y="1787058"/>
                </a:lnTo>
                <a:lnTo>
                  <a:pt x="3893436" y="1783048"/>
                </a:lnTo>
                <a:lnTo>
                  <a:pt x="3904892" y="1776175"/>
                </a:lnTo>
                <a:close/>
                <a:moveTo>
                  <a:pt x="3830719" y="1746104"/>
                </a:moveTo>
                <a:lnTo>
                  <a:pt x="3834728" y="1749828"/>
                </a:lnTo>
                <a:lnTo>
                  <a:pt x="3835587" y="1749828"/>
                </a:lnTo>
                <a:lnTo>
                  <a:pt x="3837592" y="1749828"/>
                </a:lnTo>
                <a:lnTo>
                  <a:pt x="3837592" y="1750973"/>
                </a:lnTo>
                <a:lnTo>
                  <a:pt x="3837592" y="1754696"/>
                </a:lnTo>
                <a:lnTo>
                  <a:pt x="3839596" y="1757846"/>
                </a:lnTo>
                <a:lnTo>
                  <a:pt x="3829000" y="1766438"/>
                </a:lnTo>
                <a:lnTo>
                  <a:pt x="3822126" y="1775317"/>
                </a:lnTo>
                <a:lnTo>
                  <a:pt x="3814394" y="1782189"/>
                </a:lnTo>
                <a:lnTo>
                  <a:pt x="3802079" y="1789063"/>
                </a:lnTo>
                <a:lnTo>
                  <a:pt x="3802079" y="1785054"/>
                </a:lnTo>
                <a:lnTo>
                  <a:pt x="3812676" y="1773311"/>
                </a:lnTo>
                <a:lnTo>
                  <a:pt x="3824132" y="1761569"/>
                </a:lnTo>
                <a:close/>
                <a:moveTo>
                  <a:pt x="1422487" y="1656179"/>
                </a:moveTo>
                <a:lnTo>
                  <a:pt x="1429360" y="1656179"/>
                </a:lnTo>
                <a:lnTo>
                  <a:pt x="1435947" y="1657325"/>
                </a:lnTo>
                <a:lnTo>
                  <a:pt x="1443680" y="1661049"/>
                </a:lnTo>
                <a:lnTo>
                  <a:pt x="1440816" y="1663054"/>
                </a:lnTo>
                <a:lnTo>
                  <a:pt x="1438812" y="1665917"/>
                </a:lnTo>
                <a:lnTo>
                  <a:pt x="1435947" y="1667922"/>
                </a:lnTo>
                <a:lnTo>
                  <a:pt x="1430219" y="1667922"/>
                </a:lnTo>
                <a:lnTo>
                  <a:pt x="1425351" y="1665917"/>
                </a:lnTo>
                <a:lnTo>
                  <a:pt x="1420769" y="1665917"/>
                </a:lnTo>
                <a:lnTo>
                  <a:pt x="1415900" y="1665917"/>
                </a:lnTo>
                <a:lnTo>
                  <a:pt x="1410172" y="1667922"/>
                </a:lnTo>
                <a:lnTo>
                  <a:pt x="1410172" y="1657325"/>
                </a:lnTo>
                <a:close/>
                <a:moveTo>
                  <a:pt x="3859642" y="1645582"/>
                </a:moveTo>
                <a:lnTo>
                  <a:pt x="3864511" y="1645582"/>
                </a:lnTo>
                <a:lnTo>
                  <a:pt x="3871098" y="1645582"/>
                </a:lnTo>
                <a:lnTo>
                  <a:pt x="3871098" y="1663052"/>
                </a:lnTo>
                <a:lnTo>
                  <a:pt x="3869379" y="1674795"/>
                </a:lnTo>
                <a:lnTo>
                  <a:pt x="3866516" y="1684532"/>
                </a:lnTo>
                <a:lnTo>
                  <a:pt x="3864511" y="1702001"/>
                </a:lnTo>
                <a:lnTo>
                  <a:pt x="3867375" y="1702001"/>
                </a:lnTo>
                <a:lnTo>
                  <a:pt x="3867375" y="1705152"/>
                </a:lnTo>
                <a:lnTo>
                  <a:pt x="3873962" y="1705152"/>
                </a:lnTo>
                <a:lnTo>
                  <a:pt x="3877972" y="1705152"/>
                </a:lnTo>
                <a:lnTo>
                  <a:pt x="3880835" y="1705152"/>
                </a:lnTo>
                <a:lnTo>
                  <a:pt x="3884558" y="1706869"/>
                </a:lnTo>
                <a:lnTo>
                  <a:pt x="3887423" y="1708875"/>
                </a:lnTo>
                <a:lnTo>
                  <a:pt x="3894295" y="1710020"/>
                </a:lnTo>
                <a:lnTo>
                  <a:pt x="3898019" y="1722621"/>
                </a:lnTo>
                <a:lnTo>
                  <a:pt x="3904892" y="1730354"/>
                </a:lnTo>
                <a:lnTo>
                  <a:pt x="3913483" y="1739232"/>
                </a:lnTo>
                <a:lnTo>
                  <a:pt x="3920071" y="1750974"/>
                </a:lnTo>
                <a:lnTo>
                  <a:pt x="3914343" y="1752978"/>
                </a:lnTo>
                <a:lnTo>
                  <a:pt x="3911479" y="1754697"/>
                </a:lnTo>
                <a:lnTo>
                  <a:pt x="3909760" y="1754697"/>
                </a:lnTo>
                <a:lnTo>
                  <a:pt x="3909760" y="1756702"/>
                </a:lnTo>
                <a:lnTo>
                  <a:pt x="3909760" y="1757847"/>
                </a:lnTo>
                <a:lnTo>
                  <a:pt x="3909760" y="1759566"/>
                </a:lnTo>
                <a:lnTo>
                  <a:pt x="3906610" y="1759566"/>
                </a:lnTo>
                <a:lnTo>
                  <a:pt x="3900882" y="1761571"/>
                </a:lnTo>
                <a:lnTo>
                  <a:pt x="3900023" y="1757847"/>
                </a:lnTo>
                <a:lnTo>
                  <a:pt x="3900023" y="1756702"/>
                </a:lnTo>
                <a:lnTo>
                  <a:pt x="3898019" y="1756702"/>
                </a:lnTo>
                <a:lnTo>
                  <a:pt x="3896300" y="1756702"/>
                </a:lnTo>
                <a:lnTo>
                  <a:pt x="3894295" y="1754697"/>
                </a:lnTo>
                <a:lnTo>
                  <a:pt x="3891432" y="1761571"/>
                </a:lnTo>
                <a:lnTo>
                  <a:pt x="3889427" y="1766439"/>
                </a:lnTo>
                <a:lnTo>
                  <a:pt x="3886563" y="1771308"/>
                </a:lnTo>
                <a:lnTo>
                  <a:pt x="3880835" y="1773312"/>
                </a:lnTo>
                <a:lnTo>
                  <a:pt x="3875967" y="1776176"/>
                </a:lnTo>
                <a:lnTo>
                  <a:pt x="3875967" y="1773312"/>
                </a:lnTo>
                <a:lnTo>
                  <a:pt x="3873103" y="1769589"/>
                </a:lnTo>
                <a:lnTo>
                  <a:pt x="3873103" y="1766439"/>
                </a:lnTo>
                <a:lnTo>
                  <a:pt x="3873103" y="1764721"/>
                </a:lnTo>
                <a:lnTo>
                  <a:pt x="3873103" y="1763575"/>
                </a:lnTo>
                <a:lnTo>
                  <a:pt x="3873103" y="1761571"/>
                </a:lnTo>
                <a:lnTo>
                  <a:pt x="3871098" y="1759566"/>
                </a:lnTo>
                <a:lnTo>
                  <a:pt x="3869379" y="1759566"/>
                </a:lnTo>
                <a:lnTo>
                  <a:pt x="3864511" y="1757847"/>
                </a:lnTo>
                <a:lnTo>
                  <a:pt x="3864511" y="1752978"/>
                </a:lnTo>
                <a:lnTo>
                  <a:pt x="3864511" y="1748110"/>
                </a:lnTo>
                <a:lnTo>
                  <a:pt x="3866516" y="1744100"/>
                </a:lnTo>
                <a:lnTo>
                  <a:pt x="3866516" y="1743241"/>
                </a:lnTo>
                <a:lnTo>
                  <a:pt x="3867375" y="1741237"/>
                </a:lnTo>
                <a:lnTo>
                  <a:pt x="3871098" y="1741237"/>
                </a:lnTo>
                <a:lnTo>
                  <a:pt x="3875967" y="1739232"/>
                </a:lnTo>
                <a:lnTo>
                  <a:pt x="3882841" y="1739232"/>
                </a:lnTo>
                <a:lnTo>
                  <a:pt x="3882841" y="1750974"/>
                </a:lnTo>
                <a:lnTo>
                  <a:pt x="3894295" y="1750974"/>
                </a:lnTo>
                <a:lnTo>
                  <a:pt x="3894295" y="1748110"/>
                </a:lnTo>
                <a:lnTo>
                  <a:pt x="3896300" y="1744100"/>
                </a:lnTo>
                <a:lnTo>
                  <a:pt x="3898019" y="1743241"/>
                </a:lnTo>
                <a:lnTo>
                  <a:pt x="3898019" y="1741237"/>
                </a:lnTo>
                <a:lnTo>
                  <a:pt x="3900023" y="1739232"/>
                </a:lnTo>
                <a:lnTo>
                  <a:pt x="3900882" y="1736368"/>
                </a:lnTo>
                <a:lnTo>
                  <a:pt x="3898019" y="1736368"/>
                </a:lnTo>
                <a:lnTo>
                  <a:pt x="3880835" y="1722621"/>
                </a:lnTo>
                <a:lnTo>
                  <a:pt x="3861648" y="1713743"/>
                </a:lnTo>
                <a:lnTo>
                  <a:pt x="3861648" y="1720617"/>
                </a:lnTo>
                <a:lnTo>
                  <a:pt x="3859642" y="1725485"/>
                </a:lnTo>
                <a:lnTo>
                  <a:pt x="3857638" y="1730354"/>
                </a:lnTo>
                <a:lnTo>
                  <a:pt x="3857638" y="1736368"/>
                </a:lnTo>
                <a:lnTo>
                  <a:pt x="3855920" y="1734363"/>
                </a:lnTo>
                <a:lnTo>
                  <a:pt x="3854774" y="1732358"/>
                </a:lnTo>
                <a:lnTo>
                  <a:pt x="3854774" y="1730354"/>
                </a:lnTo>
                <a:lnTo>
                  <a:pt x="3853056" y="1729495"/>
                </a:lnTo>
                <a:lnTo>
                  <a:pt x="3848187" y="1716607"/>
                </a:lnTo>
                <a:lnTo>
                  <a:pt x="3842459" y="1702001"/>
                </a:lnTo>
                <a:lnTo>
                  <a:pt x="3841314" y="1682527"/>
                </a:lnTo>
                <a:lnTo>
                  <a:pt x="3842459" y="1665916"/>
                </a:lnTo>
                <a:lnTo>
                  <a:pt x="3849047" y="1649306"/>
                </a:lnTo>
                <a:lnTo>
                  <a:pt x="3854774" y="1647301"/>
                </a:lnTo>
                <a:close/>
                <a:moveTo>
                  <a:pt x="1366927" y="1645582"/>
                </a:moveTo>
                <a:lnTo>
                  <a:pt x="1373514" y="1645582"/>
                </a:lnTo>
                <a:lnTo>
                  <a:pt x="1380388" y="1647301"/>
                </a:lnTo>
                <a:lnTo>
                  <a:pt x="1386975" y="1647301"/>
                </a:lnTo>
                <a:lnTo>
                  <a:pt x="1391844" y="1649306"/>
                </a:lnTo>
                <a:lnTo>
                  <a:pt x="1391844" y="1657325"/>
                </a:lnTo>
                <a:lnTo>
                  <a:pt x="1366927" y="1657325"/>
                </a:lnTo>
                <a:close/>
                <a:moveTo>
                  <a:pt x="1225452" y="1645582"/>
                </a:moveTo>
                <a:lnTo>
                  <a:pt x="1234330" y="1647301"/>
                </a:lnTo>
                <a:lnTo>
                  <a:pt x="1238912" y="1650451"/>
                </a:lnTo>
                <a:lnTo>
                  <a:pt x="1245786" y="1654174"/>
                </a:lnTo>
                <a:lnTo>
                  <a:pt x="1251514" y="1657324"/>
                </a:lnTo>
                <a:lnTo>
                  <a:pt x="1251514" y="1661048"/>
                </a:lnTo>
                <a:lnTo>
                  <a:pt x="1244927" y="1661048"/>
                </a:lnTo>
                <a:lnTo>
                  <a:pt x="1238912" y="1663052"/>
                </a:lnTo>
                <a:lnTo>
                  <a:pt x="1234330" y="1663912"/>
                </a:lnTo>
                <a:lnTo>
                  <a:pt x="1231467" y="1663052"/>
                </a:lnTo>
                <a:lnTo>
                  <a:pt x="1224593" y="1663052"/>
                </a:lnTo>
                <a:lnTo>
                  <a:pt x="1218865" y="1661048"/>
                </a:lnTo>
                <a:lnTo>
                  <a:pt x="1218865" y="1649306"/>
                </a:lnTo>
                <a:lnTo>
                  <a:pt x="1220870" y="1649306"/>
                </a:lnTo>
                <a:lnTo>
                  <a:pt x="1222588" y="1647301"/>
                </a:lnTo>
                <a:lnTo>
                  <a:pt x="1224593" y="1647301"/>
                </a:lnTo>
                <a:close/>
                <a:moveTo>
                  <a:pt x="1284160" y="1629831"/>
                </a:moveTo>
                <a:lnTo>
                  <a:pt x="1304495" y="1631836"/>
                </a:lnTo>
                <a:lnTo>
                  <a:pt x="1321678" y="1635845"/>
                </a:lnTo>
                <a:lnTo>
                  <a:pt x="1335139" y="1640714"/>
                </a:lnTo>
                <a:lnTo>
                  <a:pt x="1351463" y="1645583"/>
                </a:lnTo>
                <a:lnTo>
                  <a:pt x="1351463" y="1654175"/>
                </a:lnTo>
                <a:lnTo>
                  <a:pt x="1344876" y="1654175"/>
                </a:lnTo>
                <a:lnTo>
                  <a:pt x="1341726" y="1656179"/>
                </a:lnTo>
                <a:lnTo>
                  <a:pt x="1337143" y="1657325"/>
                </a:lnTo>
                <a:lnTo>
                  <a:pt x="1333134" y="1659044"/>
                </a:lnTo>
                <a:lnTo>
                  <a:pt x="1330270" y="1661048"/>
                </a:lnTo>
                <a:lnTo>
                  <a:pt x="1324542" y="1661048"/>
                </a:lnTo>
                <a:lnTo>
                  <a:pt x="1324542" y="1659044"/>
                </a:lnTo>
                <a:lnTo>
                  <a:pt x="1324542" y="1657325"/>
                </a:lnTo>
                <a:lnTo>
                  <a:pt x="1323683" y="1656179"/>
                </a:lnTo>
                <a:lnTo>
                  <a:pt x="1321678" y="1654175"/>
                </a:lnTo>
                <a:lnTo>
                  <a:pt x="1319674" y="1652456"/>
                </a:lnTo>
                <a:lnTo>
                  <a:pt x="1317955" y="1654175"/>
                </a:lnTo>
                <a:lnTo>
                  <a:pt x="1315091" y="1663912"/>
                </a:lnTo>
                <a:lnTo>
                  <a:pt x="1310223" y="1663912"/>
                </a:lnTo>
                <a:lnTo>
                  <a:pt x="1297621" y="1663053"/>
                </a:lnTo>
                <a:lnTo>
                  <a:pt x="1284160" y="1661048"/>
                </a:lnTo>
                <a:lnTo>
                  <a:pt x="1274710" y="1661048"/>
                </a:lnTo>
                <a:lnTo>
                  <a:pt x="1269841" y="1649306"/>
                </a:lnTo>
                <a:lnTo>
                  <a:pt x="1278433" y="1649306"/>
                </a:lnTo>
                <a:lnTo>
                  <a:pt x="1284160" y="1649306"/>
                </a:lnTo>
                <a:lnTo>
                  <a:pt x="1291034" y="1647301"/>
                </a:lnTo>
                <a:lnTo>
                  <a:pt x="1296762" y="1645583"/>
                </a:lnTo>
                <a:lnTo>
                  <a:pt x="1292753" y="1643579"/>
                </a:lnTo>
                <a:lnTo>
                  <a:pt x="1289888" y="1640714"/>
                </a:lnTo>
                <a:lnTo>
                  <a:pt x="1288171" y="1638710"/>
                </a:lnTo>
                <a:lnTo>
                  <a:pt x="1286165" y="1635845"/>
                </a:lnTo>
                <a:close/>
                <a:moveTo>
                  <a:pt x="207918" y="1592887"/>
                </a:moveTo>
                <a:lnTo>
                  <a:pt x="223383" y="1597756"/>
                </a:lnTo>
                <a:lnTo>
                  <a:pt x="234839" y="1604343"/>
                </a:lnTo>
                <a:lnTo>
                  <a:pt x="248299" y="1611216"/>
                </a:lnTo>
                <a:lnTo>
                  <a:pt x="248299" y="1615226"/>
                </a:lnTo>
                <a:lnTo>
                  <a:pt x="244289" y="1615226"/>
                </a:lnTo>
                <a:lnTo>
                  <a:pt x="232834" y="1622958"/>
                </a:lnTo>
                <a:lnTo>
                  <a:pt x="221378" y="1624963"/>
                </a:lnTo>
                <a:lnTo>
                  <a:pt x="210781" y="1626967"/>
                </a:lnTo>
                <a:lnTo>
                  <a:pt x="199326" y="1629831"/>
                </a:lnTo>
                <a:lnTo>
                  <a:pt x="199326" y="1626967"/>
                </a:lnTo>
                <a:lnTo>
                  <a:pt x="196462" y="1626967"/>
                </a:lnTo>
                <a:lnTo>
                  <a:pt x="199326" y="1618089"/>
                </a:lnTo>
                <a:lnTo>
                  <a:pt x="199326" y="1609498"/>
                </a:lnTo>
                <a:lnTo>
                  <a:pt x="199326" y="1597756"/>
                </a:lnTo>
                <a:lnTo>
                  <a:pt x="203049" y="1595751"/>
                </a:lnTo>
                <a:lnTo>
                  <a:pt x="203909" y="1595751"/>
                </a:lnTo>
                <a:lnTo>
                  <a:pt x="203909" y="1594606"/>
                </a:lnTo>
                <a:lnTo>
                  <a:pt x="205913" y="1594606"/>
                </a:lnTo>
                <a:close/>
                <a:moveTo>
                  <a:pt x="1167029" y="1582005"/>
                </a:moveTo>
                <a:lnTo>
                  <a:pt x="1193950" y="1588019"/>
                </a:lnTo>
                <a:lnTo>
                  <a:pt x="1218006" y="1595752"/>
                </a:lnTo>
                <a:lnTo>
                  <a:pt x="1236048" y="1604344"/>
                </a:lnTo>
                <a:lnTo>
                  <a:pt x="1254378" y="1613222"/>
                </a:lnTo>
                <a:lnTo>
                  <a:pt x="1274712" y="1622960"/>
                </a:lnTo>
                <a:lnTo>
                  <a:pt x="1274712" y="1629832"/>
                </a:lnTo>
                <a:lnTo>
                  <a:pt x="1265834" y="1629832"/>
                </a:lnTo>
                <a:lnTo>
                  <a:pt x="1256382" y="1633843"/>
                </a:lnTo>
                <a:lnTo>
                  <a:pt x="1244927" y="1636706"/>
                </a:lnTo>
                <a:lnTo>
                  <a:pt x="1232326" y="1638711"/>
                </a:lnTo>
                <a:lnTo>
                  <a:pt x="1234331" y="1635847"/>
                </a:lnTo>
                <a:lnTo>
                  <a:pt x="1234331" y="1631837"/>
                </a:lnTo>
                <a:lnTo>
                  <a:pt x="1234331" y="1629832"/>
                </a:lnTo>
                <a:lnTo>
                  <a:pt x="1234331" y="1628974"/>
                </a:lnTo>
                <a:lnTo>
                  <a:pt x="1234331" y="1626969"/>
                </a:lnTo>
                <a:lnTo>
                  <a:pt x="1232326" y="1622960"/>
                </a:lnTo>
                <a:lnTo>
                  <a:pt x="1207410" y="1616086"/>
                </a:lnTo>
                <a:lnTo>
                  <a:pt x="1184213" y="1604344"/>
                </a:lnTo>
                <a:lnTo>
                  <a:pt x="1159296" y="1592888"/>
                </a:lnTo>
                <a:lnTo>
                  <a:pt x="1153569" y="1597757"/>
                </a:lnTo>
                <a:lnTo>
                  <a:pt x="1150705" y="1602625"/>
                </a:lnTo>
                <a:lnTo>
                  <a:pt x="1145836" y="1608353"/>
                </a:lnTo>
                <a:lnTo>
                  <a:pt x="1140108" y="1606349"/>
                </a:lnTo>
                <a:lnTo>
                  <a:pt x="1133235" y="1602625"/>
                </a:lnTo>
                <a:lnTo>
                  <a:pt x="1130371" y="1601480"/>
                </a:lnTo>
                <a:lnTo>
                  <a:pt x="1137245" y="1601480"/>
                </a:lnTo>
                <a:lnTo>
                  <a:pt x="1141827" y="1594607"/>
                </a:lnTo>
                <a:lnTo>
                  <a:pt x="1146695" y="1590884"/>
                </a:lnTo>
                <a:lnTo>
                  <a:pt x="1152423" y="1586015"/>
                </a:lnTo>
                <a:lnTo>
                  <a:pt x="1157292" y="1586015"/>
                </a:lnTo>
                <a:lnTo>
                  <a:pt x="1160155" y="1584010"/>
                </a:lnTo>
                <a:lnTo>
                  <a:pt x="1164165" y="1584010"/>
                </a:lnTo>
                <a:close/>
                <a:moveTo>
                  <a:pt x="185867" y="1574272"/>
                </a:moveTo>
                <a:lnTo>
                  <a:pt x="199326" y="1579142"/>
                </a:lnTo>
                <a:lnTo>
                  <a:pt x="199326" y="1582006"/>
                </a:lnTo>
                <a:lnTo>
                  <a:pt x="196463" y="1582006"/>
                </a:lnTo>
                <a:lnTo>
                  <a:pt x="185867" y="1586015"/>
                </a:lnTo>
                <a:lnTo>
                  <a:pt x="176129" y="1586015"/>
                </a:lnTo>
                <a:lnTo>
                  <a:pt x="167537" y="1586015"/>
                </a:lnTo>
                <a:lnTo>
                  <a:pt x="167537" y="1579142"/>
                </a:lnTo>
                <a:lnTo>
                  <a:pt x="172406" y="1577136"/>
                </a:lnTo>
                <a:lnTo>
                  <a:pt x="177274" y="1577136"/>
                </a:lnTo>
                <a:lnTo>
                  <a:pt x="180998" y="1576277"/>
                </a:lnTo>
                <a:close/>
                <a:moveTo>
                  <a:pt x="111691" y="1558520"/>
                </a:moveTo>
                <a:lnTo>
                  <a:pt x="117419" y="1560525"/>
                </a:lnTo>
                <a:lnTo>
                  <a:pt x="124293" y="1560525"/>
                </a:lnTo>
                <a:lnTo>
                  <a:pt x="127156" y="1560525"/>
                </a:lnTo>
                <a:lnTo>
                  <a:pt x="132025" y="1562529"/>
                </a:lnTo>
                <a:lnTo>
                  <a:pt x="137753" y="1563389"/>
                </a:lnTo>
                <a:lnTo>
                  <a:pt x="137753" y="1570262"/>
                </a:lnTo>
                <a:lnTo>
                  <a:pt x="134030" y="1570262"/>
                </a:lnTo>
                <a:lnTo>
                  <a:pt x="129161" y="1572266"/>
                </a:lnTo>
                <a:lnTo>
                  <a:pt x="124293" y="1574272"/>
                </a:lnTo>
                <a:lnTo>
                  <a:pt x="118565" y="1574272"/>
                </a:lnTo>
                <a:lnTo>
                  <a:pt x="111691" y="1574272"/>
                </a:lnTo>
                <a:close/>
                <a:moveTo>
                  <a:pt x="1218865" y="1555657"/>
                </a:moveTo>
                <a:lnTo>
                  <a:pt x="1224594" y="1558521"/>
                </a:lnTo>
                <a:lnTo>
                  <a:pt x="1227457" y="1562531"/>
                </a:lnTo>
                <a:lnTo>
                  <a:pt x="1231468" y="1565395"/>
                </a:lnTo>
                <a:lnTo>
                  <a:pt x="1232327" y="1570264"/>
                </a:lnTo>
                <a:lnTo>
                  <a:pt x="1232327" y="1579142"/>
                </a:lnTo>
                <a:lnTo>
                  <a:pt x="1225453" y="1579142"/>
                </a:lnTo>
                <a:lnTo>
                  <a:pt x="1224594" y="1574273"/>
                </a:lnTo>
                <a:lnTo>
                  <a:pt x="1222589" y="1572268"/>
                </a:lnTo>
                <a:lnTo>
                  <a:pt x="1220870" y="1569404"/>
                </a:lnTo>
                <a:lnTo>
                  <a:pt x="1218865" y="1565395"/>
                </a:lnTo>
                <a:lnTo>
                  <a:pt x="1218865" y="1562531"/>
                </a:lnTo>
                <a:close/>
                <a:moveTo>
                  <a:pt x="3864513" y="1548783"/>
                </a:moveTo>
                <a:lnTo>
                  <a:pt x="3867377" y="1551647"/>
                </a:lnTo>
                <a:lnTo>
                  <a:pt x="3869381" y="1555657"/>
                </a:lnTo>
                <a:lnTo>
                  <a:pt x="3871100" y="1558520"/>
                </a:lnTo>
                <a:lnTo>
                  <a:pt x="3871100" y="1563390"/>
                </a:lnTo>
                <a:lnTo>
                  <a:pt x="3871100" y="1570262"/>
                </a:lnTo>
                <a:lnTo>
                  <a:pt x="3857639" y="1604344"/>
                </a:lnTo>
                <a:lnTo>
                  <a:pt x="3851051" y="1595752"/>
                </a:lnTo>
                <a:lnTo>
                  <a:pt x="3848188" y="1588019"/>
                </a:lnTo>
                <a:lnTo>
                  <a:pt x="3846183" y="1574273"/>
                </a:lnTo>
                <a:close/>
                <a:moveTo>
                  <a:pt x="1211132" y="1533319"/>
                </a:moveTo>
                <a:lnTo>
                  <a:pt x="1232325" y="1533319"/>
                </a:lnTo>
                <a:lnTo>
                  <a:pt x="1234330" y="1536183"/>
                </a:lnTo>
                <a:lnTo>
                  <a:pt x="1238053" y="1538187"/>
                </a:lnTo>
                <a:lnTo>
                  <a:pt x="1238053" y="1540193"/>
                </a:lnTo>
                <a:lnTo>
                  <a:pt x="1238912" y="1541910"/>
                </a:lnTo>
                <a:lnTo>
                  <a:pt x="1238912" y="1543056"/>
                </a:lnTo>
                <a:lnTo>
                  <a:pt x="1238053" y="1545061"/>
                </a:lnTo>
                <a:lnTo>
                  <a:pt x="1238053" y="1548784"/>
                </a:lnTo>
                <a:lnTo>
                  <a:pt x="1232325" y="1545061"/>
                </a:lnTo>
                <a:lnTo>
                  <a:pt x="1227456" y="1543056"/>
                </a:lnTo>
                <a:lnTo>
                  <a:pt x="1222588" y="1543056"/>
                </a:lnTo>
                <a:lnTo>
                  <a:pt x="1218865" y="1541910"/>
                </a:lnTo>
                <a:lnTo>
                  <a:pt x="1216001" y="1541910"/>
                </a:lnTo>
                <a:lnTo>
                  <a:pt x="1211991" y="1540193"/>
                </a:lnTo>
                <a:lnTo>
                  <a:pt x="1211132" y="1536183"/>
                </a:lnTo>
                <a:close/>
                <a:moveTo>
                  <a:pt x="3972193" y="1469741"/>
                </a:moveTo>
                <a:lnTo>
                  <a:pt x="3975057" y="1471746"/>
                </a:lnTo>
                <a:lnTo>
                  <a:pt x="3976775" y="1471746"/>
                </a:lnTo>
                <a:lnTo>
                  <a:pt x="3976775" y="1473751"/>
                </a:lnTo>
                <a:lnTo>
                  <a:pt x="3978780" y="1476615"/>
                </a:lnTo>
                <a:lnTo>
                  <a:pt x="3978780" y="1480624"/>
                </a:lnTo>
                <a:lnTo>
                  <a:pt x="3976775" y="1485493"/>
                </a:lnTo>
                <a:lnTo>
                  <a:pt x="3973052" y="1490362"/>
                </a:lnTo>
                <a:lnTo>
                  <a:pt x="3972193" y="1495231"/>
                </a:lnTo>
                <a:lnTo>
                  <a:pt x="3963315" y="1495231"/>
                </a:lnTo>
                <a:lnTo>
                  <a:pt x="3963315" y="1483488"/>
                </a:lnTo>
                <a:lnTo>
                  <a:pt x="3966466" y="1482343"/>
                </a:lnTo>
                <a:lnTo>
                  <a:pt x="3968183" y="1478620"/>
                </a:lnTo>
                <a:lnTo>
                  <a:pt x="3970189" y="1475755"/>
                </a:lnTo>
                <a:close/>
                <a:moveTo>
                  <a:pt x="3926944" y="1423919"/>
                </a:moveTo>
                <a:lnTo>
                  <a:pt x="3938399" y="1423919"/>
                </a:lnTo>
                <a:lnTo>
                  <a:pt x="3938399" y="1435662"/>
                </a:lnTo>
                <a:lnTo>
                  <a:pt x="3923221" y="1435662"/>
                </a:lnTo>
                <a:lnTo>
                  <a:pt x="3923221" y="1427929"/>
                </a:lnTo>
                <a:lnTo>
                  <a:pt x="3926944" y="1427929"/>
                </a:lnTo>
                <a:close/>
                <a:moveTo>
                  <a:pt x="2705502" y="1391556"/>
                </a:moveTo>
                <a:lnTo>
                  <a:pt x="2714094" y="1391556"/>
                </a:lnTo>
                <a:lnTo>
                  <a:pt x="2710371" y="1396425"/>
                </a:lnTo>
                <a:lnTo>
                  <a:pt x="2707507" y="1400434"/>
                </a:lnTo>
                <a:lnTo>
                  <a:pt x="2703498" y="1403298"/>
                </a:lnTo>
                <a:lnTo>
                  <a:pt x="2700633" y="1407308"/>
                </a:lnTo>
                <a:lnTo>
                  <a:pt x="2694906" y="1410172"/>
                </a:lnTo>
                <a:lnTo>
                  <a:pt x="2692042" y="1410172"/>
                </a:lnTo>
                <a:lnTo>
                  <a:pt x="2692042" y="1412176"/>
                </a:lnTo>
                <a:lnTo>
                  <a:pt x="2690037" y="1412176"/>
                </a:lnTo>
                <a:lnTo>
                  <a:pt x="2687173" y="1412176"/>
                </a:lnTo>
                <a:lnTo>
                  <a:pt x="2683450" y="1414181"/>
                </a:lnTo>
                <a:lnTo>
                  <a:pt x="2680586" y="1401293"/>
                </a:lnTo>
                <a:lnTo>
                  <a:pt x="2687173" y="1400434"/>
                </a:lnTo>
                <a:lnTo>
                  <a:pt x="2694047" y="1396425"/>
                </a:lnTo>
                <a:lnTo>
                  <a:pt x="2700633" y="1394707"/>
                </a:lnTo>
                <a:close/>
                <a:moveTo>
                  <a:pt x="2566031" y="1386688"/>
                </a:moveTo>
                <a:lnTo>
                  <a:pt x="2574910" y="1389839"/>
                </a:lnTo>
                <a:lnTo>
                  <a:pt x="2584361" y="1393562"/>
                </a:lnTo>
                <a:lnTo>
                  <a:pt x="2595815" y="1396425"/>
                </a:lnTo>
                <a:lnTo>
                  <a:pt x="2602689" y="1401294"/>
                </a:lnTo>
                <a:lnTo>
                  <a:pt x="2575768" y="1401294"/>
                </a:lnTo>
                <a:lnTo>
                  <a:pt x="2572905" y="1400434"/>
                </a:lnTo>
                <a:lnTo>
                  <a:pt x="2570900" y="1400434"/>
                </a:lnTo>
                <a:lnTo>
                  <a:pt x="2568036" y="1398430"/>
                </a:lnTo>
                <a:lnTo>
                  <a:pt x="2561449" y="1398430"/>
                </a:lnTo>
                <a:lnTo>
                  <a:pt x="2561449" y="1394707"/>
                </a:lnTo>
                <a:lnTo>
                  <a:pt x="2563168" y="1393562"/>
                </a:lnTo>
                <a:lnTo>
                  <a:pt x="2564313" y="1391557"/>
                </a:lnTo>
                <a:lnTo>
                  <a:pt x="2564313" y="1389839"/>
                </a:lnTo>
                <a:close/>
                <a:moveTo>
                  <a:pt x="2266470" y="1320533"/>
                </a:moveTo>
                <a:lnTo>
                  <a:pt x="2289382" y="1320533"/>
                </a:lnTo>
                <a:lnTo>
                  <a:pt x="2289382" y="1323397"/>
                </a:lnTo>
                <a:lnTo>
                  <a:pt x="2284513" y="1325402"/>
                </a:lnTo>
                <a:lnTo>
                  <a:pt x="2282794" y="1327120"/>
                </a:lnTo>
                <a:lnTo>
                  <a:pt x="2279644" y="1328265"/>
                </a:lnTo>
                <a:lnTo>
                  <a:pt x="2275922" y="1330270"/>
                </a:lnTo>
                <a:lnTo>
                  <a:pt x="2271052" y="1330270"/>
                </a:lnTo>
                <a:close/>
                <a:moveTo>
                  <a:pt x="2622164" y="1300772"/>
                </a:moveTo>
                <a:lnTo>
                  <a:pt x="2620159" y="1302777"/>
                </a:lnTo>
                <a:lnTo>
                  <a:pt x="2618154" y="1304781"/>
                </a:lnTo>
                <a:lnTo>
                  <a:pt x="2616149" y="1304781"/>
                </a:lnTo>
                <a:lnTo>
                  <a:pt x="2616149" y="1306786"/>
                </a:lnTo>
                <a:lnTo>
                  <a:pt x="2615290" y="1307645"/>
                </a:lnTo>
                <a:lnTo>
                  <a:pt x="2613858" y="1311655"/>
                </a:lnTo>
                <a:lnTo>
                  <a:pt x="2616722" y="1311655"/>
                </a:lnTo>
                <a:lnTo>
                  <a:pt x="2622450" y="1309650"/>
                </a:lnTo>
                <a:lnTo>
                  <a:pt x="2625314" y="1307645"/>
                </a:lnTo>
                <a:lnTo>
                  <a:pt x="2629036" y="1306786"/>
                </a:lnTo>
                <a:lnTo>
                  <a:pt x="2631901" y="1304781"/>
                </a:lnTo>
                <a:lnTo>
                  <a:pt x="2635624" y="1300772"/>
                </a:lnTo>
                <a:close/>
                <a:moveTo>
                  <a:pt x="2370143" y="1300772"/>
                </a:moveTo>
                <a:lnTo>
                  <a:pt x="2375012" y="1300772"/>
                </a:lnTo>
                <a:lnTo>
                  <a:pt x="2381599" y="1300772"/>
                </a:lnTo>
                <a:lnTo>
                  <a:pt x="2383603" y="1316524"/>
                </a:lnTo>
                <a:lnTo>
                  <a:pt x="2385609" y="1335139"/>
                </a:lnTo>
                <a:lnTo>
                  <a:pt x="2376731" y="1335139"/>
                </a:lnTo>
                <a:lnTo>
                  <a:pt x="2375012" y="1336857"/>
                </a:lnTo>
                <a:lnTo>
                  <a:pt x="2372148" y="1336857"/>
                </a:lnTo>
                <a:lnTo>
                  <a:pt x="2368138" y="1336857"/>
                </a:lnTo>
                <a:lnTo>
                  <a:pt x="2363270" y="1338862"/>
                </a:lnTo>
                <a:lnTo>
                  <a:pt x="2361551" y="1325402"/>
                </a:lnTo>
                <a:lnTo>
                  <a:pt x="2361551" y="1311655"/>
                </a:lnTo>
                <a:lnTo>
                  <a:pt x="2363270" y="1304782"/>
                </a:lnTo>
                <a:lnTo>
                  <a:pt x="2366133" y="1302777"/>
                </a:lnTo>
                <a:close/>
                <a:moveTo>
                  <a:pt x="2373006" y="1267551"/>
                </a:moveTo>
                <a:lnTo>
                  <a:pt x="2381599" y="1267551"/>
                </a:lnTo>
                <a:lnTo>
                  <a:pt x="2379594" y="1274425"/>
                </a:lnTo>
                <a:lnTo>
                  <a:pt x="2379594" y="1279293"/>
                </a:lnTo>
                <a:lnTo>
                  <a:pt x="2379594" y="1284162"/>
                </a:lnTo>
                <a:lnTo>
                  <a:pt x="2378734" y="1288172"/>
                </a:lnTo>
                <a:lnTo>
                  <a:pt x="2376730" y="1293041"/>
                </a:lnTo>
                <a:lnTo>
                  <a:pt x="2370142" y="1293041"/>
                </a:lnTo>
                <a:lnTo>
                  <a:pt x="2370142" y="1286167"/>
                </a:lnTo>
                <a:lnTo>
                  <a:pt x="2372147" y="1279293"/>
                </a:lnTo>
                <a:lnTo>
                  <a:pt x="2372147" y="1272706"/>
                </a:lnTo>
                <a:close/>
                <a:moveTo>
                  <a:pt x="1276429" y="1220871"/>
                </a:moveTo>
                <a:lnTo>
                  <a:pt x="1274712" y="1222588"/>
                </a:lnTo>
                <a:lnTo>
                  <a:pt x="1272707" y="1224593"/>
                </a:lnTo>
                <a:lnTo>
                  <a:pt x="1272707" y="1224593"/>
                </a:lnTo>
                <a:lnTo>
                  <a:pt x="1274711" y="1222875"/>
                </a:lnTo>
                <a:close/>
                <a:moveTo>
                  <a:pt x="4141163" y="1220869"/>
                </a:moveTo>
                <a:lnTo>
                  <a:pt x="4149754" y="1233471"/>
                </a:lnTo>
                <a:lnTo>
                  <a:pt x="4157486" y="1240343"/>
                </a:lnTo>
                <a:lnTo>
                  <a:pt x="4168083" y="1243208"/>
                </a:lnTo>
                <a:lnTo>
                  <a:pt x="4174957" y="1247217"/>
                </a:lnTo>
                <a:lnTo>
                  <a:pt x="4181544" y="1252086"/>
                </a:lnTo>
                <a:lnTo>
                  <a:pt x="4183548" y="1254949"/>
                </a:lnTo>
                <a:lnTo>
                  <a:pt x="4184407" y="1258959"/>
                </a:lnTo>
                <a:lnTo>
                  <a:pt x="4184407" y="1261823"/>
                </a:lnTo>
                <a:lnTo>
                  <a:pt x="4184407" y="1267551"/>
                </a:lnTo>
                <a:lnTo>
                  <a:pt x="4172951" y="1270701"/>
                </a:lnTo>
                <a:lnTo>
                  <a:pt x="4164360" y="1277574"/>
                </a:lnTo>
                <a:lnTo>
                  <a:pt x="4157486" y="1284161"/>
                </a:lnTo>
                <a:lnTo>
                  <a:pt x="4148036" y="1289029"/>
                </a:lnTo>
                <a:lnTo>
                  <a:pt x="4144026" y="1284161"/>
                </a:lnTo>
                <a:lnTo>
                  <a:pt x="4141163" y="1282443"/>
                </a:lnTo>
                <a:lnTo>
                  <a:pt x="4138299" y="1281297"/>
                </a:lnTo>
                <a:lnTo>
                  <a:pt x="4134576" y="1282443"/>
                </a:lnTo>
                <a:lnTo>
                  <a:pt x="4131712" y="1284161"/>
                </a:lnTo>
                <a:lnTo>
                  <a:pt x="4129707" y="1288171"/>
                </a:lnTo>
                <a:lnTo>
                  <a:pt x="4125984" y="1289029"/>
                </a:lnTo>
                <a:lnTo>
                  <a:pt x="4131712" y="1309649"/>
                </a:lnTo>
                <a:lnTo>
                  <a:pt x="4132571" y="1325401"/>
                </a:lnTo>
                <a:lnTo>
                  <a:pt x="4132571" y="1336857"/>
                </a:lnTo>
                <a:lnTo>
                  <a:pt x="4131712" y="1348598"/>
                </a:lnTo>
                <a:lnTo>
                  <a:pt x="4127702" y="1361486"/>
                </a:lnTo>
                <a:lnTo>
                  <a:pt x="4124839" y="1378096"/>
                </a:lnTo>
                <a:lnTo>
                  <a:pt x="4122833" y="1398429"/>
                </a:lnTo>
                <a:lnTo>
                  <a:pt x="4100782" y="1410172"/>
                </a:lnTo>
                <a:lnTo>
                  <a:pt x="4075866" y="1421913"/>
                </a:lnTo>
                <a:lnTo>
                  <a:pt x="4051809" y="1432796"/>
                </a:lnTo>
                <a:lnTo>
                  <a:pt x="4046940" y="1423918"/>
                </a:lnTo>
                <a:lnTo>
                  <a:pt x="4042358" y="1417044"/>
                </a:lnTo>
                <a:lnTo>
                  <a:pt x="4040354" y="1423918"/>
                </a:lnTo>
                <a:lnTo>
                  <a:pt x="4040354" y="1427927"/>
                </a:lnTo>
                <a:lnTo>
                  <a:pt x="4039495" y="1432796"/>
                </a:lnTo>
                <a:lnTo>
                  <a:pt x="4037490" y="1435660"/>
                </a:lnTo>
                <a:lnTo>
                  <a:pt x="4032621" y="1435660"/>
                </a:lnTo>
                <a:lnTo>
                  <a:pt x="4028898" y="1435660"/>
                </a:lnTo>
                <a:lnTo>
                  <a:pt x="4026893" y="1437665"/>
                </a:lnTo>
                <a:lnTo>
                  <a:pt x="4026035" y="1437665"/>
                </a:lnTo>
                <a:lnTo>
                  <a:pt x="4024030" y="1439383"/>
                </a:lnTo>
                <a:lnTo>
                  <a:pt x="4022025" y="1441387"/>
                </a:lnTo>
                <a:lnTo>
                  <a:pt x="4017156" y="1441387"/>
                </a:lnTo>
                <a:lnTo>
                  <a:pt x="4012574" y="1442533"/>
                </a:lnTo>
                <a:lnTo>
                  <a:pt x="4010570" y="1439383"/>
                </a:lnTo>
                <a:lnTo>
                  <a:pt x="4010570" y="1434515"/>
                </a:lnTo>
                <a:lnTo>
                  <a:pt x="4010570" y="1432796"/>
                </a:lnTo>
                <a:lnTo>
                  <a:pt x="4010570" y="1428787"/>
                </a:lnTo>
                <a:lnTo>
                  <a:pt x="4010570" y="1427927"/>
                </a:lnTo>
                <a:lnTo>
                  <a:pt x="4006559" y="1427927"/>
                </a:lnTo>
                <a:lnTo>
                  <a:pt x="4003696" y="1425923"/>
                </a:lnTo>
                <a:lnTo>
                  <a:pt x="3997109" y="1423918"/>
                </a:lnTo>
                <a:lnTo>
                  <a:pt x="3997109" y="1427927"/>
                </a:lnTo>
                <a:lnTo>
                  <a:pt x="3999973" y="1432796"/>
                </a:lnTo>
                <a:lnTo>
                  <a:pt x="4003696" y="1434515"/>
                </a:lnTo>
                <a:lnTo>
                  <a:pt x="4003696" y="1437665"/>
                </a:lnTo>
                <a:lnTo>
                  <a:pt x="4003696" y="1442533"/>
                </a:lnTo>
                <a:lnTo>
                  <a:pt x="4005701" y="1451125"/>
                </a:lnTo>
                <a:lnTo>
                  <a:pt x="3999973" y="1455993"/>
                </a:lnTo>
                <a:lnTo>
                  <a:pt x="3997109" y="1462867"/>
                </a:lnTo>
                <a:lnTo>
                  <a:pt x="3993100" y="1469740"/>
                </a:lnTo>
                <a:lnTo>
                  <a:pt x="3981644" y="1469740"/>
                </a:lnTo>
                <a:lnTo>
                  <a:pt x="3979926" y="1455993"/>
                </a:lnTo>
                <a:lnTo>
                  <a:pt x="3978780" y="1449120"/>
                </a:lnTo>
                <a:lnTo>
                  <a:pt x="3975057" y="1442533"/>
                </a:lnTo>
                <a:lnTo>
                  <a:pt x="3972193" y="1432796"/>
                </a:lnTo>
                <a:lnTo>
                  <a:pt x="3981644" y="1432796"/>
                </a:lnTo>
                <a:lnTo>
                  <a:pt x="3993100" y="1417044"/>
                </a:lnTo>
                <a:lnTo>
                  <a:pt x="4008564" y="1403298"/>
                </a:lnTo>
                <a:lnTo>
                  <a:pt x="4026893" y="1394707"/>
                </a:lnTo>
                <a:lnTo>
                  <a:pt x="4033480" y="1393561"/>
                </a:lnTo>
                <a:lnTo>
                  <a:pt x="4040354" y="1393561"/>
                </a:lnTo>
                <a:lnTo>
                  <a:pt x="4046082" y="1394707"/>
                </a:lnTo>
                <a:lnTo>
                  <a:pt x="4048946" y="1394707"/>
                </a:lnTo>
                <a:lnTo>
                  <a:pt x="4051809" y="1394707"/>
                </a:lnTo>
                <a:lnTo>
                  <a:pt x="4055819" y="1389838"/>
                </a:lnTo>
                <a:lnTo>
                  <a:pt x="4058682" y="1384970"/>
                </a:lnTo>
                <a:lnTo>
                  <a:pt x="4060401" y="1379814"/>
                </a:lnTo>
                <a:lnTo>
                  <a:pt x="4062405" y="1376092"/>
                </a:lnTo>
                <a:lnTo>
                  <a:pt x="4065270" y="1371223"/>
                </a:lnTo>
                <a:lnTo>
                  <a:pt x="4070998" y="1368359"/>
                </a:lnTo>
                <a:lnTo>
                  <a:pt x="4072143" y="1371223"/>
                </a:lnTo>
                <a:lnTo>
                  <a:pt x="4073861" y="1373227"/>
                </a:lnTo>
                <a:lnTo>
                  <a:pt x="4075866" y="1373227"/>
                </a:lnTo>
                <a:lnTo>
                  <a:pt x="4077871" y="1373227"/>
                </a:lnTo>
                <a:lnTo>
                  <a:pt x="4078730" y="1371223"/>
                </a:lnTo>
                <a:lnTo>
                  <a:pt x="4092190" y="1359481"/>
                </a:lnTo>
                <a:lnTo>
                  <a:pt x="4100782" y="1348598"/>
                </a:lnTo>
                <a:lnTo>
                  <a:pt x="4104792" y="1336857"/>
                </a:lnTo>
                <a:lnTo>
                  <a:pt x="4107655" y="1323396"/>
                </a:lnTo>
                <a:lnTo>
                  <a:pt x="4112523" y="1311654"/>
                </a:lnTo>
                <a:lnTo>
                  <a:pt x="4122833" y="1295903"/>
                </a:lnTo>
                <a:lnTo>
                  <a:pt x="4116247" y="1295903"/>
                </a:lnTo>
                <a:lnTo>
                  <a:pt x="4111379" y="1293039"/>
                </a:lnTo>
                <a:lnTo>
                  <a:pt x="4109660" y="1289029"/>
                </a:lnTo>
                <a:lnTo>
                  <a:pt x="4107655" y="1286166"/>
                </a:lnTo>
                <a:lnTo>
                  <a:pt x="4107655" y="1279292"/>
                </a:lnTo>
                <a:lnTo>
                  <a:pt x="4107655" y="1270701"/>
                </a:lnTo>
                <a:lnTo>
                  <a:pt x="4109660" y="1268696"/>
                </a:lnTo>
                <a:lnTo>
                  <a:pt x="4111379" y="1267551"/>
                </a:lnTo>
                <a:lnTo>
                  <a:pt x="4111379" y="1265832"/>
                </a:lnTo>
                <a:lnTo>
                  <a:pt x="4111379" y="1263828"/>
                </a:lnTo>
                <a:lnTo>
                  <a:pt x="4118251" y="1261823"/>
                </a:lnTo>
                <a:lnTo>
                  <a:pt x="4122833" y="1261823"/>
                </a:lnTo>
                <a:lnTo>
                  <a:pt x="4125984" y="1260963"/>
                </a:lnTo>
                <a:lnTo>
                  <a:pt x="4129707" y="1260963"/>
                </a:lnTo>
                <a:lnTo>
                  <a:pt x="4129707" y="1243208"/>
                </a:lnTo>
                <a:lnTo>
                  <a:pt x="4132571" y="1229747"/>
                </a:lnTo>
                <a:close/>
                <a:moveTo>
                  <a:pt x="1283294" y="1218015"/>
                </a:moveTo>
                <a:lnTo>
                  <a:pt x="1281298" y="1219725"/>
                </a:lnTo>
                <a:lnTo>
                  <a:pt x="1279294" y="1222875"/>
                </a:lnTo>
                <a:lnTo>
                  <a:pt x="1279294" y="1224594"/>
                </a:lnTo>
                <a:lnTo>
                  <a:pt x="1278502" y="1229343"/>
                </a:lnTo>
                <a:lnTo>
                  <a:pt x="1278722" y="1229461"/>
                </a:lnTo>
                <a:lnTo>
                  <a:pt x="1279581" y="1224593"/>
                </a:lnTo>
                <a:lnTo>
                  <a:pt x="1279581" y="1222588"/>
                </a:lnTo>
                <a:lnTo>
                  <a:pt x="1281585" y="1219724"/>
                </a:lnTo>
                <a:close/>
                <a:moveTo>
                  <a:pt x="2430570" y="1217719"/>
                </a:moveTo>
                <a:lnTo>
                  <a:pt x="2429711" y="1219725"/>
                </a:lnTo>
                <a:lnTo>
                  <a:pt x="2427706" y="1219725"/>
                </a:lnTo>
                <a:lnTo>
                  <a:pt x="2425702" y="1219725"/>
                </a:lnTo>
                <a:lnTo>
                  <a:pt x="2425702" y="1220583"/>
                </a:lnTo>
                <a:lnTo>
                  <a:pt x="2423697" y="1220583"/>
                </a:lnTo>
                <a:lnTo>
                  <a:pt x="2420833" y="1224593"/>
                </a:lnTo>
                <a:lnTo>
                  <a:pt x="2417110" y="1226597"/>
                </a:lnTo>
                <a:lnTo>
                  <a:pt x="2417110" y="1227457"/>
                </a:lnTo>
                <a:lnTo>
                  <a:pt x="2417110" y="1231466"/>
                </a:lnTo>
                <a:lnTo>
                  <a:pt x="2417110" y="1234330"/>
                </a:lnTo>
                <a:lnTo>
                  <a:pt x="2417110" y="1240057"/>
                </a:lnTo>
                <a:lnTo>
                  <a:pt x="2430570" y="1253805"/>
                </a:lnTo>
                <a:lnTo>
                  <a:pt x="2443171" y="1268410"/>
                </a:lnTo>
                <a:lnTo>
                  <a:pt x="2454627" y="1285880"/>
                </a:lnTo>
                <a:lnTo>
                  <a:pt x="2468087" y="1285880"/>
                </a:lnTo>
                <a:lnTo>
                  <a:pt x="2468087" y="1295617"/>
                </a:lnTo>
                <a:lnTo>
                  <a:pt x="2481547" y="1300485"/>
                </a:lnTo>
                <a:lnTo>
                  <a:pt x="2491284" y="1307359"/>
                </a:lnTo>
                <a:lnTo>
                  <a:pt x="2501880" y="1316237"/>
                </a:lnTo>
                <a:lnTo>
                  <a:pt x="2501880" y="1320246"/>
                </a:lnTo>
                <a:lnTo>
                  <a:pt x="2498158" y="1320246"/>
                </a:lnTo>
                <a:lnTo>
                  <a:pt x="2495294" y="1320246"/>
                </a:lnTo>
                <a:lnTo>
                  <a:pt x="2491570" y="1320246"/>
                </a:lnTo>
                <a:lnTo>
                  <a:pt x="2489566" y="1320246"/>
                </a:lnTo>
                <a:lnTo>
                  <a:pt x="2486702" y="1318241"/>
                </a:lnTo>
                <a:lnTo>
                  <a:pt x="2481833" y="1316237"/>
                </a:lnTo>
                <a:lnTo>
                  <a:pt x="2476965" y="1316237"/>
                </a:lnTo>
                <a:lnTo>
                  <a:pt x="2476965" y="1321105"/>
                </a:lnTo>
                <a:lnTo>
                  <a:pt x="2477824" y="1325115"/>
                </a:lnTo>
                <a:lnTo>
                  <a:pt x="2479829" y="1327978"/>
                </a:lnTo>
                <a:lnTo>
                  <a:pt x="2479829" y="1329983"/>
                </a:lnTo>
                <a:lnTo>
                  <a:pt x="2481833" y="1333992"/>
                </a:lnTo>
                <a:lnTo>
                  <a:pt x="2482693" y="1338861"/>
                </a:lnTo>
                <a:lnTo>
                  <a:pt x="2477824" y="1341725"/>
                </a:lnTo>
                <a:lnTo>
                  <a:pt x="2474961" y="1345735"/>
                </a:lnTo>
                <a:lnTo>
                  <a:pt x="2471237" y="1350603"/>
                </a:lnTo>
                <a:lnTo>
                  <a:pt x="2468373" y="1357476"/>
                </a:lnTo>
                <a:lnTo>
                  <a:pt x="2457777" y="1357476"/>
                </a:lnTo>
                <a:lnTo>
                  <a:pt x="2457777" y="1380101"/>
                </a:lnTo>
                <a:lnTo>
                  <a:pt x="2450045" y="1380101"/>
                </a:lnTo>
                <a:lnTo>
                  <a:pt x="2441453" y="1373228"/>
                </a:lnTo>
                <a:lnTo>
                  <a:pt x="2430857" y="1369218"/>
                </a:lnTo>
                <a:lnTo>
                  <a:pt x="2423124" y="1364350"/>
                </a:lnTo>
                <a:lnTo>
                  <a:pt x="2417396" y="1352607"/>
                </a:lnTo>
                <a:lnTo>
                  <a:pt x="2430857" y="1354613"/>
                </a:lnTo>
                <a:lnTo>
                  <a:pt x="2444317" y="1352607"/>
                </a:lnTo>
                <a:lnTo>
                  <a:pt x="2454913" y="1348598"/>
                </a:lnTo>
                <a:lnTo>
                  <a:pt x="2461500" y="1341725"/>
                </a:lnTo>
                <a:lnTo>
                  <a:pt x="2463505" y="1340866"/>
                </a:lnTo>
                <a:lnTo>
                  <a:pt x="2463505" y="1338861"/>
                </a:lnTo>
                <a:lnTo>
                  <a:pt x="2464364" y="1336857"/>
                </a:lnTo>
                <a:lnTo>
                  <a:pt x="2464364" y="1333992"/>
                </a:lnTo>
                <a:lnTo>
                  <a:pt x="2464364" y="1329983"/>
                </a:lnTo>
                <a:lnTo>
                  <a:pt x="2439448" y="1311368"/>
                </a:lnTo>
                <a:lnTo>
                  <a:pt x="2412527" y="1292753"/>
                </a:lnTo>
                <a:lnTo>
                  <a:pt x="2403936" y="1282157"/>
                </a:lnTo>
                <a:lnTo>
                  <a:pt x="2396204" y="1272420"/>
                </a:lnTo>
                <a:lnTo>
                  <a:pt x="2389617" y="1260677"/>
                </a:lnTo>
                <a:lnTo>
                  <a:pt x="2379020" y="1250081"/>
                </a:lnTo>
                <a:lnTo>
                  <a:pt x="2365560" y="1245212"/>
                </a:lnTo>
                <a:lnTo>
                  <a:pt x="2354104" y="1254949"/>
                </a:lnTo>
                <a:lnTo>
                  <a:pt x="2338640" y="1263828"/>
                </a:lnTo>
                <a:lnTo>
                  <a:pt x="2320311" y="1267837"/>
                </a:lnTo>
                <a:lnTo>
                  <a:pt x="2318307" y="1263828"/>
                </a:lnTo>
                <a:lnTo>
                  <a:pt x="2317447" y="1260964"/>
                </a:lnTo>
                <a:lnTo>
                  <a:pt x="2315442" y="1258960"/>
                </a:lnTo>
                <a:lnTo>
                  <a:pt x="2311719" y="1258960"/>
                </a:lnTo>
                <a:lnTo>
                  <a:pt x="2310860" y="1258960"/>
                </a:lnTo>
                <a:lnTo>
                  <a:pt x="2307137" y="1260964"/>
                </a:lnTo>
                <a:lnTo>
                  <a:pt x="2298546" y="1267837"/>
                </a:lnTo>
                <a:lnTo>
                  <a:pt x="2295681" y="1277575"/>
                </a:lnTo>
                <a:lnTo>
                  <a:pt x="2293677" y="1288171"/>
                </a:lnTo>
                <a:lnTo>
                  <a:pt x="2288809" y="1295903"/>
                </a:lnTo>
                <a:lnTo>
                  <a:pt x="2270479" y="1295903"/>
                </a:lnTo>
                <a:lnTo>
                  <a:pt x="2263893" y="1304781"/>
                </a:lnTo>
                <a:lnTo>
                  <a:pt x="2259024" y="1314518"/>
                </a:lnTo>
                <a:lnTo>
                  <a:pt x="2255301" y="1327120"/>
                </a:lnTo>
                <a:lnTo>
                  <a:pt x="2253296" y="1327978"/>
                </a:lnTo>
                <a:lnTo>
                  <a:pt x="2253296" y="1331988"/>
                </a:lnTo>
                <a:lnTo>
                  <a:pt x="2255301" y="1333992"/>
                </a:lnTo>
                <a:lnTo>
                  <a:pt x="2257306" y="1334852"/>
                </a:lnTo>
                <a:lnTo>
                  <a:pt x="2260170" y="1338861"/>
                </a:lnTo>
                <a:lnTo>
                  <a:pt x="2262174" y="1341725"/>
                </a:lnTo>
                <a:lnTo>
                  <a:pt x="2257306" y="1341725"/>
                </a:lnTo>
                <a:lnTo>
                  <a:pt x="2255301" y="1343730"/>
                </a:lnTo>
                <a:lnTo>
                  <a:pt x="2253296" y="1343730"/>
                </a:lnTo>
                <a:lnTo>
                  <a:pt x="2252437" y="1345735"/>
                </a:lnTo>
                <a:lnTo>
                  <a:pt x="2250432" y="1347739"/>
                </a:lnTo>
                <a:lnTo>
                  <a:pt x="2246709" y="1348598"/>
                </a:lnTo>
                <a:lnTo>
                  <a:pt x="2246709" y="1352607"/>
                </a:lnTo>
                <a:lnTo>
                  <a:pt x="2246709" y="1354613"/>
                </a:lnTo>
                <a:lnTo>
                  <a:pt x="2246709" y="1356331"/>
                </a:lnTo>
                <a:lnTo>
                  <a:pt x="2246709" y="1362059"/>
                </a:lnTo>
                <a:lnTo>
                  <a:pt x="2235254" y="1362917"/>
                </a:lnTo>
                <a:lnTo>
                  <a:pt x="2230386" y="1366928"/>
                </a:lnTo>
                <a:lnTo>
                  <a:pt x="2226662" y="1369791"/>
                </a:lnTo>
                <a:lnTo>
                  <a:pt x="2223799" y="1375519"/>
                </a:lnTo>
                <a:lnTo>
                  <a:pt x="2218930" y="1380388"/>
                </a:lnTo>
                <a:lnTo>
                  <a:pt x="2213202" y="1382392"/>
                </a:lnTo>
                <a:lnTo>
                  <a:pt x="2210339" y="1382392"/>
                </a:lnTo>
                <a:lnTo>
                  <a:pt x="2205470" y="1380388"/>
                </a:lnTo>
                <a:lnTo>
                  <a:pt x="2201746" y="1378382"/>
                </a:lnTo>
                <a:lnTo>
                  <a:pt x="2198883" y="1376378"/>
                </a:lnTo>
                <a:lnTo>
                  <a:pt x="2196878" y="1376378"/>
                </a:lnTo>
                <a:lnTo>
                  <a:pt x="2194014" y="1378382"/>
                </a:lnTo>
                <a:lnTo>
                  <a:pt x="2190291" y="1380388"/>
                </a:lnTo>
                <a:lnTo>
                  <a:pt x="2187427" y="1382392"/>
                </a:lnTo>
                <a:lnTo>
                  <a:pt x="2181700" y="1383251"/>
                </a:lnTo>
                <a:lnTo>
                  <a:pt x="2181700" y="1392129"/>
                </a:lnTo>
                <a:lnTo>
                  <a:pt x="2228667" y="1399003"/>
                </a:lnTo>
                <a:lnTo>
                  <a:pt x="2242127" y="1392129"/>
                </a:lnTo>
                <a:lnTo>
                  <a:pt x="2255587" y="1383251"/>
                </a:lnTo>
                <a:lnTo>
                  <a:pt x="2266184" y="1376378"/>
                </a:lnTo>
                <a:lnTo>
                  <a:pt x="2280503" y="1373514"/>
                </a:lnTo>
                <a:lnTo>
                  <a:pt x="2302555" y="1369505"/>
                </a:lnTo>
                <a:lnTo>
                  <a:pt x="2325752" y="1368645"/>
                </a:lnTo>
                <a:lnTo>
                  <a:pt x="2351814" y="1368645"/>
                </a:lnTo>
                <a:lnTo>
                  <a:pt x="2373006" y="1368645"/>
                </a:lnTo>
                <a:lnTo>
                  <a:pt x="2391335" y="1369505"/>
                </a:lnTo>
                <a:lnTo>
                  <a:pt x="2399927" y="1371510"/>
                </a:lnTo>
                <a:lnTo>
                  <a:pt x="2404222" y="1371510"/>
                </a:lnTo>
                <a:lnTo>
                  <a:pt x="2398494" y="1387260"/>
                </a:lnTo>
                <a:lnTo>
                  <a:pt x="2395631" y="1403871"/>
                </a:lnTo>
                <a:lnTo>
                  <a:pt x="2391908" y="1421340"/>
                </a:lnTo>
                <a:lnTo>
                  <a:pt x="2397635" y="1424205"/>
                </a:lnTo>
                <a:lnTo>
                  <a:pt x="2398494" y="1428214"/>
                </a:lnTo>
                <a:lnTo>
                  <a:pt x="2402218" y="1431078"/>
                </a:lnTo>
                <a:lnTo>
                  <a:pt x="2404222" y="1433083"/>
                </a:lnTo>
                <a:lnTo>
                  <a:pt x="2407087" y="1435946"/>
                </a:lnTo>
                <a:lnTo>
                  <a:pt x="2418542" y="1439956"/>
                </a:lnTo>
                <a:lnTo>
                  <a:pt x="2432002" y="1439956"/>
                </a:lnTo>
                <a:lnTo>
                  <a:pt x="2445463" y="1441961"/>
                </a:lnTo>
                <a:lnTo>
                  <a:pt x="2458922" y="1448834"/>
                </a:lnTo>
                <a:lnTo>
                  <a:pt x="2462645" y="1462581"/>
                </a:lnTo>
                <a:lnTo>
                  <a:pt x="2469233" y="1465444"/>
                </a:lnTo>
                <a:lnTo>
                  <a:pt x="2478970" y="1469454"/>
                </a:lnTo>
                <a:lnTo>
                  <a:pt x="2492430" y="1472318"/>
                </a:lnTo>
                <a:lnTo>
                  <a:pt x="2503885" y="1476327"/>
                </a:lnTo>
                <a:lnTo>
                  <a:pt x="2510472" y="1477186"/>
                </a:lnTo>
                <a:lnTo>
                  <a:pt x="2512477" y="1467449"/>
                </a:lnTo>
                <a:lnTo>
                  <a:pt x="2516200" y="1458571"/>
                </a:lnTo>
                <a:lnTo>
                  <a:pt x="2519064" y="1449694"/>
                </a:lnTo>
                <a:lnTo>
                  <a:pt x="2529661" y="1442820"/>
                </a:lnTo>
                <a:lnTo>
                  <a:pt x="2543980" y="1439956"/>
                </a:lnTo>
                <a:lnTo>
                  <a:pt x="2557440" y="1442820"/>
                </a:lnTo>
                <a:lnTo>
                  <a:pt x="2570900" y="1449694"/>
                </a:lnTo>
                <a:lnTo>
                  <a:pt x="2584360" y="1455421"/>
                </a:lnTo>
                <a:lnTo>
                  <a:pt x="2590947" y="1456280"/>
                </a:lnTo>
                <a:lnTo>
                  <a:pt x="2604407" y="1458285"/>
                </a:lnTo>
                <a:lnTo>
                  <a:pt x="2617868" y="1462294"/>
                </a:lnTo>
                <a:lnTo>
                  <a:pt x="2631328" y="1463153"/>
                </a:lnTo>
                <a:lnTo>
                  <a:pt x="2641924" y="1465158"/>
                </a:lnTo>
                <a:lnTo>
                  <a:pt x="2646793" y="1467163"/>
                </a:lnTo>
                <a:lnTo>
                  <a:pt x="2649656" y="1465158"/>
                </a:lnTo>
                <a:lnTo>
                  <a:pt x="2651662" y="1462294"/>
                </a:lnTo>
                <a:lnTo>
                  <a:pt x="2653666" y="1460290"/>
                </a:lnTo>
                <a:lnTo>
                  <a:pt x="2656530" y="1456280"/>
                </a:lnTo>
                <a:lnTo>
                  <a:pt x="2660253" y="1455421"/>
                </a:lnTo>
                <a:lnTo>
                  <a:pt x="2663116" y="1455421"/>
                </a:lnTo>
                <a:lnTo>
                  <a:pt x="2667985" y="1455421"/>
                </a:lnTo>
                <a:lnTo>
                  <a:pt x="2680587" y="1458285"/>
                </a:lnTo>
                <a:lnTo>
                  <a:pt x="2690324" y="1463153"/>
                </a:lnTo>
                <a:lnTo>
                  <a:pt x="2701779" y="1462294"/>
                </a:lnTo>
                <a:lnTo>
                  <a:pt x="2714380" y="1458285"/>
                </a:lnTo>
                <a:lnTo>
                  <a:pt x="2715239" y="1444538"/>
                </a:lnTo>
                <a:lnTo>
                  <a:pt x="2721826" y="1427928"/>
                </a:lnTo>
                <a:lnTo>
                  <a:pt x="2727554" y="1412176"/>
                </a:lnTo>
                <a:lnTo>
                  <a:pt x="2729272" y="1399003"/>
                </a:lnTo>
                <a:lnTo>
                  <a:pt x="2726408" y="1387260"/>
                </a:lnTo>
                <a:lnTo>
                  <a:pt x="2724404" y="1383251"/>
                </a:lnTo>
                <a:lnTo>
                  <a:pt x="2724404" y="1380388"/>
                </a:lnTo>
                <a:lnTo>
                  <a:pt x="2722399" y="1378382"/>
                </a:lnTo>
                <a:lnTo>
                  <a:pt x="2720395" y="1376378"/>
                </a:lnTo>
                <a:lnTo>
                  <a:pt x="2717530" y="1376378"/>
                </a:lnTo>
                <a:lnTo>
                  <a:pt x="2713807" y="1376378"/>
                </a:lnTo>
                <a:lnTo>
                  <a:pt x="2707220" y="1376378"/>
                </a:lnTo>
                <a:lnTo>
                  <a:pt x="2699488" y="1383251"/>
                </a:lnTo>
                <a:lnTo>
                  <a:pt x="2692901" y="1385256"/>
                </a:lnTo>
                <a:lnTo>
                  <a:pt x="2686314" y="1383251"/>
                </a:lnTo>
                <a:lnTo>
                  <a:pt x="2679727" y="1380388"/>
                </a:lnTo>
                <a:lnTo>
                  <a:pt x="2671136" y="1376378"/>
                </a:lnTo>
                <a:lnTo>
                  <a:pt x="2666267" y="1375519"/>
                </a:lnTo>
                <a:lnTo>
                  <a:pt x="2662544" y="1376378"/>
                </a:lnTo>
                <a:lnTo>
                  <a:pt x="2657675" y="1378382"/>
                </a:lnTo>
                <a:lnTo>
                  <a:pt x="2655671" y="1382392"/>
                </a:lnTo>
                <a:lnTo>
                  <a:pt x="2652806" y="1385256"/>
                </a:lnTo>
                <a:lnTo>
                  <a:pt x="2649084" y="1387260"/>
                </a:lnTo>
                <a:lnTo>
                  <a:pt x="2634764" y="1383251"/>
                </a:lnTo>
                <a:lnTo>
                  <a:pt x="2619299" y="1373514"/>
                </a:lnTo>
                <a:lnTo>
                  <a:pt x="2607844" y="1357762"/>
                </a:lnTo>
                <a:lnTo>
                  <a:pt x="2602116" y="1342012"/>
                </a:lnTo>
                <a:lnTo>
                  <a:pt x="2602116" y="1339147"/>
                </a:lnTo>
                <a:lnTo>
                  <a:pt x="2602116" y="1335138"/>
                </a:lnTo>
                <a:lnTo>
                  <a:pt x="2602116" y="1332275"/>
                </a:lnTo>
                <a:lnTo>
                  <a:pt x="2602116" y="1328264"/>
                </a:lnTo>
                <a:lnTo>
                  <a:pt x="2602116" y="1325401"/>
                </a:lnTo>
                <a:lnTo>
                  <a:pt x="2604121" y="1321392"/>
                </a:lnTo>
                <a:lnTo>
                  <a:pt x="2606126" y="1316523"/>
                </a:lnTo>
                <a:lnTo>
                  <a:pt x="2602403" y="1313659"/>
                </a:lnTo>
                <a:lnTo>
                  <a:pt x="2599538" y="1311655"/>
                </a:lnTo>
                <a:lnTo>
                  <a:pt x="2597534" y="1309650"/>
                </a:lnTo>
                <a:lnTo>
                  <a:pt x="2595529" y="1307645"/>
                </a:lnTo>
                <a:lnTo>
                  <a:pt x="2592666" y="1306786"/>
                </a:lnTo>
                <a:lnTo>
                  <a:pt x="2587797" y="1304781"/>
                </a:lnTo>
                <a:lnTo>
                  <a:pt x="2585792" y="1302777"/>
                </a:lnTo>
                <a:lnTo>
                  <a:pt x="2583788" y="1302777"/>
                </a:lnTo>
                <a:lnTo>
                  <a:pt x="2581783" y="1300772"/>
                </a:lnTo>
                <a:lnTo>
                  <a:pt x="2578919" y="1300772"/>
                </a:lnTo>
                <a:lnTo>
                  <a:pt x="2575196" y="1300772"/>
                </a:lnTo>
                <a:lnTo>
                  <a:pt x="2575196" y="1304781"/>
                </a:lnTo>
                <a:lnTo>
                  <a:pt x="2572332" y="1304781"/>
                </a:lnTo>
                <a:lnTo>
                  <a:pt x="2572332" y="1309650"/>
                </a:lnTo>
                <a:lnTo>
                  <a:pt x="2574336" y="1313659"/>
                </a:lnTo>
                <a:lnTo>
                  <a:pt x="2574336" y="1314518"/>
                </a:lnTo>
                <a:lnTo>
                  <a:pt x="2574336" y="1316523"/>
                </a:lnTo>
                <a:lnTo>
                  <a:pt x="2572332" y="1318527"/>
                </a:lnTo>
                <a:lnTo>
                  <a:pt x="2570327" y="1318527"/>
                </a:lnTo>
                <a:lnTo>
                  <a:pt x="2567464" y="1318527"/>
                </a:lnTo>
                <a:lnTo>
                  <a:pt x="2560876" y="1320533"/>
                </a:lnTo>
                <a:lnTo>
                  <a:pt x="2558872" y="1316523"/>
                </a:lnTo>
                <a:lnTo>
                  <a:pt x="2556867" y="1314518"/>
                </a:lnTo>
                <a:lnTo>
                  <a:pt x="2556867" y="1313659"/>
                </a:lnTo>
                <a:lnTo>
                  <a:pt x="2554004" y="1311655"/>
                </a:lnTo>
                <a:lnTo>
                  <a:pt x="2554004" y="1316237"/>
                </a:lnTo>
                <a:lnTo>
                  <a:pt x="2562595" y="1326833"/>
                </a:lnTo>
                <a:lnTo>
                  <a:pt x="2569182" y="1341439"/>
                </a:lnTo>
                <a:lnTo>
                  <a:pt x="2572046" y="1357190"/>
                </a:lnTo>
                <a:lnTo>
                  <a:pt x="2567177" y="1361200"/>
                </a:lnTo>
                <a:lnTo>
                  <a:pt x="2563454" y="1362059"/>
                </a:lnTo>
                <a:lnTo>
                  <a:pt x="2562595" y="1366068"/>
                </a:lnTo>
                <a:lnTo>
                  <a:pt x="2560590" y="1368932"/>
                </a:lnTo>
                <a:lnTo>
                  <a:pt x="2560590" y="1370937"/>
                </a:lnTo>
                <a:lnTo>
                  <a:pt x="2558586" y="1374946"/>
                </a:lnTo>
                <a:lnTo>
                  <a:pt x="2556581" y="1375806"/>
                </a:lnTo>
                <a:lnTo>
                  <a:pt x="2551712" y="1377810"/>
                </a:lnTo>
                <a:lnTo>
                  <a:pt x="2546843" y="1379815"/>
                </a:lnTo>
                <a:lnTo>
                  <a:pt x="2544838" y="1377810"/>
                </a:lnTo>
                <a:lnTo>
                  <a:pt x="2542834" y="1377810"/>
                </a:lnTo>
                <a:lnTo>
                  <a:pt x="2541975" y="1375806"/>
                </a:lnTo>
                <a:lnTo>
                  <a:pt x="2538252" y="1375806"/>
                </a:lnTo>
                <a:lnTo>
                  <a:pt x="2522787" y="1329983"/>
                </a:lnTo>
                <a:lnTo>
                  <a:pt x="2519924" y="1327978"/>
                </a:lnTo>
                <a:lnTo>
                  <a:pt x="2516200" y="1325115"/>
                </a:lnTo>
                <a:lnTo>
                  <a:pt x="2511331" y="1321105"/>
                </a:lnTo>
                <a:lnTo>
                  <a:pt x="2508468" y="1320246"/>
                </a:lnTo>
                <a:lnTo>
                  <a:pt x="2504745" y="1316237"/>
                </a:lnTo>
                <a:lnTo>
                  <a:pt x="2502740" y="1306500"/>
                </a:lnTo>
                <a:lnTo>
                  <a:pt x="2504745" y="1297622"/>
                </a:lnTo>
                <a:lnTo>
                  <a:pt x="2506749" y="1290748"/>
                </a:lnTo>
                <a:lnTo>
                  <a:pt x="2506749" y="1283875"/>
                </a:lnTo>
                <a:lnTo>
                  <a:pt x="2501880" y="1279006"/>
                </a:lnTo>
                <a:lnTo>
                  <a:pt x="2489280" y="1270128"/>
                </a:lnTo>
                <a:lnTo>
                  <a:pt x="2479543" y="1265259"/>
                </a:lnTo>
                <a:lnTo>
                  <a:pt x="2470951" y="1263255"/>
                </a:lnTo>
                <a:lnTo>
                  <a:pt x="2463218" y="1258387"/>
                </a:lnTo>
                <a:lnTo>
                  <a:pt x="2456631" y="1247790"/>
                </a:lnTo>
                <a:lnTo>
                  <a:pt x="2450045" y="1229175"/>
                </a:lnTo>
                <a:lnTo>
                  <a:pt x="2436585" y="1233185"/>
                </a:lnTo>
                <a:lnTo>
                  <a:pt x="2434580" y="1227457"/>
                </a:lnTo>
                <a:lnTo>
                  <a:pt x="2434580" y="1224593"/>
                </a:lnTo>
                <a:lnTo>
                  <a:pt x="2432575" y="1220583"/>
                </a:lnTo>
                <a:close/>
                <a:moveTo>
                  <a:pt x="1281585" y="1213710"/>
                </a:moveTo>
                <a:lnTo>
                  <a:pt x="1281442" y="1213997"/>
                </a:lnTo>
                <a:lnTo>
                  <a:pt x="1284163" y="1213997"/>
                </a:lnTo>
                <a:lnTo>
                  <a:pt x="1283305" y="1218004"/>
                </a:lnTo>
                <a:lnTo>
                  <a:pt x="1283590" y="1217719"/>
                </a:lnTo>
                <a:lnTo>
                  <a:pt x="1284450" y="1213710"/>
                </a:lnTo>
                <a:close/>
                <a:moveTo>
                  <a:pt x="2661972" y="1199677"/>
                </a:moveTo>
                <a:lnTo>
                  <a:pt x="2658248" y="1207409"/>
                </a:lnTo>
                <a:lnTo>
                  <a:pt x="2651662" y="1220011"/>
                </a:lnTo>
                <a:lnTo>
                  <a:pt x="2643069" y="1233757"/>
                </a:lnTo>
                <a:lnTo>
                  <a:pt x="2635337" y="1247504"/>
                </a:lnTo>
                <a:lnTo>
                  <a:pt x="2628750" y="1259246"/>
                </a:lnTo>
                <a:lnTo>
                  <a:pt x="2625027" y="1268983"/>
                </a:lnTo>
                <a:lnTo>
                  <a:pt x="2625027" y="1274710"/>
                </a:lnTo>
                <a:lnTo>
                  <a:pt x="2627032" y="1281584"/>
                </a:lnTo>
                <a:lnTo>
                  <a:pt x="2627032" y="1284447"/>
                </a:lnTo>
                <a:lnTo>
                  <a:pt x="2629036" y="1288458"/>
                </a:lnTo>
                <a:lnTo>
                  <a:pt x="2631901" y="1289316"/>
                </a:lnTo>
                <a:lnTo>
                  <a:pt x="2635624" y="1291321"/>
                </a:lnTo>
                <a:lnTo>
                  <a:pt x="2640492" y="1293326"/>
                </a:lnTo>
                <a:lnTo>
                  <a:pt x="2653952" y="1298195"/>
                </a:lnTo>
                <a:lnTo>
                  <a:pt x="2667412" y="1296190"/>
                </a:lnTo>
                <a:lnTo>
                  <a:pt x="2678868" y="1291321"/>
                </a:lnTo>
                <a:lnTo>
                  <a:pt x="2692328" y="1284447"/>
                </a:lnTo>
                <a:lnTo>
                  <a:pt x="2705789" y="1282443"/>
                </a:lnTo>
                <a:lnTo>
                  <a:pt x="2719249" y="1282443"/>
                </a:lnTo>
                <a:lnTo>
                  <a:pt x="2727840" y="1288171"/>
                </a:lnTo>
                <a:lnTo>
                  <a:pt x="2734427" y="1293040"/>
                </a:lnTo>
                <a:lnTo>
                  <a:pt x="2742159" y="1295903"/>
                </a:lnTo>
                <a:lnTo>
                  <a:pt x="2762207" y="1299912"/>
                </a:lnTo>
                <a:lnTo>
                  <a:pt x="2782254" y="1297908"/>
                </a:lnTo>
                <a:lnTo>
                  <a:pt x="2800582" y="1293040"/>
                </a:lnTo>
                <a:lnTo>
                  <a:pt x="2805737" y="1282730"/>
                </a:lnTo>
                <a:lnTo>
                  <a:pt x="2800010" y="1282730"/>
                </a:lnTo>
                <a:lnTo>
                  <a:pt x="2792277" y="1268983"/>
                </a:lnTo>
                <a:lnTo>
                  <a:pt x="2778817" y="1257241"/>
                </a:lnTo>
                <a:lnTo>
                  <a:pt x="2759630" y="1245499"/>
                </a:lnTo>
                <a:lnTo>
                  <a:pt x="2741300" y="1234902"/>
                </a:lnTo>
                <a:lnTo>
                  <a:pt x="2726981" y="1230034"/>
                </a:lnTo>
                <a:lnTo>
                  <a:pt x="2718389" y="1236907"/>
                </a:lnTo>
                <a:lnTo>
                  <a:pt x="2706934" y="1241776"/>
                </a:lnTo>
                <a:lnTo>
                  <a:pt x="2698342" y="1240917"/>
                </a:lnTo>
                <a:lnTo>
                  <a:pt x="2693474" y="1234044"/>
                </a:lnTo>
                <a:lnTo>
                  <a:pt x="2686887" y="1227170"/>
                </a:lnTo>
                <a:lnTo>
                  <a:pt x="2683164" y="1218292"/>
                </a:lnTo>
                <a:lnTo>
                  <a:pt x="2694619" y="1214283"/>
                </a:lnTo>
                <a:lnTo>
                  <a:pt x="2693760" y="1213424"/>
                </a:lnTo>
                <a:lnTo>
                  <a:pt x="2691756" y="1213424"/>
                </a:lnTo>
                <a:lnTo>
                  <a:pt x="2689751" y="1213424"/>
                </a:lnTo>
                <a:lnTo>
                  <a:pt x="2686887" y="1211419"/>
                </a:lnTo>
                <a:lnTo>
                  <a:pt x="2681160" y="1206550"/>
                </a:lnTo>
                <a:lnTo>
                  <a:pt x="2676291" y="1204546"/>
                </a:lnTo>
                <a:lnTo>
                  <a:pt x="2669704" y="1201681"/>
                </a:lnTo>
                <a:close/>
                <a:moveTo>
                  <a:pt x="2930603" y="1194809"/>
                </a:moveTo>
                <a:lnTo>
                  <a:pt x="2920006" y="1203687"/>
                </a:lnTo>
                <a:lnTo>
                  <a:pt x="2908550" y="1208555"/>
                </a:lnTo>
                <a:lnTo>
                  <a:pt x="2897095" y="1213424"/>
                </a:lnTo>
                <a:lnTo>
                  <a:pt x="2886499" y="1222302"/>
                </a:lnTo>
                <a:lnTo>
                  <a:pt x="2879912" y="1232898"/>
                </a:lnTo>
                <a:lnTo>
                  <a:pt x="2877048" y="1247504"/>
                </a:lnTo>
                <a:lnTo>
                  <a:pt x="2881917" y="1263255"/>
                </a:lnTo>
                <a:lnTo>
                  <a:pt x="2892513" y="1279006"/>
                </a:lnTo>
                <a:lnTo>
                  <a:pt x="2902251" y="1294757"/>
                </a:lnTo>
                <a:lnTo>
                  <a:pt x="2913706" y="1307359"/>
                </a:lnTo>
                <a:lnTo>
                  <a:pt x="2920293" y="1319960"/>
                </a:lnTo>
                <a:lnTo>
                  <a:pt x="2908837" y="1319960"/>
                </a:lnTo>
                <a:lnTo>
                  <a:pt x="2908837" y="1341439"/>
                </a:lnTo>
                <a:lnTo>
                  <a:pt x="2912560" y="1357190"/>
                </a:lnTo>
                <a:lnTo>
                  <a:pt x="2922298" y="1366068"/>
                </a:lnTo>
                <a:lnTo>
                  <a:pt x="2939481" y="1368932"/>
                </a:lnTo>
                <a:lnTo>
                  <a:pt x="2964396" y="1368073"/>
                </a:lnTo>
                <a:lnTo>
                  <a:pt x="2962391" y="1348598"/>
                </a:lnTo>
                <a:lnTo>
                  <a:pt x="2958668" y="1336857"/>
                </a:lnTo>
                <a:lnTo>
                  <a:pt x="2953800" y="1327120"/>
                </a:lnTo>
                <a:lnTo>
                  <a:pt x="2951795" y="1316523"/>
                </a:lnTo>
                <a:lnTo>
                  <a:pt x="2953800" y="1300772"/>
                </a:lnTo>
                <a:lnTo>
                  <a:pt x="2957522" y="1302777"/>
                </a:lnTo>
                <a:lnTo>
                  <a:pt x="2960387" y="1302777"/>
                </a:lnTo>
                <a:lnTo>
                  <a:pt x="2964110" y="1302777"/>
                </a:lnTo>
                <a:lnTo>
                  <a:pt x="2966973" y="1302777"/>
                </a:lnTo>
                <a:lnTo>
                  <a:pt x="2971842" y="1300485"/>
                </a:lnTo>
                <a:lnTo>
                  <a:pt x="2968978" y="1297622"/>
                </a:lnTo>
                <a:lnTo>
                  <a:pt x="2965256" y="1295617"/>
                </a:lnTo>
                <a:lnTo>
                  <a:pt x="2964396" y="1294757"/>
                </a:lnTo>
                <a:lnTo>
                  <a:pt x="2960674" y="1290748"/>
                </a:lnTo>
                <a:lnTo>
                  <a:pt x="2957809" y="1288743"/>
                </a:lnTo>
                <a:lnTo>
                  <a:pt x="2955805" y="1290748"/>
                </a:lnTo>
                <a:lnTo>
                  <a:pt x="2955805" y="1294757"/>
                </a:lnTo>
                <a:lnTo>
                  <a:pt x="2953800" y="1297622"/>
                </a:lnTo>
                <a:lnTo>
                  <a:pt x="2953800" y="1299626"/>
                </a:lnTo>
                <a:lnTo>
                  <a:pt x="2951795" y="1300485"/>
                </a:lnTo>
                <a:lnTo>
                  <a:pt x="2950936" y="1299626"/>
                </a:lnTo>
                <a:lnTo>
                  <a:pt x="2948931" y="1295617"/>
                </a:lnTo>
                <a:lnTo>
                  <a:pt x="2944063" y="1287885"/>
                </a:lnTo>
                <a:lnTo>
                  <a:pt x="2939194" y="1279006"/>
                </a:lnTo>
                <a:lnTo>
                  <a:pt x="2940053" y="1274997"/>
                </a:lnTo>
                <a:lnTo>
                  <a:pt x="2942058" y="1274997"/>
                </a:lnTo>
                <a:lnTo>
                  <a:pt x="2944063" y="1274137"/>
                </a:lnTo>
                <a:lnTo>
                  <a:pt x="2944922" y="1270128"/>
                </a:lnTo>
                <a:lnTo>
                  <a:pt x="2930603" y="1261250"/>
                </a:lnTo>
                <a:lnTo>
                  <a:pt x="2919147" y="1247504"/>
                </a:lnTo>
                <a:lnTo>
                  <a:pt x="2912560" y="1232898"/>
                </a:lnTo>
                <a:lnTo>
                  <a:pt x="2930889" y="1230893"/>
                </a:lnTo>
                <a:lnTo>
                  <a:pt x="2944349" y="1226024"/>
                </a:lnTo>
                <a:lnTo>
                  <a:pt x="2950936" y="1213424"/>
                </a:lnTo>
                <a:lnTo>
                  <a:pt x="2953800" y="1198818"/>
                </a:lnTo>
                <a:lnTo>
                  <a:pt x="2948931" y="1196813"/>
                </a:lnTo>
                <a:lnTo>
                  <a:pt x="2944063" y="1196813"/>
                </a:lnTo>
                <a:lnTo>
                  <a:pt x="2939194" y="1194809"/>
                </a:lnTo>
                <a:close/>
                <a:moveTo>
                  <a:pt x="2750751" y="1192517"/>
                </a:moveTo>
                <a:lnTo>
                  <a:pt x="2737291" y="1199391"/>
                </a:lnTo>
                <a:lnTo>
                  <a:pt x="2720967" y="1204259"/>
                </a:lnTo>
                <a:lnTo>
                  <a:pt x="2720967" y="1218006"/>
                </a:lnTo>
                <a:lnTo>
                  <a:pt x="2727554" y="1220011"/>
                </a:lnTo>
                <a:lnTo>
                  <a:pt x="2735287" y="1220869"/>
                </a:lnTo>
                <a:lnTo>
                  <a:pt x="2745882" y="1220869"/>
                </a:lnTo>
                <a:lnTo>
                  <a:pt x="2745882" y="1213997"/>
                </a:lnTo>
                <a:lnTo>
                  <a:pt x="2748747" y="1209128"/>
                </a:lnTo>
                <a:lnTo>
                  <a:pt x="2750751" y="1204259"/>
                </a:lnTo>
                <a:lnTo>
                  <a:pt x="2750751" y="1199391"/>
                </a:lnTo>
                <a:lnTo>
                  <a:pt x="2750751" y="1195381"/>
                </a:lnTo>
                <a:close/>
                <a:moveTo>
                  <a:pt x="1447688" y="1183639"/>
                </a:moveTo>
                <a:lnTo>
                  <a:pt x="1450553" y="1192517"/>
                </a:lnTo>
                <a:lnTo>
                  <a:pt x="1452270" y="1204259"/>
                </a:lnTo>
                <a:lnTo>
                  <a:pt x="1454276" y="1213996"/>
                </a:lnTo>
                <a:lnTo>
                  <a:pt x="1452270" y="1216001"/>
                </a:lnTo>
                <a:lnTo>
                  <a:pt x="1450553" y="1216001"/>
                </a:lnTo>
                <a:lnTo>
                  <a:pt x="1449407" y="1216001"/>
                </a:lnTo>
                <a:lnTo>
                  <a:pt x="1449407" y="1218005"/>
                </a:lnTo>
                <a:lnTo>
                  <a:pt x="1447688" y="1218005"/>
                </a:lnTo>
                <a:lnTo>
                  <a:pt x="1440815" y="1218005"/>
                </a:lnTo>
                <a:lnTo>
                  <a:pt x="1438810" y="1216001"/>
                </a:lnTo>
                <a:lnTo>
                  <a:pt x="1438810" y="1213996"/>
                </a:lnTo>
                <a:lnTo>
                  <a:pt x="1438810" y="1213137"/>
                </a:lnTo>
                <a:lnTo>
                  <a:pt x="1437092" y="1213137"/>
                </a:lnTo>
                <a:lnTo>
                  <a:pt x="1435946" y="1211133"/>
                </a:lnTo>
                <a:close/>
                <a:moveTo>
                  <a:pt x="1074813" y="1151564"/>
                </a:moveTo>
                <a:lnTo>
                  <a:pt x="1067081" y="1163306"/>
                </a:lnTo>
                <a:lnTo>
                  <a:pt x="1058489" y="1173902"/>
                </a:lnTo>
                <a:lnTo>
                  <a:pt x="1053620" y="1188508"/>
                </a:lnTo>
                <a:lnTo>
                  <a:pt x="1063358" y="1187648"/>
                </a:lnTo>
                <a:lnTo>
                  <a:pt x="1069945" y="1190513"/>
                </a:lnTo>
                <a:lnTo>
                  <a:pt x="1074813" y="1195381"/>
                </a:lnTo>
                <a:lnTo>
                  <a:pt x="1081401" y="1204259"/>
                </a:lnTo>
                <a:lnTo>
                  <a:pt x="1083405" y="1197386"/>
                </a:lnTo>
                <a:lnTo>
                  <a:pt x="1083405" y="1192517"/>
                </a:lnTo>
                <a:lnTo>
                  <a:pt x="1085410" y="1188508"/>
                </a:lnTo>
                <a:lnTo>
                  <a:pt x="1085410" y="1183639"/>
                </a:lnTo>
                <a:lnTo>
                  <a:pt x="1094001" y="1183639"/>
                </a:lnTo>
                <a:lnTo>
                  <a:pt x="1098870" y="1195381"/>
                </a:lnTo>
                <a:lnTo>
                  <a:pt x="1106603" y="1199391"/>
                </a:lnTo>
                <a:lnTo>
                  <a:pt x="1113189" y="1202254"/>
                </a:lnTo>
                <a:lnTo>
                  <a:pt x="1119776" y="1206264"/>
                </a:lnTo>
                <a:lnTo>
                  <a:pt x="1126363" y="1213996"/>
                </a:lnTo>
                <a:lnTo>
                  <a:pt x="1119776" y="1224593"/>
                </a:lnTo>
                <a:lnTo>
                  <a:pt x="1112044" y="1236334"/>
                </a:lnTo>
                <a:lnTo>
                  <a:pt x="1105457" y="1252086"/>
                </a:lnTo>
                <a:lnTo>
                  <a:pt x="1099729" y="1265832"/>
                </a:lnTo>
                <a:lnTo>
                  <a:pt x="1099729" y="1274425"/>
                </a:lnTo>
                <a:lnTo>
                  <a:pt x="1100875" y="1280152"/>
                </a:lnTo>
                <a:lnTo>
                  <a:pt x="1100875" y="1283016"/>
                </a:lnTo>
                <a:lnTo>
                  <a:pt x="1102879" y="1285021"/>
                </a:lnTo>
                <a:lnTo>
                  <a:pt x="1104884" y="1287025"/>
                </a:lnTo>
                <a:lnTo>
                  <a:pt x="1105743" y="1289030"/>
                </a:lnTo>
                <a:lnTo>
                  <a:pt x="1111471" y="1289889"/>
                </a:lnTo>
                <a:lnTo>
                  <a:pt x="1111471" y="1287025"/>
                </a:lnTo>
                <a:lnTo>
                  <a:pt x="1114335" y="1280152"/>
                </a:lnTo>
                <a:lnTo>
                  <a:pt x="1119203" y="1269556"/>
                </a:lnTo>
                <a:lnTo>
                  <a:pt x="1124931" y="1255809"/>
                </a:lnTo>
                <a:lnTo>
                  <a:pt x="1129800" y="1244067"/>
                </a:lnTo>
                <a:lnTo>
                  <a:pt x="1134668" y="1234330"/>
                </a:lnTo>
                <a:lnTo>
                  <a:pt x="1136674" y="1227456"/>
                </a:lnTo>
                <a:lnTo>
                  <a:pt x="1148128" y="1227456"/>
                </a:lnTo>
                <a:lnTo>
                  <a:pt x="1150134" y="1246071"/>
                </a:lnTo>
                <a:lnTo>
                  <a:pt x="1150134" y="1262682"/>
                </a:lnTo>
                <a:lnTo>
                  <a:pt x="1150134" y="1283302"/>
                </a:lnTo>
                <a:lnTo>
                  <a:pt x="1152138" y="1305640"/>
                </a:lnTo>
                <a:lnTo>
                  <a:pt x="1173331" y="1308505"/>
                </a:lnTo>
                <a:lnTo>
                  <a:pt x="1181922" y="1295903"/>
                </a:lnTo>
                <a:lnTo>
                  <a:pt x="1197387" y="1287025"/>
                </a:lnTo>
                <a:lnTo>
                  <a:pt x="1213711" y="1278147"/>
                </a:lnTo>
                <a:lnTo>
                  <a:pt x="1230895" y="1271274"/>
                </a:lnTo>
                <a:lnTo>
                  <a:pt x="1247219" y="1264401"/>
                </a:lnTo>
                <a:lnTo>
                  <a:pt x="1262684" y="1255523"/>
                </a:lnTo>
                <a:lnTo>
                  <a:pt x="1269271" y="1245785"/>
                </a:lnTo>
                <a:lnTo>
                  <a:pt x="1265547" y="1245785"/>
                </a:lnTo>
                <a:lnTo>
                  <a:pt x="1264689" y="1241776"/>
                </a:lnTo>
                <a:lnTo>
                  <a:pt x="1264689" y="1240917"/>
                </a:lnTo>
                <a:lnTo>
                  <a:pt x="1262684" y="1238912"/>
                </a:lnTo>
                <a:lnTo>
                  <a:pt x="1260679" y="1238912"/>
                </a:lnTo>
                <a:lnTo>
                  <a:pt x="1258674" y="1238912"/>
                </a:lnTo>
                <a:lnTo>
                  <a:pt x="1255810" y="1236907"/>
                </a:lnTo>
                <a:lnTo>
                  <a:pt x="1249224" y="1241776"/>
                </a:lnTo>
                <a:lnTo>
                  <a:pt x="1237768" y="1248649"/>
                </a:lnTo>
                <a:lnTo>
                  <a:pt x="1224308" y="1259246"/>
                </a:lnTo>
                <a:lnTo>
                  <a:pt x="1207124" y="1268124"/>
                </a:lnTo>
                <a:lnTo>
                  <a:pt x="1191659" y="1277861"/>
                </a:lnTo>
                <a:lnTo>
                  <a:pt x="1177340" y="1284735"/>
                </a:lnTo>
                <a:lnTo>
                  <a:pt x="1166744" y="1288744"/>
                </a:lnTo>
                <a:lnTo>
                  <a:pt x="1163880" y="1289603"/>
                </a:lnTo>
                <a:lnTo>
                  <a:pt x="1161875" y="1288744"/>
                </a:lnTo>
                <a:lnTo>
                  <a:pt x="1159871" y="1286739"/>
                </a:lnTo>
                <a:lnTo>
                  <a:pt x="1159871" y="1284735"/>
                </a:lnTo>
                <a:lnTo>
                  <a:pt x="1159871" y="1282729"/>
                </a:lnTo>
                <a:lnTo>
                  <a:pt x="1159011" y="1279866"/>
                </a:lnTo>
                <a:lnTo>
                  <a:pt x="1163880" y="1270987"/>
                </a:lnTo>
                <a:lnTo>
                  <a:pt x="1163880" y="1264114"/>
                </a:lnTo>
                <a:lnTo>
                  <a:pt x="1161875" y="1259246"/>
                </a:lnTo>
                <a:lnTo>
                  <a:pt x="1159871" y="1250368"/>
                </a:lnTo>
                <a:lnTo>
                  <a:pt x="1163593" y="1240631"/>
                </a:lnTo>
                <a:lnTo>
                  <a:pt x="1165599" y="1238626"/>
                </a:lnTo>
                <a:lnTo>
                  <a:pt x="1166458" y="1236621"/>
                </a:lnTo>
                <a:lnTo>
                  <a:pt x="1168462" y="1234617"/>
                </a:lnTo>
                <a:lnTo>
                  <a:pt x="1170467" y="1234617"/>
                </a:lnTo>
                <a:lnTo>
                  <a:pt x="1172471" y="1234617"/>
                </a:lnTo>
                <a:lnTo>
                  <a:pt x="1173331" y="1233757"/>
                </a:lnTo>
                <a:lnTo>
                  <a:pt x="1175336" y="1231752"/>
                </a:lnTo>
                <a:lnTo>
                  <a:pt x="1175336" y="1227743"/>
                </a:lnTo>
                <a:lnTo>
                  <a:pt x="1177340" y="1222874"/>
                </a:lnTo>
                <a:lnTo>
                  <a:pt x="1177340" y="1213996"/>
                </a:lnTo>
                <a:lnTo>
                  <a:pt x="1168749" y="1209128"/>
                </a:lnTo>
                <a:lnTo>
                  <a:pt x="1160157" y="1207123"/>
                </a:lnTo>
                <a:lnTo>
                  <a:pt x="1153570" y="1207123"/>
                </a:lnTo>
                <a:lnTo>
                  <a:pt x="1145838" y="1204259"/>
                </a:lnTo>
                <a:lnTo>
                  <a:pt x="1133236" y="1195381"/>
                </a:lnTo>
                <a:lnTo>
                  <a:pt x="1125504" y="1187648"/>
                </a:lnTo>
                <a:lnTo>
                  <a:pt x="1119776" y="1177053"/>
                </a:lnTo>
                <a:lnTo>
                  <a:pt x="1113189" y="1167315"/>
                </a:lnTo>
                <a:lnTo>
                  <a:pt x="1105457" y="1160442"/>
                </a:lnTo>
                <a:lnTo>
                  <a:pt x="1091997" y="1153568"/>
                </a:lnTo>
                <a:close/>
                <a:moveTo>
                  <a:pt x="1412176" y="1136099"/>
                </a:moveTo>
                <a:lnTo>
                  <a:pt x="1424778" y="1136958"/>
                </a:lnTo>
                <a:lnTo>
                  <a:pt x="1432224" y="1138963"/>
                </a:lnTo>
                <a:lnTo>
                  <a:pt x="1442821" y="1142973"/>
                </a:lnTo>
                <a:lnTo>
                  <a:pt x="1442821" y="1150706"/>
                </a:lnTo>
                <a:lnTo>
                  <a:pt x="1439097" y="1150706"/>
                </a:lnTo>
                <a:lnTo>
                  <a:pt x="1436233" y="1152710"/>
                </a:lnTo>
                <a:lnTo>
                  <a:pt x="1432224" y="1152710"/>
                </a:lnTo>
                <a:lnTo>
                  <a:pt x="1429360" y="1152710"/>
                </a:lnTo>
                <a:lnTo>
                  <a:pt x="1424778" y="1154429"/>
                </a:lnTo>
                <a:lnTo>
                  <a:pt x="1420768" y="1149560"/>
                </a:lnTo>
                <a:lnTo>
                  <a:pt x="1418763" y="1147841"/>
                </a:lnTo>
                <a:lnTo>
                  <a:pt x="1417904" y="1143832"/>
                </a:lnTo>
                <a:lnTo>
                  <a:pt x="1415899" y="1140968"/>
                </a:lnTo>
                <a:close/>
                <a:moveTo>
                  <a:pt x="1490934" y="1116625"/>
                </a:moveTo>
                <a:lnTo>
                  <a:pt x="1501530" y="1116625"/>
                </a:lnTo>
                <a:lnTo>
                  <a:pt x="1501530" y="1130371"/>
                </a:lnTo>
                <a:lnTo>
                  <a:pt x="1501530" y="1142973"/>
                </a:lnTo>
                <a:lnTo>
                  <a:pt x="1503534" y="1152710"/>
                </a:lnTo>
                <a:lnTo>
                  <a:pt x="1504394" y="1164166"/>
                </a:lnTo>
                <a:lnTo>
                  <a:pt x="1523582" y="1164166"/>
                </a:lnTo>
                <a:lnTo>
                  <a:pt x="1523582" y="1183640"/>
                </a:lnTo>
                <a:lnTo>
                  <a:pt x="1531315" y="1183640"/>
                </a:lnTo>
                <a:lnTo>
                  <a:pt x="1533320" y="1184499"/>
                </a:lnTo>
                <a:lnTo>
                  <a:pt x="1535324" y="1184499"/>
                </a:lnTo>
                <a:lnTo>
                  <a:pt x="1537042" y="1184499"/>
                </a:lnTo>
                <a:lnTo>
                  <a:pt x="1538188" y="1184499"/>
                </a:lnTo>
                <a:lnTo>
                  <a:pt x="1539906" y="1184499"/>
                </a:lnTo>
                <a:lnTo>
                  <a:pt x="1541911" y="1186504"/>
                </a:lnTo>
                <a:lnTo>
                  <a:pt x="1539906" y="1197100"/>
                </a:lnTo>
                <a:lnTo>
                  <a:pt x="1537042" y="1208842"/>
                </a:lnTo>
                <a:lnTo>
                  <a:pt x="1535324" y="1220297"/>
                </a:lnTo>
                <a:lnTo>
                  <a:pt x="1531315" y="1220297"/>
                </a:lnTo>
                <a:lnTo>
                  <a:pt x="1530455" y="1216575"/>
                </a:lnTo>
                <a:lnTo>
                  <a:pt x="1530455" y="1215429"/>
                </a:lnTo>
                <a:lnTo>
                  <a:pt x="1530455" y="1213710"/>
                </a:lnTo>
                <a:lnTo>
                  <a:pt x="1528451" y="1211706"/>
                </a:lnTo>
                <a:lnTo>
                  <a:pt x="1528451" y="1209701"/>
                </a:lnTo>
                <a:lnTo>
                  <a:pt x="1526446" y="1213710"/>
                </a:lnTo>
                <a:lnTo>
                  <a:pt x="1524727" y="1213710"/>
                </a:lnTo>
                <a:lnTo>
                  <a:pt x="1524727" y="1215429"/>
                </a:lnTo>
                <a:lnTo>
                  <a:pt x="1523582" y="1215429"/>
                </a:lnTo>
                <a:lnTo>
                  <a:pt x="1519859" y="1216575"/>
                </a:lnTo>
                <a:lnTo>
                  <a:pt x="1519859" y="1209701"/>
                </a:lnTo>
                <a:lnTo>
                  <a:pt x="1521864" y="1208842"/>
                </a:lnTo>
                <a:lnTo>
                  <a:pt x="1521864" y="1206837"/>
                </a:lnTo>
                <a:lnTo>
                  <a:pt x="1523582" y="1204832"/>
                </a:lnTo>
                <a:lnTo>
                  <a:pt x="1523582" y="1201969"/>
                </a:lnTo>
                <a:lnTo>
                  <a:pt x="1523582" y="1198246"/>
                </a:lnTo>
                <a:lnTo>
                  <a:pt x="1519859" y="1198246"/>
                </a:lnTo>
                <a:lnTo>
                  <a:pt x="1512986" y="1204832"/>
                </a:lnTo>
                <a:lnTo>
                  <a:pt x="1506399" y="1211706"/>
                </a:lnTo>
                <a:lnTo>
                  <a:pt x="1497807" y="1216575"/>
                </a:lnTo>
                <a:lnTo>
                  <a:pt x="1497807" y="1211706"/>
                </a:lnTo>
                <a:lnTo>
                  <a:pt x="1497807" y="1206837"/>
                </a:lnTo>
                <a:lnTo>
                  <a:pt x="1497807" y="1204832"/>
                </a:lnTo>
                <a:lnTo>
                  <a:pt x="1496661" y="1203973"/>
                </a:lnTo>
                <a:lnTo>
                  <a:pt x="1492938" y="1201969"/>
                </a:lnTo>
                <a:lnTo>
                  <a:pt x="1488069" y="1201969"/>
                </a:lnTo>
                <a:lnTo>
                  <a:pt x="1479478" y="1201969"/>
                </a:lnTo>
                <a:lnTo>
                  <a:pt x="1476614" y="1201969"/>
                </a:lnTo>
                <a:lnTo>
                  <a:pt x="1472605" y="1201969"/>
                </a:lnTo>
                <a:lnTo>
                  <a:pt x="1468022" y="1199964"/>
                </a:lnTo>
                <a:lnTo>
                  <a:pt x="1463153" y="1199964"/>
                </a:lnTo>
                <a:lnTo>
                  <a:pt x="1458285" y="1198246"/>
                </a:lnTo>
                <a:lnTo>
                  <a:pt x="1454562" y="1195095"/>
                </a:lnTo>
                <a:lnTo>
                  <a:pt x="1464013" y="1181635"/>
                </a:lnTo>
                <a:lnTo>
                  <a:pt x="1474609" y="1161302"/>
                </a:lnTo>
                <a:lnTo>
                  <a:pt x="1481483" y="1138964"/>
                </a:lnTo>
                <a:close/>
                <a:moveTo>
                  <a:pt x="1172756" y="1057629"/>
                </a:moveTo>
                <a:lnTo>
                  <a:pt x="1187075" y="1057629"/>
                </a:lnTo>
                <a:lnTo>
                  <a:pt x="1187075" y="1064503"/>
                </a:lnTo>
                <a:lnTo>
                  <a:pt x="1184212" y="1064503"/>
                </a:lnTo>
                <a:lnTo>
                  <a:pt x="1182493" y="1066220"/>
                </a:lnTo>
                <a:lnTo>
                  <a:pt x="1181347" y="1066220"/>
                </a:lnTo>
                <a:lnTo>
                  <a:pt x="1179630" y="1066220"/>
                </a:lnTo>
                <a:lnTo>
                  <a:pt x="1177625" y="1068226"/>
                </a:lnTo>
                <a:lnTo>
                  <a:pt x="1172756" y="1068226"/>
                </a:lnTo>
                <a:close/>
                <a:moveTo>
                  <a:pt x="495164" y="1049896"/>
                </a:moveTo>
                <a:lnTo>
                  <a:pt x="501751" y="1049896"/>
                </a:lnTo>
                <a:lnTo>
                  <a:pt x="504615" y="1050755"/>
                </a:lnTo>
                <a:lnTo>
                  <a:pt x="508625" y="1052760"/>
                </a:lnTo>
                <a:lnTo>
                  <a:pt x="513207" y="1052760"/>
                </a:lnTo>
                <a:lnTo>
                  <a:pt x="520080" y="1052760"/>
                </a:lnTo>
                <a:lnTo>
                  <a:pt x="522085" y="1066220"/>
                </a:lnTo>
                <a:lnTo>
                  <a:pt x="524948" y="1077103"/>
                </a:lnTo>
                <a:lnTo>
                  <a:pt x="526667" y="1090563"/>
                </a:lnTo>
                <a:lnTo>
                  <a:pt x="520080" y="1090563"/>
                </a:lnTo>
                <a:lnTo>
                  <a:pt x="516357" y="1084835"/>
                </a:lnTo>
                <a:lnTo>
                  <a:pt x="513207" y="1081972"/>
                </a:lnTo>
                <a:lnTo>
                  <a:pt x="508625" y="1077963"/>
                </a:lnTo>
                <a:lnTo>
                  <a:pt x="504615" y="1075098"/>
                </a:lnTo>
                <a:lnTo>
                  <a:pt x="501751" y="1070230"/>
                </a:lnTo>
                <a:lnTo>
                  <a:pt x="498028" y="1064502"/>
                </a:lnTo>
                <a:lnTo>
                  <a:pt x="496023" y="1061638"/>
                </a:lnTo>
                <a:lnTo>
                  <a:pt x="495164" y="1057629"/>
                </a:lnTo>
                <a:lnTo>
                  <a:pt x="495164" y="1054765"/>
                </a:lnTo>
                <a:close/>
                <a:moveTo>
                  <a:pt x="4137439" y="1037296"/>
                </a:moveTo>
                <a:lnTo>
                  <a:pt x="4139444" y="1039301"/>
                </a:lnTo>
                <a:lnTo>
                  <a:pt x="4139444" y="1041019"/>
                </a:lnTo>
                <a:lnTo>
                  <a:pt x="4140302" y="1041019"/>
                </a:lnTo>
                <a:lnTo>
                  <a:pt x="4140302" y="1043024"/>
                </a:lnTo>
                <a:lnTo>
                  <a:pt x="4146030" y="1054766"/>
                </a:lnTo>
                <a:lnTo>
                  <a:pt x="4146030" y="1070231"/>
                </a:lnTo>
                <a:lnTo>
                  <a:pt x="4146030" y="1084837"/>
                </a:lnTo>
                <a:lnTo>
                  <a:pt x="4148895" y="1102306"/>
                </a:lnTo>
                <a:lnTo>
                  <a:pt x="4153763" y="1118631"/>
                </a:lnTo>
                <a:lnTo>
                  <a:pt x="4162355" y="1136959"/>
                </a:lnTo>
                <a:lnTo>
                  <a:pt x="4167223" y="1157293"/>
                </a:lnTo>
                <a:lnTo>
                  <a:pt x="4144313" y="1154429"/>
                </a:lnTo>
                <a:lnTo>
                  <a:pt x="4144313" y="1169894"/>
                </a:lnTo>
                <a:lnTo>
                  <a:pt x="4147176" y="1181636"/>
                </a:lnTo>
                <a:lnTo>
                  <a:pt x="4148895" y="1193378"/>
                </a:lnTo>
                <a:lnTo>
                  <a:pt x="4152904" y="1209702"/>
                </a:lnTo>
                <a:lnTo>
                  <a:pt x="4147176" y="1209702"/>
                </a:lnTo>
                <a:lnTo>
                  <a:pt x="4144313" y="1209702"/>
                </a:lnTo>
                <a:lnTo>
                  <a:pt x="4139444" y="1211706"/>
                </a:lnTo>
                <a:lnTo>
                  <a:pt x="4137439" y="1211706"/>
                </a:lnTo>
                <a:lnTo>
                  <a:pt x="4134575" y="1213712"/>
                </a:lnTo>
                <a:lnTo>
                  <a:pt x="4130852" y="1203974"/>
                </a:lnTo>
                <a:lnTo>
                  <a:pt x="4128847" y="1184500"/>
                </a:lnTo>
                <a:lnTo>
                  <a:pt x="4128847" y="1163307"/>
                </a:lnTo>
                <a:lnTo>
                  <a:pt x="4128847" y="1138964"/>
                </a:lnTo>
                <a:lnTo>
                  <a:pt x="4128847" y="1116625"/>
                </a:lnTo>
                <a:lnTo>
                  <a:pt x="4125983" y="1102306"/>
                </a:lnTo>
                <a:lnTo>
                  <a:pt x="4125983" y="1064503"/>
                </a:lnTo>
                <a:lnTo>
                  <a:pt x="4128847" y="1059635"/>
                </a:lnTo>
                <a:lnTo>
                  <a:pt x="4130852" y="1056770"/>
                </a:lnTo>
                <a:lnTo>
                  <a:pt x="4132570" y="1052761"/>
                </a:lnTo>
                <a:lnTo>
                  <a:pt x="4134575" y="1049898"/>
                </a:lnTo>
                <a:lnTo>
                  <a:pt x="4135434" y="1044170"/>
                </a:lnTo>
                <a:close/>
                <a:moveTo>
                  <a:pt x="2165949" y="1023835"/>
                </a:moveTo>
                <a:lnTo>
                  <a:pt x="2169672" y="1044169"/>
                </a:lnTo>
                <a:lnTo>
                  <a:pt x="2167667" y="1064503"/>
                </a:lnTo>
                <a:lnTo>
                  <a:pt x="2163085" y="1086555"/>
                </a:lnTo>
                <a:lnTo>
                  <a:pt x="2149625" y="1093428"/>
                </a:lnTo>
                <a:lnTo>
                  <a:pt x="2137024" y="1097438"/>
                </a:lnTo>
                <a:lnTo>
                  <a:pt x="2118694" y="1098297"/>
                </a:lnTo>
                <a:lnTo>
                  <a:pt x="2118694" y="1090565"/>
                </a:lnTo>
                <a:lnTo>
                  <a:pt x="2123563" y="1077963"/>
                </a:lnTo>
                <a:lnTo>
                  <a:pt x="2123563" y="1063357"/>
                </a:lnTo>
                <a:lnTo>
                  <a:pt x="2122704" y="1045887"/>
                </a:lnTo>
                <a:lnTo>
                  <a:pt x="2132155" y="1037296"/>
                </a:lnTo>
                <a:lnTo>
                  <a:pt x="2140746" y="1030422"/>
                </a:lnTo>
                <a:lnTo>
                  <a:pt x="2150484" y="1025554"/>
                </a:lnTo>
                <a:close/>
                <a:moveTo>
                  <a:pt x="2406228" y="997488"/>
                </a:moveTo>
                <a:lnTo>
                  <a:pt x="2409092" y="1000352"/>
                </a:lnTo>
                <a:lnTo>
                  <a:pt x="2411097" y="1002357"/>
                </a:lnTo>
                <a:lnTo>
                  <a:pt x="2412814" y="1004362"/>
                </a:lnTo>
                <a:lnTo>
                  <a:pt x="2412814" y="1007225"/>
                </a:lnTo>
                <a:lnTo>
                  <a:pt x="2412814" y="1011235"/>
                </a:lnTo>
                <a:lnTo>
                  <a:pt x="2413960" y="1015818"/>
                </a:lnTo>
                <a:lnTo>
                  <a:pt x="2412814" y="1018967"/>
                </a:lnTo>
                <a:lnTo>
                  <a:pt x="2411097" y="1020686"/>
                </a:lnTo>
                <a:lnTo>
                  <a:pt x="2411097" y="1022690"/>
                </a:lnTo>
                <a:lnTo>
                  <a:pt x="2411097" y="1023836"/>
                </a:lnTo>
                <a:lnTo>
                  <a:pt x="2411097" y="1025555"/>
                </a:lnTo>
                <a:lnTo>
                  <a:pt x="2409092" y="1027560"/>
                </a:lnTo>
                <a:lnTo>
                  <a:pt x="2407086" y="1029564"/>
                </a:lnTo>
                <a:lnTo>
                  <a:pt x="2406228" y="1029564"/>
                </a:lnTo>
                <a:lnTo>
                  <a:pt x="2404223" y="1029564"/>
                </a:lnTo>
                <a:lnTo>
                  <a:pt x="2402218" y="1030423"/>
                </a:lnTo>
                <a:lnTo>
                  <a:pt x="2399354" y="1030423"/>
                </a:lnTo>
                <a:lnTo>
                  <a:pt x="2393626" y="1018967"/>
                </a:lnTo>
                <a:lnTo>
                  <a:pt x="2390762" y="1014099"/>
                </a:lnTo>
                <a:lnTo>
                  <a:pt x="2390762" y="1012094"/>
                </a:lnTo>
                <a:lnTo>
                  <a:pt x="2392767" y="1011235"/>
                </a:lnTo>
                <a:lnTo>
                  <a:pt x="2399354" y="1007225"/>
                </a:lnTo>
                <a:close/>
                <a:moveTo>
                  <a:pt x="2482979" y="959684"/>
                </a:moveTo>
                <a:lnTo>
                  <a:pt x="2487848" y="961689"/>
                </a:lnTo>
                <a:lnTo>
                  <a:pt x="2489853" y="961689"/>
                </a:lnTo>
                <a:lnTo>
                  <a:pt x="2491572" y="961689"/>
                </a:lnTo>
                <a:lnTo>
                  <a:pt x="2492716" y="963693"/>
                </a:lnTo>
                <a:lnTo>
                  <a:pt x="2494721" y="963693"/>
                </a:lnTo>
                <a:lnTo>
                  <a:pt x="2491572" y="968563"/>
                </a:lnTo>
                <a:lnTo>
                  <a:pt x="2489853" y="973431"/>
                </a:lnTo>
                <a:lnTo>
                  <a:pt x="2487848" y="978300"/>
                </a:lnTo>
                <a:lnTo>
                  <a:pt x="2484984" y="984028"/>
                </a:lnTo>
                <a:lnTo>
                  <a:pt x="2479256" y="986891"/>
                </a:lnTo>
                <a:lnTo>
                  <a:pt x="2479256" y="982023"/>
                </a:lnTo>
                <a:lnTo>
                  <a:pt x="2478111" y="982023"/>
                </a:lnTo>
                <a:lnTo>
                  <a:pt x="2478111" y="980018"/>
                </a:lnTo>
                <a:lnTo>
                  <a:pt x="2478111" y="978300"/>
                </a:lnTo>
                <a:lnTo>
                  <a:pt x="2476392" y="975149"/>
                </a:lnTo>
                <a:lnTo>
                  <a:pt x="2479256" y="971426"/>
                </a:lnTo>
                <a:lnTo>
                  <a:pt x="2481261" y="968563"/>
                </a:lnTo>
                <a:lnTo>
                  <a:pt x="2482979" y="964553"/>
                </a:lnTo>
                <a:close/>
                <a:moveTo>
                  <a:pt x="236557" y="956820"/>
                </a:moveTo>
                <a:lnTo>
                  <a:pt x="241426" y="964553"/>
                </a:lnTo>
                <a:lnTo>
                  <a:pt x="241426" y="971426"/>
                </a:lnTo>
                <a:lnTo>
                  <a:pt x="236557" y="980018"/>
                </a:lnTo>
                <a:lnTo>
                  <a:pt x="229684" y="984887"/>
                </a:lnTo>
                <a:lnTo>
                  <a:pt x="223097" y="988896"/>
                </a:lnTo>
                <a:lnTo>
                  <a:pt x="221092" y="990901"/>
                </a:lnTo>
                <a:lnTo>
                  <a:pt x="218228" y="986892"/>
                </a:lnTo>
                <a:lnTo>
                  <a:pt x="216223" y="984027"/>
                </a:lnTo>
                <a:lnTo>
                  <a:pt x="214505" y="978299"/>
                </a:lnTo>
                <a:lnTo>
                  <a:pt x="214505" y="973431"/>
                </a:lnTo>
                <a:lnTo>
                  <a:pt x="212500" y="968562"/>
                </a:lnTo>
                <a:lnTo>
                  <a:pt x="224815" y="963694"/>
                </a:lnTo>
                <a:lnTo>
                  <a:pt x="227965" y="961689"/>
                </a:lnTo>
                <a:lnTo>
                  <a:pt x="232548" y="959684"/>
                </a:lnTo>
                <a:close/>
                <a:moveTo>
                  <a:pt x="2543693" y="934483"/>
                </a:moveTo>
                <a:lnTo>
                  <a:pt x="2557154" y="941357"/>
                </a:lnTo>
                <a:lnTo>
                  <a:pt x="2557154" y="946225"/>
                </a:lnTo>
                <a:lnTo>
                  <a:pt x="2553144" y="946225"/>
                </a:lnTo>
                <a:lnTo>
                  <a:pt x="2552285" y="948230"/>
                </a:lnTo>
                <a:lnTo>
                  <a:pt x="2548562" y="949949"/>
                </a:lnTo>
                <a:lnTo>
                  <a:pt x="2546557" y="953099"/>
                </a:lnTo>
                <a:lnTo>
                  <a:pt x="2543693" y="951094"/>
                </a:lnTo>
                <a:lnTo>
                  <a:pt x="2541688" y="951094"/>
                </a:lnTo>
                <a:lnTo>
                  <a:pt x="2539683" y="949949"/>
                </a:lnTo>
                <a:lnTo>
                  <a:pt x="2538824" y="949949"/>
                </a:lnTo>
                <a:lnTo>
                  <a:pt x="2538824" y="946225"/>
                </a:lnTo>
                <a:lnTo>
                  <a:pt x="2538824" y="943362"/>
                </a:lnTo>
                <a:lnTo>
                  <a:pt x="2538824" y="941357"/>
                </a:lnTo>
                <a:lnTo>
                  <a:pt x="2539683" y="937347"/>
                </a:lnTo>
                <a:close/>
                <a:moveTo>
                  <a:pt x="2183990" y="925890"/>
                </a:moveTo>
                <a:lnTo>
                  <a:pt x="2201461" y="927895"/>
                </a:lnTo>
                <a:lnTo>
                  <a:pt x="2214921" y="930759"/>
                </a:lnTo>
                <a:lnTo>
                  <a:pt x="2210911" y="937346"/>
                </a:lnTo>
                <a:lnTo>
                  <a:pt x="2209193" y="943360"/>
                </a:lnTo>
                <a:lnTo>
                  <a:pt x="2206329" y="948229"/>
                </a:lnTo>
                <a:lnTo>
                  <a:pt x="2202320" y="953097"/>
                </a:lnTo>
                <a:lnTo>
                  <a:pt x="2210911" y="953097"/>
                </a:lnTo>
                <a:lnTo>
                  <a:pt x="2214921" y="949947"/>
                </a:lnTo>
                <a:lnTo>
                  <a:pt x="2215780" y="948229"/>
                </a:lnTo>
                <a:lnTo>
                  <a:pt x="2219789" y="946224"/>
                </a:lnTo>
                <a:lnTo>
                  <a:pt x="2224371" y="946224"/>
                </a:lnTo>
                <a:lnTo>
                  <a:pt x="2224371" y="953097"/>
                </a:lnTo>
                <a:lnTo>
                  <a:pt x="2229240" y="964552"/>
                </a:lnTo>
                <a:lnTo>
                  <a:pt x="2226376" y="975149"/>
                </a:lnTo>
                <a:lnTo>
                  <a:pt x="2221508" y="984027"/>
                </a:lnTo>
                <a:lnTo>
                  <a:pt x="2217784" y="990900"/>
                </a:lnTo>
                <a:lnTo>
                  <a:pt x="2226376" y="998632"/>
                </a:lnTo>
                <a:lnTo>
                  <a:pt x="2234968" y="1011234"/>
                </a:lnTo>
                <a:lnTo>
                  <a:pt x="2246710" y="1023835"/>
                </a:lnTo>
                <a:lnTo>
                  <a:pt x="2256161" y="1039300"/>
                </a:lnTo>
                <a:lnTo>
                  <a:pt x="2264752" y="1056769"/>
                </a:lnTo>
                <a:lnTo>
                  <a:pt x="2271625" y="1071089"/>
                </a:lnTo>
                <a:lnTo>
                  <a:pt x="2273630" y="1083690"/>
                </a:lnTo>
                <a:lnTo>
                  <a:pt x="2269621" y="1095432"/>
                </a:lnTo>
                <a:lnTo>
                  <a:pt x="2261888" y="1102305"/>
                </a:lnTo>
                <a:lnTo>
                  <a:pt x="2251292" y="1108892"/>
                </a:lnTo>
                <a:lnTo>
                  <a:pt x="2234968" y="1115765"/>
                </a:lnTo>
                <a:lnTo>
                  <a:pt x="2214921" y="1120633"/>
                </a:lnTo>
                <a:lnTo>
                  <a:pt x="2196592" y="1125502"/>
                </a:lnTo>
                <a:lnTo>
                  <a:pt x="2181127" y="1127507"/>
                </a:lnTo>
                <a:lnTo>
                  <a:pt x="2181127" y="1123498"/>
                </a:lnTo>
                <a:lnTo>
                  <a:pt x="2190864" y="1108892"/>
                </a:lnTo>
                <a:lnTo>
                  <a:pt x="2199455" y="1093427"/>
                </a:lnTo>
                <a:lnTo>
                  <a:pt x="2194587" y="1093427"/>
                </a:lnTo>
                <a:lnTo>
                  <a:pt x="2190864" y="1093427"/>
                </a:lnTo>
                <a:lnTo>
                  <a:pt x="2188000" y="1091422"/>
                </a:lnTo>
                <a:lnTo>
                  <a:pt x="2188000" y="1090563"/>
                </a:lnTo>
                <a:lnTo>
                  <a:pt x="2185995" y="1088558"/>
                </a:lnTo>
                <a:lnTo>
                  <a:pt x="2185995" y="1084835"/>
                </a:lnTo>
                <a:lnTo>
                  <a:pt x="2183990" y="1079967"/>
                </a:lnTo>
                <a:lnTo>
                  <a:pt x="2196592" y="1077102"/>
                </a:lnTo>
                <a:lnTo>
                  <a:pt x="2192869" y="1073093"/>
                </a:lnTo>
                <a:lnTo>
                  <a:pt x="2192869" y="1071089"/>
                </a:lnTo>
                <a:lnTo>
                  <a:pt x="2190864" y="1070230"/>
                </a:lnTo>
                <a:lnTo>
                  <a:pt x="2190864" y="1068225"/>
                </a:lnTo>
                <a:lnTo>
                  <a:pt x="2192869" y="1064502"/>
                </a:lnTo>
                <a:lnTo>
                  <a:pt x="2194587" y="1057628"/>
                </a:lnTo>
                <a:lnTo>
                  <a:pt x="2199455" y="1052760"/>
                </a:lnTo>
                <a:lnTo>
                  <a:pt x="2202320" y="1049896"/>
                </a:lnTo>
                <a:lnTo>
                  <a:pt x="2209193" y="1045887"/>
                </a:lnTo>
                <a:lnTo>
                  <a:pt x="2214921" y="1043022"/>
                </a:lnTo>
                <a:lnTo>
                  <a:pt x="2212915" y="1039300"/>
                </a:lnTo>
                <a:lnTo>
                  <a:pt x="2212915" y="1037294"/>
                </a:lnTo>
                <a:lnTo>
                  <a:pt x="2210911" y="1036436"/>
                </a:lnTo>
                <a:lnTo>
                  <a:pt x="2210911" y="1034431"/>
                </a:lnTo>
                <a:lnTo>
                  <a:pt x="2209193" y="1030422"/>
                </a:lnTo>
                <a:lnTo>
                  <a:pt x="2208047" y="1030422"/>
                </a:lnTo>
                <a:lnTo>
                  <a:pt x="2208047" y="1029562"/>
                </a:lnTo>
                <a:lnTo>
                  <a:pt x="2206329" y="1029562"/>
                </a:lnTo>
                <a:lnTo>
                  <a:pt x="2202320" y="1027557"/>
                </a:lnTo>
                <a:lnTo>
                  <a:pt x="2199455" y="1025553"/>
                </a:lnTo>
                <a:lnTo>
                  <a:pt x="2197451" y="1025553"/>
                </a:lnTo>
                <a:lnTo>
                  <a:pt x="2194587" y="1025553"/>
                </a:lnTo>
                <a:lnTo>
                  <a:pt x="2190864" y="1023835"/>
                </a:lnTo>
                <a:lnTo>
                  <a:pt x="2188000" y="1023835"/>
                </a:lnTo>
                <a:lnTo>
                  <a:pt x="2188000" y="1022689"/>
                </a:lnTo>
                <a:lnTo>
                  <a:pt x="2185995" y="1020685"/>
                </a:lnTo>
                <a:lnTo>
                  <a:pt x="2185995" y="1018966"/>
                </a:lnTo>
                <a:lnTo>
                  <a:pt x="2185995" y="1015816"/>
                </a:lnTo>
                <a:lnTo>
                  <a:pt x="2183990" y="1012093"/>
                </a:lnTo>
                <a:lnTo>
                  <a:pt x="2185995" y="1011234"/>
                </a:lnTo>
                <a:lnTo>
                  <a:pt x="2185995" y="1009229"/>
                </a:lnTo>
                <a:lnTo>
                  <a:pt x="2188000" y="1007225"/>
                </a:lnTo>
                <a:lnTo>
                  <a:pt x="2188000" y="1005220"/>
                </a:lnTo>
                <a:lnTo>
                  <a:pt x="2188000" y="1002356"/>
                </a:lnTo>
                <a:lnTo>
                  <a:pt x="2183990" y="1002356"/>
                </a:lnTo>
                <a:lnTo>
                  <a:pt x="2183131" y="1005220"/>
                </a:lnTo>
                <a:lnTo>
                  <a:pt x="2183131" y="1007225"/>
                </a:lnTo>
                <a:lnTo>
                  <a:pt x="2183131" y="1009229"/>
                </a:lnTo>
                <a:lnTo>
                  <a:pt x="2181127" y="1009229"/>
                </a:lnTo>
                <a:lnTo>
                  <a:pt x="2179408" y="1011234"/>
                </a:lnTo>
                <a:lnTo>
                  <a:pt x="2177404" y="1012093"/>
                </a:lnTo>
                <a:lnTo>
                  <a:pt x="2174540" y="995482"/>
                </a:lnTo>
                <a:lnTo>
                  <a:pt x="2170530" y="980017"/>
                </a:lnTo>
                <a:lnTo>
                  <a:pt x="2169671" y="968562"/>
                </a:lnTo>
                <a:lnTo>
                  <a:pt x="2172535" y="959684"/>
                </a:lnTo>
                <a:lnTo>
                  <a:pt x="2177404" y="951092"/>
                </a:lnTo>
                <a:lnTo>
                  <a:pt x="2183131" y="941355"/>
                </a:lnTo>
                <a:close/>
                <a:moveTo>
                  <a:pt x="27779" y="890951"/>
                </a:moveTo>
                <a:lnTo>
                  <a:pt x="46968" y="890951"/>
                </a:lnTo>
                <a:lnTo>
                  <a:pt x="46968" y="897825"/>
                </a:lnTo>
                <a:lnTo>
                  <a:pt x="43244" y="897825"/>
                </a:lnTo>
                <a:lnTo>
                  <a:pt x="43244" y="900688"/>
                </a:lnTo>
                <a:lnTo>
                  <a:pt x="38375" y="898683"/>
                </a:lnTo>
                <a:lnTo>
                  <a:pt x="34653" y="895820"/>
                </a:lnTo>
                <a:lnTo>
                  <a:pt x="31788" y="893815"/>
                </a:lnTo>
                <a:close/>
                <a:moveTo>
                  <a:pt x="1191086" y="837683"/>
                </a:moveTo>
                <a:lnTo>
                  <a:pt x="1195954" y="841692"/>
                </a:lnTo>
                <a:lnTo>
                  <a:pt x="1200536" y="846275"/>
                </a:lnTo>
                <a:lnTo>
                  <a:pt x="1204546" y="853148"/>
                </a:lnTo>
                <a:lnTo>
                  <a:pt x="1206551" y="860022"/>
                </a:lnTo>
                <a:lnTo>
                  <a:pt x="1202541" y="860022"/>
                </a:lnTo>
                <a:lnTo>
                  <a:pt x="1199677" y="862027"/>
                </a:lnTo>
                <a:lnTo>
                  <a:pt x="1197672" y="862027"/>
                </a:lnTo>
                <a:lnTo>
                  <a:pt x="1193090" y="863745"/>
                </a:lnTo>
                <a:lnTo>
                  <a:pt x="1187076" y="863745"/>
                </a:lnTo>
                <a:lnTo>
                  <a:pt x="1187076" y="860022"/>
                </a:lnTo>
                <a:lnTo>
                  <a:pt x="1186217" y="860022"/>
                </a:lnTo>
                <a:lnTo>
                  <a:pt x="1186217" y="858017"/>
                </a:lnTo>
                <a:lnTo>
                  <a:pt x="1184212" y="857157"/>
                </a:lnTo>
                <a:lnTo>
                  <a:pt x="1186217" y="853148"/>
                </a:lnTo>
                <a:lnTo>
                  <a:pt x="1186217" y="851144"/>
                </a:lnTo>
                <a:lnTo>
                  <a:pt x="1186217" y="850285"/>
                </a:lnTo>
                <a:lnTo>
                  <a:pt x="1187076" y="848280"/>
                </a:lnTo>
                <a:close/>
                <a:moveTo>
                  <a:pt x="1162161" y="825942"/>
                </a:moveTo>
                <a:lnTo>
                  <a:pt x="1166170" y="829951"/>
                </a:lnTo>
                <a:lnTo>
                  <a:pt x="1167888" y="831956"/>
                </a:lnTo>
                <a:lnTo>
                  <a:pt x="1167888" y="832816"/>
                </a:lnTo>
                <a:lnTo>
                  <a:pt x="1169034" y="836825"/>
                </a:lnTo>
                <a:lnTo>
                  <a:pt x="1169034" y="839689"/>
                </a:lnTo>
                <a:lnTo>
                  <a:pt x="1169034" y="844558"/>
                </a:lnTo>
                <a:lnTo>
                  <a:pt x="1166170" y="844558"/>
                </a:lnTo>
                <a:lnTo>
                  <a:pt x="1166170" y="848281"/>
                </a:lnTo>
                <a:lnTo>
                  <a:pt x="1159296" y="846276"/>
                </a:lnTo>
                <a:lnTo>
                  <a:pt x="1152710" y="844558"/>
                </a:lnTo>
                <a:lnTo>
                  <a:pt x="1147840" y="841694"/>
                </a:lnTo>
                <a:lnTo>
                  <a:pt x="1143831" y="841694"/>
                </a:lnTo>
                <a:lnTo>
                  <a:pt x="1143831" y="837684"/>
                </a:lnTo>
                <a:lnTo>
                  <a:pt x="1150705" y="834820"/>
                </a:lnTo>
                <a:lnTo>
                  <a:pt x="1157292" y="831956"/>
                </a:lnTo>
                <a:close/>
                <a:moveTo>
                  <a:pt x="1236335" y="795871"/>
                </a:moveTo>
                <a:lnTo>
                  <a:pt x="1240059" y="797876"/>
                </a:lnTo>
                <a:lnTo>
                  <a:pt x="1240918" y="799022"/>
                </a:lnTo>
                <a:lnTo>
                  <a:pt x="1242923" y="800740"/>
                </a:lnTo>
                <a:lnTo>
                  <a:pt x="1246933" y="800740"/>
                </a:lnTo>
                <a:lnTo>
                  <a:pt x="1246933" y="802745"/>
                </a:lnTo>
                <a:lnTo>
                  <a:pt x="1246933" y="804749"/>
                </a:lnTo>
                <a:lnTo>
                  <a:pt x="1244928" y="805608"/>
                </a:lnTo>
                <a:lnTo>
                  <a:pt x="1242923" y="807613"/>
                </a:lnTo>
                <a:lnTo>
                  <a:pt x="1240918" y="809617"/>
                </a:lnTo>
                <a:lnTo>
                  <a:pt x="1240059" y="809617"/>
                </a:lnTo>
                <a:lnTo>
                  <a:pt x="1238054" y="811623"/>
                </a:lnTo>
                <a:lnTo>
                  <a:pt x="1236335" y="811623"/>
                </a:lnTo>
                <a:lnTo>
                  <a:pt x="1233471" y="811623"/>
                </a:lnTo>
                <a:lnTo>
                  <a:pt x="1233471" y="805608"/>
                </a:lnTo>
                <a:lnTo>
                  <a:pt x="1233471" y="802745"/>
                </a:lnTo>
                <a:lnTo>
                  <a:pt x="1234330" y="800740"/>
                </a:lnTo>
                <a:close/>
                <a:moveTo>
                  <a:pt x="0" y="777542"/>
                </a:moveTo>
                <a:lnTo>
                  <a:pt x="16324" y="780406"/>
                </a:lnTo>
                <a:lnTo>
                  <a:pt x="27779" y="785275"/>
                </a:lnTo>
                <a:lnTo>
                  <a:pt x="36658" y="795872"/>
                </a:lnTo>
                <a:lnTo>
                  <a:pt x="33507" y="799021"/>
                </a:lnTo>
                <a:lnTo>
                  <a:pt x="29784" y="799021"/>
                </a:lnTo>
                <a:lnTo>
                  <a:pt x="27779" y="800740"/>
                </a:lnTo>
                <a:lnTo>
                  <a:pt x="26920" y="802744"/>
                </a:lnTo>
                <a:lnTo>
                  <a:pt x="21193" y="804749"/>
                </a:lnTo>
                <a:lnTo>
                  <a:pt x="18329" y="800740"/>
                </a:lnTo>
                <a:lnTo>
                  <a:pt x="13460" y="797876"/>
                </a:lnTo>
                <a:lnTo>
                  <a:pt x="9737" y="794153"/>
                </a:lnTo>
                <a:lnTo>
                  <a:pt x="4869" y="792148"/>
                </a:lnTo>
                <a:lnTo>
                  <a:pt x="2863" y="791289"/>
                </a:lnTo>
                <a:lnTo>
                  <a:pt x="0" y="787279"/>
                </a:lnTo>
                <a:lnTo>
                  <a:pt x="0" y="784416"/>
                </a:lnTo>
                <a:close/>
                <a:moveTo>
                  <a:pt x="1132375" y="736875"/>
                </a:moveTo>
                <a:lnTo>
                  <a:pt x="1132375" y="744608"/>
                </a:lnTo>
                <a:lnTo>
                  <a:pt x="1134380" y="748617"/>
                </a:lnTo>
                <a:lnTo>
                  <a:pt x="1135240" y="751481"/>
                </a:lnTo>
                <a:lnTo>
                  <a:pt x="1135240" y="757209"/>
                </a:lnTo>
                <a:lnTo>
                  <a:pt x="1135240" y="764082"/>
                </a:lnTo>
                <a:lnTo>
                  <a:pt x="1154427" y="764082"/>
                </a:lnTo>
                <a:lnTo>
                  <a:pt x="1170752" y="782412"/>
                </a:lnTo>
                <a:lnTo>
                  <a:pt x="1187076" y="800740"/>
                </a:lnTo>
                <a:lnTo>
                  <a:pt x="1187076" y="802746"/>
                </a:lnTo>
                <a:lnTo>
                  <a:pt x="1186217" y="804750"/>
                </a:lnTo>
                <a:lnTo>
                  <a:pt x="1186217" y="805609"/>
                </a:lnTo>
                <a:lnTo>
                  <a:pt x="1184212" y="807614"/>
                </a:lnTo>
                <a:lnTo>
                  <a:pt x="1181348" y="811623"/>
                </a:lnTo>
                <a:lnTo>
                  <a:pt x="1179630" y="812483"/>
                </a:lnTo>
                <a:lnTo>
                  <a:pt x="1177625" y="814488"/>
                </a:lnTo>
                <a:lnTo>
                  <a:pt x="1175620" y="814488"/>
                </a:lnTo>
                <a:lnTo>
                  <a:pt x="1170752" y="814488"/>
                </a:lnTo>
                <a:lnTo>
                  <a:pt x="1166170" y="816492"/>
                </a:lnTo>
                <a:lnTo>
                  <a:pt x="1166170" y="811623"/>
                </a:lnTo>
                <a:lnTo>
                  <a:pt x="1166170" y="805609"/>
                </a:lnTo>
                <a:lnTo>
                  <a:pt x="1166170" y="802746"/>
                </a:lnTo>
                <a:lnTo>
                  <a:pt x="1166170" y="800740"/>
                </a:lnTo>
                <a:lnTo>
                  <a:pt x="1162160" y="797877"/>
                </a:lnTo>
                <a:lnTo>
                  <a:pt x="1159296" y="795872"/>
                </a:lnTo>
                <a:lnTo>
                  <a:pt x="1154427" y="792149"/>
                </a:lnTo>
                <a:lnTo>
                  <a:pt x="1148700" y="805609"/>
                </a:lnTo>
                <a:lnTo>
                  <a:pt x="1139249" y="814488"/>
                </a:lnTo>
                <a:lnTo>
                  <a:pt x="1125789" y="819356"/>
                </a:lnTo>
                <a:lnTo>
                  <a:pt x="1125789" y="814488"/>
                </a:lnTo>
                <a:lnTo>
                  <a:pt x="1125789" y="811623"/>
                </a:lnTo>
                <a:lnTo>
                  <a:pt x="1127507" y="807614"/>
                </a:lnTo>
                <a:lnTo>
                  <a:pt x="1125789" y="804750"/>
                </a:lnTo>
                <a:lnTo>
                  <a:pt x="1123784" y="800740"/>
                </a:lnTo>
                <a:lnTo>
                  <a:pt x="1121780" y="795872"/>
                </a:lnTo>
                <a:lnTo>
                  <a:pt x="1116911" y="794154"/>
                </a:lnTo>
                <a:lnTo>
                  <a:pt x="1114047" y="792149"/>
                </a:lnTo>
                <a:lnTo>
                  <a:pt x="1110324" y="792149"/>
                </a:lnTo>
                <a:lnTo>
                  <a:pt x="1107459" y="791290"/>
                </a:lnTo>
                <a:lnTo>
                  <a:pt x="1105455" y="791290"/>
                </a:lnTo>
                <a:lnTo>
                  <a:pt x="1101732" y="789285"/>
                </a:lnTo>
                <a:lnTo>
                  <a:pt x="1098868" y="785275"/>
                </a:lnTo>
                <a:lnTo>
                  <a:pt x="1108319" y="773820"/>
                </a:lnTo>
                <a:lnTo>
                  <a:pt x="1115192" y="760073"/>
                </a:lnTo>
                <a:lnTo>
                  <a:pt x="1121780" y="746612"/>
                </a:lnTo>
                <a:close/>
                <a:moveTo>
                  <a:pt x="2066858" y="707950"/>
                </a:moveTo>
                <a:lnTo>
                  <a:pt x="2068863" y="711673"/>
                </a:lnTo>
                <a:lnTo>
                  <a:pt x="2070581" y="714537"/>
                </a:lnTo>
                <a:lnTo>
                  <a:pt x="2071727" y="716542"/>
                </a:lnTo>
                <a:lnTo>
                  <a:pt x="2071727" y="719406"/>
                </a:lnTo>
                <a:lnTo>
                  <a:pt x="2073445" y="723415"/>
                </a:lnTo>
                <a:lnTo>
                  <a:pt x="2073445" y="730002"/>
                </a:lnTo>
                <a:lnTo>
                  <a:pt x="2073445" y="734871"/>
                </a:lnTo>
                <a:lnTo>
                  <a:pt x="2075449" y="748617"/>
                </a:lnTo>
                <a:lnTo>
                  <a:pt x="2077455" y="764082"/>
                </a:lnTo>
                <a:lnTo>
                  <a:pt x="2077455" y="777542"/>
                </a:lnTo>
                <a:lnTo>
                  <a:pt x="2058267" y="787279"/>
                </a:lnTo>
                <a:lnTo>
                  <a:pt x="2037074" y="795871"/>
                </a:lnTo>
                <a:lnTo>
                  <a:pt x="2016740" y="805608"/>
                </a:lnTo>
                <a:lnTo>
                  <a:pt x="1999557" y="819355"/>
                </a:lnTo>
                <a:lnTo>
                  <a:pt x="1994689" y="816491"/>
                </a:lnTo>
                <a:lnTo>
                  <a:pt x="1986097" y="812482"/>
                </a:lnTo>
                <a:lnTo>
                  <a:pt x="1974641" y="805608"/>
                </a:lnTo>
                <a:lnTo>
                  <a:pt x="1964904" y="800739"/>
                </a:lnTo>
                <a:lnTo>
                  <a:pt x="1956313" y="795871"/>
                </a:lnTo>
                <a:lnTo>
                  <a:pt x="1952304" y="792148"/>
                </a:lnTo>
                <a:lnTo>
                  <a:pt x="1954308" y="791289"/>
                </a:lnTo>
                <a:lnTo>
                  <a:pt x="1956313" y="789285"/>
                </a:lnTo>
                <a:lnTo>
                  <a:pt x="1958317" y="787279"/>
                </a:lnTo>
                <a:lnTo>
                  <a:pt x="1958317" y="785275"/>
                </a:lnTo>
                <a:lnTo>
                  <a:pt x="1959176" y="782411"/>
                </a:lnTo>
                <a:lnTo>
                  <a:pt x="1954308" y="778688"/>
                </a:lnTo>
                <a:lnTo>
                  <a:pt x="1947721" y="777542"/>
                </a:lnTo>
                <a:lnTo>
                  <a:pt x="1942852" y="773820"/>
                </a:lnTo>
                <a:lnTo>
                  <a:pt x="1937984" y="770955"/>
                </a:lnTo>
                <a:lnTo>
                  <a:pt x="1940848" y="770955"/>
                </a:lnTo>
                <a:lnTo>
                  <a:pt x="1944857" y="766946"/>
                </a:lnTo>
                <a:lnTo>
                  <a:pt x="1945716" y="764942"/>
                </a:lnTo>
                <a:lnTo>
                  <a:pt x="1947721" y="764942"/>
                </a:lnTo>
                <a:lnTo>
                  <a:pt x="1949439" y="764082"/>
                </a:lnTo>
                <a:lnTo>
                  <a:pt x="1954308" y="764082"/>
                </a:lnTo>
                <a:lnTo>
                  <a:pt x="1959176" y="764082"/>
                </a:lnTo>
                <a:lnTo>
                  <a:pt x="1959176" y="751481"/>
                </a:lnTo>
                <a:lnTo>
                  <a:pt x="1934261" y="751481"/>
                </a:lnTo>
                <a:lnTo>
                  <a:pt x="1929392" y="741744"/>
                </a:lnTo>
                <a:lnTo>
                  <a:pt x="1937984" y="734871"/>
                </a:lnTo>
                <a:lnTo>
                  <a:pt x="1944857" y="728284"/>
                </a:lnTo>
                <a:lnTo>
                  <a:pt x="1952304" y="725420"/>
                </a:lnTo>
                <a:lnTo>
                  <a:pt x="1965764" y="721411"/>
                </a:lnTo>
                <a:lnTo>
                  <a:pt x="1971778" y="726280"/>
                </a:lnTo>
                <a:lnTo>
                  <a:pt x="1974641" y="732006"/>
                </a:lnTo>
                <a:lnTo>
                  <a:pt x="1978364" y="734871"/>
                </a:lnTo>
                <a:lnTo>
                  <a:pt x="1981229" y="741744"/>
                </a:lnTo>
                <a:lnTo>
                  <a:pt x="1991824" y="733152"/>
                </a:lnTo>
                <a:lnTo>
                  <a:pt x="2001561" y="726280"/>
                </a:lnTo>
                <a:lnTo>
                  <a:pt x="2015022" y="721411"/>
                </a:lnTo>
                <a:lnTo>
                  <a:pt x="2016740" y="726280"/>
                </a:lnTo>
                <a:lnTo>
                  <a:pt x="2019604" y="728284"/>
                </a:lnTo>
                <a:lnTo>
                  <a:pt x="2019604" y="730002"/>
                </a:lnTo>
                <a:lnTo>
                  <a:pt x="2021609" y="730002"/>
                </a:lnTo>
                <a:lnTo>
                  <a:pt x="2023614" y="730002"/>
                </a:lnTo>
                <a:lnTo>
                  <a:pt x="2026477" y="730002"/>
                </a:lnTo>
                <a:lnTo>
                  <a:pt x="2035069" y="725420"/>
                </a:lnTo>
                <a:lnTo>
                  <a:pt x="2039938" y="719406"/>
                </a:lnTo>
                <a:lnTo>
                  <a:pt x="2046524" y="714537"/>
                </a:lnTo>
                <a:lnTo>
                  <a:pt x="2053398" y="709669"/>
                </a:lnTo>
                <a:close/>
                <a:moveTo>
                  <a:pt x="1251513" y="646663"/>
                </a:moveTo>
                <a:lnTo>
                  <a:pt x="1254378" y="648668"/>
                </a:lnTo>
                <a:lnTo>
                  <a:pt x="1256383" y="650673"/>
                </a:lnTo>
                <a:lnTo>
                  <a:pt x="1258387" y="650673"/>
                </a:lnTo>
                <a:lnTo>
                  <a:pt x="1260392" y="651532"/>
                </a:lnTo>
                <a:lnTo>
                  <a:pt x="1260392" y="653537"/>
                </a:lnTo>
                <a:lnTo>
                  <a:pt x="1260392" y="655542"/>
                </a:lnTo>
                <a:lnTo>
                  <a:pt x="1261252" y="658405"/>
                </a:lnTo>
                <a:lnTo>
                  <a:pt x="1264974" y="664133"/>
                </a:lnTo>
                <a:lnTo>
                  <a:pt x="1266978" y="669002"/>
                </a:lnTo>
                <a:lnTo>
                  <a:pt x="1267838" y="673870"/>
                </a:lnTo>
                <a:lnTo>
                  <a:pt x="1269843" y="680744"/>
                </a:lnTo>
                <a:lnTo>
                  <a:pt x="1264974" y="682748"/>
                </a:lnTo>
                <a:lnTo>
                  <a:pt x="1260392" y="684467"/>
                </a:lnTo>
                <a:lnTo>
                  <a:pt x="1254378" y="684467"/>
                </a:lnTo>
                <a:lnTo>
                  <a:pt x="1246931" y="685613"/>
                </a:lnTo>
                <a:lnTo>
                  <a:pt x="1244927" y="677880"/>
                </a:lnTo>
                <a:lnTo>
                  <a:pt x="1242922" y="669002"/>
                </a:lnTo>
                <a:lnTo>
                  <a:pt x="1242922" y="658405"/>
                </a:lnTo>
                <a:lnTo>
                  <a:pt x="1246931" y="655542"/>
                </a:lnTo>
                <a:lnTo>
                  <a:pt x="1247791" y="651532"/>
                </a:lnTo>
                <a:close/>
                <a:moveTo>
                  <a:pt x="1541911" y="618597"/>
                </a:moveTo>
                <a:lnTo>
                  <a:pt x="1548784" y="621461"/>
                </a:lnTo>
                <a:lnTo>
                  <a:pt x="1555371" y="625471"/>
                </a:lnTo>
                <a:lnTo>
                  <a:pt x="1558235" y="628334"/>
                </a:lnTo>
                <a:lnTo>
                  <a:pt x="1563103" y="632344"/>
                </a:lnTo>
                <a:lnTo>
                  <a:pt x="1568831" y="637213"/>
                </a:lnTo>
                <a:lnTo>
                  <a:pt x="1566827" y="640076"/>
                </a:lnTo>
                <a:lnTo>
                  <a:pt x="1566827" y="642082"/>
                </a:lnTo>
                <a:lnTo>
                  <a:pt x="1565109" y="642082"/>
                </a:lnTo>
                <a:lnTo>
                  <a:pt x="1565109" y="643799"/>
                </a:lnTo>
                <a:lnTo>
                  <a:pt x="1562244" y="646664"/>
                </a:lnTo>
                <a:lnTo>
                  <a:pt x="1562244" y="648669"/>
                </a:lnTo>
                <a:lnTo>
                  <a:pt x="1560240" y="648669"/>
                </a:lnTo>
                <a:lnTo>
                  <a:pt x="1558235" y="648669"/>
                </a:lnTo>
                <a:lnTo>
                  <a:pt x="1556230" y="650673"/>
                </a:lnTo>
                <a:lnTo>
                  <a:pt x="1553366" y="651532"/>
                </a:lnTo>
                <a:lnTo>
                  <a:pt x="1548784" y="646664"/>
                </a:lnTo>
                <a:lnTo>
                  <a:pt x="1543916" y="642082"/>
                </a:lnTo>
                <a:lnTo>
                  <a:pt x="1537042" y="637213"/>
                </a:lnTo>
                <a:lnTo>
                  <a:pt x="1531314" y="633203"/>
                </a:lnTo>
                <a:lnTo>
                  <a:pt x="1535324" y="621461"/>
                </a:lnTo>
                <a:lnTo>
                  <a:pt x="1538188" y="621461"/>
                </a:lnTo>
                <a:lnTo>
                  <a:pt x="1539906" y="619743"/>
                </a:lnTo>
                <a:close/>
                <a:moveTo>
                  <a:pt x="2848408" y="612010"/>
                </a:moveTo>
                <a:lnTo>
                  <a:pt x="2863873" y="612010"/>
                </a:lnTo>
                <a:lnTo>
                  <a:pt x="2863873" y="618597"/>
                </a:lnTo>
                <a:lnTo>
                  <a:pt x="2860723" y="618597"/>
                </a:lnTo>
                <a:lnTo>
                  <a:pt x="2856999" y="621461"/>
                </a:lnTo>
                <a:lnTo>
                  <a:pt x="2854995" y="621461"/>
                </a:lnTo>
                <a:lnTo>
                  <a:pt x="2852131" y="621461"/>
                </a:lnTo>
                <a:lnTo>
                  <a:pt x="2852131" y="619742"/>
                </a:lnTo>
                <a:lnTo>
                  <a:pt x="2850413" y="616879"/>
                </a:lnTo>
                <a:lnTo>
                  <a:pt x="2850413" y="614874"/>
                </a:lnTo>
                <a:lnTo>
                  <a:pt x="2848408" y="612869"/>
                </a:lnTo>
                <a:close/>
                <a:moveTo>
                  <a:pt x="950806" y="591676"/>
                </a:moveTo>
                <a:lnTo>
                  <a:pt x="965985" y="601127"/>
                </a:lnTo>
                <a:lnTo>
                  <a:pt x="979446" y="612869"/>
                </a:lnTo>
                <a:lnTo>
                  <a:pt x="992906" y="625470"/>
                </a:lnTo>
                <a:lnTo>
                  <a:pt x="988324" y="625470"/>
                </a:lnTo>
                <a:lnTo>
                  <a:pt x="984314" y="630339"/>
                </a:lnTo>
                <a:lnTo>
                  <a:pt x="981450" y="632343"/>
                </a:lnTo>
                <a:lnTo>
                  <a:pt x="976581" y="632343"/>
                </a:lnTo>
                <a:lnTo>
                  <a:pt x="970853" y="633203"/>
                </a:lnTo>
                <a:lnTo>
                  <a:pt x="963121" y="633203"/>
                </a:lnTo>
                <a:lnTo>
                  <a:pt x="956534" y="626329"/>
                </a:lnTo>
                <a:lnTo>
                  <a:pt x="949660" y="621460"/>
                </a:lnTo>
                <a:lnTo>
                  <a:pt x="941069" y="618597"/>
                </a:lnTo>
                <a:lnTo>
                  <a:pt x="941069" y="614874"/>
                </a:lnTo>
                <a:lnTo>
                  <a:pt x="956534" y="605995"/>
                </a:lnTo>
                <a:lnTo>
                  <a:pt x="954530" y="603132"/>
                </a:lnTo>
                <a:lnTo>
                  <a:pt x="952525" y="601127"/>
                </a:lnTo>
                <a:lnTo>
                  <a:pt x="952525" y="598263"/>
                </a:lnTo>
                <a:close/>
                <a:moveTo>
                  <a:pt x="4635466" y="544136"/>
                </a:moveTo>
                <a:lnTo>
                  <a:pt x="4639189" y="549005"/>
                </a:lnTo>
                <a:lnTo>
                  <a:pt x="4642053" y="552728"/>
                </a:lnTo>
                <a:lnTo>
                  <a:pt x="4646063" y="552728"/>
                </a:lnTo>
                <a:lnTo>
                  <a:pt x="4647781" y="553873"/>
                </a:lnTo>
                <a:lnTo>
                  <a:pt x="4648926" y="553873"/>
                </a:lnTo>
                <a:lnTo>
                  <a:pt x="4652650" y="553873"/>
                </a:lnTo>
                <a:lnTo>
                  <a:pt x="4654654" y="553873"/>
                </a:lnTo>
                <a:lnTo>
                  <a:pt x="4655513" y="553873"/>
                </a:lnTo>
                <a:lnTo>
                  <a:pt x="4659523" y="555592"/>
                </a:lnTo>
                <a:lnTo>
                  <a:pt x="4661241" y="558742"/>
                </a:lnTo>
                <a:lnTo>
                  <a:pt x="4654654" y="564470"/>
                </a:lnTo>
                <a:lnTo>
                  <a:pt x="4647781" y="569338"/>
                </a:lnTo>
                <a:lnTo>
                  <a:pt x="4614273" y="572203"/>
                </a:lnTo>
                <a:lnTo>
                  <a:pt x="4614273" y="558742"/>
                </a:lnTo>
                <a:lnTo>
                  <a:pt x="4619142" y="553873"/>
                </a:lnTo>
                <a:lnTo>
                  <a:pt x="4624010" y="551010"/>
                </a:lnTo>
                <a:lnTo>
                  <a:pt x="4628592" y="547000"/>
                </a:lnTo>
                <a:close/>
                <a:moveTo>
                  <a:pt x="1021832" y="516070"/>
                </a:moveTo>
                <a:lnTo>
                  <a:pt x="1022691" y="522944"/>
                </a:lnTo>
                <a:lnTo>
                  <a:pt x="1022691" y="527812"/>
                </a:lnTo>
                <a:lnTo>
                  <a:pt x="1024695" y="529816"/>
                </a:lnTo>
                <a:lnTo>
                  <a:pt x="1026700" y="531822"/>
                </a:lnTo>
                <a:lnTo>
                  <a:pt x="1028705" y="532681"/>
                </a:lnTo>
                <a:lnTo>
                  <a:pt x="1031569" y="536690"/>
                </a:lnTo>
                <a:lnTo>
                  <a:pt x="1033574" y="539554"/>
                </a:lnTo>
                <a:lnTo>
                  <a:pt x="1031569" y="543564"/>
                </a:lnTo>
                <a:lnTo>
                  <a:pt x="1029564" y="548432"/>
                </a:lnTo>
                <a:lnTo>
                  <a:pt x="1028705" y="552442"/>
                </a:lnTo>
                <a:lnTo>
                  <a:pt x="1026700" y="555305"/>
                </a:lnTo>
                <a:lnTo>
                  <a:pt x="1024695" y="562179"/>
                </a:lnTo>
                <a:lnTo>
                  <a:pt x="1031283" y="564183"/>
                </a:lnTo>
                <a:lnTo>
                  <a:pt x="1035005" y="567047"/>
                </a:lnTo>
                <a:lnTo>
                  <a:pt x="1037870" y="571057"/>
                </a:lnTo>
                <a:lnTo>
                  <a:pt x="1039874" y="573920"/>
                </a:lnTo>
                <a:lnTo>
                  <a:pt x="1039874" y="580794"/>
                </a:lnTo>
                <a:lnTo>
                  <a:pt x="1039874" y="587667"/>
                </a:lnTo>
                <a:lnTo>
                  <a:pt x="1035005" y="591677"/>
                </a:lnTo>
                <a:lnTo>
                  <a:pt x="1031283" y="594540"/>
                </a:lnTo>
                <a:lnTo>
                  <a:pt x="1029277" y="599409"/>
                </a:lnTo>
                <a:lnTo>
                  <a:pt x="1028419" y="605137"/>
                </a:lnTo>
                <a:lnTo>
                  <a:pt x="1024695" y="612010"/>
                </a:lnTo>
                <a:lnTo>
                  <a:pt x="1048752" y="612010"/>
                </a:lnTo>
                <a:lnTo>
                  <a:pt x="1048752" y="626616"/>
                </a:lnTo>
                <a:lnTo>
                  <a:pt x="1051616" y="640076"/>
                </a:lnTo>
                <a:lnTo>
                  <a:pt x="1062213" y="640076"/>
                </a:lnTo>
                <a:lnTo>
                  <a:pt x="1067081" y="635207"/>
                </a:lnTo>
                <a:lnTo>
                  <a:pt x="1071950" y="630339"/>
                </a:lnTo>
                <a:lnTo>
                  <a:pt x="1076818" y="625470"/>
                </a:lnTo>
                <a:lnTo>
                  <a:pt x="1085410" y="621461"/>
                </a:lnTo>
                <a:lnTo>
                  <a:pt x="1085410" y="632344"/>
                </a:lnTo>
                <a:lnTo>
                  <a:pt x="1083405" y="645804"/>
                </a:lnTo>
                <a:lnTo>
                  <a:pt x="1082546" y="657545"/>
                </a:lnTo>
                <a:lnTo>
                  <a:pt x="1082546" y="665278"/>
                </a:lnTo>
                <a:lnTo>
                  <a:pt x="1080541" y="671006"/>
                </a:lnTo>
                <a:lnTo>
                  <a:pt x="1083405" y="673870"/>
                </a:lnTo>
                <a:lnTo>
                  <a:pt x="1085410" y="675875"/>
                </a:lnTo>
                <a:lnTo>
                  <a:pt x="1087415" y="677879"/>
                </a:lnTo>
                <a:lnTo>
                  <a:pt x="1090278" y="678738"/>
                </a:lnTo>
                <a:lnTo>
                  <a:pt x="1095147" y="680743"/>
                </a:lnTo>
                <a:lnTo>
                  <a:pt x="1103738" y="667282"/>
                </a:lnTo>
                <a:lnTo>
                  <a:pt x="1110326" y="651818"/>
                </a:lnTo>
                <a:lnTo>
                  <a:pt x="1110326" y="640076"/>
                </a:lnTo>
                <a:lnTo>
                  <a:pt x="1108320" y="628334"/>
                </a:lnTo>
                <a:lnTo>
                  <a:pt x="1108320" y="616592"/>
                </a:lnTo>
                <a:lnTo>
                  <a:pt x="1112044" y="604850"/>
                </a:lnTo>
                <a:lnTo>
                  <a:pt x="1121781" y="596259"/>
                </a:lnTo>
                <a:lnTo>
                  <a:pt x="1125504" y="592250"/>
                </a:lnTo>
                <a:lnTo>
                  <a:pt x="1128368" y="592250"/>
                </a:lnTo>
                <a:lnTo>
                  <a:pt x="1132091" y="594254"/>
                </a:lnTo>
                <a:lnTo>
                  <a:pt x="1134955" y="596259"/>
                </a:lnTo>
                <a:lnTo>
                  <a:pt x="1136960" y="599122"/>
                </a:lnTo>
                <a:lnTo>
                  <a:pt x="1140683" y="603132"/>
                </a:lnTo>
                <a:lnTo>
                  <a:pt x="1141542" y="605996"/>
                </a:lnTo>
                <a:lnTo>
                  <a:pt x="1145265" y="608001"/>
                </a:lnTo>
                <a:lnTo>
                  <a:pt x="1147269" y="612010"/>
                </a:lnTo>
                <a:lnTo>
                  <a:pt x="1153856" y="612010"/>
                </a:lnTo>
                <a:lnTo>
                  <a:pt x="1161589" y="608001"/>
                </a:lnTo>
                <a:lnTo>
                  <a:pt x="1170181" y="605996"/>
                </a:lnTo>
                <a:lnTo>
                  <a:pt x="1176767" y="611724"/>
                </a:lnTo>
                <a:lnTo>
                  <a:pt x="1176767" y="625184"/>
                </a:lnTo>
                <a:lnTo>
                  <a:pt x="1176767" y="632058"/>
                </a:lnTo>
                <a:lnTo>
                  <a:pt x="1174763" y="643799"/>
                </a:lnTo>
                <a:lnTo>
                  <a:pt x="1173903" y="658405"/>
                </a:lnTo>
                <a:lnTo>
                  <a:pt x="1170181" y="675875"/>
                </a:lnTo>
                <a:lnTo>
                  <a:pt x="1167316" y="689335"/>
                </a:lnTo>
                <a:lnTo>
                  <a:pt x="1165312" y="699072"/>
                </a:lnTo>
                <a:lnTo>
                  <a:pt x="1158725" y="699072"/>
                </a:lnTo>
                <a:lnTo>
                  <a:pt x="1155002" y="698213"/>
                </a:lnTo>
                <a:lnTo>
                  <a:pt x="1152138" y="696208"/>
                </a:lnTo>
                <a:lnTo>
                  <a:pt x="1148415" y="694203"/>
                </a:lnTo>
                <a:lnTo>
                  <a:pt x="1143546" y="692198"/>
                </a:lnTo>
                <a:lnTo>
                  <a:pt x="1143546" y="696208"/>
                </a:lnTo>
                <a:lnTo>
                  <a:pt x="1145551" y="698213"/>
                </a:lnTo>
                <a:lnTo>
                  <a:pt x="1147556" y="699072"/>
                </a:lnTo>
                <a:lnTo>
                  <a:pt x="1148415" y="701077"/>
                </a:lnTo>
                <a:lnTo>
                  <a:pt x="1148415" y="703081"/>
                </a:lnTo>
                <a:lnTo>
                  <a:pt x="1150420" y="705946"/>
                </a:lnTo>
                <a:lnTo>
                  <a:pt x="1150420" y="711672"/>
                </a:lnTo>
                <a:lnTo>
                  <a:pt x="1103452" y="714537"/>
                </a:lnTo>
                <a:lnTo>
                  <a:pt x="1103452" y="718546"/>
                </a:lnTo>
                <a:lnTo>
                  <a:pt x="1107176" y="728283"/>
                </a:lnTo>
                <a:lnTo>
                  <a:pt x="1105171" y="738880"/>
                </a:lnTo>
                <a:lnTo>
                  <a:pt x="1103165" y="755490"/>
                </a:lnTo>
                <a:lnTo>
                  <a:pt x="1094574" y="755490"/>
                </a:lnTo>
                <a:lnTo>
                  <a:pt x="1083118" y="748617"/>
                </a:lnTo>
                <a:lnTo>
                  <a:pt x="1066795" y="744608"/>
                </a:lnTo>
                <a:lnTo>
                  <a:pt x="1066795" y="748331"/>
                </a:lnTo>
                <a:lnTo>
                  <a:pt x="1069658" y="748331"/>
                </a:lnTo>
                <a:lnTo>
                  <a:pt x="1073381" y="751194"/>
                </a:lnTo>
                <a:lnTo>
                  <a:pt x="1075386" y="753199"/>
                </a:lnTo>
                <a:lnTo>
                  <a:pt x="1076245" y="755204"/>
                </a:lnTo>
                <a:lnTo>
                  <a:pt x="1078250" y="757208"/>
                </a:lnTo>
                <a:lnTo>
                  <a:pt x="1080255" y="762077"/>
                </a:lnTo>
                <a:lnTo>
                  <a:pt x="1080255" y="766946"/>
                </a:lnTo>
                <a:lnTo>
                  <a:pt x="1078250" y="770955"/>
                </a:lnTo>
                <a:lnTo>
                  <a:pt x="1075386" y="773819"/>
                </a:lnTo>
                <a:lnTo>
                  <a:pt x="1073381" y="777829"/>
                </a:lnTo>
                <a:lnTo>
                  <a:pt x="1064790" y="784701"/>
                </a:lnTo>
                <a:lnTo>
                  <a:pt x="1058203" y="791575"/>
                </a:lnTo>
                <a:lnTo>
                  <a:pt x="1055339" y="799308"/>
                </a:lnTo>
                <a:lnTo>
                  <a:pt x="1051616" y="811909"/>
                </a:lnTo>
                <a:lnTo>
                  <a:pt x="1045029" y="811909"/>
                </a:lnTo>
                <a:lnTo>
                  <a:pt x="1040160" y="809903"/>
                </a:lnTo>
                <a:lnTo>
                  <a:pt x="1035292" y="807899"/>
                </a:lnTo>
                <a:lnTo>
                  <a:pt x="1031569" y="805894"/>
                </a:lnTo>
                <a:lnTo>
                  <a:pt x="1024982" y="805035"/>
                </a:lnTo>
                <a:lnTo>
                  <a:pt x="1024982" y="807899"/>
                </a:lnTo>
                <a:lnTo>
                  <a:pt x="1033574" y="807899"/>
                </a:lnTo>
                <a:lnTo>
                  <a:pt x="1035578" y="811909"/>
                </a:lnTo>
                <a:lnTo>
                  <a:pt x="1036438" y="814772"/>
                </a:lnTo>
                <a:lnTo>
                  <a:pt x="1038443" y="816777"/>
                </a:lnTo>
                <a:lnTo>
                  <a:pt x="1038443" y="819641"/>
                </a:lnTo>
                <a:lnTo>
                  <a:pt x="1040447" y="825369"/>
                </a:lnTo>
                <a:lnTo>
                  <a:pt x="1040447" y="830237"/>
                </a:lnTo>
                <a:lnTo>
                  <a:pt x="1024982" y="835106"/>
                </a:lnTo>
                <a:lnTo>
                  <a:pt x="1011522" y="843697"/>
                </a:lnTo>
                <a:lnTo>
                  <a:pt x="1002930" y="853434"/>
                </a:lnTo>
                <a:lnTo>
                  <a:pt x="997202" y="868899"/>
                </a:lnTo>
                <a:lnTo>
                  <a:pt x="997202" y="891238"/>
                </a:lnTo>
                <a:lnTo>
                  <a:pt x="1002930" y="904698"/>
                </a:lnTo>
                <a:lnTo>
                  <a:pt x="1006653" y="923026"/>
                </a:lnTo>
                <a:lnTo>
                  <a:pt x="1006653" y="941356"/>
                </a:lnTo>
                <a:lnTo>
                  <a:pt x="1024982" y="941356"/>
                </a:lnTo>
                <a:lnTo>
                  <a:pt x="1024982" y="949947"/>
                </a:lnTo>
                <a:lnTo>
                  <a:pt x="1028705" y="952811"/>
                </a:lnTo>
                <a:lnTo>
                  <a:pt x="1028705" y="956820"/>
                </a:lnTo>
                <a:lnTo>
                  <a:pt x="1028705" y="959685"/>
                </a:lnTo>
                <a:lnTo>
                  <a:pt x="1028705" y="961689"/>
                </a:lnTo>
                <a:lnTo>
                  <a:pt x="1028705" y="963694"/>
                </a:lnTo>
                <a:lnTo>
                  <a:pt x="1028705" y="964553"/>
                </a:lnTo>
                <a:lnTo>
                  <a:pt x="1029564" y="966557"/>
                </a:lnTo>
                <a:lnTo>
                  <a:pt x="1035292" y="966557"/>
                </a:lnTo>
                <a:lnTo>
                  <a:pt x="1040160" y="968562"/>
                </a:lnTo>
                <a:lnTo>
                  <a:pt x="1051616" y="966557"/>
                </a:lnTo>
                <a:lnTo>
                  <a:pt x="1063072" y="971426"/>
                </a:lnTo>
                <a:lnTo>
                  <a:pt x="1075673" y="980018"/>
                </a:lnTo>
                <a:lnTo>
                  <a:pt x="1087128" y="991759"/>
                </a:lnTo>
                <a:lnTo>
                  <a:pt x="1096866" y="1002356"/>
                </a:lnTo>
                <a:lnTo>
                  <a:pt x="1108893" y="1008370"/>
                </a:lnTo>
                <a:lnTo>
                  <a:pt x="1113762" y="1010375"/>
                </a:lnTo>
                <a:lnTo>
                  <a:pt x="1116626" y="1011234"/>
                </a:lnTo>
                <a:lnTo>
                  <a:pt x="1120349" y="1010375"/>
                </a:lnTo>
                <a:lnTo>
                  <a:pt x="1123213" y="1010375"/>
                </a:lnTo>
                <a:lnTo>
                  <a:pt x="1125218" y="1008370"/>
                </a:lnTo>
                <a:lnTo>
                  <a:pt x="1128941" y="1006365"/>
                </a:lnTo>
                <a:lnTo>
                  <a:pt x="1129800" y="1004361"/>
                </a:lnTo>
                <a:lnTo>
                  <a:pt x="1133523" y="1004361"/>
                </a:lnTo>
                <a:lnTo>
                  <a:pt x="1160444" y="1011234"/>
                </a:lnTo>
                <a:lnTo>
                  <a:pt x="1163307" y="1029563"/>
                </a:lnTo>
                <a:lnTo>
                  <a:pt x="1167030" y="1043023"/>
                </a:lnTo>
                <a:lnTo>
                  <a:pt x="1169035" y="1053620"/>
                </a:lnTo>
                <a:lnTo>
                  <a:pt x="1169894" y="1063357"/>
                </a:lnTo>
                <a:lnTo>
                  <a:pt x="1173617" y="1073953"/>
                </a:lnTo>
                <a:lnTo>
                  <a:pt x="1182208" y="1085695"/>
                </a:lnTo>
                <a:lnTo>
                  <a:pt x="1191946" y="1101160"/>
                </a:lnTo>
                <a:lnTo>
                  <a:pt x="1194810" y="1099155"/>
                </a:lnTo>
                <a:lnTo>
                  <a:pt x="1196814" y="1099155"/>
                </a:lnTo>
                <a:lnTo>
                  <a:pt x="1198819" y="1097151"/>
                </a:lnTo>
                <a:lnTo>
                  <a:pt x="1200824" y="1097151"/>
                </a:lnTo>
                <a:lnTo>
                  <a:pt x="1203688" y="1096291"/>
                </a:lnTo>
                <a:lnTo>
                  <a:pt x="1205693" y="1096291"/>
                </a:lnTo>
                <a:lnTo>
                  <a:pt x="1205693" y="1094286"/>
                </a:lnTo>
                <a:lnTo>
                  <a:pt x="1205693" y="1092282"/>
                </a:lnTo>
                <a:lnTo>
                  <a:pt x="1207697" y="1089418"/>
                </a:lnTo>
                <a:lnTo>
                  <a:pt x="1207697" y="1078822"/>
                </a:lnTo>
                <a:lnTo>
                  <a:pt x="1205693" y="1065361"/>
                </a:lnTo>
                <a:lnTo>
                  <a:pt x="1201969" y="1048751"/>
                </a:lnTo>
                <a:lnTo>
                  <a:pt x="1197101" y="1033286"/>
                </a:lnTo>
                <a:lnTo>
                  <a:pt x="1210562" y="1026412"/>
                </a:lnTo>
                <a:lnTo>
                  <a:pt x="1224022" y="1016675"/>
                </a:lnTo>
                <a:lnTo>
                  <a:pt x="1232613" y="1003215"/>
                </a:lnTo>
                <a:lnTo>
                  <a:pt x="1237481" y="985746"/>
                </a:lnTo>
                <a:lnTo>
                  <a:pt x="1239487" y="976008"/>
                </a:lnTo>
                <a:lnTo>
                  <a:pt x="1237481" y="960544"/>
                </a:lnTo>
                <a:lnTo>
                  <a:pt x="1237481" y="945079"/>
                </a:lnTo>
                <a:lnTo>
                  <a:pt x="1230895" y="942214"/>
                </a:lnTo>
                <a:lnTo>
                  <a:pt x="1228031" y="940210"/>
                </a:lnTo>
                <a:lnTo>
                  <a:pt x="1224308" y="938205"/>
                </a:lnTo>
                <a:lnTo>
                  <a:pt x="1221444" y="935342"/>
                </a:lnTo>
                <a:lnTo>
                  <a:pt x="1219439" y="929614"/>
                </a:lnTo>
                <a:lnTo>
                  <a:pt x="1226026" y="917871"/>
                </a:lnTo>
                <a:lnTo>
                  <a:pt x="1228890" y="904411"/>
                </a:lnTo>
                <a:lnTo>
                  <a:pt x="1226026" y="889806"/>
                </a:lnTo>
                <a:lnTo>
                  <a:pt x="1222303" y="874341"/>
                </a:lnTo>
                <a:lnTo>
                  <a:pt x="1217434" y="856872"/>
                </a:lnTo>
                <a:lnTo>
                  <a:pt x="1215430" y="840261"/>
                </a:lnTo>
                <a:lnTo>
                  <a:pt x="1219153" y="840261"/>
                </a:lnTo>
                <a:lnTo>
                  <a:pt x="1219153" y="836251"/>
                </a:lnTo>
                <a:lnTo>
                  <a:pt x="1242350" y="840261"/>
                </a:lnTo>
                <a:lnTo>
                  <a:pt x="1262397" y="840261"/>
                </a:lnTo>
                <a:lnTo>
                  <a:pt x="1284450" y="836251"/>
                </a:lnTo>
                <a:lnTo>
                  <a:pt x="1289318" y="844843"/>
                </a:lnTo>
                <a:lnTo>
                  <a:pt x="1294187" y="856585"/>
                </a:lnTo>
                <a:lnTo>
                  <a:pt x="1299914" y="865176"/>
                </a:lnTo>
                <a:lnTo>
                  <a:pt x="1304783" y="869186"/>
                </a:lnTo>
                <a:lnTo>
                  <a:pt x="1307647" y="870045"/>
                </a:lnTo>
                <a:lnTo>
                  <a:pt x="1313375" y="870045"/>
                </a:lnTo>
                <a:lnTo>
                  <a:pt x="1318243" y="872050"/>
                </a:lnTo>
                <a:lnTo>
                  <a:pt x="1323112" y="874054"/>
                </a:lnTo>
                <a:lnTo>
                  <a:pt x="1326835" y="876919"/>
                </a:lnTo>
                <a:lnTo>
                  <a:pt x="1327694" y="885510"/>
                </a:lnTo>
                <a:lnTo>
                  <a:pt x="1331417" y="900975"/>
                </a:lnTo>
                <a:lnTo>
                  <a:pt x="1333422" y="914435"/>
                </a:lnTo>
                <a:lnTo>
                  <a:pt x="1336285" y="924172"/>
                </a:lnTo>
                <a:lnTo>
                  <a:pt x="1338290" y="926177"/>
                </a:lnTo>
                <a:lnTo>
                  <a:pt x="1341154" y="929041"/>
                </a:lnTo>
                <a:lnTo>
                  <a:pt x="1344877" y="931046"/>
                </a:lnTo>
                <a:lnTo>
                  <a:pt x="1347741" y="935055"/>
                </a:lnTo>
                <a:lnTo>
                  <a:pt x="1353469" y="935915"/>
                </a:lnTo>
                <a:lnTo>
                  <a:pt x="1354327" y="939924"/>
                </a:lnTo>
                <a:lnTo>
                  <a:pt x="1367788" y="929327"/>
                </a:lnTo>
                <a:lnTo>
                  <a:pt x="1378385" y="916727"/>
                </a:lnTo>
                <a:lnTo>
                  <a:pt x="1386117" y="903266"/>
                </a:lnTo>
                <a:lnTo>
                  <a:pt x="1399577" y="892670"/>
                </a:lnTo>
                <a:lnTo>
                  <a:pt x="1401582" y="904411"/>
                </a:lnTo>
                <a:lnTo>
                  <a:pt x="1406450" y="911285"/>
                </a:lnTo>
                <a:lnTo>
                  <a:pt x="1413037" y="918158"/>
                </a:lnTo>
                <a:lnTo>
                  <a:pt x="1419624" y="925032"/>
                </a:lnTo>
                <a:lnTo>
                  <a:pt x="1425352" y="933623"/>
                </a:lnTo>
                <a:lnTo>
                  <a:pt x="1425352" y="936487"/>
                </a:lnTo>
                <a:lnTo>
                  <a:pt x="1425352" y="940497"/>
                </a:lnTo>
                <a:lnTo>
                  <a:pt x="1423347" y="942501"/>
                </a:lnTo>
                <a:lnTo>
                  <a:pt x="1423347" y="945365"/>
                </a:lnTo>
                <a:lnTo>
                  <a:pt x="1421343" y="949375"/>
                </a:lnTo>
                <a:lnTo>
                  <a:pt x="1423347" y="952238"/>
                </a:lnTo>
                <a:lnTo>
                  <a:pt x="1425352" y="956248"/>
                </a:lnTo>
                <a:lnTo>
                  <a:pt x="1426211" y="957107"/>
                </a:lnTo>
                <a:lnTo>
                  <a:pt x="1429934" y="957107"/>
                </a:lnTo>
                <a:lnTo>
                  <a:pt x="1432798" y="957107"/>
                </a:lnTo>
                <a:lnTo>
                  <a:pt x="1434803" y="957107"/>
                </a:lnTo>
                <a:lnTo>
                  <a:pt x="1438525" y="957107"/>
                </a:lnTo>
                <a:lnTo>
                  <a:pt x="1439385" y="959112"/>
                </a:lnTo>
                <a:lnTo>
                  <a:pt x="1445113" y="972572"/>
                </a:lnTo>
                <a:lnTo>
                  <a:pt x="1445113" y="983168"/>
                </a:lnTo>
                <a:lnTo>
                  <a:pt x="1443108" y="992905"/>
                </a:lnTo>
                <a:lnTo>
                  <a:pt x="1445972" y="1001497"/>
                </a:lnTo>
                <a:lnTo>
                  <a:pt x="1458573" y="1011234"/>
                </a:lnTo>
                <a:lnTo>
                  <a:pt x="1447976" y="1031568"/>
                </a:lnTo>
                <a:lnTo>
                  <a:pt x="1436521" y="1049038"/>
                </a:lnTo>
                <a:lnTo>
                  <a:pt x="1439385" y="1049038"/>
                </a:lnTo>
                <a:lnTo>
                  <a:pt x="1449981" y="1038441"/>
                </a:lnTo>
                <a:lnTo>
                  <a:pt x="1459718" y="1029850"/>
                </a:lnTo>
                <a:lnTo>
                  <a:pt x="1468310" y="1020112"/>
                </a:lnTo>
                <a:lnTo>
                  <a:pt x="1479766" y="1022976"/>
                </a:lnTo>
                <a:lnTo>
                  <a:pt x="1486353" y="1029850"/>
                </a:lnTo>
                <a:lnTo>
                  <a:pt x="1492939" y="1038441"/>
                </a:lnTo>
                <a:lnTo>
                  <a:pt x="1494944" y="1051901"/>
                </a:lnTo>
                <a:lnTo>
                  <a:pt x="1512413" y="1051901"/>
                </a:lnTo>
                <a:lnTo>
                  <a:pt x="1512413" y="1056770"/>
                </a:lnTo>
                <a:lnTo>
                  <a:pt x="1513273" y="1060779"/>
                </a:lnTo>
                <a:lnTo>
                  <a:pt x="1513273" y="1065648"/>
                </a:lnTo>
                <a:lnTo>
                  <a:pt x="1515278" y="1070516"/>
                </a:lnTo>
                <a:lnTo>
                  <a:pt x="1513273" y="1076244"/>
                </a:lnTo>
                <a:lnTo>
                  <a:pt x="1513273" y="1079108"/>
                </a:lnTo>
                <a:lnTo>
                  <a:pt x="1513273" y="1083118"/>
                </a:lnTo>
                <a:lnTo>
                  <a:pt x="1515278" y="1083976"/>
                </a:lnTo>
                <a:lnTo>
                  <a:pt x="1515278" y="1087986"/>
                </a:lnTo>
                <a:lnTo>
                  <a:pt x="1515278" y="1089990"/>
                </a:lnTo>
                <a:lnTo>
                  <a:pt x="1515278" y="1092855"/>
                </a:lnTo>
                <a:lnTo>
                  <a:pt x="1496948" y="1106315"/>
                </a:lnTo>
                <a:lnTo>
                  <a:pt x="1476902" y="1114906"/>
                </a:lnTo>
                <a:lnTo>
                  <a:pt x="1453704" y="1119775"/>
                </a:lnTo>
                <a:lnTo>
                  <a:pt x="1429648" y="1122639"/>
                </a:lnTo>
                <a:lnTo>
                  <a:pt x="1406450" y="1126648"/>
                </a:lnTo>
                <a:lnTo>
                  <a:pt x="1382394" y="1129512"/>
                </a:lnTo>
                <a:lnTo>
                  <a:pt x="1362347" y="1136386"/>
                </a:lnTo>
                <a:lnTo>
                  <a:pt x="1344018" y="1144977"/>
                </a:lnTo>
                <a:lnTo>
                  <a:pt x="1330557" y="1160442"/>
                </a:lnTo>
                <a:lnTo>
                  <a:pt x="1334281" y="1160442"/>
                </a:lnTo>
                <a:lnTo>
                  <a:pt x="1350605" y="1148700"/>
                </a:lnTo>
                <a:lnTo>
                  <a:pt x="1370652" y="1140108"/>
                </a:lnTo>
                <a:lnTo>
                  <a:pt x="1392704" y="1135240"/>
                </a:lnTo>
                <a:lnTo>
                  <a:pt x="1393562" y="1138103"/>
                </a:lnTo>
                <a:lnTo>
                  <a:pt x="1395567" y="1142114"/>
                </a:lnTo>
                <a:lnTo>
                  <a:pt x="1397573" y="1142972"/>
                </a:lnTo>
                <a:lnTo>
                  <a:pt x="1400436" y="1144977"/>
                </a:lnTo>
                <a:lnTo>
                  <a:pt x="1404159" y="1146982"/>
                </a:lnTo>
                <a:lnTo>
                  <a:pt x="1407023" y="1149846"/>
                </a:lnTo>
                <a:lnTo>
                  <a:pt x="1402155" y="1158437"/>
                </a:lnTo>
                <a:lnTo>
                  <a:pt x="1399290" y="1165311"/>
                </a:lnTo>
                <a:lnTo>
                  <a:pt x="1397286" y="1172184"/>
                </a:lnTo>
                <a:lnTo>
                  <a:pt x="1395281" y="1182780"/>
                </a:lnTo>
                <a:lnTo>
                  <a:pt x="1408741" y="1189654"/>
                </a:lnTo>
                <a:lnTo>
                  <a:pt x="1417333" y="1199391"/>
                </a:lnTo>
                <a:lnTo>
                  <a:pt x="1423920" y="1209128"/>
                </a:lnTo>
                <a:lnTo>
                  <a:pt x="1432512" y="1219724"/>
                </a:lnTo>
                <a:lnTo>
                  <a:pt x="1432512" y="1222588"/>
                </a:lnTo>
                <a:lnTo>
                  <a:pt x="1432512" y="1224593"/>
                </a:lnTo>
                <a:lnTo>
                  <a:pt x="1430507" y="1224593"/>
                </a:lnTo>
                <a:lnTo>
                  <a:pt x="1430507" y="1226597"/>
                </a:lnTo>
                <a:lnTo>
                  <a:pt x="1428502" y="1228602"/>
                </a:lnTo>
                <a:lnTo>
                  <a:pt x="1418765" y="1240344"/>
                </a:lnTo>
                <a:lnTo>
                  <a:pt x="1405305" y="1250082"/>
                </a:lnTo>
                <a:lnTo>
                  <a:pt x="1388122" y="1256954"/>
                </a:lnTo>
                <a:lnTo>
                  <a:pt x="1388122" y="1242349"/>
                </a:lnTo>
                <a:lnTo>
                  <a:pt x="1396713" y="1236621"/>
                </a:lnTo>
                <a:lnTo>
                  <a:pt x="1403300" y="1231752"/>
                </a:lnTo>
                <a:lnTo>
                  <a:pt x="1409887" y="1223161"/>
                </a:lnTo>
                <a:lnTo>
                  <a:pt x="1403300" y="1220297"/>
                </a:lnTo>
                <a:lnTo>
                  <a:pt x="1403300" y="1216288"/>
                </a:lnTo>
                <a:lnTo>
                  <a:pt x="1401295" y="1216288"/>
                </a:lnTo>
                <a:lnTo>
                  <a:pt x="1399290" y="1216288"/>
                </a:lnTo>
                <a:lnTo>
                  <a:pt x="1399290" y="1218292"/>
                </a:lnTo>
                <a:lnTo>
                  <a:pt x="1399290" y="1220297"/>
                </a:lnTo>
                <a:lnTo>
                  <a:pt x="1387836" y="1228889"/>
                </a:lnTo>
                <a:lnTo>
                  <a:pt x="1372370" y="1235762"/>
                </a:lnTo>
                <a:lnTo>
                  <a:pt x="1359769" y="1240631"/>
                </a:lnTo>
                <a:lnTo>
                  <a:pt x="1346309" y="1247504"/>
                </a:lnTo>
                <a:lnTo>
                  <a:pt x="1333708" y="1256095"/>
                </a:lnTo>
                <a:lnTo>
                  <a:pt x="1325975" y="1267837"/>
                </a:lnTo>
                <a:lnTo>
                  <a:pt x="1320247" y="1284448"/>
                </a:lnTo>
                <a:lnTo>
                  <a:pt x="1325975" y="1286452"/>
                </a:lnTo>
                <a:lnTo>
                  <a:pt x="1332562" y="1288457"/>
                </a:lnTo>
                <a:lnTo>
                  <a:pt x="1335426" y="1291321"/>
                </a:lnTo>
                <a:lnTo>
                  <a:pt x="1328840" y="1291321"/>
                </a:lnTo>
                <a:lnTo>
                  <a:pt x="1319103" y="1299912"/>
                </a:lnTo>
                <a:lnTo>
                  <a:pt x="1305642" y="1302777"/>
                </a:lnTo>
                <a:lnTo>
                  <a:pt x="1293041" y="1304781"/>
                </a:lnTo>
                <a:lnTo>
                  <a:pt x="1279581" y="1306786"/>
                </a:lnTo>
                <a:lnTo>
                  <a:pt x="1269844" y="1333993"/>
                </a:lnTo>
                <a:lnTo>
                  <a:pt x="1258388" y="1362918"/>
                </a:lnTo>
                <a:lnTo>
                  <a:pt x="1254665" y="1358908"/>
                </a:lnTo>
                <a:lnTo>
                  <a:pt x="1253806" y="1356904"/>
                </a:lnTo>
                <a:lnTo>
                  <a:pt x="1250083" y="1356045"/>
                </a:lnTo>
                <a:lnTo>
                  <a:pt x="1248078" y="1354039"/>
                </a:lnTo>
                <a:lnTo>
                  <a:pt x="1243209" y="1350030"/>
                </a:lnTo>
                <a:lnTo>
                  <a:pt x="1243209" y="1358622"/>
                </a:lnTo>
                <a:lnTo>
                  <a:pt x="1245214" y="1362632"/>
                </a:lnTo>
                <a:lnTo>
                  <a:pt x="1248078" y="1372369"/>
                </a:lnTo>
                <a:lnTo>
                  <a:pt x="1251801" y="1384110"/>
                </a:lnTo>
                <a:lnTo>
                  <a:pt x="1254665" y="1394707"/>
                </a:lnTo>
                <a:lnTo>
                  <a:pt x="1254665" y="1399575"/>
                </a:lnTo>
                <a:lnTo>
                  <a:pt x="1241204" y="1408167"/>
                </a:lnTo>
                <a:lnTo>
                  <a:pt x="1226885" y="1415900"/>
                </a:lnTo>
                <a:lnTo>
                  <a:pt x="1211420" y="1426496"/>
                </a:lnTo>
                <a:lnTo>
                  <a:pt x="1195956" y="1436233"/>
                </a:lnTo>
                <a:lnTo>
                  <a:pt x="1186219" y="1449693"/>
                </a:lnTo>
                <a:lnTo>
                  <a:pt x="1181350" y="1467163"/>
                </a:lnTo>
                <a:lnTo>
                  <a:pt x="1175622" y="1480623"/>
                </a:lnTo>
                <a:lnTo>
                  <a:pt x="1177626" y="1497233"/>
                </a:lnTo>
                <a:lnTo>
                  <a:pt x="1182495" y="1515563"/>
                </a:lnTo>
                <a:lnTo>
                  <a:pt x="1189082" y="1535037"/>
                </a:lnTo>
                <a:lnTo>
                  <a:pt x="1195669" y="1553366"/>
                </a:lnTo>
                <a:lnTo>
                  <a:pt x="1199392" y="1569976"/>
                </a:lnTo>
                <a:lnTo>
                  <a:pt x="1195669" y="1569976"/>
                </a:lnTo>
                <a:lnTo>
                  <a:pt x="1195669" y="1573986"/>
                </a:lnTo>
                <a:lnTo>
                  <a:pt x="1184214" y="1569976"/>
                </a:lnTo>
                <a:lnTo>
                  <a:pt x="1179345" y="1555370"/>
                </a:lnTo>
                <a:lnTo>
                  <a:pt x="1170754" y="1535896"/>
                </a:lnTo>
                <a:lnTo>
                  <a:pt x="1161016" y="1515563"/>
                </a:lnTo>
                <a:lnTo>
                  <a:pt x="1150420" y="1500957"/>
                </a:lnTo>
                <a:lnTo>
                  <a:pt x="1140683" y="1492365"/>
                </a:lnTo>
                <a:lnTo>
                  <a:pt x="1128081" y="1490361"/>
                </a:lnTo>
                <a:lnTo>
                  <a:pt x="1113762" y="1483487"/>
                </a:lnTo>
                <a:lnTo>
                  <a:pt x="1096579" y="1476613"/>
                </a:lnTo>
                <a:lnTo>
                  <a:pt x="1076532" y="1473750"/>
                </a:lnTo>
                <a:lnTo>
                  <a:pt x="1076532" y="1476613"/>
                </a:lnTo>
                <a:lnTo>
                  <a:pt x="1073667" y="1476613"/>
                </a:lnTo>
                <a:lnTo>
                  <a:pt x="1075673" y="1482341"/>
                </a:lnTo>
                <a:lnTo>
                  <a:pt x="1078536" y="1487210"/>
                </a:lnTo>
                <a:lnTo>
                  <a:pt x="1080541" y="1490074"/>
                </a:lnTo>
                <a:lnTo>
                  <a:pt x="1082546" y="1494084"/>
                </a:lnTo>
                <a:lnTo>
                  <a:pt x="1085410" y="1498952"/>
                </a:lnTo>
                <a:lnTo>
                  <a:pt x="1069945" y="1498952"/>
                </a:lnTo>
                <a:lnTo>
                  <a:pt x="1058489" y="1494084"/>
                </a:lnTo>
                <a:lnTo>
                  <a:pt x="1043025" y="1490074"/>
                </a:lnTo>
                <a:lnTo>
                  <a:pt x="1028705" y="1490074"/>
                </a:lnTo>
                <a:lnTo>
                  <a:pt x="1013240" y="1492078"/>
                </a:lnTo>
                <a:lnTo>
                  <a:pt x="1002644" y="1494943"/>
                </a:lnTo>
                <a:lnTo>
                  <a:pt x="991188" y="1500671"/>
                </a:lnTo>
                <a:lnTo>
                  <a:pt x="981451" y="1507544"/>
                </a:lnTo>
                <a:lnTo>
                  <a:pt x="974864" y="1517281"/>
                </a:lnTo>
                <a:lnTo>
                  <a:pt x="971141" y="1525872"/>
                </a:lnTo>
                <a:lnTo>
                  <a:pt x="973146" y="1532746"/>
                </a:lnTo>
                <a:lnTo>
                  <a:pt x="973146" y="1541337"/>
                </a:lnTo>
                <a:lnTo>
                  <a:pt x="970282" y="1551074"/>
                </a:lnTo>
                <a:lnTo>
                  <a:pt x="963695" y="1573413"/>
                </a:lnTo>
                <a:lnTo>
                  <a:pt x="963695" y="1590023"/>
                </a:lnTo>
                <a:lnTo>
                  <a:pt x="964555" y="1607493"/>
                </a:lnTo>
                <a:lnTo>
                  <a:pt x="971141" y="1624103"/>
                </a:lnTo>
                <a:lnTo>
                  <a:pt x="981737" y="1644437"/>
                </a:lnTo>
                <a:lnTo>
                  <a:pt x="993193" y="1646442"/>
                </a:lnTo>
                <a:lnTo>
                  <a:pt x="999779" y="1648446"/>
                </a:lnTo>
                <a:lnTo>
                  <a:pt x="1002644" y="1651310"/>
                </a:lnTo>
                <a:lnTo>
                  <a:pt x="1006367" y="1653314"/>
                </a:lnTo>
                <a:lnTo>
                  <a:pt x="1011235" y="1655319"/>
                </a:lnTo>
                <a:lnTo>
                  <a:pt x="1019827" y="1651310"/>
                </a:lnTo>
                <a:lnTo>
                  <a:pt x="1033288" y="1644437"/>
                </a:lnTo>
                <a:lnTo>
                  <a:pt x="1036151" y="1642432"/>
                </a:lnTo>
                <a:lnTo>
                  <a:pt x="1038156" y="1642432"/>
                </a:lnTo>
                <a:lnTo>
                  <a:pt x="1041879" y="1642432"/>
                </a:lnTo>
                <a:lnTo>
                  <a:pt x="1042738" y="1642432"/>
                </a:lnTo>
                <a:lnTo>
                  <a:pt x="1044742" y="1642432"/>
                </a:lnTo>
                <a:lnTo>
                  <a:pt x="1044742" y="1641573"/>
                </a:lnTo>
                <a:lnTo>
                  <a:pt x="1048466" y="1637564"/>
                </a:lnTo>
                <a:lnTo>
                  <a:pt x="1049325" y="1632695"/>
                </a:lnTo>
                <a:lnTo>
                  <a:pt x="1051330" y="1627827"/>
                </a:lnTo>
                <a:lnTo>
                  <a:pt x="1053335" y="1622099"/>
                </a:lnTo>
                <a:lnTo>
                  <a:pt x="1055339" y="1619234"/>
                </a:lnTo>
                <a:lnTo>
                  <a:pt x="1063072" y="1610643"/>
                </a:lnTo>
                <a:lnTo>
                  <a:pt x="1073667" y="1605774"/>
                </a:lnTo>
                <a:lnTo>
                  <a:pt x="1089133" y="1603770"/>
                </a:lnTo>
                <a:lnTo>
                  <a:pt x="1089992" y="1607780"/>
                </a:lnTo>
                <a:lnTo>
                  <a:pt x="1091997" y="1608639"/>
                </a:lnTo>
                <a:lnTo>
                  <a:pt x="1091997" y="1610643"/>
                </a:lnTo>
                <a:lnTo>
                  <a:pt x="1094001" y="1610643"/>
                </a:lnTo>
                <a:lnTo>
                  <a:pt x="1094001" y="1608639"/>
                </a:lnTo>
                <a:lnTo>
                  <a:pt x="1095147" y="1608639"/>
                </a:lnTo>
                <a:lnTo>
                  <a:pt x="1098870" y="1608639"/>
                </a:lnTo>
                <a:lnTo>
                  <a:pt x="1103738" y="1607780"/>
                </a:lnTo>
                <a:lnTo>
                  <a:pt x="1103738" y="1622385"/>
                </a:lnTo>
                <a:lnTo>
                  <a:pt x="1097152" y="1629258"/>
                </a:lnTo>
                <a:lnTo>
                  <a:pt x="1092283" y="1641859"/>
                </a:lnTo>
                <a:lnTo>
                  <a:pt x="1087415" y="1658469"/>
                </a:lnTo>
                <a:lnTo>
                  <a:pt x="1082546" y="1673934"/>
                </a:lnTo>
                <a:lnTo>
                  <a:pt x="1076818" y="1685677"/>
                </a:lnTo>
                <a:lnTo>
                  <a:pt x="1094001" y="1685677"/>
                </a:lnTo>
                <a:lnTo>
                  <a:pt x="1108320" y="1683672"/>
                </a:lnTo>
                <a:lnTo>
                  <a:pt x="1121781" y="1683672"/>
                </a:lnTo>
                <a:lnTo>
                  <a:pt x="1134382" y="1685677"/>
                </a:lnTo>
                <a:lnTo>
                  <a:pt x="1142115" y="1690545"/>
                </a:lnTo>
                <a:lnTo>
                  <a:pt x="1148701" y="1701142"/>
                </a:lnTo>
                <a:lnTo>
                  <a:pt x="1150706" y="1715747"/>
                </a:lnTo>
                <a:lnTo>
                  <a:pt x="1147842" y="1726344"/>
                </a:lnTo>
                <a:lnTo>
                  <a:pt x="1144119" y="1739804"/>
                </a:lnTo>
                <a:lnTo>
                  <a:pt x="1144119" y="1753264"/>
                </a:lnTo>
                <a:lnTo>
                  <a:pt x="1152711" y="1761855"/>
                </a:lnTo>
                <a:lnTo>
                  <a:pt x="1157579" y="1767583"/>
                </a:lnTo>
                <a:lnTo>
                  <a:pt x="1164166" y="1774457"/>
                </a:lnTo>
                <a:lnTo>
                  <a:pt x="1174763" y="1780185"/>
                </a:lnTo>
                <a:lnTo>
                  <a:pt x="1187363" y="1783048"/>
                </a:lnTo>
                <a:lnTo>
                  <a:pt x="1193951" y="1774457"/>
                </a:lnTo>
                <a:lnTo>
                  <a:pt x="1202542" y="1771592"/>
                </a:lnTo>
                <a:lnTo>
                  <a:pt x="1218007" y="1771592"/>
                </a:lnTo>
                <a:lnTo>
                  <a:pt x="1220012" y="1774457"/>
                </a:lnTo>
                <a:lnTo>
                  <a:pt x="1222876" y="1778466"/>
                </a:lnTo>
                <a:lnTo>
                  <a:pt x="1224594" y="1780471"/>
                </a:lnTo>
                <a:lnTo>
                  <a:pt x="1226598" y="1780471"/>
                </a:lnTo>
                <a:lnTo>
                  <a:pt x="1231467" y="1781330"/>
                </a:lnTo>
                <a:lnTo>
                  <a:pt x="1237768" y="1782762"/>
                </a:lnTo>
                <a:lnTo>
                  <a:pt x="1244355" y="1769302"/>
                </a:lnTo>
                <a:lnTo>
                  <a:pt x="1252947" y="1759565"/>
                </a:lnTo>
                <a:lnTo>
                  <a:pt x="1262684" y="1750973"/>
                </a:lnTo>
                <a:lnTo>
                  <a:pt x="1275285" y="1744100"/>
                </a:lnTo>
                <a:lnTo>
                  <a:pt x="1293614" y="1741236"/>
                </a:lnTo>
                <a:lnTo>
                  <a:pt x="1296477" y="1739231"/>
                </a:lnTo>
                <a:lnTo>
                  <a:pt x="1298482" y="1739231"/>
                </a:lnTo>
                <a:lnTo>
                  <a:pt x="1301346" y="1739231"/>
                </a:lnTo>
                <a:lnTo>
                  <a:pt x="1303351" y="1739231"/>
                </a:lnTo>
                <a:lnTo>
                  <a:pt x="1307074" y="1741236"/>
                </a:lnTo>
                <a:lnTo>
                  <a:pt x="1311942" y="1741236"/>
                </a:lnTo>
                <a:lnTo>
                  <a:pt x="1309937" y="1744100"/>
                </a:lnTo>
                <a:lnTo>
                  <a:pt x="1309937" y="1748109"/>
                </a:lnTo>
                <a:lnTo>
                  <a:pt x="1307933" y="1748109"/>
                </a:lnTo>
                <a:lnTo>
                  <a:pt x="1307933" y="1748968"/>
                </a:lnTo>
                <a:lnTo>
                  <a:pt x="1309937" y="1748968"/>
                </a:lnTo>
                <a:lnTo>
                  <a:pt x="1311942" y="1750973"/>
                </a:lnTo>
                <a:lnTo>
                  <a:pt x="1314806" y="1752977"/>
                </a:lnTo>
                <a:lnTo>
                  <a:pt x="1314806" y="1748968"/>
                </a:lnTo>
                <a:lnTo>
                  <a:pt x="1318530" y="1746104"/>
                </a:lnTo>
                <a:lnTo>
                  <a:pt x="1320534" y="1744100"/>
                </a:lnTo>
                <a:lnTo>
                  <a:pt x="1321393" y="1742095"/>
                </a:lnTo>
                <a:lnTo>
                  <a:pt x="1323398" y="1741236"/>
                </a:lnTo>
                <a:lnTo>
                  <a:pt x="1327121" y="1739231"/>
                </a:lnTo>
                <a:lnTo>
                  <a:pt x="1329984" y="1737226"/>
                </a:lnTo>
                <a:lnTo>
                  <a:pt x="1345449" y="1750687"/>
                </a:lnTo>
                <a:lnTo>
                  <a:pt x="1365497" y="1757560"/>
                </a:lnTo>
                <a:lnTo>
                  <a:pt x="1385544" y="1759565"/>
                </a:lnTo>
                <a:lnTo>
                  <a:pt x="1408741" y="1757560"/>
                </a:lnTo>
                <a:lnTo>
                  <a:pt x="1432798" y="1755555"/>
                </a:lnTo>
                <a:lnTo>
                  <a:pt x="1432798" y="1759565"/>
                </a:lnTo>
                <a:lnTo>
                  <a:pt x="1432798" y="1761569"/>
                </a:lnTo>
                <a:lnTo>
                  <a:pt x="1430793" y="1762428"/>
                </a:lnTo>
                <a:lnTo>
                  <a:pt x="1430793" y="1764433"/>
                </a:lnTo>
                <a:lnTo>
                  <a:pt x="1428788" y="1767297"/>
                </a:lnTo>
                <a:lnTo>
                  <a:pt x="1440244" y="1771306"/>
                </a:lnTo>
                <a:lnTo>
                  <a:pt x="1446831" y="1776175"/>
                </a:lnTo>
                <a:lnTo>
                  <a:pt x="1453418" y="1781043"/>
                </a:lnTo>
                <a:lnTo>
                  <a:pt x="1464873" y="1786771"/>
                </a:lnTo>
                <a:lnTo>
                  <a:pt x="1464873" y="1796508"/>
                </a:lnTo>
                <a:lnTo>
                  <a:pt x="1477474" y="1800518"/>
                </a:lnTo>
                <a:lnTo>
                  <a:pt x="1485207" y="1801377"/>
                </a:lnTo>
                <a:lnTo>
                  <a:pt x="1491794" y="1808251"/>
                </a:lnTo>
                <a:lnTo>
                  <a:pt x="1495517" y="1818847"/>
                </a:lnTo>
                <a:lnTo>
                  <a:pt x="1515564" y="1820851"/>
                </a:lnTo>
                <a:lnTo>
                  <a:pt x="1531888" y="1821710"/>
                </a:lnTo>
                <a:lnTo>
                  <a:pt x="1553940" y="1823716"/>
                </a:lnTo>
                <a:lnTo>
                  <a:pt x="1569405" y="1844049"/>
                </a:lnTo>
                <a:lnTo>
                  <a:pt x="1587734" y="1862378"/>
                </a:lnTo>
                <a:lnTo>
                  <a:pt x="1607781" y="1877843"/>
                </a:lnTo>
                <a:lnTo>
                  <a:pt x="1630978" y="1889584"/>
                </a:lnTo>
                <a:lnTo>
                  <a:pt x="1630119" y="1896458"/>
                </a:lnTo>
                <a:lnTo>
                  <a:pt x="1626396" y="1900467"/>
                </a:lnTo>
                <a:lnTo>
                  <a:pt x="1623532" y="1905336"/>
                </a:lnTo>
                <a:lnTo>
                  <a:pt x="1619809" y="1908199"/>
                </a:lnTo>
                <a:lnTo>
                  <a:pt x="1616945" y="1913927"/>
                </a:lnTo>
                <a:lnTo>
                  <a:pt x="1638138" y="1913927"/>
                </a:lnTo>
                <a:lnTo>
                  <a:pt x="1658185" y="1920801"/>
                </a:lnTo>
                <a:lnTo>
                  <a:pt x="1661908" y="1932543"/>
                </a:lnTo>
                <a:lnTo>
                  <a:pt x="1666777" y="1930538"/>
                </a:lnTo>
                <a:lnTo>
                  <a:pt x="1669640" y="1928533"/>
                </a:lnTo>
                <a:lnTo>
                  <a:pt x="1675368" y="1930538"/>
                </a:lnTo>
                <a:lnTo>
                  <a:pt x="1676227" y="1930538"/>
                </a:lnTo>
                <a:lnTo>
                  <a:pt x="1679950" y="1932543"/>
                </a:lnTo>
                <a:lnTo>
                  <a:pt x="1682815" y="1934547"/>
                </a:lnTo>
                <a:lnTo>
                  <a:pt x="1686538" y="1935406"/>
                </a:lnTo>
                <a:lnTo>
                  <a:pt x="1738373" y="1939416"/>
                </a:lnTo>
                <a:lnTo>
                  <a:pt x="1743242" y="1944284"/>
                </a:lnTo>
                <a:lnTo>
                  <a:pt x="1746965" y="1954021"/>
                </a:lnTo>
                <a:lnTo>
                  <a:pt x="1747825" y="1962613"/>
                </a:lnTo>
                <a:lnTo>
                  <a:pt x="1753552" y="1969487"/>
                </a:lnTo>
                <a:lnTo>
                  <a:pt x="1761285" y="1971492"/>
                </a:lnTo>
                <a:lnTo>
                  <a:pt x="1769876" y="1971492"/>
                </a:lnTo>
                <a:lnTo>
                  <a:pt x="1776463" y="1969487"/>
                </a:lnTo>
                <a:lnTo>
                  <a:pt x="1781332" y="1976360"/>
                </a:lnTo>
                <a:lnTo>
                  <a:pt x="1787060" y="1981229"/>
                </a:lnTo>
                <a:lnTo>
                  <a:pt x="1789923" y="1986956"/>
                </a:lnTo>
                <a:lnTo>
                  <a:pt x="1792215" y="1993543"/>
                </a:lnTo>
                <a:lnTo>
                  <a:pt x="1794219" y="2001275"/>
                </a:lnTo>
                <a:lnTo>
                  <a:pt x="1781618" y="2016740"/>
                </a:lnTo>
                <a:lnTo>
                  <a:pt x="1768158" y="2035070"/>
                </a:lnTo>
                <a:lnTo>
                  <a:pt x="1754698" y="2055402"/>
                </a:lnTo>
                <a:lnTo>
                  <a:pt x="1743242" y="2075736"/>
                </a:lnTo>
                <a:lnTo>
                  <a:pt x="1735510" y="2091201"/>
                </a:lnTo>
                <a:lnTo>
                  <a:pt x="1735510" y="2100938"/>
                </a:lnTo>
                <a:lnTo>
                  <a:pt x="1736369" y="2114398"/>
                </a:lnTo>
                <a:lnTo>
                  <a:pt x="1740092" y="2129863"/>
                </a:lnTo>
                <a:lnTo>
                  <a:pt x="1738087" y="2143324"/>
                </a:lnTo>
                <a:lnTo>
                  <a:pt x="1735223" y="2151916"/>
                </a:lnTo>
                <a:lnTo>
                  <a:pt x="1728636" y="2165375"/>
                </a:lnTo>
                <a:lnTo>
                  <a:pt x="1720045" y="2179981"/>
                </a:lnTo>
                <a:lnTo>
                  <a:pt x="1711453" y="2195446"/>
                </a:lnTo>
                <a:lnTo>
                  <a:pt x="1702862" y="2207188"/>
                </a:lnTo>
                <a:lnTo>
                  <a:pt x="1697993" y="2214061"/>
                </a:lnTo>
                <a:lnTo>
                  <a:pt x="1688256" y="2218070"/>
                </a:lnTo>
                <a:lnTo>
                  <a:pt x="1672791" y="2220076"/>
                </a:lnTo>
                <a:lnTo>
                  <a:pt x="1657326" y="2220935"/>
                </a:lnTo>
                <a:lnTo>
                  <a:pt x="1643007" y="2224944"/>
                </a:lnTo>
                <a:lnTo>
                  <a:pt x="1629547" y="2229813"/>
                </a:lnTo>
                <a:lnTo>
                  <a:pt x="1620954" y="2239550"/>
                </a:lnTo>
                <a:lnTo>
                  <a:pt x="1617232" y="2245278"/>
                </a:lnTo>
                <a:lnTo>
                  <a:pt x="1617232" y="2248141"/>
                </a:lnTo>
                <a:lnTo>
                  <a:pt x="1617232" y="2252151"/>
                </a:lnTo>
                <a:lnTo>
                  <a:pt x="1619237" y="2257019"/>
                </a:lnTo>
                <a:lnTo>
                  <a:pt x="1621241" y="2261888"/>
                </a:lnTo>
                <a:lnTo>
                  <a:pt x="1609786" y="2261888"/>
                </a:lnTo>
                <a:lnTo>
                  <a:pt x="1607781" y="2284226"/>
                </a:lnTo>
                <a:lnTo>
                  <a:pt x="1604058" y="2302555"/>
                </a:lnTo>
                <a:lnTo>
                  <a:pt x="1597471" y="2318020"/>
                </a:lnTo>
                <a:lnTo>
                  <a:pt x="1590884" y="2332626"/>
                </a:lnTo>
                <a:lnTo>
                  <a:pt x="1584297" y="2352100"/>
                </a:lnTo>
                <a:lnTo>
                  <a:pt x="1579429" y="2352100"/>
                </a:lnTo>
                <a:lnTo>
                  <a:pt x="1579429" y="2345226"/>
                </a:lnTo>
                <a:lnTo>
                  <a:pt x="1579429" y="2341217"/>
                </a:lnTo>
                <a:lnTo>
                  <a:pt x="1577424" y="2336349"/>
                </a:lnTo>
                <a:lnTo>
                  <a:pt x="1576564" y="2332339"/>
                </a:lnTo>
                <a:lnTo>
                  <a:pt x="1574560" y="2334344"/>
                </a:lnTo>
                <a:lnTo>
                  <a:pt x="1572555" y="2334344"/>
                </a:lnTo>
                <a:lnTo>
                  <a:pt x="1570551" y="2336349"/>
                </a:lnTo>
                <a:lnTo>
                  <a:pt x="1569691" y="2336349"/>
                </a:lnTo>
                <a:lnTo>
                  <a:pt x="1561099" y="2356682"/>
                </a:lnTo>
                <a:lnTo>
                  <a:pt x="1551362" y="2370142"/>
                </a:lnTo>
                <a:lnTo>
                  <a:pt x="1540767" y="2381884"/>
                </a:lnTo>
                <a:lnTo>
                  <a:pt x="1529311" y="2395344"/>
                </a:lnTo>
                <a:lnTo>
                  <a:pt x="1505254" y="2390476"/>
                </a:lnTo>
                <a:lnTo>
                  <a:pt x="1484061" y="2385607"/>
                </a:lnTo>
                <a:lnTo>
                  <a:pt x="1484061" y="2392481"/>
                </a:lnTo>
                <a:lnTo>
                  <a:pt x="1495517" y="2399354"/>
                </a:lnTo>
                <a:lnTo>
                  <a:pt x="1500386" y="2409091"/>
                </a:lnTo>
                <a:lnTo>
                  <a:pt x="1502390" y="2418828"/>
                </a:lnTo>
                <a:lnTo>
                  <a:pt x="1500386" y="2431430"/>
                </a:lnTo>
                <a:lnTo>
                  <a:pt x="1498381" y="2444890"/>
                </a:lnTo>
                <a:lnTo>
                  <a:pt x="1468596" y="2445749"/>
                </a:lnTo>
                <a:lnTo>
                  <a:pt x="1443680" y="2452622"/>
                </a:lnTo>
                <a:lnTo>
                  <a:pt x="1441676" y="2456632"/>
                </a:lnTo>
                <a:lnTo>
                  <a:pt x="1439671" y="2461500"/>
                </a:lnTo>
                <a:lnTo>
                  <a:pt x="1439671" y="2468373"/>
                </a:lnTo>
                <a:lnTo>
                  <a:pt x="1439671" y="2475247"/>
                </a:lnTo>
                <a:lnTo>
                  <a:pt x="1438812" y="2479256"/>
                </a:lnTo>
                <a:lnTo>
                  <a:pt x="1438812" y="2480115"/>
                </a:lnTo>
                <a:lnTo>
                  <a:pt x="1438812" y="2483552"/>
                </a:lnTo>
                <a:lnTo>
                  <a:pt x="1438812" y="2486416"/>
                </a:lnTo>
                <a:lnTo>
                  <a:pt x="1439671" y="2493289"/>
                </a:lnTo>
                <a:lnTo>
                  <a:pt x="1431939" y="2493289"/>
                </a:lnTo>
                <a:lnTo>
                  <a:pt x="1421343" y="2495294"/>
                </a:lnTo>
                <a:lnTo>
                  <a:pt x="1407883" y="2495294"/>
                </a:lnTo>
                <a:lnTo>
                  <a:pt x="1394422" y="2497298"/>
                </a:lnTo>
                <a:lnTo>
                  <a:pt x="1394422" y="2504172"/>
                </a:lnTo>
                <a:lnTo>
                  <a:pt x="1401009" y="2507035"/>
                </a:lnTo>
                <a:lnTo>
                  <a:pt x="1405878" y="2511046"/>
                </a:lnTo>
                <a:lnTo>
                  <a:pt x="1409600" y="2511904"/>
                </a:lnTo>
                <a:lnTo>
                  <a:pt x="1412465" y="2513909"/>
                </a:lnTo>
                <a:lnTo>
                  <a:pt x="1416188" y="2517918"/>
                </a:lnTo>
                <a:lnTo>
                  <a:pt x="1418192" y="2520783"/>
                </a:lnTo>
                <a:lnTo>
                  <a:pt x="1421056" y="2525651"/>
                </a:lnTo>
                <a:lnTo>
                  <a:pt x="1414469" y="2527655"/>
                </a:lnTo>
                <a:lnTo>
                  <a:pt x="1409600" y="2529661"/>
                </a:lnTo>
                <a:lnTo>
                  <a:pt x="1404732" y="2531665"/>
                </a:lnTo>
                <a:lnTo>
                  <a:pt x="1401009" y="2532524"/>
                </a:lnTo>
                <a:lnTo>
                  <a:pt x="1399004" y="2538252"/>
                </a:lnTo>
                <a:lnTo>
                  <a:pt x="1394135" y="2547989"/>
                </a:lnTo>
                <a:lnTo>
                  <a:pt x="1391272" y="2558586"/>
                </a:lnTo>
                <a:lnTo>
                  <a:pt x="1387549" y="2568323"/>
                </a:lnTo>
                <a:lnTo>
                  <a:pt x="1384685" y="2570328"/>
                </a:lnTo>
                <a:lnTo>
                  <a:pt x="1382680" y="2570328"/>
                </a:lnTo>
                <a:lnTo>
                  <a:pt x="1377812" y="2572332"/>
                </a:lnTo>
                <a:lnTo>
                  <a:pt x="1372084" y="2572332"/>
                </a:lnTo>
                <a:lnTo>
                  <a:pt x="1372084" y="2577201"/>
                </a:lnTo>
                <a:lnTo>
                  <a:pt x="1372084" y="2580065"/>
                </a:lnTo>
                <a:lnTo>
                  <a:pt x="1372084" y="2582069"/>
                </a:lnTo>
                <a:lnTo>
                  <a:pt x="1371225" y="2584074"/>
                </a:lnTo>
                <a:lnTo>
                  <a:pt x="1372084" y="2586078"/>
                </a:lnTo>
                <a:lnTo>
                  <a:pt x="1372084" y="2586938"/>
                </a:lnTo>
                <a:lnTo>
                  <a:pt x="1375807" y="2593811"/>
                </a:lnTo>
                <a:lnTo>
                  <a:pt x="1378671" y="2599539"/>
                </a:lnTo>
                <a:lnTo>
                  <a:pt x="1384398" y="2602403"/>
                </a:lnTo>
                <a:lnTo>
                  <a:pt x="1389267" y="2605266"/>
                </a:lnTo>
                <a:lnTo>
                  <a:pt x="1394135" y="2609276"/>
                </a:lnTo>
                <a:lnTo>
                  <a:pt x="1391272" y="2621018"/>
                </a:lnTo>
                <a:lnTo>
                  <a:pt x="1377812" y="2627891"/>
                </a:lnTo>
                <a:lnTo>
                  <a:pt x="1364351" y="2641351"/>
                </a:lnTo>
                <a:lnTo>
                  <a:pt x="1352896" y="2658821"/>
                </a:lnTo>
                <a:lnTo>
                  <a:pt x="1344304" y="2675431"/>
                </a:lnTo>
                <a:lnTo>
                  <a:pt x="1339435" y="2690896"/>
                </a:lnTo>
                <a:lnTo>
                  <a:pt x="1344304" y="2695765"/>
                </a:lnTo>
                <a:lnTo>
                  <a:pt x="1349173" y="2700634"/>
                </a:lnTo>
                <a:lnTo>
                  <a:pt x="1352896" y="2705502"/>
                </a:lnTo>
                <a:lnTo>
                  <a:pt x="1353755" y="2714094"/>
                </a:lnTo>
                <a:lnTo>
                  <a:pt x="1346022" y="2716099"/>
                </a:lnTo>
                <a:lnTo>
                  <a:pt x="1333422" y="2722971"/>
                </a:lnTo>
                <a:lnTo>
                  <a:pt x="1321966" y="2732709"/>
                </a:lnTo>
                <a:lnTo>
                  <a:pt x="1313375" y="2743305"/>
                </a:lnTo>
                <a:lnTo>
                  <a:pt x="1312515" y="2746170"/>
                </a:lnTo>
                <a:lnTo>
                  <a:pt x="1310510" y="2750179"/>
                </a:lnTo>
                <a:lnTo>
                  <a:pt x="1310510" y="2753042"/>
                </a:lnTo>
                <a:lnTo>
                  <a:pt x="1310510" y="2758770"/>
                </a:lnTo>
                <a:lnTo>
                  <a:pt x="1313375" y="2758770"/>
                </a:lnTo>
                <a:lnTo>
                  <a:pt x="1313375" y="2754761"/>
                </a:lnTo>
                <a:lnTo>
                  <a:pt x="1323971" y="2743019"/>
                </a:lnTo>
                <a:lnTo>
                  <a:pt x="1332562" y="2731277"/>
                </a:lnTo>
                <a:lnTo>
                  <a:pt x="1335426" y="2732136"/>
                </a:lnTo>
                <a:lnTo>
                  <a:pt x="1337431" y="2732136"/>
                </a:lnTo>
                <a:lnTo>
                  <a:pt x="1337431" y="2734141"/>
                </a:lnTo>
                <a:lnTo>
                  <a:pt x="1339435" y="2736146"/>
                </a:lnTo>
                <a:lnTo>
                  <a:pt x="1342300" y="2744737"/>
                </a:lnTo>
                <a:lnTo>
                  <a:pt x="1344304" y="2754474"/>
                </a:lnTo>
                <a:lnTo>
                  <a:pt x="1346309" y="2766217"/>
                </a:lnTo>
                <a:lnTo>
                  <a:pt x="1347168" y="2776812"/>
                </a:lnTo>
                <a:lnTo>
                  <a:pt x="1352896" y="2776812"/>
                </a:lnTo>
                <a:lnTo>
                  <a:pt x="1353755" y="2776812"/>
                </a:lnTo>
                <a:lnTo>
                  <a:pt x="1357478" y="2776812"/>
                </a:lnTo>
                <a:lnTo>
                  <a:pt x="1357478" y="2778817"/>
                </a:lnTo>
                <a:lnTo>
                  <a:pt x="1357478" y="2779677"/>
                </a:lnTo>
                <a:lnTo>
                  <a:pt x="1360342" y="2783686"/>
                </a:lnTo>
                <a:lnTo>
                  <a:pt x="1357478" y="2785691"/>
                </a:lnTo>
                <a:lnTo>
                  <a:pt x="1355473" y="2786549"/>
                </a:lnTo>
                <a:lnTo>
                  <a:pt x="1355473" y="2788555"/>
                </a:lnTo>
                <a:lnTo>
                  <a:pt x="1353469" y="2788555"/>
                </a:lnTo>
                <a:lnTo>
                  <a:pt x="1351464" y="2790560"/>
                </a:lnTo>
                <a:lnTo>
                  <a:pt x="1348600" y="2791418"/>
                </a:lnTo>
                <a:lnTo>
                  <a:pt x="1333135" y="2795428"/>
                </a:lnTo>
                <a:lnTo>
                  <a:pt x="1317670" y="2791418"/>
                </a:lnTo>
                <a:lnTo>
                  <a:pt x="1303351" y="2783686"/>
                </a:lnTo>
                <a:lnTo>
                  <a:pt x="1287886" y="2771944"/>
                </a:lnTo>
                <a:lnTo>
                  <a:pt x="1274426" y="2758484"/>
                </a:lnTo>
                <a:lnTo>
                  <a:pt x="1264689" y="2745024"/>
                </a:lnTo>
                <a:lnTo>
                  <a:pt x="1258961" y="2731564"/>
                </a:lnTo>
                <a:lnTo>
                  <a:pt x="1262684" y="2731564"/>
                </a:lnTo>
                <a:lnTo>
                  <a:pt x="1274140" y="2743305"/>
                </a:lnTo>
                <a:lnTo>
                  <a:pt x="1285594" y="2753042"/>
                </a:lnTo>
                <a:lnTo>
                  <a:pt x="1299055" y="2761634"/>
                </a:lnTo>
                <a:lnTo>
                  <a:pt x="1299055" y="2754761"/>
                </a:lnTo>
                <a:lnTo>
                  <a:pt x="1280726" y="2745024"/>
                </a:lnTo>
                <a:lnTo>
                  <a:pt x="1265261" y="2731564"/>
                </a:lnTo>
                <a:lnTo>
                  <a:pt x="1255524" y="2712090"/>
                </a:lnTo>
                <a:lnTo>
                  <a:pt x="1248937" y="2690896"/>
                </a:lnTo>
                <a:lnTo>
                  <a:pt x="1245214" y="2668558"/>
                </a:lnTo>
                <a:lnTo>
                  <a:pt x="1247219" y="2643357"/>
                </a:lnTo>
                <a:lnTo>
                  <a:pt x="1249224" y="2619014"/>
                </a:lnTo>
                <a:lnTo>
                  <a:pt x="1254092" y="2597821"/>
                </a:lnTo>
                <a:lnTo>
                  <a:pt x="1260679" y="2577487"/>
                </a:lnTo>
                <a:lnTo>
                  <a:pt x="1267266" y="2560018"/>
                </a:lnTo>
                <a:lnTo>
                  <a:pt x="1277003" y="2560018"/>
                </a:lnTo>
                <a:lnTo>
                  <a:pt x="1285594" y="2526224"/>
                </a:lnTo>
                <a:lnTo>
                  <a:pt x="1280726" y="2526224"/>
                </a:lnTo>
                <a:lnTo>
                  <a:pt x="1280726" y="2523360"/>
                </a:lnTo>
                <a:lnTo>
                  <a:pt x="1277003" y="2526224"/>
                </a:lnTo>
                <a:lnTo>
                  <a:pt x="1274140" y="2530233"/>
                </a:lnTo>
                <a:lnTo>
                  <a:pt x="1272134" y="2533097"/>
                </a:lnTo>
                <a:lnTo>
                  <a:pt x="1269271" y="2537106"/>
                </a:lnTo>
                <a:lnTo>
                  <a:pt x="1262684" y="2539111"/>
                </a:lnTo>
                <a:lnTo>
                  <a:pt x="1262684" y="2535102"/>
                </a:lnTo>
                <a:lnTo>
                  <a:pt x="1274140" y="2464364"/>
                </a:lnTo>
                <a:lnTo>
                  <a:pt x="1272134" y="2457491"/>
                </a:lnTo>
                <a:lnTo>
                  <a:pt x="1269271" y="2445749"/>
                </a:lnTo>
                <a:lnTo>
                  <a:pt x="1271275" y="2435152"/>
                </a:lnTo>
                <a:lnTo>
                  <a:pt x="1282731" y="2394485"/>
                </a:lnTo>
                <a:lnTo>
                  <a:pt x="1292468" y="2352959"/>
                </a:lnTo>
                <a:lnTo>
                  <a:pt x="1301059" y="2307424"/>
                </a:lnTo>
                <a:lnTo>
                  <a:pt x="1310797" y="2262747"/>
                </a:lnTo>
                <a:lnTo>
                  <a:pt x="1316525" y="2233536"/>
                </a:lnTo>
                <a:lnTo>
                  <a:pt x="1317384" y="2203465"/>
                </a:lnTo>
                <a:lnTo>
                  <a:pt x="1319389" y="2174253"/>
                </a:lnTo>
                <a:lnTo>
                  <a:pt x="1323112" y="2147047"/>
                </a:lnTo>
                <a:lnTo>
                  <a:pt x="1289605" y="2134445"/>
                </a:lnTo>
                <a:lnTo>
                  <a:pt x="1260679" y="2114971"/>
                </a:lnTo>
                <a:lnTo>
                  <a:pt x="1237481" y="2089769"/>
                </a:lnTo>
                <a:lnTo>
                  <a:pt x="1218294" y="2062562"/>
                </a:lnTo>
                <a:lnTo>
                  <a:pt x="1211706" y="2047097"/>
                </a:lnTo>
                <a:lnTo>
                  <a:pt x="1206838" y="2032492"/>
                </a:lnTo>
                <a:lnTo>
                  <a:pt x="1201969" y="2015022"/>
                </a:lnTo>
                <a:lnTo>
                  <a:pt x="1195383" y="2001562"/>
                </a:lnTo>
                <a:lnTo>
                  <a:pt x="1184786" y="1991824"/>
                </a:lnTo>
                <a:lnTo>
                  <a:pt x="1181922" y="1987815"/>
                </a:lnTo>
                <a:lnTo>
                  <a:pt x="1177053" y="1987815"/>
                </a:lnTo>
                <a:lnTo>
                  <a:pt x="1173331" y="1986956"/>
                </a:lnTo>
                <a:lnTo>
                  <a:pt x="1170467" y="1982947"/>
                </a:lnTo>
                <a:lnTo>
                  <a:pt x="1166744" y="1980083"/>
                </a:lnTo>
                <a:lnTo>
                  <a:pt x="1170467" y="1973209"/>
                </a:lnTo>
                <a:lnTo>
                  <a:pt x="1170467" y="1967481"/>
                </a:lnTo>
                <a:lnTo>
                  <a:pt x="1170467" y="1960609"/>
                </a:lnTo>
                <a:lnTo>
                  <a:pt x="1170467" y="1953735"/>
                </a:lnTo>
                <a:lnTo>
                  <a:pt x="1179059" y="1948866"/>
                </a:lnTo>
                <a:lnTo>
                  <a:pt x="1184786" y="1943998"/>
                </a:lnTo>
                <a:lnTo>
                  <a:pt x="1193378" y="1939129"/>
                </a:lnTo>
                <a:lnTo>
                  <a:pt x="1193378" y="1935120"/>
                </a:lnTo>
                <a:lnTo>
                  <a:pt x="1184786" y="1935120"/>
                </a:lnTo>
                <a:lnTo>
                  <a:pt x="1179918" y="1934261"/>
                </a:lnTo>
                <a:lnTo>
                  <a:pt x="1175049" y="1934261"/>
                </a:lnTo>
                <a:lnTo>
                  <a:pt x="1170181" y="1932257"/>
                </a:lnTo>
                <a:lnTo>
                  <a:pt x="1176767" y="1916791"/>
                </a:lnTo>
                <a:lnTo>
                  <a:pt x="1181636" y="1901326"/>
                </a:lnTo>
                <a:lnTo>
                  <a:pt x="1188223" y="1886721"/>
                </a:lnTo>
                <a:lnTo>
                  <a:pt x="1199679" y="1874119"/>
                </a:lnTo>
                <a:lnTo>
                  <a:pt x="1213139" y="1862378"/>
                </a:lnTo>
                <a:lnTo>
                  <a:pt x="1224594" y="1848918"/>
                </a:lnTo>
                <a:lnTo>
                  <a:pt x="1223735" y="1839181"/>
                </a:lnTo>
                <a:lnTo>
                  <a:pt x="1223735" y="1825720"/>
                </a:lnTo>
                <a:lnTo>
                  <a:pt x="1221730" y="1812260"/>
                </a:lnTo>
                <a:lnTo>
                  <a:pt x="1216861" y="1803668"/>
                </a:lnTo>
                <a:lnTo>
                  <a:pt x="1210275" y="1793931"/>
                </a:lnTo>
                <a:lnTo>
                  <a:pt x="1203688" y="1783335"/>
                </a:lnTo>
                <a:lnTo>
                  <a:pt x="1197101" y="1783335"/>
                </a:lnTo>
                <a:lnTo>
                  <a:pt x="1195096" y="1785339"/>
                </a:lnTo>
                <a:lnTo>
                  <a:pt x="1193091" y="1787344"/>
                </a:lnTo>
                <a:lnTo>
                  <a:pt x="1191087" y="1788203"/>
                </a:lnTo>
                <a:lnTo>
                  <a:pt x="1188223" y="1790208"/>
                </a:lnTo>
                <a:lnTo>
                  <a:pt x="1190228" y="1794218"/>
                </a:lnTo>
                <a:lnTo>
                  <a:pt x="1190228" y="1797081"/>
                </a:lnTo>
                <a:lnTo>
                  <a:pt x="1190228" y="1799086"/>
                </a:lnTo>
                <a:lnTo>
                  <a:pt x="1188223" y="1801950"/>
                </a:lnTo>
                <a:lnTo>
                  <a:pt x="1186219" y="1801950"/>
                </a:lnTo>
                <a:lnTo>
                  <a:pt x="1184214" y="1803955"/>
                </a:lnTo>
                <a:lnTo>
                  <a:pt x="1183354" y="1803955"/>
                </a:lnTo>
                <a:lnTo>
                  <a:pt x="1181350" y="1803955"/>
                </a:lnTo>
                <a:lnTo>
                  <a:pt x="1178486" y="1805959"/>
                </a:lnTo>
                <a:lnTo>
                  <a:pt x="1169894" y="1799086"/>
                </a:lnTo>
                <a:lnTo>
                  <a:pt x="1154429" y="1790494"/>
                </a:lnTo>
                <a:lnTo>
                  <a:pt x="1138964" y="1781903"/>
                </a:lnTo>
                <a:lnTo>
                  <a:pt x="1124645" y="1775030"/>
                </a:lnTo>
                <a:lnTo>
                  <a:pt x="1114048" y="1772165"/>
                </a:lnTo>
                <a:lnTo>
                  <a:pt x="1105457" y="1751832"/>
                </a:lnTo>
                <a:lnTo>
                  <a:pt x="1097725" y="1740090"/>
                </a:lnTo>
                <a:lnTo>
                  <a:pt x="1089133" y="1731498"/>
                </a:lnTo>
                <a:lnTo>
                  <a:pt x="1080541" y="1728635"/>
                </a:lnTo>
                <a:lnTo>
                  <a:pt x="1067081" y="1724625"/>
                </a:lnTo>
                <a:lnTo>
                  <a:pt x="1052762" y="1719757"/>
                </a:lnTo>
                <a:lnTo>
                  <a:pt x="1033574" y="1712883"/>
                </a:lnTo>
                <a:lnTo>
                  <a:pt x="1022118" y="1704292"/>
                </a:lnTo>
                <a:lnTo>
                  <a:pt x="1012381" y="1695700"/>
                </a:lnTo>
                <a:lnTo>
                  <a:pt x="996916" y="1688827"/>
                </a:lnTo>
                <a:lnTo>
                  <a:pt x="987179" y="1688827"/>
                </a:lnTo>
                <a:lnTo>
                  <a:pt x="980592" y="1692836"/>
                </a:lnTo>
                <a:lnTo>
                  <a:pt x="974864" y="1695700"/>
                </a:lnTo>
                <a:lnTo>
                  <a:pt x="968277" y="1699710"/>
                </a:lnTo>
                <a:lnTo>
                  <a:pt x="960544" y="1697704"/>
                </a:lnTo>
                <a:lnTo>
                  <a:pt x="956822" y="1695700"/>
                </a:lnTo>
                <a:lnTo>
                  <a:pt x="953958" y="1692836"/>
                </a:lnTo>
                <a:lnTo>
                  <a:pt x="950234" y="1688827"/>
                </a:lnTo>
                <a:lnTo>
                  <a:pt x="945366" y="1683958"/>
                </a:lnTo>
                <a:lnTo>
                  <a:pt x="941643" y="1681095"/>
                </a:lnTo>
                <a:lnTo>
                  <a:pt x="938779" y="1679089"/>
                </a:lnTo>
                <a:lnTo>
                  <a:pt x="916727" y="1675080"/>
                </a:lnTo>
                <a:lnTo>
                  <a:pt x="913864" y="1672217"/>
                </a:lnTo>
                <a:lnTo>
                  <a:pt x="910141" y="1669352"/>
                </a:lnTo>
                <a:lnTo>
                  <a:pt x="907276" y="1665343"/>
                </a:lnTo>
                <a:lnTo>
                  <a:pt x="903554" y="1662480"/>
                </a:lnTo>
                <a:lnTo>
                  <a:pt x="902694" y="1660474"/>
                </a:lnTo>
                <a:lnTo>
                  <a:pt x="883506" y="1663338"/>
                </a:lnTo>
                <a:lnTo>
                  <a:pt x="880643" y="1662480"/>
                </a:lnTo>
                <a:lnTo>
                  <a:pt x="875774" y="1655606"/>
                </a:lnTo>
                <a:lnTo>
                  <a:pt x="867182" y="1648732"/>
                </a:lnTo>
                <a:lnTo>
                  <a:pt x="860596" y="1640141"/>
                </a:lnTo>
                <a:lnTo>
                  <a:pt x="854009" y="1633268"/>
                </a:lnTo>
                <a:lnTo>
                  <a:pt x="850286" y="1629258"/>
                </a:lnTo>
                <a:lnTo>
                  <a:pt x="856872" y="1608066"/>
                </a:lnTo>
                <a:lnTo>
                  <a:pt x="838543" y="1587732"/>
                </a:lnTo>
                <a:lnTo>
                  <a:pt x="822219" y="1565393"/>
                </a:lnTo>
                <a:lnTo>
                  <a:pt x="805036" y="1542196"/>
                </a:lnTo>
                <a:lnTo>
                  <a:pt x="788712" y="1517853"/>
                </a:lnTo>
                <a:lnTo>
                  <a:pt x="784989" y="1515848"/>
                </a:lnTo>
                <a:lnTo>
                  <a:pt x="780121" y="1514990"/>
                </a:lnTo>
                <a:lnTo>
                  <a:pt x="777257" y="1514990"/>
                </a:lnTo>
                <a:lnTo>
                  <a:pt x="771529" y="1512985"/>
                </a:lnTo>
                <a:lnTo>
                  <a:pt x="770670" y="1510980"/>
                </a:lnTo>
                <a:lnTo>
                  <a:pt x="764083" y="1502388"/>
                </a:lnTo>
                <a:lnTo>
                  <a:pt x="760360" y="1492651"/>
                </a:lnTo>
                <a:lnTo>
                  <a:pt x="757496" y="1482914"/>
                </a:lnTo>
                <a:lnTo>
                  <a:pt x="751768" y="1472317"/>
                </a:lnTo>
                <a:lnTo>
                  <a:pt x="744035" y="1467449"/>
                </a:lnTo>
                <a:lnTo>
                  <a:pt x="740313" y="1463440"/>
                </a:lnTo>
                <a:lnTo>
                  <a:pt x="737449" y="1460576"/>
                </a:lnTo>
                <a:lnTo>
                  <a:pt x="733725" y="1458571"/>
                </a:lnTo>
                <a:lnTo>
                  <a:pt x="733725" y="1476900"/>
                </a:lnTo>
                <a:lnTo>
                  <a:pt x="738594" y="1483773"/>
                </a:lnTo>
                <a:lnTo>
                  <a:pt x="749190" y="1495516"/>
                </a:lnTo>
                <a:lnTo>
                  <a:pt x="758928" y="1508976"/>
                </a:lnTo>
                <a:lnTo>
                  <a:pt x="771529" y="1526445"/>
                </a:lnTo>
                <a:lnTo>
                  <a:pt x="781266" y="1543056"/>
                </a:lnTo>
                <a:lnTo>
                  <a:pt x="791863" y="1560525"/>
                </a:lnTo>
                <a:lnTo>
                  <a:pt x="799595" y="1575990"/>
                </a:lnTo>
                <a:lnTo>
                  <a:pt x="803318" y="1585727"/>
                </a:lnTo>
                <a:lnTo>
                  <a:pt x="803318" y="1592601"/>
                </a:lnTo>
                <a:lnTo>
                  <a:pt x="801314" y="1595464"/>
                </a:lnTo>
                <a:lnTo>
                  <a:pt x="799308" y="1597469"/>
                </a:lnTo>
                <a:lnTo>
                  <a:pt x="799308" y="1599474"/>
                </a:lnTo>
                <a:lnTo>
                  <a:pt x="796445" y="1601479"/>
                </a:lnTo>
                <a:lnTo>
                  <a:pt x="796445" y="1594605"/>
                </a:lnTo>
                <a:lnTo>
                  <a:pt x="794440" y="1588878"/>
                </a:lnTo>
                <a:lnTo>
                  <a:pt x="794440" y="1586014"/>
                </a:lnTo>
                <a:lnTo>
                  <a:pt x="792435" y="1582004"/>
                </a:lnTo>
                <a:lnTo>
                  <a:pt x="789571" y="1582004"/>
                </a:lnTo>
                <a:lnTo>
                  <a:pt x="787567" y="1582004"/>
                </a:lnTo>
                <a:lnTo>
                  <a:pt x="785562" y="1582004"/>
                </a:lnTo>
                <a:lnTo>
                  <a:pt x="784703" y="1582004"/>
                </a:lnTo>
                <a:lnTo>
                  <a:pt x="782698" y="1582004"/>
                </a:lnTo>
                <a:lnTo>
                  <a:pt x="777829" y="1582004"/>
                </a:lnTo>
                <a:lnTo>
                  <a:pt x="774106" y="1570262"/>
                </a:lnTo>
                <a:lnTo>
                  <a:pt x="771243" y="1558521"/>
                </a:lnTo>
                <a:lnTo>
                  <a:pt x="765515" y="1548784"/>
                </a:lnTo>
                <a:lnTo>
                  <a:pt x="757783" y="1540192"/>
                </a:lnTo>
                <a:lnTo>
                  <a:pt x="747186" y="1533319"/>
                </a:lnTo>
                <a:lnTo>
                  <a:pt x="737449" y="1526445"/>
                </a:lnTo>
                <a:lnTo>
                  <a:pt x="728857" y="1514704"/>
                </a:lnTo>
                <a:lnTo>
                  <a:pt x="731721" y="1512698"/>
                </a:lnTo>
                <a:lnTo>
                  <a:pt x="733725" y="1512698"/>
                </a:lnTo>
                <a:lnTo>
                  <a:pt x="735730" y="1512698"/>
                </a:lnTo>
                <a:lnTo>
                  <a:pt x="735730" y="1510694"/>
                </a:lnTo>
                <a:lnTo>
                  <a:pt x="735730" y="1508689"/>
                </a:lnTo>
                <a:lnTo>
                  <a:pt x="737736" y="1507830"/>
                </a:lnTo>
                <a:lnTo>
                  <a:pt x="725134" y="1499239"/>
                </a:lnTo>
                <a:lnTo>
                  <a:pt x="719406" y="1488642"/>
                </a:lnTo>
                <a:lnTo>
                  <a:pt x="713679" y="1476900"/>
                </a:lnTo>
                <a:lnTo>
                  <a:pt x="710815" y="1463440"/>
                </a:lnTo>
                <a:lnTo>
                  <a:pt x="704227" y="1451698"/>
                </a:lnTo>
                <a:lnTo>
                  <a:pt x="695636" y="1441961"/>
                </a:lnTo>
                <a:lnTo>
                  <a:pt x="685899" y="1436233"/>
                </a:lnTo>
                <a:lnTo>
                  <a:pt x="673298" y="1431365"/>
                </a:lnTo>
                <a:lnTo>
                  <a:pt x="663561" y="1424491"/>
                </a:lnTo>
                <a:lnTo>
                  <a:pt x="656974" y="1415900"/>
                </a:lnTo>
                <a:lnTo>
                  <a:pt x="653251" y="1406163"/>
                </a:lnTo>
                <a:lnTo>
                  <a:pt x="648382" y="1395566"/>
                </a:lnTo>
                <a:lnTo>
                  <a:pt x="636927" y="1378955"/>
                </a:lnTo>
                <a:lnTo>
                  <a:pt x="627190" y="1367214"/>
                </a:lnTo>
                <a:lnTo>
                  <a:pt x="616593" y="1356617"/>
                </a:lnTo>
                <a:lnTo>
                  <a:pt x="610007" y="1344875"/>
                </a:lnTo>
                <a:lnTo>
                  <a:pt x="605138" y="1329410"/>
                </a:lnTo>
                <a:lnTo>
                  <a:pt x="601414" y="1309077"/>
                </a:lnTo>
                <a:lnTo>
                  <a:pt x="600555" y="1281011"/>
                </a:lnTo>
                <a:lnTo>
                  <a:pt x="600555" y="1274138"/>
                </a:lnTo>
                <a:lnTo>
                  <a:pt x="601414" y="1260677"/>
                </a:lnTo>
                <a:lnTo>
                  <a:pt x="601414" y="1242349"/>
                </a:lnTo>
                <a:lnTo>
                  <a:pt x="601414" y="1220011"/>
                </a:lnTo>
                <a:lnTo>
                  <a:pt x="601414" y="1199677"/>
                </a:lnTo>
                <a:lnTo>
                  <a:pt x="603420" y="1183066"/>
                </a:lnTo>
                <a:lnTo>
                  <a:pt x="605424" y="1172470"/>
                </a:lnTo>
                <a:lnTo>
                  <a:pt x="610293" y="1170466"/>
                </a:lnTo>
                <a:lnTo>
                  <a:pt x="614016" y="1170466"/>
                </a:lnTo>
                <a:lnTo>
                  <a:pt x="616879" y="1170466"/>
                </a:lnTo>
                <a:lnTo>
                  <a:pt x="620602" y="1170466"/>
                </a:lnTo>
                <a:lnTo>
                  <a:pt x="623467" y="1172470"/>
                </a:lnTo>
                <a:lnTo>
                  <a:pt x="625471" y="1176480"/>
                </a:lnTo>
                <a:lnTo>
                  <a:pt x="628335" y="1179343"/>
                </a:lnTo>
                <a:lnTo>
                  <a:pt x="630339" y="1183353"/>
                </a:lnTo>
                <a:lnTo>
                  <a:pt x="630339" y="1163878"/>
                </a:lnTo>
                <a:lnTo>
                  <a:pt x="618885" y="1150419"/>
                </a:lnTo>
                <a:lnTo>
                  <a:pt x="605424" y="1136959"/>
                </a:lnTo>
                <a:lnTo>
                  <a:pt x="589960" y="1127221"/>
                </a:lnTo>
                <a:lnTo>
                  <a:pt x="589960" y="1135813"/>
                </a:lnTo>
                <a:lnTo>
                  <a:pt x="596546" y="1140681"/>
                </a:lnTo>
                <a:lnTo>
                  <a:pt x="603133" y="1145550"/>
                </a:lnTo>
                <a:lnTo>
                  <a:pt x="609720" y="1150419"/>
                </a:lnTo>
                <a:lnTo>
                  <a:pt x="614589" y="1157292"/>
                </a:lnTo>
                <a:lnTo>
                  <a:pt x="614589" y="1161301"/>
                </a:lnTo>
                <a:lnTo>
                  <a:pt x="613730" y="1161301"/>
                </a:lnTo>
                <a:lnTo>
                  <a:pt x="613730" y="1163306"/>
                </a:lnTo>
                <a:lnTo>
                  <a:pt x="611724" y="1164165"/>
                </a:lnTo>
                <a:lnTo>
                  <a:pt x="608002" y="1166170"/>
                </a:lnTo>
                <a:lnTo>
                  <a:pt x="607142" y="1168174"/>
                </a:lnTo>
                <a:lnTo>
                  <a:pt x="601414" y="1168174"/>
                </a:lnTo>
                <a:lnTo>
                  <a:pt x="596546" y="1168174"/>
                </a:lnTo>
                <a:lnTo>
                  <a:pt x="594542" y="1168174"/>
                </a:lnTo>
                <a:lnTo>
                  <a:pt x="594542" y="1166170"/>
                </a:lnTo>
                <a:lnTo>
                  <a:pt x="593682" y="1166170"/>
                </a:lnTo>
                <a:lnTo>
                  <a:pt x="589960" y="1164165"/>
                </a:lnTo>
                <a:lnTo>
                  <a:pt x="578504" y="1149559"/>
                </a:lnTo>
                <a:lnTo>
                  <a:pt x="567907" y="1134094"/>
                </a:lnTo>
                <a:lnTo>
                  <a:pt x="560175" y="1116625"/>
                </a:lnTo>
                <a:lnTo>
                  <a:pt x="567907" y="1116625"/>
                </a:lnTo>
                <a:lnTo>
                  <a:pt x="571630" y="1118629"/>
                </a:lnTo>
                <a:lnTo>
                  <a:pt x="574495" y="1118629"/>
                </a:lnTo>
                <a:lnTo>
                  <a:pt x="578217" y="1118629"/>
                </a:lnTo>
                <a:lnTo>
                  <a:pt x="581081" y="1116625"/>
                </a:lnTo>
                <a:lnTo>
                  <a:pt x="567621" y="1111756"/>
                </a:lnTo>
                <a:lnTo>
                  <a:pt x="559889" y="1104023"/>
                </a:lnTo>
                <a:lnTo>
                  <a:pt x="553302" y="1093428"/>
                </a:lnTo>
                <a:lnTo>
                  <a:pt x="547574" y="1081686"/>
                </a:lnTo>
                <a:lnTo>
                  <a:pt x="544710" y="1069943"/>
                </a:lnTo>
                <a:lnTo>
                  <a:pt x="539842" y="1059347"/>
                </a:lnTo>
                <a:lnTo>
                  <a:pt x="533254" y="1050755"/>
                </a:lnTo>
                <a:lnTo>
                  <a:pt x="522658" y="1045887"/>
                </a:lnTo>
                <a:lnTo>
                  <a:pt x="526381" y="1023549"/>
                </a:lnTo>
                <a:lnTo>
                  <a:pt x="514926" y="1010947"/>
                </a:lnTo>
                <a:lnTo>
                  <a:pt x="504329" y="995483"/>
                </a:lnTo>
                <a:lnTo>
                  <a:pt x="495738" y="980018"/>
                </a:lnTo>
                <a:lnTo>
                  <a:pt x="484282" y="964553"/>
                </a:lnTo>
                <a:lnTo>
                  <a:pt x="470822" y="952811"/>
                </a:lnTo>
                <a:lnTo>
                  <a:pt x="452493" y="944220"/>
                </a:lnTo>
                <a:lnTo>
                  <a:pt x="430441" y="939351"/>
                </a:lnTo>
                <a:lnTo>
                  <a:pt x="412113" y="930760"/>
                </a:lnTo>
                <a:lnTo>
                  <a:pt x="398652" y="919017"/>
                </a:lnTo>
                <a:lnTo>
                  <a:pt x="383188" y="905557"/>
                </a:lnTo>
                <a:lnTo>
                  <a:pt x="368868" y="897824"/>
                </a:lnTo>
                <a:lnTo>
                  <a:pt x="338225" y="897824"/>
                </a:lnTo>
                <a:lnTo>
                  <a:pt x="328488" y="892097"/>
                </a:lnTo>
                <a:lnTo>
                  <a:pt x="319895" y="885224"/>
                </a:lnTo>
                <a:lnTo>
                  <a:pt x="310158" y="880355"/>
                </a:lnTo>
                <a:lnTo>
                  <a:pt x="294694" y="878350"/>
                </a:lnTo>
                <a:lnTo>
                  <a:pt x="294694" y="900689"/>
                </a:lnTo>
                <a:lnTo>
                  <a:pt x="277510" y="909280"/>
                </a:lnTo>
                <a:lnTo>
                  <a:pt x="263191" y="917871"/>
                </a:lnTo>
                <a:lnTo>
                  <a:pt x="243144" y="922740"/>
                </a:lnTo>
                <a:lnTo>
                  <a:pt x="248012" y="907276"/>
                </a:lnTo>
                <a:lnTo>
                  <a:pt x="254600" y="891811"/>
                </a:lnTo>
                <a:lnTo>
                  <a:pt x="264337" y="878350"/>
                </a:lnTo>
                <a:lnTo>
                  <a:pt x="272928" y="863744"/>
                </a:lnTo>
                <a:lnTo>
                  <a:pt x="264337" y="863744"/>
                </a:lnTo>
                <a:lnTo>
                  <a:pt x="264337" y="866609"/>
                </a:lnTo>
                <a:lnTo>
                  <a:pt x="251735" y="877205"/>
                </a:lnTo>
                <a:lnTo>
                  <a:pt x="241139" y="890665"/>
                </a:lnTo>
                <a:lnTo>
                  <a:pt x="234552" y="905271"/>
                </a:lnTo>
                <a:lnTo>
                  <a:pt x="229684" y="920736"/>
                </a:lnTo>
                <a:lnTo>
                  <a:pt x="223097" y="937346"/>
                </a:lnTo>
                <a:lnTo>
                  <a:pt x="212500" y="952811"/>
                </a:lnTo>
                <a:lnTo>
                  <a:pt x="205914" y="959685"/>
                </a:lnTo>
                <a:lnTo>
                  <a:pt x="192453" y="970281"/>
                </a:lnTo>
                <a:lnTo>
                  <a:pt x="176129" y="980018"/>
                </a:lnTo>
                <a:lnTo>
                  <a:pt x="156082" y="991759"/>
                </a:lnTo>
                <a:lnTo>
                  <a:pt x="136035" y="1005220"/>
                </a:lnTo>
                <a:lnTo>
                  <a:pt x="115988" y="1017821"/>
                </a:lnTo>
                <a:lnTo>
                  <a:pt x="95941" y="1027558"/>
                </a:lnTo>
                <a:lnTo>
                  <a:pt x="80476" y="1034432"/>
                </a:lnTo>
                <a:lnTo>
                  <a:pt x="70738" y="1037295"/>
                </a:lnTo>
                <a:lnTo>
                  <a:pt x="70738" y="1034432"/>
                </a:lnTo>
                <a:lnTo>
                  <a:pt x="74461" y="1034432"/>
                </a:lnTo>
                <a:lnTo>
                  <a:pt x="85917" y="1022690"/>
                </a:lnTo>
                <a:lnTo>
                  <a:pt x="100236" y="1012093"/>
                </a:lnTo>
                <a:lnTo>
                  <a:pt x="117420" y="1002356"/>
                </a:lnTo>
                <a:lnTo>
                  <a:pt x="133743" y="991473"/>
                </a:lnTo>
                <a:lnTo>
                  <a:pt x="149209" y="979732"/>
                </a:lnTo>
                <a:lnTo>
                  <a:pt x="160664" y="966271"/>
                </a:lnTo>
                <a:lnTo>
                  <a:pt x="169256" y="950807"/>
                </a:lnTo>
                <a:lnTo>
                  <a:pt x="172119" y="930473"/>
                </a:lnTo>
                <a:lnTo>
                  <a:pt x="159519" y="934482"/>
                </a:lnTo>
                <a:lnTo>
                  <a:pt x="150927" y="937346"/>
                </a:lnTo>
                <a:lnTo>
                  <a:pt x="139471" y="941356"/>
                </a:lnTo>
                <a:lnTo>
                  <a:pt x="139471" y="937346"/>
                </a:lnTo>
                <a:lnTo>
                  <a:pt x="139471" y="934482"/>
                </a:lnTo>
                <a:lnTo>
                  <a:pt x="137467" y="932477"/>
                </a:lnTo>
                <a:lnTo>
                  <a:pt x="135749" y="932477"/>
                </a:lnTo>
                <a:lnTo>
                  <a:pt x="132884" y="930473"/>
                </a:lnTo>
                <a:lnTo>
                  <a:pt x="130880" y="932477"/>
                </a:lnTo>
                <a:lnTo>
                  <a:pt x="128875" y="934482"/>
                </a:lnTo>
                <a:lnTo>
                  <a:pt x="126871" y="936487"/>
                </a:lnTo>
                <a:lnTo>
                  <a:pt x="126011" y="936487"/>
                </a:lnTo>
                <a:lnTo>
                  <a:pt x="122289" y="936201"/>
                </a:lnTo>
                <a:lnTo>
                  <a:pt x="117420" y="936201"/>
                </a:lnTo>
                <a:lnTo>
                  <a:pt x="115415" y="926464"/>
                </a:lnTo>
                <a:lnTo>
                  <a:pt x="110546" y="913003"/>
                </a:lnTo>
                <a:lnTo>
                  <a:pt x="106824" y="903266"/>
                </a:lnTo>
                <a:lnTo>
                  <a:pt x="103959" y="906130"/>
                </a:lnTo>
                <a:lnTo>
                  <a:pt x="101955" y="908134"/>
                </a:lnTo>
                <a:lnTo>
                  <a:pt x="99950" y="908134"/>
                </a:lnTo>
                <a:lnTo>
                  <a:pt x="97086" y="908134"/>
                </a:lnTo>
                <a:lnTo>
                  <a:pt x="95081" y="906130"/>
                </a:lnTo>
                <a:lnTo>
                  <a:pt x="78757" y="894388"/>
                </a:lnTo>
                <a:lnTo>
                  <a:pt x="65297" y="876919"/>
                </a:lnTo>
                <a:lnTo>
                  <a:pt x="54700" y="858589"/>
                </a:lnTo>
                <a:lnTo>
                  <a:pt x="60428" y="848852"/>
                </a:lnTo>
                <a:lnTo>
                  <a:pt x="65297" y="836251"/>
                </a:lnTo>
                <a:lnTo>
                  <a:pt x="70165" y="826514"/>
                </a:lnTo>
                <a:lnTo>
                  <a:pt x="76753" y="817923"/>
                </a:lnTo>
                <a:lnTo>
                  <a:pt x="88208" y="811049"/>
                </a:lnTo>
                <a:lnTo>
                  <a:pt x="98804" y="808186"/>
                </a:lnTo>
                <a:lnTo>
                  <a:pt x="108541" y="803317"/>
                </a:lnTo>
                <a:lnTo>
                  <a:pt x="115128" y="796443"/>
                </a:lnTo>
                <a:lnTo>
                  <a:pt x="119997" y="785847"/>
                </a:lnTo>
                <a:lnTo>
                  <a:pt x="119997" y="769237"/>
                </a:lnTo>
                <a:lnTo>
                  <a:pt x="122002" y="767232"/>
                </a:lnTo>
                <a:lnTo>
                  <a:pt x="124006" y="767232"/>
                </a:lnTo>
                <a:lnTo>
                  <a:pt x="124006" y="765227"/>
                </a:lnTo>
                <a:lnTo>
                  <a:pt x="124006" y="763223"/>
                </a:lnTo>
                <a:lnTo>
                  <a:pt x="126011" y="762363"/>
                </a:lnTo>
                <a:lnTo>
                  <a:pt x="112265" y="762363"/>
                </a:lnTo>
                <a:lnTo>
                  <a:pt x="108541" y="765227"/>
                </a:lnTo>
                <a:lnTo>
                  <a:pt x="107683" y="767232"/>
                </a:lnTo>
                <a:lnTo>
                  <a:pt x="105678" y="769237"/>
                </a:lnTo>
                <a:lnTo>
                  <a:pt x="101955" y="770096"/>
                </a:lnTo>
                <a:lnTo>
                  <a:pt x="99091" y="772101"/>
                </a:lnTo>
                <a:lnTo>
                  <a:pt x="94222" y="772101"/>
                </a:lnTo>
                <a:lnTo>
                  <a:pt x="83625" y="769237"/>
                </a:lnTo>
                <a:lnTo>
                  <a:pt x="69306" y="763509"/>
                </a:lnTo>
                <a:lnTo>
                  <a:pt x="52123" y="760645"/>
                </a:lnTo>
                <a:lnTo>
                  <a:pt x="38663" y="753772"/>
                </a:lnTo>
                <a:lnTo>
                  <a:pt x="35799" y="728570"/>
                </a:lnTo>
                <a:lnTo>
                  <a:pt x="42386" y="728570"/>
                </a:lnTo>
                <a:lnTo>
                  <a:pt x="45250" y="726565"/>
                </a:lnTo>
                <a:lnTo>
                  <a:pt x="50118" y="724561"/>
                </a:lnTo>
                <a:lnTo>
                  <a:pt x="53841" y="723701"/>
                </a:lnTo>
                <a:lnTo>
                  <a:pt x="56706" y="723701"/>
                </a:lnTo>
                <a:lnTo>
                  <a:pt x="60428" y="719692"/>
                </a:lnTo>
                <a:lnTo>
                  <a:pt x="63293" y="716828"/>
                </a:lnTo>
                <a:lnTo>
                  <a:pt x="62433" y="714823"/>
                </a:lnTo>
                <a:lnTo>
                  <a:pt x="62433" y="712818"/>
                </a:lnTo>
                <a:lnTo>
                  <a:pt x="60428" y="709955"/>
                </a:lnTo>
                <a:lnTo>
                  <a:pt x="75893" y="709955"/>
                </a:lnTo>
                <a:lnTo>
                  <a:pt x="76753" y="707950"/>
                </a:lnTo>
                <a:lnTo>
                  <a:pt x="78757" y="707950"/>
                </a:lnTo>
                <a:lnTo>
                  <a:pt x="80762" y="705946"/>
                </a:lnTo>
                <a:lnTo>
                  <a:pt x="81621" y="705946"/>
                </a:lnTo>
                <a:lnTo>
                  <a:pt x="85344" y="705946"/>
                </a:lnTo>
                <a:lnTo>
                  <a:pt x="90213" y="710814"/>
                </a:lnTo>
                <a:lnTo>
                  <a:pt x="95081" y="714823"/>
                </a:lnTo>
                <a:lnTo>
                  <a:pt x="100809" y="719692"/>
                </a:lnTo>
                <a:lnTo>
                  <a:pt x="103673" y="724561"/>
                </a:lnTo>
                <a:lnTo>
                  <a:pt x="115128" y="719692"/>
                </a:lnTo>
                <a:lnTo>
                  <a:pt x="115128" y="712818"/>
                </a:lnTo>
                <a:lnTo>
                  <a:pt x="112265" y="707950"/>
                </a:lnTo>
                <a:lnTo>
                  <a:pt x="110260" y="703081"/>
                </a:lnTo>
                <a:lnTo>
                  <a:pt x="108255" y="697353"/>
                </a:lnTo>
                <a:lnTo>
                  <a:pt x="107396" y="692485"/>
                </a:lnTo>
                <a:lnTo>
                  <a:pt x="103673" y="687616"/>
                </a:lnTo>
                <a:lnTo>
                  <a:pt x="92218" y="674156"/>
                </a:lnTo>
                <a:lnTo>
                  <a:pt x="78757" y="663560"/>
                </a:lnTo>
                <a:lnTo>
                  <a:pt x="63293" y="653822"/>
                </a:lnTo>
                <a:lnTo>
                  <a:pt x="49832" y="644085"/>
                </a:lnTo>
                <a:lnTo>
                  <a:pt x="42100" y="628620"/>
                </a:lnTo>
                <a:lnTo>
                  <a:pt x="44963" y="623752"/>
                </a:lnTo>
                <a:lnTo>
                  <a:pt x="46968" y="618024"/>
                </a:lnTo>
                <a:lnTo>
                  <a:pt x="48973" y="613155"/>
                </a:lnTo>
                <a:lnTo>
                  <a:pt x="69020" y="615160"/>
                </a:lnTo>
                <a:lnTo>
                  <a:pt x="88208" y="613155"/>
                </a:lnTo>
                <a:lnTo>
                  <a:pt x="103673" y="604564"/>
                </a:lnTo>
                <a:lnTo>
                  <a:pt x="108541" y="592822"/>
                </a:lnTo>
                <a:lnTo>
                  <a:pt x="112265" y="581080"/>
                </a:lnTo>
                <a:lnTo>
                  <a:pt x="115128" y="570484"/>
                </a:lnTo>
                <a:lnTo>
                  <a:pt x="127729" y="560747"/>
                </a:lnTo>
                <a:lnTo>
                  <a:pt x="144053" y="552155"/>
                </a:lnTo>
                <a:lnTo>
                  <a:pt x="162382" y="547287"/>
                </a:lnTo>
                <a:lnTo>
                  <a:pt x="177847" y="540413"/>
                </a:lnTo>
                <a:lnTo>
                  <a:pt x="193312" y="530676"/>
                </a:lnTo>
                <a:lnTo>
                  <a:pt x="198181" y="533540"/>
                </a:lnTo>
                <a:lnTo>
                  <a:pt x="201045" y="535544"/>
                </a:lnTo>
                <a:lnTo>
                  <a:pt x="201045" y="538409"/>
                </a:lnTo>
                <a:lnTo>
                  <a:pt x="203049" y="540413"/>
                </a:lnTo>
                <a:lnTo>
                  <a:pt x="203049" y="544422"/>
                </a:lnTo>
                <a:lnTo>
                  <a:pt x="205054" y="545281"/>
                </a:lnTo>
                <a:lnTo>
                  <a:pt x="207918" y="549291"/>
                </a:lnTo>
                <a:lnTo>
                  <a:pt x="211641" y="552155"/>
                </a:lnTo>
                <a:lnTo>
                  <a:pt x="216509" y="552155"/>
                </a:lnTo>
                <a:lnTo>
                  <a:pt x="220233" y="552155"/>
                </a:lnTo>
                <a:lnTo>
                  <a:pt x="223097" y="551296"/>
                </a:lnTo>
                <a:lnTo>
                  <a:pt x="226819" y="549291"/>
                </a:lnTo>
                <a:lnTo>
                  <a:pt x="229684" y="549291"/>
                </a:lnTo>
                <a:lnTo>
                  <a:pt x="233407" y="549291"/>
                </a:lnTo>
                <a:lnTo>
                  <a:pt x="236270" y="551296"/>
                </a:lnTo>
                <a:lnTo>
                  <a:pt x="239994" y="554160"/>
                </a:lnTo>
                <a:lnTo>
                  <a:pt x="244862" y="559028"/>
                </a:lnTo>
                <a:lnTo>
                  <a:pt x="247726" y="563038"/>
                </a:lnTo>
                <a:lnTo>
                  <a:pt x="251449" y="565902"/>
                </a:lnTo>
                <a:lnTo>
                  <a:pt x="256317" y="567907"/>
                </a:lnTo>
                <a:lnTo>
                  <a:pt x="261186" y="569911"/>
                </a:lnTo>
                <a:lnTo>
                  <a:pt x="266054" y="567907"/>
                </a:lnTo>
                <a:lnTo>
                  <a:pt x="269778" y="567907"/>
                </a:lnTo>
                <a:lnTo>
                  <a:pt x="272642" y="565902"/>
                </a:lnTo>
                <a:lnTo>
                  <a:pt x="278370" y="563897"/>
                </a:lnTo>
                <a:lnTo>
                  <a:pt x="281233" y="563897"/>
                </a:lnTo>
                <a:lnTo>
                  <a:pt x="291830" y="567907"/>
                </a:lnTo>
                <a:lnTo>
                  <a:pt x="306149" y="572775"/>
                </a:lnTo>
                <a:lnTo>
                  <a:pt x="319609" y="579648"/>
                </a:lnTo>
                <a:lnTo>
                  <a:pt x="333070" y="583657"/>
                </a:lnTo>
                <a:lnTo>
                  <a:pt x="361995" y="579648"/>
                </a:lnTo>
                <a:lnTo>
                  <a:pt x="380323" y="588240"/>
                </a:lnTo>
                <a:lnTo>
                  <a:pt x="397507" y="599982"/>
                </a:lnTo>
                <a:lnTo>
                  <a:pt x="413830" y="610578"/>
                </a:lnTo>
                <a:lnTo>
                  <a:pt x="432160" y="620315"/>
                </a:lnTo>
                <a:lnTo>
                  <a:pt x="454211" y="624325"/>
                </a:lnTo>
                <a:lnTo>
                  <a:pt x="454211" y="617452"/>
                </a:lnTo>
                <a:lnTo>
                  <a:pt x="449343" y="611724"/>
                </a:lnTo>
                <a:lnTo>
                  <a:pt x="444474" y="604850"/>
                </a:lnTo>
                <a:lnTo>
                  <a:pt x="438746" y="597978"/>
                </a:lnTo>
                <a:lnTo>
                  <a:pt x="435883" y="590244"/>
                </a:lnTo>
                <a:lnTo>
                  <a:pt x="455930" y="588240"/>
                </a:lnTo>
                <a:lnTo>
                  <a:pt x="469390" y="584230"/>
                </a:lnTo>
                <a:lnTo>
                  <a:pt x="480846" y="577357"/>
                </a:lnTo>
                <a:lnTo>
                  <a:pt x="490583" y="570484"/>
                </a:lnTo>
                <a:lnTo>
                  <a:pt x="501179" y="562752"/>
                </a:lnTo>
                <a:lnTo>
                  <a:pt x="512634" y="557024"/>
                </a:lnTo>
                <a:lnTo>
                  <a:pt x="528099" y="554160"/>
                </a:lnTo>
                <a:lnTo>
                  <a:pt x="530964" y="556164"/>
                </a:lnTo>
                <a:lnTo>
                  <a:pt x="536691" y="557024"/>
                </a:lnTo>
                <a:lnTo>
                  <a:pt x="539555" y="559028"/>
                </a:lnTo>
                <a:lnTo>
                  <a:pt x="542419" y="561033"/>
                </a:lnTo>
                <a:lnTo>
                  <a:pt x="536691" y="561033"/>
                </a:lnTo>
                <a:lnTo>
                  <a:pt x="519508" y="574493"/>
                </a:lnTo>
                <a:lnTo>
                  <a:pt x="501179" y="586235"/>
                </a:lnTo>
                <a:lnTo>
                  <a:pt x="481132" y="594827"/>
                </a:lnTo>
                <a:lnTo>
                  <a:pt x="481132" y="601700"/>
                </a:lnTo>
                <a:lnTo>
                  <a:pt x="499461" y="604564"/>
                </a:lnTo>
                <a:lnTo>
                  <a:pt x="508052" y="594827"/>
                </a:lnTo>
                <a:lnTo>
                  <a:pt x="516644" y="589958"/>
                </a:lnTo>
                <a:lnTo>
                  <a:pt x="528099" y="587954"/>
                </a:lnTo>
                <a:lnTo>
                  <a:pt x="539555" y="587954"/>
                </a:lnTo>
                <a:lnTo>
                  <a:pt x="555020" y="585949"/>
                </a:lnTo>
                <a:lnTo>
                  <a:pt x="555879" y="581080"/>
                </a:lnTo>
                <a:lnTo>
                  <a:pt x="557884" y="576212"/>
                </a:lnTo>
                <a:lnTo>
                  <a:pt x="561606" y="570484"/>
                </a:lnTo>
                <a:lnTo>
                  <a:pt x="564471" y="567620"/>
                </a:lnTo>
                <a:lnTo>
                  <a:pt x="569339" y="579362"/>
                </a:lnTo>
                <a:lnTo>
                  <a:pt x="575067" y="587954"/>
                </a:lnTo>
                <a:lnTo>
                  <a:pt x="582799" y="594827"/>
                </a:lnTo>
                <a:lnTo>
                  <a:pt x="595401" y="597691"/>
                </a:lnTo>
                <a:lnTo>
                  <a:pt x="598264" y="594827"/>
                </a:lnTo>
                <a:lnTo>
                  <a:pt x="600270" y="592822"/>
                </a:lnTo>
                <a:lnTo>
                  <a:pt x="603133" y="590817"/>
                </a:lnTo>
                <a:lnTo>
                  <a:pt x="605138" y="589958"/>
                </a:lnTo>
                <a:lnTo>
                  <a:pt x="608861" y="589958"/>
                </a:lnTo>
                <a:lnTo>
                  <a:pt x="609720" y="589958"/>
                </a:lnTo>
                <a:lnTo>
                  <a:pt x="613443" y="594827"/>
                </a:lnTo>
                <a:lnTo>
                  <a:pt x="615447" y="597691"/>
                </a:lnTo>
                <a:lnTo>
                  <a:pt x="616307" y="601700"/>
                </a:lnTo>
                <a:lnTo>
                  <a:pt x="622034" y="599695"/>
                </a:lnTo>
                <a:lnTo>
                  <a:pt x="626903" y="596832"/>
                </a:lnTo>
                <a:lnTo>
                  <a:pt x="629768" y="592822"/>
                </a:lnTo>
                <a:lnTo>
                  <a:pt x="634636" y="590817"/>
                </a:lnTo>
                <a:lnTo>
                  <a:pt x="638359" y="589958"/>
                </a:lnTo>
                <a:lnTo>
                  <a:pt x="656687" y="594827"/>
                </a:lnTo>
                <a:lnTo>
                  <a:pt x="672153" y="606569"/>
                </a:lnTo>
                <a:lnTo>
                  <a:pt x="687618" y="618310"/>
                </a:lnTo>
                <a:lnTo>
                  <a:pt x="701937" y="628907"/>
                </a:lnTo>
                <a:lnTo>
                  <a:pt x="707665" y="628907"/>
                </a:lnTo>
                <a:lnTo>
                  <a:pt x="712533" y="628907"/>
                </a:lnTo>
                <a:lnTo>
                  <a:pt x="715397" y="626903"/>
                </a:lnTo>
                <a:lnTo>
                  <a:pt x="721125" y="624897"/>
                </a:lnTo>
                <a:lnTo>
                  <a:pt x="723988" y="624038"/>
                </a:lnTo>
                <a:lnTo>
                  <a:pt x="726853" y="624038"/>
                </a:lnTo>
                <a:lnTo>
                  <a:pt x="730575" y="626903"/>
                </a:lnTo>
                <a:lnTo>
                  <a:pt x="733439" y="630912"/>
                </a:lnTo>
                <a:lnTo>
                  <a:pt x="737163" y="635780"/>
                </a:lnTo>
                <a:lnTo>
                  <a:pt x="740026" y="642653"/>
                </a:lnTo>
                <a:lnTo>
                  <a:pt x="742031" y="645517"/>
                </a:lnTo>
                <a:lnTo>
                  <a:pt x="739167" y="647522"/>
                </a:lnTo>
                <a:lnTo>
                  <a:pt x="735444" y="649527"/>
                </a:lnTo>
                <a:lnTo>
                  <a:pt x="733439" y="650386"/>
                </a:lnTo>
                <a:lnTo>
                  <a:pt x="733439" y="652390"/>
                </a:lnTo>
                <a:lnTo>
                  <a:pt x="732581" y="654395"/>
                </a:lnTo>
                <a:lnTo>
                  <a:pt x="730575" y="657259"/>
                </a:lnTo>
                <a:lnTo>
                  <a:pt x="742031" y="657259"/>
                </a:lnTo>
                <a:lnTo>
                  <a:pt x="757496" y="659264"/>
                </a:lnTo>
                <a:lnTo>
                  <a:pt x="772960" y="659264"/>
                </a:lnTo>
                <a:lnTo>
                  <a:pt x="786421" y="659264"/>
                </a:lnTo>
                <a:lnTo>
                  <a:pt x="794153" y="661269"/>
                </a:lnTo>
                <a:lnTo>
                  <a:pt x="802745" y="671006"/>
                </a:lnTo>
                <a:lnTo>
                  <a:pt x="811337" y="681602"/>
                </a:lnTo>
                <a:lnTo>
                  <a:pt x="819069" y="691340"/>
                </a:lnTo>
                <a:lnTo>
                  <a:pt x="819069" y="657545"/>
                </a:lnTo>
                <a:lnTo>
                  <a:pt x="827661" y="657545"/>
                </a:lnTo>
                <a:lnTo>
                  <a:pt x="834248" y="657545"/>
                </a:lnTo>
                <a:lnTo>
                  <a:pt x="839116" y="656687"/>
                </a:lnTo>
                <a:lnTo>
                  <a:pt x="845704" y="654682"/>
                </a:lnTo>
                <a:lnTo>
                  <a:pt x="845704" y="650673"/>
                </a:lnTo>
                <a:lnTo>
                  <a:pt x="815919" y="650673"/>
                </a:lnTo>
                <a:lnTo>
                  <a:pt x="813914" y="645804"/>
                </a:lnTo>
                <a:lnTo>
                  <a:pt x="813055" y="644945"/>
                </a:lnTo>
                <a:lnTo>
                  <a:pt x="811051" y="640935"/>
                </a:lnTo>
                <a:lnTo>
                  <a:pt x="809046" y="638071"/>
                </a:lnTo>
                <a:lnTo>
                  <a:pt x="809046" y="632344"/>
                </a:lnTo>
                <a:lnTo>
                  <a:pt x="812768" y="632344"/>
                </a:lnTo>
                <a:lnTo>
                  <a:pt x="812768" y="629480"/>
                </a:lnTo>
                <a:lnTo>
                  <a:pt x="856014" y="624611"/>
                </a:lnTo>
                <a:lnTo>
                  <a:pt x="856014" y="636353"/>
                </a:lnTo>
                <a:lnTo>
                  <a:pt x="860882" y="639217"/>
                </a:lnTo>
                <a:lnTo>
                  <a:pt x="864605" y="644945"/>
                </a:lnTo>
                <a:lnTo>
                  <a:pt x="867469" y="647808"/>
                </a:lnTo>
                <a:lnTo>
                  <a:pt x="871192" y="654682"/>
                </a:lnTo>
                <a:lnTo>
                  <a:pt x="889521" y="654682"/>
                </a:lnTo>
                <a:lnTo>
                  <a:pt x="900976" y="657545"/>
                </a:lnTo>
                <a:lnTo>
                  <a:pt x="912432" y="659550"/>
                </a:lnTo>
                <a:lnTo>
                  <a:pt x="923887" y="661555"/>
                </a:lnTo>
                <a:lnTo>
                  <a:pt x="941070" y="661555"/>
                </a:lnTo>
                <a:lnTo>
                  <a:pt x="943075" y="659550"/>
                </a:lnTo>
                <a:lnTo>
                  <a:pt x="943935" y="657545"/>
                </a:lnTo>
                <a:lnTo>
                  <a:pt x="945939" y="656687"/>
                </a:lnTo>
                <a:lnTo>
                  <a:pt x="947944" y="654682"/>
                </a:lnTo>
                <a:lnTo>
                  <a:pt x="947944" y="642940"/>
                </a:lnTo>
                <a:lnTo>
                  <a:pt x="969995" y="642940"/>
                </a:lnTo>
                <a:lnTo>
                  <a:pt x="976582" y="657545"/>
                </a:lnTo>
                <a:lnTo>
                  <a:pt x="984315" y="673010"/>
                </a:lnTo>
                <a:lnTo>
                  <a:pt x="986319" y="666138"/>
                </a:lnTo>
                <a:lnTo>
                  <a:pt x="986319" y="663273"/>
                </a:lnTo>
                <a:lnTo>
                  <a:pt x="988325" y="657545"/>
                </a:lnTo>
                <a:lnTo>
                  <a:pt x="988325" y="654682"/>
                </a:lnTo>
                <a:lnTo>
                  <a:pt x="999779" y="654682"/>
                </a:lnTo>
                <a:lnTo>
                  <a:pt x="999779" y="641222"/>
                </a:lnTo>
                <a:lnTo>
                  <a:pt x="999779" y="625757"/>
                </a:lnTo>
                <a:lnTo>
                  <a:pt x="1001785" y="612297"/>
                </a:lnTo>
                <a:lnTo>
                  <a:pt x="999779" y="605423"/>
                </a:lnTo>
                <a:lnTo>
                  <a:pt x="988325" y="591963"/>
                </a:lnTo>
                <a:lnTo>
                  <a:pt x="979732" y="577357"/>
                </a:lnTo>
                <a:lnTo>
                  <a:pt x="977728" y="559887"/>
                </a:lnTo>
                <a:lnTo>
                  <a:pt x="981451" y="543277"/>
                </a:lnTo>
                <a:lnTo>
                  <a:pt x="992907" y="524948"/>
                </a:lnTo>
                <a:lnTo>
                  <a:pt x="1001498" y="520939"/>
                </a:lnTo>
                <a:lnTo>
                  <a:pt x="1011235" y="518075"/>
                </a:lnTo>
                <a:close/>
                <a:moveTo>
                  <a:pt x="818209" y="469389"/>
                </a:moveTo>
                <a:lnTo>
                  <a:pt x="838256" y="483135"/>
                </a:lnTo>
                <a:lnTo>
                  <a:pt x="850857" y="499460"/>
                </a:lnTo>
                <a:lnTo>
                  <a:pt x="857444" y="519793"/>
                </a:lnTo>
                <a:lnTo>
                  <a:pt x="862312" y="546141"/>
                </a:lnTo>
                <a:lnTo>
                  <a:pt x="867181" y="572202"/>
                </a:lnTo>
                <a:lnTo>
                  <a:pt x="882360" y="574207"/>
                </a:lnTo>
                <a:lnTo>
                  <a:pt x="892097" y="575926"/>
                </a:lnTo>
                <a:lnTo>
                  <a:pt x="900688" y="582799"/>
                </a:lnTo>
                <a:lnTo>
                  <a:pt x="905557" y="591676"/>
                </a:lnTo>
                <a:lnTo>
                  <a:pt x="907562" y="605996"/>
                </a:lnTo>
                <a:lnTo>
                  <a:pt x="904697" y="605996"/>
                </a:lnTo>
                <a:lnTo>
                  <a:pt x="902693" y="605137"/>
                </a:lnTo>
                <a:lnTo>
                  <a:pt x="900688" y="603132"/>
                </a:lnTo>
                <a:lnTo>
                  <a:pt x="898684" y="601127"/>
                </a:lnTo>
                <a:lnTo>
                  <a:pt x="895820" y="599409"/>
                </a:lnTo>
                <a:lnTo>
                  <a:pt x="895820" y="605996"/>
                </a:lnTo>
                <a:lnTo>
                  <a:pt x="898684" y="610006"/>
                </a:lnTo>
                <a:lnTo>
                  <a:pt x="900688" y="612010"/>
                </a:lnTo>
                <a:lnTo>
                  <a:pt x="902693" y="612010"/>
                </a:lnTo>
                <a:lnTo>
                  <a:pt x="902693" y="614874"/>
                </a:lnTo>
                <a:lnTo>
                  <a:pt x="902693" y="616879"/>
                </a:lnTo>
                <a:lnTo>
                  <a:pt x="904697" y="621461"/>
                </a:lnTo>
                <a:lnTo>
                  <a:pt x="895820" y="623466"/>
                </a:lnTo>
                <a:lnTo>
                  <a:pt x="887228" y="625471"/>
                </a:lnTo>
                <a:lnTo>
                  <a:pt x="877777" y="625471"/>
                </a:lnTo>
                <a:lnTo>
                  <a:pt x="860307" y="618597"/>
                </a:lnTo>
                <a:lnTo>
                  <a:pt x="843984" y="616879"/>
                </a:lnTo>
                <a:lnTo>
                  <a:pt x="824796" y="619743"/>
                </a:lnTo>
                <a:lnTo>
                  <a:pt x="806466" y="625471"/>
                </a:lnTo>
                <a:lnTo>
                  <a:pt x="788138" y="628334"/>
                </a:lnTo>
                <a:lnTo>
                  <a:pt x="768091" y="628334"/>
                </a:lnTo>
                <a:lnTo>
                  <a:pt x="744894" y="621461"/>
                </a:lnTo>
                <a:lnTo>
                  <a:pt x="732578" y="618597"/>
                </a:lnTo>
                <a:lnTo>
                  <a:pt x="722841" y="616879"/>
                </a:lnTo>
                <a:lnTo>
                  <a:pt x="714250" y="614874"/>
                </a:lnTo>
                <a:lnTo>
                  <a:pt x="706518" y="610006"/>
                </a:lnTo>
                <a:lnTo>
                  <a:pt x="700790" y="599409"/>
                </a:lnTo>
                <a:lnTo>
                  <a:pt x="704513" y="599409"/>
                </a:lnTo>
                <a:lnTo>
                  <a:pt x="713391" y="591676"/>
                </a:lnTo>
                <a:lnTo>
                  <a:pt x="725706" y="587667"/>
                </a:lnTo>
                <a:lnTo>
                  <a:pt x="741171" y="585663"/>
                </a:lnTo>
                <a:lnTo>
                  <a:pt x="756635" y="584804"/>
                </a:lnTo>
                <a:lnTo>
                  <a:pt x="756635" y="580794"/>
                </a:lnTo>
                <a:lnTo>
                  <a:pt x="749762" y="575926"/>
                </a:lnTo>
                <a:lnTo>
                  <a:pt x="744894" y="572202"/>
                </a:lnTo>
                <a:lnTo>
                  <a:pt x="738306" y="571344"/>
                </a:lnTo>
                <a:lnTo>
                  <a:pt x="725706" y="569339"/>
                </a:lnTo>
                <a:lnTo>
                  <a:pt x="719978" y="569339"/>
                </a:lnTo>
                <a:lnTo>
                  <a:pt x="707663" y="569339"/>
                </a:lnTo>
                <a:lnTo>
                  <a:pt x="693057" y="569339"/>
                </a:lnTo>
                <a:lnTo>
                  <a:pt x="691053" y="558742"/>
                </a:lnTo>
                <a:lnTo>
                  <a:pt x="686471" y="549005"/>
                </a:lnTo>
                <a:lnTo>
                  <a:pt x="682461" y="540127"/>
                </a:lnTo>
                <a:lnTo>
                  <a:pt x="679597" y="530390"/>
                </a:lnTo>
                <a:lnTo>
                  <a:pt x="679597" y="513206"/>
                </a:lnTo>
                <a:lnTo>
                  <a:pt x="686471" y="503469"/>
                </a:lnTo>
                <a:lnTo>
                  <a:pt x="693057" y="491727"/>
                </a:lnTo>
                <a:lnTo>
                  <a:pt x="700790" y="481130"/>
                </a:lnTo>
                <a:lnTo>
                  <a:pt x="711386" y="474258"/>
                </a:lnTo>
                <a:lnTo>
                  <a:pt x="722841" y="476262"/>
                </a:lnTo>
                <a:lnTo>
                  <a:pt x="725706" y="476262"/>
                </a:lnTo>
                <a:lnTo>
                  <a:pt x="725706" y="479126"/>
                </a:lnTo>
                <a:lnTo>
                  <a:pt x="725706" y="481130"/>
                </a:lnTo>
                <a:lnTo>
                  <a:pt x="724846" y="481130"/>
                </a:lnTo>
                <a:lnTo>
                  <a:pt x="724846" y="483135"/>
                </a:lnTo>
                <a:lnTo>
                  <a:pt x="725706" y="484854"/>
                </a:lnTo>
                <a:lnTo>
                  <a:pt x="725706" y="488004"/>
                </a:lnTo>
                <a:lnTo>
                  <a:pt x="734297" y="488004"/>
                </a:lnTo>
                <a:lnTo>
                  <a:pt x="746039" y="488004"/>
                </a:lnTo>
                <a:lnTo>
                  <a:pt x="756635" y="488004"/>
                </a:lnTo>
                <a:lnTo>
                  <a:pt x="763222" y="488004"/>
                </a:lnTo>
                <a:lnTo>
                  <a:pt x="766087" y="489723"/>
                </a:lnTo>
                <a:lnTo>
                  <a:pt x="768091" y="491727"/>
                </a:lnTo>
                <a:lnTo>
                  <a:pt x="770096" y="494591"/>
                </a:lnTo>
                <a:lnTo>
                  <a:pt x="771814" y="498601"/>
                </a:lnTo>
                <a:lnTo>
                  <a:pt x="774678" y="499460"/>
                </a:lnTo>
                <a:lnTo>
                  <a:pt x="778687" y="503469"/>
                </a:lnTo>
                <a:lnTo>
                  <a:pt x="779547" y="498601"/>
                </a:lnTo>
                <a:lnTo>
                  <a:pt x="781551" y="496595"/>
                </a:lnTo>
                <a:lnTo>
                  <a:pt x="785275" y="494591"/>
                </a:lnTo>
                <a:lnTo>
                  <a:pt x="786419" y="492873"/>
                </a:lnTo>
                <a:lnTo>
                  <a:pt x="792147" y="492873"/>
                </a:lnTo>
                <a:lnTo>
                  <a:pt x="797016" y="491727"/>
                </a:lnTo>
                <a:lnTo>
                  <a:pt x="803603" y="505187"/>
                </a:lnTo>
                <a:lnTo>
                  <a:pt x="810476" y="514924"/>
                </a:lnTo>
                <a:lnTo>
                  <a:pt x="815059" y="521799"/>
                </a:lnTo>
                <a:lnTo>
                  <a:pt x="817063" y="516930"/>
                </a:lnTo>
                <a:lnTo>
                  <a:pt x="818209" y="512060"/>
                </a:lnTo>
                <a:lnTo>
                  <a:pt x="818209" y="506333"/>
                </a:lnTo>
                <a:lnTo>
                  <a:pt x="818209" y="499460"/>
                </a:lnTo>
                <a:lnTo>
                  <a:pt x="812194" y="489723"/>
                </a:lnTo>
                <a:lnTo>
                  <a:pt x="813340" y="479126"/>
                </a:lnTo>
                <a:close/>
                <a:moveTo>
                  <a:pt x="837398" y="453924"/>
                </a:moveTo>
                <a:lnTo>
                  <a:pt x="845130" y="453924"/>
                </a:lnTo>
                <a:lnTo>
                  <a:pt x="851717" y="455928"/>
                </a:lnTo>
                <a:lnTo>
                  <a:pt x="858590" y="457933"/>
                </a:lnTo>
                <a:lnTo>
                  <a:pt x="864318" y="460798"/>
                </a:lnTo>
                <a:lnTo>
                  <a:pt x="865177" y="465666"/>
                </a:lnTo>
                <a:lnTo>
                  <a:pt x="865177" y="469389"/>
                </a:lnTo>
                <a:lnTo>
                  <a:pt x="867182" y="474258"/>
                </a:lnTo>
                <a:lnTo>
                  <a:pt x="867182" y="481131"/>
                </a:lnTo>
                <a:lnTo>
                  <a:pt x="862314" y="481131"/>
                </a:lnTo>
                <a:lnTo>
                  <a:pt x="858590" y="483136"/>
                </a:lnTo>
                <a:lnTo>
                  <a:pt x="853721" y="483136"/>
                </a:lnTo>
                <a:lnTo>
                  <a:pt x="848853" y="484854"/>
                </a:lnTo>
                <a:lnTo>
                  <a:pt x="840261" y="476263"/>
                </a:lnTo>
                <a:lnTo>
                  <a:pt x="830524" y="469389"/>
                </a:lnTo>
                <a:close/>
                <a:moveTo>
                  <a:pt x="4101067" y="447051"/>
                </a:moveTo>
                <a:lnTo>
                  <a:pt x="4119110" y="447051"/>
                </a:lnTo>
                <a:lnTo>
                  <a:pt x="4134575" y="451060"/>
                </a:lnTo>
                <a:lnTo>
                  <a:pt x="4148894" y="453924"/>
                </a:lnTo>
                <a:lnTo>
                  <a:pt x="4152904" y="469389"/>
                </a:lnTo>
                <a:lnTo>
                  <a:pt x="4103931" y="469389"/>
                </a:lnTo>
                <a:lnTo>
                  <a:pt x="4101926" y="464520"/>
                </a:lnTo>
                <a:lnTo>
                  <a:pt x="4101926" y="459652"/>
                </a:lnTo>
                <a:lnTo>
                  <a:pt x="4101067" y="453924"/>
                </a:lnTo>
                <a:close/>
                <a:moveTo>
                  <a:pt x="3172027" y="441037"/>
                </a:moveTo>
                <a:lnTo>
                  <a:pt x="3182625" y="445046"/>
                </a:lnTo>
                <a:lnTo>
                  <a:pt x="3182625" y="451921"/>
                </a:lnTo>
                <a:lnTo>
                  <a:pt x="3178901" y="451921"/>
                </a:lnTo>
                <a:lnTo>
                  <a:pt x="3176897" y="453926"/>
                </a:lnTo>
                <a:lnTo>
                  <a:pt x="3176038" y="454785"/>
                </a:lnTo>
                <a:lnTo>
                  <a:pt x="3174033" y="454785"/>
                </a:lnTo>
                <a:lnTo>
                  <a:pt x="3172027" y="454785"/>
                </a:lnTo>
                <a:lnTo>
                  <a:pt x="3169163" y="454785"/>
                </a:lnTo>
                <a:lnTo>
                  <a:pt x="3169163" y="449916"/>
                </a:lnTo>
                <a:lnTo>
                  <a:pt x="3169163" y="447051"/>
                </a:lnTo>
                <a:lnTo>
                  <a:pt x="3170309" y="445046"/>
                </a:lnTo>
                <a:close/>
                <a:moveTo>
                  <a:pt x="1121206" y="433305"/>
                </a:moveTo>
                <a:lnTo>
                  <a:pt x="1121206" y="436168"/>
                </a:lnTo>
                <a:lnTo>
                  <a:pt x="1124930" y="436168"/>
                </a:lnTo>
                <a:lnTo>
                  <a:pt x="1123211" y="453925"/>
                </a:lnTo>
                <a:lnTo>
                  <a:pt x="1124930" y="468531"/>
                </a:lnTo>
                <a:lnTo>
                  <a:pt x="1131802" y="481991"/>
                </a:lnTo>
                <a:lnTo>
                  <a:pt x="1134667" y="483996"/>
                </a:lnTo>
                <a:lnTo>
                  <a:pt x="1138390" y="483996"/>
                </a:lnTo>
                <a:lnTo>
                  <a:pt x="1141253" y="486000"/>
                </a:lnTo>
                <a:lnTo>
                  <a:pt x="1146981" y="486000"/>
                </a:lnTo>
                <a:lnTo>
                  <a:pt x="1146981" y="445046"/>
                </a:lnTo>
                <a:lnTo>
                  <a:pt x="1172183" y="445046"/>
                </a:lnTo>
                <a:lnTo>
                  <a:pt x="1176765" y="456789"/>
                </a:lnTo>
                <a:lnTo>
                  <a:pt x="1183639" y="468531"/>
                </a:lnTo>
                <a:lnTo>
                  <a:pt x="1190226" y="479127"/>
                </a:lnTo>
                <a:lnTo>
                  <a:pt x="1201968" y="481991"/>
                </a:lnTo>
                <a:lnTo>
                  <a:pt x="1201968" y="486859"/>
                </a:lnTo>
                <a:lnTo>
                  <a:pt x="1203686" y="497742"/>
                </a:lnTo>
                <a:lnTo>
                  <a:pt x="1205691" y="509484"/>
                </a:lnTo>
                <a:lnTo>
                  <a:pt x="1205691" y="516358"/>
                </a:lnTo>
                <a:lnTo>
                  <a:pt x="1208555" y="514352"/>
                </a:lnTo>
                <a:lnTo>
                  <a:pt x="1210560" y="514352"/>
                </a:lnTo>
                <a:lnTo>
                  <a:pt x="1212278" y="513207"/>
                </a:lnTo>
                <a:lnTo>
                  <a:pt x="1213423" y="511489"/>
                </a:lnTo>
                <a:lnTo>
                  <a:pt x="1215428" y="507479"/>
                </a:lnTo>
                <a:lnTo>
                  <a:pt x="1217146" y="502611"/>
                </a:lnTo>
                <a:lnTo>
                  <a:pt x="1219151" y="497742"/>
                </a:lnTo>
                <a:lnTo>
                  <a:pt x="1220011" y="493733"/>
                </a:lnTo>
                <a:lnTo>
                  <a:pt x="1224020" y="490869"/>
                </a:lnTo>
                <a:lnTo>
                  <a:pt x="1226883" y="488864"/>
                </a:lnTo>
                <a:lnTo>
                  <a:pt x="1232611" y="486859"/>
                </a:lnTo>
                <a:lnTo>
                  <a:pt x="1235476" y="483996"/>
                </a:lnTo>
                <a:lnTo>
                  <a:pt x="1239199" y="481991"/>
                </a:lnTo>
                <a:lnTo>
                  <a:pt x="1235476" y="481991"/>
                </a:lnTo>
                <a:lnTo>
                  <a:pt x="1235476" y="479127"/>
                </a:lnTo>
                <a:lnTo>
                  <a:pt x="1226883" y="481991"/>
                </a:lnTo>
                <a:lnTo>
                  <a:pt x="1222015" y="486000"/>
                </a:lnTo>
                <a:lnTo>
                  <a:pt x="1215428" y="490869"/>
                </a:lnTo>
                <a:lnTo>
                  <a:pt x="1205691" y="493733"/>
                </a:lnTo>
                <a:lnTo>
                  <a:pt x="1203686" y="479127"/>
                </a:lnTo>
                <a:lnTo>
                  <a:pt x="1201968" y="468531"/>
                </a:lnTo>
                <a:lnTo>
                  <a:pt x="1199104" y="459652"/>
                </a:lnTo>
                <a:lnTo>
                  <a:pt x="1195095" y="447911"/>
                </a:lnTo>
                <a:lnTo>
                  <a:pt x="1199104" y="447051"/>
                </a:lnTo>
                <a:lnTo>
                  <a:pt x="1199963" y="447051"/>
                </a:lnTo>
                <a:lnTo>
                  <a:pt x="1203686" y="445046"/>
                </a:lnTo>
                <a:lnTo>
                  <a:pt x="1208555" y="445046"/>
                </a:lnTo>
                <a:lnTo>
                  <a:pt x="1213423" y="447911"/>
                </a:lnTo>
                <a:lnTo>
                  <a:pt x="1217146" y="449915"/>
                </a:lnTo>
                <a:lnTo>
                  <a:pt x="1222015" y="451920"/>
                </a:lnTo>
                <a:lnTo>
                  <a:pt x="1226883" y="453925"/>
                </a:lnTo>
                <a:lnTo>
                  <a:pt x="1232611" y="454783"/>
                </a:lnTo>
                <a:lnTo>
                  <a:pt x="1239199" y="466526"/>
                </a:lnTo>
                <a:lnTo>
                  <a:pt x="1246072" y="480272"/>
                </a:lnTo>
                <a:lnTo>
                  <a:pt x="1250941" y="492874"/>
                </a:lnTo>
                <a:lnTo>
                  <a:pt x="1257527" y="500606"/>
                </a:lnTo>
                <a:lnTo>
                  <a:pt x="1260392" y="502611"/>
                </a:lnTo>
                <a:lnTo>
                  <a:pt x="1266119" y="502611"/>
                </a:lnTo>
                <a:lnTo>
                  <a:pt x="1270988" y="502611"/>
                </a:lnTo>
                <a:lnTo>
                  <a:pt x="1275857" y="502611"/>
                </a:lnTo>
                <a:lnTo>
                  <a:pt x="1278720" y="502611"/>
                </a:lnTo>
                <a:lnTo>
                  <a:pt x="1282443" y="504615"/>
                </a:lnTo>
                <a:lnTo>
                  <a:pt x="1298767" y="516358"/>
                </a:lnTo>
                <a:lnTo>
                  <a:pt x="1312227" y="531822"/>
                </a:lnTo>
                <a:lnTo>
                  <a:pt x="1327692" y="545570"/>
                </a:lnTo>
                <a:lnTo>
                  <a:pt x="1327692" y="557311"/>
                </a:lnTo>
                <a:lnTo>
                  <a:pt x="1341153" y="562180"/>
                </a:lnTo>
                <a:lnTo>
                  <a:pt x="1352608" y="569053"/>
                </a:lnTo>
                <a:lnTo>
                  <a:pt x="1359482" y="579650"/>
                </a:lnTo>
                <a:lnTo>
                  <a:pt x="1368073" y="591391"/>
                </a:lnTo>
                <a:lnTo>
                  <a:pt x="1374660" y="603133"/>
                </a:lnTo>
                <a:lnTo>
                  <a:pt x="1383538" y="613730"/>
                </a:lnTo>
                <a:lnTo>
                  <a:pt x="1377524" y="620603"/>
                </a:lnTo>
                <a:lnTo>
                  <a:pt x="1374660" y="623753"/>
                </a:lnTo>
                <a:lnTo>
                  <a:pt x="1372942" y="628622"/>
                </a:lnTo>
                <a:lnTo>
                  <a:pt x="1370938" y="632345"/>
                </a:lnTo>
                <a:lnTo>
                  <a:pt x="1377524" y="644087"/>
                </a:lnTo>
                <a:lnTo>
                  <a:pt x="1388120" y="652965"/>
                </a:lnTo>
                <a:lnTo>
                  <a:pt x="1401580" y="657833"/>
                </a:lnTo>
                <a:lnTo>
                  <a:pt x="1401580" y="662702"/>
                </a:lnTo>
                <a:lnTo>
                  <a:pt x="1401580" y="664707"/>
                </a:lnTo>
                <a:lnTo>
                  <a:pt x="1403585" y="666425"/>
                </a:lnTo>
                <a:lnTo>
                  <a:pt x="1403585" y="667571"/>
                </a:lnTo>
                <a:lnTo>
                  <a:pt x="1404445" y="669576"/>
                </a:lnTo>
                <a:lnTo>
                  <a:pt x="1408454" y="671580"/>
                </a:lnTo>
                <a:lnTo>
                  <a:pt x="1411317" y="674444"/>
                </a:lnTo>
                <a:lnTo>
                  <a:pt x="1417045" y="676448"/>
                </a:lnTo>
                <a:lnTo>
                  <a:pt x="1419910" y="678167"/>
                </a:lnTo>
                <a:lnTo>
                  <a:pt x="1423633" y="681317"/>
                </a:lnTo>
                <a:lnTo>
                  <a:pt x="1424778" y="683036"/>
                </a:lnTo>
                <a:lnTo>
                  <a:pt x="1426783" y="687045"/>
                </a:lnTo>
                <a:lnTo>
                  <a:pt x="1424778" y="687904"/>
                </a:lnTo>
                <a:lnTo>
                  <a:pt x="1424778" y="689909"/>
                </a:lnTo>
                <a:lnTo>
                  <a:pt x="1424778" y="691914"/>
                </a:lnTo>
                <a:lnTo>
                  <a:pt x="1426783" y="693919"/>
                </a:lnTo>
                <a:lnTo>
                  <a:pt x="1430506" y="694778"/>
                </a:lnTo>
                <a:lnTo>
                  <a:pt x="1435375" y="696782"/>
                </a:lnTo>
                <a:lnTo>
                  <a:pt x="1438238" y="698787"/>
                </a:lnTo>
                <a:lnTo>
                  <a:pt x="1443966" y="698787"/>
                </a:lnTo>
                <a:lnTo>
                  <a:pt x="1448835" y="698787"/>
                </a:lnTo>
                <a:lnTo>
                  <a:pt x="1441961" y="744609"/>
                </a:lnTo>
                <a:lnTo>
                  <a:pt x="1437093" y="746614"/>
                </a:lnTo>
                <a:lnTo>
                  <a:pt x="1431365" y="746614"/>
                </a:lnTo>
                <a:lnTo>
                  <a:pt x="1426783" y="747473"/>
                </a:lnTo>
                <a:lnTo>
                  <a:pt x="1419910" y="747473"/>
                </a:lnTo>
                <a:lnTo>
                  <a:pt x="1413323" y="739741"/>
                </a:lnTo>
                <a:lnTo>
                  <a:pt x="1404445" y="730862"/>
                </a:lnTo>
                <a:lnTo>
                  <a:pt x="1397857" y="722271"/>
                </a:lnTo>
                <a:lnTo>
                  <a:pt x="1392989" y="710529"/>
                </a:lnTo>
                <a:lnTo>
                  <a:pt x="1386402" y="710529"/>
                </a:lnTo>
                <a:lnTo>
                  <a:pt x="1381533" y="712534"/>
                </a:lnTo>
                <a:lnTo>
                  <a:pt x="1376665" y="712534"/>
                </a:lnTo>
                <a:lnTo>
                  <a:pt x="1370938" y="714252"/>
                </a:lnTo>
                <a:lnTo>
                  <a:pt x="1379529" y="740599"/>
                </a:lnTo>
                <a:lnTo>
                  <a:pt x="1386402" y="770097"/>
                </a:lnTo>
                <a:lnTo>
                  <a:pt x="1397857" y="770097"/>
                </a:lnTo>
                <a:lnTo>
                  <a:pt x="1404445" y="783558"/>
                </a:lnTo>
                <a:lnTo>
                  <a:pt x="1410173" y="797305"/>
                </a:lnTo>
                <a:lnTo>
                  <a:pt x="1411317" y="815920"/>
                </a:lnTo>
                <a:lnTo>
                  <a:pt x="1410173" y="817925"/>
                </a:lnTo>
                <a:lnTo>
                  <a:pt x="1408454" y="819642"/>
                </a:lnTo>
                <a:lnTo>
                  <a:pt x="1408454" y="821647"/>
                </a:lnTo>
                <a:lnTo>
                  <a:pt x="1406449" y="822793"/>
                </a:lnTo>
                <a:lnTo>
                  <a:pt x="1404445" y="824797"/>
                </a:lnTo>
                <a:lnTo>
                  <a:pt x="1401580" y="826516"/>
                </a:lnTo>
                <a:lnTo>
                  <a:pt x="1394994" y="822793"/>
                </a:lnTo>
                <a:lnTo>
                  <a:pt x="1386402" y="817925"/>
                </a:lnTo>
                <a:lnTo>
                  <a:pt x="1377524" y="813056"/>
                </a:lnTo>
                <a:lnTo>
                  <a:pt x="1370938" y="809047"/>
                </a:lnTo>
                <a:lnTo>
                  <a:pt x="1368073" y="808188"/>
                </a:lnTo>
                <a:lnTo>
                  <a:pt x="1365210" y="808188"/>
                </a:lnTo>
                <a:lnTo>
                  <a:pt x="1374660" y="821647"/>
                </a:lnTo>
                <a:lnTo>
                  <a:pt x="1383538" y="833390"/>
                </a:lnTo>
                <a:lnTo>
                  <a:pt x="1390125" y="847996"/>
                </a:lnTo>
                <a:lnTo>
                  <a:pt x="1386402" y="847996"/>
                </a:lnTo>
                <a:lnTo>
                  <a:pt x="1374660" y="843127"/>
                </a:lnTo>
                <a:lnTo>
                  <a:pt x="1359482" y="840262"/>
                </a:lnTo>
                <a:lnTo>
                  <a:pt x="1343157" y="836253"/>
                </a:lnTo>
                <a:lnTo>
                  <a:pt x="1331415" y="829666"/>
                </a:lnTo>
                <a:lnTo>
                  <a:pt x="1321106" y="819642"/>
                </a:lnTo>
                <a:lnTo>
                  <a:pt x="1314232" y="804178"/>
                </a:lnTo>
                <a:lnTo>
                  <a:pt x="1307645" y="790431"/>
                </a:lnTo>
                <a:lnTo>
                  <a:pt x="1297908" y="776971"/>
                </a:lnTo>
                <a:lnTo>
                  <a:pt x="1287311" y="766947"/>
                </a:lnTo>
                <a:lnTo>
                  <a:pt x="1272992" y="774966"/>
                </a:lnTo>
                <a:lnTo>
                  <a:pt x="1255523" y="780694"/>
                </a:lnTo>
                <a:lnTo>
                  <a:pt x="1235476" y="781840"/>
                </a:lnTo>
                <a:lnTo>
                  <a:pt x="1233471" y="776971"/>
                </a:lnTo>
                <a:lnTo>
                  <a:pt x="1232611" y="772102"/>
                </a:lnTo>
                <a:lnTo>
                  <a:pt x="1232611" y="766947"/>
                </a:lnTo>
                <a:lnTo>
                  <a:pt x="1232611" y="760360"/>
                </a:lnTo>
                <a:lnTo>
                  <a:pt x="1246931" y="754347"/>
                </a:lnTo>
                <a:lnTo>
                  <a:pt x="1266119" y="749478"/>
                </a:lnTo>
                <a:lnTo>
                  <a:pt x="1282443" y="744609"/>
                </a:lnTo>
                <a:lnTo>
                  <a:pt x="1287311" y="734872"/>
                </a:lnTo>
                <a:lnTo>
                  <a:pt x="1292180" y="721125"/>
                </a:lnTo>
                <a:lnTo>
                  <a:pt x="1297908" y="705660"/>
                </a:lnTo>
                <a:lnTo>
                  <a:pt x="1300772" y="689909"/>
                </a:lnTo>
                <a:lnTo>
                  <a:pt x="1302776" y="678167"/>
                </a:lnTo>
                <a:lnTo>
                  <a:pt x="1300772" y="669576"/>
                </a:lnTo>
                <a:lnTo>
                  <a:pt x="1294185" y="657833"/>
                </a:lnTo>
                <a:lnTo>
                  <a:pt x="1285307" y="650960"/>
                </a:lnTo>
                <a:lnTo>
                  <a:pt x="1275857" y="644087"/>
                </a:lnTo>
                <a:lnTo>
                  <a:pt x="1268983" y="635209"/>
                </a:lnTo>
                <a:lnTo>
                  <a:pt x="1260392" y="594256"/>
                </a:lnTo>
                <a:lnTo>
                  <a:pt x="1246931" y="591391"/>
                </a:lnTo>
                <a:lnTo>
                  <a:pt x="1237480" y="584518"/>
                </a:lnTo>
                <a:lnTo>
                  <a:pt x="1228888" y="577645"/>
                </a:lnTo>
                <a:lnTo>
                  <a:pt x="1220011" y="575927"/>
                </a:lnTo>
                <a:lnTo>
                  <a:pt x="1212278" y="579650"/>
                </a:lnTo>
                <a:lnTo>
                  <a:pt x="1206550" y="584518"/>
                </a:lnTo>
                <a:lnTo>
                  <a:pt x="1201968" y="589387"/>
                </a:lnTo>
                <a:lnTo>
                  <a:pt x="1195095" y="594256"/>
                </a:lnTo>
                <a:lnTo>
                  <a:pt x="1183639" y="598265"/>
                </a:lnTo>
                <a:lnTo>
                  <a:pt x="1172183" y="591391"/>
                </a:lnTo>
                <a:lnTo>
                  <a:pt x="1156718" y="586523"/>
                </a:lnTo>
                <a:lnTo>
                  <a:pt x="1140395" y="582513"/>
                </a:lnTo>
                <a:lnTo>
                  <a:pt x="1124930" y="577645"/>
                </a:lnTo>
                <a:lnTo>
                  <a:pt x="1111469" y="572776"/>
                </a:lnTo>
                <a:lnTo>
                  <a:pt x="1100873" y="564185"/>
                </a:lnTo>
                <a:lnTo>
                  <a:pt x="1094286" y="550438"/>
                </a:lnTo>
                <a:lnTo>
                  <a:pt x="1096290" y="548433"/>
                </a:lnTo>
                <a:lnTo>
                  <a:pt x="1096290" y="547574"/>
                </a:lnTo>
                <a:lnTo>
                  <a:pt x="1098009" y="547574"/>
                </a:lnTo>
                <a:lnTo>
                  <a:pt x="1098009" y="545570"/>
                </a:lnTo>
                <a:lnTo>
                  <a:pt x="1098009" y="541560"/>
                </a:lnTo>
                <a:lnTo>
                  <a:pt x="1091422" y="540701"/>
                </a:lnTo>
                <a:lnTo>
                  <a:pt x="1084549" y="538696"/>
                </a:lnTo>
                <a:lnTo>
                  <a:pt x="1079967" y="534687"/>
                </a:lnTo>
                <a:lnTo>
                  <a:pt x="1075957" y="529818"/>
                </a:lnTo>
                <a:lnTo>
                  <a:pt x="1073093" y="523231"/>
                </a:lnTo>
                <a:lnTo>
                  <a:pt x="1081684" y="506620"/>
                </a:lnTo>
                <a:lnTo>
                  <a:pt x="1088558" y="483996"/>
                </a:lnTo>
                <a:lnTo>
                  <a:pt x="1091422" y="459652"/>
                </a:lnTo>
                <a:lnTo>
                  <a:pt x="1094286" y="436168"/>
                </a:lnTo>
                <a:close/>
                <a:moveTo>
                  <a:pt x="965412" y="429295"/>
                </a:moveTo>
                <a:lnTo>
                  <a:pt x="980877" y="429295"/>
                </a:lnTo>
                <a:lnTo>
                  <a:pt x="989469" y="463661"/>
                </a:lnTo>
                <a:lnTo>
                  <a:pt x="996343" y="500606"/>
                </a:lnTo>
                <a:lnTo>
                  <a:pt x="992332" y="500606"/>
                </a:lnTo>
                <a:lnTo>
                  <a:pt x="987750" y="507479"/>
                </a:lnTo>
                <a:lnTo>
                  <a:pt x="977154" y="504615"/>
                </a:lnTo>
                <a:lnTo>
                  <a:pt x="974290" y="507479"/>
                </a:lnTo>
                <a:lnTo>
                  <a:pt x="974290" y="511489"/>
                </a:lnTo>
                <a:lnTo>
                  <a:pt x="974290" y="514352"/>
                </a:lnTo>
                <a:lnTo>
                  <a:pt x="974290" y="516358"/>
                </a:lnTo>
                <a:lnTo>
                  <a:pt x="972285" y="518363"/>
                </a:lnTo>
                <a:lnTo>
                  <a:pt x="970281" y="521226"/>
                </a:lnTo>
                <a:lnTo>
                  <a:pt x="965412" y="523231"/>
                </a:lnTo>
                <a:lnTo>
                  <a:pt x="960829" y="520080"/>
                </a:lnTo>
                <a:lnTo>
                  <a:pt x="953957" y="514352"/>
                </a:lnTo>
                <a:lnTo>
                  <a:pt x="947369" y="511489"/>
                </a:lnTo>
                <a:lnTo>
                  <a:pt x="947369" y="500606"/>
                </a:lnTo>
                <a:lnTo>
                  <a:pt x="925317" y="497742"/>
                </a:lnTo>
                <a:lnTo>
                  <a:pt x="929040" y="466525"/>
                </a:lnTo>
                <a:lnTo>
                  <a:pt x="935627" y="463661"/>
                </a:lnTo>
                <a:lnTo>
                  <a:pt x="942501" y="458793"/>
                </a:lnTo>
                <a:lnTo>
                  <a:pt x="947369" y="451919"/>
                </a:lnTo>
                <a:lnTo>
                  <a:pt x="942501" y="449915"/>
                </a:lnTo>
                <a:lnTo>
                  <a:pt x="938492" y="447910"/>
                </a:lnTo>
                <a:lnTo>
                  <a:pt x="935627" y="447051"/>
                </a:lnTo>
                <a:lnTo>
                  <a:pt x="931904" y="443041"/>
                </a:lnTo>
                <a:lnTo>
                  <a:pt x="929899" y="440178"/>
                </a:lnTo>
                <a:lnTo>
                  <a:pt x="929040" y="433304"/>
                </a:lnTo>
                <a:lnTo>
                  <a:pt x="947369" y="431299"/>
                </a:lnTo>
                <a:close/>
                <a:moveTo>
                  <a:pt x="4098203" y="413830"/>
                </a:moveTo>
                <a:lnTo>
                  <a:pt x="4109659" y="419558"/>
                </a:lnTo>
                <a:lnTo>
                  <a:pt x="4109659" y="426433"/>
                </a:lnTo>
                <a:lnTo>
                  <a:pt x="4094480" y="426433"/>
                </a:lnTo>
                <a:close/>
                <a:moveTo>
                  <a:pt x="1002069" y="413830"/>
                </a:moveTo>
                <a:lnTo>
                  <a:pt x="1014384" y="415834"/>
                </a:lnTo>
                <a:lnTo>
                  <a:pt x="1027845" y="417839"/>
                </a:lnTo>
                <a:lnTo>
                  <a:pt x="1039586" y="419558"/>
                </a:lnTo>
                <a:lnTo>
                  <a:pt x="1048178" y="422708"/>
                </a:lnTo>
                <a:lnTo>
                  <a:pt x="1049037" y="426431"/>
                </a:lnTo>
                <a:lnTo>
                  <a:pt x="1049037" y="431299"/>
                </a:lnTo>
                <a:lnTo>
                  <a:pt x="1051042" y="438173"/>
                </a:lnTo>
                <a:lnTo>
                  <a:pt x="1051042" y="445046"/>
                </a:lnTo>
                <a:lnTo>
                  <a:pt x="1049037" y="447910"/>
                </a:lnTo>
                <a:lnTo>
                  <a:pt x="1048178" y="451919"/>
                </a:lnTo>
                <a:lnTo>
                  <a:pt x="1046173" y="456788"/>
                </a:lnTo>
                <a:lnTo>
                  <a:pt x="1042450" y="459651"/>
                </a:lnTo>
                <a:lnTo>
                  <a:pt x="1039586" y="461656"/>
                </a:lnTo>
                <a:lnTo>
                  <a:pt x="1035577" y="463662"/>
                </a:lnTo>
                <a:lnTo>
                  <a:pt x="1034717" y="465666"/>
                </a:lnTo>
                <a:lnTo>
                  <a:pt x="1030995" y="466525"/>
                </a:lnTo>
                <a:lnTo>
                  <a:pt x="1028989" y="470534"/>
                </a:lnTo>
                <a:lnTo>
                  <a:pt x="1030995" y="479126"/>
                </a:lnTo>
                <a:lnTo>
                  <a:pt x="1028989" y="488864"/>
                </a:lnTo>
                <a:lnTo>
                  <a:pt x="1027845" y="495737"/>
                </a:lnTo>
                <a:lnTo>
                  <a:pt x="1024121" y="500605"/>
                </a:lnTo>
                <a:lnTo>
                  <a:pt x="1021257" y="502610"/>
                </a:lnTo>
                <a:lnTo>
                  <a:pt x="1017535" y="504614"/>
                </a:lnTo>
                <a:lnTo>
                  <a:pt x="1012666" y="504614"/>
                </a:lnTo>
                <a:lnTo>
                  <a:pt x="1005792" y="504614"/>
                </a:lnTo>
                <a:lnTo>
                  <a:pt x="1002069" y="493732"/>
                </a:lnTo>
                <a:lnTo>
                  <a:pt x="1005792" y="483995"/>
                </a:lnTo>
                <a:lnTo>
                  <a:pt x="1005792" y="472253"/>
                </a:lnTo>
                <a:lnTo>
                  <a:pt x="1002069" y="458793"/>
                </a:lnTo>
                <a:lnTo>
                  <a:pt x="1001210" y="443041"/>
                </a:lnTo>
                <a:lnTo>
                  <a:pt x="999205" y="429295"/>
                </a:lnTo>
                <a:close/>
                <a:moveTo>
                  <a:pt x="638931" y="412971"/>
                </a:moveTo>
                <a:lnTo>
                  <a:pt x="652391" y="413830"/>
                </a:lnTo>
                <a:lnTo>
                  <a:pt x="652391" y="426431"/>
                </a:lnTo>
                <a:lnTo>
                  <a:pt x="668715" y="426431"/>
                </a:lnTo>
                <a:lnTo>
                  <a:pt x="682176" y="426431"/>
                </a:lnTo>
                <a:lnTo>
                  <a:pt x="697641" y="426431"/>
                </a:lnTo>
                <a:lnTo>
                  <a:pt x="700504" y="433305"/>
                </a:lnTo>
                <a:lnTo>
                  <a:pt x="704227" y="441037"/>
                </a:lnTo>
                <a:lnTo>
                  <a:pt x="707092" y="449915"/>
                </a:lnTo>
                <a:lnTo>
                  <a:pt x="711101" y="456788"/>
                </a:lnTo>
                <a:lnTo>
                  <a:pt x="711101" y="459652"/>
                </a:lnTo>
                <a:lnTo>
                  <a:pt x="700504" y="472253"/>
                </a:lnTo>
                <a:lnTo>
                  <a:pt x="687044" y="477121"/>
                </a:lnTo>
                <a:lnTo>
                  <a:pt x="673584" y="481990"/>
                </a:lnTo>
                <a:lnTo>
                  <a:pt x="665852" y="497741"/>
                </a:lnTo>
                <a:lnTo>
                  <a:pt x="658978" y="511487"/>
                </a:lnTo>
                <a:lnTo>
                  <a:pt x="657259" y="526953"/>
                </a:lnTo>
                <a:lnTo>
                  <a:pt x="660124" y="541559"/>
                </a:lnTo>
                <a:lnTo>
                  <a:pt x="645518" y="543563"/>
                </a:lnTo>
                <a:lnTo>
                  <a:pt x="632057" y="548432"/>
                </a:lnTo>
                <a:lnTo>
                  <a:pt x="614874" y="553300"/>
                </a:lnTo>
                <a:lnTo>
                  <a:pt x="614015" y="550437"/>
                </a:lnTo>
                <a:lnTo>
                  <a:pt x="612010" y="547573"/>
                </a:lnTo>
                <a:lnTo>
                  <a:pt x="610006" y="545568"/>
                </a:lnTo>
                <a:lnTo>
                  <a:pt x="610006" y="541559"/>
                </a:lnTo>
                <a:lnTo>
                  <a:pt x="608287" y="538695"/>
                </a:lnTo>
                <a:lnTo>
                  <a:pt x="610006" y="536691"/>
                </a:lnTo>
                <a:lnTo>
                  <a:pt x="610006" y="534685"/>
                </a:lnTo>
                <a:lnTo>
                  <a:pt x="610006" y="533826"/>
                </a:lnTo>
                <a:lnTo>
                  <a:pt x="612010" y="529817"/>
                </a:lnTo>
                <a:lnTo>
                  <a:pt x="612010" y="526953"/>
                </a:lnTo>
                <a:lnTo>
                  <a:pt x="600554" y="526953"/>
                </a:lnTo>
                <a:lnTo>
                  <a:pt x="600554" y="521226"/>
                </a:lnTo>
                <a:lnTo>
                  <a:pt x="600554" y="520080"/>
                </a:lnTo>
                <a:lnTo>
                  <a:pt x="598550" y="518361"/>
                </a:lnTo>
                <a:lnTo>
                  <a:pt x="598550" y="516357"/>
                </a:lnTo>
                <a:lnTo>
                  <a:pt x="596545" y="514352"/>
                </a:lnTo>
                <a:lnTo>
                  <a:pt x="593681" y="511487"/>
                </a:lnTo>
                <a:lnTo>
                  <a:pt x="591962" y="511487"/>
                </a:lnTo>
                <a:lnTo>
                  <a:pt x="589957" y="511487"/>
                </a:lnTo>
                <a:lnTo>
                  <a:pt x="587953" y="511487"/>
                </a:lnTo>
                <a:lnTo>
                  <a:pt x="587094" y="511487"/>
                </a:lnTo>
                <a:lnTo>
                  <a:pt x="581366" y="511487"/>
                </a:lnTo>
                <a:lnTo>
                  <a:pt x="581366" y="500605"/>
                </a:lnTo>
                <a:lnTo>
                  <a:pt x="593681" y="486858"/>
                </a:lnTo>
                <a:lnTo>
                  <a:pt x="601413" y="468530"/>
                </a:lnTo>
                <a:lnTo>
                  <a:pt x="608287" y="447910"/>
                </a:lnTo>
                <a:lnTo>
                  <a:pt x="603418" y="445046"/>
                </a:lnTo>
                <a:lnTo>
                  <a:pt x="601413" y="440177"/>
                </a:lnTo>
                <a:lnTo>
                  <a:pt x="600554" y="436168"/>
                </a:lnTo>
                <a:lnTo>
                  <a:pt x="598550" y="429294"/>
                </a:lnTo>
                <a:lnTo>
                  <a:pt x="596545" y="422708"/>
                </a:lnTo>
                <a:lnTo>
                  <a:pt x="610006" y="419557"/>
                </a:lnTo>
                <a:lnTo>
                  <a:pt x="620602" y="417840"/>
                </a:lnTo>
                <a:lnTo>
                  <a:pt x="628334" y="413830"/>
                </a:lnTo>
                <a:close/>
                <a:moveTo>
                  <a:pt x="2076022" y="372876"/>
                </a:moveTo>
                <a:lnTo>
                  <a:pt x="2090341" y="372876"/>
                </a:lnTo>
                <a:lnTo>
                  <a:pt x="2090341" y="376600"/>
                </a:lnTo>
                <a:lnTo>
                  <a:pt x="2087478" y="376600"/>
                </a:lnTo>
                <a:lnTo>
                  <a:pt x="2083755" y="378605"/>
                </a:lnTo>
                <a:lnTo>
                  <a:pt x="2082896" y="378605"/>
                </a:lnTo>
                <a:lnTo>
                  <a:pt x="2080890" y="378605"/>
                </a:lnTo>
                <a:lnTo>
                  <a:pt x="2078886" y="376600"/>
                </a:lnTo>
                <a:close/>
                <a:moveTo>
                  <a:pt x="1017535" y="372876"/>
                </a:moveTo>
                <a:lnTo>
                  <a:pt x="1021257" y="395214"/>
                </a:lnTo>
                <a:lnTo>
                  <a:pt x="1015530" y="399224"/>
                </a:lnTo>
                <a:lnTo>
                  <a:pt x="1012666" y="400083"/>
                </a:lnTo>
                <a:lnTo>
                  <a:pt x="1008656" y="402087"/>
                </a:lnTo>
                <a:lnTo>
                  <a:pt x="1004074" y="406097"/>
                </a:lnTo>
                <a:lnTo>
                  <a:pt x="999205" y="406956"/>
                </a:lnTo>
                <a:lnTo>
                  <a:pt x="997201" y="406097"/>
                </a:lnTo>
                <a:lnTo>
                  <a:pt x="996342" y="406097"/>
                </a:lnTo>
                <a:lnTo>
                  <a:pt x="994337" y="404093"/>
                </a:lnTo>
                <a:lnTo>
                  <a:pt x="992332" y="404093"/>
                </a:lnTo>
                <a:lnTo>
                  <a:pt x="987749" y="404093"/>
                </a:lnTo>
                <a:lnTo>
                  <a:pt x="987749" y="400083"/>
                </a:lnTo>
                <a:lnTo>
                  <a:pt x="987749" y="399224"/>
                </a:lnTo>
                <a:lnTo>
                  <a:pt x="985745" y="399224"/>
                </a:lnTo>
                <a:lnTo>
                  <a:pt x="985745" y="397219"/>
                </a:lnTo>
                <a:lnTo>
                  <a:pt x="983740" y="395214"/>
                </a:lnTo>
                <a:lnTo>
                  <a:pt x="983740" y="388341"/>
                </a:lnTo>
                <a:lnTo>
                  <a:pt x="992332" y="383472"/>
                </a:lnTo>
                <a:lnTo>
                  <a:pt x="999205" y="378604"/>
                </a:lnTo>
                <a:lnTo>
                  <a:pt x="1005792" y="374880"/>
                </a:lnTo>
                <a:close/>
                <a:moveTo>
                  <a:pt x="685898" y="370013"/>
                </a:moveTo>
                <a:lnTo>
                  <a:pt x="688762" y="370013"/>
                </a:lnTo>
                <a:lnTo>
                  <a:pt x="692772" y="371732"/>
                </a:lnTo>
                <a:lnTo>
                  <a:pt x="693631" y="371732"/>
                </a:lnTo>
                <a:lnTo>
                  <a:pt x="695636" y="372877"/>
                </a:lnTo>
                <a:lnTo>
                  <a:pt x="697641" y="376601"/>
                </a:lnTo>
                <a:lnTo>
                  <a:pt x="685898" y="376601"/>
                </a:lnTo>
                <a:close/>
                <a:moveTo>
                  <a:pt x="4177819" y="358271"/>
                </a:moveTo>
                <a:lnTo>
                  <a:pt x="4193284" y="360275"/>
                </a:lnTo>
                <a:lnTo>
                  <a:pt x="4208749" y="363140"/>
                </a:lnTo>
                <a:lnTo>
                  <a:pt x="4222211" y="368008"/>
                </a:lnTo>
                <a:lnTo>
                  <a:pt x="4231661" y="376600"/>
                </a:lnTo>
                <a:lnTo>
                  <a:pt x="4238535" y="388342"/>
                </a:lnTo>
                <a:lnTo>
                  <a:pt x="4242258" y="404093"/>
                </a:lnTo>
                <a:lnTo>
                  <a:pt x="4220205" y="400084"/>
                </a:lnTo>
                <a:lnTo>
                  <a:pt x="4199872" y="393210"/>
                </a:lnTo>
                <a:lnTo>
                  <a:pt x="4184692" y="383473"/>
                </a:lnTo>
                <a:lnTo>
                  <a:pt x="4174955" y="370012"/>
                </a:lnTo>
                <a:lnTo>
                  <a:pt x="4176960" y="368008"/>
                </a:lnTo>
                <a:lnTo>
                  <a:pt x="4176960" y="366003"/>
                </a:lnTo>
                <a:lnTo>
                  <a:pt x="4177819" y="365144"/>
                </a:lnTo>
                <a:lnTo>
                  <a:pt x="4177819" y="361134"/>
                </a:lnTo>
                <a:close/>
                <a:moveTo>
                  <a:pt x="950235" y="347388"/>
                </a:moveTo>
                <a:lnTo>
                  <a:pt x="955963" y="347388"/>
                </a:lnTo>
                <a:lnTo>
                  <a:pt x="956822" y="347388"/>
                </a:lnTo>
                <a:lnTo>
                  <a:pt x="958826" y="349392"/>
                </a:lnTo>
                <a:lnTo>
                  <a:pt x="960831" y="349392"/>
                </a:lnTo>
                <a:lnTo>
                  <a:pt x="962550" y="351397"/>
                </a:lnTo>
                <a:lnTo>
                  <a:pt x="963695" y="354261"/>
                </a:lnTo>
                <a:lnTo>
                  <a:pt x="965413" y="356266"/>
                </a:lnTo>
                <a:lnTo>
                  <a:pt x="965413" y="361134"/>
                </a:lnTo>
                <a:lnTo>
                  <a:pt x="965413" y="366003"/>
                </a:lnTo>
                <a:lnTo>
                  <a:pt x="962550" y="376599"/>
                </a:lnTo>
                <a:lnTo>
                  <a:pt x="960831" y="392350"/>
                </a:lnTo>
                <a:lnTo>
                  <a:pt x="958826" y="404092"/>
                </a:lnTo>
                <a:lnTo>
                  <a:pt x="953957" y="406097"/>
                </a:lnTo>
                <a:lnTo>
                  <a:pt x="950235" y="406956"/>
                </a:lnTo>
                <a:lnTo>
                  <a:pt x="947370" y="410966"/>
                </a:lnTo>
                <a:lnTo>
                  <a:pt x="943361" y="410966"/>
                </a:lnTo>
                <a:lnTo>
                  <a:pt x="943361" y="408961"/>
                </a:lnTo>
                <a:lnTo>
                  <a:pt x="942502" y="408961"/>
                </a:lnTo>
                <a:lnTo>
                  <a:pt x="940497" y="406956"/>
                </a:lnTo>
                <a:lnTo>
                  <a:pt x="936774" y="404092"/>
                </a:lnTo>
                <a:lnTo>
                  <a:pt x="935629" y="400083"/>
                </a:lnTo>
                <a:lnTo>
                  <a:pt x="935629" y="395214"/>
                </a:lnTo>
                <a:lnTo>
                  <a:pt x="935629" y="392350"/>
                </a:lnTo>
                <a:lnTo>
                  <a:pt x="931905" y="388341"/>
                </a:lnTo>
                <a:lnTo>
                  <a:pt x="925319" y="383472"/>
                </a:lnTo>
                <a:lnTo>
                  <a:pt x="916440" y="381468"/>
                </a:lnTo>
                <a:lnTo>
                  <a:pt x="908994" y="383472"/>
                </a:lnTo>
                <a:lnTo>
                  <a:pt x="900116" y="381468"/>
                </a:lnTo>
                <a:lnTo>
                  <a:pt x="891524" y="376599"/>
                </a:lnTo>
                <a:lnTo>
                  <a:pt x="884937" y="366003"/>
                </a:lnTo>
                <a:lnTo>
                  <a:pt x="888660" y="366003"/>
                </a:lnTo>
                <a:lnTo>
                  <a:pt x="890665" y="363139"/>
                </a:lnTo>
                <a:lnTo>
                  <a:pt x="891524" y="361134"/>
                </a:lnTo>
                <a:lnTo>
                  <a:pt x="891524" y="360275"/>
                </a:lnTo>
                <a:lnTo>
                  <a:pt x="893529" y="360275"/>
                </a:lnTo>
                <a:lnTo>
                  <a:pt x="895534" y="360275"/>
                </a:lnTo>
                <a:lnTo>
                  <a:pt x="898398" y="360275"/>
                </a:lnTo>
                <a:lnTo>
                  <a:pt x="904126" y="358270"/>
                </a:lnTo>
                <a:lnTo>
                  <a:pt x="913577" y="361134"/>
                </a:lnTo>
                <a:lnTo>
                  <a:pt x="925319" y="360275"/>
                </a:lnTo>
                <a:lnTo>
                  <a:pt x="938492" y="358270"/>
                </a:lnTo>
                <a:lnTo>
                  <a:pt x="950235" y="358270"/>
                </a:lnTo>
                <a:close/>
                <a:moveTo>
                  <a:pt x="814772" y="344524"/>
                </a:moveTo>
                <a:lnTo>
                  <a:pt x="819641" y="344524"/>
                </a:lnTo>
                <a:lnTo>
                  <a:pt x="826228" y="344524"/>
                </a:lnTo>
                <a:lnTo>
                  <a:pt x="828232" y="347387"/>
                </a:lnTo>
                <a:lnTo>
                  <a:pt x="829951" y="349393"/>
                </a:lnTo>
                <a:lnTo>
                  <a:pt x="831097" y="353402"/>
                </a:lnTo>
                <a:lnTo>
                  <a:pt x="831097" y="356265"/>
                </a:lnTo>
                <a:lnTo>
                  <a:pt x="833101" y="360275"/>
                </a:lnTo>
                <a:lnTo>
                  <a:pt x="833101" y="366002"/>
                </a:lnTo>
                <a:lnTo>
                  <a:pt x="829951" y="366002"/>
                </a:lnTo>
                <a:lnTo>
                  <a:pt x="829951" y="370013"/>
                </a:lnTo>
                <a:lnTo>
                  <a:pt x="833101" y="370013"/>
                </a:lnTo>
                <a:lnTo>
                  <a:pt x="837683" y="371730"/>
                </a:lnTo>
                <a:lnTo>
                  <a:pt x="843411" y="372876"/>
                </a:lnTo>
                <a:lnTo>
                  <a:pt x="848280" y="372876"/>
                </a:lnTo>
                <a:lnTo>
                  <a:pt x="855153" y="372876"/>
                </a:lnTo>
                <a:lnTo>
                  <a:pt x="858017" y="370013"/>
                </a:lnTo>
                <a:lnTo>
                  <a:pt x="859735" y="368008"/>
                </a:lnTo>
                <a:lnTo>
                  <a:pt x="861740" y="368008"/>
                </a:lnTo>
                <a:lnTo>
                  <a:pt x="863745" y="368008"/>
                </a:lnTo>
                <a:lnTo>
                  <a:pt x="866609" y="370013"/>
                </a:lnTo>
                <a:lnTo>
                  <a:pt x="868613" y="371730"/>
                </a:lnTo>
                <a:lnTo>
                  <a:pt x="868613" y="372876"/>
                </a:lnTo>
                <a:lnTo>
                  <a:pt x="868613" y="374881"/>
                </a:lnTo>
                <a:lnTo>
                  <a:pt x="870332" y="376599"/>
                </a:lnTo>
                <a:lnTo>
                  <a:pt x="870332" y="379750"/>
                </a:lnTo>
                <a:lnTo>
                  <a:pt x="868613" y="383473"/>
                </a:lnTo>
                <a:lnTo>
                  <a:pt x="868613" y="385477"/>
                </a:lnTo>
                <a:lnTo>
                  <a:pt x="868613" y="386623"/>
                </a:lnTo>
                <a:lnTo>
                  <a:pt x="868613" y="388341"/>
                </a:lnTo>
                <a:lnTo>
                  <a:pt x="866609" y="392350"/>
                </a:lnTo>
                <a:lnTo>
                  <a:pt x="856871" y="397219"/>
                </a:lnTo>
                <a:lnTo>
                  <a:pt x="844557" y="397219"/>
                </a:lnTo>
                <a:lnTo>
                  <a:pt x="831097" y="397219"/>
                </a:lnTo>
                <a:lnTo>
                  <a:pt x="817636" y="400082"/>
                </a:lnTo>
                <a:lnTo>
                  <a:pt x="807899" y="406956"/>
                </a:lnTo>
                <a:lnTo>
                  <a:pt x="796444" y="415834"/>
                </a:lnTo>
                <a:lnTo>
                  <a:pt x="785847" y="424425"/>
                </a:lnTo>
                <a:lnTo>
                  <a:pt x="771528" y="429294"/>
                </a:lnTo>
                <a:lnTo>
                  <a:pt x="769523" y="426430"/>
                </a:lnTo>
                <a:lnTo>
                  <a:pt x="767519" y="422708"/>
                </a:lnTo>
                <a:lnTo>
                  <a:pt x="767519" y="419557"/>
                </a:lnTo>
                <a:lnTo>
                  <a:pt x="765800" y="413830"/>
                </a:lnTo>
                <a:lnTo>
                  <a:pt x="771528" y="410965"/>
                </a:lnTo>
                <a:lnTo>
                  <a:pt x="776397" y="406956"/>
                </a:lnTo>
                <a:lnTo>
                  <a:pt x="779260" y="402088"/>
                </a:lnTo>
                <a:lnTo>
                  <a:pt x="782984" y="397219"/>
                </a:lnTo>
                <a:lnTo>
                  <a:pt x="784988" y="392350"/>
                </a:lnTo>
                <a:lnTo>
                  <a:pt x="765800" y="392350"/>
                </a:lnTo>
                <a:lnTo>
                  <a:pt x="754058" y="397219"/>
                </a:lnTo>
                <a:lnTo>
                  <a:pt x="740884" y="399224"/>
                </a:lnTo>
                <a:lnTo>
                  <a:pt x="725419" y="397219"/>
                </a:lnTo>
                <a:lnTo>
                  <a:pt x="715682" y="392350"/>
                </a:lnTo>
                <a:lnTo>
                  <a:pt x="711100" y="392350"/>
                </a:lnTo>
                <a:lnTo>
                  <a:pt x="711100" y="388341"/>
                </a:lnTo>
                <a:lnTo>
                  <a:pt x="715682" y="386623"/>
                </a:lnTo>
                <a:lnTo>
                  <a:pt x="719691" y="385477"/>
                </a:lnTo>
                <a:lnTo>
                  <a:pt x="720551" y="383473"/>
                </a:lnTo>
                <a:lnTo>
                  <a:pt x="724273" y="381467"/>
                </a:lnTo>
                <a:lnTo>
                  <a:pt x="725419" y="376599"/>
                </a:lnTo>
                <a:lnTo>
                  <a:pt x="722556" y="376599"/>
                </a:lnTo>
                <a:lnTo>
                  <a:pt x="722556" y="372876"/>
                </a:lnTo>
                <a:lnTo>
                  <a:pt x="727424" y="372876"/>
                </a:lnTo>
                <a:lnTo>
                  <a:pt x="731147" y="371730"/>
                </a:lnTo>
                <a:lnTo>
                  <a:pt x="734011" y="371730"/>
                </a:lnTo>
                <a:lnTo>
                  <a:pt x="737734" y="370013"/>
                </a:lnTo>
                <a:lnTo>
                  <a:pt x="736016" y="368008"/>
                </a:lnTo>
                <a:lnTo>
                  <a:pt x="734011" y="366002"/>
                </a:lnTo>
                <a:lnTo>
                  <a:pt x="732007" y="365144"/>
                </a:lnTo>
                <a:lnTo>
                  <a:pt x="732007" y="363139"/>
                </a:lnTo>
                <a:lnTo>
                  <a:pt x="731147" y="361134"/>
                </a:lnTo>
                <a:lnTo>
                  <a:pt x="729142" y="358270"/>
                </a:lnTo>
                <a:lnTo>
                  <a:pt x="732007" y="358270"/>
                </a:lnTo>
                <a:lnTo>
                  <a:pt x="734011" y="356265"/>
                </a:lnTo>
                <a:lnTo>
                  <a:pt x="736016" y="356265"/>
                </a:lnTo>
                <a:lnTo>
                  <a:pt x="737734" y="354261"/>
                </a:lnTo>
                <a:lnTo>
                  <a:pt x="756063" y="360275"/>
                </a:lnTo>
                <a:lnTo>
                  <a:pt x="771528" y="366002"/>
                </a:lnTo>
                <a:lnTo>
                  <a:pt x="784988" y="372876"/>
                </a:lnTo>
                <a:lnTo>
                  <a:pt x="799307" y="378604"/>
                </a:lnTo>
                <a:lnTo>
                  <a:pt x="817636" y="379750"/>
                </a:lnTo>
                <a:lnTo>
                  <a:pt x="814772" y="371730"/>
                </a:lnTo>
                <a:lnTo>
                  <a:pt x="811909" y="365144"/>
                </a:lnTo>
                <a:lnTo>
                  <a:pt x="809904" y="360275"/>
                </a:lnTo>
                <a:lnTo>
                  <a:pt x="807899" y="347387"/>
                </a:lnTo>
                <a:lnTo>
                  <a:pt x="811909" y="346528"/>
                </a:lnTo>
                <a:close/>
                <a:moveTo>
                  <a:pt x="4107655" y="323904"/>
                </a:moveTo>
                <a:lnTo>
                  <a:pt x="4116533" y="323904"/>
                </a:lnTo>
                <a:lnTo>
                  <a:pt x="4119397" y="332782"/>
                </a:lnTo>
                <a:lnTo>
                  <a:pt x="4119397" y="342519"/>
                </a:lnTo>
                <a:lnTo>
                  <a:pt x="4119397" y="354261"/>
                </a:lnTo>
                <a:lnTo>
                  <a:pt x="4134575" y="349393"/>
                </a:lnTo>
                <a:lnTo>
                  <a:pt x="4146318" y="342519"/>
                </a:lnTo>
                <a:lnTo>
                  <a:pt x="4159778" y="335646"/>
                </a:lnTo>
                <a:lnTo>
                  <a:pt x="4159778" y="388342"/>
                </a:lnTo>
                <a:lnTo>
                  <a:pt x="4159778" y="390346"/>
                </a:lnTo>
                <a:lnTo>
                  <a:pt x="4157773" y="390346"/>
                </a:lnTo>
                <a:lnTo>
                  <a:pt x="4156913" y="392352"/>
                </a:lnTo>
                <a:lnTo>
                  <a:pt x="4144312" y="392352"/>
                </a:lnTo>
                <a:lnTo>
                  <a:pt x="4127988" y="393211"/>
                </a:lnTo>
                <a:lnTo>
                  <a:pt x="4111664" y="395215"/>
                </a:lnTo>
                <a:lnTo>
                  <a:pt x="4098204" y="397220"/>
                </a:lnTo>
                <a:lnTo>
                  <a:pt x="4087607" y="399225"/>
                </a:lnTo>
                <a:lnTo>
                  <a:pt x="4082739" y="400084"/>
                </a:lnTo>
                <a:lnTo>
                  <a:pt x="4071284" y="390346"/>
                </a:lnTo>
                <a:lnTo>
                  <a:pt x="4062691" y="376600"/>
                </a:lnTo>
                <a:lnTo>
                  <a:pt x="4057823" y="358270"/>
                </a:lnTo>
                <a:lnTo>
                  <a:pt x="4058682" y="353402"/>
                </a:lnTo>
                <a:lnTo>
                  <a:pt x="4060687" y="349393"/>
                </a:lnTo>
                <a:lnTo>
                  <a:pt x="4062691" y="346528"/>
                </a:lnTo>
                <a:lnTo>
                  <a:pt x="4064697" y="342519"/>
                </a:lnTo>
                <a:lnTo>
                  <a:pt x="4065556" y="339656"/>
                </a:lnTo>
                <a:lnTo>
                  <a:pt x="4072142" y="335646"/>
                </a:lnTo>
                <a:lnTo>
                  <a:pt x="4081021" y="330777"/>
                </a:lnTo>
                <a:lnTo>
                  <a:pt x="4094481" y="325908"/>
                </a:lnTo>
                <a:close/>
                <a:moveTo>
                  <a:pt x="1294184" y="323904"/>
                </a:moveTo>
                <a:lnTo>
                  <a:pt x="1305641" y="328773"/>
                </a:lnTo>
                <a:lnTo>
                  <a:pt x="1305641" y="332782"/>
                </a:lnTo>
                <a:lnTo>
                  <a:pt x="1300772" y="332782"/>
                </a:lnTo>
                <a:lnTo>
                  <a:pt x="1297908" y="332782"/>
                </a:lnTo>
                <a:lnTo>
                  <a:pt x="1295903" y="332782"/>
                </a:lnTo>
                <a:lnTo>
                  <a:pt x="1294184" y="330777"/>
                </a:lnTo>
                <a:lnTo>
                  <a:pt x="1294184" y="328773"/>
                </a:lnTo>
                <a:close/>
                <a:moveTo>
                  <a:pt x="715682" y="323904"/>
                </a:moveTo>
                <a:lnTo>
                  <a:pt x="715682" y="330777"/>
                </a:lnTo>
                <a:lnTo>
                  <a:pt x="715682" y="335646"/>
                </a:lnTo>
                <a:lnTo>
                  <a:pt x="717687" y="340515"/>
                </a:lnTo>
                <a:lnTo>
                  <a:pt x="715682" y="344524"/>
                </a:lnTo>
                <a:lnTo>
                  <a:pt x="715682" y="347388"/>
                </a:lnTo>
                <a:lnTo>
                  <a:pt x="711100" y="351398"/>
                </a:lnTo>
                <a:lnTo>
                  <a:pt x="706232" y="354261"/>
                </a:lnTo>
                <a:lnTo>
                  <a:pt x="700504" y="358270"/>
                </a:lnTo>
                <a:lnTo>
                  <a:pt x="697640" y="363140"/>
                </a:lnTo>
                <a:lnTo>
                  <a:pt x="690766" y="360276"/>
                </a:lnTo>
                <a:lnTo>
                  <a:pt x="687044" y="358270"/>
                </a:lnTo>
                <a:lnTo>
                  <a:pt x="684180" y="356266"/>
                </a:lnTo>
                <a:lnTo>
                  <a:pt x="682175" y="354261"/>
                </a:lnTo>
                <a:lnTo>
                  <a:pt x="679312" y="351398"/>
                </a:lnTo>
                <a:lnTo>
                  <a:pt x="677307" y="368009"/>
                </a:lnTo>
                <a:lnTo>
                  <a:pt x="672438" y="376600"/>
                </a:lnTo>
                <a:lnTo>
                  <a:pt x="660123" y="379750"/>
                </a:lnTo>
                <a:lnTo>
                  <a:pt x="650386" y="379750"/>
                </a:lnTo>
                <a:lnTo>
                  <a:pt x="639790" y="379750"/>
                </a:lnTo>
                <a:lnTo>
                  <a:pt x="627475" y="379750"/>
                </a:lnTo>
                <a:lnTo>
                  <a:pt x="627475" y="366004"/>
                </a:lnTo>
                <a:lnTo>
                  <a:pt x="645517" y="353402"/>
                </a:lnTo>
                <a:lnTo>
                  <a:pt x="665851" y="340515"/>
                </a:lnTo>
                <a:lnTo>
                  <a:pt x="688762" y="330777"/>
                </a:lnTo>
                <a:close/>
                <a:moveTo>
                  <a:pt x="1015530" y="317317"/>
                </a:moveTo>
                <a:lnTo>
                  <a:pt x="1021258" y="317317"/>
                </a:lnTo>
                <a:lnTo>
                  <a:pt x="1024122" y="327054"/>
                </a:lnTo>
                <a:lnTo>
                  <a:pt x="1030995" y="330777"/>
                </a:lnTo>
                <a:lnTo>
                  <a:pt x="1041305" y="330777"/>
                </a:lnTo>
                <a:lnTo>
                  <a:pt x="1057629" y="328772"/>
                </a:lnTo>
                <a:lnTo>
                  <a:pt x="1057629" y="332782"/>
                </a:lnTo>
                <a:lnTo>
                  <a:pt x="1059635" y="337651"/>
                </a:lnTo>
                <a:lnTo>
                  <a:pt x="1061639" y="342519"/>
                </a:lnTo>
                <a:lnTo>
                  <a:pt x="1061639" y="346528"/>
                </a:lnTo>
                <a:lnTo>
                  <a:pt x="1061639" y="351397"/>
                </a:lnTo>
                <a:lnTo>
                  <a:pt x="1061639" y="354260"/>
                </a:lnTo>
                <a:lnTo>
                  <a:pt x="1079968" y="365143"/>
                </a:lnTo>
                <a:lnTo>
                  <a:pt x="1100874" y="370012"/>
                </a:lnTo>
                <a:lnTo>
                  <a:pt x="1124931" y="370012"/>
                </a:lnTo>
                <a:lnTo>
                  <a:pt x="1148128" y="370012"/>
                </a:lnTo>
                <a:lnTo>
                  <a:pt x="1173903" y="368008"/>
                </a:lnTo>
                <a:lnTo>
                  <a:pt x="1195096" y="370012"/>
                </a:lnTo>
                <a:lnTo>
                  <a:pt x="1195096" y="374881"/>
                </a:lnTo>
                <a:lnTo>
                  <a:pt x="1197101" y="379749"/>
                </a:lnTo>
                <a:lnTo>
                  <a:pt x="1199106" y="383472"/>
                </a:lnTo>
                <a:lnTo>
                  <a:pt x="1199106" y="385477"/>
                </a:lnTo>
                <a:lnTo>
                  <a:pt x="1199106" y="388341"/>
                </a:lnTo>
                <a:lnTo>
                  <a:pt x="1199106" y="392351"/>
                </a:lnTo>
                <a:lnTo>
                  <a:pt x="1195096" y="404092"/>
                </a:lnTo>
                <a:lnTo>
                  <a:pt x="1185646" y="404092"/>
                </a:lnTo>
                <a:lnTo>
                  <a:pt x="1173903" y="402088"/>
                </a:lnTo>
                <a:lnTo>
                  <a:pt x="1165312" y="400083"/>
                </a:lnTo>
                <a:lnTo>
                  <a:pt x="1161588" y="400083"/>
                </a:lnTo>
                <a:lnTo>
                  <a:pt x="1158725" y="402088"/>
                </a:lnTo>
                <a:lnTo>
                  <a:pt x="1156720" y="406097"/>
                </a:lnTo>
                <a:lnTo>
                  <a:pt x="1154716" y="406957"/>
                </a:lnTo>
                <a:lnTo>
                  <a:pt x="1151851" y="406957"/>
                </a:lnTo>
                <a:lnTo>
                  <a:pt x="1149847" y="408961"/>
                </a:lnTo>
                <a:lnTo>
                  <a:pt x="1145265" y="410966"/>
                </a:lnTo>
                <a:lnTo>
                  <a:pt x="1140396" y="410966"/>
                </a:lnTo>
                <a:lnTo>
                  <a:pt x="1134668" y="412971"/>
                </a:lnTo>
                <a:lnTo>
                  <a:pt x="1131804" y="413829"/>
                </a:lnTo>
                <a:lnTo>
                  <a:pt x="1126935" y="413829"/>
                </a:lnTo>
                <a:lnTo>
                  <a:pt x="1121207" y="413829"/>
                </a:lnTo>
                <a:lnTo>
                  <a:pt x="1118344" y="408961"/>
                </a:lnTo>
                <a:lnTo>
                  <a:pt x="1116339" y="404092"/>
                </a:lnTo>
                <a:lnTo>
                  <a:pt x="1113475" y="400083"/>
                </a:lnTo>
                <a:lnTo>
                  <a:pt x="1113475" y="404092"/>
                </a:lnTo>
                <a:lnTo>
                  <a:pt x="1109753" y="406957"/>
                </a:lnTo>
                <a:lnTo>
                  <a:pt x="1107747" y="410966"/>
                </a:lnTo>
                <a:lnTo>
                  <a:pt x="1106888" y="413829"/>
                </a:lnTo>
                <a:lnTo>
                  <a:pt x="1098010" y="413829"/>
                </a:lnTo>
                <a:lnTo>
                  <a:pt x="1094288" y="408961"/>
                </a:lnTo>
                <a:lnTo>
                  <a:pt x="1091423" y="402088"/>
                </a:lnTo>
                <a:lnTo>
                  <a:pt x="1088560" y="395214"/>
                </a:lnTo>
                <a:lnTo>
                  <a:pt x="1086554" y="400083"/>
                </a:lnTo>
                <a:lnTo>
                  <a:pt x="1084550" y="404092"/>
                </a:lnTo>
                <a:lnTo>
                  <a:pt x="1082832" y="406097"/>
                </a:lnTo>
                <a:lnTo>
                  <a:pt x="1079968" y="406097"/>
                </a:lnTo>
                <a:lnTo>
                  <a:pt x="1075958" y="404092"/>
                </a:lnTo>
                <a:lnTo>
                  <a:pt x="1073095" y="402088"/>
                </a:lnTo>
                <a:lnTo>
                  <a:pt x="1071089" y="400083"/>
                </a:lnTo>
                <a:lnTo>
                  <a:pt x="1071089" y="399223"/>
                </a:lnTo>
                <a:lnTo>
                  <a:pt x="1071089" y="397219"/>
                </a:lnTo>
                <a:lnTo>
                  <a:pt x="1071089" y="395214"/>
                </a:lnTo>
                <a:lnTo>
                  <a:pt x="1071089" y="393209"/>
                </a:lnTo>
                <a:lnTo>
                  <a:pt x="1069372" y="392351"/>
                </a:lnTo>
                <a:lnTo>
                  <a:pt x="1068226" y="392351"/>
                </a:lnTo>
                <a:lnTo>
                  <a:pt x="1066507" y="393209"/>
                </a:lnTo>
                <a:lnTo>
                  <a:pt x="1062498" y="393209"/>
                </a:lnTo>
                <a:lnTo>
                  <a:pt x="1057629" y="395214"/>
                </a:lnTo>
                <a:lnTo>
                  <a:pt x="1054766" y="395214"/>
                </a:lnTo>
                <a:lnTo>
                  <a:pt x="1049038" y="397219"/>
                </a:lnTo>
                <a:lnTo>
                  <a:pt x="1048179" y="395214"/>
                </a:lnTo>
                <a:lnTo>
                  <a:pt x="1046174" y="395214"/>
                </a:lnTo>
                <a:lnTo>
                  <a:pt x="1042451" y="393209"/>
                </a:lnTo>
                <a:lnTo>
                  <a:pt x="1041305" y="392351"/>
                </a:lnTo>
                <a:lnTo>
                  <a:pt x="1037582" y="390346"/>
                </a:lnTo>
                <a:lnTo>
                  <a:pt x="1035577" y="388341"/>
                </a:lnTo>
                <a:lnTo>
                  <a:pt x="1037582" y="378603"/>
                </a:lnTo>
                <a:lnTo>
                  <a:pt x="1035577" y="371731"/>
                </a:lnTo>
                <a:lnTo>
                  <a:pt x="1032714" y="366003"/>
                </a:lnTo>
                <a:lnTo>
                  <a:pt x="1028991" y="358270"/>
                </a:lnTo>
                <a:lnTo>
                  <a:pt x="1028991" y="347388"/>
                </a:lnTo>
                <a:lnTo>
                  <a:pt x="1012667" y="346528"/>
                </a:lnTo>
                <a:lnTo>
                  <a:pt x="997201" y="340514"/>
                </a:lnTo>
                <a:lnTo>
                  <a:pt x="983741" y="335646"/>
                </a:lnTo>
                <a:lnTo>
                  <a:pt x="982882" y="333927"/>
                </a:lnTo>
                <a:lnTo>
                  <a:pt x="982882" y="332782"/>
                </a:lnTo>
                <a:lnTo>
                  <a:pt x="982882" y="330777"/>
                </a:lnTo>
                <a:lnTo>
                  <a:pt x="980877" y="328772"/>
                </a:lnTo>
                <a:lnTo>
                  <a:pt x="980877" y="323903"/>
                </a:lnTo>
                <a:lnTo>
                  <a:pt x="987751" y="322186"/>
                </a:lnTo>
                <a:lnTo>
                  <a:pt x="996342" y="322186"/>
                </a:lnTo>
                <a:lnTo>
                  <a:pt x="1005793" y="320180"/>
                </a:lnTo>
                <a:lnTo>
                  <a:pt x="1008657" y="319035"/>
                </a:lnTo>
                <a:lnTo>
                  <a:pt x="1012667" y="319035"/>
                </a:lnTo>
                <a:close/>
                <a:moveTo>
                  <a:pt x="943360" y="317317"/>
                </a:moveTo>
                <a:lnTo>
                  <a:pt x="974290" y="317317"/>
                </a:lnTo>
                <a:lnTo>
                  <a:pt x="974290" y="320180"/>
                </a:lnTo>
                <a:lnTo>
                  <a:pt x="976009" y="323903"/>
                </a:lnTo>
                <a:lnTo>
                  <a:pt x="976009" y="327054"/>
                </a:lnTo>
                <a:lnTo>
                  <a:pt x="977155" y="332781"/>
                </a:lnTo>
                <a:lnTo>
                  <a:pt x="969422" y="332781"/>
                </a:lnTo>
                <a:lnTo>
                  <a:pt x="965412" y="332781"/>
                </a:lnTo>
                <a:lnTo>
                  <a:pt x="962548" y="332781"/>
                </a:lnTo>
                <a:lnTo>
                  <a:pt x="955962" y="330777"/>
                </a:lnTo>
                <a:lnTo>
                  <a:pt x="950234" y="330777"/>
                </a:lnTo>
                <a:lnTo>
                  <a:pt x="943360" y="328772"/>
                </a:lnTo>
                <a:close/>
                <a:moveTo>
                  <a:pt x="870332" y="313308"/>
                </a:moveTo>
                <a:lnTo>
                  <a:pt x="877206" y="317317"/>
                </a:lnTo>
                <a:lnTo>
                  <a:pt x="883792" y="320181"/>
                </a:lnTo>
                <a:lnTo>
                  <a:pt x="886656" y="325909"/>
                </a:lnTo>
                <a:lnTo>
                  <a:pt x="890666" y="332782"/>
                </a:lnTo>
                <a:lnTo>
                  <a:pt x="891525" y="339656"/>
                </a:lnTo>
                <a:lnTo>
                  <a:pt x="882074" y="339656"/>
                </a:lnTo>
                <a:lnTo>
                  <a:pt x="882074" y="335646"/>
                </a:lnTo>
                <a:lnTo>
                  <a:pt x="877206" y="332782"/>
                </a:lnTo>
                <a:lnTo>
                  <a:pt x="875201" y="328773"/>
                </a:lnTo>
                <a:lnTo>
                  <a:pt x="873196" y="325909"/>
                </a:lnTo>
                <a:lnTo>
                  <a:pt x="871478" y="320181"/>
                </a:lnTo>
                <a:close/>
                <a:moveTo>
                  <a:pt x="1051042" y="305576"/>
                </a:moveTo>
                <a:lnTo>
                  <a:pt x="1066507" y="305576"/>
                </a:lnTo>
                <a:lnTo>
                  <a:pt x="1066507" y="313310"/>
                </a:lnTo>
                <a:lnTo>
                  <a:pt x="1051042" y="313310"/>
                </a:lnTo>
                <a:close/>
                <a:moveTo>
                  <a:pt x="765800" y="305576"/>
                </a:moveTo>
                <a:lnTo>
                  <a:pt x="774392" y="306435"/>
                </a:lnTo>
                <a:lnTo>
                  <a:pt x="780979" y="306435"/>
                </a:lnTo>
                <a:lnTo>
                  <a:pt x="787852" y="308439"/>
                </a:lnTo>
                <a:lnTo>
                  <a:pt x="792721" y="310445"/>
                </a:lnTo>
                <a:lnTo>
                  <a:pt x="789857" y="315313"/>
                </a:lnTo>
                <a:lnTo>
                  <a:pt x="785847" y="320182"/>
                </a:lnTo>
                <a:lnTo>
                  <a:pt x="782984" y="323905"/>
                </a:lnTo>
                <a:lnTo>
                  <a:pt x="778115" y="328773"/>
                </a:lnTo>
                <a:lnTo>
                  <a:pt x="772387" y="332782"/>
                </a:lnTo>
                <a:lnTo>
                  <a:pt x="767519" y="333928"/>
                </a:lnTo>
                <a:lnTo>
                  <a:pt x="764655" y="333928"/>
                </a:lnTo>
                <a:lnTo>
                  <a:pt x="758927" y="332782"/>
                </a:lnTo>
                <a:lnTo>
                  <a:pt x="756063" y="328773"/>
                </a:lnTo>
                <a:lnTo>
                  <a:pt x="754059" y="325910"/>
                </a:lnTo>
                <a:lnTo>
                  <a:pt x="752340" y="322187"/>
                </a:lnTo>
                <a:lnTo>
                  <a:pt x="752340" y="317317"/>
                </a:lnTo>
                <a:lnTo>
                  <a:pt x="758927" y="312449"/>
                </a:lnTo>
                <a:close/>
                <a:moveTo>
                  <a:pt x="999205" y="298702"/>
                </a:moveTo>
                <a:lnTo>
                  <a:pt x="1004074" y="298702"/>
                </a:lnTo>
                <a:lnTo>
                  <a:pt x="1007797" y="298702"/>
                </a:lnTo>
                <a:lnTo>
                  <a:pt x="1010661" y="298702"/>
                </a:lnTo>
                <a:lnTo>
                  <a:pt x="1012666" y="298702"/>
                </a:lnTo>
                <a:lnTo>
                  <a:pt x="1015529" y="298702"/>
                </a:lnTo>
                <a:lnTo>
                  <a:pt x="1019253" y="298702"/>
                </a:lnTo>
                <a:lnTo>
                  <a:pt x="1024122" y="298702"/>
                </a:lnTo>
                <a:lnTo>
                  <a:pt x="1024122" y="305576"/>
                </a:lnTo>
                <a:lnTo>
                  <a:pt x="1002069" y="310445"/>
                </a:lnTo>
                <a:close/>
                <a:moveTo>
                  <a:pt x="792720" y="287819"/>
                </a:moveTo>
                <a:lnTo>
                  <a:pt x="799307" y="289823"/>
                </a:lnTo>
                <a:lnTo>
                  <a:pt x="806181" y="291828"/>
                </a:lnTo>
                <a:lnTo>
                  <a:pt x="811909" y="294692"/>
                </a:lnTo>
                <a:lnTo>
                  <a:pt x="807898" y="294692"/>
                </a:lnTo>
                <a:lnTo>
                  <a:pt x="799307" y="298701"/>
                </a:lnTo>
                <a:lnTo>
                  <a:pt x="789856" y="298701"/>
                </a:lnTo>
                <a:lnTo>
                  <a:pt x="778114" y="298701"/>
                </a:lnTo>
                <a:lnTo>
                  <a:pt x="778114" y="294692"/>
                </a:lnTo>
                <a:lnTo>
                  <a:pt x="780978" y="294692"/>
                </a:lnTo>
                <a:lnTo>
                  <a:pt x="784988" y="291828"/>
                </a:lnTo>
                <a:lnTo>
                  <a:pt x="789856" y="289823"/>
                </a:lnTo>
                <a:close/>
                <a:moveTo>
                  <a:pt x="3147111" y="286101"/>
                </a:moveTo>
                <a:lnTo>
                  <a:pt x="3163435" y="287819"/>
                </a:lnTo>
                <a:lnTo>
                  <a:pt x="3167445" y="291829"/>
                </a:lnTo>
                <a:lnTo>
                  <a:pt x="3169163" y="294692"/>
                </a:lnTo>
                <a:lnTo>
                  <a:pt x="3172027" y="298702"/>
                </a:lnTo>
                <a:lnTo>
                  <a:pt x="3170308" y="301566"/>
                </a:lnTo>
                <a:lnTo>
                  <a:pt x="3170308" y="303570"/>
                </a:lnTo>
                <a:lnTo>
                  <a:pt x="3169163" y="305575"/>
                </a:lnTo>
                <a:lnTo>
                  <a:pt x="3158566" y="319035"/>
                </a:lnTo>
                <a:lnTo>
                  <a:pt x="3145106" y="328772"/>
                </a:lnTo>
                <a:lnTo>
                  <a:pt x="3129928" y="337650"/>
                </a:lnTo>
                <a:lnTo>
                  <a:pt x="3111599" y="344524"/>
                </a:lnTo>
                <a:lnTo>
                  <a:pt x="3095275" y="351398"/>
                </a:lnTo>
                <a:lnTo>
                  <a:pt x="3079810" y="358270"/>
                </a:lnTo>
                <a:lnTo>
                  <a:pt x="3063486" y="371731"/>
                </a:lnTo>
                <a:lnTo>
                  <a:pt x="3044298" y="392351"/>
                </a:lnTo>
                <a:lnTo>
                  <a:pt x="3025111" y="415835"/>
                </a:lnTo>
                <a:lnTo>
                  <a:pt x="3005922" y="443042"/>
                </a:lnTo>
                <a:lnTo>
                  <a:pt x="2991603" y="470535"/>
                </a:lnTo>
                <a:lnTo>
                  <a:pt x="2981007" y="497742"/>
                </a:lnTo>
                <a:lnTo>
                  <a:pt x="2976138" y="523231"/>
                </a:lnTo>
                <a:lnTo>
                  <a:pt x="2978142" y="531822"/>
                </a:lnTo>
                <a:lnTo>
                  <a:pt x="2984729" y="541560"/>
                </a:lnTo>
                <a:lnTo>
                  <a:pt x="2992462" y="552443"/>
                </a:lnTo>
                <a:lnTo>
                  <a:pt x="3003058" y="560176"/>
                </a:lnTo>
                <a:lnTo>
                  <a:pt x="3003058" y="564185"/>
                </a:lnTo>
                <a:lnTo>
                  <a:pt x="2998190" y="564185"/>
                </a:lnTo>
                <a:lnTo>
                  <a:pt x="2994467" y="572776"/>
                </a:lnTo>
                <a:lnTo>
                  <a:pt x="2981007" y="567048"/>
                </a:lnTo>
                <a:lnTo>
                  <a:pt x="2965542" y="564185"/>
                </a:lnTo>
                <a:lnTo>
                  <a:pt x="2960673" y="550438"/>
                </a:lnTo>
                <a:lnTo>
                  <a:pt x="2952082" y="538696"/>
                </a:lnTo>
                <a:lnTo>
                  <a:pt x="2944349" y="529818"/>
                </a:lnTo>
                <a:lnTo>
                  <a:pt x="2935757" y="521226"/>
                </a:lnTo>
                <a:lnTo>
                  <a:pt x="2929170" y="507480"/>
                </a:lnTo>
                <a:lnTo>
                  <a:pt x="2938621" y="500606"/>
                </a:lnTo>
                <a:lnTo>
                  <a:pt x="2944349" y="497742"/>
                </a:lnTo>
                <a:lnTo>
                  <a:pt x="2944349" y="492874"/>
                </a:lnTo>
                <a:lnTo>
                  <a:pt x="2942631" y="488864"/>
                </a:lnTo>
                <a:lnTo>
                  <a:pt x="2940626" y="481991"/>
                </a:lnTo>
                <a:lnTo>
                  <a:pt x="2942631" y="475404"/>
                </a:lnTo>
                <a:lnTo>
                  <a:pt x="2947213" y="466526"/>
                </a:lnTo>
                <a:lnTo>
                  <a:pt x="2954086" y="461657"/>
                </a:lnTo>
                <a:lnTo>
                  <a:pt x="2960673" y="454784"/>
                </a:lnTo>
                <a:lnTo>
                  <a:pt x="2965542" y="445046"/>
                </a:lnTo>
                <a:lnTo>
                  <a:pt x="2962677" y="443042"/>
                </a:lnTo>
                <a:lnTo>
                  <a:pt x="2958954" y="441037"/>
                </a:lnTo>
                <a:lnTo>
                  <a:pt x="2958954" y="440178"/>
                </a:lnTo>
                <a:lnTo>
                  <a:pt x="2957809" y="440178"/>
                </a:lnTo>
                <a:lnTo>
                  <a:pt x="2957809" y="438173"/>
                </a:lnTo>
                <a:lnTo>
                  <a:pt x="2957809" y="436169"/>
                </a:lnTo>
                <a:lnTo>
                  <a:pt x="2965542" y="427577"/>
                </a:lnTo>
                <a:lnTo>
                  <a:pt x="2974133" y="419558"/>
                </a:lnTo>
                <a:lnTo>
                  <a:pt x="2979001" y="406957"/>
                </a:lnTo>
                <a:lnTo>
                  <a:pt x="2981007" y="404093"/>
                </a:lnTo>
                <a:lnTo>
                  <a:pt x="2979001" y="399224"/>
                </a:lnTo>
                <a:lnTo>
                  <a:pt x="2979001" y="395215"/>
                </a:lnTo>
                <a:lnTo>
                  <a:pt x="2978142" y="393210"/>
                </a:lnTo>
                <a:lnTo>
                  <a:pt x="2978142" y="388341"/>
                </a:lnTo>
                <a:lnTo>
                  <a:pt x="2978142" y="385478"/>
                </a:lnTo>
                <a:lnTo>
                  <a:pt x="2979001" y="379750"/>
                </a:lnTo>
                <a:lnTo>
                  <a:pt x="2992462" y="365144"/>
                </a:lnTo>
                <a:lnTo>
                  <a:pt x="3009645" y="349393"/>
                </a:lnTo>
                <a:lnTo>
                  <a:pt x="3030838" y="333927"/>
                </a:lnTo>
                <a:lnTo>
                  <a:pt x="3052890" y="322186"/>
                </a:lnTo>
                <a:lnTo>
                  <a:pt x="3071218" y="313307"/>
                </a:lnTo>
                <a:lnTo>
                  <a:pt x="3101862" y="313307"/>
                </a:lnTo>
                <a:lnTo>
                  <a:pt x="3111599" y="308439"/>
                </a:lnTo>
                <a:lnTo>
                  <a:pt x="3118473" y="303570"/>
                </a:lnTo>
                <a:lnTo>
                  <a:pt x="3123055" y="296697"/>
                </a:lnTo>
                <a:lnTo>
                  <a:pt x="3128783" y="292687"/>
                </a:lnTo>
                <a:lnTo>
                  <a:pt x="3135656" y="289824"/>
                </a:lnTo>
                <a:close/>
                <a:moveTo>
                  <a:pt x="965412" y="260613"/>
                </a:moveTo>
                <a:lnTo>
                  <a:pt x="980877" y="260613"/>
                </a:lnTo>
                <a:lnTo>
                  <a:pt x="985745" y="267486"/>
                </a:lnTo>
                <a:lnTo>
                  <a:pt x="992332" y="274359"/>
                </a:lnTo>
                <a:lnTo>
                  <a:pt x="999206" y="279228"/>
                </a:lnTo>
                <a:lnTo>
                  <a:pt x="996342" y="282951"/>
                </a:lnTo>
                <a:lnTo>
                  <a:pt x="994338" y="284956"/>
                </a:lnTo>
                <a:lnTo>
                  <a:pt x="992332" y="286102"/>
                </a:lnTo>
                <a:lnTo>
                  <a:pt x="990614" y="289824"/>
                </a:lnTo>
                <a:lnTo>
                  <a:pt x="989469" y="292689"/>
                </a:lnTo>
                <a:lnTo>
                  <a:pt x="987750" y="298703"/>
                </a:lnTo>
                <a:lnTo>
                  <a:pt x="982882" y="298703"/>
                </a:lnTo>
                <a:lnTo>
                  <a:pt x="976008" y="298703"/>
                </a:lnTo>
                <a:lnTo>
                  <a:pt x="972285" y="296698"/>
                </a:lnTo>
                <a:lnTo>
                  <a:pt x="967417" y="296698"/>
                </a:lnTo>
                <a:lnTo>
                  <a:pt x="962548" y="294693"/>
                </a:lnTo>
                <a:lnTo>
                  <a:pt x="962548" y="287820"/>
                </a:lnTo>
                <a:lnTo>
                  <a:pt x="963694" y="282951"/>
                </a:lnTo>
                <a:lnTo>
                  <a:pt x="965412" y="276078"/>
                </a:lnTo>
                <a:lnTo>
                  <a:pt x="965412" y="269491"/>
                </a:lnTo>
                <a:close/>
                <a:moveTo>
                  <a:pt x="3622228" y="244861"/>
                </a:moveTo>
                <a:lnTo>
                  <a:pt x="3640557" y="244861"/>
                </a:lnTo>
                <a:lnTo>
                  <a:pt x="3644280" y="249730"/>
                </a:lnTo>
                <a:lnTo>
                  <a:pt x="3645139" y="251734"/>
                </a:lnTo>
                <a:lnTo>
                  <a:pt x="3647144" y="254598"/>
                </a:lnTo>
                <a:lnTo>
                  <a:pt x="3650867" y="258607"/>
                </a:lnTo>
                <a:lnTo>
                  <a:pt x="3651726" y="263476"/>
                </a:lnTo>
                <a:lnTo>
                  <a:pt x="3646858" y="265481"/>
                </a:lnTo>
                <a:lnTo>
                  <a:pt x="3644852" y="266339"/>
                </a:lnTo>
                <a:lnTo>
                  <a:pt x="3641989" y="268345"/>
                </a:lnTo>
                <a:lnTo>
                  <a:pt x="3639984" y="271208"/>
                </a:lnTo>
                <a:lnTo>
                  <a:pt x="3637980" y="273213"/>
                </a:lnTo>
                <a:lnTo>
                  <a:pt x="3637120" y="278082"/>
                </a:lnTo>
                <a:lnTo>
                  <a:pt x="3650580" y="282091"/>
                </a:lnTo>
                <a:lnTo>
                  <a:pt x="3657168" y="284955"/>
                </a:lnTo>
                <a:lnTo>
                  <a:pt x="3663754" y="291828"/>
                </a:lnTo>
                <a:lnTo>
                  <a:pt x="3670341" y="300706"/>
                </a:lnTo>
                <a:lnTo>
                  <a:pt x="3681797" y="295837"/>
                </a:lnTo>
                <a:lnTo>
                  <a:pt x="3693252" y="293833"/>
                </a:lnTo>
                <a:lnTo>
                  <a:pt x="3706713" y="291828"/>
                </a:lnTo>
                <a:lnTo>
                  <a:pt x="3722177" y="286960"/>
                </a:lnTo>
                <a:lnTo>
                  <a:pt x="3723036" y="284955"/>
                </a:lnTo>
                <a:lnTo>
                  <a:pt x="3725041" y="286960"/>
                </a:lnTo>
                <a:lnTo>
                  <a:pt x="3725041" y="288965"/>
                </a:lnTo>
                <a:lnTo>
                  <a:pt x="3725041" y="290969"/>
                </a:lnTo>
                <a:lnTo>
                  <a:pt x="3738501" y="297842"/>
                </a:lnTo>
                <a:lnTo>
                  <a:pt x="3749098" y="305575"/>
                </a:lnTo>
                <a:lnTo>
                  <a:pt x="3756830" y="316171"/>
                </a:lnTo>
                <a:lnTo>
                  <a:pt x="3765422" y="327913"/>
                </a:lnTo>
                <a:lnTo>
                  <a:pt x="3765422" y="350251"/>
                </a:lnTo>
                <a:lnTo>
                  <a:pt x="3753966" y="359129"/>
                </a:lnTo>
                <a:lnTo>
                  <a:pt x="3749098" y="366862"/>
                </a:lnTo>
                <a:lnTo>
                  <a:pt x="3745375" y="375740"/>
                </a:lnTo>
                <a:lnTo>
                  <a:pt x="3740506" y="384618"/>
                </a:lnTo>
                <a:lnTo>
                  <a:pt x="3727045" y="392351"/>
                </a:lnTo>
                <a:lnTo>
                  <a:pt x="3711581" y="401228"/>
                </a:lnTo>
                <a:lnTo>
                  <a:pt x="3696116" y="411825"/>
                </a:lnTo>
                <a:lnTo>
                  <a:pt x="3684660" y="425571"/>
                </a:lnTo>
                <a:lnTo>
                  <a:pt x="3688383" y="425571"/>
                </a:lnTo>
                <a:lnTo>
                  <a:pt x="3699839" y="418698"/>
                </a:lnTo>
                <a:lnTo>
                  <a:pt x="3713299" y="416693"/>
                </a:lnTo>
                <a:lnTo>
                  <a:pt x="3728764" y="418698"/>
                </a:lnTo>
                <a:lnTo>
                  <a:pt x="3728764" y="421562"/>
                </a:lnTo>
                <a:lnTo>
                  <a:pt x="3726760" y="425571"/>
                </a:lnTo>
                <a:lnTo>
                  <a:pt x="3726760" y="426431"/>
                </a:lnTo>
                <a:lnTo>
                  <a:pt x="3726760" y="428435"/>
                </a:lnTo>
                <a:lnTo>
                  <a:pt x="3726760" y="430440"/>
                </a:lnTo>
                <a:lnTo>
                  <a:pt x="3728764" y="430440"/>
                </a:lnTo>
                <a:lnTo>
                  <a:pt x="3731628" y="432445"/>
                </a:lnTo>
                <a:lnTo>
                  <a:pt x="3736497" y="426717"/>
                </a:lnTo>
                <a:lnTo>
                  <a:pt x="3743083" y="421849"/>
                </a:lnTo>
                <a:lnTo>
                  <a:pt x="3749671" y="416980"/>
                </a:lnTo>
                <a:lnTo>
                  <a:pt x="3758262" y="412970"/>
                </a:lnTo>
                <a:lnTo>
                  <a:pt x="3758262" y="418698"/>
                </a:lnTo>
                <a:lnTo>
                  <a:pt x="3755399" y="423566"/>
                </a:lnTo>
                <a:lnTo>
                  <a:pt x="3753393" y="428435"/>
                </a:lnTo>
                <a:lnTo>
                  <a:pt x="3751389" y="435308"/>
                </a:lnTo>
                <a:lnTo>
                  <a:pt x="3749384" y="444186"/>
                </a:lnTo>
                <a:lnTo>
                  <a:pt x="3751389" y="446191"/>
                </a:lnTo>
                <a:lnTo>
                  <a:pt x="3753393" y="446191"/>
                </a:lnTo>
                <a:lnTo>
                  <a:pt x="3753393" y="447051"/>
                </a:lnTo>
                <a:lnTo>
                  <a:pt x="3761985" y="447051"/>
                </a:lnTo>
                <a:lnTo>
                  <a:pt x="3761985" y="435308"/>
                </a:lnTo>
                <a:lnTo>
                  <a:pt x="3778309" y="433303"/>
                </a:lnTo>
                <a:lnTo>
                  <a:pt x="3793774" y="433303"/>
                </a:lnTo>
                <a:lnTo>
                  <a:pt x="3805230" y="435308"/>
                </a:lnTo>
                <a:lnTo>
                  <a:pt x="3816685" y="444186"/>
                </a:lnTo>
                <a:lnTo>
                  <a:pt x="3816685" y="446191"/>
                </a:lnTo>
                <a:lnTo>
                  <a:pt x="3816685" y="451060"/>
                </a:lnTo>
                <a:lnTo>
                  <a:pt x="3818690" y="455929"/>
                </a:lnTo>
                <a:lnTo>
                  <a:pt x="3818690" y="460797"/>
                </a:lnTo>
                <a:lnTo>
                  <a:pt x="3820694" y="465666"/>
                </a:lnTo>
                <a:lnTo>
                  <a:pt x="3868808" y="469675"/>
                </a:lnTo>
                <a:lnTo>
                  <a:pt x="3872531" y="459078"/>
                </a:lnTo>
                <a:lnTo>
                  <a:pt x="3872531" y="456215"/>
                </a:lnTo>
                <a:lnTo>
                  <a:pt x="3872531" y="454210"/>
                </a:lnTo>
                <a:lnTo>
                  <a:pt x="3872531" y="451346"/>
                </a:lnTo>
                <a:lnTo>
                  <a:pt x="3872531" y="446478"/>
                </a:lnTo>
                <a:lnTo>
                  <a:pt x="3872531" y="440750"/>
                </a:lnTo>
                <a:lnTo>
                  <a:pt x="3875394" y="439891"/>
                </a:lnTo>
                <a:lnTo>
                  <a:pt x="3877400" y="439891"/>
                </a:lnTo>
                <a:lnTo>
                  <a:pt x="3877400" y="437885"/>
                </a:lnTo>
                <a:lnTo>
                  <a:pt x="3879403" y="435881"/>
                </a:lnTo>
                <a:lnTo>
                  <a:pt x="3889141" y="440750"/>
                </a:lnTo>
                <a:lnTo>
                  <a:pt x="3899737" y="446478"/>
                </a:lnTo>
                <a:lnTo>
                  <a:pt x="3909474" y="451346"/>
                </a:lnTo>
                <a:lnTo>
                  <a:pt x="3920071" y="442468"/>
                </a:lnTo>
                <a:lnTo>
                  <a:pt x="3931527" y="437599"/>
                </a:lnTo>
                <a:lnTo>
                  <a:pt x="3949855" y="435595"/>
                </a:lnTo>
                <a:lnTo>
                  <a:pt x="3949855" y="440463"/>
                </a:lnTo>
                <a:lnTo>
                  <a:pt x="3952719" y="440463"/>
                </a:lnTo>
                <a:lnTo>
                  <a:pt x="3961311" y="474544"/>
                </a:lnTo>
                <a:lnTo>
                  <a:pt x="3949855" y="486286"/>
                </a:lnTo>
                <a:lnTo>
                  <a:pt x="3943268" y="503755"/>
                </a:lnTo>
                <a:lnTo>
                  <a:pt x="3945273" y="506618"/>
                </a:lnTo>
                <a:lnTo>
                  <a:pt x="3947278" y="510629"/>
                </a:lnTo>
                <a:lnTo>
                  <a:pt x="3947278" y="513492"/>
                </a:lnTo>
                <a:lnTo>
                  <a:pt x="3948136" y="517502"/>
                </a:lnTo>
                <a:lnTo>
                  <a:pt x="3950142" y="522371"/>
                </a:lnTo>
                <a:lnTo>
                  <a:pt x="3958733" y="531249"/>
                </a:lnTo>
                <a:lnTo>
                  <a:pt x="3970189" y="538122"/>
                </a:lnTo>
                <a:lnTo>
                  <a:pt x="3979926" y="544995"/>
                </a:lnTo>
                <a:lnTo>
                  <a:pt x="3981931" y="542990"/>
                </a:lnTo>
                <a:lnTo>
                  <a:pt x="3983935" y="540986"/>
                </a:lnTo>
                <a:lnTo>
                  <a:pt x="3988804" y="533253"/>
                </a:lnTo>
                <a:lnTo>
                  <a:pt x="3992527" y="522657"/>
                </a:lnTo>
                <a:lnTo>
                  <a:pt x="3995391" y="512919"/>
                </a:lnTo>
                <a:lnTo>
                  <a:pt x="4001977" y="504041"/>
                </a:lnTo>
                <a:lnTo>
                  <a:pt x="4001977" y="512919"/>
                </a:lnTo>
                <a:lnTo>
                  <a:pt x="4003982" y="519793"/>
                </a:lnTo>
                <a:lnTo>
                  <a:pt x="4006846" y="524662"/>
                </a:lnTo>
                <a:lnTo>
                  <a:pt x="4012574" y="527526"/>
                </a:lnTo>
                <a:lnTo>
                  <a:pt x="4019161" y="529530"/>
                </a:lnTo>
                <a:lnTo>
                  <a:pt x="4026893" y="531535"/>
                </a:lnTo>
                <a:lnTo>
                  <a:pt x="4039495" y="510915"/>
                </a:lnTo>
                <a:lnTo>
                  <a:pt x="4044363" y="515784"/>
                </a:lnTo>
                <a:lnTo>
                  <a:pt x="4049232" y="519793"/>
                </a:lnTo>
                <a:lnTo>
                  <a:pt x="4052095" y="524662"/>
                </a:lnTo>
                <a:lnTo>
                  <a:pt x="4057823" y="527526"/>
                </a:lnTo>
                <a:lnTo>
                  <a:pt x="4064410" y="531535"/>
                </a:lnTo>
                <a:lnTo>
                  <a:pt x="4067274" y="527526"/>
                </a:lnTo>
                <a:lnTo>
                  <a:pt x="4070997" y="524662"/>
                </a:lnTo>
                <a:lnTo>
                  <a:pt x="4073861" y="524662"/>
                </a:lnTo>
                <a:lnTo>
                  <a:pt x="4075865" y="524662"/>
                </a:lnTo>
                <a:lnTo>
                  <a:pt x="4080734" y="524662"/>
                </a:lnTo>
                <a:lnTo>
                  <a:pt x="4084458" y="526667"/>
                </a:lnTo>
                <a:lnTo>
                  <a:pt x="4091044" y="526667"/>
                </a:lnTo>
                <a:lnTo>
                  <a:pt x="4089040" y="509196"/>
                </a:lnTo>
                <a:lnTo>
                  <a:pt x="4085316" y="497454"/>
                </a:lnTo>
                <a:lnTo>
                  <a:pt x="4082453" y="481703"/>
                </a:lnTo>
                <a:lnTo>
                  <a:pt x="4093909" y="478839"/>
                </a:lnTo>
                <a:lnTo>
                  <a:pt x="4104505" y="474830"/>
                </a:lnTo>
                <a:lnTo>
                  <a:pt x="4120828" y="474830"/>
                </a:lnTo>
                <a:lnTo>
                  <a:pt x="4139157" y="476834"/>
                </a:lnTo>
                <a:lnTo>
                  <a:pt x="4157486" y="481703"/>
                </a:lnTo>
                <a:lnTo>
                  <a:pt x="4174669" y="486572"/>
                </a:lnTo>
                <a:lnTo>
                  <a:pt x="4190134" y="492299"/>
                </a:lnTo>
                <a:lnTo>
                  <a:pt x="4196722" y="497168"/>
                </a:lnTo>
                <a:lnTo>
                  <a:pt x="4199585" y="500032"/>
                </a:lnTo>
                <a:lnTo>
                  <a:pt x="4201590" y="505760"/>
                </a:lnTo>
                <a:lnTo>
                  <a:pt x="4201590" y="508624"/>
                </a:lnTo>
                <a:lnTo>
                  <a:pt x="4203594" y="510629"/>
                </a:lnTo>
                <a:lnTo>
                  <a:pt x="4203594" y="513492"/>
                </a:lnTo>
                <a:lnTo>
                  <a:pt x="4206459" y="515497"/>
                </a:lnTo>
                <a:lnTo>
                  <a:pt x="4210181" y="517502"/>
                </a:lnTo>
                <a:lnTo>
                  <a:pt x="4215050" y="519507"/>
                </a:lnTo>
                <a:lnTo>
                  <a:pt x="4224787" y="515497"/>
                </a:lnTo>
                <a:lnTo>
                  <a:pt x="4236243" y="515497"/>
                </a:lnTo>
                <a:lnTo>
                  <a:pt x="4248844" y="515497"/>
                </a:lnTo>
                <a:lnTo>
                  <a:pt x="4253712" y="526094"/>
                </a:lnTo>
                <a:lnTo>
                  <a:pt x="4260299" y="535831"/>
                </a:lnTo>
                <a:lnTo>
                  <a:pt x="4270037" y="544709"/>
                </a:lnTo>
                <a:lnTo>
                  <a:pt x="4282637" y="549577"/>
                </a:lnTo>
                <a:lnTo>
                  <a:pt x="4294093" y="544709"/>
                </a:lnTo>
                <a:lnTo>
                  <a:pt x="4310417" y="544709"/>
                </a:lnTo>
                <a:lnTo>
                  <a:pt x="4325882" y="546714"/>
                </a:lnTo>
                <a:lnTo>
                  <a:pt x="4341347" y="549577"/>
                </a:lnTo>
                <a:lnTo>
                  <a:pt x="4352803" y="552442"/>
                </a:lnTo>
                <a:lnTo>
                  <a:pt x="4357671" y="568192"/>
                </a:lnTo>
                <a:lnTo>
                  <a:pt x="4359675" y="581940"/>
                </a:lnTo>
                <a:lnTo>
                  <a:pt x="4362540" y="593681"/>
                </a:lnTo>
                <a:lnTo>
                  <a:pt x="4366262" y="595686"/>
                </a:lnTo>
                <a:lnTo>
                  <a:pt x="4368268" y="599695"/>
                </a:lnTo>
                <a:lnTo>
                  <a:pt x="4371131" y="600555"/>
                </a:lnTo>
                <a:lnTo>
                  <a:pt x="4402921" y="597690"/>
                </a:lnTo>
                <a:lnTo>
                  <a:pt x="4434709" y="597690"/>
                </a:lnTo>
                <a:lnTo>
                  <a:pt x="4467357" y="597690"/>
                </a:lnTo>
                <a:lnTo>
                  <a:pt x="4470221" y="604564"/>
                </a:lnTo>
                <a:lnTo>
                  <a:pt x="4475090" y="609433"/>
                </a:lnTo>
                <a:lnTo>
                  <a:pt x="4480818" y="616306"/>
                </a:lnTo>
                <a:lnTo>
                  <a:pt x="4485686" y="620315"/>
                </a:lnTo>
                <a:lnTo>
                  <a:pt x="4492272" y="625184"/>
                </a:lnTo>
                <a:lnTo>
                  <a:pt x="4492272" y="620315"/>
                </a:lnTo>
                <a:lnTo>
                  <a:pt x="4494278" y="618310"/>
                </a:lnTo>
                <a:lnTo>
                  <a:pt x="4495137" y="614301"/>
                </a:lnTo>
                <a:lnTo>
                  <a:pt x="4495137" y="611438"/>
                </a:lnTo>
                <a:lnTo>
                  <a:pt x="4497141" y="606569"/>
                </a:lnTo>
                <a:lnTo>
                  <a:pt x="4494278" y="600841"/>
                </a:lnTo>
                <a:lnTo>
                  <a:pt x="4492272" y="597977"/>
                </a:lnTo>
                <a:lnTo>
                  <a:pt x="4490269" y="595973"/>
                </a:lnTo>
                <a:lnTo>
                  <a:pt x="4490269" y="593108"/>
                </a:lnTo>
                <a:lnTo>
                  <a:pt x="4492272" y="589099"/>
                </a:lnTo>
                <a:lnTo>
                  <a:pt x="4492272" y="584230"/>
                </a:lnTo>
                <a:lnTo>
                  <a:pt x="4492272" y="579362"/>
                </a:lnTo>
                <a:lnTo>
                  <a:pt x="4508597" y="582225"/>
                </a:lnTo>
                <a:lnTo>
                  <a:pt x="4520053" y="589099"/>
                </a:lnTo>
                <a:lnTo>
                  <a:pt x="4533513" y="593967"/>
                </a:lnTo>
                <a:lnTo>
                  <a:pt x="4539241" y="593967"/>
                </a:lnTo>
                <a:lnTo>
                  <a:pt x="4544109" y="593967"/>
                </a:lnTo>
                <a:lnTo>
                  <a:pt x="4548978" y="593108"/>
                </a:lnTo>
                <a:lnTo>
                  <a:pt x="4552700" y="589099"/>
                </a:lnTo>
                <a:lnTo>
                  <a:pt x="4555565" y="587094"/>
                </a:lnTo>
                <a:lnTo>
                  <a:pt x="4559288" y="586235"/>
                </a:lnTo>
                <a:lnTo>
                  <a:pt x="4613988" y="609719"/>
                </a:lnTo>
                <a:lnTo>
                  <a:pt x="4644631" y="641794"/>
                </a:lnTo>
                <a:lnTo>
                  <a:pt x="4649499" y="645804"/>
                </a:lnTo>
                <a:lnTo>
                  <a:pt x="4654368" y="645804"/>
                </a:lnTo>
                <a:lnTo>
                  <a:pt x="4659237" y="646662"/>
                </a:lnTo>
                <a:lnTo>
                  <a:pt x="4664964" y="646662"/>
                </a:lnTo>
                <a:lnTo>
                  <a:pt x="4669833" y="650673"/>
                </a:lnTo>
                <a:lnTo>
                  <a:pt x="4679570" y="659551"/>
                </a:lnTo>
                <a:lnTo>
                  <a:pt x="4686157" y="669288"/>
                </a:lnTo>
                <a:lnTo>
                  <a:pt x="4692745" y="678166"/>
                </a:lnTo>
                <a:lnTo>
                  <a:pt x="4701336" y="685039"/>
                </a:lnTo>
                <a:lnTo>
                  <a:pt x="4717660" y="687903"/>
                </a:lnTo>
                <a:lnTo>
                  <a:pt x="4719664" y="687043"/>
                </a:lnTo>
                <a:lnTo>
                  <a:pt x="4721669" y="687043"/>
                </a:lnTo>
                <a:lnTo>
                  <a:pt x="4723674" y="685039"/>
                </a:lnTo>
                <a:lnTo>
                  <a:pt x="4724533" y="685039"/>
                </a:lnTo>
                <a:lnTo>
                  <a:pt x="4728256" y="685039"/>
                </a:lnTo>
                <a:lnTo>
                  <a:pt x="4737993" y="696780"/>
                </a:lnTo>
                <a:lnTo>
                  <a:pt x="4748589" y="708523"/>
                </a:lnTo>
                <a:lnTo>
                  <a:pt x="4757181" y="721123"/>
                </a:lnTo>
                <a:lnTo>
                  <a:pt x="4760332" y="736016"/>
                </a:lnTo>
                <a:lnTo>
                  <a:pt x="4726825" y="736016"/>
                </a:lnTo>
                <a:lnTo>
                  <a:pt x="4724820" y="738880"/>
                </a:lnTo>
                <a:lnTo>
                  <a:pt x="4721956" y="742889"/>
                </a:lnTo>
                <a:lnTo>
                  <a:pt x="4719951" y="744893"/>
                </a:lnTo>
                <a:lnTo>
                  <a:pt x="4717946" y="749762"/>
                </a:lnTo>
                <a:lnTo>
                  <a:pt x="4715942" y="754631"/>
                </a:lnTo>
                <a:lnTo>
                  <a:pt x="4719664" y="756636"/>
                </a:lnTo>
                <a:lnTo>
                  <a:pt x="4721669" y="758641"/>
                </a:lnTo>
                <a:lnTo>
                  <a:pt x="4722528" y="759499"/>
                </a:lnTo>
                <a:lnTo>
                  <a:pt x="4724533" y="763509"/>
                </a:lnTo>
                <a:lnTo>
                  <a:pt x="4724533" y="765513"/>
                </a:lnTo>
                <a:lnTo>
                  <a:pt x="4722528" y="768378"/>
                </a:lnTo>
                <a:lnTo>
                  <a:pt x="4719664" y="773247"/>
                </a:lnTo>
                <a:lnTo>
                  <a:pt x="4717660" y="775251"/>
                </a:lnTo>
                <a:lnTo>
                  <a:pt x="4714796" y="777256"/>
                </a:lnTo>
                <a:lnTo>
                  <a:pt x="4711073" y="777256"/>
                </a:lnTo>
                <a:lnTo>
                  <a:pt x="4708209" y="777256"/>
                </a:lnTo>
                <a:lnTo>
                  <a:pt x="4701622" y="777256"/>
                </a:lnTo>
                <a:lnTo>
                  <a:pt x="4695035" y="766659"/>
                </a:lnTo>
                <a:lnTo>
                  <a:pt x="4684439" y="761791"/>
                </a:lnTo>
                <a:lnTo>
                  <a:pt x="4670979" y="758926"/>
                </a:lnTo>
                <a:lnTo>
                  <a:pt x="4670979" y="746326"/>
                </a:lnTo>
                <a:lnTo>
                  <a:pt x="4668115" y="745466"/>
                </a:lnTo>
                <a:lnTo>
                  <a:pt x="4664391" y="743462"/>
                </a:lnTo>
                <a:lnTo>
                  <a:pt x="4663533" y="741457"/>
                </a:lnTo>
                <a:lnTo>
                  <a:pt x="4659809" y="739452"/>
                </a:lnTo>
                <a:lnTo>
                  <a:pt x="4653223" y="739452"/>
                </a:lnTo>
                <a:lnTo>
                  <a:pt x="4651218" y="739452"/>
                </a:lnTo>
                <a:lnTo>
                  <a:pt x="4650359" y="741457"/>
                </a:lnTo>
                <a:lnTo>
                  <a:pt x="4648354" y="741457"/>
                </a:lnTo>
                <a:lnTo>
                  <a:pt x="4646349" y="741457"/>
                </a:lnTo>
                <a:lnTo>
                  <a:pt x="4643486" y="743462"/>
                </a:lnTo>
                <a:lnTo>
                  <a:pt x="4639762" y="736589"/>
                </a:lnTo>
                <a:lnTo>
                  <a:pt x="4634894" y="729715"/>
                </a:lnTo>
                <a:lnTo>
                  <a:pt x="4631171" y="724846"/>
                </a:lnTo>
                <a:lnTo>
                  <a:pt x="4631171" y="736589"/>
                </a:lnTo>
                <a:lnTo>
                  <a:pt x="4628307" y="750335"/>
                </a:lnTo>
                <a:lnTo>
                  <a:pt x="4624584" y="762077"/>
                </a:lnTo>
                <a:lnTo>
                  <a:pt x="4616851" y="768950"/>
                </a:lnTo>
                <a:lnTo>
                  <a:pt x="4613129" y="770955"/>
                </a:lnTo>
                <a:lnTo>
                  <a:pt x="4610264" y="770955"/>
                </a:lnTo>
                <a:lnTo>
                  <a:pt x="4608260" y="770955"/>
                </a:lnTo>
                <a:lnTo>
                  <a:pt x="4606255" y="770955"/>
                </a:lnTo>
                <a:lnTo>
                  <a:pt x="4604251" y="768950"/>
                </a:lnTo>
                <a:lnTo>
                  <a:pt x="4603392" y="768950"/>
                </a:lnTo>
                <a:lnTo>
                  <a:pt x="4601386" y="768950"/>
                </a:lnTo>
                <a:lnTo>
                  <a:pt x="4599382" y="770955"/>
                </a:lnTo>
                <a:lnTo>
                  <a:pt x="4597377" y="772960"/>
                </a:lnTo>
                <a:lnTo>
                  <a:pt x="4594514" y="777829"/>
                </a:lnTo>
                <a:lnTo>
                  <a:pt x="4604251" y="789570"/>
                </a:lnTo>
                <a:lnTo>
                  <a:pt x="4614846" y="810190"/>
                </a:lnTo>
                <a:lnTo>
                  <a:pt x="4619715" y="833674"/>
                </a:lnTo>
                <a:lnTo>
                  <a:pt x="4616851" y="833674"/>
                </a:lnTo>
                <a:lnTo>
                  <a:pt x="4614846" y="835679"/>
                </a:lnTo>
                <a:lnTo>
                  <a:pt x="4611123" y="835679"/>
                </a:lnTo>
                <a:lnTo>
                  <a:pt x="4606255" y="837683"/>
                </a:lnTo>
                <a:lnTo>
                  <a:pt x="4599669" y="832814"/>
                </a:lnTo>
                <a:lnTo>
                  <a:pt x="4594800" y="828805"/>
                </a:lnTo>
                <a:lnTo>
                  <a:pt x="4588213" y="827946"/>
                </a:lnTo>
                <a:lnTo>
                  <a:pt x="4579621" y="825942"/>
                </a:lnTo>
                <a:lnTo>
                  <a:pt x="4574753" y="839688"/>
                </a:lnTo>
                <a:lnTo>
                  <a:pt x="4565016" y="846562"/>
                </a:lnTo>
                <a:lnTo>
                  <a:pt x="4552414" y="851430"/>
                </a:lnTo>
                <a:lnTo>
                  <a:pt x="4538954" y="856299"/>
                </a:lnTo>
                <a:lnTo>
                  <a:pt x="4538095" y="870045"/>
                </a:lnTo>
                <a:lnTo>
                  <a:pt x="4534372" y="880642"/>
                </a:lnTo>
                <a:lnTo>
                  <a:pt x="4527785" y="890379"/>
                </a:lnTo>
                <a:lnTo>
                  <a:pt x="4514325" y="892383"/>
                </a:lnTo>
                <a:lnTo>
                  <a:pt x="4504588" y="895247"/>
                </a:lnTo>
                <a:lnTo>
                  <a:pt x="4498000" y="899257"/>
                </a:lnTo>
                <a:lnTo>
                  <a:pt x="4491414" y="901261"/>
                </a:lnTo>
                <a:lnTo>
                  <a:pt x="4486546" y="897252"/>
                </a:lnTo>
                <a:lnTo>
                  <a:pt x="4480818" y="892383"/>
                </a:lnTo>
                <a:lnTo>
                  <a:pt x="4477953" y="887514"/>
                </a:lnTo>
                <a:lnTo>
                  <a:pt x="4471367" y="888374"/>
                </a:lnTo>
                <a:lnTo>
                  <a:pt x="4462775" y="890379"/>
                </a:lnTo>
                <a:lnTo>
                  <a:pt x="4456188" y="894388"/>
                </a:lnTo>
                <a:lnTo>
                  <a:pt x="4451320" y="897252"/>
                </a:lnTo>
                <a:lnTo>
                  <a:pt x="4451320" y="904125"/>
                </a:lnTo>
                <a:lnTo>
                  <a:pt x="4446451" y="906129"/>
                </a:lnTo>
                <a:lnTo>
                  <a:pt x="4437860" y="906129"/>
                </a:lnTo>
                <a:lnTo>
                  <a:pt x="4426404" y="906129"/>
                </a:lnTo>
                <a:lnTo>
                  <a:pt x="4415808" y="908135"/>
                </a:lnTo>
                <a:lnTo>
                  <a:pt x="4410939" y="908994"/>
                </a:lnTo>
                <a:lnTo>
                  <a:pt x="4402347" y="929614"/>
                </a:lnTo>
                <a:lnTo>
                  <a:pt x="4401488" y="951952"/>
                </a:lnTo>
                <a:lnTo>
                  <a:pt x="4401488" y="977440"/>
                </a:lnTo>
                <a:lnTo>
                  <a:pt x="4404352" y="999778"/>
                </a:lnTo>
                <a:lnTo>
                  <a:pt x="4399483" y="999778"/>
                </a:lnTo>
                <a:lnTo>
                  <a:pt x="4397479" y="999778"/>
                </a:lnTo>
                <a:lnTo>
                  <a:pt x="4395474" y="999778"/>
                </a:lnTo>
                <a:lnTo>
                  <a:pt x="4394615" y="1001783"/>
                </a:lnTo>
                <a:lnTo>
                  <a:pt x="4392611" y="1002643"/>
                </a:lnTo>
                <a:lnTo>
                  <a:pt x="4390605" y="1008371"/>
                </a:lnTo>
                <a:lnTo>
                  <a:pt x="4388601" y="1013239"/>
                </a:lnTo>
                <a:lnTo>
                  <a:pt x="4388601" y="1020112"/>
                </a:lnTo>
                <a:lnTo>
                  <a:pt x="4388601" y="1027845"/>
                </a:lnTo>
                <a:lnTo>
                  <a:pt x="4377145" y="1027845"/>
                </a:lnTo>
                <a:lnTo>
                  <a:pt x="4370558" y="1038441"/>
                </a:lnTo>
                <a:lnTo>
                  <a:pt x="4365690" y="1045314"/>
                </a:lnTo>
                <a:lnTo>
                  <a:pt x="4363685" y="1052188"/>
                </a:lnTo>
                <a:lnTo>
                  <a:pt x="4361680" y="1065934"/>
                </a:lnTo>
                <a:lnTo>
                  <a:pt x="4358817" y="1065934"/>
                </a:lnTo>
                <a:lnTo>
                  <a:pt x="4355093" y="1065934"/>
                </a:lnTo>
                <a:lnTo>
                  <a:pt x="4354235" y="1065934"/>
                </a:lnTo>
                <a:lnTo>
                  <a:pt x="4352229" y="1065934"/>
                </a:lnTo>
                <a:lnTo>
                  <a:pt x="4348507" y="1065934"/>
                </a:lnTo>
                <a:lnTo>
                  <a:pt x="4341919" y="1079681"/>
                </a:lnTo>
                <a:lnTo>
                  <a:pt x="4337051" y="1096291"/>
                </a:lnTo>
                <a:lnTo>
                  <a:pt x="4325595" y="1096291"/>
                </a:lnTo>
                <a:lnTo>
                  <a:pt x="4321872" y="1114906"/>
                </a:lnTo>
                <a:lnTo>
                  <a:pt x="4316144" y="1114906"/>
                </a:lnTo>
                <a:lnTo>
                  <a:pt x="4316144" y="1110038"/>
                </a:lnTo>
                <a:lnTo>
                  <a:pt x="4302685" y="1091423"/>
                </a:lnTo>
                <a:lnTo>
                  <a:pt x="4294093" y="1069084"/>
                </a:lnTo>
                <a:lnTo>
                  <a:pt x="4292088" y="1043595"/>
                </a:lnTo>
                <a:lnTo>
                  <a:pt x="4294093" y="1013239"/>
                </a:lnTo>
                <a:lnTo>
                  <a:pt x="4298962" y="1009229"/>
                </a:lnTo>
                <a:lnTo>
                  <a:pt x="4302685" y="1006365"/>
                </a:lnTo>
                <a:lnTo>
                  <a:pt x="4307553" y="1002356"/>
                </a:lnTo>
                <a:lnTo>
                  <a:pt x="4309558" y="997488"/>
                </a:lnTo>
                <a:lnTo>
                  <a:pt x="4312422" y="990614"/>
                </a:lnTo>
                <a:lnTo>
                  <a:pt x="4307553" y="981736"/>
                </a:lnTo>
                <a:lnTo>
                  <a:pt x="4305548" y="969994"/>
                </a:lnTo>
                <a:lnTo>
                  <a:pt x="4312135" y="956247"/>
                </a:lnTo>
                <a:lnTo>
                  <a:pt x="4318722" y="951379"/>
                </a:lnTo>
                <a:lnTo>
                  <a:pt x="4327314" y="947370"/>
                </a:lnTo>
                <a:lnTo>
                  <a:pt x="4337051" y="944506"/>
                </a:lnTo>
                <a:lnTo>
                  <a:pt x="4343638" y="937632"/>
                </a:lnTo>
                <a:lnTo>
                  <a:pt x="4357098" y="917012"/>
                </a:lnTo>
                <a:lnTo>
                  <a:pt x="4370558" y="896392"/>
                </a:lnTo>
                <a:lnTo>
                  <a:pt x="4381155" y="887514"/>
                </a:lnTo>
                <a:lnTo>
                  <a:pt x="4392611" y="879782"/>
                </a:lnTo>
                <a:lnTo>
                  <a:pt x="4404065" y="870905"/>
                </a:lnTo>
                <a:lnTo>
                  <a:pt x="4408934" y="859162"/>
                </a:lnTo>
                <a:lnTo>
                  <a:pt x="4412658" y="845416"/>
                </a:lnTo>
                <a:lnTo>
                  <a:pt x="4417526" y="832814"/>
                </a:lnTo>
                <a:lnTo>
                  <a:pt x="4417526" y="831956"/>
                </a:lnTo>
                <a:lnTo>
                  <a:pt x="4415521" y="831956"/>
                </a:lnTo>
                <a:lnTo>
                  <a:pt x="4415521" y="829951"/>
                </a:lnTo>
                <a:lnTo>
                  <a:pt x="4413516" y="827946"/>
                </a:lnTo>
                <a:lnTo>
                  <a:pt x="4410652" y="829951"/>
                </a:lnTo>
                <a:lnTo>
                  <a:pt x="4408648" y="831956"/>
                </a:lnTo>
                <a:lnTo>
                  <a:pt x="4407789" y="832814"/>
                </a:lnTo>
                <a:lnTo>
                  <a:pt x="4399197" y="845416"/>
                </a:lnTo>
                <a:lnTo>
                  <a:pt x="4390605" y="859162"/>
                </a:lnTo>
                <a:lnTo>
                  <a:pt x="4382014" y="870905"/>
                </a:lnTo>
                <a:lnTo>
                  <a:pt x="4370558" y="879782"/>
                </a:lnTo>
                <a:lnTo>
                  <a:pt x="4355093" y="886655"/>
                </a:lnTo>
                <a:lnTo>
                  <a:pt x="4354235" y="880928"/>
                </a:lnTo>
                <a:lnTo>
                  <a:pt x="4354235" y="880069"/>
                </a:lnTo>
                <a:lnTo>
                  <a:pt x="4352229" y="876060"/>
                </a:lnTo>
                <a:lnTo>
                  <a:pt x="4352229" y="871191"/>
                </a:lnTo>
                <a:lnTo>
                  <a:pt x="4354235" y="869186"/>
                </a:lnTo>
                <a:lnTo>
                  <a:pt x="4354235" y="867181"/>
                </a:lnTo>
                <a:lnTo>
                  <a:pt x="4354235" y="866322"/>
                </a:lnTo>
                <a:lnTo>
                  <a:pt x="4355093" y="862312"/>
                </a:lnTo>
                <a:lnTo>
                  <a:pt x="4355093" y="859449"/>
                </a:lnTo>
                <a:lnTo>
                  <a:pt x="4350224" y="855440"/>
                </a:lnTo>
                <a:lnTo>
                  <a:pt x="4345356" y="853434"/>
                </a:lnTo>
                <a:lnTo>
                  <a:pt x="4341633" y="852575"/>
                </a:lnTo>
                <a:lnTo>
                  <a:pt x="4336765" y="850571"/>
                </a:lnTo>
                <a:lnTo>
                  <a:pt x="4333901" y="852575"/>
                </a:lnTo>
                <a:lnTo>
                  <a:pt x="4325309" y="857444"/>
                </a:lnTo>
                <a:lnTo>
                  <a:pt x="4313854" y="867181"/>
                </a:lnTo>
                <a:lnTo>
                  <a:pt x="4303257" y="879782"/>
                </a:lnTo>
                <a:lnTo>
                  <a:pt x="4293520" y="891524"/>
                </a:lnTo>
                <a:lnTo>
                  <a:pt x="4288652" y="900402"/>
                </a:lnTo>
                <a:lnTo>
                  <a:pt x="4288652" y="903266"/>
                </a:lnTo>
                <a:lnTo>
                  <a:pt x="4288652" y="907275"/>
                </a:lnTo>
                <a:lnTo>
                  <a:pt x="4289511" y="910140"/>
                </a:lnTo>
                <a:lnTo>
                  <a:pt x="4291515" y="915008"/>
                </a:lnTo>
                <a:lnTo>
                  <a:pt x="4293520" y="919017"/>
                </a:lnTo>
                <a:lnTo>
                  <a:pt x="4293520" y="921881"/>
                </a:lnTo>
                <a:lnTo>
                  <a:pt x="4282924" y="926749"/>
                </a:lnTo>
                <a:lnTo>
                  <a:pt x="4271468" y="928755"/>
                </a:lnTo>
                <a:lnTo>
                  <a:pt x="4256004" y="930759"/>
                </a:lnTo>
                <a:lnTo>
                  <a:pt x="4241684" y="930759"/>
                </a:lnTo>
                <a:lnTo>
                  <a:pt x="4241684" y="912144"/>
                </a:lnTo>
                <a:lnTo>
                  <a:pt x="4226219" y="915008"/>
                </a:lnTo>
                <a:lnTo>
                  <a:pt x="4212758" y="920735"/>
                </a:lnTo>
                <a:lnTo>
                  <a:pt x="4201304" y="918731"/>
                </a:lnTo>
                <a:lnTo>
                  <a:pt x="4192712" y="908135"/>
                </a:lnTo>
                <a:lnTo>
                  <a:pt x="4159204" y="903266"/>
                </a:lnTo>
                <a:lnTo>
                  <a:pt x="4147749" y="915008"/>
                </a:lnTo>
                <a:lnTo>
                  <a:pt x="4134288" y="923886"/>
                </a:lnTo>
                <a:lnTo>
                  <a:pt x="4122833" y="933623"/>
                </a:lnTo>
                <a:lnTo>
                  <a:pt x="4116246" y="946224"/>
                </a:lnTo>
                <a:lnTo>
                  <a:pt x="4109659" y="957966"/>
                </a:lnTo>
                <a:lnTo>
                  <a:pt x="4103073" y="969708"/>
                </a:lnTo>
                <a:lnTo>
                  <a:pt x="4094481" y="978586"/>
                </a:lnTo>
                <a:lnTo>
                  <a:pt x="4067561" y="987464"/>
                </a:lnTo>
                <a:lnTo>
                  <a:pt x="4060973" y="994337"/>
                </a:lnTo>
                <a:lnTo>
                  <a:pt x="4056105" y="1002070"/>
                </a:lnTo>
                <a:lnTo>
                  <a:pt x="4051236" y="1008943"/>
                </a:lnTo>
                <a:lnTo>
                  <a:pt x="4039781" y="1017821"/>
                </a:lnTo>
                <a:lnTo>
                  <a:pt x="4039781" y="1027558"/>
                </a:lnTo>
                <a:lnTo>
                  <a:pt x="4054100" y="1027558"/>
                </a:lnTo>
                <a:lnTo>
                  <a:pt x="4056105" y="1033286"/>
                </a:lnTo>
                <a:lnTo>
                  <a:pt x="4058110" y="1036150"/>
                </a:lnTo>
                <a:lnTo>
                  <a:pt x="4058969" y="1040159"/>
                </a:lnTo>
                <a:lnTo>
                  <a:pt x="4062692" y="1043024"/>
                </a:lnTo>
                <a:lnTo>
                  <a:pt x="4065555" y="1045028"/>
                </a:lnTo>
                <a:lnTo>
                  <a:pt x="4072143" y="1047033"/>
                </a:lnTo>
                <a:lnTo>
                  <a:pt x="4075865" y="1043024"/>
                </a:lnTo>
                <a:lnTo>
                  <a:pt x="4078730" y="1041018"/>
                </a:lnTo>
                <a:lnTo>
                  <a:pt x="4084458" y="1040159"/>
                </a:lnTo>
                <a:lnTo>
                  <a:pt x="4089326" y="1040159"/>
                </a:lnTo>
                <a:lnTo>
                  <a:pt x="4097918" y="1040159"/>
                </a:lnTo>
                <a:lnTo>
                  <a:pt x="4104505" y="1047892"/>
                </a:lnTo>
                <a:lnTo>
                  <a:pt x="4109373" y="1054765"/>
                </a:lnTo>
                <a:lnTo>
                  <a:pt x="4112237" y="1063643"/>
                </a:lnTo>
                <a:lnTo>
                  <a:pt x="4115960" y="1077390"/>
                </a:lnTo>
                <a:lnTo>
                  <a:pt x="4117965" y="1086268"/>
                </a:lnTo>
                <a:lnTo>
                  <a:pt x="4115960" y="1091136"/>
                </a:lnTo>
                <a:lnTo>
                  <a:pt x="4111091" y="1096005"/>
                </a:lnTo>
                <a:lnTo>
                  <a:pt x="4109087" y="1104883"/>
                </a:lnTo>
                <a:lnTo>
                  <a:pt x="4109087" y="1114620"/>
                </a:lnTo>
                <a:lnTo>
                  <a:pt x="4111951" y="1123498"/>
                </a:lnTo>
                <a:lnTo>
                  <a:pt x="4115673" y="1132376"/>
                </a:lnTo>
                <a:lnTo>
                  <a:pt x="4118538" y="1144118"/>
                </a:lnTo>
                <a:lnTo>
                  <a:pt x="4108801" y="1154714"/>
                </a:lnTo>
                <a:lnTo>
                  <a:pt x="4102214" y="1166456"/>
                </a:lnTo>
                <a:lnTo>
                  <a:pt x="4097345" y="1178198"/>
                </a:lnTo>
                <a:lnTo>
                  <a:pt x="4090758" y="1193949"/>
                </a:lnTo>
                <a:lnTo>
                  <a:pt x="4087035" y="1196813"/>
                </a:lnTo>
                <a:lnTo>
                  <a:pt x="4078443" y="1207409"/>
                </a:lnTo>
                <a:lnTo>
                  <a:pt x="4068706" y="1219152"/>
                </a:lnTo>
                <a:lnTo>
                  <a:pt x="4058110" y="1232898"/>
                </a:lnTo>
                <a:lnTo>
                  <a:pt x="4046654" y="1244640"/>
                </a:lnTo>
                <a:lnTo>
                  <a:pt x="4036917" y="1256382"/>
                </a:lnTo>
                <a:lnTo>
                  <a:pt x="4030331" y="1265259"/>
                </a:lnTo>
                <a:lnTo>
                  <a:pt x="4026607" y="1269269"/>
                </a:lnTo>
                <a:lnTo>
                  <a:pt x="4015152" y="1272133"/>
                </a:lnTo>
                <a:lnTo>
                  <a:pt x="4003696" y="1270128"/>
                </a:lnTo>
                <a:lnTo>
                  <a:pt x="3993100" y="1270128"/>
                </a:lnTo>
                <a:lnTo>
                  <a:pt x="3983363" y="1272133"/>
                </a:lnTo>
                <a:lnTo>
                  <a:pt x="3974771" y="1281011"/>
                </a:lnTo>
                <a:lnTo>
                  <a:pt x="3968184" y="1290748"/>
                </a:lnTo>
                <a:lnTo>
                  <a:pt x="3963315" y="1301345"/>
                </a:lnTo>
                <a:lnTo>
                  <a:pt x="3956729" y="1311082"/>
                </a:lnTo>
                <a:lnTo>
                  <a:pt x="3946992" y="1317955"/>
                </a:lnTo>
                <a:lnTo>
                  <a:pt x="3944987" y="1317955"/>
                </a:lnTo>
                <a:lnTo>
                  <a:pt x="3942982" y="1319960"/>
                </a:lnTo>
                <a:lnTo>
                  <a:pt x="3940977" y="1319960"/>
                </a:lnTo>
                <a:lnTo>
                  <a:pt x="3938113" y="1319960"/>
                </a:lnTo>
                <a:lnTo>
                  <a:pt x="3934390" y="1321965"/>
                </a:lnTo>
                <a:lnTo>
                  <a:pt x="3938113" y="1331702"/>
                </a:lnTo>
                <a:lnTo>
                  <a:pt x="3944700" y="1342298"/>
                </a:lnTo>
                <a:lnTo>
                  <a:pt x="3949569" y="1354040"/>
                </a:lnTo>
                <a:lnTo>
                  <a:pt x="3956156" y="1365782"/>
                </a:lnTo>
                <a:lnTo>
                  <a:pt x="3959020" y="1376378"/>
                </a:lnTo>
                <a:lnTo>
                  <a:pt x="3961025" y="1388120"/>
                </a:lnTo>
                <a:lnTo>
                  <a:pt x="3958160" y="1395853"/>
                </a:lnTo>
                <a:lnTo>
                  <a:pt x="3951574" y="1402725"/>
                </a:lnTo>
                <a:lnTo>
                  <a:pt x="3938113" y="1408453"/>
                </a:lnTo>
                <a:lnTo>
                  <a:pt x="3916062" y="1411317"/>
                </a:lnTo>
                <a:lnTo>
                  <a:pt x="3916062" y="1402439"/>
                </a:lnTo>
                <a:lnTo>
                  <a:pt x="3914056" y="1394707"/>
                </a:lnTo>
                <a:lnTo>
                  <a:pt x="3914056" y="1382965"/>
                </a:lnTo>
                <a:lnTo>
                  <a:pt x="3916062" y="1369218"/>
                </a:lnTo>
                <a:lnTo>
                  <a:pt x="3916062" y="1358622"/>
                </a:lnTo>
                <a:lnTo>
                  <a:pt x="3911193" y="1358622"/>
                </a:lnTo>
                <a:lnTo>
                  <a:pt x="3907470" y="1358622"/>
                </a:lnTo>
                <a:lnTo>
                  <a:pt x="3904606" y="1358622"/>
                </a:lnTo>
                <a:lnTo>
                  <a:pt x="3902602" y="1358622"/>
                </a:lnTo>
                <a:lnTo>
                  <a:pt x="3900597" y="1356618"/>
                </a:lnTo>
                <a:lnTo>
                  <a:pt x="3897733" y="1355758"/>
                </a:lnTo>
                <a:lnTo>
                  <a:pt x="3894009" y="1350030"/>
                </a:lnTo>
                <a:lnTo>
                  <a:pt x="3897733" y="1345162"/>
                </a:lnTo>
                <a:lnTo>
                  <a:pt x="3900597" y="1340293"/>
                </a:lnTo>
                <a:lnTo>
                  <a:pt x="3902602" y="1335425"/>
                </a:lnTo>
                <a:lnTo>
                  <a:pt x="3906324" y="1328551"/>
                </a:lnTo>
                <a:lnTo>
                  <a:pt x="3897733" y="1328551"/>
                </a:lnTo>
                <a:lnTo>
                  <a:pt x="3887137" y="1326547"/>
                </a:lnTo>
                <a:lnTo>
                  <a:pt x="3875681" y="1329410"/>
                </a:lnTo>
                <a:lnTo>
                  <a:pt x="3862221" y="1335138"/>
                </a:lnTo>
                <a:lnTo>
                  <a:pt x="3850765" y="1340007"/>
                </a:lnTo>
                <a:lnTo>
                  <a:pt x="3850765" y="1335998"/>
                </a:lnTo>
                <a:lnTo>
                  <a:pt x="3852770" y="1331129"/>
                </a:lnTo>
                <a:lnTo>
                  <a:pt x="3854774" y="1328264"/>
                </a:lnTo>
                <a:lnTo>
                  <a:pt x="3855634" y="1322538"/>
                </a:lnTo>
                <a:lnTo>
                  <a:pt x="3857639" y="1319673"/>
                </a:lnTo>
                <a:lnTo>
                  <a:pt x="3860502" y="1312800"/>
                </a:lnTo>
                <a:lnTo>
                  <a:pt x="3857639" y="1312800"/>
                </a:lnTo>
                <a:lnTo>
                  <a:pt x="3854774" y="1310795"/>
                </a:lnTo>
                <a:lnTo>
                  <a:pt x="3851051" y="1310795"/>
                </a:lnTo>
                <a:lnTo>
                  <a:pt x="3846183" y="1308790"/>
                </a:lnTo>
                <a:lnTo>
                  <a:pt x="3835587" y="1319387"/>
                </a:lnTo>
                <a:lnTo>
                  <a:pt x="3824132" y="1328264"/>
                </a:lnTo>
                <a:lnTo>
                  <a:pt x="3812676" y="1338002"/>
                </a:lnTo>
                <a:lnTo>
                  <a:pt x="3806088" y="1349744"/>
                </a:lnTo>
                <a:lnTo>
                  <a:pt x="3812676" y="1353753"/>
                </a:lnTo>
                <a:lnTo>
                  <a:pt x="3817544" y="1356618"/>
                </a:lnTo>
                <a:lnTo>
                  <a:pt x="3821267" y="1360627"/>
                </a:lnTo>
                <a:lnTo>
                  <a:pt x="3824132" y="1363490"/>
                </a:lnTo>
                <a:lnTo>
                  <a:pt x="3827854" y="1369218"/>
                </a:lnTo>
                <a:lnTo>
                  <a:pt x="3837591" y="1363490"/>
                </a:lnTo>
                <a:lnTo>
                  <a:pt x="3846183" y="1360627"/>
                </a:lnTo>
                <a:lnTo>
                  <a:pt x="3854774" y="1360627"/>
                </a:lnTo>
                <a:lnTo>
                  <a:pt x="3864511" y="1365495"/>
                </a:lnTo>
                <a:lnTo>
                  <a:pt x="3869380" y="1365495"/>
                </a:lnTo>
                <a:lnTo>
                  <a:pt x="3869380" y="1377237"/>
                </a:lnTo>
                <a:lnTo>
                  <a:pt x="3851051" y="1377237"/>
                </a:lnTo>
                <a:lnTo>
                  <a:pt x="3844465" y="1386116"/>
                </a:lnTo>
                <a:lnTo>
                  <a:pt x="3837878" y="1392988"/>
                </a:lnTo>
                <a:lnTo>
                  <a:pt x="3833009" y="1399862"/>
                </a:lnTo>
                <a:lnTo>
                  <a:pt x="3828141" y="1411603"/>
                </a:lnTo>
                <a:lnTo>
                  <a:pt x="3841601" y="1420482"/>
                </a:lnTo>
                <a:lnTo>
                  <a:pt x="3849334" y="1434228"/>
                </a:lnTo>
                <a:lnTo>
                  <a:pt x="3855920" y="1452843"/>
                </a:lnTo>
                <a:lnTo>
                  <a:pt x="3859643" y="1471458"/>
                </a:lnTo>
                <a:lnTo>
                  <a:pt x="3860502" y="1492079"/>
                </a:lnTo>
                <a:lnTo>
                  <a:pt x="3860502" y="1510121"/>
                </a:lnTo>
                <a:lnTo>
                  <a:pt x="3849047" y="1517854"/>
                </a:lnTo>
                <a:lnTo>
                  <a:pt x="3842460" y="1531600"/>
                </a:lnTo>
                <a:lnTo>
                  <a:pt x="3835873" y="1544201"/>
                </a:lnTo>
                <a:lnTo>
                  <a:pt x="3828141" y="1557948"/>
                </a:lnTo>
                <a:lnTo>
                  <a:pt x="3810957" y="1576563"/>
                </a:lnTo>
                <a:lnTo>
                  <a:pt x="3788906" y="1590309"/>
                </a:lnTo>
                <a:lnTo>
                  <a:pt x="3765709" y="1600047"/>
                </a:lnTo>
                <a:lnTo>
                  <a:pt x="3738788" y="1608924"/>
                </a:lnTo>
                <a:lnTo>
                  <a:pt x="3713872" y="1613793"/>
                </a:lnTo>
                <a:lnTo>
                  <a:pt x="3713872" y="1620667"/>
                </a:lnTo>
                <a:lnTo>
                  <a:pt x="3713872" y="1624676"/>
                </a:lnTo>
                <a:lnTo>
                  <a:pt x="3713872" y="1627539"/>
                </a:lnTo>
                <a:lnTo>
                  <a:pt x="3713872" y="1629545"/>
                </a:lnTo>
                <a:lnTo>
                  <a:pt x="3715877" y="1631550"/>
                </a:lnTo>
                <a:lnTo>
                  <a:pt x="3715877" y="1636418"/>
                </a:lnTo>
                <a:lnTo>
                  <a:pt x="3716737" y="1641287"/>
                </a:lnTo>
                <a:lnTo>
                  <a:pt x="3713872" y="1645296"/>
                </a:lnTo>
                <a:lnTo>
                  <a:pt x="3710149" y="1648159"/>
                </a:lnTo>
                <a:lnTo>
                  <a:pt x="3709290" y="1650165"/>
                </a:lnTo>
                <a:lnTo>
                  <a:pt x="3705567" y="1653028"/>
                </a:lnTo>
                <a:lnTo>
                  <a:pt x="3698980" y="1657037"/>
                </a:lnTo>
                <a:lnTo>
                  <a:pt x="3696976" y="1657037"/>
                </a:lnTo>
                <a:lnTo>
                  <a:pt x="3696116" y="1659042"/>
                </a:lnTo>
                <a:lnTo>
                  <a:pt x="3694111" y="1659042"/>
                </a:lnTo>
                <a:lnTo>
                  <a:pt x="3692107" y="1659042"/>
                </a:lnTo>
                <a:lnTo>
                  <a:pt x="3689242" y="1659902"/>
                </a:lnTo>
                <a:lnTo>
                  <a:pt x="3687238" y="1655033"/>
                </a:lnTo>
                <a:lnTo>
                  <a:pt x="3685233" y="1650165"/>
                </a:lnTo>
                <a:lnTo>
                  <a:pt x="3685233" y="1645296"/>
                </a:lnTo>
                <a:lnTo>
                  <a:pt x="3685233" y="1636418"/>
                </a:lnTo>
                <a:lnTo>
                  <a:pt x="3688956" y="1634413"/>
                </a:lnTo>
                <a:lnTo>
                  <a:pt x="3691821" y="1634413"/>
                </a:lnTo>
                <a:lnTo>
                  <a:pt x="3695543" y="1632408"/>
                </a:lnTo>
                <a:lnTo>
                  <a:pt x="3696403" y="1629545"/>
                </a:lnTo>
                <a:lnTo>
                  <a:pt x="3698407" y="1625535"/>
                </a:lnTo>
                <a:lnTo>
                  <a:pt x="3696403" y="1622671"/>
                </a:lnTo>
                <a:lnTo>
                  <a:pt x="3693538" y="1617802"/>
                </a:lnTo>
                <a:lnTo>
                  <a:pt x="3691534" y="1613793"/>
                </a:lnTo>
                <a:lnTo>
                  <a:pt x="3688670" y="1611789"/>
                </a:lnTo>
                <a:lnTo>
                  <a:pt x="3686666" y="1611789"/>
                </a:lnTo>
                <a:lnTo>
                  <a:pt x="3681797" y="1610930"/>
                </a:lnTo>
                <a:lnTo>
                  <a:pt x="3676069" y="1610930"/>
                </a:lnTo>
                <a:lnTo>
                  <a:pt x="3670341" y="1618662"/>
                </a:lnTo>
                <a:lnTo>
                  <a:pt x="3663754" y="1624390"/>
                </a:lnTo>
                <a:lnTo>
                  <a:pt x="3658027" y="1629258"/>
                </a:lnTo>
                <a:lnTo>
                  <a:pt x="3653158" y="1638136"/>
                </a:lnTo>
                <a:lnTo>
                  <a:pt x="3651153" y="1651882"/>
                </a:lnTo>
                <a:lnTo>
                  <a:pt x="3666619" y="1666488"/>
                </a:lnTo>
                <a:lnTo>
                  <a:pt x="3678073" y="1682240"/>
                </a:lnTo>
                <a:lnTo>
                  <a:pt x="3688670" y="1698850"/>
                </a:lnTo>
                <a:lnTo>
                  <a:pt x="3693538" y="1721188"/>
                </a:lnTo>
                <a:lnTo>
                  <a:pt x="3695543" y="1748396"/>
                </a:lnTo>
                <a:lnTo>
                  <a:pt x="3639698" y="1794217"/>
                </a:lnTo>
                <a:lnTo>
                  <a:pt x="3633111" y="1794217"/>
                </a:lnTo>
                <a:lnTo>
                  <a:pt x="3628243" y="1775602"/>
                </a:lnTo>
                <a:lnTo>
                  <a:pt x="3617646" y="1761855"/>
                </a:lnTo>
                <a:lnTo>
                  <a:pt x="3604186" y="1750113"/>
                </a:lnTo>
                <a:lnTo>
                  <a:pt x="3589866" y="1738372"/>
                </a:lnTo>
                <a:lnTo>
                  <a:pt x="3574402" y="1725770"/>
                </a:lnTo>
                <a:lnTo>
                  <a:pt x="3567815" y="1752978"/>
                </a:lnTo>
                <a:lnTo>
                  <a:pt x="3559223" y="1775315"/>
                </a:lnTo>
                <a:lnTo>
                  <a:pt x="3567815" y="1780184"/>
                </a:lnTo>
                <a:lnTo>
                  <a:pt x="3571537" y="1787058"/>
                </a:lnTo>
                <a:lnTo>
                  <a:pt x="3572397" y="1795935"/>
                </a:lnTo>
                <a:lnTo>
                  <a:pt x="3578125" y="1805673"/>
                </a:lnTo>
                <a:lnTo>
                  <a:pt x="3578984" y="1807678"/>
                </a:lnTo>
                <a:lnTo>
                  <a:pt x="3582707" y="1807678"/>
                </a:lnTo>
                <a:lnTo>
                  <a:pt x="3585570" y="1807678"/>
                </a:lnTo>
                <a:lnTo>
                  <a:pt x="3589294" y="1807678"/>
                </a:lnTo>
                <a:lnTo>
                  <a:pt x="3592158" y="1809682"/>
                </a:lnTo>
                <a:lnTo>
                  <a:pt x="3605617" y="1823429"/>
                </a:lnTo>
                <a:lnTo>
                  <a:pt x="3616214" y="1844048"/>
                </a:lnTo>
                <a:lnTo>
                  <a:pt x="3622801" y="1867533"/>
                </a:lnTo>
                <a:lnTo>
                  <a:pt x="3623660" y="1891876"/>
                </a:lnTo>
                <a:lnTo>
                  <a:pt x="3615546" y="1891876"/>
                </a:lnTo>
                <a:lnTo>
                  <a:pt x="3619364" y="1896458"/>
                </a:lnTo>
                <a:lnTo>
                  <a:pt x="3629960" y="1911063"/>
                </a:lnTo>
                <a:lnTo>
                  <a:pt x="3641416" y="1928534"/>
                </a:lnTo>
                <a:lnTo>
                  <a:pt x="3657739" y="1942280"/>
                </a:lnTo>
                <a:lnTo>
                  <a:pt x="3654876" y="1958891"/>
                </a:lnTo>
                <a:lnTo>
                  <a:pt x="3654876" y="1979225"/>
                </a:lnTo>
                <a:lnTo>
                  <a:pt x="3668336" y="1981229"/>
                </a:lnTo>
                <a:lnTo>
                  <a:pt x="3676927" y="1984093"/>
                </a:lnTo>
                <a:lnTo>
                  <a:pt x="3682942" y="1990108"/>
                </a:lnTo>
                <a:lnTo>
                  <a:pt x="3691533" y="1994976"/>
                </a:lnTo>
                <a:lnTo>
                  <a:pt x="3702129" y="1994976"/>
                </a:lnTo>
                <a:lnTo>
                  <a:pt x="3709863" y="1990967"/>
                </a:lnTo>
                <a:lnTo>
                  <a:pt x="3716449" y="1988102"/>
                </a:lnTo>
                <a:lnTo>
                  <a:pt x="3723323" y="1986098"/>
                </a:lnTo>
                <a:lnTo>
                  <a:pt x="3738501" y="1990967"/>
                </a:lnTo>
                <a:lnTo>
                  <a:pt x="3755970" y="1997839"/>
                </a:lnTo>
                <a:lnTo>
                  <a:pt x="3772295" y="2006717"/>
                </a:lnTo>
                <a:lnTo>
                  <a:pt x="3787473" y="2013591"/>
                </a:lnTo>
                <a:lnTo>
                  <a:pt x="3785755" y="2013591"/>
                </a:lnTo>
                <a:lnTo>
                  <a:pt x="3783750" y="2015596"/>
                </a:lnTo>
                <a:lnTo>
                  <a:pt x="3781746" y="2015596"/>
                </a:lnTo>
                <a:lnTo>
                  <a:pt x="3778881" y="2017314"/>
                </a:lnTo>
                <a:lnTo>
                  <a:pt x="3769430" y="2020465"/>
                </a:lnTo>
                <a:lnTo>
                  <a:pt x="3750243" y="2020465"/>
                </a:lnTo>
                <a:lnTo>
                  <a:pt x="3729050" y="2017314"/>
                </a:lnTo>
                <a:lnTo>
                  <a:pt x="3706998" y="2011586"/>
                </a:lnTo>
                <a:lnTo>
                  <a:pt x="3682942" y="2006717"/>
                </a:lnTo>
                <a:lnTo>
                  <a:pt x="3664613" y="2001849"/>
                </a:lnTo>
                <a:lnTo>
                  <a:pt x="3650294" y="1994976"/>
                </a:lnTo>
                <a:lnTo>
                  <a:pt x="3643420" y="1990967"/>
                </a:lnTo>
                <a:lnTo>
                  <a:pt x="3646285" y="1988102"/>
                </a:lnTo>
                <a:lnTo>
                  <a:pt x="3648289" y="1986098"/>
                </a:lnTo>
                <a:lnTo>
                  <a:pt x="3650294" y="1983234"/>
                </a:lnTo>
                <a:lnTo>
                  <a:pt x="3629960" y="1977506"/>
                </a:lnTo>
                <a:lnTo>
                  <a:pt x="3612778" y="1967769"/>
                </a:lnTo>
                <a:lnTo>
                  <a:pt x="3597312" y="1952017"/>
                </a:lnTo>
                <a:lnTo>
                  <a:pt x="3585857" y="1935407"/>
                </a:lnTo>
                <a:lnTo>
                  <a:pt x="3574115" y="1916791"/>
                </a:lnTo>
                <a:lnTo>
                  <a:pt x="3564664" y="1897317"/>
                </a:lnTo>
                <a:lnTo>
                  <a:pt x="3554068" y="1882711"/>
                </a:lnTo>
                <a:lnTo>
                  <a:pt x="3544331" y="1870110"/>
                </a:lnTo>
                <a:lnTo>
                  <a:pt x="3534021" y="1862091"/>
                </a:lnTo>
                <a:lnTo>
                  <a:pt x="3522279" y="1851495"/>
                </a:lnTo>
                <a:lnTo>
                  <a:pt x="3511682" y="1841758"/>
                </a:lnTo>
                <a:lnTo>
                  <a:pt x="3507100" y="1826006"/>
                </a:lnTo>
                <a:lnTo>
                  <a:pt x="3538603" y="1830015"/>
                </a:lnTo>
                <a:lnTo>
                  <a:pt x="3551204" y="1844622"/>
                </a:lnTo>
                <a:lnTo>
                  <a:pt x="3564664" y="1853500"/>
                </a:lnTo>
                <a:lnTo>
                  <a:pt x="3578125" y="1862091"/>
                </a:lnTo>
                <a:lnTo>
                  <a:pt x="3580495" y="1863256"/>
                </a:lnTo>
                <a:lnTo>
                  <a:pt x="3577265" y="1855504"/>
                </a:lnTo>
                <a:lnTo>
                  <a:pt x="3573543" y="1839753"/>
                </a:lnTo>
                <a:lnTo>
                  <a:pt x="3568674" y="1826006"/>
                </a:lnTo>
                <a:lnTo>
                  <a:pt x="3563805" y="1812260"/>
                </a:lnTo>
                <a:lnTo>
                  <a:pt x="3555213" y="1800518"/>
                </a:lnTo>
                <a:lnTo>
                  <a:pt x="3555213" y="1797654"/>
                </a:lnTo>
                <a:lnTo>
                  <a:pt x="3546622" y="1800518"/>
                </a:lnTo>
                <a:lnTo>
                  <a:pt x="3546622" y="1797654"/>
                </a:lnTo>
                <a:lnTo>
                  <a:pt x="3543758" y="1783908"/>
                </a:lnTo>
                <a:lnTo>
                  <a:pt x="3543758" y="1766438"/>
                </a:lnTo>
                <a:lnTo>
                  <a:pt x="3543758" y="1747823"/>
                </a:lnTo>
                <a:lnTo>
                  <a:pt x="3543758" y="1727202"/>
                </a:lnTo>
                <a:lnTo>
                  <a:pt x="3541753" y="1708587"/>
                </a:lnTo>
                <a:lnTo>
                  <a:pt x="3535167" y="1692836"/>
                </a:lnTo>
                <a:lnTo>
                  <a:pt x="3524570" y="1681094"/>
                </a:lnTo>
                <a:lnTo>
                  <a:pt x="3521706" y="1683958"/>
                </a:lnTo>
                <a:lnTo>
                  <a:pt x="3516837" y="1687968"/>
                </a:lnTo>
                <a:lnTo>
                  <a:pt x="3513114" y="1689972"/>
                </a:lnTo>
                <a:lnTo>
                  <a:pt x="3506527" y="1690832"/>
                </a:lnTo>
                <a:lnTo>
                  <a:pt x="3499941" y="1690832"/>
                </a:lnTo>
                <a:lnTo>
                  <a:pt x="3497936" y="1690832"/>
                </a:lnTo>
                <a:lnTo>
                  <a:pt x="3497936" y="1689972"/>
                </a:lnTo>
                <a:lnTo>
                  <a:pt x="3497076" y="1689972"/>
                </a:lnTo>
                <a:lnTo>
                  <a:pt x="3495072" y="1687968"/>
                </a:lnTo>
                <a:lnTo>
                  <a:pt x="3495072" y="1667347"/>
                </a:lnTo>
                <a:lnTo>
                  <a:pt x="3490204" y="1650738"/>
                </a:lnTo>
                <a:lnTo>
                  <a:pt x="3483617" y="1636991"/>
                </a:lnTo>
                <a:lnTo>
                  <a:pt x="3473020" y="1624390"/>
                </a:lnTo>
                <a:lnTo>
                  <a:pt x="3465288" y="1610643"/>
                </a:lnTo>
                <a:lnTo>
                  <a:pt x="3454692" y="1594032"/>
                </a:lnTo>
                <a:lnTo>
                  <a:pt x="3451828" y="1596897"/>
                </a:lnTo>
                <a:lnTo>
                  <a:pt x="3449823" y="1598901"/>
                </a:lnTo>
                <a:lnTo>
                  <a:pt x="3447818" y="1602910"/>
                </a:lnTo>
                <a:lnTo>
                  <a:pt x="3445814" y="1603769"/>
                </a:lnTo>
                <a:lnTo>
                  <a:pt x="3444954" y="1605775"/>
                </a:lnTo>
                <a:lnTo>
                  <a:pt x="3429489" y="1607779"/>
                </a:lnTo>
                <a:lnTo>
                  <a:pt x="3416029" y="1605775"/>
                </a:lnTo>
                <a:lnTo>
                  <a:pt x="3402569" y="1605775"/>
                </a:lnTo>
                <a:lnTo>
                  <a:pt x="3398846" y="1619521"/>
                </a:lnTo>
                <a:lnTo>
                  <a:pt x="3393977" y="1626395"/>
                </a:lnTo>
                <a:lnTo>
                  <a:pt x="3391113" y="1628399"/>
                </a:lnTo>
                <a:lnTo>
                  <a:pt x="3384526" y="1628399"/>
                </a:lnTo>
                <a:lnTo>
                  <a:pt x="3377940" y="1630404"/>
                </a:lnTo>
                <a:lnTo>
                  <a:pt x="3371353" y="1635272"/>
                </a:lnTo>
                <a:lnTo>
                  <a:pt x="3359897" y="1665630"/>
                </a:lnTo>
                <a:lnTo>
                  <a:pt x="3344432" y="1665630"/>
                </a:lnTo>
                <a:lnTo>
                  <a:pt x="3335841" y="1672502"/>
                </a:lnTo>
                <a:lnTo>
                  <a:pt x="3327249" y="1681380"/>
                </a:lnTo>
                <a:lnTo>
                  <a:pt x="3315793" y="1688254"/>
                </a:lnTo>
                <a:lnTo>
                  <a:pt x="3312930" y="1722334"/>
                </a:lnTo>
                <a:lnTo>
                  <a:pt x="3304339" y="1751545"/>
                </a:lnTo>
                <a:lnTo>
                  <a:pt x="3292883" y="1775029"/>
                </a:lnTo>
                <a:lnTo>
                  <a:pt x="3274554" y="1797368"/>
                </a:lnTo>
                <a:lnTo>
                  <a:pt x="3272549" y="1797368"/>
                </a:lnTo>
                <a:lnTo>
                  <a:pt x="3270544" y="1795363"/>
                </a:lnTo>
                <a:lnTo>
                  <a:pt x="3268540" y="1795363"/>
                </a:lnTo>
                <a:lnTo>
                  <a:pt x="3267680" y="1793359"/>
                </a:lnTo>
                <a:lnTo>
                  <a:pt x="3257084" y="1781616"/>
                </a:lnTo>
                <a:lnTo>
                  <a:pt x="3247347" y="1763001"/>
                </a:lnTo>
                <a:lnTo>
                  <a:pt x="3241619" y="1747250"/>
                </a:lnTo>
                <a:lnTo>
                  <a:pt x="3240760" y="1744386"/>
                </a:lnTo>
                <a:lnTo>
                  <a:pt x="3241619" y="1740376"/>
                </a:lnTo>
                <a:lnTo>
                  <a:pt x="3243624" y="1737513"/>
                </a:lnTo>
                <a:lnTo>
                  <a:pt x="3245629" y="1735507"/>
                </a:lnTo>
                <a:lnTo>
                  <a:pt x="3245629" y="1733503"/>
                </a:lnTo>
                <a:lnTo>
                  <a:pt x="3228446" y="1708015"/>
                </a:lnTo>
                <a:lnTo>
                  <a:pt x="3216990" y="1680808"/>
                </a:lnTo>
                <a:lnTo>
                  <a:pt x="3209257" y="1651597"/>
                </a:lnTo>
                <a:lnTo>
                  <a:pt x="3205535" y="1616371"/>
                </a:lnTo>
                <a:lnTo>
                  <a:pt x="3194079" y="1617230"/>
                </a:lnTo>
                <a:lnTo>
                  <a:pt x="3185488" y="1617230"/>
                </a:lnTo>
                <a:lnTo>
                  <a:pt x="3175750" y="1616371"/>
                </a:lnTo>
                <a:lnTo>
                  <a:pt x="3172027" y="1612362"/>
                </a:lnTo>
                <a:lnTo>
                  <a:pt x="3167159" y="1609497"/>
                </a:lnTo>
                <a:lnTo>
                  <a:pt x="3163435" y="1605488"/>
                </a:lnTo>
                <a:lnTo>
                  <a:pt x="3160572" y="1602624"/>
                </a:lnTo>
                <a:lnTo>
                  <a:pt x="3163435" y="1590023"/>
                </a:lnTo>
                <a:lnTo>
                  <a:pt x="3156849" y="1580286"/>
                </a:lnTo>
                <a:lnTo>
                  <a:pt x="3145393" y="1571408"/>
                </a:lnTo>
                <a:lnTo>
                  <a:pt x="3133937" y="1563675"/>
                </a:lnTo>
                <a:lnTo>
                  <a:pt x="3123341" y="1553079"/>
                </a:lnTo>
                <a:lnTo>
                  <a:pt x="3095562" y="1557089"/>
                </a:lnTo>
                <a:lnTo>
                  <a:pt x="3066637" y="1557089"/>
                </a:lnTo>
                <a:lnTo>
                  <a:pt x="3037711" y="1555084"/>
                </a:lnTo>
                <a:lnTo>
                  <a:pt x="3009932" y="1553079"/>
                </a:lnTo>
                <a:lnTo>
                  <a:pt x="3005064" y="1543342"/>
                </a:lnTo>
                <a:lnTo>
                  <a:pt x="2998476" y="1530741"/>
                </a:lnTo>
                <a:lnTo>
                  <a:pt x="2987880" y="1534750"/>
                </a:lnTo>
                <a:lnTo>
                  <a:pt x="2981293" y="1536755"/>
                </a:lnTo>
                <a:lnTo>
                  <a:pt x="2972701" y="1537614"/>
                </a:lnTo>
                <a:lnTo>
                  <a:pt x="2961246" y="1537614"/>
                </a:lnTo>
                <a:lnTo>
                  <a:pt x="2951509" y="1530741"/>
                </a:lnTo>
                <a:lnTo>
                  <a:pt x="2940913" y="1525872"/>
                </a:lnTo>
                <a:lnTo>
                  <a:pt x="2929457" y="1518999"/>
                </a:lnTo>
                <a:lnTo>
                  <a:pt x="2920866" y="1512126"/>
                </a:lnTo>
                <a:lnTo>
                  <a:pt x="2918001" y="1502388"/>
                </a:lnTo>
                <a:lnTo>
                  <a:pt x="2913133" y="1493511"/>
                </a:lnTo>
                <a:lnTo>
                  <a:pt x="2902537" y="1484633"/>
                </a:lnTo>
                <a:lnTo>
                  <a:pt x="2900532" y="1484633"/>
                </a:lnTo>
                <a:lnTo>
                  <a:pt x="2899673" y="1484633"/>
                </a:lnTo>
                <a:lnTo>
                  <a:pt x="2897668" y="1484633"/>
                </a:lnTo>
                <a:lnTo>
                  <a:pt x="2893945" y="1484633"/>
                </a:lnTo>
                <a:lnTo>
                  <a:pt x="2887358" y="1484633"/>
                </a:lnTo>
                <a:lnTo>
                  <a:pt x="2891081" y="1498379"/>
                </a:lnTo>
                <a:lnTo>
                  <a:pt x="2895950" y="1514131"/>
                </a:lnTo>
                <a:lnTo>
                  <a:pt x="2904541" y="1529881"/>
                </a:lnTo>
                <a:lnTo>
                  <a:pt x="2911128" y="1543629"/>
                </a:lnTo>
                <a:lnTo>
                  <a:pt x="2917715" y="1553366"/>
                </a:lnTo>
                <a:lnTo>
                  <a:pt x="2919720" y="1548497"/>
                </a:lnTo>
                <a:lnTo>
                  <a:pt x="2920579" y="1546492"/>
                </a:lnTo>
                <a:lnTo>
                  <a:pt x="2920579" y="1544487"/>
                </a:lnTo>
                <a:lnTo>
                  <a:pt x="2922583" y="1544487"/>
                </a:lnTo>
                <a:lnTo>
                  <a:pt x="2924588" y="1544487"/>
                </a:lnTo>
                <a:lnTo>
                  <a:pt x="2929457" y="1546492"/>
                </a:lnTo>
                <a:lnTo>
                  <a:pt x="2931462" y="1551361"/>
                </a:lnTo>
                <a:lnTo>
                  <a:pt x="2933466" y="1557089"/>
                </a:lnTo>
                <a:lnTo>
                  <a:pt x="2933466" y="1561957"/>
                </a:lnTo>
                <a:lnTo>
                  <a:pt x="2934325" y="1566826"/>
                </a:lnTo>
                <a:lnTo>
                  <a:pt x="2936331" y="1571694"/>
                </a:lnTo>
                <a:lnTo>
                  <a:pt x="2942917" y="1570835"/>
                </a:lnTo>
                <a:lnTo>
                  <a:pt x="2951509" y="1568830"/>
                </a:lnTo>
                <a:lnTo>
                  <a:pt x="2961246" y="1568830"/>
                </a:lnTo>
                <a:lnTo>
                  <a:pt x="2976711" y="1551361"/>
                </a:lnTo>
                <a:lnTo>
                  <a:pt x="2995040" y="1537614"/>
                </a:lnTo>
                <a:lnTo>
                  <a:pt x="2997044" y="1555084"/>
                </a:lnTo>
                <a:lnTo>
                  <a:pt x="2999049" y="1568830"/>
                </a:lnTo>
                <a:lnTo>
                  <a:pt x="3023965" y="1582577"/>
                </a:lnTo>
                <a:lnTo>
                  <a:pt x="3044012" y="1599187"/>
                </a:lnTo>
                <a:lnTo>
                  <a:pt x="3037425" y="1608065"/>
                </a:lnTo>
                <a:lnTo>
                  <a:pt x="3031697" y="1616944"/>
                </a:lnTo>
                <a:lnTo>
                  <a:pt x="3025969" y="1623817"/>
                </a:lnTo>
                <a:lnTo>
                  <a:pt x="3013368" y="1628685"/>
                </a:lnTo>
                <a:lnTo>
                  <a:pt x="3013368" y="1647300"/>
                </a:lnTo>
                <a:lnTo>
                  <a:pt x="2997044" y="1657897"/>
                </a:lnTo>
                <a:lnTo>
                  <a:pt x="2979861" y="1669639"/>
                </a:lnTo>
                <a:lnTo>
                  <a:pt x="2979861" y="1677944"/>
                </a:lnTo>
                <a:lnTo>
                  <a:pt x="2958668" y="1677944"/>
                </a:lnTo>
                <a:lnTo>
                  <a:pt x="2946068" y="1684818"/>
                </a:lnTo>
                <a:lnTo>
                  <a:pt x="2936331" y="1695414"/>
                </a:lnTo>
                <a:lnTo>
                  <a:pt x="2924875" y="1704292"/>
                </a:lnTo>
                <a:lnTo>
                  <a:pt x="2909410" y="1711165"/>
                </a:lnTo>
                <a:lnTo>
                  <a:pt x="2893945" y="1714029"/>
                </a:lnTo>
                <a:lnTo>
                  <a:pt x="2877621" y="1718898"/>
                </a:lnTo>
                <a:lnTo>
                  <a:pt x="2864160" y="1724626"/>
                </a:lnTo>
                <a:lnTo>
                  <a:pt x="2852705" y="1731498"/>
                </a:lnTo>
                <a:lnTo>
                  <a:pt x="2841250" y="1734363"/>
                </a:lnTo>
                <a:lnTo>
                  <a:pt x="2832658" y="1734363"/>
                </a:lnTo>
                <a:lnTo>
                  <a:pt x="2828935" y="1732358"/>
                </a:lnTo>
                <a:lnTo>
                  <a:pt x="2828076" y="1732358"/>
                </a:lnTo>
                <a:lnTo>
                  <a:pt x="2826071" y="1731498"/>
                </a:lnTo>
                <a:lnTo>
                  <a:pt x="2824067" y="1729494"/>
                </a:lnTo>
                <a:lnTo>
                  <a:pt x="2822062" y="1725484"/>
                </a:lnTo>
                <a:lnTo>
                  <a:pt x="2817193" y="1715747"/>
                </a:lnTo>
                <a:lnTo>
                  <a:pt x="2815188" y="1705151"/>
                </a:lnTo>
                <a:lnTo>
                  <a:pt x="2815188" y="1695414"/>
                </a:lnTo>
                <a:lnTo>
                  <a:pt x="2814330" y="1684818"/>
                </a:lnTo>
                <a:lnTo>
                  <a:pt x="2805737" y="1668207"/>
                </a:lnTo>
                <a:lnTo>
                  <a:pt x="2794283" y="1652455"/>
                </a:lnTo>
                <a:lnTo>
                  <a:pt x="2781681" y="1638709"/>
                </a:lnTo>
                <a:lnTo>
                  <a:pt x="2770226" y="1624962"/>
                </a:lnTo>
                <a:lnTo>
                  <a:pt x="2767362" y="1615225"/>
                </a:lnTo>
                <a:lnTo>
                  <a:pt x="2765357" y="1603483"/>
                </a:lnTo>
                <a:lnTo>
                  <a:pt x="2763352" y="1590882"/>
                </a:lnTo>
                <a:lnTo>
                  <a:pt x="2758484" y="1581145"/>
                </a:lnTo>
                <a:lnTo>
                  <a:pt x="2740155" y="1569403"/>
                </a:lnTo>
                <a:lnTo>
                  <a:pt x="2735287" y="1557662"/>
                </a:lnTo>
                <a:lnTo>
                  <a:pt x="2729559" y="1545060"/>
                </a:lnTo>
                <a:lnTo>
                  <a:pt x="2724690" y="1533319"/>
                </a:lnTo>
                <a:lnTo>
                  <a:pt x="2718103" y="1523582"/>
                </a:lnTo>
                <a:lnTo>
                  <a:pt x="2708366" y="1516708"/>
                </a:lnTo>
                <a:lnTo>
                  <a:pt x="2702638" y="1514703"/>
                </a:lnTo>
                <a:lnTo>
                  <a:pt x="2701779" y="1510693"/>
                </a:lnTo>
                <a:lnTo>
                  <a:pt x="2698056" y="1509834"/>
                </a:lnTo>
                <a:lnTo>
                  <a:pt x="2695192" y="1507830"/>
                </a:lnTo>
                <a:lnTo>
                  <a:pt x="2691469" y="1505825"/>
                </a:lnTo>
                <a:lnTo>
                  <a:pt x="2688605" y="1502961"/>
                </a:lnTo>
                <a:lnTo>
                  <a:pt x="2684882" y="1497234"/>
                </a:lnTo>
                <a:lnTo>
                  <a:pt x="2682018" y="1490360"/>
                </a:lnTo>
                <a:lnTo>
                  <a:pt x="2678295" y="1490360"/>
                </a:lnTo>
                <a:lnTo>
                  <a:pt x="2678295" y="1497234"/>
                </a:lnTo>
                <a:lnTo>
                  <a:pt x="2689751" y="1512985"/>
                </a:lnTo>
                <a:lnTo>
                  <a:pt x="2700347" y="1530454"/>
                </a:lnTo>
                <a:lnTo>
                  <a:pt x="2706934" y="1551074"/>
                </a:lnTo>
                <a:lnTo>
                  <a:pt x="2713521" y="1569689"/>
                </a:lnTo>
                <a:lnTo>
                  <a:pt x="2722112" y="1588304"/>
                </a:lnTo>
                <a:lnTo>
                  <a:pt x="2724977" y="1591169"/>
                </a:lnTo>
                <a:lnTo>
                  <a:pt x="2729845" y="1595178"/>
                </a:lnTo>
                <a:lnTo>
                  <a:pt x="2733568" y="1598041"/>
                </a:lnTo>
                <a:lnTo>
                  <a:pt x="2738437" y="1602052"/>
                </a:lnTo>
                <a:lnTo>
                  <a:pt x="2740442" y="1606920"/>
                </a:lnTo>
                <a:lnTo>
                  <a:pt x="2740442" y="1641000"/>
                </a:lnTo>
                <a:lnTo>
                  <a:pt x="2743305" y="1645010"/>
                </a:lnTo>
                <a:lnTo>
                  <a:pt x="2747028" y="1649878"/>
                </a:lnTo>
                <a:lnTo>
                  <a:pt x="2751897" y="1652742"/>
                </a:lnTo>
                <a:lnTo>
                  <a:pt x="2756765" y="1656751"/>
                </a:lnTo>
                <a:lnTo>
                  <a:pt x="2758770" y="1659615"/>
                </a:lnTo>
                <a:lnTo>
                  <a:pt x="2761634" y="1670212"/>
                </a:lnTo>
                <a:lnTo>
                  <a:pt x="2763639" y="1677944"/>
                </a:lnTo>
                <a:lnTo>
                  <a:pt x="2767362" y="1688540"/>
                </a:lnTo>
                <a:lnTo>
                  <a:pt x="2777099" y="1700283"/>
                </a:lnTo>
                <a:lnTo>
                  <a:pt x="2792564" y="1710878"/>
                </a:lnTo>
                <a:lnTo>
                  <a:pt x="2808888" y="1720615"/>
                </a:lnTo>
                <a:lnTo>
                  <a:pt x="2822348" y="1731212"/>
                </a:lnTo>
                <a:lnTo>
                  <a:pt x="2826071" y="1736080"/>
                </a:lnTo>
                <a:lnTo>
                  <a:pt x="2826071" y="1742954"/>
                </a:lnTo>
                <a:lnTo>
                  <a:pt x="2826071" y="1747823"/>
                </a:lnTo>
                <a:lnTo>
                  <a:pt x="2828076" y="1752691"/>
                </a:lnTo>
                <a:lnTo>
                  <a:pt x="2832945" y="1758419"/>
                </a:lnTo>
                <a:lnTo>
                  <a:pt x="2847264" y="1759278"/>
                </a:lnTo>
                <a:lnTo>
                  <a:pt x="2864447" y="1751545"/>
                </a:lnTo>
                <a:lnTo>
                  <a:pt x="2887645" y="1745817"/>
                </a:lnTo>
                <a:lnTo>
                  <a:pt x="2909696" y="1740949"/>
                </a:lnTo>
                <a:lnTo>
                  <a:pt x="2929743" y="1738086"/>
                </a:lnTo>
                <a:lnTo>
                  <a:pt x="2929743" y="1740949"/>
                </a:lnTo>
                <a:lnTo>
                  <a:pt x="2924875" y="1749827"/>
                </a:lnTo>
                <a:lnTo>
                  <a:pt x="2924875" y="1760137"/>
                </a:lnTo>
                <a:lnTo>
                  <a:pt x="2921152" y="1771879"/>
                </a:lnTo>
                <a:lnTo>
                  <a:pt x="2914565" y="1789348"/>
                </a:lnTo>
                <a:lnTo>
                  <a:pt x="2904828" y="1809968"/>
                </a:lnTo>
                <a:lnTo>
                  <a:pt x="2893372" y="1830588"/>
                </a:lnTo>
                <a:lnTo>
                  <a:pt x="2880771" y="1847199"/>
                </a:lnTo>
                <a:lnTo>
                  <a:pt x="2862443" y="1865814"/>
                </a:lnTo>
                <a:lnTo>
                  <a:pt x="2842395" y="1883283"/>
                </a:lnTo>
                <a:lnTo>
                  <a:pt x="2821202" y="1899894"/>
                </a:lnTo>
                <a:lnTo>
                  <a:pt x="2801155" y="1919369"/>
                </a:lnTo>
                <a:lnTo>
                  <a:pt x="2783972" y="1939989"/>
                </a:lnTo>
                <a:lnTo>
                  <a:pt x="2770512" y="1963472"/>
                </a:lnTo>
                <a:lnTo>
                  <a:pt x="2765643" y="1985810"/>
                </a:lnTo>
                <a:lnTo>
                  <a:pt x="2768507" y="2006430"/>
                </a:lnTo>
                <a:lnTo>
                  <a:pt x="2775095" y="2027050"/>
                </a:lnTo>
                <a:lnTo>
                  <a:pt x="2781681" y="2045665"/>
                </a:lnTo>
                <a:lnTo>
                  <a:pt x="2788268" y="2066285"/>
                </a:lnTo>
                <a:lnTo>
                  <a:pt x="2793996" y="2086905"/>
                </a:lnTo>
                <a:lnTo>
                  <a:pt x="2791991" y="2107526"/>
                </a:lnTo>
                <a:lnTo>
                  <a:pt x="2781395" y="2129004"/>
                </a:lnTo>
                <a:lnTo>
                  <a:pt x="2767075" y="2139600"/>
                </a:lnTo>
                <a:lnTo>
                  <a:pt x="2749892" y="2147333"/>
                </a:lnTo>
                <a:lnTo>
                  <a:pt x="2733568" y="2156211"/>
                </a:lnTo>
                <a:lnTo>
                  <a:pt x="2720108" y="2167953"/>
                </a:lnTo>
                <a:lnTo>
                  <a:pt x="2711516" y="2185423"/>
                </a:lnTo>
                <a:lnTo>
                  <a:pt x="2720108" y="2195160"/>
                </a:lnTo>
                <a:lnTo>
                  <a:pt x="2726694" y="2210912"/>
                </a:lnTo>
                <a:lnTo>
                  <a:pt x="2729559" y="2229527"/>
                </a:lnTo>
                <a:lnTo>
                  <a:pt x="2724690" y="2233536"/>
                </a:lnTo>
                <a:lnTo>
                  <a:pt x="2721826" y="2236399"/>
                </a:lnTo>
                <a:lnTo>
                  <a:pt x="2719822" y="2238404"/>
                </a:lnTo>
                <a:lnTo>
                  <a:pt x="2716099" y="2241268"/>
                </a:lnTo>
                <a:lnTo>
                  <a:pt x="2715239" y="2245278"/>
                </a:lnTo>
                <a:lnTo>
                  <a:pt x="2711516" y="2248141"/>
                </a:lnTo>
                <a:lnTo>
                  <a:pt x="2693187" y="2252151"/>
                </a:lnTo>
                <a:lnTo>
                  <a:pt x="2688319" y="2263893"/>
                </a:lnTo>
                <a:lnTo>
                  <a:pt x="2686314" y="2277639"/>
                </a:lnTo>
                <a:lnTo>
                  <a:pt x="2684309" y="2291386"/>
                </a:lnTo>
                <a:lnTo>
                  <a:pt x="2681446" y="2305132"/>
                </a:lnTo>
                <a:lnTo>
                  <a:pt x="2659394" y="2323748"/>
                </a:lnTo>
                <a:lnTo>
                  <a:pt x="2652806" y="2339499"/>
                </a:lnTo>
                <a:lnTo>
                  <a:pt x="2644215" y="2355250"/>
                </a:lnTo>
                <a:lnTo>
                  <a:pt x="2627891" y="2369856"/>
                </a:lnTo>
                <a:lnTo>
                  <a:pt x="2607844" y="2382457"/>
                </a:lnTo>
                <a:lnTo>
                  <a:pt x="2582929" y="2389330"/>
                </a:lnTo>
                <a:lnTo>
                  <a:pt x="2558013" y="2396204"/>
                </a:lnTo>
                <a:lnTo>
                  <a:pt x="2531951" y="2401073"/>
                </a:lnTo>
                <a:lnTo>
                  <a:pt x="2508754" y="2405941"/>
                </a:lnTo>
                <a:lnTo>
                  <a:pt x="2503885" y="2403077"/>
                </a:lnTo>
                <a:lnTo>
                  <a:pt x="2500163" y="2399067"/>
                </a:lnTo>
                <a:lnTo>
                  <a:pt x="2497298" y="2397063"/>
                </a:lnTo>
                <a:lnTo>
                  <a:pt x="2493576" y="2392195"/>
                </a:lnTo>
                <a:lnTo>
                  <a:pt x="2490712" y="2389330"/>
                </a:lnTo>
                <a:lnTo>
                  <a:pt x="2488707" y="2380452"/>
                </a:lnTo>
                <a:lnTo>
                  <a:pt x="2488707" y="2369856"/>
                </a:lnTo>
                <a:lnTo>
                  <a:pt x="2488707" y="2358114"/>
                </a:lnTo>
                <a:lnTo>
                  <a:pt x="2486702" y="2346372"/>
                </a:lnTo>
                <a:lnTo>
                  <a:pt x="2476965" y="2329762"/>
                </a:lnTo>
                <a:lnTo>
                  <a:pt x="2463505" y="2314011"/>
                </a:lnTo>
                <a:lnTo>
                  <a:pt x="2450045" y="2296541"/>
                </a:lnTo>
                <a:lnTo>
                  <a:pt x="2441453" y="2279930"/>
                </a:lnTo>
                <a:lnTo>
                  <a:pt x="2445176" y="2268189"/>
                </a:lnTo>
                <a:lnTo>
                  <a:pt x="2445176" y="2266184"/>
                </a:lnTo>
                <a:lnTo>
                  <a:pt x="2441453" y="2262174"/>
                </a:lnTo>
                <a:lnTo>
                  <a:pt x="2438589" y="2261315"/>
                </a:lnTo>
                <a:lnTo>
                  <a:pt x="2436585" y="2257306"/>
                </a:lnTo>
                <a:lnTo>
                  <a:pt x="2434580" y="2257306"/>
                </a:lnTo>
                <a:lnTo>
                  <a:pt x="2432575" y="2252437"/>
                </a:lnTo>
                <a:lnTo>
                  <a:pt x="2434580" y="2247569"/>
                </a:lnTo>
                <a:lnTo>
                  <a:pt x="2434580" y="2243559"/>
                </a:lnTo>
                <a:lnTo>
                  <a:pt x="2436585" y="2240695"/>
                </a:lnTo>
                <a:lnTo>
                  <a:pt x="2438589" y="2236686"/>
                </a:lnTo>
                <a:lnTo>
                  <a:pt x="2432002" y="2233822"/>
                </a:lnTo>
                <a:lnTo>
                  <a:pt x="2432002" y="2229813"/>
                </a:lnTo>
                <a:lnTo>
                  <a:pt x="2432002" y="2226948"/>
                </a:lnTo>
                <a:lnTo>
                  <a:pt x="2432861" y="2222080"/>
                </a:lnTo>
                <a:lnTo>
                  <a:pt x="2434866" y="2218071"/>
                </a:lnTo>
                <a:lnTo>
                  <a:pt x="2434866" y="2213202"/>
                </a:lnTo>
                <a:lnTo>
                  <a:pt x="2434866" y="2208333"/>
                </a:lnTo>
                <a:lnTo>
                  <a:pt x="2428279" y="2194587"/>
                </a:lnTo>
                <a:lnTo>
                  <a:pt x="2418542" y="2178836"/>
                </a:lnTo>
                <a:lnTo>
                  <a:pt x="2407945" y="2165089"/>
                </a:lnTo>
                <a:lnTo>
                  <a:pt x="2401359" y="2151343"/>
                </a:lnTo>
                <a:lnTo>
                  <a:pt x="2399354" y="2134732"/>
                </a:lnTo>
                <a:lnTo>
                  <a:pt x="2403077" y="2115258"/>
                </a:lnTo>
                <a:lnTo>
                  <a:pt x="2409664" y="2098647"/>
                </a:lnTo>
                <a:lnTo>
                  <a:pt x="2419401" y="2080032"/>
                </a:lnTo>
                <a:lnTo>
                  <a:pt x="2425988" y="2064280"/>
                </a:lnTo>
                <a:lnTo>
                  <a:pt x="2431716" y="2050534"/>
                </a:lnTo>
                <a:lnTo>
                  <a:pt x="2425129" y="2036787"/>
                </a:lnTo>
                <a:lnTo>
                  <a:pt x="2423124" y="2025045"/>
                </a:lnTo>
                <a:lnTo>
                  <a:pt x="2423124" y="2013304"/>
                </a:lnTo>
                <a:lnTo>
                  <a:pt x="2419401" y="1997552"/>
                </a:lnTo>
                <a:lnTo>
                  <a:pt x="2409664" y="1976932"/>
                </a:lnTo>
                <a:lnTo>
                  <a:pt x="2394199" y="1956312"/>
                </a:lnTo>
                <a:lnTo>
                  <a:pt x="2379880" y="1937697"/>
                </a:lnTo>
                <a:lnTo>
                  <a:pt x="2364414" y="1921946"/>
                </a:lnTo>
                <a:lnTo>
                  <a:pt x="2369283" y="1901327"/>
                </a:lnTo>
                <a:lnTo>
                  <a:pt x="2374152" y="1882711"/>
                </a:lnTo>
                <a:lnTo>
                  <a:pt x="2379880" y="1862092"/>
                </a:lnTo>
                <a:lnTo>
                  <a:pt x="2374152" y="1859227"/>
                </a:lnTo>
                <a:lnTo>
                  <a:pt x="2371288" y="1857223"/>
                </a:lnTo>
                <a:lnTo>
                  <a:pt x="2367565" y="1853213"/>
                </a:lnTo>
                <a:lnTo>
                  <a:pt x="2364701" y="1852354"/>
                </a:lnTo>
                <a:lnTo>
                  <a:pt x="2359832" y="1852354"/>
                </a:lnTo>
                <a:lnTo>
                  <a:pt x="2353246" y="1850349"/>
                </a:lnTo>
                <a:lnTo>
                  <a:pt x="2349522" y="1853213"/>
                </a:lnTo>
                <a:lnTo>
                  <a:pt x="2347518" y="1855218"/>
                </a:lnTo>
                <a:lnTo>
                  <a:pt x="2342650" y="1857223"/>
                </a:lnTo>
                <a:lnTo>
                  <a:pt x="2337781" y="1857223"/>
                </a:lnTo>
                <a:lnTo>
                  <a:pt x="2331194" y="1857223"/>
                </a:lnTo>
                <a:lnTo>
                  <a:pt x="2312865" y="1828011"/>
                </a:lnTo>
                <a:lnTo>
                  <a:pt x="2300264" y="1826006"/>
                </a:lnTo>
                <a:lnTo>
                  <a:pt x="2288809" y="1825147"/>
                </a:lnTo>
                <a:lnTo>
                  <a:pt x="2275348" y="1823143"/>
                </a:lnTo>
                <a:lnTo>
                  <a:pt x="2259024" y="1830016"/>
                </a:lnTo>
                <a:lnTo>
                  <a:pt x="2241841" y="1836889"/>
                </a:lnTo>
                <a:lnTo>
                  <a:pt x="2228381" y="1841758"/>
                </a:lnTo>
                <a:lnTo>
                  <a:pt x="2195733" y="1834884"/>
                </a:lnTo>
                <a:lnTo>
                  <a:pt x="2192009" y="1846626"/>
                </a:lnTo>
                <a:lnTo>
                  <a:pt x="2180554" y="1846626"/>
                </a:lnTo>
                <a:lnTo>
                  <a:pt x="2169958" y="1843762"/>
                </a:lnTo>
                <a:lnTo>
                  <a:pt x="2162225" y="1841758"/>
                </a:lnTo>
                <a:lnTo>
                  <a:pt x="2158502" y="1843762"/>
                </a:lnTo>
                <a:lnTo>
                  <a:pt x="2155639" y="1846626"/>
                </a:lnTo>
                <a:lnTo>
                  <a:pt x="2149911" y="1848631"/>
                </a:lnTo>
                <a:lnTo>
                  <a:pt x="2143323" y="1850636"/>
                </a:lnTo>
                <a:lnTo>
                  <a:pt x="2133586" y="1838893"/>
                </a:lnTo>
                <a:lnTo>
                  <a:pt x="2120126" y="1832021"/>
                </a:lnTo>
                <a:lnTo>
                  <a:pt x="2106666" y="1825147"/>
                </a:lnTo>
                <a:lnTo>
                  <a:pt x="2093206" y="1818274"/>
                </a:lnTo>
                <a:lnTo>
                  <a:pt x="2081751" y="1809395"/>
                </a:lnTo>
                <a:lnTo>
                  <a:pt x="2073159" y="1787058"/>
                </a:lnTo>
                <a:lnTo>
                  <a:pt x="2063422" y="1775315"/>
                </a:lnTo>
                <a:lnTo>
                  <a:pt x="2047957" y="1763574"/>
                </a:lnTo>
                <a:lnTo>
                  <a:pt x="2034497" y="1751832"/>
                </a:lnTo>
                <a:lnTo>
                  <a:pt x="2025905" y="1741235"/>
                </a:lnTo>
                <a:lnTo>
                  <a:pt x="2025905" y="1718898"/>
                </a:lnTo>
                <a:lnTo>
                  <a:pt x="2023041" y="1709160"/>
                </a:lnTo>
                <a:lnTo>
                  <a:pt x="2023900" y="1693409"/>
                </a:lnTo>
                <a:lnTo>
                  <a:pt x="2027623" y="1679663"/>
                </a:lnTo>
                <a:lnTo>
                  <a:pt x="2030487" y="1667920"/>
                </a:lnTo>
                <a:lnTo>
                  <a:pt x="2032492" y="1659042"/>
                </a:lnTo>
                <a:lnTo>
                  <a:pt x="2032492" y="1645296"/>
                </a:lnTo>
                <a:lnTo>
                  <a:pt x="2029628" y="1637563"/>
                </a:lnTo>
                <a:lnTo>
                  <a:pt x="2023900" y="1628685"/>
                </a:lnTo>
                <a:lnTo>
                  <a:pt x="2021036" y="1621812"/>
                </a:lnTo>
                <a:lnTo>
                  <a:pt x="2021036" y="1611216"/>
                </a:lnTo>
                <a:lnTo>
                  <a:pt x="2023900" y="1597470"/>
                </a:lnTo>
                <a:lnTo>
                  <a:pt x="2030487" y="1582864"/>
                </a:lnTo>
                <a:lnTo>
                  <a:pt x="2037074" y="1565394"/>
                </a:lnTo>
                <a:lnTo>
                  <a:pt x="2043661" y="1550788"/>
                </a:lnTo>
                <a:lnTo>
                  <a:pt x="2050248" y="1538187"/>
                </a:lnTo>
                <a:lnTo>
                  <a:pt x="2053971" y="1531314"/>
                </a:lnTo>
                <a:lnTo>
                  <a:pt x="2065426" y="1521576"/>
                </a:lnTo>
                <a:lnTo>
                  <a:pt x="2078886" y="1512699"/>
                </a:lnTo>
                <a:lnTo>
                  <a:pt x="2092347" y="1505825"/>
                </a:lnTo>
                <a:lnTo>
                  <a:pt x="2105807" y="1496947"/>
                </a:lnTo>
                <a:lnTo>
                  <a:pt x="2108670" y="1489215"/>
                </a:lnTo>
                <a:lnTo>
                  <a:pt x="2108670" y="1478619"/>
                </a:lnTo>
                <a:lnTo>
                  <a:pt x="2107812" y="1466876"/>
                </a:lnTo>
                <a:lnTo>
                  <a:pt x="2108670" y="1457139"/>
                </a:lnTo>
                <a:lnTo>
                  <a:pt x="2117263" y="1443393"/>
                </a:lnTo>
                <a:lnTo>
                  <a:pt x="2128718" y="1432796"/>
                </a:lnTo>
                <a:lnTo>
                  <a:pt x="2141319" y="1423059"/>
                </a:lnTo>
                <a:lnTo>
                  <a:pt x="2152774" y="1412463"/>
                </a:lnTo>
                <a:lnTo>
                  <a:pt x="2162511" y="1400721"/>
                </a:lnTo>
                <a:lnTo>
                  <a:pt x="2168239" y="1384970"/>
                </a:lnTo>
                <a:lnTo>
                  <a:pt x="2168239" y="1384110"/>
                </a:lnTo>
                <a:lnTo>
                  <a:pt x="2166235" y="1384110"/>
                </a:lnTo>
                <a:lnTo>
                  <a:pt x="2166235" y="1382105"/>
                </a:lnTo>
                <a:lnTo>
                  <a:pt x="2166235" y="1380101"/>
                </a:lnTo>
                <a:lnTo>
                  <a:pt x="2164230" y="1378096"/>
                </a:lnTo>
                <a:lnTo>
                  <a:pt x="2161366" y="1377237"/>
                </a:lnTo>
                <a:lnTo>
                  <a:pt x="2157643" y="1375233"/>
                </a:lnTo>
                <a:lnTo>
                  <a:pt x="2154779" y="1375233"/>
                </a:lnTo>
                <a:lnTo>
                  <a:pt x="2149051" y="1373228"/>
                </a:lnTo>
                <a:lnTo>
                  <a:pt x="2146188" y="1377237"/>
                </a:lnTo>
                <a:lnTo>
                  <a:pt x="2142464" y="1377237"/>
                </a:lnTo>
                <a:lnTo>
                  <a:pt x="2137596" y="1378096"/>
                </a:lnTo>
                <a:lnTo>
                  <a:pt x="2131009" y="1378096"/>
                </a:lnTo>
                <a:lnTo>
                  <a:pt x="2131009" y="1373228"/>
                </a:lnTo>
                <a:lnTo>
                  <a:pt x="2128145" y="1373228"/>
                </a:lnTo>
                <a:lnTo>
                  <a:pt x="2128145" y="1359481"/>
                </a:lnTo>
                <a:lnTo>
                  <a:pt x="2126141" y="1340866"/>
                </a:lnTo>
                <a:lnTo>
                  <a:pt x="2124135" y="1318527"/>
                </a:lnTo>
                <a:lnTo>
                  <a:pt x="2124135" y="1297049"/>
                </a:lnTo>
                <a:lnTo>
                  <a:pt x="2124135" y="1277575"/>
                </a:lnTo>
                <a:lnTo>
                  <a:pt x="2127858" y="1265832"/>
                </a:lnTo>
                <a:lnTo>
                  <a:pt x="2128431" y="1262396"/>
                </a:lnTo>
                <a:lnTo>
                  <a:pt x="2130436" y="1258387"/>
                </a:lnTo>
                <a:lnTo>
                  <a:pt x="2132441" y="1257527"/>
                </a:lnTo>
                <a:lnTo>
                  <a:pt x="2134445" y="1257527"/>
                </a:lnTo>
                <a:lnTo>
                  <a:pt x="2137310" y="1257527"/>
                </a:lnTo>
                <a:lnTo>
                  <a:pt x="2141033" y="1255522"/>
                </a:lnTo>
                <a:lnTo>
                  <a:pt x="2145901" y="1255522"/>
                </a:lnTo>
                <a:lnTo>
                  <a:pt x="2159361" y="1260391"/>
                </a:lnTo>
                <a:lnTo>
                  <a:pt x="2174826" y="1264400"/>
                </a:lnTo>
                <a:lnTo>
                  <a:pt x="2191151" y="1264400"/>
                </a:lnTo>
                <a:lnTo>
                  <a:pt x="2207474" y="1260391"/>
                </a:lnTo>
                <a:lnTo>
                  <a:pt x="2220076" y="1255522"/>
                </a:lnTo>
                <a:lnTo>
                  <a:pt x="2220935" y="1253518"/>
                </a:lnTo>
                <a:lnTo>
                  <a:pt x="2220935" y="1251513"/>
                </a:lnTo>
                <a:lnTo>
                  <a:pt x="2222939" y="1251513"/>
                </a:lnTo>
                <a:lnTo>
                  <a:pt x="2222939" y="1250654"/>
                </a:lnTo>
                <a:lnTo>
                  <a:pt x="2222939" y="1248650"/>
                </a:lnTo>
                <a:lnTo>
                  <a:pt x="2226662" y="1234902"/>
                </a:lnTo>
                <a:lnTo>
                  <a:pt x="2226662" y="1219152"/>
                </a:lnTo>
                <a:lnTo>
                  <a:pt x="2224658" y="1204546"/>
                </a:lnTo>
                <a:lnTo>
                  <a:pt x="2222653" y="1187076"/>
                </a:lnTo>
                <a:lnTo>
                  <a:pt x="2211197" y="1184212"/>
                </a:lnTo>
                <a:lnTo>
                  <a:pt x="2199742" y="1180203"/>
                </a:lnTo>
                <a:lnTo>
                  <a:pt x="2188286" y="1173329"/>
                </a:lnTo>
                <a:lnTo>
                  <a:pt x="2179695" y="1164452"/>
                </a:lnTo>
                <a:lnTo>
                  <a:pt x="2182558" y="1163592"/>
                </a:lnTo>
                <a:lnTo>
                  <a:pt x="2186282" y="1161587"/>
                </a:lnTo>
                <a:lnTo>
                  <a:pt x="2188286" y="1159583"/>
                </a:lnTo>
                <a:lnTo>
                  <a:pt x="2191151" y="1159583"/>
                </a:lnTo>
                <a:lnTo>
                  <a:pt x="2194874" y="1157578"/>
                </a:lnTo>
                <a:lnTo>
                  <a:pt x="2200602" y="1157578"/>
                </a:lnTo>
                <a:lnTo>
                  <a:pt x="2204324" y="1156718"/>
                </a:lnTo>
                <a:lnTo>
                  <a:pt x="2209193" y="1154714"/>
                </a:lnTo>
                <a:lnTo>
                  <a:pt x="2214061" y="1154714"/>
                </a:lnTo>
                <a:lnTo>
                  <a:pt x="2219789" y="1154714"/>
                </a:lnTo>
                <a:lnTo>
                  <a:pt x="2219789" y="1136099"/>
                </a:lnTo>
                <a:lnTo>
                  <a:pt x="2224658" y="1136099"/>
                </a:lnTo>
                <a:lnTo>
                  <a:pt x="2229526" y="1136958"/>
                </a:lnTo>
                <a:lnTo>
                  <a:pt x="2231531" y="1138963"/>
                </a:lnTo>
                <a:lnTo>
                  <a:pt x="2234395" y="1138963"/>
                </a:lnTo>
                <a:lnTo>
                  <a:pt x="2238118" y="1140968"/>
                </a:lnTo>
                <a:lnTo>
                  <a:pt x="2240981" y="1142972"/>
                </a:lnTo>
                <a:lnTo>
                  <a:pt x="2244705" y="1138963"/>
                </a:lnTo>
                <a:lnTo>
                  <a:pt x="2249574" y="1136958"/>
                </a:lnTo>
                <a:lnTo>
                  <a:pt x="2253296" y="1136099"/>
                </a:lnTo>
                <a:lnTo>
                  <a:pt x="2258165" y="1134094"/>
                </a:lnTo>
                <a:lnTo>
                  <a:pt x="2260170" y="1132089"/>
                </a:lnTo>
                <a:lnTo>
                  <a:pt x="2261029" y="1129226"/>
                </a:lnTo>
                <a:lnTo>
                  <a:pt x="2261029" y="1125216"/>
                </a:lnTo>
                <a:lnTo>
                  <a:pt x="2261029" y="1122352"/>
                </a:lnTo>
                <a:lnTo>
                  <a:pt x="2261029" y="1118343"/>
                </a:lnTo>
                <a:lnTo>
                  <a:pt x="2263034" y="1115479"/>
                </a:lnTo>
                <a:lnTo>
                  <a:pt x="2265038" y="1111470"/>
                </a:lnTo>
                <a:lnTo>
                  <a:pt x="2296827" y="1101733"/>
                </a:lnTo>
                <a:lnTo>
                  <a:pt x="2303414" y="1091136"/>
                </a:lnTo>
                <a:lnTo>
                  <a:pt x="2305419" y="1081399"/>
                </a:lnTo>
                <a:lnTo>
                  <a:pt x="2310287" y="1070803"/>
                </a:lnTo>
                <a:lnTo>
                  <a:pt x="2320024" y="1063929"/>
                </a:lnTo>
                <a:lnTo>
                  <a:pt x="2332626" y="1059060"/>
                </a:lnTo>
                <a:lnTo>
                  <a:pt x="2346945" y="1054192"/>
                </a:lnTo>
                <a:lnTo>
                  <a:pt x="2360405" y="1049323"/>
                </a:lnTo>
                <a:lnTo>
                  <a:pt x="2362410" y="1047319"/>
                </a:lnTo>
                <a:lnTo>
                  <a:pt x="2362410" y="1045314"/>
                </a:lnTo>
                <a:lnTo>
                  <a:pt x="2362410" y="1043310"/>
                </a:lnTo>
                <a:lnTo>
                  <a:pt x="2364414" y="1042451"/>
                </a:lnTo>
                <a:lnTo>
                  <a:pt x="2357828" y="1024980"/>
                </a:lnTo>
                <a:lnTo>
                  <a:pt x="2354104" y="1004360"/>
                </a:lnTo>
                <a:lnTo>
                  <a:pt x="2354104" y="985745"/>
                </a:lnTo>
                <a:lnTo>
                  <a:pt x="2353246" y="969994"/>
                </a:lnTo>
                <a:lnTo>
                  <a:pt x="2367565" y="969135"/>
                </a:lnTo>
                <a:lnTo>
                  <a:pt x="2378161" y="965125"/>
                </a:lnTo>
                <a:lnTo>
                  <a:pt x="2389617" y="962262"/>
                </a:lnTo>
                <a:lnTo>
                  <a:pt x="2389617" y="969994"/>
                </a:lnTo>
                <a:lnTo>
                  <a:pt x="2387612" y="976868"/>
                </a:lnTo>
                <a:lnTo>
                  <a:pt x="2385607" y="989468"/>
                </a:lnTo>
                <a:lnTo>
                  <a:pt x="2384748" y="1006079"/>
                </a:lnTo>
                <a:lnTo>
                  <a:pt x="2382744" y="1021830"/>
                </a:lnTo>
                <a:lnTo>
                  <a:pt x="2382744" y="1033572"/>
                </a:lnTo>
                <a:lnTo>
                  <a:pt x="2387612" y="1036436"/>
                </a:lnTo>
                <a:lnTo>
                  <a:pt x="2391335" y="1038441"/>
                </a:lnTo>
                <a:lnTo>
                  <a:pt x="2392195" y="1040445"/>
                </a:lnTo>
                <a:lnTo>
                  <a:pt x="2395917" y="1042451"/>
                </a:lnTo>
                <a:lnTo>
                  <a:pt x="2400786" y="1045314"/>
                </a:lnTo>
                <a:lnTo>
                  <a:pt x="2411383" y="1040445"/>
                </a:lnTo>
                <a:lnTo>
                  <a:pt x="2418828" y="1040445"/>
                </a:lnTo>
                <a:lnTo>
                  <a:pt x="2423697" y="1043310"/>
                </a:lnTo>
                <a:lnTo>
                  <a:pt x="2430284" y="1049037"/>
                </a:lnTo>
                <a:lnTo>
                  <a:pt x="2438875" y="1049037"/>
                </a:lnTo>
                <a:lnTo>
                  <a:pt x="2448612" y="1045028"/>
                </a:lnTo>
                <a:lnTo>
                  <a:pt x="2457204" y="1040159"/>
                </a:lnTo>
                <a:lnTo>
                  <a:pt x="2462072" y="1035290"/>
                </a:lnTo>
                <a:lnTo>
                  <a:pt x="2468660" y="1031281"/>
                </a:lnTo>
                <a:lnTo>
                  <a:pt x="2477251" y="1028418"/>
                </a:lnTo>
                <a:lnTo>
                  <a:pt x="2490712" y="1029276"/>
                </a:lnTo>
                <a:lnTo>
                  <a:pt x="2509040" y="1033286"/>
                </a:lnTo>
                <a:lnTo>
                  <a:pt x="2511045" y="1028418"/>
                </a:lnTo>
                <a:lnTo>
                  <a:pt x="2511904" y="1026413"/>
                </a:lnTo>
                <a:lnTo>
                  <a:pt x="2515627" y="1022403"/>
                </a:lnTo>
                <a:lnTo>
                  <a:pt x="2518491" y="1021544"/>
                </a:lnTo>
                <a:lnTo>
                  <a:pt x="2522214" y="1021544"/>
                </a:lnTo>
                <a:lnTo>
                  <a:pt x="2527083" y="1019539"/>
                </a:lnTo>
                <a:lnTo>
                  <a:pt x="2527083" y="990327"/>
                </a:lnTo>
                <a:lnTo>
                  <a:pt x="2530805" y="966844"/>
                </a:lnTo>
                <a:lnTo>
                  <a:pt x="2533670" y="962835"/>
                </a:lnTo>
                <a:lnTo>
                  <a:pt x="2537393" y="961975"/>
                </a:lnTo>
                <a:lnTo>
                  <a:pt x="2540256" y="957966"/>
                </a:lnTo>
                <a:lnTo>
                  <a:pt x="2543980" y="955961"/>
                </a:lnTo>
                <a:lnTo>
                  <a:pt x="2548849" y="955102"/>
                </a:lnTo>
                <a:lnTo>
                  <a:pt x="2548849" y="957966"/>
                </a:lnTo>
                <a:lnTo>
                  <a:pt x="2551712" y="961975"/>
                </a:lnTo>
                <a:lnTo>
                  <a:pt x="2553717" y="964839"/>
                </a:lnTo>
                <a:lnTo>
                  <a:pt x="2555721" y="968849"/>
                </a:lnTo>
                <a:lnTo>
                  <a:pt x="2557726" y="969708"/>
                </a:lnTo>
                <a:lnTo>
                  <a:pt x="2562595" y="971712"/>
                </a:lnTo>
                <a:lnTo>
                  <a:pt x="2567464" y="973718"/>
                </a:lnTo>
                <a:lnTo>
                  <a:pt x="2565458" y="957966"/>
                </a:lnTo>
                <a:lnTo>
                  <a:pt x="2564599" y="948229"/>
                </a:lnTo>
                <a:lnTo>
                  <a:pt x="2560876" y="941355"/>
                </a:lnTo>
                <a:lnTo>
                  <a:pt x="2558872" y="932477"/>
                </a:lnTo>
                <a:lnTo>
                  <a:pt x="2556008" y="916726"/>
                </a:lnTo>
                <a:lnTo>
                  <a:pt x="2564599" y="915867"/>
                </a:lnTo>
                <a:lnTo>
                  <a:pt x="2570327" y="911857"/>
                </a:lnTo>
                <a:lnTo>
                  <a:pt x="2576055" y="908994"/>
                </a:lnTo>
                <a:lnTo>
                  <a:pt x="2582642" y="904985"/>
                </a:lnTo>
                <a:lnTo>
                  <a:pt x="2594097" y="904985"/>
                </a:lnTo>
                <a:lnTo>
                  <a:pt x="2605553" y="906989"/>
                </a:lnTo>
                <a:lnTo>
                  <a:pt x="2614144" y="908994"/>
                </a:lnTo>
                <a:lnTo>
                  <a:pt x="2622736" y="904985"/>
                </a:lnTo>
                <a:lnTo>
                  <a:pt x="2629323" y="895247"/>
                </a:lnTo>
                <a:lnTo>
                  <a:pt x="2623595" y="893242"/>
                </a:lnTo>
                <a:lnTo>
                  <a:pt x="2618726" y="891238"/>
                </a:lnTo>
                <a:lnTo>
                  <a:pt x="2615863" y="889233"/>
                </a:lnTo>
                <a:lnTo>
                  <a:pt x="2610135" y="888374"/>
                </a:lnTo>
                <a:lnTo>
                  <a:pt x="2603548" y="888374"/>
                </a:lnTo>
                <a:lnTo>
                  <a:pt x="2587224" y="896106"/>
                </a:lnTo>
                <a:lnTo>
                  <a:pt x="2568896" y="901834"/>
                </a:lnTo>
                <a:lnTo>
                  <a:pt x="2548849" y="904698"/>
                </a:lnTo>
                <a:lnTo>
                  <a:pt x="2545125" y="895820"/>
                </a:lnTo>
                <a:lnTo>
                  <a:pt x="2540256" y="888947"/>
                </a:lnTo>
                <a:lnTo>
                  <a:pt x="2535388" y="882073"/>
                </a:lnTo>
                <a:lnTo>
                  <a:pt x="2531665" y="874341"/>
                </a:lnTo>
                <a:lnTo>
                  <a:pt x="2530805" y="860594"/>
                </a:lnTo>
                <a:lnTo>
                  <a:pt x="2531665" y="849998"/>
                </a:lnTo>
                <a:lnTo>
                  <a:pt x="2530805" y="838256"/>
                </a:lnTo>
                <a:lnTo>
                  <a:pt x="2528801" y="824509"/>
                </a:lnTo>
                <a:lnTo>
                  <a:pt x="2530805" y="812767"/>
                </a:lnTo>
                <a:lnTo>
                  <a:pt x="2538539" y="795298"/>
                </a:lnTo>
                <a:lnTo>
                  <a:pt x="2551998" y="783556"/>
                </a:lnTo>
                <a:lnTo>
                  <a:pt x="2565458" y="769809"/>
                </a:lnTo>
                <a:lnTo>
                  <a:pt x="2576914" y="756063"/>
                </a:lnTo>
                <a:lnTo>
                  <a:pt x="2585506" y="740311"/>
                </a:lnTo>
                <a:lnTo>
                  <a:pt x="2580637" y="735443"/>
                </a:lnTo>
                <a:lnTo>
                  <a:pt x="2575769" y="730574"/>
                </a:lnTo>
                <a:lnTo>
                  <a:pt x="2570041" y="725705"/>
                </a:lnTo>
                <a:lnTo>
                  <a:pt x="2557440" y="727711"/>
                </a:lnTo>
                <a:lnTo>
                  <a:pt x="2541975" y="728570"/>
                </a:lnTo>
                <a:lnTo>
                  <a:pt x="2537106" y="752913"/>
                </a:lnTo>
                <a:lnTo>
                  <a:pt x="2528515" y="771528"/>
                </a:lnTo>
                <a:lnTo>
                  <a:pt x="2517059" y="787279"/>
                </a:lnTo>
                <a:lnTo>
                  <a:pt x="2503599" y="801885"/>
                </a:lnTo>
                <a:lnTo>
                  <a:pt x="2490997" y="819354"/>
                </a:lnTo>
                <a:lnTo>
                  <a:pt x="2483265" y="839974"/>
                </a:lnTo>
                <a:lnTo>
                  <a:pt x="2477537" y="863458"/>
                </a:lnTo>
                <a:lnTo>
                  <a:pt x="2488134" y="872336"/>
                </a:lnTo>
                <a:lnTo>
                  <a:pt x="2497871" y="882073"/>
                </a:lnTo>
                <a:lnTo>
                  <a:pt x="2504458" y="894675"/>
                </a:lnTo>
                <a:lnTo>
                  <a:pt x="2508181" y="909280"/>
                </a:lnTo>
                <a:lnTo>
                  <a:pt x="2503313" y="911284"/>
                </a:lnTo>
                <a:lnTo>
                  <a:pt x="2501308" y="913290"/>
                </a:lnTo>
                <a:lnTo>
                  <a:pt x="2499303" y="915295"/>
                </a:lnTo>
                <a:lnTo>
                  <a:pt x="2499303" y="916153"/>
                </a:lnTo>
                <a:lnTo>
                  <a:pt x="2497298" y="918158"/>
                </a:lnTo>
                <a:lnTo>
                  <a:pt x="2497298" y="922167"/>
                </a:lnTo>
                <a:lnTo>
                  <a:pt x="2496439" y="923027"/>
                </a:lnTo>
                <a:lnTo>
                  <a:pt x="2474388" y="931904"/>
                </a:lnTo>
                <a:lnTo>
                  <a:pt x="2471523" y="952525"/>
                </a:lnTo>
                <a:lnTo>
                  <a:pt x="2464937" y="968276"/>
                </a:lnTo>
                <a:lnTo>
                  <a:pt x="2458350" y="980017"/>
                </a:lnTo>
                <a:lnTo>
                  <a:pt x="2447753" y="989755"/>
                </a:lnTo>
                <a:lnTo>
                  <a:pt x="2439162" y="1000351"/>
                </a:lnTo>
                <a:lnTo>
                  <a:pt x="2431430" y="1014097"/>
                </a:lnTo>
                <a:lnTo>
                  <a:pt x="2425702" y="1014097"/>
                </a:lnTo>
                <a:lnTo>
                  <a:pt x="2425702" y="1010088"/>
                </a:lnTo>
                <a:lnTo>
                  <a:pt x="2412241" y="991473"/>
                </a:lnTo>
                <a:lnTo>
                  <a:pt x="2404509" y="970853"/>
                </a:lnTo>
                <a:lnTo>
                  <a:pt x="2398781" y="948515"/>
                </a:lnTo>
                <a:lnTo>
                  <a:pt x="2389044" y="923027"/>
                </a:lnTo>
                <a:lnTo>
                  <a:pt x="2375584" y="929900"/>
                </a:lnTo>
                <a:lnTo>
                  <a:pt x="2366992" y="938778"/>
                </a:lnTo>
                <a:lnTo>
                  <a:pt x="2357255" y="945651"/>
                </a:lnTo>
                <a:lnTo>
                  <a:pt x="2346659" y="950519"/>
                </a:lnTo>
                <a:lnTo>
                  <a:pt x="2330334" y="954530"/>
                </a:lnTo>
                <a:lnTo>
                  <a:pt x="2328330" y="952525"/>
                </a:lnTo>
                <a:lnTo>
                  <a:pt x="2326325" y="952525"/>
                </a:lnTo>
                <a:lnTo>
                  <a:pt x="2325466" y="952525"/>
                </a:lnTo>
                <a:lnTo>
                  <a:pt x="2323462" y="950519"/>
                </a:lnTo>
                <a:lnTo>
                  <a:pt x="2319738" y="950519"/>
                </a:lnTo>
                <a:lnTo>
                  <a:pt x="2318879" y="929900"/>
                </a:lnTo>
                <a:lnTo>
                  <a:pt x="2316874" y="913290"/>
                </a:lnTo>
                <a:lnTo>
                  <a:pt x="2313152" y="899543"/>
                </a:lnTo>
                <a:lnTo>
                  <a:pt x="2310287" y="883792"/>
                </a:lnTo>
                <a:lnTo>
                  <a:pt x="2308283" y="863171"/>
                </a:lnTo>
                <a:lnTo>
                  <a:pt x="2316874" y="854294"/>
                </a:lnTo>
                <a:lnTo>
                  <a:pt x="2319738" y="846562"/>
                </a:lnTo>
                <a:lnTo>
                  <a:pt x="2321743" y="835965"/>
                </a:lnTo>
                <a:lnTo>
                  <a:pt x="2326612" y="822219"/>
                </a:lnTo>
                <a:lnTo>
                  <a:pt x="2330334" y="819354"/>
                </a:lnTo>
                <a:lnTo>
                  <a:pt x="2335203" y="814486"/>
                </a:lnTo>
                <a:lnTo>
                  <a:pt x="2340071" y="808758"/>
                </a:lnTo>
                <a:lnTo>
                  <a:pt x="2345799" y="803889"/>
                </a:lnTo>
                <a:lnTo>
                  <a:pt x="2348663" y="805894"/>
                </a:lnTo>
                <a:lnTo>
                  <a:pt x="2350668" y="807899"/>
                </a:lnTo>
                <a:lnTo>
                  <a:pt x="2352673" y="808758"/>
                </a:lnTo>
                <a:lnTo>
                  <a:pt x="2353532" y="810763"/>
                </a:lnTo>
                <a:lnTo>
                  <a:pt x="2357255" y="807899"/>
                </a:lnTo>
                <a:lnTo>
                  <a:pt x="2359259" y="803889"/>
                </a:lnTo>
                <a:lnTo>
                  <a:pt x="2360119" y="801026"/>
                </a:lnTo>
                <a:lnTo>
                  <a:pt x="2362124" y="795298"/>
                </a:lnTo>
                <a:lnTo>
                  <a:pt x="2364128" y="792434"/>
                </a:lnTo>
                <a:lnTo>
                  <a:pt x="2375584" y="785561"/>
                </a:lnTo>
                <a:lnTo>
                  <a:pt x="2385321" y="781551"/>
                </a:lnTo>
                <a:lnTo>
                  <a:pt x="2393912" y="773818"/>
                </a:lnTo>
                <a:lnTo>
                  <a:pt x="2391049" y="771814"/>
                </a:lnTo>
                <a:lnTo>
                  <a:pt x="2389044" y="771814"/>
                </a:lnTo>
                <a:lnTo>
                  <a:pt x="2387040" y="771814"/>
                </a:lnTo>
                <a:lnTo>
                  <a:pt x="2387040" y="769809"/>
                </a:lnTo>
                <a:lnTo>
                  <a:pt x="2387040" y="766946"/>
                </a:lnTo>
                <a:lnTo>
                  <a:pt x="2385035" y="762936"/>
                </a:lnTo>
                <a:lnTo>
                  <a:pt x="2397635" y="747185"/>
                </a:lnTo>
                <a:lnTo>
                  <a:pt x="2409091" y="728570"/>
                </a:lnTo>
                <a:lnTo>
                  <a:pt x="2418828" y="707091"/>
                </a:lnTo>
                <a:lnTo>
                  <a:pt x="2429425" y="684753"/>
                </a:lnTo>
                <a:lnTo>
                  <a:pt x="2439162" y="662414"/>
                </a:lnTo>
                <a:lnTo>
                  <a:pt x="2451762" y="641794"/>
                </a:lnTo>
                <a:lnTo>
                  <a:pt x="2463218" y="628048"/>
                </a:lnTo>
                <a:lnTo>
                  <a:pt x="2477537" y="620315"/>
                </a:lnTo>
                <a:lnTo>
                  <a:pt x="2477537" y="606569"/>
                </a:lnTo>
                <a:lnTo>
                  <a:pt x="2493003" y="606569"/>
                </a:lnTo>
                <a:lnTo>
                  <a:pt x="2501594" y="590818"/>
                </a:lnTo>
                <a:lnTo>
                  <a:pt x="2515055" y="580221"/>
                </a:lnTo>
                <a:lnTo>
                  <a:pt x="2533383" y="575352"/>
                </a:lnTo>
                <a:lnTo>
                  <a:pt x="2535388" y="577357"/>
                </a:lnTo>
                <a:lnTo>
                  <a:pt x="2537393" y="577357"/>
                </a:lnTo>
                <a:lnTo>
                  <a:pt x="2538252" y="577357"/>
                </a:lnTo>
                <a:lnTo>
                  <a:pt x="2541975" y="579362"/>
                </a:lnTo>
                <a:lnTo>
                  <a:pt x="2541975" y="566761"/>
                </a:lnTo>
                <a:lnTo>
                  <a:pt x="2546843" y="566761"/>
                </a:lnTo>
                <a:lnTo>
                  <a:pt x="2550566" y="566761"/>
                </a:lnTo>
                <a:lnTo>
                  <a:pt x="2553431" y="566761"/>
                </a:lnTo>
                <a:lnTo>
                  <a:pt x="2555435" y="566761"/>
                </a:lnTo>
                <a:lnTo>
                  <a:pt x="2557440" y="568765"/>
                </a:lnTo>
                <a:lnTo>
                  <a:pt x="2559159" y="568765"/>
                </a:lnTo>
                <a:lnTo>
                  <a:pt x="2564885" y="572774"/>
                </a:lnTo>
                <a:lnTo>
                  <a:pt x="2570613" y="559028"/>
                </a:lnTo>
                <a:lnTo>
                  <a:pt x="2581210" y="550150"/>
                </a:lnTo>
                <a:lnTo>
                  <a:pt x="2592666" y="547287"/>
                </a:lnTo>
                <a:lnTo>
                  <a:pt x="2608131" y="543277"/>
                </a:lnTo>
                <a:lnTo>
                  <a:pt x="2623595" y="541272"/>
                </a:lnTo>
                <a:lnTo>
                  <a:pt x="2630182" y="548145"/>
                </a:lnTo>
                <a:lnTo>
                  <a:pt x="2637914" y="552155"/>
                </a:lnTo>
                <a:lnTo>
                  <a:pt x="2644501" y="553014"/>
                </a:lnTo>
                <a:lnTo>
                  <a:pt x="2651089" y="555019"/>
                </a:lnTo>
                <a:lnTo>
                  <a:pt x="2656817" y="561893"/>
                </a:lnTo>
                <a:lnTo>
                  <a:pt x="2659680" y="575639"/>
                </a:lnTo>
                <a:lnTo>
                  <a:pt x="2657675" y="577643"/>
                </a:lnTo>
                <a:lnTo>
                  <a:pt x="2656817" y="579648"/>
                </a:lnTo>
                <a:lnTo>
                  <a:pt x="2654811" y="579648"/>
                </a:lnTo>
                <a:lnTo>
                  <a:pt x="2654811" y="580507"/>
                </a:lnTo>
                <a:lnTo>
                  <a:pt x="2652806" y="582512"/>
                </a:lnTo>
                <a:lnTo>
                  <a:pt x="2652806" y="586522"/>
                </a:lnTo>
                <a:lnTo>
                  <a:pt x="2654811" y="589385"/>
                </a:lnTo>
                <a:lnTo>
                  <a:pt x="2656817" y="589385"/>
                </a:lnTo>
                <a:lnTo>
                  <a:pt x="2657675" y="591390"/>
                </a:lnTo>
                <a:lnTo>
                  <a:pt x="2659680" y="594254"/>
                </a:lnTo>
                <a:lnTo>
                  <a:pt x="2671136" y="589385"/>
                </a:lnTo>
                <a:lnTo>
                  <a:pt x="2677722" y="587380"/>
                </a:lnTo>
                <a:lnTo>
                  <a:pt x="2682591" y="587380"/>
                </a:lnTo>
                <a:lnTo>
                  <a:pt x="2684596" y="591390"/>
                </a:lnTo>
                <a:lnTo>
                  <a:pt x="2686601" y="596259"/>
                </a:lnTo>
                <a:lnTo>
                  <a:pt x="2691469" y="601128"/>
                </a:lnTo>
                <a:lnTo>
                  <a:pt x="2696338" y="606855"/>
                </a:lnTo>
                <a:lnTo>
                  <a:pt x="2726981" y="609719"/>
                </a:lnTo>
                <a:lnTo>
                  <a:pt x="2738437" y="616592"/>
                </a:lnTo>
                <a:lnTo>
                  <a:pt x="2751897" y="627188"/>
                </a:lnTo>
                <a:lnTo>
                  <a:pt x="2765357" y="640935"/>
                </a:lnTo>
                <a:lnTo>
                  <a:pt x="2776812" y="655541"/>
                </a:lnTo>
                <a:lnTo>
                  <a:pt x="2787409" y="671292"/>
                </a:lnTo>
                <a:lnTo>
                  <a:pt x="2790272" y="687043"/>
                </a:lnTo>
                <a:lnTo>
                  <a:pt x="2788268" y="701649"/>
                </a:lnTo>
                <a:lnTo>
                  <a:pt x="2776812" y="714251"/>
                </a:lnTo>
                <a:lnTo>
                  <a:pt x="2761347" y="721983"/>
                </a:lnTo>
                <a:lnTo>
                  <a:pt x="2745024" y="721983"/>
                </a:lnTo>
                <a:lnTo>
                  <a:pt x="2729559" y="715109"/>
                </a:lnTo>
                <a:lnTo>
                  <a:pt x="2716099" y="708236"/>
                </a:lnTo>
                <a:lnTo>
                  <a:pt x="2702638" y="703368"/>
                </a:lnTo>
                <a:lnTo>
                  <a:pt x="2704643" y="715109"/>
                </a:lnTo>
                <a:lnTo>
                  <a:pt x="2706647" y="730861"/>
                </a:lnTo>
                <a:lnTo>
                  <a:pt x="2708652" y="747471"/>
                </a:lnTo>
                <a:lnTo>
                  <a:pt x="2711516" y="761218"/>
                </a:lnTo>
                <a:lnTo>
                  <a:pt x="2715239" y="770096"/>
                </a:lnTo>
                <a:lnTo>
                  <a:pt x="2718103" y="774964"/>
                </a:lnTo>
                <a:lnTo>
                  <a:pt x="2722972" y="776969"/>
                </a:lnTo>
                <a:lnTo>
                  <a:pt x="2726694" y="780979"/>
                </a:lnTo>
                <a:lnTo>
                  <a:pt x="2733282" y="781838"/>
                </a:lnTo>
                <a:lnTo>
                  <a:pt x="2731277" y="770096"/>
                </a:lnTo>
                <a:lnTo>
                  <a:pt x="2729272" y="761218"/>
                </a:lnTo>
                <a:lnTo>
                  <a:pt x="2729272" y="751481"/>
                </a:lnTo>
                <a:lnTo>
                  <a:pt x="2735287" y="751481"/>
                </a:lnTo>
                <a:lnTo>
                  <a:pt x="2735287" y="747471"/>
                </a:lnTo>
                <a:lnTo>
                  <a:pt x="2746741" y="754344"/>
                </a:lnTo>
                <a:lnTo>
                  <a:pt x="2758197" y="761218"/>
                </a:lnTo>
                <a:lnTo>
                  <a:pt x="2771657" y="766946"/>
                </a:lnTo>
                <a:lnTo>
                  <a:pt x="2773662" y="762936"/>
                </a:lnTo>
                <a:lnTo>
                  <a:pt x="2775667" y="760072"/>
                </a:lnTo>
                <a:lnTo>
                  <a:pt x="2776526" y="758068"/>
                </a:lnTo>
                <a:lnTo>
                  <a:pt x="2778531" y="753199"/>
                </a:lnTo>
                <a:lnTo>
                  <a:pt x="2778531" y="747471"/>
                </a:lnTo>
                <a:lnTo>
                  <a:pt x="2776526" y="746612"/>
                </a:lnTo>
                <a:lnTo>
                  <a:pt x="2775667" y="744607"/>
                </a:lnTo>
                <a:lnTo>
                  <a:pt x="2773662" y="742603"/>
                </a:lnTo>
                <a:lnTo>
                  <a:pt x="2773662" y="740598"/>
                </a:lnTo>
                <a:lnTo>
                  <a:pt x="2773662" y="737734"/>
                </a:lnTo>
                <a:lnTo>
                  <a:pt x="2771657" y="732866"/>
                </a:lnTo>
                <a:lnTo>
                  <a:pt x="2787122" y="725992"/>
                </a:lnTo>
                <a:lnTo>
                  <a:pt x="2796859" y="715395"/>
                </a:lnTo>
                <a:lnTo>
                  <a:pt x="2805451" y="703654"/>
                </a:lnTo>
                <a:lnTo>
                  <a:pt x="2810319" y="705658"/>
                </a:lnTo>
                <a:lnTo>
                  <a:pt x="2816907" y="707663"/>
                </a:lnTo>
                <a:lnTo>
                  <a:pt x="2823494" y="708523"/>
                </a:lnTo>
                <a:lnTo>
                  <a:pt x="2830080" y="710527"/>
                </a:lnTo>
                <a:lnTo>
                  <a:pt x="2827217" y="673583"/>
                </a:lnTo>
                <a:lnTo>
                  <a:pt x="2820630" y="632630"/>
                </a:lnTo>
                <a:lnTo>
                  <a:pt x="2848410" y="632630"/>
                </a:lnTo>
                <a:lnTo>
                  <a:pt x="2854996" y="639503"/>
                </a:lnTo>
                <a:lnTo>
                  <a:pt x="2861583" y="649240"/>
                </a:lnTo>
                <a:lnTo>
                  <a:pt x="2867311" y="658118"/>
                </a:lnTo>
                <a:lnTo>
                  <a:pt x="2867311" y="666996"/>
                </a:lnTo>
                <a:lnTo>
                  <a:pt x="2863588" y="667855"/>
                </a:lnTo>
                <a:lnTo>
                  <a:pt x="2861583" y="667855"/>
                </a:lnTo>
                <a:lnTo>
                  <a:pt x="2858719" y="669861"/>
                </a:lnTo>
                <a:lnTo>
                  <a:pt x="2852133" y="669861"/>
                </a:lnTo>
                <a:lnTo>
                  <a:pt x="2852133" y="688476"/>
                </a:lnTo>
                <a:lnTo>
                  <a:pt x="2857001" y="690480"/>
                </a:lnTo>
                <a:lnTo>
                  <a:pt x="2859005" y="692485"/>
                </a:lnTo>
                <a:lnTo>
                  <a:pt x="2861870" y="694490"/>
                </a:lnTo>
                <a:lnTo>
                  <a:pt x="2865592" y="695348"/>
                </a:lnTo>
                <a:lnTo>
                  <a:pt x="2870461" y="695348"/>
                </a:lnTo>
                <a:lnTo>
                  <a:pt x="2872466" y="695348"/>
                </a:lnTo>
                <a:lnTo>
                  <a:pt x="2874470" y="694490"/>
                </a:lnTo>
                <a:lnTo>
                  <a:pt x="2875330" y="694490"/>
                </a:lnTo>
                <a:lnTo>
                  <a:pt x="2879052" y="692485"/>
                </a:lnTo>
                <a:lnTo>
                  <a:pt x="2881058" y="687616"/>
                </a:lnTo>
                <a:lnTo>
                  <a:pt x="2881058" y="683607"/>
                </a:lnTo>
                <a:lnTo>
                  <a:pt x="2881058" y="678738"/>
                </a:lnTo>
                <a:lnTo>
                  <a:pt x="2881058" y="674729"/>
                </a:lnTo>
                <a:lnTo>
                  <a:pt x="2879052" y="669861"/>
                </a:lnTo>
                <a:lnTo>
                  <a:pt x="2890508" y="654109"/>
                </a:lnTo>
                <a:lnTo>
                  <a:pt x="2903968" y="641507"/>
                </a:lnTo>
                <a:lnTo>
                  <a:pt x="2915424" y="625757"/>
                </a:lnTo>
                <a:lnTo>
                  <a:pt x="2921152" y="623752"/>
                </a:lnTo>
                <a:lnTo>
                  <a:pt x="2926021" y="623752"/>
                </a:lnTo>
                <a:lnTo>
                  <a:pt x="2928025" y="621747"/>
                </a:lnTo>
                <a:lnTo>
                  <a:pt x="2930889" y="623752"/>
                </a:lnTo>
                <a:lnTo>
                  <a:pt x="2934612" y="625757"/>
                </a:lnTo>
                <a:lnTo>
                  <a:pt x="2935471" y="628620"/>
                </a:lnTo>
                <a:lnTo>
                  <a:pt x="2937475" y="632630"/>
                </a:lnTo>
                <a:lnTo>
                  <a:pt x="2939481" y="634635"/>
                </a:lnTo>
                <a:lnTo>
                  <a:pt x="2940340" y="637498"/>
                </a:lnTo>
                <a:lnTo>
                  <a:pt x="2944063" y="639503"/>
                </a:lnTo>
                <a:lnTo>
                  <a:pt x="2944063" y="635494"/>
                </a:lnTo>
                <a:lnTo>
                  <a:pt x="2946927" y="632630"/>
                </a:lnTo>
                <a:lnTo>
                  <a:pt x="2948931" y="628620"/>
                </a:lnTo>
                <a:lnTo>
                  <a:pt x="2950936" y="625757"/>
                </a:lnTo>
                <a:lnTo>
                  <a:pt x="2950936" y="620888"/>
                </a:lnTo>
                <a:lnTo>
                  <a:pt x="2952940" y="614015"/>
                </a:lnTo>
                <a:lnTo>
                  <a:pt x="2967260" y="614015"/>
                </a:lnTo>
                <a:lnTo>
                  <a:pt x="2980721" y="616878"/>
                </a:lnTo>
                <a:lnTo>
                  <a:pt x="2993321" y="620888"/>
                </a:lnTo>
                <a:lnTo>
                  <a:pt x="2984730" y="627761"/>
                </a:lnTo>
                <a:lnTo>
                  <a:pt x="2976138" y="632630"/>
                </a:lnTo>
                <a:lnTo>
                  <a:pt x="2969551" y="637498"/>
                </a:lnTo>
                <a:lnTo>
                  <a:pt x="2962964" y="647235"/>
                </a:lnTo>
                <a:lnTo>
                  <a:pt x="2971556" y="647235"/>
                </a:lnTo>
                <a:lnTo>
                  <a:pt x="2976424" y="642367"/>
                </a:lnTo>
                <a:lnTo>
                  <a:pt x="2987880" y="637498"/>
                </a:lnTo>
                <a:lnTo>
                  <a:pt x="3000481" y="632630"/>
                </a:lnTo>
                <a:lnTo>
                  <a:pt x="3010219" y="628620"/>
                </a:lnTo>
                <a:lnTo>
                  <a:pt x="3020814" y="625757"/>
                </a:lnTo>
                <a:lnTo>
                  <a:pt x="3023679" y="625757"/>
                </a:lnTo>
                <a:lnTo>
                  <a:pt x="3025683" y="627761"/>
                </a:lnTo>
                <a:lnTo>
                  <a:pt x="3028547" y="630625"/>
                </a:lnTo>
                <a:lnTo>
                  <a:pt x="3030551" y="632630"/>
                </a:lnTo>
                <a:lnTo>
                  <a:pt x="3032557" y="634635"/>
                </a:lnTo>
                <a:lnTo>
                  <a:pt x="3035420" y="634635"/>
                </a:lnTo>
                <a:lnTo>
                  <a:pt x="3042007" y="635494"/>
                </a:lnTo>
                <a:lnTo>
                  <a:pt x="3044012" y="632630"/>
                </a:lnTo>
                <a:lnTo>
                  <a:pt x="3046016" y="628620"/>
                </a:lnTo>
                <a:lnTo>
                  <a:pt x="3046876" y="627761"/>
                </a:lnTo>
                <a:lnTo>
                  <a:pt x="3046876" y="623752"/>
                </a:lnTo>
                <a:lnTo>
                  <a:pt x="3048881" y="618883"/>
                </a:lnTo>
                <a:lnTo>
                  <a:pt x="3048881" y="614015"/>
                </a:lnTo>
                <a:lnTo>
                  <a:pt x="3046016" y="610005"/>
                </a:lnTo>
                <a:lnTo>
                  <a:pt x="3044012" y="607141"/>
                </a:lnTo>
                <a:lnTo>
                  <a:pt x="3042007" y="603132"/>
                </a:lnTo>
                <a:lnTo>
                  <a:pt x="3042007" y="598263"/>
                </a:lnTo>
                <a:lnTo>
                  <a:pt x="3042007" y="591390"/>
                </a:lnTo>
                <a:lnTo>
                  <a:pt x="3046876" y="587380"/>
                </a:lnTo>
                <a:lnTo>
                  <a:pt x="3050598" y="584517"/>
                </a:lnTo>
                <a:lnTo>
                  <a:pt x="3053463" y="582512"/>
                </a:lnTo>
                <a:lnTo>
                  <a:pt x="3060049" y="579648"/>
                </a:lnTo>
                <a:lnTo>
                  <a:pt x="3063773" y="580507"/>
                </a:lnTo>
                <a:lnTo>
                  <a:pt x="3068642" y="582512"/>
                </a:lnTo>
                <a:lnTo>
                  <a:pt x="3075228" y="582512"/>
                </a:lnTo>
                <a:lnTo>
                  <a:pt x="3081815" y="582512"/>
                </a:lnTo>
                <a:lnTo>
                  <a:pt x="3090406" y="593108"/>
                </a:lnTo>
                <a:lnTo>
                  <a:pt x="3101862" y="604850"/>
                </a:lnTo>
                <a:lnTo>
                  <a:pt x="3119045" y="616592"/>
                </a:lnTo>
                <a:lnTo>
                  <a:pt x="3133364" y="628334"/>
                </a:lnTo>
                <a:lnTo>
                  <a:pt x="3146825" y="635208"/>
                </a:lnTo>
                <a:lnTo>
                  <a:pt x="3155417" y="639217"/>
                </a:lnTo>
                <a:lnTo>
                  <a:pt x="3157422" y="637212"/>
                </a:lnTo>
                <a:lnTo>
                  <a:pt x="3157422" y="635208"/>
                </a:lnTo>
                <a:lnTo>
                  <a:pt x="3158280" y="632343"/>
                </a:lnTo>
                <a:lnTo>
                  <a:pt x="3153411" y="627475"/>
                </a:lnTo>
                <a:lnTo>
                  <a:pt x="3150548" y="623465"/>
                </a:lnTo>
                <a:lnTo>
                  <a:pt x="3148543" y="618597"/>
                </a:lnTo>
                <a:lnTo>
                  <a:pt x="3144820" y="613728"/>
                </a:lnTo>
                <a:lnTo>
                  <a:pt x="3143961" y="606855"/>
                </a:lnTo>
                <a:lnTo>
                  <a:pt x="3128496" y="606855"/>
                </a:lnTo>
                <a:lnTo>
                  <a:pt x="3130501" y="586235"/>
                </a:lnTo>
                <a:lnTo>
                  <a:pt x="3126778" y="570484"/>
                </a:lnTo>
                <a:lnTo>
                  <a:pt x="3124773" y="556737"/>
                </a:lnTo>
                <a:lnTo>
                  <a:pt x="3121909" y="538122"/>
                </a:lnTo>
                <a:lnTo>
                  <a:pt x="3131647" y="531249"/>
                </a:lnTo>
                <a:lnTo>
                  <a:pt x="3138233" y="522371"/>
                </a:lnTo>
                <a:lnTo>
                  <a:pt x="3141957" y="512633"/>
                </a:lnTo>
                <a:lnTo>
                  <a:pt x="3144820" y="500032"/>
                </a:lnTo>
                <a:lnTo>
                  <a:pt x="3148543" y="490295"/>
                </a:lnTo>
                <a:lnTo>
                  <a:pt x="3153411" y="479699"/>
                </a:lnTo>
                <a:lnTo>
                  <a:pt x="3159999" y="471966"/>
                </a:lnTo>
                <a:lnTo>
                  <a:pt x="3168590" y="466239"/>
                </a:lnTo>
                <a:lnTo>
                  <a:pt x="3184055" y="465379"/>
                </a:lnTo>
                <a:lnTo>
                  <a:pt x="3202384" y="466239"/>
                </a:lnTo>
                <a:lnTo>
                  <a:pt x="3207252" y="475116"/>
                </a:lnTo>
                <a:lnTo>
                  <a:pt x="3213839" y="481989"/>
                </a:lnTo>
                <a:lnTo>
                  <a:pt x="3211835" y="495737"/>
                </a:lnTo>
                <a:lnTo>
                  <a:pt x="3208971" y="509483"/>
                </a:lnTo>
                <a:lnTo>
                  <a:pt x="3205248" y="521225"/>
                </a:lnTo>
                <a:lnTo>
                  <a:pt x="3204389" y="531822"/>
                </a:lnTo>
                <a:lnTo>
                  <a:pt x="3202384" y="538694"/>
                </a:lnTo>
                <a:lnTo>
                  <a:pt x="3205248" y="547573"/>
                </a:lnTo>
                <a:lnTo>
                  <a:pt x="3210976" y="559315"/>
                </a:lnTo>
                <a:lnTo>
                  <a:pt x="3213839" y="573061"/>
                </a:lnTo>
                <a:lnTo>
                  <a:pt x="3216703" y="582798"/>
                </a:lnTo>
                <a:lnTo>
                  <a:pt x="3216703" y="594540"/>
                </a:lnTo>
                <a:lnTo>
                  <a:pt x="3213839" y="605137"/>
                </a:lnTo>
                <a:lnTo>
                  <a:pt x="3210976" y="614015"/>
                </a:lnTo>
                <a:lnTo>
                  <a:pt x="3210976" y="620888"/>
                </a:lnTo>
                <a:lnTo>
                  <a:pt x="3211835" y="625757"/>
                </a:lnTo>
                <a:lnTo>
                  <a:pt x="3213839" y="628620"/>
                </a:lnTo>
                <a:lnTo>
                  <a:pt x="3216703" y="632630"/>
                </a:lnTo>
                <a:lnTo>
                  <a:pt x="3220427" y="635494"/>
                </a:lnTo>
                <a:lnTo>
                  <a:pt x="3222431" y="641221"/>
                </a:lnTo>
                <a:lnTo>
                  <a:pt x="3225295" y="646949"/>
                </a:lnTo>
                <a:lnTo>
                  <a:pt x="3220427" y="657545"/>
                </a:lnTo>
                <a:lnTo>
                  <a:pt x="3216703" y="669288"/>
                </a:lnTo>
                <a:lnTo>
                  <a:pt x="3216703" y="685039"/>
                </a:lnTo>
                <a:lnTo>
                  <a:pt x="3211835" y="687903"/>
                </a:lnTo>
                <a:lnTo>
                  <a:pt x="3208971" y="691912"/>
                </a:lnTo>
                <a:lnTo>
                  <a:pt x="3204103" y="693917"/>
                </a:lnTo>
                <a:lnTo>
                  <a:pt x="3198375" y="696780"/>
                </a:lnTo>
                <a:lnTo>
                  <a:pt x="3191788" y="698786"/>
                </a:lnTo>
                <a:lnTo>
                  <a:pt x="3191788" y="703941"/>
                </a:lnTo>
                <a:lnTo>
                  <a:pt x="3210976" y="703941"/>
                </a:lnTo>
                <a:lnTo>
                  <a:pt x="3211835" y="701936"/>
                </a:lnTo>
                <a:lnTo>
                  <a:pt x="3213839" y="701076"/>
                </a:lnTo>
                <a:lnTo>
                  <a:pt x="3216703" y="699072"/>
                </a:lnTo>
                <a:lnTo>
                  <a:pt x="3223290" y="687330"/>
                </a:lnTo>
                <a:lnTo>
                  <a:pt x="3229878" y="673583"/>
                </a:lnTo>
                <a:lnTo>
                  <a:pt x="3235606" y="662987"/>
                </a:lnTo>
                <a:lnTo>
                  <a:pt x="3238469" y="646376"/>
                </a:lnTo>
                <a:lnTo>
                  <a:pt x="3235606" y="630625"/>
                </a:lnTo>
                <a:lnTo>
                  <a:pt x="3233600" y="614874"/>
                </a:lnTo>
                <a:lnTo>
                  <a:pt x="3231595" y="601128"/>
                </a:lnTo>
                <a:lnTo>
                  <a:pt x="3249925" y="601128"/>
                </a:lnTo>
                <a:lnTo>
                  <a:pt x="3267108" y="601128"/>
                </a:lnTo>
                <a:lnTo>
                  <a:pt x="3283432" y="606855"/>
                </a:lnTo>
                <a:lnTo>
                  <a:pt x="3283432" y="601128"/>
                </a:lnTo>
                <a:lnTo>
                  <a:pt x="3267108" y="594254"/>
                </a:lnTo>
                <a:lnTo>
                  <a:pt x="3247060" y="586522"/>
                </a:lnTo>
                <a:lnTo>
                  <a:pt x="3228732" y="579648"/>
                </a:lnTo>
                <a:lnTo>
                  <a:pt x="3225009" y="562179"/>
                </a:lnTo>
                <a:lnTo>
                  <a:pt x="3220141" y="550437"/>
                </a:lnTo>
                <a:lnTo>
                  <a:pt x="3215272" y="540700"/>
                </a:lnTo>
                <a:lnTo>
                  <a:pt x="3210403" y="526953"/>
                </a:lnTo>
                <a:lnTo>
                  <a:pt x="3231595" y="507478"/>
                </a:lnTo>
                <a:lnTo>
                  <a:pt x="3231595" y="475403"/>
                </a:lnTo>
                <a:lnTo>
                  <a:pt x="3235319" y="475403"/>
                </a:lnTo>
                <a:lnTo>
                  <a:pt x="3238182" y="475403"/>
                </a:lnTo>
                <a:lnTo>
                  <a:pt x="3240188" y="475403"/>
                </a:lnTo>
                <a:lnTo>
                  <a:pt x="3240188" y="475976"/>
                </a:lnTo>
                <a:lnTo>
                  <a:pt x="3243051" y="477980"/>
                </a:lnTo>
                <a:lnTo>
                  <a:pt x="3246774" y="487717"/>
                </a:lnTo>
                <a:lnTo>
                  <a:pt x="3249638" y="498314"/>
                </a:lnTo>
                <a:lnTo>
                  <a:pt x="3256225" y="506047"/>
                </a:lnTo>
                <a:lnTo>
                  <a:pt x="3268826" y="499173"/>
                </a:lnTo>
                <a:lnTo>
                  <a:pt x="3283146" y="496309"/>
                </a:lnTo>
                <a:lnTo>
                  <a:pt x="3302333" y="496309"/>
                </a:lnTo>
                <a:lnTo>
                  <a:pt x="3312071" y="510056"/>
                </a:lnTo>
                <a:lnTo>
                  <a:pt x="3327536" y="523802"/>
                </a:lnTo>
                <a:lnTo>
                  <a:pt x="3341855" y="533539"/>
                </a:lnTo>
                <a:lnTo>
                  <a:pt x="3341855" y="525807"/>
                </a:lnTo>
                <a:lnTo>
                  <a:pt x="3330399" y="513206"/>
                </a:lnTo>
                <a:lnTo>
                  <a:pt x="3321808" y="498600"/>
                </a:lnTo>
                <a:lnTo>
                  <a:pt x="3316939" y="479126"/>
                </a:lnTo>
                <a:lnTo>
                  <a:pt x="3312071" y="460511"/>
                </a:lnTo>
                <a:lnTo>
                  <a:pt x="3308348" y="439891"/>
                </a:lnTo>
                <a:lnTo>
                  <a:pt x="3330399" y="433017"/>
                </a:lnTo>
                <a:lnTo>
                  <a:pt x="3354456" y="428148"/>
                </a:lnTo>
                <a:lnTo>
                  <a:pt x="3361043" y="443900"/>
                </a:lnTo>
                <a:lnTo>
                  <a:pt x="3363906" y="443900"/>
                </a:lnTo>
                <a:lnTo>
                  <a:pt x="3367630" y="428148"/>
                </a:lnTo>
                <a:lnTo>
                  <a:pt x="3370494" y="411538"/>
                </a:lnTo>
                <a:lnTo>
                  <a:pt x="3375362" y="394068"/>
                </a:lnTo>
                <a:lnTo>
                  <a:pt x="3390827" y="385190"/>
                </a:lnTo>
                <a:lnTo>
                  <a:pt x="3402283" y="375453"/>
                </a:lnTo>
                <a:lnTo>
                  <a:pt x="3415743" y="364857"/>
                </a:lnTo>
                <a:lnTo>
                  <a:pt x="3429203" y="359129"/>
                </a:lnTo>
                <a:lnTo>
                  <a:pt x="3444668" y="353402"/>
                </a:lnTo>
                <a:lnTo>
                  <a:pt x="3464715" y="353402"/>
                </a:lnTo>
                <a:lnTo>
                  <a:pt x="3466720" y="346528"/>
                </a:lnTo>
                <a:lnTo>
                  <a:pt x="3469584" y="341660"/>
                </a:lnTo>
                <a:lnTo>
                  <a:pt x="3471589" y="336791"/>
                </a:lnTo>
                <a:lnTo>
                  <a:pt x="3474452" y="331923"/>
                </a:lnTo>
                <a:lnTo>
                  <a:pt x="3485049" y="331923"/>
                </a:lnTo>
                <a:lnTo>
                  <a:pt x="3498509" y="331923"/>
                </a:lnTo>
                <a:lnTo>
                  <a:pt x="3511969" y="331923"/>
                </a:lnTo>
                <a:lnTo>
                  <a:pt x="3521706" y="331923"/>
                </a:lnTo>
                <a:lnTo>
                  <a:pt x="3526574" y="331923"/>
                </a:lnTo>
                <a:lnTo>
                  <a:pt x="3533161" y="326195"/>
                </a:lnTo>
                <a:lnTo>
                  <a:pt x="3539749" y="321326"/>
                </a:lnTo>
                <a:lnTo>
                  <a:pt x="3546335" y="314453"/>
                </a:lnTo>
                <a:lnTo>
                  <a:pt x="3552063" y="309585"/>
                </a:lnTo>
                <a:lnTo>
                  <a:pt x="3556932" y="311589"/>
                </a:lnTo>
                <a:lnTo>
                  <a:pt x="3559796" y="311589"/>
                </a:lnTo>
                <a:lnTo>
                  <a:pt x="3565523" y="312448"/>
                </a:lnTo>
                <a:lnTo>
                  <a:pt x="3570391" y="312448"/>
                </a:lnTo>
                <a:lnTo>
                  <a:pt x="3570391" y="293833"/>
                </a:lnTo>
                <a:lnTo>
                  <a:pt x="3584711" y="286960"/>
                </a:lnTo>
                <a:lnTo>
                  <a:pt x="3597312" y="280087"/>
                </a:lnTo>
                <a:lnTo>
                  <a:pt x="3608768" y="271208"/>
                </a:lnTo>
                <a:lnTo>
                  <a:pt x="3618505" y="261471"/>
                </a:lnTo>
                <a:close/>
                <a:moveTo>
                  <a:pt x="889806" y="236556"/>
                </a:moveTo>
                <a:lnTo>
                  <a:pt x="907275" y="241424"/>
                </a:lnTo>
                <a:lnTo>
                  <a:pt x="918731" y="250303"/>
                </a:lnTo>
                <a:lnTo>
                  <a:pt x="928468" y="258035"/>
                </a:lnTo>
                <a:lnTo>
                  <a:pt x="939065" y="268631"/>
                </a:lnTo>
                <a:lnTo>
                  <a:pt x="948802" y="276363"/>
                </a:lnTo>
                <a:lnTo>
                  <a:pt x="948802" y="273500"/>
                </a:lnTo>
                <a:lnTo>
                  <a:pt x="954530" y="273500"/>
                </a:lnTo>
                <a:lnTo>
                  <a:pt x="954530" y="276363"/>
                </a:lnTo>
                <a:lnTo>
                  <a:pt x="955388" y="280373"/>
                </a:lnTo>
                <a:lnTo>
                  <a:pt x="959112" y="285242"/>
                </a:lnTo>
                <a:lnTo>
                  <a:pt x="961116" y="292115"/>
                </a:lnTo>
                <a:lnTo>
                  <a:pt x="954244" y="292115"/>
                </a:lnTo>
                <a:lnTo>
                  <a:pt x="950520" y="292115"/>
                </a:lnTo>
                <a:lnTo>
                  <a:pt x="950520" y="294120"/>
                </a:lnTo>
                <a:lnTo>
                  <a:pt x="948516" y="294120"/>
                </a:lnTo>
                <a:lnTo>
                  <a:pt x="945651" y="294120"/>
                </a:lnTo>
                <a:lnTo>
                  <a:pt x="941928" y="296124"/>
                </a:lnTo>
                <a:lnTo>
                  <a:pt x="928468" y="285528"/>
                </a:lnTo>
                <a:lnTo>
                  <a:pt x="915009" y="280659"/>
                </a:lnTo>
                <a:lnTo>
                  <a:pt x="898684" y="276650"/>
                </a:lnTo>
                <a:lnTo>
                  <a:pt x="883219" y="268918"/>
                </a:lnTo>
                <a:lnTo>
                  <a:pt x="888947" y="264049"/>
                </a:lnTo>
                <a:lnTo>
                  <a:pt x="889806" y="258321"/>
                </a:lnTo>
                <a:lnTo>
                  <a:pt x="888947" y="253453"/>
                </a:lnTo>
                <a:lnTo>
                  <a:pt x="888947" y="246293"/>
                </a:lnTo>
                <a:close/>
                <a:moveTo>
                  <a:pt x="2059412" y="229683"/>
                </a:moveTo>
                <a:lnTo>
                  <a:pt x="2063136" y="229683"/>
                </a:lnTo>
                <a:lnTo>
                  <a:pt x="2065999" y="230542"/>
                </a:lnTo>
                <a:lnTo>
                  <a:pt x="2068004" y="232546"/>
                </a:lnTo>
                <a:lnTo>
                  <a:pt x="2070008" y="234551"/>
                </a:lnTo>
                <a:lnTo>
                  <a:pt x="2070868" y="236556"/>
                </a:lnTo>
                <a:lnTo>
                  <a:pt x="2070868" y="237701"/>
                </a:lnTo>
                <a:lnTo>
                  <a:pt x="2070868" y="239706"/>
                </a:lnTo>
                <a:lnTo>
                  <a:pt x="2072873" y="243715"/>
                </a:lnTo>
                <a:lnTo>
                  <a:pt x="2065999" y="243715"/>
                </a:lnTo>
                <a:lnTo>
                  <a:pt x="2063136" y="244575"/>
                </a:lnTo>
                <a:lnTo>
                  <a:pt x="2059412" y="244575"/>
                </a:lnTo>
                <a:lnTo>
                  <a:pt x="2056548" y="246579"/>
                </a:lnTo>
                <a:lnTo>
                  <a:pt x="2050820" y="246579"/>
                </a:lnTo>
                <a:lnTo>
                  <a:pt x="2050820" y="243715"/>
                </a:lnTo>
                <a:lnTo>
                  <a:pt x="2047957" y="243715"/>
                </a:lnTo>
                <a:lnTo>
                  <a:pt x="2047957" y="231115"/>
                </a:lnTo>
                <a:lnTo>
                  <a:pt x="2052826" y="231115"/>
                </a:lnTo>
                <a:lnTo>
                  <a:pt x="2057694" y="230255"/>
                </a:lnTo>
                <a:lnTo>
                  <a:pt x="2059412" y="230255"/>
                </a:lnTo>
                <a:close/>
                <a:moveTo>
                  <a:pt x="941928" y="221091"/>
                </a:moveTo>
                <a:lnTo>
                  <a:pt x="957393" y="221091"/>
                </a:lnTo>
                <a:lnTo>
                  <a:pt x="957393" y="223955"/>
                </a:lnTo>
                <a:lnTo>
                  <a:pt x="954530" y="223955"/>
                </a:lnTo>
                <a:lnTo>
                  <a:pt x="950806" y="223955"/>
                </a:lnTo>
                <a:lnTo>
                  <a:pt x="948802" y="225960"/>
                </a:lnTo>
                <a:lnTo>
                  <a:pt x="947943" y="225960"/>
                </a:lnTo>
                <a:lnTo>
                  <a:pt x="945938" y="225960"/>
                </a:lnTo>
                <a:lnTo>
                  <a:pt x="943934" y="223955"/>
                </a:lnTo>
                <a:close/>
                <a:moveTo>
                  <a:pt x="2535101" y="196748"/>
                </a:moveTo>
                <a:lnTo>
                  <a:pt x="2546557" y="196748"/>
                </a:lnTo>
                <a:lnTo>
                  <a:pt x="2550280" y="210495"/>
                </a:lnTo>
                <a:lnTo>
                  <a:pt x="2553144" y="219372"/>
                </a:lnTo>
                <a:lnTo>
                  <a:pt x="2560017" y="223382"/>
                </a:lnTo>
                <a:lnTo>
                  <a:pt x="2571473" y="228250"/>
                </a:lnTo>
                <a:lnTo>
                  <a:pt x="2566604" y="248584"/>
                </a:lnTo>
                <a:lnTo>
                  <a:pt x="2559731" y="268918"/>
                </a:lnTo>
                <a:lnTo>
                  <a:pt x="2549993" y="283523"/>
                </a:lnTo>
                <a:lnTo>
                  <a:pt x="2549993" y="264908"/>
                </a:lnTo>
                <a:lnTo>
                  <a:pt x="2527942" y="264908"/>
                </a:lnTo>
                <a:lnTo>
                  <a:pt x="2529946" y="243429"/>
                </a:lnTo>
                <a:lnTo>
                  <a:pt x="2531951" y="223095"/>
                </a:lnTo>
                <a:close/>
                <a:moveTo>
                  <a:pt x="3596453" y="152931"/>
                </a:moveTo>
                <a:lnTo>
                  <a:pt x="3597026" y="152931"/>
                </a:lnTo>
                <a:lnTo>
                  <a:pt x="3600749" y="152931"/>
                </a:lnTo>
                <a:lnTo>
                  <a:pt x="3600749" y="156940"/>
                </a:lnTo>
                <a:lnTo>
                  <a:pt x="3601608" y="161809"/>
                </a:lnTo>
                <a:lnTo>
                  <a:pt x="3603613" y="163813"/>
                </a:lnTo>
                <a:lnTo>
                  <a:pt x="3605618" y="166677"/>
                </a:lnTo>
                <a:lnTo>
                  <a:pt x="3607622" y="168682"/>
                </a:lnTo>
                <a:lnTo>
                  <a:pt x="3610486" y="171546"/>
                </a:lnTo>
                <a:lnTo>
                  <a:pt x="3614209" y="168682"/>
                </a:lnTo>
                <a:lnTo>
                  <a:pt x="3615068" y="164672"/>
                </a:lnTo>
                <a:lnTo>
                  <a:pt x="3617073" y="163813"/>
                </a:lnTo>
                <a:lnTo>
                  <a:pt x="3620796" y="163813"/>
                </a:lnTo>
                <a:lnTo>
                  <a:pt x="3625665" y="161809"/>
                </a:lnTo>
                <a:lnTo>
                  <a:pt x="3628528" y="171546"/>
                </a:lnTo>
                <a:lnTo>
                  <a:pt x="3634256" y="178419"/>
                </a:lnTo>
                <a:lnTo>
                  <a:pt x="3639125" y="185292"/>
                </a:lnTo>
                <a:lnTo>
                  <a:pt x="3641989" y="194170"/>
                </a:lnTo>
                <a:lnTo>
                  <a:pt x="3643993" y="205913"/>
                </a:lnTo>
                <a:lnTo>
                  <a:pt x="3643993" y="207917"/>
                </a:lnTo>
                <a:lnTo>
                  <a:pt x="3641989" y="209922"/>
                </a:lnTo>
                <a:lnTo>
                  <a:pt x="3641989" y="210781"/>
                </a:lnTo>
                <a:lnTo>
                  <a:pt x="3641989" y="212785"/>
                </a:lnTo>
                <a:lnTo>
                  <a:pt x="3641989" y="214790"/>
                </a:lnTo>
                <a:lnTo>
                  <a:pt x="3641130" y="217654"/>
                </a:lnTo>
                <a:lnTo>
                  <a:pt x="3630533" y="224528"/>
                </a:lnTo>
                <a:lnTo>
                  <a:pt x="3615068" y="231401"/>
                </a:lnTo>
                <a:lnTo>
                  <a:pt x="3596740" y="235410"/>
                </a:lnTo>
                <a:lnTo>
                  <a:pt x="3578410" y="238274"/>
                </a:lnTo>
                <a:lnTo>
                  <a:pt x="3562946" y="240279"/>
                </a:lnTo>
                <a:lnTo>
                  <a:pt x="3564950" y="231401"/>
                </a:lnTo>
                <a:lnTo>
                  <a:pt x="3566955" y="228537"/>
                </a:lnTo>
                <a:lnTo>
                  <a:pt x="3568959" y="224528"/>
                </a:lnTo>
                <a:lnTo>
                  <a:pt x="3569819" y="223668"/>
                </a:lnTo>
                <a:lnTo>
                  <a:pt x="3571824" y="223668"/>
                </a:lnTo>
                <a:lnTo>
                  <a:pt x="3575547" y="221664"/>
                </a:lnTo>
                <a:lnTo>
                  <a:pt x="3576406" y="221664"/>
                </a:lnTo>
                <a:lnTo>
                  <a:pt x="3578410" y="219659"/>
                </a:lnTo>
                <a:lnTo>
                  <a:pt x="3582134" y="217654"/>
                </a:lnTo>
                <a:lnTo>
                  <a:pt x="3587003" y="203907"/>
                </a:lnTo>
                <a:lnTo>
                  <a:pt x="3587003" y="190161"/>
                </a:lnTo>
                <a:lnTo>
                  <a:pt x="3584998" y="177560"/>
                </a:lnTo>
                <a:lnTo>
                  <a:pt x="3587862" y="166964"/>
                </a:lnTo>
                <a:lnTo>
                  <a:pt x="3596453" y="157227"/>
                </a:lnTo>
                <a:close/>
                <a:moveTo>
                  <a:pt x="1014384" y="146057"/>
                </a:moveTo>
                <a:lnTo>
                  <a:pt x="1016389" y="146057"/>
                </a:lnTo>
                <a:lnTo>
                  <a:pt x="1019826" y="146057"/>
                </a:lnTo>
                <a:lnTo>
                  <a:pt x="1038155" y="166391"/>
                </a:lnTo>
                <a:lnTo>
                  <a:pt x="1061352" y="181856"/>
                </a:lnTo>
                <a:lnTo>
                  <a:pt x="1090277" y="193597"/>
                </a:lnTo>
                <a:lnTo>
                  <a:pt x="1092282" y="210208"/>
                </a:lnTo>
                <a:lnTo>
                  <a:pt x="1097151" y="222809"/>
                </a:lnTo>
                <a:lnTo>
                  <a:pt x="1102019" y="229683"/>
                </a:lnTo>
                <a:lnTo>
                  <a:pt x="1108892" y="236556"/>
                </a:lnTo>
                <a:lnTo>
                  <a:pt x="1115766" y="246293"/>
                </a:lnTo>
                <a:lnTo>
                  <a:pt x="1104310" y="248298"/>
                </a:lnTo>
                <a:lnTo>
                  <a:pt x="1092854" y="250303"/>
                </a:lnTo>
                <a:lnTo>
                  <a:pt x="1082259" y="255171"/>
                </a:lnTo>
                <a:lnTo>
                  <a:pt x="1075385" y="262044"/>
                </a:lnTo>
                <a:lnTo>
                  <a:pt x="1074526" y="264908"/>
                </a:lnTo>
                <a:lnTo>
                  <a:pt x="1072522" y="268918"/>
                </a:lnTo>
                <a:lnTo>
                  <a:pt x="1070517" y="271781"/>
                </a:lnTo>
                <a:lnTo>
                  <a:pt x="1068511" y="273786"/>
                </a:lnTo>
                <a:lnTo>
                  <a:pt x="1065648" y="276650"/>
                </a:lnTo>
                <a:lnTo>
                  <a:pt x="1055051" y="278655"/>
                </a:lnTo>
                <a:lnTo>
                  <a:pt x="1040732" y="280659"/>
                </a:lnTo>
                <a:lnTo>
                  <a:pt x="1023263" y="278655"/>
                </a:lnTo>
                <a:lnTo>
                  <a:pt x="1009802" y="276650"/>
                </a:lnTo>
                <a:lnTo>
                  <a:pt x="1006939" y="266912"/>
                </a:lnTo>
                <a:lnTo>
                  <a:pt x="1004933" y="260040"/>
                </a:lnTo>
                <a:lnTo>
                  <a:pt x="1002929" y="255171"/>
                </a:lnTo>
                <a:lnTo>
                  <a:pt x="998061" y="246293"/>
                </a:lnTo>
                <a:lnTo>
                  <a:pt x="1020112" y="239420"/>
                </a:lnTo>
                <a:lnTo>
                  <a:pt x="1020112" y="236556"/>
                </a:lnTo>
                <a:lnTo>
                  <a:pt x="1002643" y="234551"/>
                </a:lnTo>
                <a:lnTo>
                  <a:pt x="991187" y="230542"/>
                </a:lnTo>
                <a:lnTo>
                  <a:pt x="982596" y="223668"/>
                </a:lnTo>
                <a:lnTo>
                  <a:pt x="981736" y="218800"/>
                </a:lnTo>
                <a:lnTo>
                  <a:pt x="978014" y="213931"/>
                </a:lnTo>
                <a:lnTo>
                  <a:pt x="976008" y="209062"/>
                </a:lnTo>
                <a:lnTo>
                  <a:pt x="976008" y="203335"/>
                </a:lnTo>
                <a:lnTo>
                  <a:pt x="976008" y="200471"/>
                </a:lnTo>
                <a:lnTo>
                  <a:pt x="976008" y="196462"/>
                </a:lnTo>
                <a:lnTo>
                  <a:pt x="978014" y="196462"/>
                </a:lnTo>
                <a:lnTo>
                  <a:pt x="980018" y="195602"/>
                </a:lnTo>
                <a:lnTo>
                  <a:pt x="982023" y="195602"/>
                </a:lnTo>
                <a:lnTo>
                  <a:pt x="982882" y="195602"/>
                </a:lnTo>
                <a:lnTo>
                  <a:pt x="986605" y="193597"/>
                </a:lnTo>
                <a:lnTo>
                  <a:pt x="988037" y="189015"/>
                </a:lnTo>
                <a:lnTo>
                  <a:pt x="988037" y="183287"/>
                </a:lnTo>
                <a:lnTo>
                  <a:pt x="988037" y="180424"/>
                </a:lnTo>
                <a:lnTo>
                  <a:pt x="988896" y="178419"/>
                </a:lnTo>
                <a:lnTo>
                  <a:pt x="990901" y="175555"/>
                </a:lnTo>
                <a:lnTo>
                  <a:pt x="992906" y="175555"/>
                </a:lnTo>
                <a:lnTo>
                  <a:pt x="994910" y="173550"/>
                </a:lnTo>
                <a:lnTo>
                  <a:pt x="995769" y="173550"/>
                </a:lnTo>
                <a:lnTo>
                  <a:pt x="997774" y="173550"/>
                </a:lnTo>
                <a:lnTo>
                  <a:pt x="1000638" y="171546"/>
                </a:lnTo>
                <a:lnTo>
                  <a:pt x="1002643" y="164672"/>
                </a:lnTo>
                <a:lnTo>
                  <a:pt x="1004647" y="159804"/>
                </a:lnTo>
                <a:lnTo>
                  <a:pt x="1006652" y="154935"/>
                </a:lnTo>
                <a:lnTo>
                  <a:pt x="1009516" y="150067"/>
                </a:lnTo>
                <a:lnTo>
                  <a:pt x="1011521" y="148062"/>
                </a:lnTo>
                <a:lnTo>
                  <a:pt x="1013526" y="148062"/>
                </a:lnTo>
                <a:close/>
                <a:moveTo>
                  <a:pt x="2011299" y="127442"/>
                </a:moveTo>
                <a:lnTo>
                  <a:pt x="2016168" y="129447"/>
                </a:lnTo>
                <a:lnTo>
                  <a:pt x="2021036" y="130306"/>
                </a:lnTo>
                <a:lnTo>
                  <a:pt x="2023901" y="132311"/>
                </a:lnTo>
                <a:lnTo>
                  <a:pt x="2029627" y="134315"/>
                </a:lnTo>
                <a:lnTo>
                  <a:pt x="2029627" y="139184"/>
                </a:lnTo>
                <a:lnTo>
                  <a:pt x="2030487" y="143194"/>
                </a:lnTo>
                <a:lnTo>
                  <a:pt x="2030487" y="146057"/>
                </a:lnTo>
                <a:lnTo>
                  <a:pt x="2032492" y="150067"/>
                </a:lnTo>
                <a:lnTo>
                  <a:pt x="2021036" y="150067"/>
                </a:lnTo>
                <a:lnTo>
                  <a:pt x="2019032" y="146057"/>
                </a:lnTo>
                <a:lnTo>
                  <a:pt x="2017027" y="143194"/>
                </a:lnTo>
                <a:lnTo>
                  <a:pt x="2014163" y="139184"/>
                </a:lnTo>
                <a:lnTo>
                  <a:pt x="2012158" y="137180"/>
                </a:lnTo>
                <a:lnTo>
                  <a:pt x="2012158" y="132311"/>
                </a:lnTo>
                <a:close/>
                <a:moveTo>
                  <a:pt x="2479256" y="105104"/>
                </a:moveTo>
                <a:lnTo>
                  <a:pt x="2484984" y="113982"/>
                </a:lnTo>
                <a:lnTo>
                  <a:pt x="2489853" y="130592"/>
                </a:lnTo>
                <a:lnTo>
                  <a:pt x="2496725" y="146057"/>
                </a:lnTo>
                <a:lnTo>
                  <a:pt x="2505317" y="161522"/>
                </a:lnTo>
                <a:lnTo>
                  <a:pt x="2510185" y="168396"/>
                </a:lnTo>
                <a:lnTo>
                  <a:pt x="2513050" y="164386"/>
                </a:lnTo>
                <a:lnTo>
                  <a:pt x="2515054" y="163527"/>
                </a:lnTo>
                <a:lnTo>
                  <a:pt x="2518778" y="163527"/>
                </a:lnTo>
                <a:lnTo>
                  <a:pt x="2521641" y="161522"/>
                </a:lnTo>
                <a:lnTo>
                  <a:pt x="2528515" y="161522"/>
                </a:lnTo>
                <a:lnTo>
                  <a:pt x="2528515" y="164386"/>
                </a:lnTo>
                <a:lnTo>
                  <a:pt x="2532238" y="164386"/>
                </a:lnTo>
                <a:lnTo>
                  <a:pt x="2532238" y="174982"/>
                </a:lnTo>
                <a:lnTo>
                  <a:pt x="2506176" y="177847"/>
                </a:lnTo>
                <a:lnTo>
                  <a:pt x="2503313" y="205053"/>
                </a:lnTo>
                <a:lnTo>
                  <a:pt x="2494721" y="227391"/>
                </a:lnTo>
                <a:lnTo>
                  <a:pt x="2487848" y="249730"/>
                </a:lnTo>
                <a:lnTo>
                  <a:pt x="2484984" y="268345"/>
                </a:lnTo>
                <a:lnTo>
                  <a:pt x="2482979" y="286960"/>
                </a:lnTo>
                <a:lnTo>
                  <a:pt x="2482979" y="302425"/>
                </a:lnTo>
                <a:lnTo>
                  <a:pt x="2479256" y="317031"/>
                </a:lnTo>
                <a:lnTo>
                  <a:pt x="2476392" y="317031"/>
                </a:lnTo>
                <a:lnTo>
                  <a:pt x="2476392" y="314167"/>
                </a:lnTo>
                <a:lnTo>
                  <a:pt x="2471523" y="307293"/>
                </a:lnTo>
                <a:lnTo>
                  <a:pt x="2462932" y="298416"/>
                </a:lnTo>
                <a:lnTo>
                  <a:pt x="2453195" y="286673"/>
                </a:lnTo>
                <a:lnTo>
                  <a:pt x="2444603" y="274932"/>
                </a:lnTo>
                <a:lnTo>
                  <a:pt x="2437730" y="263190"/>
                </a:lnTo>
                <a:lnTo>
                  <a:pt x="2434007" y="252593"/>
                </a:lnTo>
                <a:lnTo>
                  <a:pt x="2436012" y="245721"/>
                </a:lnTo>
                <a:lnTo>
                  <a:pt x="2439735" y="243715"/>
                </a:lnTo>
                <a:lnTo>
                  <a:pt x="2442598" y="243715"/>
                </a:lnTo>
                <a:lnTo>
                  <a:pt x="2444603" y="243715"/>
                </a:lnTo>
                <a:lnTo>
                  <a:pt x="2446607" y="243715"/>
                </a:lnTo>
                <a:lnTo>
                  <a:pt x="2447467" y="243715"/>
                </a:lnTo>
                <a:lnTo>
                  <a:pt x="2449472" y="243715"/>
                </a:lnTo>
                <a:lnTo>
                  <a:pt x="2451476" y="243429"/>
                </a:lnTo>
                <a:lnTo>
                  <a:pt x="2454341" y="239420"/>
                </a:lnTo>
                <a:lnTo>
                  <a:pt x="2451476" y="239420"/>
                </a:lnTo>
                <a:lnTo>
                  <a:pt x="2451476" y="236556"/>
                </a:lnTo>
                <a:lnTo>
                  <a:pt x="2436012" y="234551"/>
                </a:lnTo>
                <a:lnTo>
                  <a:pt x="2427420" y="229683"/>
                </a:lnTo>
                <a:lnTo>
                  <a:pt x="2420547" y="220805"/>
                </a:lnTo>
                <a:lnTo>
                  <a:pt x="2427420" y="218800"/>
                </a:lnTo>
                <a:lnTo>
                  <a:pt x="2433147" y="216795"/>
                </a:lnTo>
                <a:lnTo>
                  <a:pt x="2436012" y="215936"/>
                </a:lnTo>
                <a:lnTo>
                  <a:pt x="2439735" y="213931"/>
                </a:lnTo>
                <a:lnTo>
                  <a:pt x="2442598" y="211927"/>
                </a:lnTo>
                <a:lnTo>
                  <a:pt x="2446321" y="209062"/>
                </a:lnTo>
                <a:lnTo>
                  <a:pt x="2446321" y="205053"/>
                </a:lnTo>
                <a:lnTo>
                  <a:pt x="2432861" y="205053"/>
                </a:lnTo>
                <a:lnTo>
                  <a:pt x="2429138" y="207058"/>
                </a:lnTo>
                <a:lnTo>
                  <a:pt x="2426274" y="207058"/>
                </a:lnTo>
                <a:lnTo>
                  <a:pt x="2422551" y="209062"/>
                </a:lnTo>
                <a:lnTo>
                  <a:pt x="2417683" y="209062"/>
                </a:lnTo>
                <a:lnTo>
                  <a:pt x="2409091" y="193597"/>
                </a:lnTo>
                <a:lnTo>
                  <a:pt x="2399354" y="178133"/>
                </a:lnTo>
                <a:lnTo>
                  <a:pt x="2400213" y="173264"/>
                </a:lnTo>
                <a:lnTo>
                  <a:pt x="2400213" y="170400"/>
                </a:lnTo>
                <a:lnTo>
                  <a:pt x="2402217" y="168396"/>
                </a:lnTo>
                <a:lnTo>
                  <a:pt x="2404223" y="164386"/>
                </a:lnTo>
                <a:lnTo>
                  <a:pt x="2404223" y="161522"/>
                </a:lnTo>
                <a:lnTo>
                  <a:pt x="2406228" y="156654"/>
                </a:lnTo>
                <a:lnTo>
                  <a:pt x="2402504" y="156654"/>
                </a:lnTo>
                <a:lnTo>
                  <a:pt x="2402504" y="152645"/>
                </a:lnTo>
                <a:lnTo>
                  <a:pt x="2399640" y="154649"/>
                </a:lnTo>
                <a:lnTo>
                  <a:pt x="2397635" y="154649"/>
                </a:lnTo>
                <a:lnTo>
                  <a:pt x="2395631" y="154649"/>
                </a:lnTo>
                <a:lnTo>
                  <a:pt x="2393626" y="154649"/>
                </a:lnTo>
                <a:lnTo>
                  <a:pt x="2393626" y="152645"/>
                </a:lnTo>
                <a:lnTo>
                  <a:pt x="2390763" y="149780"/>
                </a:lnTo>
                <a:lnTo>
                  <a:pt x="2388757" y="145771"/>
                </a:lnTo>
                <a:lnTo>
                  <a:pt x="2386753" y="142907"/>
                </a:lnTo>
                <a:lnTo>
                  <a:pt x="2385894" y="140902"/>
                </a:lnTo>
                <a:lnTo>
                  <a:pt x="2385894" y="136034"/>
                </a:lnTo>
                <a:lnTo>
                  <a:pt x="2383889" y="130306"/>
                </a:lnTo>
                <a:lnTo>
                  <a:pt x="2402217" y="118565"/>
                </a:lnTo>
                <a:lnTo>
                  <a:pt x="2420547" y="108827"/>
                </a:lnTo>
                <a:lnTo>
                  <a:pt x="2422551" y="113696"/>
                </a:lnTo>
                <a:lnTo>
                  <a:pt x="2424556" y="118565"/>
                </a:lnTo>
                <a:lnTo>
                  <a:pt x="2426560" y="120569"/>
                </a:lnTo>
                <a:lnTo>
                  <a:pt x="2429425" y="122574"/>
                </a:lnTo>
                <a:lnTo>
                  <a:pt x="2431429" y="122574"/>
                </a:lnTo>
                <a:lnTo>
                  <a:pt x="2433434" y="123433"/>
                </a:lnTo>
                <a:lnTo>
                  <a:pt x="2436297" y="125437"/>
                </a:lnTo>
                <a:lnTo>
                  <a:pt x="2440021" y="127442"/>
                </a:lnTo>
                <a:lnTo>
                  <a:pt x="2442885" y="137180"/>
                </a:lnTo>
                <a:lnTo>
                  <a:pt x="2444890" y="149780"/>
                </a:lnTo>
                <a:lnTo>
                  <a:pt x="2446894" y="161522"/>
                </a:lnTo>
                <a:lnTo>
                  <a:pt x="2454627" y="161522"/>
                </a:lnTo>
                <a:lnTo>
                  <a:pt x="2454627" y="152645"/>
                </a:lnTo>
                <a:lnTo>
                  <a:pt x="2451762" y="142907"/>
                </a:lnTo>
                <a:lnTo>
                  <a:pt x="2451762" y="130306"/>
                </a:lnTo>
                <a:lnTo>
                  <a:pt x="2454627" y="118565"/>
                </a:lnTo>
                <a:lnTo>
                  <a:pt x="2458350" y="108827"/>
                </a:lnTo>
                <a:close/>
                <a:moveTo>
                  <a:pt x="3425480" y="96512"/>
                </a:moveTo>
                <a:lnTo>
                  <a:pt x="3430349" y="100521"/>
                </a:lnTo>
                <a:lnTo>
                  <a:pt x="3434071" y="103386"/>
                </a:lnTo>
                <a:lnTo>
                  <a:pt x="3438940" y="103386"/>
                </a:lnTo>
                <a:lnTo>
                  <a:pt x="3443809" y="103386"/>
                </a:lnTo>
                <a:lnTo>
                  <a:pt x="3452400" y="105390"/>
                </a:lnTo>
                <a:lnTo>
                  <a:pt x="3450396" y="109400"/>
                </a:lnTo>
                <a:lnTo>
                  <a:pt x="3450396" y="110259"/>
                </a:lnTo>
                <a:lnTo>
                  <a:pt x="3450396" y="112264"/>
                </a:lnTo>
                <a:lnTo>
                  <a:pt x="3449537" y="114269"/>
                </a:lnTo>
                <a:lnTo>
                  <a:pt x="3449537" y="116273"/>
                </a:lnTo>
                <a:lnTo>
                  <a:pt x="3436935" y="123147"/>
                </a:lnTo>
                <a:lnTo>
                  <a:pt x="3420612" y="126010"/>
                </a:lnTo>
                <a:lnTo>
                  <a:pt x="3403142" y="128015"/>
                </a:lnTo>
                <a:lnTo>
                  <a:pt x="3402282" y="124006"/>
                </a:lnTo>
                <a:lnTo>
                  <a:pt x="3402282" y="121142"/>
                </a:lnTo>
                <a:lnTo>
                  <a:pt x="3400278" y="117132"/>
                </a:lnTo>
                <a:lnTo>
                  <a:pt x="3400278" y="112264"/>
                </a:lnTo>
                <a:lnTo>
                  <a:pt x="3405147" y="109400"/>
                </a:lnTo>
                <a:lnTo>
                  <a:pt x="3408869" y="105390"/>
                </a:lnTo>
                <a:lnTo>
                  <a:pt x="3411733" y="103386"/>
                </a:lnTo>
                <a:lnTo>
                  <a:pt x="3415456" y="100521"/>
                </a:lnTo>
                <a:lnTo>
                  <a:pt x="3418320" y="98517"/>
                </a:lnTo>
                <a:close/>
                <a:moveTo>
                  <a:pt x="2908550" y="96512"/>
                </a:moveTo>
                <a:lnTo>
                  <a:pt x="2922010" y="98517"/>
                </a:lnTo>
                <a:lnTo>
                  <a:pt x="2931748" y="103386"/>
                </a:lnTo>
                <a:lnTo>
                  <a:pt x="2941485" y="109114"/>
                </a:lnTo>
                <a:lnTo>
                  <a:pt x="2938621" y="111977"/>
                </a:lnTo>
                <a:lnTo>
                  <a:pt x="2936616" y="116846"/>
                </a:lnTo>
                <a:lnTo>
                  <a:pt x="2933753" y="118851"/>
                </a:lnTo>
                <a:lnTo>
                  <a:pt x="2928884" y="120855"/>
                </a:lnTo>
                <a:lnTo>
                  <a:pt x="2923156" y="122860"/>
                </a:lnTo>
                <a:lnTo>
                  <a:pt x="2916284" y="122860"/>
                </a:lnTo>
                <a:lnTo>
                  <a:pt x="2911415" y="125724"/>
                </a:lnTo>
                <a:lnTo>
                  <a:pt x="2906547" y="125724"/>
                </a:lnTo>
                <a:lnTo>
                  <a:pt x="2901678" y="127729"/>
                </a:lnTo>
                <a:lnTo>
                  <a:pt x="2894804" y="127729"/>
                </a:lnTo>
                <a:lnTo>
                  <a:pt x="2894804" y="117132"/>
                </a:lnTo>
                <a:lnTo>
                  <a:pt x="2895663" y="110259"/>
                </a:lnTo>
                <a:lnTo>
                  <a:pt x="2902536" y="105390"/>
                </a:lnTo>
                <a:close/>
                <a:moveTo>
                  <a:pt x="1619235" y="96512"/>
                </a:moveTo>
                <a:lnTo>
                  <a:pt x="1619521" y="96512"/>
                </a:lnTo>
                <a:lnTo>
                  <a:pt x="1632981" y="96512"/>
                </a:lnTo>
                <a:lnTo>
                  <a:pt x="1635846" y="105390"/>
                </a:lnTo>
                <a:lnTo>
                  <a:pt x="1639568" y="110259"/>
                </a:lnTo>
                <a:lnTo>
                  <a:pt x="1642432" y="117132"/>
                </a:lnTo>
                <a:lnTo>
                  <a:pt x="1644437" y="127729"/>
                </a:lnTo>
                <a:lnTo>
                  <a:pt x="1641573" y="127729"/>
                </a:lnTo>
                <a:lnTo>
                  <a:pt x="1630977" y="120855"/>
                </a:lnTo>
                <a:lnTo>
                  <a:pt x="1624103" y="113982"/>
                </a:lnTo>
                <a:lnTo>
                  <a:pt x="1619235" y="107109"/>
                </a:lnTo>
                <a:close/>
                <a:moveTo>
                  <a:pt x="3515119" y="75034"/>
                </a:moveTo>
                <a:lnTo>
                  <a:pt x="3517983" y="75034"/>
                </a:lnTo>
                <a:lnTo>
                  <a:pt x="3521706" y="77038"/>
                </a:lnTo>
                <a:lnTo>
                  <a:pt x="3522565" y="77038"/>
                </a:lnTo>
                <a:lnTo>
                  <a:pt x="3524569" y="77038"/>
                </a:lnTo>
                <a:lnTo>
                  <a:pt x="3526575" y="77897"/>
                </a:lnTo>
                <a:lnTo>
                  <a:pt x="3522852" y="81907"/>
                </a:lnTo>
                <a:lnTo>
                  <a:pt x="3519987" y="84771"/>
                </a:lnTo>
                <a:lnTo>
                  <a:pt x="3517983" y="89640"/>
                </a:lnTo>
                <a:lnTo>
                  <a:pt x="3515978" y="93649"/>
                </a:lnTo>
                <a:lnTo>
                  <a:pt x="3515119" y="100521"/>
                </a:lnTo>
                <a:lnTo>
                  <a:pt x="3517983" y="100521"/>
                </a:lnTo>
                <a:lnTo>
                  <a:pt x="3521706" y="95653"/>
                </a:lnTo>
                <a:lnTo>
                  <a:pt x="3524569" y="91644"/>
                </a:lnTo>
                <a:lnTo>
                  <a:pt x="3528293" y="88780"/>
                </a:lnTo>
                <a:lnTo>
                  <a:pt x="3533162" y="86775"/>
                </a:lnTo>
                <a:lnTo>
                  <a:pt x="3542899" y="96512"/>
                </a:lnTo>
                <a:lnTo>
                  <a:pt x="3555500" y="105390"/>
                </a:lnTo>
                <a:lnTo>
                  <a:pt x="3563232" y="112264"/>
                </a:lnTo>
                <a:lnTo>
                  <a:pt x="3563232" y="134602"/>
                </a:lnTo>
                <a:lnTo>
                  <a:pt x="3568959" y="139470"/>
                </a:lnTo>
                <a:lnTo>
                  <a:pt x="3573828" y="143480"/>
                </a:lnTo>
                <a:lnTo>
                  <a:pt x="3578697" y="144339"/>
                </a:lnTo>
                <a:lnTo>
                  <a:pt x="3582421" y="151212"/>
                </a:lnTo>
                <a:lnTo>
                  <a:pt x="3585284" y="164959"/>
                </a:lnTo>
                <a:lnTo>
                  <a:pt x="3578410" y="173837"/>
                </a:lnTo>
                <a:lnTo>
                  <a:pt x="3575547" y="182715"/>
                </a:lnTo>
                <a:lnTo>
                  <a:pt x="3568673" y="187584"/>
                </a:lnTo>
                <a:lnTo>
                  <a:pt x="3560082" y="189588"/>
                </a:lnTo>
                <a:lnTo>
                  <a:pt x="3544616" y="190447"/>
                </a:lnTo>
                <a:lnTo>
                  <a:pt x="3533162" y="180710"/>
                </a:lnTo>
                <a:lnTo>
                  <a:pt x="3515692" y="171832"/>
                </a:lnTo>
                <a:lnTo>
                  <a:pt x="3497363" y="166964"/>
                </a:lnTo>
                <a:lnTo>
                  <a:pt x="3479035" y="160090"/>
                </a:lnTo>
                <a:lnTo>
                  <a:pt x="3462710" y="153218"/>
                </a:lnTo>
                <a:lnTo>
                  <a:pt x="3452114" y="143480"/>
                </a:lnTo>
                <a:lnTo>
                  <a:pt x="3458987" y="139470"/>
                </a:lnTo>
                <a:lnTo>
                  <a:pt x="3463856" y="136607"/>
                </a:lnTo>
                <a:lnTo>
                  <a:pt x="3467579" y="132597"/>
                </a:lnTo>
                <a:lnTo>
                  <a:pt x="3469584" y="127729"/>
                </a:lnTo>
                <a:lnTo>
                  <a:pt x="3470443" y="118851"/>
                </a:lnTo>
                <a:lnTo>
                  <a:pt x="3469584" y="115987"/>
                </a:lnTo>
                <a:lnTo>
                  <a:pt x="3467579" y="110259"/>
                </a:lnTo>
                <a:lnTo>
                  <a:pt x="3467579" y="103099"/>
                </a:lnTo>
                <a:lnTo>
                  <a:pt x="3467579" y="96226"/>
                </a:lnTo>
                <a:lnTo>
                  <a:pt x="3467579" y="95366"/>
                </a:lnTo>
                <a:lnTo>
                  <a:pt x="3469584" y="95366"/>
                </a:lnTo>
                <a:lnTo>
                  <a:pt x="3470443" y="93362"/>
                </a:lnTo>
                <a:lnTo>
                  <a:pt x="3485907" y="89353"/>
                </a:lnTo>
                <a:lnTo>
                  <a:pt x="3502232" y="81620"/>
                </a:lnTo>
                <a:close/>
                <a:moveTo>
                  <a:pt x="3301474" y="71024"/>
                </a:moveTo>
                <a:lnTo>
                  <a:pt x="3311211" y="71024"/>
                </a:lnTo>
                <a:lnTo>
                  <a:pt x="3324671" y="84771"/>
                </a:lnTo>
                <a:lnTo>
                  <a:pt x="3342141" y="96512"/>
                </a:lnTo>
                <a:lnTo>
                  <a:pt x="3342141" y="100235"/>
                </a:lnTo>
                <a:lnTo>
                  <a:pt x="3338417" y="100235"/>
                </a:lnTo>
                <a:lnTo>
                  <a:pt x="3338417" y="105104"/>
                </a:lnTo>
                <a:lnTo>
                  <a:pt x="3322094" y="96226"/>
                </a:lnTo>
                <a:lnTo>
                  <a:pt x="3310638" y="84485"/>
                </a:lnTo>
                <a:close/>
                <a:moveTo>
                  <a:pt x="2963537" y="66155"/>
                </a:moveTo>
                <a:lnTo>
                  <a:pt x="2976997" y="70165"/>
                </a:lnTo>
                <a:lnTo>
                  <a:pt x="2987593" y="73029"/>
                </a:lnTo>
                <a:lnTo>
                  <a:pt x="2997331" y="77897"/>
                </a:lnTo>
                <a:lnTo>
                  <a:pt x="2997331" y="86775"/>
                </a:lnTo>
                <a:lnTo>
                  <a:pt x="2988739" y="88780"/>
                </a:lnTo>
                <a:lnTo>
                  <a:pt x="2981006" y="91644"/>
                </a:lnTo>
                <a:lnTo>
                  <a:pt x="2968406" y="93649"/>
                </a:lnTo>
                <a:lnTo>
                  <a:pt x="2963537" y="95653"/>
                </a:lnTo>
                <a:lnTo>
                  <a:pt x="2960673" y="96512"/>
                </a:lnTo>
                <a:lnTo>
                  <a:pt x="2954946" y="96512"/>
                </a:lnTo>
                <a:lnTo>
                  <a:pt x="2950077" y="96512"/>
                </a:lnTo>
                <a:lnTo>
                  <a:pt x="2950077" y="86775"/>
                </a:lnTo>
                <a:lnTo>
                  <a:pt x="2953800" y="81907"/>
                </a:lnTo>
                <a:lnTo>
                  <a:pt x="2958668" y="75034"/>
                </a:lnTo>
                <a:close/>
                <a:moveTo>
                  <a:pt x="2553431" y="56418"/>
                </a:moveTo>
                <a:lnTo>
                  <a:pt x="2553431" y="75034"/>
                </a:lnTo>
                <a:lnTo>
                  <a:pt x="2560303" y="75034"/>
                </a:lnTo>
                <a:lnTo>
                  <a:pt x="2564026" y="73029"/>
                </a:lnTo>
                <a:lnTo>
                  <a:pt x="2566891" y="73029"/>
                </a:lnTo>
                <a:lnTo>
                  <a:pt x="2570613" y="73029"/>
                </a:lnTo>
                <a:lnTo>
                  <a:pt x="2571473" y="73029"/>
                </a:lnTo>
                <a:lnTo>
                  <a:pt x="2575196" y="75034"/>
                </a:lnTo>
                <a:lnTo>
                  <a:pt x="2580064" y="77897"/>
                </a:lnTo>
                <a:lnTo>
                  <a:pt x="2580064" y="86775"/>
                </a:lnTo>
                <a:lnTo>
                  <a:pt x="2583787" y="88780"/>
                </a:lnTo>
                <a:lnTo>
                  <a:pt x="2588656" y="88780"/>
                </a:lnTo>
                <a:lnTo>
                  <a:pt x="2591520" y="86775"/>
                </a:lnTo>
                <a:lnTo>
                  <a:pt x="2597248" y="86775"/>
                </a:lnTo>
                <a:lnTo>
                  <a:pt x="2598106" y="84771"/>
                </a:lnTo>
                <a:lnTo>
                  <a:pt x="2601830" y="86775"/>
                </a:lnTo>
                <a:lnTo>
                  <a:pt x="2604694" y="89640"/>
                </a:lnTo>
                <a:lnTo>
                  <a:pt x="2608416" y="95366"/>
                </a:lnTo>
                <a:lnTo>
                  <a:pt x="2611281" y="100235"/>
                </a:lnTo>
                <a:lnTo>
                  <a:pt x="2606412" y="111977"/>
                </a:lnTo>
                <a:lnTo>
                  <a:pt x="2601544" y="123720"/>
                </a:lnTo>
                <a:lnTo>
                  <a:pt x="2597821" y="137466"/>
                </a:lnTo>
                <a:lnTo>
                  <a:pt x="2586365" y="137466"/>
                </a:lnTo>
                <a:lnTo>
                  <a:pt x="2577774" y="141475"/>
                </a:lnTo>
                <a:lnTo>
                  <a:pt x="2570041" y="146344"/>
                </a:lnTo>
                <a:lnTo>
                  <a:pt x="2556581" y="150353"/>
                </a:lnTo>
                <a:lnTo>
                  <a:pt x="2547989" y="143480"/>
                </a:lnTo>
                <a:lnTo>
                  <a:pt x="2536533" y="139470"/>
                </a:lnTo>
                <a:lnTo>
                  <a:pt x="2525078" y="134602"/>
                </a:lnTo>
                <a:lnTo>
                  <a:pt x="2523074" y="130592"/>
                </a:lnTo>
                <a:lnTo>
                  <a:pt x="2523074" y="127729"/>
                </a:lnTo>
                <a:lnTo>
                  <a:pt x="2521068" y="123720"/>
                </a:lnTo>
                <a:lnTo>
                  <a:pt x="2519064" y="118851"/>
                </a:lnTo>
                <a:lnTo>
                  <a:pt x="2514196" y="113982"/>
                </a:lnTo>
                <a:lnTo>
                  <a:pt x="2509327" y="109114"/>
                </a:lnTo>
                <a:lnTo>
                  <a:pt x="2505603" y="105104"/>
                </a:lnTo>
                <a:lnTo>
                  <a:pt x="2502740" y="98231"/>
                </a:lnTo>
                <a:lnTo>
                  <a:pt x="2500735" y="86489"/>
                </a:lnTo>
                <a:lnTo>
                  <a:pt x="2507608" y="77611"/>
                </a:lnTo>
                <a:lnTo>
                  <a:pt x="2512477" y="70737"/>
                </a:lnTo>
                <a:lnTo>
                  <a:pt x="2519350" y="70737"/>
                </a:lnTo>
                <a:lnTo>
                  <a:pt x="2525078" y="72742"/>
                </a:lnTo>
                <a:lnTo>
                  <a:pt x="2531951" y="74747"/>
                </a:lnTo>
                <a:lnTo>
                  <a:pt x="2538825" y="74747"/>
                </a:lnTo>
                <a:lnTo>
                  <a:pt x="2538825" y="63005"/>
                </a:lnTo>
                <a:lnTo>
                  <a:pt x="2541688" y="61000"/>
                </a:lnTo>
                <a:lnTo>
                  <a:pt x="2545411" y="58996"/>
                </a:lnTo>
                <a:lnTo>
                  <a:pt x="2546271" y="58996"/>
                </a:lnTo>
                <a:lnTo>
                  <a:pt x="2549993" y="56991"/>
                </a:lnTo>
                <a:close/>
                <a:moveTo>
                  <a:pt x="2987593" y="43817"/>
                </a:moveTo>
                <a:lnTo>
                  <a:pt x="3001054" y="43817"/>
                </a:lnTo>
                <a:lnTo>
                  <a:pt x="3008787" y="52695"/>
                </a:lnTo>
                <a:lnTo>
                  <a:pt x="3017378" y="57564"/>
                </a:lnTo>
                <a:lnTo>
                  <a:pt x="3024251" y="64437"/>
                </a:lnTo>
                <a:lnTo>
                  <a:pt x="3031124" y="75034"/>
                </a:lnTo>
                <a:lnTo>
                  <a:pt x="3015659" y="75034"/>
                </a:lnTo>
                <a:lnTo>
                  <a:pt x="3005922" y="64437"/>
                </a:lnTo>
                <a:lnTo>
                  <a:pt x="2995326" y="56704"/>
                </a:lnTo>
                <a:close/>
                <a:moveTo>
                  <a:pt x="1288457" y="43817"/>
                </a:moveTo>
                <a:lnTo>
                  <a:pt x="1299913" y="43817"/>
                </a:lnTo>
                <a:lnTo>
                  <a:pt x="1304781" y="47826"/>
                </a:lnTo>
                <a:lnTo>
                  <a:pt x="1308504" y="50691"/>
                </a:lnTo>
                <a:lnTo>
                  <a:pt x="1310509" y="54700"/>
                </a:lnTo>
                <a:lnTo>
                  <a:pt x="1313373" y="59569"/>
                </a:lnTo>
                <a:lnTo>
                  <a:pt x="1315378" y="63578"/>
                </a:lnTo>
                <a:lnTo>
                  <a:pt x="1323969" y="54700"/>
                </a:lnTo>
                <a:lnTo>
                  <a:pt x="1333706" y="50691"/>
                </a:lnTo>
                <a:lnTo>
                  <a:pt x="1349171" y="52695"/>
                </a:lnTo>
                <a:lnTo>
                  <a:pt x="1349171" y="66441"/>
                </a:lnTo>
                <a:lnTo>
                  <a:pt x="1370364" y="68447"/>
                </a:lnTo>
                <a:lnTo>
                  <a:pt x="1389552" y="71310"/>
                </a:lnTo>
                <a:lnTo>
                  <a:pt x="1405877" y="75320"/>
                </a:lnTo>
                <a:lnTo>
                  <a:pt x="1424205" y="77324"/>
                </a:lnTo>
                <a:lnTo>
                  <a:pt x="1444539" y="75320"/>
                </a:lnTo>
                <a:lnTo>
                  <a:pt x="1444539" y="87062"/>
                </a:lnTo>
                <a:lnTo>
                  <a:pt x="1448262" y="87062"/>
                </a:lnTo>
                <a:lnTo>
                  <a:pt x="1451125" y="87062"/>
                </a:lnTo>
                <a:lnTo>
                  <a:pt x="1453130" y="87062"/>
                </a:lnTo>
                <a:lnTo>
                  <a:pt x="1455135" y="89067"/>
                </a:lnTo>
                <a:lnTo>
                  <a:pt x="1457139" y="89926"/>
                </a:lnTo>
                <a:lnTo>
                  <a:pt x="1453417" y="89926"/>
                </a:lnTo>
                <a:lnTo>
                  <a:pt x="1437665" y="100235"/>
                </a:lnTo>
                <a:lnTo>
                  <a:pt x="1419337" y="111977"/>
                </a:lnTo>
                <a:lnTo>
                  <a:pt x="1397284" y="122574"/>
                </a:lnTo>
                <a:lnTo>
                  <a:pt x="1376951" y="134315"/>
                </a:lnTo>
                <a:lnTo>
                  <a:pt x="1362631" y="144052"/>
                </a:lnTo>
                <a:lnTo>
                  <a:pt x="1352036" y="152931"/>
                </a:lnTo>
                <a:lnTo>
                  <a:pt x="1367500" y="152931"/>
                </a:lnTo>
                <a:lnTo>
                  <a:pt x="1372368" y="150067"/>
                </a:lnTo>
                <a:lnTo>
                  <a:pt x="1377237" y="148062"/>
                </a:lnTo>
                <a:lnTo>
                  <a:pt x="1382965" y="146057"/>
                </a:lnTo>
                <a:lnTo>
                  <a:pt x="1389839" y="146057"/>
                </a:lnTo>
                <a:lnTo>
                  <a:pt x="1389839" y="150067"/>
                </a:lnTo>
                <a:lnTo>
                  <a:pt x="1369505" y="164672"/>
                </a:lnTo>
                <a:lnTo>
                  <a:pt x="1352036" y="180137"/>
                </a:lnTo>
                <a:lnTo>
                  <a:pt x="1337715" y="195602"/>
                </a:lnTo>
                <a:lnTo>
                  <a:pt x="1320246" y="209349"/>
                </a:lnTo>
                <a:lnTo>
                  <a:pt x="1301918" y="221091"/>
                </a:lnTo>
                <a:lnTo>
                  <a:pt x="1277861" y="227964"/>
                </a:lnTo>
                <a:lnTo>
                  <a:pt x="1277861" y="239706"/>
                </a:lnTo>
                <a:lnTo>
                  <a:pt x="1266406" y="241710"/>
                </a:lnTo>
                <a:lnTo>
                  <a:pt x="1252946" y="246579"/>
                </a:lnTo>
                <a:lnTo>
                  <a:pt x="1245212" y="253453"/>
                </a:lnTo>
                <a:lnTo>
                  <a:pt x="1250081" y="257462"/>
                </a:lnTo>
                <a:lnTo>
                  <a:pt x="1252946" y="260326"/>
                </a:lnTo>
                <a:lnTo>
                  <a:pt x="1254950" y="262330"/>
                </a:lnTo>
                <a:lnTo>
                  <a:pt x="1254950" y="265195"/>
                </a:lnTo>
                <a:lnTo>
                  <a:pt x="1254950" y="269204"/>
                </a:lnTo>
                <a:lnTo>
                  <a:pt x="1252946" y="274073"/>
                </a:lnTo>
                <a:lnTo>
                  <a:pt x="1252946" y="280945"/>
                </a:lnTo>
                <a:lnTo>
                  <a:pt x="1216287" y="283810"/>
                </a:lnTo>
                <a:lnTo>
                  <a:pt x="1216287" y="287819"/>
                </a:lnTo>
                <a:lnTo>
                  <a:pt x="1221156" y="289824"/>
                </a:lnTo>
                <a:lnTo>
                  <a:pt x="1223161" y="289824"/>
                </a:lnTo>
                <a:lnTo>
                  <a:pt x="1226025" y="289824"/>
                </a:lnTo>
                <a:lnTo>
                  <a:pt x="1228030" y="290683"/>
                </a:lnTo>
                <a:lnTo>
                  <a:pt x="1228030" y="292688"/>
                </a:lnTo>
                <a:lnTo>
                  <a:pt x="1231753" y="296697"/>
                </a:lnTo>
                <a:lnTo>
                  <a:pt x="1226025" y="296697"/>
                </a:lnTo>
                <a:lnTo>
                  <a:pt x="1218293" y="299561"/>
                </a:lnTo>
                <a:lnTo>
                  <a:pt x="1207696" y="303571"/>
                </a:lnTo>
                <a:lnTo>
                  <a:pt x="1197959" y="306434"/>
                </a:lnTo>
                <a:lnTo>
                  <a:pt x="1200822" y="308439"/>
                </a:lnTo>
                <a:lnTo>
                  <a:pt x="1202828" y="308439"/>
                </a:lnTo>
                <a:lnTo>
                  <a:pt x="1204833" y="308439"/>
                </a:lnTo>
                <a:lnTo>
                  <a:pt x="1205691" y="310443"/>
                </a:lnTo>
                <a:lnTo>
                  <a:pt x="1207696" y="310443"/>
                </a:lnTo>
                <a:lnTo>
                  <a:pt x="1205691" y="313308"/>
                </a:lnTo>
                <a:lnTo>
                  <a:pt x="1204833" y="317317"/>
                </a:lnTo>
                <a:lnTo>
                  <a:pt x="1202828" y="318176"/>
                </a:lnTo>
                <a:lnTo>
                  <a:pt x="1204833" y="320180"/>
                </a:lnTo>
                <a:lnTo>
                  <a:pt x="1204833" y="322186"/>
                </a:lnTo>
                <a:lnTo>
                  <a:pt x="1205691" y="325049"/>
                </a:lnTo>
                <a:lnTo>
                  <a:pt x="1207696" y="329059"/>
                </a:lnTo>
                <a:lnTo>
                  <a:pt x="1200822" y="331063"/>
                </a:lnTo>
                <a:lnTo>
                  <a:pt x="1195954" y="331063"/>
                </a:lnTo>
                <a:lnTo>
                  <a:pt x="1191085" y="331063"/>
                </a:lnTo>
                <a:lnTo>
                  <a:pt x="1185358" y="333928"/>
                </a:lnTo>
                <a:lnTo>
                  <a:pt x="1202828" y="333928"/>
                </a:lnTo>
                <a:lnTo>
                  <a:pt x="1216287" y="337937"/>
                </a:lnTo>
                <a:lnTo>
                  <a:pt x="1216287" y="344810"/>
                </a:lnTo>
                <a:lnTo>
                  <a:pt x="1194236" y="344810"/>
                </a:lnTo>
                <a:lnTo>
                  <a:pt x="1192231" y="349678"/>
                </a:lnTo>
                <a:lnTo>
                  <a:pt x="1192231" y="351683"/>
                </a:lnTo>
                <a:lnTo>
                  <a:pt x="1192231" y="352543"/>
                </a:lnTo>
                <a:lnTo>
                  <a:pt x="1191372" y="354547"/>
                </a:lnTo>
                <a:lnTo>
                  <a:pt x="1189368" y="356552"/>
                </a:lnTo>
                <a:lnTo>
                  <a:pt x="1180775" y="359415"/>
                </a:lnTo>
                <a:lnTo>
                  <a:pt x="1169320" y="359415"/>
                </a:lnTo>
                <a:lnTo>
                  <a:pt x="1157864" y="359415"/>
                </a:lnTo>
                <a:lnTo>
                  <a:pt x="1146409" y="352543"/>
                </a:lnTo>
                <a:lnTo>
                  <a:pt x="1130945" y="352543"/>
                </a:lnTo>
                <a:lnTo>
                  <a:pt x="1115480" y="354547"/>
                </a:lnTo>
                <a:lnTo>
                  <a:pt x="1099155" y="356552"/>
                </a:lnTo>
                <a:lnTo>
                  <a:pt x="1083690" y="354547"/>
                </a:lnTo>
                <a:lnTo>
                  <a:pt x="1068225" y="349678"/>
                </a:lnTo>
                <a:lnTo>
                  <a:pt x="1067367" y="347674"/>
                </a:lnTo>
                <a:lnTo>
                  <a:pt x="1067367" y="345669"/>
                </a:lnTo>
                <a:lnTo>
                  <a:pt x="1065362" y="345669"/>
                </a:lnTo>
                <a:lnTo>
                  <a:pt x="1065362" y="343665"/>
                </a:lnTo>
                <a:lnTo>
                  <a:pt x="1065362" y="339655"/>
                </a:lnTo>
                <a:lnTo>
                  <a:pt x="1068225" y="339655"/>
                </a:lnTo>
                <a:lnTo>
                  <a:pt x="1070230" y="336791"/>
                </a:lnTo>
                <a:lnTo>
                  <a:pt x="1073953" y="332782"/>
                </a:lnTo>
                <a:lnTo>
                  <a:pt x="1074812" y="330777"/>
                </a:lnTo>
                <a:lnTo>
                  <a:pt x="1078535" y="329918"/>
                </a:lnTo>
                <a:lnTo>
                  <a:pt x="1080540" y="325908"/>
                </a:lnTo>
                <a:lnTo>
                  <a:pt x="1083404" y="321040"/>
                </a:lnTo>
                <a:lnTo>
                  <a:pt x="1076531" y="319036"/>
                </a:lnTo>
                <a:lnTo>
                  <a:pt x="1071662" y="316171"/>
                </a:lnTo>
                <a:lnTo>
                  <a:pt x="1067939" y="310443"/>
                </a:lnTo>
                <a:lnTo>
                  <a:pt x="1067080" y="305575"/>
                </a:lnTo>
                <a:lnTo>
                  <a:pt x="1065075" y="298702"/>
                </a:lnTo>
                <a:lnTo>
                  <a:pt x="1071949" y="298702"/>
                </a:lnTo>
                <a:lnTo>
                  <a:pt x="1083404" y="295838"/>
                </a:lnTo>
                <a:lnTo>
                  <a:pt x="1096865" y="298702"/>
                </a:lnTo>
                <a:lnTo>
                  <a:pt x="1108319" y="303571"/>
                </a:lnTo>
                <a:lnTo>
                  <a:pt x="1119775" y="309298"/>
                </a:lnTo>
                <a:lnTo>
                  <a:pt x="1119775" y="302425"/>
                </a:lnTo>
                <a:lnTo>
                  <a:pt x="1108319" y="296697"/>
                </a:lnTo>
                <a:lnTo>
                  <a:pt x="1098582" y="291828"/>
                </a:lnTo>
                <a:lnTo>
                  <a:pt x="1089991" y="282950"/>
                </a:lnTo>
                <a:lnTo>
                  <a:pt x="1092854" y="282950"/>
                </a:lnTo>
                <a:lnTo>
                  <a:pt x="1101447" y="270350"/>
                </a:lnTo>
                <a:lnTo>
                  <a:pt x="1112042" y="261471"/>
                </a:lnTo>
                <a:lnTo>
                  <a:pt x="1125503" y="254598"/>
                </a:lnTo>
                <a:lnTo>
                  <a:pt x="1141827" y="249730"/>
                </a:lnTo>
                <a:lnTo>
                  <a:pt x="1141827" y="246293"/>
                </a:lnTo>
                <a:lnTo>
                  <a:pt x="1126362" y="241424"/>
                </a:lnTo>
                <a:lnTo>
                  <a:pt x="1114907" y="232546"/>
                </a:lnTo>
                <a:lnTo>
                  <a:pt x="1105169" y="220805"/>
                </a:lnTo>
                <a:lnTo>
                  <a:pt x="1096578" y="209062"/>
                </a:lnTo>
                <a:lnTo>
                  <a:pt x="1101447" y="207058"/>
                </a:lnTo>
                <a:lnTo>
                  <a:pt x="1105169" y="207058"/>
                </a:lnTo>
                <a:lnTo>
                  <a:pt x="1110038" y="205053"/>
                </a:lnTo>
                <a:lnTo>
                  <a:pt x="1114907" y="205053"/>
                </a:lnTo>
                <a:lnTo>
                  <a:pt x="1121780" y="209922"/>
                </a:lnTo>
                <a:lnTo>
                  <a:pt x="1126648" y="215650"/>
                </a:lnTo>
                <a:lnTo>
                  <a:pt x="1133522" y="220518"/>
                </a:lnTo>
                <a:lnTo>
                  <a:pt x="1133522" y="216509"/>
                </a:lnTo>
                <a:lnTo>
                  <a:pt x="1132662" y="213645"/>
                </a:lnTo>
                <a:lnTo>
                  <a:pt x="1130658" y="213645"/>
                </a:lnTo>
                <a:lnTo>
                  <a:pt x="1130658" y="211640"/>
                </a:lnTo>
                <a:lnTo>
                  <a:pt x="1128653" y="209635"/>
                </a:lnTo>
                <a:lnTo>
                  <a:pt x="1128653" y="208776"/>
                </a:lnTo>
                <a:lnTo>
                  <a:pt x="1126648" y="204767"/>
                </a:lnTo>
                <a:lnTo>
                  <a:pt x="1130372" y="204767"/>
                </a:lnTo>
                <a:lnTo>
                  <a:pt x="1130372" y="201903"/>
                </a:lnTo>
                <a:lnTo>
                  <a:pt x="1145837" y="196175"/>
                </a:lnTo>
                <a:lnTo>
                  <a:pt x="1160156" y="193311"/>
                </a:lnTo>
                <a:lnTo>
                  <a:pt x="1175621" y="191307"/>
                </a:lnTo>
                <a:lnTo>
                  <a:pt x="1193950" y="193311"/>
                </a:lnTo>
                <a:lnTo>
                  <a:pt x="1185358" y="182715"/>
                </a:lnTo>
                <a:lnTo>
                  <a:pt x="1195954" y="179851"/>
                </a:lnTo>
                <a:lnTo>
                  <a:pt x="1207410" y="174982"/>
                </a:lnTo>
                <a:lnTo>
                  <a:pt x="1218865" y="170114"/>
                </a:lnTo>
                <a:lnTo>
                  <a:pt x="1225738" y="164386"/>
                </a:lnTo>
                <a:lnTo>
                  <a:pt x="1231466" y="164386"/>
                </a:lnTo>
                <a:lnTo>
                  <a:pt x="1231466" y="161522"/>
                </a:lnTo>
                <a:lnTo>
                  <a:pt x="1222875" y="161522"/>
                </a:lnTo>
                <a:lnTo>
                  <a:pt x="1219152" y="163527"/>
                </a:lnTo>
                <a:lnTo>
                  <a:pt x="1216287" y="164386"/>
                </a:lnTo>
                <a:lnTo>
                  <a:pt x="1214283" y="164386"/>
                </a:lnTo>
                <a:lnTo>
                  <a:pt x="1212278" y="164386"/>
                </a:lnTo>
                <a:lnTo>
                  <a:pt x="1211419" y="164386"/>
                </a:lnTo>
                <a:lnTo>
                  <a:pt x="1209415" y="163527"/>
                </a:lnTo>
                <a:lnTo>
                  <a:pt x="1207410" y="161522"/>
                </a:lnTo>
                <a:lnTo>
                  <a:pt x="1204546" y="161522"/>
                </a:lnTo>
                <a:lnTo>
                  <a:pt x="1200822" y="164386"/>
                </a:lnTo>
                <a:lnTo>
                  <a:pt x="1195954" y="170114"/>
                </a:lnTo>
                <a:lnTo>
                  <a:pt x="1191085" y="174982"/>
                </a:lnTo>
                <a:lnTo>
                  <a:pt x="1187362" y="179851"/>
                </a:lnTo>
                <a:lnTo>
                  <a:pt x="1182494" y="182715"/>
                </a:lnTo>
                <a:lnTo>
                  <a:pt x="1164165" y="188442"/>
                </a:lnTo>
                <a:lnTo>
                  <a:pt x="1146695" y="188442"/>
                </a:lnTo>
                <a:lnTo>
                  <a:pt x="1130372" y="184433"/>
                </a:lnTo>
                <a:lnTo>
                  <a:pt x="1114907" y="177560"/>
                </a:lnTo>
                <a:lnTo>
                  <a:pt x="1112902" y="177560"/>
                </a:lnTo>
                <a:lnTo>
                  <a:pt x="1110038" y="179565"/>
                </a:lnTo>
                <a:lnTo>
                  <a:pt x="1105169" y="181570"/>
                </a:lnTo>
                <a:lnTo>
                  <a:pt x="1101447" y="182429"/>
                </a:lnTo>
                <a:lnTo>
                  <a:pt x="1098582" y="184433"/>
                </a:lnTo>
                <a:lnTo>
                  <a:pt x="1092854" y="186438"/>
                </a:lnTo>
                <a:lnTo>
                  <a:pt x="1089991" y="177560"/>
                </a:lnTo>
                <a:lnTo>
                  <a:pt x="1092854" y="176701"/>
                </a:lnTo>
                <a:lnTo>
                  <a:pt x="1094859" y="174696"/>
                </a:lnTo>
                <a:lnTo>
                  <a:pt x="1096865" y="170687"/>
                </a:lnTo>
                <a:lnTo>
                  <a:pt x="1087127" y="170687"/>
                </a:lnTo>
                <a:lnTo>
                  <a:pt x="1083404" y="172692"/>
                </a:lnTo>
                <a:lnTo>
                  <a:pt x="1078535" y="174696"/>
                </a:lnTo>
                <a:lnTo>
                  <a:pt x="1073666" y="174696"/>
                </a:lnTo>
                <a:lnTo>
                  <a:pt x="1067939" y="174696"/>
                </a:lnTo>
                <a:lnTo>
                  <a:pt x="1065075" y="164099"/>
                </a:lnTo>
                <a:lnTo>
                  <a:pt x="1067939" y="163241"/>
                </a:lnTo>
                <a:lnTo>
                  <a:pt x="1069944" y="163241"/>
                </a:lnTo>
                <a:lnTo>
                  <a:pt x="1071949" y="163241"/>
                </a:lnTo>
                <a:lnTo>
                  <a:pt x="1073819" y="161370"/>
                </a:lnTo>
                <a:lnTo>
                  <a:pt x="1074812" y="161236"/>
                </a:lnTo>
                <a:lnTo>
                  <a:pt x="1073953" y="161236"/>
                </a:lnTo>
                <a:lnTo>
                  <a:pt x="1073819" y="161370"/>
                </a:lnTo>
                <a:lnTo>
                  <a:pt x="1053619" y="164099"/>
                </a:lnTo>
                <a:lnTo>
                  <a:pt x="1051615" y="159231"/>
                </a:lnTo>
                <a:lnTo>
                  <a:pt x="1047892" y="156367"/>
                </a:lnTo>
                <a:lnTo>
                  <a:pt x="1047033" y="154362"/>
                </a:lnTo>
                <a:lnTo>
                  <a:pt x="1045028" y="150353"/>
                </a:lnTo>
                <a:lnTo>
                  <a:pt x="1041305" y="145484"/>
                </a:lnTo>
                <a:lnTo>
                  <a:pt x="1047033" y="143480"/>
                </a:lnTo>
                <a:lnTo>
                  <a:pt x="1049896" y="143480"/>
                </a:lnTo>
                <a:lnTo>
                  <a:pt x="1051902" y="143480"/>
                </a:lnTo>
                <a:lnTo>
                  <a:pt x="1053906" y="143480"/>
                </a:lnTo>
                <a:lnTo>
                  <a:pt x="1053906" y="143194"/>
                </a:lnTo>
                <a:lnTo>
                  <a:pt x="1054765" y="141189"/>
                </a:lnTo>
                <a:lnTo>
                  <a:pt x="1056770" y="137180"/>
                </a:lnTo>
                <a:lnTo>
                  <a:pt x="1049896" y="136320"/>
                </a:lnTo>
                <a:lnTo>
                  <a:pt x="1043024" y="134315"/>
                </a:lnTo>
                <a:lnTo>
                  <a:pt x="1040159" y="130306"/>
                </a:lnTo>
                <a:lnTo>
                  <a:pt x="1034431" y="127442"/>
                </a:lnTo>
                <a:lnTo>
                  <a:pt x="1038155" y="127442"/>
                </a:lnTo>
                <a:lnTo>
                  <a:pt x="1038155" y="122574"/>
                </a:lnTo>
                <a:lnTo>
                  <a:pt x="1054479" y="125437"/>
                </a:lnTo>
                <a:lnTo>
                  <a:pt x="1063070" y="123433"/>
                </a:lnTo>
                <a:lnTo>
                  <a:pt x="1069944" y="120569"/>
                </a:lnTo>
                <a:lnTo>
                  <a:pt x="1073666" y="115700"/>
                </a:lnTo>
                <a:lnTo>
                  <a:pt x="1078535" y="108827"/>
                </a:lnTo>
                <a:lnTo>
                  <a:pt x="1087127" y="104817"/>
                </a:lnTo>
                <a:lnTo>
                  <a:pt x="1096865" y="101954"/>
                </a:lnTo>
                <a:lnTo>
                  <a:pt x="1103737" y="104817"/>
                </a:lnTo>
                <a:lnTo>
                  <a:pt x="1112329" y="108827"/>
                </a:lnTo>
                <a:lnTo>
                  <a:pt x="1119202" y="109686"/>
                </a:lnTo>
                <a:lnTo>
                  <a:pt x="1126934" y="108827"/>
                </a:lnTo>
                <a:lnTo>
                  <a:pt x="1124071" y="106822"/>
                </a:lnTo>
                <a:lnTo>
                  <a:pt x="1120348" y="104817"/>
                </a:lnTo>
                <a:lnTo>
                  <a:pt x="1119489" y="104817"/>
                </a:lnTo>
                <a:lnTo>
                  <a:pt x="1119489" y="103099"/>
                </a:lnTo>
                <a:lnTo>
                  <a:pt x="1117484" y="102240"/>
                </a:lnTo>
                <a:lnTo>
                  <a:pt x="1117484" y="98231"/>
                </a:lnTo>
                <a:lnTo>
                  <a:pt x="1115480" y="93362"/>
                </a:lnTo>
                <a:lnTo>
                  <a:pt x="1120348" y="91357"/>
                </a:lnTo>
                <a:lnTo>
                  <a:pt x="1124071" y="89353"/>
                </a:lnTo>
                <a:lnTo>
                  <a:pt x="1126934" y="89353"/>
                </a:lnTo>
                <a:lnTo>
                  <a:pt x="1128940" y="88494"/>
                </a:lnTo>
                <a:lnTo>
                  <a:pt x="1132662" y="86489"/>
                </a:lnTo>
                <a:lnTo>
                  <a:pt x="1139536" y="86489"/>
                </a:lnTo>
                <a:lnTo>
                  <a:pt x="1142399" y="88494"/>
                </a:lnTo>
                <a:lnTo>
                  <a:pt x="1146123" y="91357"/>
                </a:lnTo>
                <a:lnTo>
                  <a:pt x="1148987" y="93362"/>
                </a:lnTo>
                <a:lnTo>
                  <a:pt x="1148987" y="89353"/>
                </a:lnTo>
                <a:lnTo>
                  <a:pt x="1146982" y="88494"/>
                </a:lnTo>
                <a:lnTo>
                  <a:pt x="1146982" y="86489"/>
                </a:lnTo>
                <a:lnTo>
                  <a:pt x="1146982" y="84485"/>
                </a:lnTo>
                <a:lnTo>
                  <a:pt x="1146123" y="81620"/>
                </a:lnTo>
                <a:lnTo>
                  <a:pt x="1150992" y="79616"/>
                </a:lnTo>
                <a:lnTo>
                  <a:pt x="1153855" y="77611"/>
                </a:lnTo>
                <a:lnTo>
                  <a:pt x="1159583" y="74747"/>
                </a:lnTo>
                <a:lnTo>
                  <a:pt x="1162447" y="70737"/>
                </a:lnTo>
                <a:lnTo>
                  <a:pt x="1164452" y="70737"/>
                </a:lnTo>
                <a:lnTo>
                  <a:pt x="1171324" y="70737"/>
                </a:lnTo>
                <a:lnTo>
                  <a:pt x="1176193" y="72742"/>
                </a:lnTo>
                <a:lnTo>
                  <a:pt x="1179917" y="76751"/>
                </a:lnTo>
                <a:lnTo>
                  <a:pt x="1185644" y="76751"/>
                </a:lnTo>
                <a:lnTo>
                  <a:pt x="1194236" y="74747"/>
                </a:lnTo>
                <a:lnTo>
                  <a:pt x="1197959" y="63005"/>
                </a:lnTo>
                <a:lnTo>
                  <a:pt x="1202828" y="61000"/>
                </a:lnTo>
                <a:lnTo>
                  <a:pt x="1207696" y="61000"/>
                </a:lnTo>
                <a:lnTo>
                  <a:pt x="1212565" y="61000"/>
                </a:lnTo>
                <a:lnTo>
                  <a:pt x="1216287" y="63005"/>
                </a:lnTo>
                <a:lnTo>
                  <a:pt x="1219152" y="63005"/>
                </a:lnTo>
                <a:lnTo>
                  <a:pt x="1226025" y="52409"/>
                </a:lnTo>
                <a:lnTo>
                  <a:pt x="1236621" y="50404"/>
                </a:lnTo>
                <a:lnTo>
                  <a:pt x="1243495" y="54414"/>
                </a:lnTo>
                <a:lnTo>
                  <a:pt x="1250368" y="57277"/>
                </a:lnTo>
                <a:lnTo>
                  <a:pt x="1257241" y="59282"/>
                </a:lnTo>
                <a:lnTo>
                  <a:pt x="1265833" y="56418"/>
                </a:lnTo>
                <a:lnTo>
                  <a:pt x="1277288" y="49545"/>
                </a:lnTo>
                <a:close/>
                <a:moveTo>
                  <a:pt x="2908550" y="40953"/>
                </a:moveTo>
                <a:lnTo>
                  <a:pt x="2915424" y="42958"/>
                </a:lnTo>
                <a:lnTo>
                  <a:pt x="2922297" y="45822"/>
                </a:lnTo>
                <a:lnTo>
                  <a:pt x="2925161" y="49832"/>
                </a:lnTo>
                <a:lnTo>
                  <a:pt x="2930030" y="52695"/>
                </a:lnTo>
                <a:lnTo>
                  <a:pt x="2935758" y="56704"/>
                </a:lnTo>
                <a:lnTo>
                  <a:pt x="2932034" y="66441"/>
                </a:lnTo>
                <a:lnTo>
                  <a:pt x="2911701" y="78184"/>
                </a:lnTo>
                <a:lnTo>
                  <a:pt x="2896236" y="91930"/>
                </a:lnTo>
                <a:lnTo>
                  <a:pt x="2882775" y="109400"/>
                </a:lnTo>
                <a:lnTo>
                  <a:pt x="2879912" y="109400"/>
                </a:lnTo>
                <a:lnTo>
                  <a:pt x="2879912" y="105390"/>
                </a:lnTo>
                <a:lnTo>
                  <a:pt x="2875043" y="102527"/>
                </a:lnTo>
                <a:lnTo>
                  <a:pt x="2871321" y="98517"/>
                </a:lnTo>
                <a:lnTo>
                  <a:pt x="2869316" y="95653"/>
                </a:lnTo>
                <a:lnTo>
                  <a:pt x="2866452" y="91644"/>
                </a:lnTo>
                <a:lnTo>
                  <a:pt x="2864447" y="86775"/>
                </a:lnTo>
                <a:lnTo>
                  <a:pt x="2868170" y="79902"/>
                </a:lnTo>
                <a:lnTo>
                  <a:pt x="2869029" y="75034"/>
                </a:lnTo>
                <a:lnTo>
                  <a:pt x="2871034" y="66155"/>
                </a:lnTo>
                <a:lnTo>
                  <a:pt x="2846118" y="66155"/>
                </a:lnTo>
                <a:lnTo>
                  <a:pt x="2846118" y="59282"/>
                </a:lnTo>
                <a:lnTo>
                  <a:pt x="2859578" y="54414"/>
                </a:lnTo>
                <a:lnTo>
                  <a:pt x="2873038" y="50404"/>
                </a:lnTo>
                <a:lnTo>
                  <a:pt x="2889363" y="47540"/>
                </a:lnTo>
                <a:lnTo>
                  <a:pt x="2891368" y="52409"/>
                </a:lnTo>
                <a:lnTo>
                  <a:pt x="2893372" y="54414"/>
                </a:lnTo>
                <a:lnTo>
                  <a:pt x="2893372" y="56418"/>
                </a:lnTo>
                <a:lnTo>
                  <a:pt x="2895377" y="56418"/>
                </a:lnTo>
                <a:lnTo>
                  <a:pt x="2895377" y="57277"/>
                </a:lnTo>
                <a:lnTo>
                  <a:pt x="2898241" y="59282"/>
                </a:lnTo>
                <a:lnTo>
                  <a:pt x="2900246" y="54414"/>
                </a:lnTo>
                <a:lnTo>
                  <a:pt x="2902250" y="50404"/>
                </a:lnTo>
                <a:lnTo>
                  <a:pt x="2903109" y="47540"/>
                </a:lnTo>
                <a:lnTo>
                  <a:pt x="2906832" y="43531"/>
                </a:lnTo>
                <a:close/>
                <a:moveTo>
                  <a:pt x="2949791" y="22338"/>
                </a:moveTo>
                <a:lnTo>
                  <a:pt x="2950077" y="22338"/>
                </a:lnTo>
                <a:lnTo>
                  <a:pt x="2953800" y="23197"/>
                </a:lnTo>
                <a:lnTo>
                  <a:pt x="2954659" y="23197"/>
                </a:lnTo>
                <a:lnTo>
                  <a:pt x="2956664" y="25202"/>
                </a:lnTo>
                <a:lnTo>
                  <a:pt x="2958668" y="27206"/>
                </a:lnTo>
                <a:lnTo>
                  <a:pt x="2960673" y="30071"/>
                </a:lnTo>
                <a:lnTo>
                  <a:pt x="2963537" y="35799"/>
                </a:lnTo>
                <a:lnTo>
                  <a:pt x="2967260" y="40667"/>
                </a:lnTo>
                <a:lnTo>
                  <a:pt x="2968119" y="47540"/>
                </a:lnTo>
                <a:lnTo>
                  <a:pt x="2960387" y="47540"/>
                </a:lnTo>
                <a:lnTo>
                  <a:pt x="2960387" y="43531"/>
                </a:lnTo>
                <a:lnTo>
                  <a:pt x="2956664" y="40667"/>
                </a:lnTo>
                <a:lnTo>
                  <a:pt x="2953800" y="36657"/>
                </a:lnTo>
                <a:lnTo>
                  <a:pt x="2951795" y="33794"/>
                </a:lnTo>
                <a:lnTo>
                  <a:pt x="2949791" y="28925"/>
                </a:lnTo>
                <a:close/>
                <a:moveTo>
                  <a:pt x="1791067" y="18615"/>
                </a:moveTo>
                <a:lnTo>
                  <a:pt x="1814264" y="18615"/>
                </a:lnTo>
                <a:lnTo>
                  <a:pt x="1838321" y="22624"/>
                </a:lnTo>
                <a:lnTo>
                  <a:pt x="1859514" y="25489"/>
                </a:lnTo>
                <a:lnTo>
                  <a:pt x="1878702" y="30357"/>
                </a:lnTo>
                <a:lnTo>
                  <a:pt x="1906482" y="25489"/>
                </a:lnTo>
                <a:lnTo>
                  <a:pt x="1910205" y="29498"/>
                </a:lnTo>
                <a:lnTo>
                  <a:pt x="1913068" y="30357"/>
                </a:lnTo>
                <a:lnTo>
                  <a:pt x="1916791" y="36085"/>
                </a:lnTo>
                <a:lnTo>
                  <a:pt x="1918796" y="38949"/>
                </a:lnTo>
                <a:lnTo>
                  <a:pt x="1921659" y="40953"/>
                </a:lnTo>
                <a:lnTo>
                  <a:pt x="1937984" y="47826"/>
                </a:lnTo>
                <a:lnTo>
                  <a:pt x="1957172" y="52695"/>
                </a:lnTo>
                <a:lnTo>
                  <a:pt x="1973496" y="56704"/>
                </a:lnTo>
                <a:lnTo>
                  <a:pt x="1973496" y="63578"/>
                </a:lnTo>
                <a:lnTo>
                  <a:pt x="1946575" y="63578"/>
                </a:lnTo>
                <a:lnTo>
                  <a:pt x="1935120" y="57850"/>
                </a:lnTo>
                <a:lnTo>
                  <a:pt x="1921659" y="57850"/>
                </a:lnTo>
                <a:lnTo>
                  <a:pt x="1906195" y="59855"/>
                </a:lnTo>
                <a:lnTo>
                  <a:pt x="1891876" y="63864"/>
                </a:lnTo>
                <a:lnTo>
                  <a:pt x="1891876" y="71596"/>
                </a:lnTo>
                <a:lnTo>
                  <a:pt x="1910205" y="71596"/>
                </a:lnTo>
                <a:lnTo>
                  <a:pt x="1923665" y="68733"/>
                </a:lnTo>
                <a:lnTo>
                  <a:pt x="1939989" y="66728"/>
                </a:lnTo>
                <a:lnTo>
                  <a:pt x="1960322" y="66728"/>
                </a:lnTo>
                <a:lnTo>
                  <a:pt x="1980655" y="66728"/>
                </a:lnTo>
                <a:lnTo>
                  <a:pt x="1996120" y="66728"/>
                </a:lnTo>
                <a:lnTo>
                  <a:pt x="2009581" y="80474"/>
                </a:lnTo>
                <a:lnTo>
                  <a:pt x="2025905" y="90211"/>
                </a:lnTo>
                <a:lnTo>
                  <a:pt x="2021036" y="100808"/>
                </a:lnTo>
                <a:lnTo>
                  <a:pt x="2011299" y="107682"/>
                </a:lnTo>
                <a:lnTo>
                  <a:pt x="2002708" y="112550"/>
                </a:lnTo>
                <a:lnTo>
                  <a:pt x="1991252" y="116559"/>
                </a:lnTo>
                <a:lnTo>
                  <a:pt x="1973783" y="116559"/>
                </a:lnTo>
                <a:lnTo>
                  <a:pt x="1958317" y="121428"/>
                </a:lnTo>
                <a:lnTo>
                  <a:pt x="1941993" y="121428"/>
                </a:lnTo>
                <a:lnTo>
                  <a:pt x="1923665" y="119423"/>
                </a:lnTo>
                <a:lnTo>
                  <a:pt x="1906195" y="117419"/>
                </a:lnTo>
                <a:lnTo>
                  <a:pt x="1890157" y="117419"/>
                </a:lnTo>
                <a:lnTo>
                  <a:pt x="1876697" y="121428"/>
                </a:lnTo>
                <a:lnTo>
                  <a:pt x="1866101" y="131165"/>
                </a:lnTo>
                <a:lnTo>
                  <a:pt x="1906482" y="131165"/>
                </a:lnTo>
                <a:lnTo>
                  <a:pt x="1919082" y="128302"/>
                </a:lnTo>
                <a:lnTo>
                  <a:pt x="1933402" y="126297"/>
                </a:lnTo>
                <a:lnTo>
                  <a:pt x="1950871" y="128302"/>
                </a:lnTo>
                <a:lnTo>
                  <a:pt x="1962327" y="131165"/>
                </a:lnTo>
                <a:lnTo>
                  <a:pt x="1965191" y="143767"/>
                </a:lnTo>
                <a:lnTo>
                  <a:pt x="1970918" y="141762"/>
                </a:lnTo>
                <a:lnTo>
                  <a:pt x="1978651" y="136893"/>
                </a:lnTo>
                <a:lnTo>
                  <a:pt x="1989248" y="132884"/>
                </a:lnTo>
                <a:lnTo>
                  <a:pt x="1998985" y="130879"/>
                </a:lnTo>
                <a:lnTo>
                  <a:pt x="2000989" y="136607"/>
                </a:lnTo>
                <a:lnTo>
                  <a:pt x="2002994" y="139470"/>
                </a:lnTo>
                <a:lnTo>
                  <a:pt x="2004998" y="141475"/>
                </a:lnTo>
                <a:lnTo>
                  <a:pt x="2007863" y="143480"/>
                </a:lnTo>
                <a:lnTo>
                  <a:pt x="2011585" y="146344"/>
                </a:lnTo>
                <a:lnTo>
                  <a:pt x="1996120" y="175269"/>
                </a:lnTo>
                <a:lnTo>
                  <a:pt x="2002994" y="175269"/>
                </a:lnTo>
                <a:lnTo>
                  <a:pt x="2014449" y="168396"/>
                </a:lnTo>
                <a:lnTo>
                  <a:pt x="2029914" y="159517"/>
                </a:lnTo>
                <a:lnTo>
                  <a:pt x="2048243" y="152645"/>
                </a:lnTo>
                <a:lnTo>
                  <a:pt x="2068576" y="145771"/>
                </a:lnTo>
                <a:lnTo>
                  <a:pt x="2090628" y="140902"/>
                </a:lnTo>
                <a:lnTo>
                  <a:pt x="2109816" y="140902"/>
                </a:lnTo>
                <a:lnTo>
                  <a:pt x="2129004" y="142907"/>
                </a:lnTo>
                <a:lnTo>
                  <a:pt x="2142464" y="150639"/>
                </a:lnTo>
                <a:lnTo>
                  <a:pt x="2150197" y="164386"/>
                </a:lnTo>
                <a:lnTo>
                  <a:pt x="2155925" y="164386"/>
                </a:lnTo>
                <a:lnTo>
                  <a:pt x="2155925" y="166391"/>
                </a:lnTo>
                <a:lnTo>
                  <a:pt x="2153920" y="168396"/>
                </a:lnTo>
                <a:lnTo>
                  <a:pt x="2151915" y="168396"/>
                </a:lnTo>
                <a:lnTo>
                  <a:pt x="2149911" y="168396"/>
                </a:lnTo>
                <a:lnTo>
                  <a:pt x="2147046" y="171260"/>
                </a:lnTo>
                <a:lnTo>
                  <a:pt x="2142178" y="173264"/>
                </a:lnTo>
                <a:lnTo>
                  <a:pt x="2136451" y="175269"/>
                </a:lnTo>
                <a:lnTo>
                  <a:pt x="2129577" y="177274"/>
                </a:lnTo>
                <a:lnTo>
                  <a:pt x="2124709" y="178133"/>
                </a:lnTo>
                <a:lnTo>
                  <a:pt x="2113253" y="196748"/>
                </a:lnTo>
                <a:lnTo>
                  <a:pt x="2091201" y="210495"/>
                </a:lnTo>
                <a:lnTo>
                  <a:pt x="2066286" y="219372"/>
                </a:lnTo>
                <a:lnTo>
                  <a:pt x="2036501" y="224241"/>
                </a:lnTo>
                <a:lnTo>
                  <a:pt x="2036501" y="229969"/>
                </a:lnTo>
                <a:lnTo>
                  <a:pt x="2036501" y="232832"/>
                </a:lnTo>
                <a:lnTo>
                  <a:pt x="2036501" y="234838"/>
                </a:lnTo>
                <a:lnTo>
                  <a:pt x="2034496" y="236842"/>
                </a:lnTo>
                <a:lnTo>
                  <a:pt x="2036501" y="237701"/>
                </a:lnTo>
                <a:lnTo>
                  <a:pt x="2036501" y="239706"/>
                </a:lnTo>
                <a:lnTo>
                  <a:pt x="2039365" y="243715"/>
                </a:lnTo>
                <a:lnTo>
                  <a:pt x="2044233" y="246579"/>
                </a:lnTo>
                <a:lnTo>
                  <a:pt x="2047957" y="248584"/>
                </a:lnTo>
                <a:lnTo>
                  <a:pt x="2050820" y="251447"/>
                </a:lnTo>
                <a:lnTo>
                  <a:pt x="2054543" y="253453"/>
                </a:lnTo>
                <a:lnTo>
                  <a:pt x="2057408" y="258321"/>
                </a:lnTo>
                <a:lnTo>
                  <a:pt x="2054543" y="265195"/>
                </a:lnTo>
                <a:lnTo>
                  <a:pt x="2050820" y="280659"/>
                </a:lnTo>
                <a:lnTo>
                  <a:pt x="2047957" y="299275"/>
                </a:lnTo>
                <a:lnTo>
                  <a:pt x="2044233" y="317890"/>
                </a:lnTo>
                <a:lnTo>
                  <a:pt x="2044233" y="333355"/>
                </a:lnTo>
                <a:lnTo>
                  <a:pt x="2047957" y="331350"/>
                </a:lnTo>
                <a:lnTo>
                  <a:pt x="2050820" y="331350"/>
                </a:lnTo>
                <a:lnTo>
                  <a:pt x="2052826" y="331350"/>
                </a:lnTo>
                <a:lnTo>
                  <a:pt x="2056548" y="331350"/>
                </a:lnTo>
                <a:lnTo>
                  <a:pt x="2057408" y="331350"/>
                </a:lnTo>
                <a:lnTo>
                  <a:pt x="2063136" y="333355"/>
                </a:lnTo>
                <a:lnTo>
                  <a:pt x="2061131" y="338223"/>
                </a:lnTo>
                <a:lnTo>
                  <a:pt x="2061131" y="340228"/>
                </a:lnTo>
                <a:lnTo>
                  <a:pt x="2061131" y="344238"/>
                </a:lnTo>
                <a:lnTo>
                  <a:pt x="2061131" y="345096"/>
                </a:lnTo>
                <a:lnTo>
                  <a:pt x="2061131" y="349106"/>
                </a:lnTo>
                <a:lnTo>
                  <a:pt x="2063136" y="355979"/>
                </a:lnTo>
                <a:lnTo>
                  <a:pt x="2057408" y="355979"/>
                </a:lnTo>
                <a:lnTo>
                  <a:pt x="2057408" y="358844"/>
                </a:lnTo>
                <a:lnTo>
                  <a:pt x="2054543" y="357984"/>
                </a:lnTo>
                <a:lnTo>
                  <a:pt x="2050820" y="353975"/>
                </a:lnTo>
                <a:lnTo>
                  <a:pt x="2049961" y="351970"/>
                </a:lnTo>
                <a:lnTo>
                  <a:pt x="2046238" y="351111"/>
                </a:lnTo>
                <a:lnTo>
                  <a:pt x="2043375" y="349106"/>
                </a:lnTo>
                <a:lnTo>
                  <a:pt x="2036501" y="349106"/>
                </a:lnTo>
                <a:lnTo>
                  <a:pt x="2032778" y="351111"/>
                </a:lnTo>
                <a:lnTo>
                  <a:pt x="2029914" y="351970"/>
                </a:lnTo>
                <a:lnTo>
                  <a:pt x="2026191" y="353975"/>
                </a:lnTo>
                <a:lnTo>
                  <a:pt x="2024187" y="355979"/>
                </a:lnTo>
                <a:lnTo>
                  <a:pt x="2021322" y="357984"/>
                </a:lnTo>
                <a:lnTo>
                  <a:pt x="2019318" y="360848"/>
                </a:lnTo>
                <a:lnTo>
                  <a:pt x="2017313" y="367721"/>
                </a:lnTo>
                <a:lnTo>
                  <a:pt x="2039365" y="374594"/>
                </a:lnTo>
                <a:lnTo>
                  <a:pt x="2044233" y="404665"/>
                </a:lnTo>
                <a:lnTo>
                  <a:pt x="2039365" y="404665"/>
                </a:lnTo>
                <a:lnTo>
                  <a:pt x="2036501" y="404665"/>
                </a:lnTo>
                <a:lnTo>
                  <a:pt x="2032778" y="406670"/>
                </a:lnTo>
                <a:lnTo>
                  <a:pt x="2029914" y="408674"/>
                </a:lnTo>
                <a:lnTo>
                  <a:pt x="2029914" y="415548"/>
                </a:lnTo>
                <a:lnTo>
                  <a:pt x="2037647" y="420416"/>
                </a:lnTo>
                <a:lnTo>
                  <a:pt x="2043375" y="427290"/>
                </a:lnTo>
                <a:lnTo>
                  <a:pt x="2046238" y="436168"/>
                </a:lnTo>
                <a:lnTo>
                  <a:pt x="2048243" y="449914"/>
                </a:lnTo>
                <a:lnTo>
                  <a:pt x="2039651" y="449914"/>
                </a:lnTo>
                <a:lnTo>
                  <a:pt x="2037647" y="449914"/>
                </a:lnTo>
                <a:lnTo>
                  <a:pt x="2032778" y="447909"/>
                </a:lnTo>
                <a:lnTo>
                  <a:pt x="2029914" y="449914"/>
                </a:lnTo>
                <a:lnTo>
                  <a:pt x="2024187" y="449914"/>
                </a:lnTo>
                <a:lnTo>
                  <a:pt x="2021322" y="452778"/>
                </a:lnTo>
                <a:lnTo>
                  <a:pt x="2017600" y="456788"/>
                </a:lnTo>
                <a:lnTo>
                  <a:pt x="2023328" y="459652"/>
                </a:lnTo>
                <a:lnTo>
                  <a:pt x="2026191" y="461657"/>
                </a:lnTo>
                <a:lnTo>
                  <a:pt x="2028196" y="463661"/>
                </a:lnTo>
                <a:lnTo>
                  <a:pt x="2030200" y="464520"/>
                </a:lnTo>
                <a:lnTo>
                  <a:pt x="2031060" y="470248"/>
                </a:lnTo>
                <a:lnTo>
                  <a:pt x="2033065" y="475117"/>
                </a:lnTo>
                <a:lnTo>
                  <a:pt x="2031060" y="477121"/>
                </a:lnTo>
                <a:lnTo>
                  <a:pt x="2031060" y="477980"/>
                </a:lnTo>
                <a:lnTo>
                  <a:pt x="2030200" y="479985"/>
                </a:lnTo>
                <a:lnTo>
                  <a:pt x="2030200" y="483994"/>
                </a:lnTo>
                <a:lnTo>
                  <a:pt x="2016168" y="483994"/>
                </a:lnTo>
                <a:lnTo>
                  <a:pt x="2002708" y="486858"/>
                </a:lnTo>
                <a:lnTo>
                  <a:pt x="1992111" y="490868"/>
                </a:lnTo>
                <a:lnTo>
                  <a:pt x="1995834" y="490868"/>
                </a:lnTo>
                <a:lnTo>
                  <a:pt x="2000702" y="493732"/>
                </a:lnTo>
                <a:lnTo>
                  <a:pt x="2004426" y="495737"/>
                </a:lnTo>
                <a:lnTo>
                  <a:pt x="2007290" y="495737"/>
                </a:lnTo>
                <a:lnTo>
                  <a:pt x="2011013" y="497741"/>
                </a:lnTo>
                <a:lnTo>
                  <a:pt x="2013877" y="500605"/>
                </a:lnTo>
                <a:lnTo>
                  <a:pt x="2016740" y="505474"/>
                </a:lnTo>
                <a:lnTo>
                  <a:pt x="2011013" y="514352"/>
                </a:lnTo>
                <a:lnTo>
                  <a:pt x="2007290" y="524948"/>
                </a:lnTo>
                <a:lnTo>
                  <a:pt x="2002421" y="536690"/>
                </a:lnTo>
                <a:lnTo>
                  <a:pt x="2000416" y="531822"/>
                </a:lnTo>
                <a:lnTo>
                  <a:pt x="1997553" y="527812"/>
                </a:lnTo>
                <a:lnTo>
                  <a:pt x="1995547" y="525808"/>
                </a:lnTo>
                <a:lnTo>
                  <a:pt x="1991825" y="525808"/>
                </a:lnTo>
                <a:lnTo>
                  <a:pt x="1986956" y="524948"/>
                </a:lnTo>
                <a:lnTo>
                  <a:pt x="1980083" y="524948"/>
                </a:lnTo>
                <a:lnTo>
                  <a:pt x="1980083" y="527812"/>
                </a:lnTo>
                <a:lnTo>
                  <a:pt x="1983806" y="527812"/>
                </a:lnTo>
                <a:lnTo>
                  <a:pt x="1995261" y="539554"/>
                </a:lnTo>
                <a:lnTo>
                  <a:pt x="2004998" y="553300"/>
                </a:lnTo>
                <a:lnTo>
                  <a:pt x="2010726" y="570771"/>
                </a:lnTo>
                <a:lnTo>
                  <a:pt x="2013590" y="591104"/>
                </a:lnTo>
                <a:lnTo>
                  <a:pt x="2010726" y="591104"/>
                </a:lnTo>
                <a:lnTo>
                  <a:pt x="2010726" y="595973"/>
                </a:lnTo>
                <a:lnTo>
                  <a:pt x="1983806" y="598836"/>
                </a:lnTo>
                <a:lnTo>
                  <a:pt x="1983806" y="580221"/>
                </a:lnTo>
                <a:lnTo>
                  <a:pt x="1980083" y="577357"/>
                </a:lnTo>
                <a:lnTo>
                  <a:pt x="1977219" y="575353"/>
                </a:lnTo>
                <a:lnTo>
                  <a:pt x="1975214" y="573348"/>
                </a:lnTo>
                <a:lnTo>
                  <a:pt x="1970345" y="570484"/>
                </a:lnTo>
                <a:lnTo>
                  <a:pt x="1964618" y="568479"/>
                </a:lnTo>
                <a:lnTo>
                  <a:pt x="1956885" y="573348"/>
                </a:lnTo>
                <a:lnTo>
                  <a:pt x="1946289" y="577357"/>
                </a:lnTo>
                <a:lnTo>
                  <a:pt x="1934834" y="578216"/>
                </a:lnTo>
                <a:lnTo>
                  <a:pt x="1924237" y="582225"/>
                </a:lnTo>
                <a:lnTo>
                  <a:pt x="1918510" y="587094"/>
                </a:lnTo>
                <a:lnTo>
                  <a:pt x="1924237" y="587094"/>
                </a:lnTo>
                <a:lnTo>
                  <a:pt x="1932829" y="587094"/>
                </a:lnTo>
                <a:lnTo>
                  <a:pt x="1946289" y="585090"/>
                </a:lnTo>
                <a:lnTo>
                  <a:pt x="1961754" y="584230"/>
                </a:lnTo>
                <a:lnTo>
                  <a:pt x="1961754" y="591104"/>
                </a:lnTo>
                <a:lnTo>
                  <a:pt x="1927960" y="602845"/>
                </a:lnTo>
                <a:lnTo>
                  <a:pt x="1927960" y="605710"/>
                </a:lnTo>
                <a:lnTo>
                  <a:pt x="1936552" y="605710"/>
                </a:lnTo>
                <a:lnTo>
                  <a:pt x="1941420" y="604851"/>
                </a:lnTo>
                <a:lnTo>
                  <a:pt x="1948294" y="602845"/>
                </a:lnTo>
                <a:lnTo>
                  <a:pt x="1955168" y="600841"/>
                </a:lnTo>
                <a:lnTo>
                  <a:pt x="1962040" y="598836"/>
                </a:lnTo>
                <a:lnTo>
                  <a:pt x="1964045" y="607714"/>
                </a:lnTo>
                <a:lnTo>
                  <a:pt x="1970918" y="611723"/>
                </a:lnTo>
                <a:lnTo>
                  <a:pt x="1977792" y="612583"/>
                </a:lnTo>
                <a:lnTo>
                  <a:pt x="1989248" y="611723"/>
                </a:lnTo>
                <a:lnTo>
                  <a:pt x="2002708" y="611723"/>
                </a:lnTo>
                <a:lnTo>
                  <a:pt x="2002708" y="614588"/>
                </a:lnTo>
                <a:lnTo>
                  <a:pt x="1998985" y="614588"/>
                </a:lnTo>
                <a:lnTo>
                  <a:pt x="1980655" y="632057"/>
                </a:lnTo>
                <a:lnTo>
                  <a:pt x="1960322" y="648668"/>
                </a:lnTo>
                <a:lnTo>
                  <a:pt x="1939989" y="662414"/>
                </a:lnTo>
                <a:lnTo>
                  <a:pt x="1916791" y="674156"/>
                </a:lnTo>
                <a:lnTo>
                  <a:pt x="1891876" y="679025"/>
                </a:lnTo>
                <a:lnTo>
                  <a:pt x="1862950" y="678166"/>
                </a:lnTo>
                <a:lnTo>
                  <a:pt x="1862950" y="683034"/>
                </a:lnTo>
                <a:lnTo>
                  <a:pt x="1862950" y="687903"/>
                </a:lnTo>
                <a:lnTo>
                  <a:pt x="1860946" y="691912"/>
                </a:lnTo>
                <a:lnTo>
                  <a:pt x="1858941" y="692771"/>
                </a:lnTo>
                <a:lnTo>
                  <a:pt x="1858081" y="692771"/>
                </a:lnTo>
                <a:lnTo>
                  <a:pt x="1856077" y="694776"/>
                </a:lnTo>
                <a:lnTo>
                  <a:pt x="1852354" y="696781"/>
                </a:lnTo>
                <a:lnTo>
                  <a:pt x="1849490" y="698786"/>
                </a:lnTo>
                <a:lnTo>
                  <a:pt x="1847486" y="699644"/>
                </a:lnTo>
                <a:lnTo>
                  <a:pt x="1844621" y="703654"/>
                </a:lnTo>
                <a:lnTo>
                  <a:pt x="1840899" y="713392"/>
                </a:lnTo>
                <a:lnTo>
                  <a:pt x="1838893" y="725992"/>
                </a:lnTo>
                <a:lnTo>
                  <a:pt x="1836030" y="733725"/>
                </a:lnTo>
                <a:lnTo>
                  <a:pt x="1827439" y="742603"/>
                </a:lnTo>
                <a:lnTo>
                  <a:pt x="1813119" y="752340"/>
                </a:lnTo>
                <a:lnTo>
                  <a:pt x="1793931" y="761218"/>
                </a:lnTo>
                <a:lnTo>
                  <a:pt x="1777607" y="768091"/>
                </a:lnTo>
                <a:lnTo>
                  <a:pt x="1762142" y="772101"/>
                </a:lnTo>
                <a:lnTo>
                  <a:pt x="1762142" y="768091"/>
                </a:lnTo>
                <a:lnTo>
                  <a:pt x="1762142" y="765227"/>
                </a:lnTo>
                <a:lnTo>
                  <a:pt x="1760137" y="765227"/>
                </a:lnTo>
                <a:lnTo>
                  <a:pt x="1760137" y="763222"/>
                </a:lnTo>
                <a:lnTo>
                  <a:pt x="1759279" y="761218"/>
                </a:lnTo>
                <a:lnTo>
                  <a:pt x="1757273" y="774964"/>
                </a:lnTo>
                <a:lnTo>
                  <a:pt x="1752405" y="786707"/>
                </a:lnTo>
                <a:lnTo>
                  <a:pt x="1748682" y="797303"/>
                </a:lnTo>
                <a:lnTo>
                  <a:pt x="1743814" y="807040"/>
                </a:lnTo>
                <a:lnTo>
                  <a:pt x="1740090" y="820787"/>
                </a:lnTo>
                <a:lnTo>
                  <a:pt x="1743814" y="822791"/>
                </a:lnTo>
                <a:lnTo>
                  <a:pt x="1743814" y="824796"/>
                </a:lnTo>
                <a:lnTo>
                  <a:pt x="1745818" y="824796"/>
                </a:lnTo>
                <a:lnTo>
                  <a:pt x="1745818" y="826801"/>
                </a:lnTo>
                <a:lnTo>
                  <a:pt x="1743814" y="827659"/>
                </a:lnTo>
                <a:lnTo>
                  <a:pt x="1740090" y="831669"/>
                </a:lnTo>
                <a:lnTo>
                  <a:pt x="1737226" y="833674"/>
                </a:lnTo>
                <a:lnTo>
                  <a:pt x="1734363" y="836538"/>
                </a:lnTo>
                <a:lnTo>
                  <a:pt x="1730639" y="838542"/>
                </a:lnTo>
                <a:lnTo>
                  <a:pt x="1728635" y="841407"/>
                </a:lnTo>
                <a:lnTo>
                  <a:pt x="1725770" y="846275"/>
                </a:lnTo>
                <a:lnTo>
                  <a:pt x="1718898" y="865750"/>
                </a:lnTo>
                <a:lnTo>
                  <a:pt x="1714029" y="886082"/>
                </a:lnTo>
                <a:lnTo>
                  <a:pt x="1712024" y="909567"/>
                </a:lnTo>
                <a:lnTo>
                  <a:pt x="1708301" y="931905"/>
                </a:lnTo>
                <a:lnTo>
                  <a:pt x="1703433" y="952238"/>
                </a:lnTo>
                <a:lnTo>
                  <a:pt x="1700569" y="950233"/>
                </a:lnTo>
                <a:lnTo>
                  <a:pt x="1698564" y="950233"/>
                </a:lnTo>
                <a:lnTo>
                  <a:pt x="1698564" y="948229"/>
                </a:lnTo>
                <a:lnTo>
                  <a:pt x="1696559" y="948229"/>
                </a:lnTo>
                <a:lnTo>
                  <a:pt x="1691690" y="945365"/>
                </a:lnTo>
                <a:lnTo>
                  <a:pt x="1683099" y="938492"/>
                </a:lnTo>
                <a:lnTo>
                  <a:pt x="1669639" y="927895"/>
                </a:lnTo>
                <a:lnTo>
                  <a:pt x="1654174" y="919018"/>
                </a:lnTo>
                <a:lnTo>
                  <a:pt x="1639855" y="909280"/>
                </a:lnTo>
                <a:lnTo>
                  <a:pt x="1628399" y="900402"/>
                </a:lnTo>
                <a:lnTo>
                  <a:pt x="1617803" y="895533"/>
                </a:lnTo>
                <a:lnTo>
                  <a:pt x="1614939" y="893529"/>
                </a:lnTo>
                <a:lnTo>
                  <a:pt x="1611216" y="856584"/>
                </a:lnTo>
                <a:lnTo>
                  <a:pt x="1609211" y="852575"/>
                </a:lnTo>
                <a:lnTo>
                  <a:pt x="1604343" y="849712"/>
                </a:lnTo>
                <a:lnTo>
                  <a:pt x="1601479" y="847707"/>
                </a:lnTo>
                <a:lnTo>
                  <a:pt x="1595751" y="843697"/>
                </a:lnTo>
                <a:lnTo>
                  <a:pt x="1592887" y="840834"/>
                </a:lnTo>
                <a:lnTo>
                  <a:pt x="1595751" y="838829"/>
                </a:lnTo>
                <a:lnTo>
                  <a:pt x="1595751" y="836824"/>
                </a:lnTo>
                <a:lnTo>
                  <a:pt x="1597756" y="835965"/>
                </a:lnTo>
                <a:lnTo>
                  <a:pt x="1599760" y="831955"/>
                </a:lnTo>
                <a:lnTo>
                  <a:pt x="1601765" y="829092"/>
                </a:lnTo>
                <a:lnTo>
                  <a:pt x="1593173" y="829092"/>
                </a:lnTo>
                <a:lnTo>
                  <a:pt x="1588304" y="829092"/>
                </a:lnTo>
                <a:lnTo>
                  <a:pt x="1584582" y="829092"/>
                </a:lnTo>
                <a:lnTo>
                  <a:pt x="1582578" y="827086"/>
                </a:lnTo>
                <a:lnTo>
                  <a:pt x="1581718" y="824223"/>
                </a:lnTo>
                <a:lnTo>
                  <a:pt x="1577995" y="818495"/>
                </a:lnTo>
                <a:lnTo>
                  <a:pt x="1575990" y="815632"/>
                </a:lnTo>
                <a:lnTo>
                  <a:pt x="1575990" y="811622"/>
                </a:lnTo>
                <a:lnTo>
                  <a:pt x="1575990" y="810763"/>
                </a:lnTo>
                <a:lnTo>
                  <a:pt x="1575990" y="806754"/>
                </a:lnTo>
                <a:lnTo>
                  <a:pt x="1577995" y="803889"/>
                </a:lnTo>
                <a:lnTo>
                  <a:pt x="1577995" y="799880"/>
                </a:lnTo>
                <a:lnTo>
                  <a:pt x="1568258" y="799880"/>
                </a:lnTo>
                <a:lnTo>
                  <a:pt x="1568258" y="795012"/>
                </a:lnTo>
                <a:lnTo>
                  <a:pt x="1569117" y="790143"/>
                </a:lnTo>
                <a:lnTo>
                  <a:pt x="1571122" y="788138"/>
                </a:lnTo>
                <a:lnTo>
                  <a:pt x="1571122" y="784702"/>
                </a:lnTo>
                <a:lnTo>
                  <a:pt x="1573127" y="781838"/>
                </a:lnTo>
                <a:lnTo>
                  <a:pt x="1575131" y="776969"/>
                </a:lnTo>
                <a:lnTo>
                  <a:pt x="1569403" y="776969"/>
                </a:lnTo>
                <a:lnTo>
                  <a:pt x="1563675" y="776969"/>
                </a:lnTo>
                <a:lnTo>
                  <a:pt x="1560812" y="774964"/>
                </a:lnTo>
                <a:lnTo>
                  <a:pt x="1555084" y="772960"/>
                </a:lnTo>
                <a:lnTo>
                  <a:pt x="1554225" y="747758"/>
                </a:lnTo>
                <a:lnTo>
                  <a:pt x="1552220" y="724273"/>
                </a:lnTo>
                <a:lnTo>
                  <a:pt x="1552220" y="701936"/>
                </a:lnTo>
                <a:lnTo>
                  <a:pt x="1559093" y="679598"/>
                </a:lnTo>
                <a:lnTo>
                  <a:pt x="1565967" y="669861"/>
                </a:lnTo>
                <a:lnTo>
                  <a:pt x="1574558" y="662987"/>
                </a:lnTo>
                <a:lnTo>
                  <a:pt x="1581432" y="657259"/>
                </a:lnTo>
                <a:lnTo>
                  <a:pt x="1586300" y="649527"/>
                </a:lnTo>
                <a:lnTo>
                  <a:pt x="1591169" y="638931"/>
                </a:lnTo>
                <a:lnTo>
                  <a:pt x="1593173" y="620316"/>
                </a:lnTo>
                <a:lnTo>
                  <a:pt x="1589450" y="620316"/>
                </a:lnTo>
                <a:lnTo>
                  <a:pt x="1586587" y="624325"/>
                </a:lnTo>
                <a:lnTo>
                  <a:pt x="1582864" y="625184"/>
                </a:lnTo>
                <a:lnTo>
                  <a:pt x="1582005" y="625184"/>
                </a:lnTo>
                <a:lnTo>
                  <a:pt x="1578281" y="625184"/>
                </a:lnTo>
                <a:lnTo>
                  <a:pt x="1575417" y="624325"/>
                </a:lnTo>
                <a:lnTo>
                  <a:pt x="1561958" y="620316"/>
                </a:lnTo>
                <a:lnTo>
                  <a:pt x="1551361" y="613442"/>
                </a:lnTo>
                <a:lnTo>
                  <a:pt x="1544487" y="603705"/>
                </a:lnTo>
                <a:lnTo>
                  <a:pt x="1541624" y="586236"/>
                </a:lnTo>
                <a:lnTo>
                  <a:pt x="1546492" y="586236"/>
                </a:lnTo>
                <a:lnTo>
                  <a:pt x="1546492" y="583371"/>
                </a:lnTo>
                <a:lnTo>
                  <a:pt x="1555084" y="588240"/>
                </a:lnTo>
                <a:lnTo>
                  <a:pt x="1564821" y="595113"/>
                </a:lnTo>
                <a:lnTo>
                  <a:pt x="1573412" y="597977"/>
                </a:lnTo>
                <a:lnTo>
                  <a:pt x="1583150" y="597977"/>
                </a:lnTo>
                <a:lnTo>
                  <a:pt x="1583150" y="597118"/>
                </a:lnTo>
                <a:lnTo>
                  <a:pt x="1585155" y="595113"/>
                </a:lnTo>
                <a:lnTo>
                  <a:pt x="1585155" y="592822"/>
                </a:lnTo>
                <a:lnTo>
                  <a:pt x="1587160" y="589958"/>
                </a:lnTo>
                <a:lnTo>
                  <a:pt x="1568830" y="576212"/>
                </a:lnTo>
                <a:lnTo>
                  <a:pt x="1553366" y="556738"/>
                </a:lnTo>
                <a:lnTo>
                  <a:pt x="1548498" y="558742"/>
                </a:lnTo>
                <a:lnTo>
                  <a:pt x="1544774" y="560747"/>
                </a:lnTo>
                <a:lnTo>
                  <a:pt x="1539905" y="562751"/>
                </a:lnTo>
                <a:lnTo>
                  <a:pt x="1535037" y="563610"/>
                </a:lnTo>
                <a:lnTo>
                  <a:pt x="1531314" y="560747"/>
                </a:lnTo>
                <a:lnTo>
                  <a:pt x="1530455" y="558742"/>
                </a:lnTo>
                <a:lnTo>
                  <a:pt x="1528450" y="555878"/>
                </a:lnTo>
                <a:lnTo>
                  <a:pt x="1526445" y="553873"/>
                </a:lnTo>
                <a:lnTo>
                  <a:pt x="1523582" y="549005"/>
                </a:lnTo>
                <a:lnTo>
                  <a:pt x="1533319" y="538408"/>
                </a:lnTo>
                <a:lnTo>
                  <a:pt x="1535323" y="523802"/>
                </a:lnTo>
                <a:lnTo>
                  <a:pt x="1533319" y="504328"/>
                </a:lnTo>
                <a:lnTo>
                  <a:pt x="1528450" y="483994"/>
                </a:lnTo>
                <a:lnTo>
                  <a:pt x="1519858" y="462515"/>
                </a:lnTo>
                <a:lnTo>
                  <a:pt x="1510121" y="442182"/>
                </a:lnTo>
                <a:lnTo>
                  <a:pt x="1497520" y="423566"/>
                </a:lnTo>
                <a:lnTo>
                  <a:pt x="1487783" y="406097"/>
                </a:lnTo>
                <a:lnTo>
                  <a:pt x="1479192" y="392351"/>
                </a:lnTo>
                <a:lnTo>
                  <a:pt x="1458858" y="378604"/>
                </a:lnTo>
                <a:lnTo>
                  <a:pt x="1435660" y="373735"/>
                </a:lnTo>
                <a:lnTo>
                  <a:pt x="1411603" y="373735"/>
                </a:lnTo>
                <a:lnTo>
                  <a:pt x="1384684" y="373735"/>
                </a:lnTo>
                <a:lnTo>
                  <a:pt x="1358622" y="375740"/>
                </a:lnTo>
                <a:lnTo>
                  <a:pt x="1331702" y="373735"/>
                </a:lnTo>
                <a:lnTo>
                  <a:pt x="1331702" y="368867"/>
                </a:lnTo>
                <a:lnTo>
                  <a:pt x="1331702" y="364857"/>
                </a:lnTo>
                <a:lnTo>
                  <a:pt x="1332561" y="363998"/>
                </a:lnTo>
                <a:lnTo>
                  <a:pt x="1332561" y="361994"/>
                </a:lnTo>
                <a:lnTo>
                  <a:pt x="1332561" y="359988"/>
                </a:lnTo>
                <a:lnTo>
                  <a:pt x="1331702" y="357984"/>
                </a:lnTo>
                <a:lnTo>
                  <a:pt x="1321106" y="353116"/>
                </a:lnTo>
                <a:lnTo>
                  <a:pt x="1311368" y="350251"/>
                </a:lnTo>
                <a:lnTo>
                  <a:pt x="1300772" y="343379"/>
                </a:lnTo>
                <a:lnTo>
                  <a:pt x="1309363" y="343379"/>
                </a:lnTo>
                <a:lnTo>
                  <a:pt x="1319101" y="339369"/>
                </a:lnTo>
                <a:lnTo>
                  <a:pt x="1332561" y="336505"/>
                </a:lnTo>
                <a:lnTo>
                  <a:pt x="1348026" y="334500"/>
                </a:lnTo>
                <a:lnTo>
                  <a:pt x="1359481" y="330490"/>
                </a:lnTo>
                <a:lnTo>
                  <a:pt x="1368073" y="323618"/>
                </a:lnTo>
                <a:lnTo>
                  <a:pt x="1327692" y="323618"/>
                </a:lnTo>
                <a:lnTo>
                  <a:pt x="1317955" y="320753"/>
                </a:lnTo>
                <a:lnTo>
                  <a:pt x="1309363" y="320753"/>
                </a:lnTo>
                <a:lnTo>
                  <a:pt x="1298767" y="318749"/>
                </a:lnTo>
                <a:lnTo>
                  <a:pt x="1291035" y="316744"/>
                </a:lnTo>
                <a:lnTo>
                  <a:pt x="1282443" y="313881"/>
                </a:lnTo>
                <a:lnTo>
                  <a:pt x="1277575" y="305003"/>
                </a:lnTo>
                <a:lnTo>
                  <a:pt x="1275570" y="291255"/>
                </a:lnTo>
                <a:lnTo>
                  <a:pt x="1295903" y="288392"/>
                </a:lnTo>
                <a:lnTo>
                  <a:pt x="1314232" y="281518"/>
                </a:lnTo>
                <a:lnTo>
                  <a:pt x="1329697" y="274646"/>
                </a:lnTo>
                <a:lnTo>
                  <a:pt x="1346021" y="267772"/>
                </a:lnTo>
                <a:lnTo>
                  <a:pt x="1379815" y="267772"/>
                </a:lnTo>
                <a:lnTo>
                  <a:pt x="1393275" y="223095"/>
                </a:lnTo>
                <a:lnTo>
                  <a:pt x="1361486" y="223095"/>
                </a:lnTo>
                <a:lnTo>
                  <a:pt x="1352894" y="211354"/>
                </a:lnTo>
                <a:lnTo>
                  <a:pt x="1363491" y="204480"/>
                </a:lnTo>
                <a:lnTo>
                  <a:pt x="1371224" y="197608"/>
                </a:lnTo>
                <a:lnTo>
                  <a:pt x="1381819" y="192739"/>
                </a:lnTo>
                <a:lnTo>
                  <a:pt x="1393275" y="188729"/>
                </a:lnTo>
                <a:lnTo>
                  <a:pt x="1393275" y="176988"/>
                </a:lnTo>
                <a:lnTo>
                  <a:pt x="1406735" y="170114"/>
                </a:lnTo>
                <a:lnTo>
                  <a:pt x="1413609" y="162382"/>
                </a:lnTo>
                <a:lnTo>
                  <a:pt x="1420482" y="151785"/>
                </a:lnTo>
                <a:lnTo>
                  <a:pt x="1431078" y="144912"/>
                </a:lnTo>
                <a:lnTo>
                  <a:pt x="1442534" y="140043"/>
                </a:lnTo>
                <a:lnTo>
                  <a:pt x="1452271" y="140043"/>
                </a:lnTo>
                <a:lnTo>
                  <a:pt x="1460862" y="142907"/>
                </a:lnTo>
                <a:lnTo>
                  <a:pt x="1472318" y="142048"/>
                </a:lnTo>
                <a:lnTo>
                  <a:pt x="1463727" y="138039"/>
                </a:lnTo>
                <a:lnTo>
                  <a:pt x="1458858" y="136034"/>
                </a:lnTo>
                <a:lnTo>
                  <a:pt x="1453989" y="135174"/>
                </a:lnTo>
                <a:lnTo>
                  <a:pt x="1449121" y="129447"/>
                </a:lnTo>
                <a:lnTo>
                  <a:pt x="1465444" y="126583"/>
                </a:lnTo>
                <a:lnTo>
                  <a:pt x="1480909" y="121714"/>
                </a:lnTo>
                <a:lnTo>
                  <a:pt x="1494370" y="117705"/>
                </a:lnTo>
                <a:lnTo>
                  <a:pt x="1509834" y="114841"/>
                </a:lnTo>
                <a:lnTo>
                  <a:pt x="1510694" y="121714"/>
                </a:lnTo>
                <a:lnTo>
                  <a:pt x="1512699" y="124578"/>
                </a:lnTo>
                <a:lnTo>
                  <a:pt x="1514703" y="129447"/>
                </a:lnTo>
                <a:lnTo>
                  <a:pt x="1516708" y="133457"/>
                </a:lnTo>
                <a:lnTo>
                  <a:pt x="1521577" y="135461"/>
                </a:lnTo>
                <a:lnTo>
                  <a:pt x="1528450" y="136320"/>
                </a:lnTo>
                <a:lnTo>
                  <a:pt x="1528450" y="131452"/>
                </a:lnTo>
                <a:lnTo>
                  <a:pt x="1531314" y="126583"/>
                </a:lnTo>
                <a:lnTo>
                  <a:pt x="1533319" y="119709"/>
                </a:lnTo>
                <a:lnTo>
                  <a:pt x="1535323" y="114841"/>
                </a:lnTo>
                <a:lnTo>
                  <a:pt x="1538187" y="119709"/>
                </a:lnTo>
                <a:lnTo>
                  <a:pt x="1543915" y="124578"/>
                </a:lnTo>
                <a:lnTo>
                  <a:pt x="1546779" y="128588"/>
                </a:lnTo>
                <a:lnTo>
                  <a:pt x="1553652" y="131452"/>
                </a:lnTo>
                <a:lnTo>
                  <a:pt x="1560525" y="133457"/>
                </a:lnTo>
                <a:lnTo>
                  <a:pt x="1556802" y="111118"/>
                </a:lnTo>
                <a:lnTo>
                  <a:pt x="1569403" y="108255"/>
                </a:lnTo>
                <a:lnTo>
                  <a:pt x="1579140" y="104245"/>
                </a:lnTo>
                <a:lnTo>
                  <a:pt x="1594605" y="108255"/>
                </a:lnTo>
                <a:lnTo>
                  <a:pt x="1610930" y="115127"/>
                </a:lnTo>
                <a:lnTo>
                  <a:pt x="1628399" y="124864"/>
                </a:lnTo>
                <a:lnTo>
                  <a:pt x="1646728" y="133743"/>
                </a:lnTo>
                <a:lnTo>
                  <a:pt x="1662193" y="140616"/>
                </a:lnTo>
                <a:lnTo>
                  <a:pt x="1676512" y="145484"/>
                </a:lnTo>
                <a:lnTo>
                  <a:pt x="1676512" y="142621"/>
                </a:lnTo>
                <a:lnTo>
                  <a:pt x="1666775" y="133743"/>
                </a:lnTo>
                <a:lnTo>
                  <a:pt x="1659902" y="126869"/>
                </a:lnTo>
                <a:lnTo>
                  <a:pt x="1656179" y="117992"/>
                </a:lnTo>
                <a:lnTo>
                  <a:pt x="1661906" y="108255"/>
                </a:lnTo>
                <a:lnTo>
                  <a:pt x="1658183" y="104245"/>
                </a:lnTo>
                <a:lnTo>
                  <a:pt x="1653315" y="99377"/>
                </a:lnTo>
                <a:lnTo>
                  <a:pt x="1648446" y="95366"/>
                </a:lnTo>
                <a:lnTo>
                  <a:pt x="1643578" y="92503"/>
                </a:lnTo>
                <a:lnTo>
                  <a:pt x="1639855" y="88494"/>
                </a:lnTo>
                <a:lnTo>
                  <a:pt x="1643578" y="80761"/>
                </a:lnTo>
                <a:lnTo>
                  <a:pt x="1653315" y="83625"/>
                </a:lnTo>
                <a:lnTo>
                  <a:pt x="1666775" y="85629"/>
                </a:lnTo>
                <a:lnTo>
                  <a:pt x="1678230" y="83625"/>
                </a:lnTo>
                <a:lnTo>
                  <a:pt x="1686822" y="76751"/>
                </a:lnTo>
                <a:lnTo>
                  <a:pt x="1646442" y="76751"/>
                </a:lnTo>
                <a:lnTo>
                  <a:pt x="1646442" y="73888"/>
                </a:lnTo>
                <a:lnTo>
                  <a:pt x="1643578" y="73888"/>
                </a:lnTo>
                <a:lnTo>
                  <a:pt x="1643578" y="69879"/>
                </a:lnTo>
                <a:lnTo>
                  <a:pt x="1648446" y="67014"/>
                </a:lnTo>
                <a:lnTo>
                  <a:pt x="1653315" y="63005"/>
                </a:lnTo>
                <a:lnTo>
                  <a:pt x="1658183" y="60142"/>
                </a:lnTo>
                <a:lnTo>
                  <a:pt x="1663052" y="56131"/>
                </a:lnTo>
                <a:lnTo>
                  <a:pt x="1668780" y="55273"/>
                </a:lnTo>
                <a:lnTo>
                  <a:pt x="1689973" y="58136"/>
                </a:lnTo>
                <a:lnTo>
                  <a:pt x="1695700" y="42671"/>
                </a:lnTo>
                <a:lnTo>
                  <a:pt x="1720615" y="46681"/>
                </a:lnTo>
                <a:lnTo>
                  <a:pt x="1722621" y="46681"/>
                </a:lnTo>
                <a:lnTo>
                  <a:pt x="1723480" y="42671"/>
                </a:lnTo>
                <a:lnTo>
                  <a:pt x="1725484" y="41812"/>
                </a:lnTo>
                <a:lnTo>
                  <a:pt x="1727489" y="37803"/>
                </a:lnTo>
                <a:lnTo>
                  <a:pt x="1732358" y="35799"/>
                </a:lnTo>
                <a:lnTo>
                  <a:pt x="1736081" y="41526"/>
                </a:lnTo>
                <a:lnTo>
                  <a:pt x="1740949" y="46394"/>
                </a:lnTo>
                <a:lnTo>
                  <a:pt x="1745818" y="51263"/>
                </a:lnTo>
                <a:lnTo>
                  <a:pt x="1745818" y="42385"/>
                </a:lnTo>
                <a:lnTo>
                  <a:pt x="1747823" y="41526"/>
                </a:lnTo>
                <a:lnTo>
                  <a:pt x="1747823" y="39522"/>
                </a:lnTo>
                <a:lnTo>
                  <a:pt x="1747823" y="37516"/>
                </a:lnTo>
                <a:lnTo>
                  <a:pt x="1747823" y="35512"/>
                </a:lnTo>
                <a:lnTo>
                  <a:pt x="1748682" y="32648"/>
                </a:lnTo>
                <a:lnTo>
                  <a:pt x="1750686" y="30644"/>
                </a:lnTo>
                <a:lnTo>
                  <a:pt x="1754410" y="28639"/>
                </a:lnTo>
                <a:lnTo>
                  <a:pt x="1770733" y="20907"/>
                </a:lnTo>
                <a:close/>
                <a:moveTo>
                  <a:pt x="3005922" y="15465"/>
                </a:moveTo>
                <a:lnTo>
                  <a:pt x="3015659" y="18329"/>
                </a:lnTo>
                <a:lnTo>
                  <a:pt x="3015659" y="25202"/>
                </a:lnTo>
                <a:lnTo>
                  <a:pt x="3001340" y="25202"/>
                </a:lnTo>
                <a:close/>
                <a:moveTo>
                  <a:pt x="3342141" y="295"/>
                </a:moveTo>
                <a:lnTo>
                  <a:pt x="3350446" y="8878"/>
                </a:lnTo>
                <a:lnTo>
                  <a:pt x="3355315" y="18615"/>
                </a:lnTo>
                <a:lnTo>
                  <a:pt x="3360184" y="30357"/>
                </a:lnTo>
                <a:lnTo>
                  <a:pt x="3351592" y="30357"/>
                </a:lnTo>
                <a:lnTo>
                  <a:pt x="3351592" y="25202"/>
                </a:lnTo>
                <a:lnTo>
                  <a:pt x="3348728" y="22338"/>
                </a:lnTo>
                <a:lnTo>
                  <a:pt x="3345005" y="18329"/>
                </a:lnTo>
                <a:lnTo>
                  <a:pt x="3344145" y="13460"/>
                </a:lnTo>
                <a:lnTo>
                  <a:pt x="3342141" y="8591"/>
                </a:lnTo>
                <a:close/>
                <a:moveTo>
                  <a:pt x="3459274" y="0"/>
                </a:moveTo>
                <a:lnTo>
                  <a:pt x="3464142" y="2863"/>
                </a:lnTo>
                <a:lnTo>
                  <a:pt x="3467865" y="6873"/>
                </a:lnTo>
                <a:lnTo>
                  <a:pt x="3469870" y="9737"/>
                </a:lnTo>
                <a:lnTo>
                  <a:pt x="3470729" y="15465"/>
                </a:lnTo>
                <a:lnTo>
                  <a:pt x="3472734" y="18329"/>
                </a:lnTo>
                <a:lnTo>
                  <a:pt x="3474739" y="23197"/>
                </a:lnTo>
                <a:lnTo>
                  <a:pt x="3477602" y="25202"/>
                </a:lnTo>
                <a:lnTo>
                  <a:pt x="3488199" y="30071"/>
                </a:lnTo>
                <a:lnTo>
                  <a:pt x="3497936" y="32075"/>
                </a:lnTo>
                <a:lnTo>
                  <a:pt x="3504809" y="32075"/>
                </a:lnTo>
                <a:lnTo>
                  <a:pt x="3509678" y="36085"/>
                </a:lnTo>
                <a:lnTo>
                  <a:pt x="3513401" y="42958"/>
                </a:lnTo>
                <a:lnTo>
                  <a:pt x="3515405" y="56704"/>
                </a:lnTo>
                <a:lnTo>
                  <a:pt x="3513401" y="57564"/>
                </a:lnTo>
                <a:lnTo>
                  <a:pt x="3513401" y="59569"/>
                </a:lnTo>
                <a:lnTo>
                  <a:pt x="3513401" y="61573"/>
                </a:lnTo>
                <a:lnTo>
                  <a:pt x="3511396" y="63578"/>
                </a:lnTo>
                <a:lnTo>
                  <a:pt x="3490203" y="63578"/>
                </a:lnTo>
                <a:lnTo>
                  <a:pt x="3468152" y="63578"/>
                </a:lnTo>
                <a:lnTo>
                  <a:pt x="3449823" y="71310"/>
                </a:lnTo>
                <a:lnTo>
                  <a:pt x="3446099" y="73315"/>
                </a:lnTo>
                <a:lnTo>
                  <a:pt x="3444095" y="77324"/>
                </a:lnTo>
                <a:lnTo>
                  <a:pt x="3443236" y="78184"/>
                </a:lnTo>
                <a:lnTo>
                  <a:pt x="3441231" y="80188"/>
                </a:lnTo>
                <a:lnTo>
                  <a:pt x="3439227" y="82193"/>
                </a:lnTo>
                <a:lnTo>
                  <a:pt x="3436362" y="84198"/>
                </a:lnTo>
                <a:lnTo>
                  <a:pt x="3430635" y="87062"/>
                </a:lnTo>
                <a:lnTo>
                  <a:pt x="3427771" y="82193"/>
                </a:lnTo>
                <a:lnTo>
                  <a:pt x="3425766" y="78184"/>
                </a:lnTo>
                <a:lnTo>
                  <a:pt x="3422902" y="75320"/>
                </a:lnTo>
                <a:lnTo>
                  <a:pt x="3434358" y="46108"/>
                </a:lnTo>
                <a:lnTo>
                  <a:pt x="3445814" y="22624"/>
                </a:lnTo>
                <a:close/>
                <a:moveTo>
                  <a:pt x="3341855" y="0"/>
                </a:moveTo>
                <a:lnTo>
                  <a:pt x="3342141" y="0"/>
                </a:lnTo>
                <a:lnTo>
                  <a:pt x="3342141" y="295"/>
                </a:lnTo>
                <a:close/>
              </a:path>
            </a:pathLst>
          </a:custGeom>
          <a:solidFill>
            <a:srgbClr val="0070C0"/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1F74A5AB-2656-4DC8-A6B9-0B4B61536894}"/>
              </a:ext>
            </a:extLst>
          </p:cNvPr>
          <p:cNvSpPr txBox="1"/>
          <p:nvPr/>
        </p:nvSpPr>
        <p:spPr>
          <a:xfrm>
            <a:off x="8009826" y="4144637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ارائه ساده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50D458C5-6A7A-448B-9BB0-5DBF0388352A}"/>
              </a:ext>
            </a:extLst>
          </p:cNvPr>
          <p:cNvSpPr txBox="1"/>
          <p:nvPr/>
        </p:nvSpPr>
        <p:spPr>
          <a:xfrm>
            <a:off x="8009826" y="4486493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ارائه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CF500E51-761D-43F8-A524-FE742C5156C2}"/>
              </a:ext>
            </a:extLst>
          </p:cNvPr>
          <p:cNvSpPr txBox="1"/>
          <p:nvPr/>
        </p:nvSpPr>
        <p:spPr>
          <a:xfrm>
            <a:off x="8009826" y="5512061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600" dirty="0">
                <a:solidFill>
                  <a:srgbClr val="1DB1BF"/>
                </a:solidFill>
                <a:ea typeface="FZShuTi" pitchFamily="2" charset="-122"/>
                <a:cs typeface="B Nazanin" panose="00000400000000000000" pitchFamily="2" charset="-78"/>
              </a:rPr>
              <a:t>ارائه پاورپوینت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63E321FC-4CDA-454B-83D0-D6FBA919706F}"/>
              </a:ext>
            </a:extLst>
          </p:cNvPr>
          <p:cNvSpPr txBox="1"/>
          <p:nvPr/>
        </p:nvSpPr>
        <p:spPr>
          <a:xfrm>
            <a:off x="8009826" y="5170205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نمونه کارها ساده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4C867FC4-4D5E-4067-B0D9-54F0B2AA1DBD}"/>
              </a:ext>
            </a:extLst>
          </p:cNvPr>
          <p:cNvSpPr txBox="1"/>
          <p:nvPr/>
        </p:nvSpPr>
        <p:spPr>
          <a:xfrm>
            <a:off x="8009826" y="4828349"/>
            <a:ext cx="2953448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نمونه کارها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6" name="Rectangle 7">
            <a:extLst>
              <a:ext uri="{FF2B5EF4-FFF2-40B4-BE49-F238E27FC236}">
                <a16:creationId xmlns:a16="http://schemas.microsoft.com/office/drawing/2014/main" id="{C774C0C0-56A3-4634-BBAC-5431A593CF0E}"/>
              </a:ext>
            </a:extLst>
          </p:cNvPr>
          <p:cNvSpPr/>
          <p:nvPr/>
        </p:nvSpPr>
        <p:spPr>
          <a:xfrm rot="18900000">
            <a:off x="11240549" y="6181639"/>
            <a:ext cx="142555" cy="317583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7" name="Block Arc 14">
            <a:extLst>
              <a:ext uri="{FF2B5EF4-FFF2-40B4-BE49-F238E27FC236}">
                <a16:creationId xmlns:a16="http://schemas.microsoft.com/office/drawing/2014/main" id="{9AE4975D-4AD7-47F3-8B13-AEFE7885195E}"/>
              </a:ext>
            </a:extLst>
          </p:cNvPr>
          <p:cNvSpPr/>
          <p:nvPr/>
        </p:nvSpPr>
        <p:spPr>
          <a:xfrm rot="16200000">
            <a:off x="11171371" y="4549305"/>
            <a:ext cx="280910" cy="28109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8" name="Round Same Side Corner Rectangle 21">
            <a:extLst>
              <a:ext uri="{FF2B5EF4-FFF2-40B4-BE49-F238E27FC236}">
                <a16:creationId xmlns:a16="http://schemas.microsoft.com/office/drawing/2014/main" id="{1B3FA6A8-A68B-49E9-8607-CE8E1ECB3794}"/>
              </a:ext>
            </a:extLst>
          </p:cNvPr>
          <p:cNvSpPr/>
          <p:nvPr/>
        </p:nvSpPr>
        <p:spPr>
          <a:xfrm rot="10800000">
            <a:off x="11215384" y="5548298"/>
            <a:ext cx="192884" cy="217813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9" name="Isosceles Triangle 13">
            <a:extLst>
              <a:ext uri="{FF2B5EF4-FFF2-40B4-BE49-F238E27FC236}">
                <a16:creationId xmlns:a16="http://schemas.microsoft.com/office/drawing/2014/main" id="{633F268B-5D04-45D9-9CAA-4F2F19D7167F}"/>
              </a:ext>
            </a:extLst>
          </p:cNvPr>
          <p:cNvSpPr/>
          <p:nvPr/>
        </p:nvSpPr>
        <p:spPr>
          <a:xfrm rot="13422650">
            <a:off x="11225532" y="4118398"/>
            <a:ext cx="172589" cy="341788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0" name="Rectangle 16">
            <a:extLst>
              <a:ext uri="{FF2B5EF4-FFF2-40B4-BE49-F238E27FC236}">
                <a16:creationId xmlns:a16="http://schemas.microsoft.com/office/drawing/2014/main" id="{B6C9D428-2397-4A38-B9D9-7E1ECDA97A86}"/>
              </a:ext>
            </a:extLst>
          </p:cNvPr>
          <p:cNvSpPr/>
          <p:nvPr/>
        </p:nvSpPr>
        <p:spPr>
          <a:xfrm rot="2700000">
            <a:off x="11219559" y="5201401"/>
            <a:ext cx="184534" cy="330836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1" name="Frame 17">
            <a:extLst>
              <a:ext uri="{FF2B5EF4-FFF2-40B4-BE49-F238E27FC236}">
                <a16:creationId xmlns:a16="http://schemas.microsoft.com/office/drawing/2014/main" id="{E04CF745-73FD-4FD1-B27D-29C21101B8FF}"/>
              </a:ext>
            </a:extLst>
          </p:cNvPr>
          <p:cNvSpPr/>
          <p:nvPr/>
        </p:nvSpPr>
        <p:spPr>
          <a:xfrm>
            <a:off x="11178916" y="4919520"/>
            <a:ext cx="265820" cy="26582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8DDD2FBB-5B17-421D-93F6-E1DB363EA626}"/>
              </a:ext>
            </a:extLst>
          </p:cNvPr>
          <p:cNvSpPr txBox="1"/>
          <p:nvPr/>
        </p:nvSpPr>
        <p:spPr>
          <a:xfrm>
            <a:off x="-219320" y="5302686"/>
            <a:ext cx="3683604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ALLPPT Layout</a:t>
            </a:r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 برای ارائه شما</a:t>
            </a:r>
            <a:endParaRPr lang="ko-KR" altLang="en-US" sz="3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88E06EE4-A643-4826-9596-D09F5C6BF323}"/>
              </a:ext>
            </a:extLst>
          </p:cNvPr>
          <p:cNvSpPr txBox="1"/>
          <p:nvPr/>
        </p:nvSpPr>
        <p:spPr>
          <a:xfrm>
            <a:off x="4154223" y="311769"/>
            <a:ext cx="464025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32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B9D7676-C2B0-46D4-9E41-B486C229FE49}"/>
              </a:ext>
            </a:extLst>
          </p:cNvPr>
          <p:cNvSpPr txBox="1"/>
          <p:nvPr/>
        </p:nvSpPr>
        <p:spPr>
          <a:xfrm>
            <a:off x="724918" y="2212323"/>
            <a:ext cx="22500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C10093E-107D-4DF9-887A-B4FFED4216A3}"/>
              </a:ext>
            </a:extLst>
          </p:cNvPr>
          <p:cNvSpPr txBox="1"/>
          <p:nvPr/>
        </p:nvSpPr>
        <p:spPr>
          <a:xfrm>
            <a:off x="3471724" y="2212323"/>
            <a:ext cx="22500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73C31318-7F65-4738-ABCE-33901F668D07}"/>
              </a:ext>
            </a:extLst>
          </p:cNvPr>
          <p:cNvSpPr txBox="1"/>
          <p:nvPr/>
        </p:nvSpPr>
        <p:spPr>
          <a:xfrm>
            <a:off x="6218530" y="2212323"/>
            <a:ext cx="22500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0557E2A5-22E2-4C97-8A54-D1D580036397}"/>
              </a:ext>
            </a:extLst>
          </p:cNvPr>
          <p:cNvSpPr txBox="1"/>
          <p:nvPr/>
        </p:nvSpPr>
        <p:spPr>
          <a:xfrm>
            <a:off x="8965338" y="2212323"/>
            <a:ext cx="22500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6" name="Rectangle 16">
            <a:extLst>
              <a:ext uri="{FF2B5EF4-FFF2-40B4-BE49-F238E27FC236}">
                <a16:creationId xmlns:a16="http://schemas.microsoft.com/office/drawing/2014/main" id="{769ACC8E-1096-4090-AB8E-777C3674B31B}"/>
              </a:ext>
            </a:extLst>
          </p:cNvPr>
          <p:cNvSpPr/>
          <p:nvPr/>
        </p:nvSpPr>
        <p:spPr>
          <a:xfrm rot="2700000">
            <a:off x="7213118" y="162040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77" name="Rectangle 9">
            <a:extLst>
              <a:ext uri="{FF2B5EF4-FFF2-40B4-BE49-F238E27FC236}">
                <a16:creationId xmlns:a16="http://schemas.microsoft.com/office/drawing/2014/main" id="{51954977-FBCB-4728-8A57-BEE421B3B5EE}"/>
              </a:ext>
            </a:extLst>
          </p:cNvPr>
          <p:cNvSpPr/>
          <p:nvPr/>
        </p:nvSpPr>
        <p:spPr>
          <a:xfrm>
            <a:off x="4436771" y="16938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78" name="Frame 17">
            <a:extLst>
              <a:ext uri="{FF2B5EF4-FFF2-40B4-BE49-F238E27FC236}">
                <a16:creationId xmlns:a16="http://schemas.microsoft.com/office/drawing/2014/main" id="{6FE6EDB6-53CC-4127-A943-74DD5D703541}"/>
              </a:ext>
            </a:extLst>
          </p:cNvPr>
          <p:cNvSpPr/>
          <p:nvPr/>
        </p:nvSpPr>
        <p:spPr>
          <a:xfrm>
            <a:off x="9929804" y="1685743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9" name="Rounded Rectangle 5">
            <a:extLst>
              <a:ext uri="{FF2B5EF4-FFF2-40B4-BE49-F238E27FC236}">
                <a16:creationId xmlns:a16="http://schemas.microsoft.com/office/drawing/2014/main" id="{CC12E8A0-3B09-472A-B857-2B2C69C74970}"/>
              </a:ext>
            </a:extLst>
          </p:cNvPr>
          <p:cNvSpPr/>
          <p:nvPr/>
        </p:nvSpPr>
        <p:spPr>
          <a:xfrm flipH="1">
            <a:off x="1699361" y="1716713"/>
            <a:ext cx="384468" cy="31716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noFill/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914400" rtl="1" latinLnBrk="1"/>
            <a:endParaRPr lang="ko-KR" altLang="en-US">
              <a:cs typeface="B Nazanin" panose="00000400000000000000" pitchFamily="2" charset="-78"/>
            </a:endParaRPr>
          </a:p>
        </p:txBody>
      </p: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D81C7DC6-DC89-4032-A2E8-027F555D0FE3}"/>
              </a:ext>
            </a:extLst>
          </p:cNvPr>
          <p:cNvGrpSpPr/>
          <p:nvPr/>
        </p:nvGrpSpPr>
        <p:grpSpPr>
          <a:xfrm>
            <a:off x="4632968" y="5117659"/>
            <a:ext cx="766869" cy="548561"/>
            <a:chOff x="3734285" y="3060373"/>
            <a:chExt cx="1119554" cy="800846"/>
          </a:xfrm>
          <a:solidFill>
            <a:srgbClr val="FFC000"/>
          </a:solidFill>
        </p:grpSpPr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69505C25-9878-4C92-86A6-3FD0366B6C04}"/>
                </a:ext>
              </a:extLst>
            </p:cNvPr>
            <p:cNvSpPr/>
            <p:nvPr/>
          </p:nvSpPr>
          <p:spPr>
            <a:xfrm>
              <a:off x="3734285" y="3585834"/>
              <a:ext cx="158262" cy="2753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2" name="Rectangle 181">
              <a:extLst>
                <a:ext uri="{FF2B5EF4-FFF2-40B4-BE49-F238E27FC236}">
                  <a16:creationId xmlns:a16="http://schemas.microsoft.com/office/drawing/2014/main" id="{EFECDDEA-1691-49A7-8548-5C63E4A2E28C}"/>
                </a:ext>
              </a:extLst>
            </p:cNvPr>
            <p:cNvSpPr/>
            <p:nvPr/>
          </p:nvSpPr>
          <p:spPr>
            <a:xfrm>
              <a:off x="3974608" y="3317251"/>
              <a:ext cx="158262" cy="54396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0BD65FF1-C580-4588-9551-1C2E07204E23}"/>
                </a:ext>
              </a:extLst>
            </p:cNvPr>
            <p:cNvSpPr/>
            <p:nvPr/>
          </p:nvSpPr>
          <p:spPr>
            <a:xfrm>
              <a:off x="4214931" y="3455681"/>
              <a:ext cx="158262" cy="4055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C11AFD91-B734-49A4-8546-C7652BFD0593}"/>
                </a:ext>
              </a:extLst>
            </p:cNvPr>
            <p:cNvSpPr/>
            <p:nvPr/>
          </p:nvSpPr>
          <p:spPr>
            <a:xfrm>
              <a:off x="4455254" y="3326642"/>
              <a:ext cx="158262" cy="5345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5" name="Rectangle 184">
              <a:extLst>
                <a:ext uri="{FF2B5EF4-FFF2-40B4-BE49-F238E27FC236}">
                  <a16:creationId xmlns:a16="http://schemas.microsoft.com/office/drawing/2014/main" id="{2891557A-0D6E-4AE1-98C3-F171E5F581D5}"/>
                </a:ext>
              </a:extLst>
            </p:cNvPr>
            <p:cNvSpPr/>
            <p:nvPr/>
          </p:nvSpPr>
          <p:spPr>
            <a:xfrm>
              <a:off x="4695577" y="3060373"/>
              <a:ext cx="158262" cy="80084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AD5B5045-21E7-4BE9-82AA-387ADC824783}"/>
              </a:ext>
            </a:extLst>
          </p:cNvPr>
          <p:cNvGrpSpPr/>
          <p:nvPr/>
        </p:nvGrpSpPr>
        <p:grpSpPr>
          <a:xfrm>
            <a:off x="7458307" y="3603868"/>
            <a:ext cx="766869" cy="548561"/>
            <a:chOff x="3734285" y="3060373"/>
            <a:chExt cx="1119554" cy="800846"/>
          </a:xfrm>
          <a:solidFill>
            <a:srgbClr val="FFC000"/>
          </a:solidFill>
        </p:grpSpPr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F4C6C3FF-EACB-444A-855C-502C75561144}"/>
                </a:ext>
              </a:extLst>
            </p:cNvPr>
            <p:cNvSpPr/>
            <p:nvPr/>
          </p:nvSpPr>
          <p:spPr>
            <a:xfrm>
              <a:off x="3734285" y="3585834"/>
              <a:ext cx="158262" cy="2753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1CE1E19B-5294-4E37-963B-DD1C0FCC137F}"/>
                </a:ext>
              </a:extLst>
            </p:cNvPr>
            <p:cNvSpPr/>
            <p:nvPr/>
          </p:nvSpPr>
          <p:spPr>
            <a:xfrm>
              <a:off x="3974608" y="3317251"/>
              <a:ext cx="158262" cy="54396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Rectangle 188">
              <a:extLst>
                <a:ext uri="{FF2B5EF4-FFF2-40B4-BE49-F238E27FC236}">
                  <a16:creationId xmlns:a16="http://schemas.microsoft.com/office/drawing/2014/main" id="{CFE68510-88EF-4B78-ACD0-E558AD51F9C5}"/>
                </a:ext>
              </a:extLst>
            </p:cNvPr>
            <p:cNvSpPr/>
            <p:nvPr/>
          </p:nvSpPr>
          <p:spPr>
            <a:xfrm>
              <a:off x="4214931" y="3455681"/>
              <a:ext cx="158262" cy="4055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D991F386-F1C6-4F21-8AF6-9A43BC8FE386}"/>
                </a:ext>
              </a:extLst>
            </p:cNvPr>
            <p:cNvSpPr/>
            <p:nvPr/>
          </p:nvSpPr>
          <p:spPr>
            <a:xfrm>
              <a:off x="4455254" y="3326642"/>
              <a:ext cx="158262" cy="5345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DFAF3F8B-EBA9-49EB-A71E-83977E8665E4}"/>
                </a:ext>
              </a:extLst>
            </p:cNvPr>
            <p:cNvSpPr/>
            <p:nvPr/>
          </p:nvSpPr>
          <p:spPr>
            <a:xfrm>
              <a:off x="4695577" y="3060373"/>
              <a:ext cx="158262" cy="80084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0D928D0C-7018-4A89-B84C-ACDCB499A492}"/>
              </a:ext>
            </a:extLst>
          </p:cNvPr>
          <p:cNvGrpSpPr/>
          <p:nvPr/>
        </p:nvGrpSpPr>
        <p:grpSpPr>
          <a:xfrm>
            <a:off x="3660376" y="3573819"/>
            <a:ext cx="766869" cy="548561"/>
            <a:chOff x="3734285" y="3060373"/>
            <a:chExt cx="1119554" cy="800846"/>
          </a:xfrm>
          <a:solidFill>
            <a:srgbClr val="FFC000"/>
          </a:solidFill>
        </p:grpSpPr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B1620A3C-C92C-4625-B13A-6F98E4068897}"/>
                </a:ext>
              </a:extLst>
            </p:cNvPr>
            <p:cNvSpPr/>
            <p:nvPr/>
          </p:nvSpPr>
          <p:spPr>
            <a:xfrm>
              <a:off x="3734285" y="3585834"/>
              <a:ext cx="158262" cy="2753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38B06AB1-98FE-4090-8777-3F4F2BBDB82E}"/>
                </a:ext>
              </a:extLst>
            </p:cNvPr>
            <p:cNvSpPr/>
            <p:nvPr/>
          </p:nvSpPr>
          <p:spPr>
            <a:xfrm>
              <a:off x="3974608" y="3317251"/>
              <a:ext cx="158262" cy="54396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DA7FA208-61FC-4EA5-830A-A86E53207F75}"/>
                </a:ext>
              </a:extLst>
            </p:cNvPr>
            <p:cNvSpPr/>
            <p:nvPr/>
          </p:nvSpPr>
          <p:spPr>
            <a:xfrm>
              <a:off x="4214931" y="3455681"/>
              <a:ext cx="158262" cy="4055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C8318626-21E0-4079-B95D-C619F7B0F02B}"/>
                </a:ext>
              </a:extLst>
            </p:cNvPr>
            <p:cNvSpPr/>
            <p:nvPr/>
          </p:nvSpPr>
          <p:spPr>
            <a:xfrm>
              <a:off x="4455254" y="3326642"/>
              <a:ext cx="158262" cy="5345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22540E97-01A6-4D37-82AC-AE234417546E}"/>
                </a:ext>
              </a:extLst>
            </p:cNvPr>
            <p:cNvSpPr/>
            <p:nvPr/>
          </p:nvSpPr>
          <p:spPr>
            <a:xfrm>
              <a:off x="4695577" y="3060373"/>
              <a:ext cx="158262" cy="80084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9A712121-9E06-4FA6-B0F1-326728B6350F}"/>
              </a:ext>
            </a:extLst>
          </p:cNvPr>
          <p:cNvGrpSpPr/>
          <p:nvPr/>
        </p:nvGrpSpPr>
        <p:grpSpPr>
          <a:xfrm>
            <a:off x="6074674" y="4681281"/>
            <a:ext cx="766869" cy="548561"/>
            <a:chOff x="3734285" y="3060373"/>
            <a:chExt cx="1119554" cy="800846"/>
          </a:xfrm>
          <a:solidFill>
            <a:srgbClr val="FFC000"/>
          </a:solidFill>
        </p:grpSpPr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A6B54781-4E16-4B63-89A7-56998D539A6B}"/>
                </a:ext>
              </a:extLst>
            </p:cNvPr>
            <p:cNvSpPr/>
            <p:nvPr/>
          </p:nvSpPr>
          <p:spPr>
            <a:xfrm>
              <a:off x="3734285" y="3585834"/>
              <a:ext cx="158262" cy="2753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0" name="Rectangle 199">
              <a:extLst>
                <a:ext uri="{FF2B5EF4-FFF2-40B4-BE49-F238E27FC236}">
                  <a16:creationId xmlns:a16="http://schemas.microsoft.com/office/drawing/2014/main" id="{F7B983C1-90A2-4A27-8744-45FE92B2EF0E}"/>
                </a:ext>
              </a:extLst>
            </p:cNvPr>
            <p:cNvSpPr/>
            <p:nvPr/>
          </p:nvSpPr>
          <p:spPr>
            <a:xfrm>
              <a:off x="3974608" y="3317251"/>
              <a:ext cx="158262" cy="54396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01" name="Rectangle 200">
              <a:extLst>
                <a:ext uri="{FF2B5EF4-FFF2-40B4-BE49-F238E27FC236}">
                  <a16:creationId xmlns:a16="http://schemas.microsoft.com/office/drawing/2014/main" id="{5AFFC55E-B437-44E4-BA85-9AD5D1EC102B}"/>
                </a:ext>
              </a:extLst>
            </p:cNvPr>
            <p:cNvSpPr/>
            <p:nvPr/>
          </p:nvSpPr>
          <p:spPr>
            <a:xfrm>
              <a:off x="4214931" y="3455681"/>
              <a:ext cx="158262" cy="4055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1EFD3114-8764-4948-949B-193FB19AA9F0}"/>
                </a:ext>
              </a:extLst>
            </p:cNvPr>
            <p:cNvSpPr/>
            <p:nvPr/>
          </p:nvSpPr>
          <p:spPr>
            <a:xfrm>
              <a:off x="4455254" y="3326642"/>
              <a:ext cx="158262" cy="53457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FD281DE8-FF99-401A-AEA5-3BB00B94A837}"/>
                </a:ext>
              </a:extLst>
            </p:cNvPr>
            <p:cNvSpPr/>
            <p:nvPr/>
          </p:nvSpPr>
          <p:spPr>
            <a:xfrm>
              <a:off x="4695577" y="3060373"/>
              <a:ext cx="158262" cy="80084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41055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TextBox 270">
            <a:extLst>
              <a:ext uri="{FF2B5EF4-FFF2-40B4-BE49-F238E27FC236}">
                <a16:creationId xmlns:a16="http://schemas.microsoft.com/office/drawing/2014/main" id="{35279EC2-B709-4763-8F8A-907A8FE9F8B5}"/>
              </a:ext>
            </a:extLst>
          </p:cNvPr>
          <p:cNvSpPr txBox="1"/>
          <p:nvPr/>
        </p:nvSpPr>
        <p:spPr>
          <a:xfrm>
            <a:off x="3229992" y="4538101"/>
            <a:ext cx="70729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1DB1BF"/>
                </a:solidFill>
                <a:cs typeface="B Nazanin" panose="00000400000000000000" pitchFamily="2" charset="-78"/>
              </a:rPr>
              <a:t>قالب های ارائه پاورپوینت</a:t>
            </a:r>
            <a:endParaRPr lang="ko-KR" altLang="en-US" sz="1400" b="1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9DB02E1D-FD2A-4FFA-995E-CDC87486D518}"/>
              </a:ext>
            </a:extLst>
          </p:cNvPr>
          <p:cNvSpPr txBox="1"/>
          <p:nvPr/>
        </p:nvSpPr>
        <p:spPr>
          <a:xfrm>
            <a:off x="3229992" y="4893215"/>
            <a:ext cx="70729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rgbClr val="1DB1BF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2F20437E-564F-4C23-9CF2-6977DC7C3BD9}"/>
              </a:ext>
            </a:extLst>
          </p:cNvPr>
          <p:cNvSpPr txBox="1"/>
          <p:nvPr/>
        </p:nvSpPr>
        <p:spPr>
          <a:xfrm>
            <a:off x="3229992" y="3905989"/>
            <a:ext cx="707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گزارش ها و ارائه های خود جذابیت و جذابیت بی نظیری اضافه کنید.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274" name="Text Placeholder 273">
            <a:extLst>
              <a:ext uri="{FF2B5EF4-FFF2-40B4-BE49-F238E27FC236}">
                <a16:creationId xmlns:a16="http://schemas.microsoft.com/office/drawing/2014/main" id="{7479C559-249F-4BFD-858E-BFD01B4939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solidFill>
                  <a:srgbClr val="1DB1BF"/>
                </a:solidFill>
                <a:cs typeface="B Nazanin" panose="00000400000000000000" pitchFamily="2" charset="-78"/>
              </a:rPr>
              <a:t>سبک اینفوگرافیک</a:t>
            </a:r>
            <a:endParaRPr lang="en-US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grpSp>
        <p:nvGrpSpPr>
          <p:cNvPr id="280" name="그룹 70">
            <a:extLst>
              <a:ext uri="{FF2B5EF4-FFF2-40B4-BE49-F238E27FC236}">
                <a16:creationId xmlns:a16="http://schemas.microsoft.com/office/drawing/2014/main" id="{BF5C9AAC-BA82-4F7E-A2B8-772D884688D6}"/>
              </a:ext>
            </a:extLst>
          </p:cNvPr>
          <p:cNvGrpSpPr/>
          <p:nvPr/>
        </p:nvGrpSpPr>
        <p:grpSpPr>
          <a:xfrm>
            <a:off x="5060664" y="1156378"/>
            <a:ext cx="2049231" cy="144016"/>
            <a:chOff x="2655206" y="4794870"/>
            <a:chExt cx="1679267" cy="144016"/>
          </a:xfrm>
        </p:grpSpPr>
        <p:sp>
          <p:nvSpPr>
            <p:cNvPr id="281" name="Rectangle 42">
              <a:extLst>
                <a:ext uri="{FF2B5EF4-FFF2-40B4-BE49-F238E27FC236}">
                  <a16:creationId xmlns:a16="http://schemas.microsoft.com/office/drawing/2014/main" id="{E6B2A42F-0FDC-44B0-8114-69D3A39B8561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2" name="Rectangle 43">
              <a:extLst>
                <a:ext uri="{FF2B5EF4-FFF2-40B4-BE49-F238E27FC236}">
                  <a16:creationId xmlns:a16="http://schemas.microsoft.com/office/drawing/2014/main" id="{D5EC831D-7C13-4E61-BB01-999E2DFAC6C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Rectangle 44">
              <a:extLst>
                <a:ext uri="{FF2B5EF4-FFF2-40B4-BE49-F238E27FC236}">
                  <a16:creationId xmlns:a16="http://schemas.microsoft.com/office/drawing/2014/main" id="{4F043DD4-CFF8-4B87-81F8-578D55C1B6ED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4" name="Rectangle 45">
              <a:extLst>
                <a:ext uri="{FF2B5EF4-FFF2-40B4-BE49-F238E27FC236}">
                  <a16:creationId xmlns:a16="http://schemas.microsoft.com/office/drawing/2014/main" id="{1DC9B39C-84B9-448B-A8BC-0EAE0739DFF6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5" name="Rectangle 46">
              <a:extLst>
                <a:ext uri="{FF2B5EF4-FFF2-40B4-BE49-F238E27FC236}">
                  <a16:creationId xmlns:a16="http://schemas.microsoft.com/office/drawing/2014/main" id="{79599806-DCF2-4C21-BD33-464E721A25B3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6" name="Rectangle 47">
              <a:extLst>
                <a:ext uri="{FF2B5EF4-FFF2-40B4-BE49-F238E27FC236}">
                  <a16:creationId xmlns:a16="http://schemas.microsoft.com/office/drawing/2014/main" id="{0C707359-00F4-47E6-9EFD-A8435BEC8583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1800">
                <a:solidFill>
                  <a:srgbClr val="1DB1BF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219" name="Grupo 9218">
            <a:extLst>
              <a:ext uri="{FF2B5EF4-FFF2-40B4-BE49-F238E27FC236}">
                <a16:creationId xmlns:a16="http://schemas.microsoft.com/office/drawing/2014/main" id="{F15EB508-975F-0E1F-2074-81320781F885}"/>
              </a:ext>
            </a:extLst>
          </p:cNvPr>
          <p:cNvGrpSpPr/>
          <p:nvPr/>
        </p:nvGrpSpPr>
        <p:grpSpPr>
          <a:xfrm>
            <a:off x="334963" y="3606801"/>
            <a:ext cx="3065463" cy="2962276"/>
            <a:chOff x="334963" y="3606801"/>
            <a:chExt cx="3065463" cy="2962276"/>
          </a:xfrm>
        </p:grpSpPr>
        <p:sp>
          <p:nvSpPr>
            <p:cNvPr id="256" name="Freeform 65">
              <a:extLst>
                <a:ext uri="{FF2B5EF4-FFF2-40B4-BE49-F238E27FC236}">
                  <a16:creationId xmlns:a16="http://schemas.microsoft.com/office/drawing/2014/main" id="{3E9DF146-0FD5-52EF-557D-B7F9CFE6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6010277"/>
              <a:ext cx="538163" cy="147638"/>
            </a:xfrm>
            <a:custGeom>
              <a:avLst/>
              <a:gdLst>
                <a:gd name="T0" fmla="*/ 0 w 51"/>
                <a:gd name="T1" fmla="*/ 0 h 14"/>
                <a:gd name="T2" fmla="*/ 0 w 51"/>
                <a:gd name="T3" fmla="*/ 1 h 14"/>
                <a:gd name="T4" fmla="*/ 0 w 51"/>
                <a:gd name="T5" fmla="*/ 1 h 14"/>
                <a:gd name="T6" fmla="*/ 1 w 51"/>
                <a:gd name="T7" fmla="*/ 2 h 14"/>
                <a:gd name="T8" fmla="*/ 2 w 51"/>
                <a:gd name="T9" fmla="*/ 2 h 14"/>
                <a:gd name="T10" fmla="*/ 3 w 51"/>
                <a:gd name="T11" fmla="*/ 3 h 14"/>
                <a:gd name="T12" fmla="*/ 4 w 51"/>
                <a:gd name="T13" fmla="*/ 3 h 14"/>
                <a:gd name="T14" fmla="*/ 6 w 51"/>
                <a:gd name="T15" fmla="*/ 4 h 14"/>
                <a:gd name="T16" fmla="*/ 7 w 51"/>
                <a:gd name="T17" fmla="*/ 4 h 14"/>
                <a:gd name="T18" fmla="*/ 9 w 51"/>
                <a:gd name="T19" fmla="*/ 5 h 14"/>
                <a:gd name="T20" fmla="*/ 11 w 51"/>
                <a:gd name="T21" fmla="*/ 5 h 14"/>
                <a:gd name="T22" fmla="*/ 13 w 51"/>
                <a:gd name="T23" fmla="*/ 5 h 14"/>
                <a:gd name="T24" fmla="*/ 15 w 51"/>
                <a:gd name="T25" fmla="*/ 6 h 14"/>
                <a:gd name="T26" fmla="*/ 18 w 51"/>
                <a:gd name="T27" fmla="*/ 6 h 14"/>
                <a:gd name="T28" fmla="*/ 21 w 51"/>
                <a:gd name="T29" fmla="*/ 6 h 14"/>
                <a:gd name="T30" fmla="*/ 23 w 51"/>
                <a:gd name="T31" fmla="*/ 6 h 14"/>
                <a:gd name="T32" fmla="*/ 51 w 51"/>
                <a:gd name="T33" fmla="*/ 1 h 14"/>
                <a:gd name="T34" fmla="*/ 25 w 51"/>
                <a:gd name="T35" fmla="*/ 13 h 14"/>
                <a:gd name="T36" fmla="*/ 22 w 51"/>
                <a:gd name="T37" fmla="*/ 13 h 14"/>
                <a:gd name="T38" fmla="*/ 20 w 51"/>
                <a:gd name="T39" fmla="*/ 13 h 14"/>
                <a:gd name="T40" fmla="*/ 17 w 51"/>
                <a:gd name="T41" fmla="*/ 13 h 14"/>
                <a:gd name="T42" fmla="*/ 15 w 51"/>
                <a:gd name="T43" fmla="*/ 13 h 14"/>
                <a:gd name="T44" fmla="*/ 13 w 51"/>
                <a:gd name="T45" fmla="*/ 12 h 14"/>
                <a:gd name="T46" fmla="*/ 11 w 51"/>
                <a:gd name="T47" fmla="*/ 12 h 14"/>
                <a:gd name="T48" fmla="*/ 9 w 51"/>
                <a:gd name="T49" fmla="*/ 12 h 14"/>
                <a:gd name="T50" fmla="*/ 7 w 51"/>
                <a:gd name="T51" fmla="*/ 11 h 14"/>
                <a:gd name="T52" fmla="*/ 5 w 51"/>
                <a:gd name="T53" fmla="*/ 11 h 14"/>
                <a:gd name="T54" fmla="*/ 4 w 51"/>
                <a:gd name="T55" fmla="*/ 10 h 14"/>
                <a:gd name="T56" fmla="*/ 3 w 51"/>
                <a:gd name="T57" fmla="*/ 10 h 14"/>
                <a:gd name="T58" fmla="*/ 1 w 51"/>
                <a:gd name="T59" fmla="*/ 9 h 14"/>
                <a:gd name="T60" fmla="*/ 1 w 51"/>
                <a:gd name="T61" fmla="*/ 9 h 14"/>
                <a:gd name="T62" fmla="*/ 0 w 51"/>
                <a:gd name="T63" fmla="*/ 8 h 14"/>
                <a:gd name="T64" fmla="*/ 0 w 51"/>
                <a:gd name="T65" fmla="*/ 8 h 14"/>
                <a:gd name="T66" fmla="*/ 0 w 51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4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7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39" y="14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7" name="Freeform 66">
              <a:extLst>
                <a:ext uri="{FF2B5EF4-FFF2-40B4-BE49-F238E27FC236}">
                  <a16:creationId xmlns:a16="http://schemas.microsoft.com/office/drawing/2014/main" id="{7B36DAD7-E3AD-B9B6-4F45-168EC783E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957889"/>
              <a:ext cx="538163" cy="115888"/>
            </a:xfrm>
            <a:custGeom>
              <a:avLst/>
              <a:gdLst>
                <a:gd name="T0" fmla="*/ 0 w 51"/>
                <a:gd name="T1" fmla="*/ 6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7 h 11"/>
                <a:gd name="T8" fmla="*/ 51 w 51"/>
                <a:gd name="T9" fmla="*/ 7 h 11"/>
                <a:gd name="T10" fmla="*/ 50 w 51"/>
                <a:gd name="T11" fmla="*/ 8 h 11"/>
                <a:gd name="T12" fmla="*/ 50 w 51"/>
                <a:gd name="T13" fmla="*/ 8 h 11"/>
                <a:gd name="T14" fmla="*/ 49 w 51"/>
                <a:gd name="T15" fmla="*/ 9 h 11"/>
                <a:gd name="T16" fmla="*/ 48 w 51"/>
                <a:gd name="T17" fmla="*/ 9 h 11"/>
                <a:gd name="T18" fmla="*/ 46 w 51"/>
                <a:gd name="T19" fmla="*/ 9 h 11"/>
                <a:gd name="T20" fmla="*/ 45 w 51"/>
                <a:gd name="T21" fmla="*/ 10 h 11"/>
                <a:gd name="T22" fmla="*/ 43 w 51"/>
                <a:gd name="T23" fmla="*/ 10 h 11"/>
                <a:gd name="T24" fmla="*/ 41 w 51"/>
                <a:gd name="T25" fmla="*/ 10 h 11"/>
                <a:gd name="T26" fmla="*/ 39 w 51"/>
                <a:gd name="T27" fmla="*/ 11 h 11"/>
                <a:gd name="T28" fmla="*/ 37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0 w 51"/>
                <a:gd name="T35" fmla="*/ 11 h 11"/>
                <a:gd name="T36" fmla="*/ 25 w 51"/>
                <a:gd name="T37" fmla="*/ 11 h 11"/>
                <a:gd name="T38" fmla="*/ 20 w 51"/>
                <a:gd name="T39" fmla="*/ 11 h 11"/>
                <a:gd name="T40" fmla="*/ 18 w 51"/>
                <a:gd name="T41" fmla="*/ 11 h 11"/>
                <a:gd name="T42" fmla="*/ 16 w 51"/>
                <a:gd name="T43" fmla="*/ 11 h 11"/>
                <a:gd name="T44" fmla="*/ 13 w 51"/>
                <a:gd name="T45" fmla="*/ 10 h 11"/>
                <a:gd name="T46" fmla="*/ 11 w 51"/>
                <a:gd name="T47" fmla="*/ 10 h 11"/>
                <a:gd name="T48" fmla="*/ 9 w 51"/>
                <a:gd name="T49" fmla="*/ 10 h 11"/>
                <a:gd name="T50" fmla="*/ 8 w 51"/>
                <a:gd name="T51" fmla="*/ 9 h 11"/>
                <a:gd name="T52" fmla="*/ 6 w 51"/>
                <a:gd name="T53" fmla="*/ 9 h 11"/>
                <a:gd name="T54" fmla="*/ 4 w 51"/>
                <a:gd name="T55" fmla="*/ 9 h 11"/>
                <a:gd name="T56" fmla="*/ 3 w 51"/>
                <a:gd name="T57" fmla="*/ 8 h 11"/>
                <a:gd name="T58" fmla="*/ 2 w 51"/>
                <a:gd name="T59" fmla="*/ 8 h 11"/>
                <a:gd name="T60" fmla="*/ 1 w 51"/>
                <a:gd name="T61" fmla="*/ 7 h 11"/>
                <a:gd name="T62" fmla="*/ 1 w 51"/>
                <a:gd name="T63" fmla="*/ 7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1" y="0"/>
                    <a:pt x="26" y="0"/>
                  </a:cubicBezTo>
                  <a:cubicBezTo>
                    <a:pt x="35" y="0"/>
                    <a:pt x="43" y="2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8" name="Freeform 67">
              <a:extLst>
                <a:ext uri="{FF2B5EF4-FFF2-40B4-BE49-F238E27FC236}">
                  <a16:creationId xmlns:a16="http://schemas.microsoft.com/office/drawing/2014/main" id="{92898228-2259-0281-F6DD-CEE8CE0CC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6" y="5926139"/>
              <a:ext cx="538163" cy="136525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1 h 13"/>
                <a:gd name="T4" fmla="*/ 0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4 w 51"/>
                <a:gd name="T13" fmla="*/ 3 h 13"/>
                <a:gd name="T14" fmla="*/ 6 w 51"/>
                <a:gd name="T15" fmla="*/ 4 h 13"/>
                <a:gd name="T16" fmla="*/ 7 w 51"/>
                <a:gd name="T17" fmla="*/ 4 h 13"/>
                <a:gd name="T18" fmla="*/ 9 w 51"/>
                <a:gd name="T19" fmla="*/ 5 h 13"/>
                <a:gd name="T20" fmla="*/ 11 w 51"/>
                <a:gd name="T21" fmla="*/ 5 h 13"/>
                <a:gd name="T22" fmla="*/ 13 w 51"/>
                <a:gd name="T23" fmla="*/ 5 h 13"/>
                <a:gd name="T24" fmla="*/ 15 w 51"/>
                <a:gd name="T25" fmla="*/ 6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7 w 51"/>
                <a:gd name="T41" fmla="*/ 13 h 13"/>
                <a:gd name="T42" fmla="*/ 15 w 51"/>
                <a:gd name="T43" fmla="*/ 12 h 13"/>
                <a:gd name="T44" fmla="*/ 12 w 51"/>
                <a:gd name="T45" fmla="*/ 12 h 13"/>
                <a:gd name="T46" fmla="*/ 11 w 51"/>
                <a:gd name="T47" fmla="*/ 12 h 13"/>
                <a:gd name="T48" fmla="*/ 9 w 51"/>
                <a:gd name="T49" fmla="*/ 12 h 13"/>
                <a:gd name="T50" fmla="*/ 7 w 51"/>
                <a:gd name="T51" fmla="*/ 11 h 13"/>
                <a:gd name="T52" fmla="*/ 5 w 51"/>
                <a:gd name="T53" fmla="*/ 11 h 13"/>
                <a:gd name="T54" fmla="*/ 4 w 51"/>
                <a:gd name="T55" fmla="*/ 10 h 13"/>
                <a:gd name="T56" fmla="*/ 3 w 51"/>
                <a:gd name="T57" fmla="*/ 10 h 13"/>
                <a:gd name="T58" fmla="*/ 1 w 51"/>
                <a:gd name="T59" fmla="*/ 9 h 13"/>
                <a:gd name="T60" fmla="*/ 1 w 51"/>
                <a:gd name="T61" fmla="*/ 9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39" y="7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39" y="13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9" name="Freeform 68">
              <a:extLst>
                <a:ext uri="{FF2B5EF4-FFF2-40B4-BE49-F238E27FC236}">
                  <a16:creationId xmlns:a16="http://schemas.microsoft.com/office/drawing/2014/main" id="{D0145242-ACD6-C2C9-FA93-144BB5C80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6" y="5873752"/>
              <a:ext cx="538163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7 h 11"/>
                <a:gd name="T8" fmla="*/ 51 w 51"/>
                <a:gd name="T9" fmla="*/ 7 h 11"/>
                <a:gd name="T10" fmla="*/ 50 w 51"/>
                <a:gd name="T11" fmla="*/ 8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6 w 51"/>
                <a:gd name="T19" fmla="*/ 9 h 11"/>
                <a:gd name="T20" fmla="*/ 45 w 51"/>
                <a:gd name="T21" fmla="*/ 10 h 11"/>
                <a:gd name="T22" fmla="*/ 43 w 51"/>
                <a:gd name="T23" fmla="*/ 10 h 11"/>
                <a:gd name="T24" fmla="*/ 41 w 51"/>
                <a:gd name="T25" fmla="*/ 10 h 11"/>
                <a:gd name="T26" fmla="*/ 39 w 51"/>
                <a:gd name="T27" fmla="*/ 11 h 11"/>
                <a:gd name="T28" fmla="*/ 37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0 w 51"/>
                <a:gd name="T35" fmla="*/ 11 h 11"/>
                <a:gd name="T36" fmla="*/ 25 w 51"/>
                <a:gd name="T37" fmla="*/ 11 h 11"/>
                <a:gd name="T38" fmla="*/ 20 w 51"/>
                <a:gd name="T39" fmla="*/ 11 h 11"/>
                <a:gd name="T40" fmla="*/ 18 w 51"/>
                <a:gd name="T41" fmla="*/ 11 h 11"/>
                <a:gd name="T42" fmla="*/ 16 w 51"/>
                <a:gd name="T43" fmla="*/ 11 h 11"/>
                <a:gd name="T44" fmla="*/ 13 w 51"/>
                <a:gd name="T45" fmla="*/ 10 h 11"/>
                <a:gd name="T46" fmla="*/ 11 w 51"/>
                <a:gd name="T47" fmla="*/ 10 h 11"/>
                <a:gd name="T48" fmla="*/ 9 w 51"/>
                <a:gd name="T49" fmla="*/ 10 h 11"/>
                <a:gd name="T50" fmla="*/ 8 w 51"/>
                <a:gd name="T51" fmla="*/ 9 h 11"/>
                <a:gd name="T52" fmla="*/ 6 w 51"/>
                <a:gd name="T53" fmla="*/ 9 h 11"/>
                <a:gd name="T54" fmla="*/ 4 w 51"/>
                <a:gd name="T55" fmla="*/ 8 h 11"/>
                <a:gd name="T56" fmla="*/ 3 w 51"/>
                <a:gd name="T57" fmla="*/ 8 h 11"/>
                <a:gd name="T58" fmla="*/ 2 w 51"/>
                <a:gd name="T59" fmla="*/ 8 h 11"/>
                <a:gd name="T60" fmla="*/ 1 w 51"/>
                <a:gd name="T61" fmla="*/ 7 h 11"/>
                <a:gd name="T62" fmla="*/ 0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1" y="0"/>
                    <a:pt x="26" y="0"/>
                  </a:cubicBezTo>
                  <a:cubicBezTo>
                    <a:pt x="35" y="0"/>
                    <a:pt x="43" y="2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7" y="11"/>
                    <a:pt x="25" y="11"/>
                  </a:cubicBezTo>
                  <a:cubicBezTo>
                    <a:pt x="24" y="11"/>
                    <a:pt x="22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0" name="Freeform 69">
              <a:extLst>
                <a:ext uri="{FF2B5EF4-FFF2-40B4-BE49-F238E27FC236}">
                  <a16:creationId xmlns:a16="http://schemas.microsoft.com/office/drawing/2014/main" id="{0FF6A105-ACFC-9F65-0431-862DE23B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842002"/>
              <a:ext cx="538163" cy="136525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1 h 13"/>
                <a:gd name="T4" fmla="*/ 0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5 w 51"/>
                <a:gd name="T13" fmla="*/ 3 h 13"/>
                <a:gd name="T14" fmla="*/ 6 w 51"/>
                <a:gd name="T15" fmla="*/ 4 h 13"/>
                <a:gd name="T16" fmla="*/ 7 w 51"/>
                <a:gd name="T17" fmla="*/ 4 h 13"/>
                <a:gd name="T18" fmla="*/ 10 w 51"/>
                <a:gd name="T19" fmla="*/ 5 h 13"/>
                <a:gd name="T20" fmla="*/ 12 w 51"/>
                <a:gd name="T21" fmla="*/ 5 h 13"/>
                <a:gd name="T22" fmla="*/ 14 w 51"/>
                <a:gd name="T23" fmla="*/ 5 h 13"/>
                <a:gd name="T24" fmla="*/ 16 w 51"/>
                <a:gd name="T25" fmla="*/ 6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8 w 51"/>
                <a:gd name="T41" fmla="*/ 13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2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1 h 13"/>
                <a:gd name="T54" fmla="*/ 4 w 51"/>
                <a:gd name="T55" fmla="*/ 10 h 13"/>
                <a:gd name="T56" fmla="*/ 3 w 51"/>
                <a:gd name="T57" fmla="*/ 10 h 13"/>
                <a:gd name="T58" fmla="*/ 2 w 51"/>
                <a:gd name="T59" fmla="*/ 9 h 13"/>
                <a:gd name="T60" fmla="*/ 1 w 51"/>
                <a:gd name="T61" fmla="*/ 9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40" y="13"/>
                    <a:pt x="25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1" name="Freeform 70">
              <a:extLst>
                <a:ext uri="{FF2B5EF4-FFF2-40B4-BE49-F238E27FC236}">
                  <a16:creationId xmlns:a16="http://schemas.microsoft.com/office/drawing/2014/main" id="{AC2C8D4B-B2D0-F33B-08AA-61FAEC1F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789614"/>
              <a:ext cx="538163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7 h 11"/>
                <a:gd name="T8" fmla="*/ 51 w 51"/>
                <a:gd name="T9" fmla="*/ 7 h 11"/>
                <a:gd name="T10" fmla="*/ 51 w 51"/>
                <a:gd name="T11" fmla="*/ 7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7 w 51"/>
                <a:gd name="T19" fmla="*/ 9 h 11"/>
                <a:gd name="T20" fmla="*/ 45 w 51"/>
                <a:gd name="T21" fmla="*/ 10 h 11"/>
                <a:gd name="T22" fmla="*/ 43 w 51"/>
                <a:gd name="T23" fmla="*/ 10 h 11"/>
                <a:gd name="T24" fmla="*/ 42 w 51"/>
                <a:gd name="T25" fmla="*/ 10 h 11"/>
                <a:gd name="T26" fmla="*/ 40 w 51"/>
                <a:gd name="T27" fmla="*/ 11 h 11"/>
                <a:gd name="T28" fmla="*/ 38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1 w 51"/>
                <a:gd name="T35" fmla="*/ 11 h 11"/>
                <a:gd name="T36" fmla="*/ 26 w 51"/>
                <a:gd name="T37" fmla="*/ 11 h 11"/>
                <a:gd name="T38" fmla="*/ 21 w 51"/>
                <a:gd name="T39" fmla="*/ 11 h 11"/>
                <a:gd name="T40" fmla="*/ 18 w 51"/>
                <a:gd name="T41" fmla="*/ 11 h 11"/>
                <a:gd name="T42" fmla="*/ 16 w 51"/>
                <a:gd name="T43" fmla="*/ 11 h 11"/>
                <a:gd name="T44" fmla="*/ 14 w 51"/>
                <a:gd name="T45" fmla="*/ 10 h 11"/>
                <a:gd name="T46" fmla="*/ 12 w 51"/>
                <a:gd name="T47" fmla="*/ 10 h 11"/>
                <a:gd name="T48" fmla="*/ 10 w 51"/>
                <a:gd name="T49" fmla="*/ 10 h 11"/>
                <a:gd name="T50" fmla="*/ 8 w 51"/>
                <a:gd name="T51" fmla="*/ 9 h 11"/>
                <a:gd name="T52" fmla="*/ 6 w 51"/>
                <a:gd name="T53" fmla="*/ 9 h 11"/>
                <a:gd name="T54" fmla="*/ 5 w 51"/>
                <a:gd name="T55" fmla="*/ 8 h 11"/>
                <a:gd name="T56" fmla="*/ 3 w 51"/>
                <a:gd name="T57" fmla="*/ 8 h 11"/>
                <a:gd name="T58" fmla="*/ 2 w 51"/>
                <a:gd name="T59" fmla="*/ 7 h 11"/>
                <a:gd name="T60" fmla="*/ 1 w 51"/>
                <a:gd name="T61" fmla="*/ 7 h 11"/>
                <a:gd name="T62" fmla="*/ 1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0"/>
                  </a:cubicBezTo>
                  <a:cubicBezTo>
                    <a:pt x="35" y="0"/>
                    <a:pt x="43" y="1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6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2" name="Freeform 71">
              <a:extLst>
                <a:ext uri="{FF2B5EF4-FFF2-40B4-BE49-F238E27FC236}">
                  <a16:creationId xmlns:a16="http://schemas.microsoft.com/office/drawing/2014/main" id="{991E3201-5365-BC9D-07BA-5768B644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757864"/>
              <a:ext cx="536575" cy="136525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1 h 13"/>
                <a:gd name="T4" fmla="*/ 0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4 w 51"/>
                <a:gd name="T13" fmla="*/ 3 h 13"/>
                <a:gd name="T14" fmla="*/ 6 w 51"/>
                <a:gd name="T15" fmla="*/ 4 h 13"/>
                <a:gd name="T16" fmla="*/ 7 w 51"/>
                <a:gd name="T17" fmla="*/ 4 h 13"/>
                <a:gd name="T18" fmla="*/ 9 w 51"/>
                <a:gd name="T19" fmla="*/ 5 h 13"/>
                <a:gd name="T20" fmla="*/ 11 w 51"/>
                <a:gd name="T21" fmla="*/ 5 h 13"/>
                <a:gd name="T22" fmla="*/ 13 w 51"/>
                <a:gd name="T23" fmla="*/ 5 h 13"/>
                <a:gd name="T24" fmla="*/ 16 w 51"/>
                <a:gd name="T25" fmla="*/ 5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8 w 51"/>
                <a:gd name="T41" fmla="*/ 13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2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0 h 13"/>
                <a:gd name="T54" fmla="*/ 4 w 51"/>
                <a:gd name="T55" fmla="*/ 10 h 13"/>
                <a:gd name="T56" fmla="*/ 3 w 51"/>
                <a:gd name="T57" fmla="*/ 10 h 13"/>
                <a:gd name="T58" fmla="*/ 2 w 51"/>
                <a:gd name="T59" fmla="*/ 9 h 13"/>
                <a:gd name="T60" fmla="*/ 1 w 51"/>
                <a:gd name="T61" fmla="*/ 9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40" y="13"/>
                    <a:pt x="25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3" name="Freeform 72">
              <a:extLst>
                <a:ext uri="{FF2B5EF4-FFF2-40B4-BE49-F238E27FC236}">
                  <a16:creationId xmlns:a16="http://schemas.microsoft.com/office/drawing/2014/main" id="{85C6C8F9-9CBE-F080-080B-B184FEC56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703889"/>
              <a:ext cx="536575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6 h 11"/>
                <a:gd name="T8" fmla="*/ 51 w 51"/>
                <a:gd name="T9" fmla="*/ 7 h 11"/>
                <a:gd name="T10" fmla="*/ 51 w 51"/>
                <a:gd name="T11" fmla="*/ 7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7 w 51"/>
                <a:gd name="T19" fmla="*/ 9 h 11"/>
                <a:gd name="T20" fmla="*/ 45 w 51"/>
                <a:gd name="T21" fmla="*/ 10 h 11"/>
                <a:gd name="T22" fmla="*/ 43 w 51"/>
                <a:gd name="T23" fmla="*/ 10 h 11"/>
                <a:gd name="T24" fmla="*/ 42 w 51"/>
                <a:gd name="T25" fmla="*/ 10 h 11"/>
                <a:gd name="T26" fmla="*/ 40 w 51"/>
                <a:gd name="T27" fmla="*/ 10 h 11"/>
                <a:gd name="T28" fmla="*/ 37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1 w 51"/>
                <a:gd name="T35" fmla="*/ 11 h 11"/>
                <a:gd name="T36" fmla="*/ 25 w 51"/>
                <a:gd name="T37" fmla="*/ 11 h 11"/>
                <a:gd name="T38" fmla="*/ 20 w 51"/>
                <a:gd name="T39" fmla="*/ 11 h 11"/>
                <a:gd name="T40" fmla="*/ 18 w 51"/>
                <a:gd name="T41" fmla="*/ 11 h 11"/>
                <a:gd name="T42" fmla="*/ 16 w 51"/>
                <a:gd name="T43" fmla="*/ 10 h 11"/>
                <a:gd name="T44" fmla="*/ 14 w 51"/>
                <a:gd name="T45" fmla="*/ 10 h 11"/>
                <a:gd name="T46" fmla="*/ 11 w 51"/>
                <a:gd name="T47" fmla="*/ 10 h 11"/>
                <a:gd name="T48" fmla="*/ 10 w 51"/>
                <a:gd name="T49" fmla="*/ 10 h 11"/>
                <a:gd name="T50" fmla="*/ 8 w 51"/>
                <a:gd name="T51" fmla="*/ 9 h 11"/>
                <a:gd name="T52" fmla="*/ 6 w 51"/>
                <a:gd name="T53" fmla="*/ 9 h 11"/>
                <a:gd name="T54" fmla="*/ 5 w 51"/>
                <a:gd name="T55" fmla="*/ 8 h 11"/>
                <a:gd name="T56" fmla="*/ 3 w 51"/>
                <a:gd name="T57" fmla="*/ 8 h 11"/>
                <a:gd name="T58" fmla="*/ 2 w 51"/>
                <a:gd name="T59" fmla="*/ 7 h 11"/>
                <a:gd name="T60" fmla="*/ 1 w 51"/>
                <a:gd name="T61" fmla="*/ 7 h 11"/>
                <a:gd name="T62" fmla="*/ 1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0"/>
                  </a:cubicBezTo>
                  <a:cubicBezTo>
                    <a:pt x="35" y="0"/>
                    <a:pt x="43" y="1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4" name="Freeform 73">
              <a:extLst>
                <a:ext uri="{FF2B5EF4-FFF2-40B4-BE49-F238E27FC236}">
                  <a16:creationId xmlns:a16="http://schemas.microsoft.com/office/drawing/2014/main" id="{D82E1EF3-926F-3A06-5293-76A0D369E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672139"/>
              <a:ext cx="549275" cy="138113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1 h 13"/>
                <a:gd name="T4" fmla="*/ 1 w 52"/>
                <a:gd name="T5" fmla="*/ 1 h 13"/>
                <a:gd name="T6" fmla="*/ 1 w 52"/>
                <a:gd name="T7" fmla="*/ 2 h 13"/>
                <a:gd name="T8" fmla="*/ 2 w 52"/>
                <a:gd name="T9" fmla="*/ 2 h 13"/>
                <a:gd name="T10" fmla="*/ 3 w 52"/>
                <a:gd name="T11" fmla="*/ 3 h 13"/>
                <a:gd name="T12" fmla="*/ 5 w 52"/>
                <a:gd name="T13" fmla="*/ 3 h 13"/>
                <a:gd name="T14" fmla="*/ 6 w 52"/>
                <a:gd name="T15" fmla="*/ 4 h 13"/>
                <a:gd name="T16" fmla="*/ 8 w 52"/>
                <a:gd name="T17" fmla="*/ 4 h 13"/>
                <a:gd name="T18" fmla="*/ 10 w 52"/>
                <a:gd name="T19" fmla="*/ 5 h 13"/>
                <a:gd name="T20" fmla="*/ 12 w 52"/>
                <a:gd name="T21" fmla="*/ 5 h 13"/>
                <a:gd name="T22" fmla="*/ 14 w 52"/>
                <a:gd name="T23" fmla="*/ 5 h 13"/>
                <a:gd name="T24" fmla="*/ 16 w 52"/>
                <a:gd name="T25" fmla="*/ 5 h 13"/>
                <a:gd name="T26" fmla="*/ 19 w 52"/>
                <a:gd name="T27" fmla="*/ 6 h 13"/>
                <a:gd name="T28" fmla="*/ 21 w 52"/>
                <a:gd name="T29" fmla="*/ 6 h 13"/>
                <a:gd name="T30" fmla="*/ 23 w 52"/>
                <a:gd name="T31" fmla="*/ 6 h 13"/>
                <a:gd name="T32" fmla="*/ 52 w 52"/>
                <a:gd name="T33" fmla="*/ 1 h 13"/>
                <a:gd name="T34" fmla="*/ 26 w 52"/>
                <a:gd name="T35" fmla="*/ 13 h 13"/>
                <a:gd name="T36" fmla="*/ 22 w 52"/>
                <a:gd name="T37" fmla="*/ 13 h 13"/>
                <a:gd name="T38" fmla="*/ 20 w 52"/>
                <a:gd name="T39" fmla="*/ 13 h 13"/>
                <a:gd name="T40" fmla="*/ 18 w 52"/>
                <a:gd name="T41" fmla="*/ 13 h 13"/>
                <a:gd name="T42" fmla="*/ 15 w 52"/>
                <a:gd name="T43" fmla="*/ 12 h 13"/>
                <a:gd name="T44" fmla="*/ 13 w 52"/>
                <a:gd name="T45" fmla="*/ 12 h 13"/>
                <a:gd name="T46" fmla="*/ 11 w 52"/>
                <a:gd name="T47" fmla="*/ 12 h 13"/>
                <a:gd name="T48" fmla="*/ 9 w 52"/>
                <a:gd name="T49" fmla="*/ 11 h 13"/>
                <a:gd name="T50" fmla="*/ 7 w 52"/>
                <a:gd name="T51" fmla="*/ 11 h 13"/>
                <a:gd name="T52" fmla="*/ 6 w 52"/>
                <a:gd name="T53" fmla="*/ 10 h 13"/>
                <a:gd name="T54" fmla="*/ 4 w 52"/>
                <a:gd name="T55" fmla="*/ 10 h 13"/>
                <a:gd name="T56" fmla="*/ 3 w 52"/>
                <a:gd name="T57" fmla="*/ 10 h 13"/>
                <a:gd name="T58" fmla="*/ 2 w 52"/>
                <a:gd name="T59" fmla="*/ 9 h 13"/>
                <a:gd name="T60" fmla="*/ 1 w 52"/>
                <a:gd name="T61" fmla="*/ 9 h 13"/>
                <a:gd name="T62" fmla="*/ 0 w 52"/>
                <a:gd name="T63" fmla="*/ 8 h 13"/>
                <a:gd name="T64" fmla="*/ 0 w 52"/>
                <a:gd name="T65" fmla="*/ 7 h 13"/>
                <a:gd name="T66" fmla="*/ 0 w 52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40" y="6"/>
                    <a:pt x="52" y="4"/>
                    <a:pt x="52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40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5" name="Freeform 74">
              <a:extLst>
                <a:ext uri="{FF2B5EF4-FFF2-40B4-BE49-F238E27FC236}">
                  <a16:creationId xmlns:a16="http://schemas.microsoft.com/office/drawing/2014/main" id="{482D8A98-EDCE-614F-C872-A829CE1A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619752"/>
              <a:ext cx="549275" cy="115888"/>
            </a:xfrm>
            <a:custGeom>
              <a:avLst/>
              <a:gdLst>
                <a:gd name="T0" fmla="*/ 0 w 52"/>
                <a:gd name="T1" fmla="*/ 5 h 11"/>
                <a:gd name="T2" fmla="*/ 0 w 52"/>
                <a:gd name="T3" fmla="*/ 5 h 11"/>
                <a:gd name="T4" fmla="*/ 48 w 52"/>
                <a:gd name="T5" fmla="*/ 3 h 11"/>
                <a:gd name="T6" fmla="*/ 52 w 52"/>
                <a:gd name="T7" fmla="*/ 6 h 11"/>
                <a:gd name="T8" fmla="*/ 51 w 52"/>
                <a:gd name="T9" fmla="*/ 7 h 11"/>
                <a:gd name="T10" fmla="*/ 51 w 52"/>
                <a:gd name="T11" fmla="*/ 7 h 11"/>
                <a:gd name="T12" fmla="*/ 50 w 52"/>
                <a:gd name="T13" fmla="*/ 8 h 11"/>
                <a:gd name="T14" fmla="*/ 49 w 52"/>
                <a:gd name="T15" fmla="*/ 8 h 11"/>
                <a:gd name="T16" fmla="*/ 48 w 52"/>
                <a:gd name="T17" fmla="*/ 9 h 11"/>
                <a:gd name="T18" fmla="*/ 47 w 52"/>
                <a:gd name="T19" fmla="*/ 9 h 11"/>
                <a:gd name="T20" fmla="*/ 45 w 52"/>
                <a:gd name="T21" fmla="*/ 10 h 11"/>
                <a:gd name="T22" fmla="*/ 44 w 52"/>
                <a:gd name="T23" fmla="*/ 10 h 11"/>
                <a:gd name="T24" fmla="*/ 42 w 52"/>
                <a:gd name="T25" fmla="*/ 10 h 11"/>
                <a:gd name="T26" fmla="*/ 40 w 52"/>
                <a:gd name="T27" fmla="*/ 10 h 11"/>
                <a:gd name="T28" fmla="*/ 38 w 52"/>
                <a:gd name="T29" fmla="*/ 11 h 11"/>
                <a:gd name="T30" fmla="*/ 36 w 52"/>
                <a:gd name="T31" fmla="*/ 11 h 11"/>
                <a:gd name="T32" fmla="*/ 33 w 52"/>
                <a:gd name="T33" fmla="*/ 11 h 11"/>
                <a:gd name="T34" fmla="*/ 31 w 52"/>
                <a:gd name="T35" fmla="*/ 11 h 11"/>
                <a:gd name="T36" fmla="*/ 26 w 52"/>
                <a:gd name="T37" fmla="*/ 11 h 11"/>
                <a:gd name="T38" fmla="*/ 21 w 52"/>
                <a:gd name="T39" fmla="*/ 11 h 11"/>
                <a:gd name="T40" fmla="*/ 18 w 52"/>
                <a:gd name="T41" fmla="*/ 11 h 11"/>
                <a:gd name="T42" fmla="*/ 16 w 52"/>
                <a:gd name="T43" fmla="*/ 10 h 11"/>
                <a:gd name="T44" fmla="*/ 14 w 52"/>
                <a:gd name="T45" fmla="*/ 10 h 11"/>
                <a:gd name="T46" fmla="*/ 12 w 52"/>
                <a:gd name="T47" fmla="*/ 10 h 11"/>
                <a:gd name="T48" fmla="*/ 10 w 52"/>
                <a:gd name="T49" fmla="*/ 10 h 11"/>
                <a:gd name="T50" fmla="*/ 8 w 52"/>
                <a:gd name="T51" fmla="*/ 9 h 11"/>
                <a:gd name="T52" fmla="*/ 6 w 52"/>
                <a:gd name="T53" fmla="*/ 9 h 11"/>
                <a:gd name="T54" fmla="*/ 5 w 52"/>
                <a:gd name="T55" fmla="*/ 8 h 11"/>
                <a:gd name="T56" fmla="*/ 4 w 52"/>
                <a:gd name="T57" fmla="*/ 8 h 11"/>
                <a:gd name="T58" fmla="*/ 2 w 52"/>
                <a:gd name="T59" fmla="*/ 7 h 11"/>
                <a:gd name="T60" fmla="*/ 2 w 52"/>
                <a:gd name="T61" fmla="*/ 7 h 11"/>
                <a:gd name="T62" fmla="*/ 1 w 52"/>
                <a:gd name="T63" fmla="*/ 6 h 11"/>
                <a:gd name="T64" fmla="*/ 0 w 52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0"/>
                  </a:cubicBezTo>
                  <a:cubicBezTo>
                    <a:pt x="35" y="0"/>
                    <a:pt x="43" y="1"/>
                    <a:pt x="48" y="3"/>
                  </a:cubicBezTo>
                  <a:cubicBezTo>
                    <a:pt x="50" y="4"/>
                    <a:pt x="52" y="5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0" y="10"/>
                    <a:pt x="40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6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6" name="Freeform 75">
              <a:extLst>
                <a:ext uri="{FF2B5EF4-FFF2-40B4-BE49-F238E27FC236}">
                  <a16:creationId xmlns:a16="http://schemas.microsoft.com/office/drawing/2014/main" id="{3A8C9ABC-6556-13CB-450F-115EAF89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588002"/>
              <a:ext cx="536575" cy="1381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0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4 w 51"/>
                <a:gd name="T13" fmla="*/ 3 h 13"/>
                <a:gd name="T14" fmla="*/ 6 w 51"/>
                <a:gd name="T15" fmla="*/ 4 h 13"/>
                <a:gd name="T16" fmla="*/ 7 w 51"/>
                <a:gd name="T17" fmla="*/ 4 h 13"/>
                <a:gd name="T18" fmla="*/ 9 w 51"/>
                <a:gd name="T19" fmla="*/ 4 h 13"/>
                <a:gd name="T20" fmla="*/ 11 w 51"/>
                <a:gd name="T21" fmla="*/ 5 h 13"/>
                <a:gd name="T22" fmla="*/ 13 w 51"/>
                <a:gd name="T23" fmla="*/ 5 h 13"/>
                <a:gd name="T24" fmla="*/ 15 w 51"/>
                <a:gd name="T25" fmla="*/ 5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7 w 51"/>
                <a:gd name="T41" fmla="*/ 12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2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0 h 13"/>
                <a:gd name="T54" fmla="*/ 4 w 51"/>
                <a:gd name="T55" fmla="*/ 10 h 13"/>
                <a:gd name="T56" fmla="*/ 3 w 51"/>
                <a:gd name="T57" fmla="*/ 10 h 13"/>
                <a:gd name="T58" fmla="*/ 1 w 51"/>
                <a:gd name="T59" fmla="*/ 9 h 13"/>
                <a:gd name="T60" fmla="*/ 1 w 51"/>
                <a:gd name="T61" fmla="*/ 9 h 13"/>
                <a:gd name="T62" fmla="*/ 0 w 51"/>
                <a:gd name="T63" fmla="*/ 8 h 13"/>
                <a:gd name="T64" fmla="*/ 0 w 51"/>
                <a:gd name="T65" fmla="*/ 7 h 13"/>
                <a:gd name="T66" fmla="*/ 0 w 51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39" y="13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7" name="Freeform 76">
              <a:extLst>
                <a:ext uri="{FF2B5EF4-FFF2-40B4-BE49-F238E27FC236}">
                  <a16:creationId xmlns:a16="http://schemas.microsoft.com/office/drawing/2014/main" id="{739F25FE-B7B2-6898-03FB-FD6B85A5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535614"/>
              <a:ext cx="536575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6 h 11"/>
                <a:gd name="T8" fmla="*/ 51 w 51"/>
                <a:gd name="T9" fmla="*/ 7 h 11"/>
                <a:gd name="T10" fmla="*/ 50 w 51"/>
                <a:gd name="T11" fmla="*/ 7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6 w 51"/>
                <a:gd name="T19" fmla="*/ 9 h 11"/>
                <a:gd name="T20" fmla="*/ 45 w 51"/>
                <a:gd name="T21" fmla="*/ 9 h 11"/>
                <a:gd name="T22" fmla="*/ 43 w 51"/>
                <a:gd name="T23" fmla="*/ 10 h 11"/>
                <a:gd name="T24" fmla="*/ 41 w 51"/>
                <a:gd name="T25" fmla="*/ 10 h 11"/>
                <a:gd name="T26" fmla="*/ 39 w 51"/>
                <a:gd name="T27" fmla="*/ 10 h 11"/>
                <a:gd name="T28" fmla="*/ 37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0 w 51"/>
                <a:gd name="T35" fmla="*/ 11 h 11"/>
                <a:gd name="T36" fmla="*/ 25 w 51"/>
                <a:gd name="T37" fmla="*/ 11 h 11"/>
                <a:gd name="T38" fmla="*/ 20 w 51"/>
                <a:gd name="T39" fmla="*/ 11 h 11"/>
                <a:gd name="T40" fmla="*/ 18 w 51"/>
                <a:gd name="T41" fmla="*/ 11 h 11"/>
                <a:gd name="T42" fmla="*/ 16 w 51"/>
                <a:gd name="T43" fmla="*/ 10 h 11"/>
                <a:gd name="T44" fmla="*/ 13 w 51"/>
                <a:gd name="T45" fmla="*/ 10 h 11"/>
                <a:gd name="T46" fmla="*/ 11 w 51"/>
                <a:gd name="T47" fmla="*/ 10 h 11"/>
                <a:gd name="T48" fmla="*/ 9 w 51"/>
                <a:gd name="T49" fmla="*/ 9 h 11"/>
                <a:gd name="T50" fmla="*/ 8 w 51"/>
                <a:gd name="T51" fmla="*/ 9 h 11"/>
                <a:gd name="T52" fmla="*/ 6 w 51"/>
                <a:gd name="T53" fmla="*/ 9 h 11"/>
                <a:gd name="T54" fmla="*/ 4 w 51"/>
                <a:gd name="T55" fmla="*/ 8 h 11"/>
                <a:gd name="T56" fmla="*/ 3 w 51"/>
                <a:gd name="T57" fmla="*/ 8 h 11"/>
                <a:gd name="T58" fmla="*/ 2 w 51"/>
                <a:gd name="T59" fmla="*/ 7 h 11"/>
                <a:gd name="T60" fmla="*/ 1 w 51"/>
                <a:gd name="T61" fmla="*/ 7 h 11"/>
                <a:gd name="T62" fmla="*/ 0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1" y="0"/>
                    <a:pt x="26" y="0"/>
                  </a:cubicBezTo>
                  <a:cubicBezTo>
                    <a:pt x="35" y="0"/>
                    <a:pt x="43" y="1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7" y="11"/>
                    <a:pt x="25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8" name="Freeform 77">
              <a:extLst>
                <a:ext uri="{FF2B5EF4-FFF2-40B4-BE49-F238E27FC236}">
                  <a16:creationId xmlns:a16="http://schemas.microsoft.com/office/drawing/2014/main" id="{EF222896-8A60-1535-E0EB-47D83297B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503864"/>
              <a:ext cx="536575" cy="1381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0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4 w 51"/>
                <a:gd name="T13" fmla="*/ 3 h 13"/>
                <a:gd name="T14" fmla="*/ 6 w 51"/>
                <a:gd name="T15" fmla="*/ 4 h 13"/>
                <a:gd name="T16" fmla="*/ 7 w 51"/>
                <a:gd name="T17" fmla="*/ 4 h 13"/>
                <a:gd name="T18" fmla="*/ 9 w 51"/>
                <a:gd name="T19" fmla="*/ 4 h 13"/>
                <a:gd name="T20" fmla="*/ 11 w 51"/>
                <a:gd name="T21" fmla="*/ 5 h 13"/>
                <a:gd name="T22" fmla="*/ 13 w 51"/>
                <a:gd name="T23" fmla="*/ 5 h 13"/>
                <a:gd name="T24" fmla="*/ 15 w 51"/>
                <a:gd name="T25" fmla="*/ 5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7 w 51"/>
                <a:gd name="T41" fmla="*/ 12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2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0 h 13"/>
                <a:gd name="T54" fmla="*/ 4 w 51"/>
                <a:gd name="T55" fmla="*/ 10 h 13"/>
                <a:gd name="T56" fmla="*/ 3 w 51"/>
                <a:gd name="T57" fmla="*/ 9 h 13"/>
                <a:gd name="T58" fmla="*/ 1 w 51"/>
                <a:gd name="T59" fmla="*/ 9 h 13"/>
                <a:gd name="T60" fmla="*/ 1 w 51"/>
                <a:gd name="T61" fmla="*/ 8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39" y="13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9" name="Freeform 78">
              <a:extLst>
                <a:ext uri="{FF2B5EF4-FFF2-40B4-BE49-F238E27FC236}">
                  <a16:creationId xmlns:a16="http://schemas.microsoft.com/office/drawing/2014/main" id="{BB5FBC76-A1FB-132D-83EA-4CC900A5D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451477"/>
              <a:ext cx="536575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6 h 11"/>
                <a:gd name="T8" fmla="*/ 51 w 51"/>
                <a:gd name="T9" fmla="*/ 7 h 11"/>
                <a:gd name="T10" fmla="*/ 51 w 51"/>
                <a:gd name="T11" fmla="*/ 7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6 w 51"/>
                <a:gd name="T19" fmla="*/ 9 h 11"/>
                <a:gd name="T20" fmla="*/ 45 w 51"/>
                <a:gd name="T21" fmla="*/ 9 h 11"/>
                <a:gd name="T22" fmla="*/ 43 w 51"/>
                <a:gd name="T23" fmla="*/ 10 h 11"/>
                <a:gd name="T24" fmla="*/ 41 w 51"/>
                <a:gd name="T25" fmla="*/ 10 h 11"/>
                <a:gd name="T26" fmla="*/ 40 w 51"/>
                <a:gd name="T27" fmla="*/ 10 h 11"/>
                <a:gd name="T28" fmla="*/ 37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0 w 51"/>
                <a:gd name="T35" fmla="*/ 11 h 11"/>
                <a:gd name="T36" fmla="*/ 25 w 51"/>
                <a:gd name="T37" fmla="*/ 11 h 11"/>
                <a:gd name="T38" fmla="*/ 20 w 51"/>
                <a:gd name="T39" fmla="*/ 11 h 11"/>
                <a:gd name="T40" fmla="*/ 18 w 51"/>
                <a:gd name="T41" fmla="*/ 11 h 11"/>
                <a:gd name="T42" fmla="*/ 16 w 51"/>
                <a:gd name="T43" fmla="*/ 10 h 11"/>
                <a:gd name="T44" fmla="*/ 13 w 51"/>
                <a:gd name="T45" fmla="*/ 10 h 11"/>
                <a:gd name="T46" fmla="*/ 11 w 51"/>
                <a:gd name="T47" fmla="*/ 10 h 11"/>
                <a:gd name="T48" fmla="*/ 9 w 51"/>
                <a:gd name="T49" fmla="*/ 9 h 11"/>
                <a:gd name="T50" fmla="*/ 8 w 51"/>
                <a:gd name="T51" fmla="*/ 9 h 11"/>
                <a:gd name="T52" fmla="*/ 6 w 51"/>
                <a:gd name="T53" fmla="*/ 9 h 11"/>
                <a:gd name="T54" fmla="*/ 5 w 51"/>
                <a:gd name="T55" fmla="*/ 8 h 11"/>
                <a:gd name="T56" fmla="*/ 3 w 51"/>
                <a:gd name="T57" fmla="*/ 8 h 11"/>
                <a:gd name="T58" fmla="*/ 2 w 51"/>
                <a:gd name="T59" fmla="*/ 7 h 11"/>
                <a:gd name="T60" fmla="*/ 1 w 51"/>
                <a:gd name="T61" fmla="*/ 7 h 11"/>
                <a:gd name="T62" fmla="*/ 1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1" y="0"/>
                    <a:pt x="26" y="0"/>
                  </a:cubicBezTo>
                  <a:cubicBezTo>
                    <a:pt x="35" y="0"/>
                    <a:pt x="43" y="1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5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0" name="Freeform 79">
              <a:extLst>
                <a:ext uri="{FF2B5EF4-FFF2-40B4-BE49-F238E27FC236}">
                  <a16:creationId xmlns:a16="http://schemas.microsoft.com/office/drawing/2014/main" id="{0F36819F-3140-D6F9-5D41-037AD858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419727"/>
              <a:ext cx="547688" cy="136525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0 h 13"/>
                <a:gd name="T4" fmla="*/ 1 w 52"/>
                <a:gd name="T5" fmla="*/ 1 h 13"/>
                <a:gd name="T6" fmla="*/ 1 w 52"/>
                <a:gd name="T7" fmla="*/ 2 h 13"/>
                <a:gd name="T8" fmla="*/ 2 w 52"/>
                <a:gd name="T9" fmla="*/ 2 h 13"/>
                <a:gd name="T10" fmla="*/ 3 w 52"/>
                <a:gd name="T11" fmla="*/ 3 h 13"/>
                <a:gd name="T12" fmla="*/ 5 w 52"/>
                <a:gd name="T13" fmla="*/ 3 h 13"/>
                <a:gd name="T14" fmla="*/ 6 w 52"/>
                <a:gd name="T15" fmla="*/ 3 h 13"/>
                <a:gd name="T16" fmla="*/ 8 w 52"/>
                <a:gd name="T17" fmla="*/ 4 h 13"/>
                <a:gd name="T18" fmla="*/ 10 w 52"/>
                <a:gd name="T19" fmla="*/ 4 h 13"/>
                <a:gd name="T20" fmla="*/ 12 w 52"/>
                <a:gd name="T21" fmla="*/ 5 h 13"/>
                <a:gd name="T22" fmla="*/ 14 w 52"/>
                <a:gd name="T23" fmla="*/ 5 h 13"/>
                <a:gd name="T24" fmla="*/ 16 w 52"/>
                <a:gd name="T25" fmla="*/ 5 h 13"/>
                <a:gd name="T26" fmla="*/ 19 w 52"/>
                <a:gd name="T27" fmla="*/ 6 h 13"/>
                <a:gd name="T28" fmla="*/ 21 w 52"/>
                <a:gd name="T29" fmla="*/ 6 h 13"/>
                <a:gd name="T30" fmla="*/ 23 w 52"/>
                <a:gd name="T31" fmla="*/ 6 h 13"/>
                <a:gd name="T32" fmla="*/ 52 w 52"/>
                <a:gd name="T33" fmla="*/ 1 h 13"/>
                <a:gd name="T34" fmla="*/ 26 w 52"/>
                <a:gd name="T35" fmla="*/ 13 h 13"/>
                <a:gd name="T36" fmla="*/ 23 w 52"/>
                <a:gd name="T37" fmla="*/ 13 h 13"/>
                <a:gd name="T38" fmla="*/ 20 w 52"/>
                <a:gd name="T39" fmla="*/ 13 h 13"/>
                <a:gd name="T40" fmla="*/ 18 w 52"/>
                <a:gd name="T41" fmla="*/ 12 h 13"/>
                <a:gd name="T42" fmla="*/ 15 w 52"/>
                <a:gd name="T43" fmla="*/ 12 h 13"/>
                <a:gd name="T44" fmla="*/ 13 w 52"/>
                <a:gd name="T45" fmla="*/ 12 h 13"/>
                <a:gd name="T46" fmla="*/ 11 w 52"/>
                <a:gd name="T47" fmla="*/ 11 h 13"/>
                <a:gd name="T48" fmla="*/ 9 w 52"/>
                <a:gd name="T49" fmla="*/ 11 h 13"/>
                <a:gd name="T50" fmla="*/ 7 w 52"/>
                <a:gd name="T51" fmla="*/ 11 h 13"/>
                <a:gd name="T52" fmla="*/ 6 w 52"/>
                <a:gd name="T53" fmla="*/ 10 h 13"/>
                <a:gd name="T54" fmla="*/ 4 w 52"/>
                <a:gd name="T55" fmla="*/ 10 h 13"/>
                <a:gd name="T56" fmla="*/ 3 w 52"/>
                <a:gd name="T57" fmla="*/ 9 h 13"/>
                <a:gd name="T58" fmla="*/ 2 w 52"/>
                <a:gd name="T59" fmla="*/ 9 h 13"/>
                <a:gd name="T60" fmla="*/ 1 w 52"/>
                <a:gd name="T61" fmla="*/ 8 h 13"/>
                <a:gd name="T62" fmla="*/ 1 w 52"/>
                <a:gd name="T63" fmla="*/ 8 h 13"/>
                <a:gd name="T64" fmla="*/ 0 w 52"/>
                <a:gd name="T65" fmla="*/ 7 h 13"/>
                <a:gd name="T66" fmla="*/ 0 w 52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40" y="6"/>
                    <a:pt x="52" y="4"/>
                    <a:pt x="52" y="1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11"/>
                    <a:pt x="40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5" name="Freeform 80">
              <a:extLst>
                <a:ext uri="{FF2B5EF4-FFF2-40B4-BE49-F238E27FC236}">
                  <a16:creationId xmlns:a16="http://schemas.microsoft.com/office/drawing/2014/main" id="{19B5337E-3D25-0B60-6371-816D8DF5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938" y="5356227"/>
              <a:ext cx="547688" cy="127000"/>
            </a:xfrm>
            <a:custGeom>
              <a:avLst/>
              <a:gdLst>
                <a:gd name="T0" fmla="*/ 0 w 52"/>
                <a:gd name="T1" fmla="*/ 6 h 12"/>
                <a:gd name="T2" fmla="*/ 0 w 52"/>
                <a:gd name="T3" fmla="*/ 6 h 12"/>
                <a:gd name="T4" fmla="*/ 48 w 52"/>
                <a:gd name="T5" fmla="*/ 4 h 12"/>
                <a:gd name="T6" fmla="*/ 52 w 52"/>
                <a:gd name="T7" fmla="*/ 7 h 12"/>
                <a:gd name="T8" fmla="*/ 51 w 52"/>
                <a:gd name="T9" fmla="*/ 8 h 12"/>
                <a:gd name="T10" fmla="*/ 51 w 52"/>
                <a:gd name="T11" fmla="*/ 8 h 12"/>
                <a:gd name="T12" fmla="*/ 50 w 52"/>
                <a:gd name="T13" fmla="*/ 9 h 12"/>
                <a:gd name="T14" fmla="*/ 49 w 52"/>
                <a:gd name="T15" fmla="*/ 9 h 12"/>
                <a:gd name="T16" fmla="*/ 48 w 52"/>
                <a:gd name="T17" fmla="*/ 10 h 12"/>
                <a:gd name="T18" fmla="*/ 47 w 52"/>
                <a:gd name="T19" fmla="*/ 10 h 12"/>
                <a:gd name="T20" fmla="*/ 45 w 52"/>
                <a:gd name="T21" fmla="*/ 10 h 12"/>
                <a:gd name="T22" fmla="*/ 44 w 52"/>
                <a:gd name="T23" fmla="*/ 11 h 12"/>
                <a:gd name="T24" fmla="*/ 42 w 52"/>
                <a:gd name="T25" fmla="*/ 11 h 12"/>
                <a:gd name="T26" fmla="*/ 40 w 52"/>
                <a:gd name="T27" fmla="*/ 11 h 12"/>
                <a:gd name="T28" fmla="*/ 38 w 52"/>
                <a:gd name="T29" fmla="*/ 11 h 12"/>
                <a:gd name="T30" fmla="*/ 36 w 52"/>
                <a:gd name="T31" fmla="*/ 12 h 12"/>
                <a:gd name="T32" fmla="*/ 33 w 52"/>
                <a:gd name="T33" fmla="*/ 12 h 12"/>
                <a:gd name="T34" fmla="*/ 31 w 52"/>
                <a:gd name="T35" fmla="*/ 12 h 12"/>
                <a:gd name="T36" fmla="*/ 26 w 52"/>
                <a:gd name="T37" fmla="*/ 12 h 12"/>
                <a:gd name="T38" fmla="*/ 21 w 52"/>
                <a:gd name="T39" fmla="*/ 12 h 12"/>
                <a:gd name="T40" fmla="*/ 18 w 52"/>
                <a:gd name="T41" fmla="*/ 11 h 12"/>
                <a:gd name="T42" fmla="*/ 16 w 52"/>
                <a:gd name="T43" fmla="*/ 11 h 12"/>
                <a:gd name="T44" fmla="*/ 14 w 52"/>
                <a:gd name="T45" fmla="*/ 11 h 12"/>
                <a:gd name="T46" fmla="*/ 12 w 52"/>
                <a:gd name="T47" fmla="*/ 11 h 12"/>
                <a:gd name="T48" fmla="*/ 10 w 52"/>
                <a:gd name="T49" fmla="*/ 10 h 12"/>
                <a:gd name="T50" fmla="*/ 8 w 52"/>
                <a:gd name="T51" fmla="*/ 10 h 12"/>
                <a:gd name="T52" fmla="*/ 6 w 52"/>
                <a:gd name="T53" fmla="*/ 10 h 12"/>
                <a:gd name="T54" fmla="*/ 5 w 52"/>
                <a:gd name="T55" fmla="*/ 9 h 12"/>
                <a:gd name="T56" fmla="*/ 4 w 52"/>
                <a:gd name="T57" fmla="*/ 9 h 12"/>
                <a:gd name="T58" fmla="*/ 3 w 52"/>
                <a:gd name="T59" fmla="*/ 8 h 12"/>
                <a:gd name="T60" fmla="*/ 2 w 52"/>
                <a:gd name="T61" fmla="*/ 8 h 12"/>
                <a:gd name="T62" fmla="*/ 1 w 52"/>
                <a:gd name="T63" fmla="*/ 7 h 12"/>
                <a:gd name="T64" fmla="*/ 0 w 52"/>
                <a:gd name="T6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2" y="0"/>
                    <a:pt x="26" y="1"/>
                  </a:cubicBezTo>
                  <a:cubicBezTo>
                    <a:pt x="35" y="1"/>
                    <a:pt x="43" y="2"/>
                    <a:pt x="48" y="4"/>
                  </a:cubicBezTo>
                  <a:cubicBezTo>
                    <a:pt x="50" y="5"/>
                    <a:pt x="52" y="6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8" y="11"/>
                    <a:pt x="38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6" y="12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6" y="12"/>
                  </a:cubicBezTo>
                  <a:cubicBezTo>
                    <a:pt x="24" y="12"/>
                    <a:pt x="23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6" name="Freeform 81">
              <a:extLst>
                <a:ext uri="{FF2B5EF4-FFF2-40B4-BE49-F238E27FC236}">
                  <a16:creationId xmlns:a16="http://schemas.microsoft.com/office/drawing/2014/main" id="{4608E596-38EE-C8EE-3396-5CE7106FA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335589"/>
              <a:ext cx="538163" cy="136525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0 w 51"/>
                <a:gd name="T5" fmla="*/ 1 h 13"/>
                <a:gd name="T6" fmla="*/ 1 w 51"/>
                <a:gd name="T7" fmla="*/ 1 h 13"/>
                <a:gd name="T8" fmla="*/ 2 w 51"/>
                <a:gd name="T9" fmla="*/ 2 h 13"/>
                <a:gd name="T10" fmla="*/ 3 w 51"/>
                <a:gd name="T11" fmla="*/ 3 h 13"/>
                <a:gd name="T12" fmla="*/ 4 w 51"/>
                <a:gd name="T13" fmla="*/ 3 h 13"/>
                <a:gd name="T14" fmla="*/ 6 w 51"/>
                <a:gd name="T15" fmla="*/ 3 h 13"/>
                <a:gd name="T16" fmla="*/ 7 w 51"/>
                <a:gd name="T17" fmla="*/ 4 h 13"/>
                <a:gd name="T18" fmla="*/ 9 w 51"/>
                <a:gd name="T19" fmla="*/ 4 h 13"/>
                <a:gd name="T20" fmla="*/ 11 w 51"/>
                <a:gd name="T21" fmla="*/ 5 h 13"/>
                <a:gd name="T22" fmla="*/ 13 w 51"/>
                <a:gd name="T23" fmla="*/ 5 h 13"/>
                <a:gd name="T24" fmla="*/ 15 w 51"/>
                <a:gd name="T25" fmla="*/ 5 h 13"/>
                <a:gd name="T26" fmla="*/ 18 w 51"/>
                <a:gd name="T27" fmla="*/ 5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2 h 13"/>
                <a:gd name="T40" fmla="*/ 17 w 51"/>
                <a:gd name="T41" fmla="*/ 12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1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0 h 13"/>
                <a:gd name="T54" fmla="*/ 4 w 51"/>
                <a:gd name="T55" fmla="*/ 10 h 13"/>
                <a:gd name="T56" fmla="*/ 3 w 51"/>
                <a:gd name="T57" fmla="*/ 9 h 13"/>
                <a:gd name="T58" fmla="*/ 1 w 51"/>
                <a:gd name="T59" fmla="*/ 9 h 13"/>
                <a:gd name="T60" fmla="*/ 1 w 51"/>
                <a:gd name="T61" fmla="*/ 8 h 13"/>
                <a:gd name="T62" fmla="*/ 0 w 51"/>
                <a:gd name="T63" fmla="*/ 8 h 13"/>
                <a:gd name="T64" fmla="*/ 0 w 51"/>
                <a:gd name="T65" fmla="*/ 7 h 13"/>
                <a:gd name="T66" fmla="*/ 0 w 51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39" y="13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7" name="Freeform 82">
              <a:extLst>
                <a:ext uri="{FF2B5EF4-FFF2-40B4-BE49-F238E27FC236}">
                  <a16:creationId xmlns:a16="http://schemas.microsoft.com/office/drawing/2014/main" id="{5D8B77AE-A422-4B1A-5424-30BAFF8E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5272089"/>
              <a:ext cx="538163" cy="127000"/>
            </a:xfrm>
            <a:custGeom>
              <a:avLst/>
              <a:gdLst>
                <a:gd name="T0" fmla="*/ 0 w 51"/>
                <a:gd name="T1" fmla="*/ 6 h 12"/>
                <a:gd name="T2" fmla="*/ 0 w 51"/>
                <a:gd name="T3" fmla="*/ 6 h 12"/>
                <a:gd name="T4" fmla="*/ 47 w 51"/>
                <a:gd name="T5" fmla="*/ 4 h 12"/>
                <a:gd name="T6" fmla="*/ 51 w 51"/>
                <a:gd name="T7" fmla="*/ 7 h 12"/>
                <a:gd name="T8" fmla="*/ 51 w 51"/>
                <a:gd name="T9" fmla="*/ 8 h 12"/>
                <a:gd name="T10" fmla="*/ 51 w 51"/>
                <a:gd name="T11" fmla="*/ 8 h 12"/>
                <a:gd name="T12" fmla="*/ 50 w 51"/>
                <a:gd name="T13" fmla="*/ 9 h 12"/>
                <a:gd name="T14" fmla="*/ 49 w 51"/>
                <a:gd name="T15" fmla="*/ 9 h 12"/>
                <a:gd name="T16" fmla="*/ 48 w 51"/>
                <a:gd name="T17" fmla="*/ 10 h 12"/>
                <a:gd name="T18" fmla="*/ 46 w 51"/>
                <a:gd name="T19" fmla="*/ 10 h 12"/>
                <a:gd name="T20" fmla="*/ 45 w 51"/>
                <a:gd name="T21" fmla="*/ 10 h 12"/>
                <a:gd name="T22" fmla="*/ 43 w 51"/>
                <a:gd name="T23" fmla="*/ 11 h 12"/>
                <a:gd name="T24" fmla="*/ 41 w 51"/>
                <a:gd name="T25" fmla="*/ 11 h 12"/>
                <a:gd name="T26" fmla="*/ 40 w 51"/>
                <a:gd name="T27" fmla="*/ 11 h 12"/>
                <a:gd name="T28" fmla="*/ 37 w 51"/>
                <a:gd name="T29" fmla="*/ 11 h 12"/>
                <a:gd name="T30" fmla="*/ 35 w 51"/>
                <a:gd name="T31" fmla="*/ 12 h 12"/>
                <a:gd name="T32" fmla="*/ 33 w 51"/>
                <a:gd name="T33" fmla="*/ 12 h 12"/>
                <a:gd name="T34" fmla="*/ 30 w 51"/>
                <a:gd name="T35" fmla="*/ 12 h 12"/>
                <a:gd name="T36" fmla="*/ 25 w 51"/>
                <a:gd name="T37" fmla="*/ 12 h 12"/>
                <a:gd name="T38" fmla="*/ 20 w 51"/>
                <a:gd name="T39" fmla="*/ 12 h 12"/>
                <a:gd name="T40" fmla="*/ 18 w 51"/>
                <a:gd name="T41" fmla="*/ 11 h 12"/>
                <a:gd name="T42" fmla="*/ 16 w 51"/>
                <a:gd name="T43" fmla="*/ 11 h 12"/>
                <a:gd name="T44" fmla="*/ 13 w 51"/>
                <a:gd name="T45" fmla="*/ 11 h 12"/>
                <a:gd name="T46" fmla="*/ 11 w 51"/>
                <a:gd name="T47" fmla="*/ 11 h 12"/>
                <a:gd name="T48" fmla="*/ 9 w 51"/>
                <a:gd name="T49" fmla="*/ 10 h 12"/>
                <a:gd name="T50" fmla="*/ 8 w 51"/>
                <a:gd name="T51" fmla="*/ 10 h 12"/>
                <a:gd name="T52" fmla="*/ 6 w 51"/>
                <a:gd name="T53" fmla="*/ 9 h 12"/>
                <a:gd name="T54" fmla="*/ 5 w 51"/>
                <a:gd name="T55" fmla="*/ 9 h 12"/>
                <a:gd name="T56" fmla="*/ 3 w 51"/>
                <a:gd name="T57" fmla="*/ 9 h 12"/>
                <a:gd name="T58" fmla="*/ 2 w 51"/>
                <a:gd name="T59" fmla="*/ 8 h 12"/>
                <a:gd name="T60" fmla="*/ 1 w 51"/>
                <a:gd name="T61" fmla="*/ 8 h 12"/>
                <a:gd name="T62" fmla="*/ 1 w 51"/>
                <a:gd name="T63" fmla="*/ 7 h 12"/>
                <a:gd name="T64" fmla="*/ 0 w 51"/>
                <a:gd name="T6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1" y="0"/>
                    <a:pt x="26" y="1"/>
                  </a:cubicBezTo>
                  <a:cubicBezTo>
                    <a:pt x="35" y="1"/>
                    <a:pt x="43" y="2"/>
                    <a:pt x="47" y="4"/>
                  </a:cubicBezTo>
                  <a:cubicBezTo>
                    <a:pt x="50" y="5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2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5" y="12"/>
                  </a:cubicBezTo>
                  <a:cubicBezTo>
                    <a:pt x="24" y="12"/>
                    <a:pt x="22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8" name="Freeform 83">
              <a:extLst>
                <a:ext uri="{FF2B5EF4-FFF2-40B4-BE49-F238E27FC236}">
                  <a16:creationId xmlns:a16="http://schemas.microsoft.com/office/drawing/2014/main" id="{B8D22AA4-B897-C414-6AE1-A610B046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713" y="5240339"/>
              <a:ext cx="547688" cy="147638"/>
            </a:xfrm>
            <a:custGeom>
              <a:avLst/>
              <a:gdLst>
                <a:gd name="T0" fmla="*/ 0 w 52"/>
                <a:gd name="T1" fmla="*/ 0 h 14"/>
                <a:gd name="T2" fmla="*/ 0 w 52"/>
                <a:gd name="T3" fmla="*/ 1 h 14"/>
                <a:gd name="T4" fmla="*/ 1 w 52"/>
                <a:gd name="T5" fmla="*/ 1 h 14"/>
                <a:gd name="T6" fmla="*/ 1 w 52"/>
                <a:gd name="T7" fmla="*/ 2 h 14"/>
                <a:gd name="T8" fmla="*/ 2 w 52"/>
                <a:gd name="T9" fmla="*/ 3 h 14"/>
                <a:gd name="T10" fmla="*/ 3 w 52"/>
                <a:gd name="T11" fmla="*/ 3 h 14"/>
                <a:gd name="T12" fmla="*/ 5 w 52"/>
                <a:gd name="T13" fmla="*/ 4 h 14"/>
                <a:gd name="T14" fmla="*/ 6 w 52"/>
                <a:gd name="T15" fmla="*/ 4 h 14"/>
                <a:gd name="T16" fmla="*/ 8 w 52"/>
                <a:gd name="T17" fmla="*/ 5 h 14"/>
                <a:gd name="T18" fmla="*/ 10 w 52"/>
                <a:gd name="T19" fmla="*/ 5 h 14"/>
                <a:gd name="T20" fmla="*/ 12 w 52"/>
                <a:gd name="T21" fmla="*/ 5 h 14"/>
                <a:gd name="T22" fmla="*/ 14 w 52"/>
                <a:gd name="T23" fmla="*/ 6 h 14"/>
                <a:gd name="T24" fmla="*/ 16 w 52"/>
                <a:gd name="T25" fmla="*/ 6 h 14"/>
                <a:gd name="T26" fmla="*/ 19 w 52"/>
                <a:gd name="T27" fmla="*/ 6 h 14"/>
                <a:gd name="T28" fmla="*/ 21 w 52"/>
                <a:gd name="T29" fmla="*/ 7 h 14"/>
                <a:gd name="T30" fmla="*/ 23 w 52"/>
                <a:gd name="T31" fmla="*/ 7 h 14"/>
                <a:gd name="T32" fmla="*/ 52 w 52"/>
                <a:gd name="T33" fmla="*/ 2 h 14"/>
                <a:gd name="T34" fmla="*/ 25 w 52"/>
                <a:gd name="T35" fmla="*/ 14 h 14"/>
                <a:gd name="T36" fmla="*/ 22 w 52"/>
                <a:gd name="T37" fmla="*/ 14 h 14"/>
                <a:gd name="T38" fmla="*/ 20 w 52"/>
                <a:gd name="T39" fmla="*/ 13 h 14"/>
                <a:gd name="T40" fmla="*/ 18 w 52"/>
                <a:gd name="T41" fmla="*/ 13 h 14"/>
                <a:gd name="T42" fmla="*/ 15 w 52"/>
                <a:gd name="T43" fmla="*/ 13 h 14"/>
                <a:gd name="T44" fmla="*/ 13 w 52"/>
                <a:gd name="T45" fmla="*/ 13 h 14"/>
                <a:gd name="T46" fmla="*/ 11 w 52"/>
                <a:gd name="T47" fmla="*/ 12 h 14"/>
                <a:gd name="T48" fmla="*/ 9 w 52"/>
                <a:gd name="T49" fmla="*/ 12 h 14"/>
                <a:gd name="T50" fmla="*/ 7 w 52"/>
                <a:gd name="T51" fmla="*/ 11 h 14"/>
                <a:gd name="T52" fmla="*/ 5 w 52"/>
                <a:gd name="T53" fmla="*/ 11 h 14"/>
                <a:gd name="T54" fmla="*/ 4 w 52"/>
                <a:gd name="T55" fmla="*/ 10 h 14"/>
                <a:gd name="T56" fmla="*/ 3 w 52"/>
                <a:gd name="T57" fmla="*/ 10 h 14"/>
                <a:gd name="T58" fmla="*/ 2 w 52"/>
                <a:gd name="T59" fmla="*/ 9 h 14"/>
                <a:gd name="T60" fmla="*/ 1 w 52"/>
                <a:gd name="T61" fmla="*/ 9 h 14"/>
                <a:gd name="T62" fmla="*/ 0 w 52"/>
                <a:gd name="T63" fmla="*/ 8 h 14"/>
                <a:gd name="T64" fmla="*/ 0 w 52"/>
                <a:gd name="T65" fmla="*/ 8 h 14"/>
                <a:gd name="T66" fmla="*/ 0 w 52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4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40" y="7"/>
                    <a:pt x="52" y="5"/>
                    <a:pt x="52" y="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12"/>
                    <a:pt x="40" y="14"/>
                    <a:pt x="25" y="14"/>
                  </a:cubicBezTo>
                  <a:cubicBezTo>
                    <a:pt x="25" y="14"/>
                    <a:pt x="24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9" name="Freeform 84">
              <a:extLst>
                <a:ext uri="{FF2B5EF4-FFF2-40B4-BE49-F238E27FC236}">
                  <a16:creationId xmlns:a16="http://schemas.microsoft.com/office/drawing/2014/main" id="{BD5D5CBC-2DDC-EF4B-3241-7592653F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713" y="5187952"/>
              <a:ext cx="547688" cy="127000"/>
            </a:xfrm>
            <a:custGeom>
              <a:avLst/>
              <a:gdLst>
                <a:gd name="T0" fmla="*/ 0 w 52"/>
                <a:gd name="T1" fmla="*/ 6 h 12"/>
                <a:gd name="T2" fmla="*/ 0 w 52"/>
                <a:gd name="T3" fmla="*/ 5 h 12"/>
                <a:gd name="T4" fmla="*/ 48 w 52"/>
                <a:gd name="T5" fmla="*/ 4 h 12"/>
                <a:gd name="T6" fmla="*/ 52 w 52"/>
                <a:gd name="T7" fmla="*/ 8 h 12"/>
                <a:gd name="T8" fmla="*/ 51 w 52"/>
                <a:gd name="T9" fmla="*/ 8 h 12"/>
                <a:gd name="T10" fmla="*/ 51 w 52"/>
                <a:gd name="T11" fmla="*/ 8 h 12"/>
                <a:gd name="T12" fmla="*/ 50 w 52"/>
                <a:gd name="T13" fmla="*/ 9 h 12"/>
                <a:gd name="T14" fmla="*/ 49 w 52"/>
                <a:gd name="T15" fmla="*/ 9 h 12"/>
                <a:gd name="T16" fmla="*/ 48 w 52"/>
                <a:gd name="T17" fmla="*/ 10 h 12"/>
                <a:gd name="T18" fmla="*/ 47 w 52"/>
                <a:gd name="T19" fmla="*/ 10 h 12"/>
                <a:gd name="T20" fmla="*/ 45 w 52"/>
                <a:gd name="T21" fmla="*/ 11 h 12"/>
                <a:gd name="T22" fmla="*/ 44 w 52"/>
                <a:gd name="T23" fmla="*/ 11 h 12"/>
                <a:gd name="T24" fmla="*/ 42 w 52"/>
                <a:gd name="T25" fmla="*/ 11 h 12"/>
                <a:gd name="T26" fmla="*/ 40 w 52"/>
                <a:gd name="T27" fmla="*/ 11 h 12"/>
                <a:gd name="T28" fmla="*/ 38 w 52"/>
                <a:gd name="T29" fmla="*/ 12 h 12"/>
                <a:gd name="T30" fmla="*/ 36 w 52"/>
                <a:gd name="T31" fmla="*/ 12 h 12"/>
                <a:gd name="T32" fmla="*/ 33 w 52"/>
                <a:gd name="T33" fmla="*/ 12 h 12"/>
                <a:gd name="T34" fmla="*/ 31 w 52"/>
                <a:gd name="T35" fmla="*/ 12 h 12"/>
                <a:gd name="T36" fmla="*/ 26 w 52"/>
                <a:gd name="T37" fmla="*/ 12 h 12"/>
                <a:gd name="T38" fmla="*/ 21 w 52"/>
                <a:gd name="T39" fmla="*/ 11 h 12"/>
                <a:gd name="T40" fmla="*/ 18 w 52"/>
                <a:gd name="T41" fmla="*/ 11 h 12"/>
                <a:gd name="T42" fmla="*/ 16 w 52"/>
                <a:gd name="T43" fmla="*/ 11 h 12"/>
                <a:gd name="T44" fmla="*/ 14 w 52"/>
                <a:gd name="T45" fmla="*/ 11 h 12"/>
                <a:gd name="T46" fmla="*/ 12 w 52"/>
                <a:gd name="T47" fmla="*/ 10 h 12"/>
                <a:gd name="T48" fmla="*/ 10 w 52"/>
                <a:gd name="T49" fmla="*/ 10 h 12"/>
                <a:gd name="T50" fmla="*/ 8 w 52"/>
                <a:gd name="T51" fmla="*/ 10 h 12"/>
                <a:gd name="T52" fmla="*/ 6 w 52"/>
                <a:gd name="T53" fmla="*/ 9 h 12"/>
                <a:gd name="T54" fmla="*/ 5 w 52"/>
                <a:gd name="T55" fmla="*/ 9 h 12"/>
                <a:gd name="T56" fmla="*/ 4 w 52"/>
                <a:gd name="T57" fmla="*/ 8 h 12"/>
                <a:gd name="T58" fmla="*/ 3 w 52"/>
                <a:gd name="T59" fmla="*/ 8 h 12"/>
                <a:gd name="T60" fmla="*/ 2 w 52"/>
                <a:gd name="T61" fmla="*/ 7 h 12"/>
                <a:gd name="T62" fmla="*/ 1 w 52"/>
                <a:gd name="T63" fmla="*/ 7 h 12"/>
                <a:gd name="T64" fmla="*/ 0 w 5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1"/>
                  </a:cubicBezTo>
                  <a:cubicBezTo>
                    <a:pt x="35" y="1"/>
                    <a:pt x="43" y="2"/>
                    <a:pt x="48" y="4"/>
                  </a:cubicBezTo>
                  <a:cubicBezTo>
                    <a:pt x="50" y="5"/>
                    <a:pt x="52" y="6"/>
                    <a:pt x="52" y="7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6" y="12"/>
                  </a:cubicBezTo>
                  <a:cubicBezTo>
                    <a:pt x="24" y="12"/>
                    <a:pt x="23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7" name="Freeform 85">
              <a:extLst>
                <a:ext uri="{FF2B5EF4-FFF2-40B4-BE49-F238E27FC236}">
                  <a16:creationId xmlns:a16="http://schemas.microsoft.com/office/drawing/2014/main" id="{CB746C36-942F-C3DF-B8A8-DD3CC701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1" y="5156202"/>
              <a:ext cx="538163" cy="147638"/>
            </a:xfrm>
            <a:custGeom>
              <a:avLst/>
              <a:gdLst>
                <a:gd name="T0" fmla="*/ 0 w 51"/>
                <a:gd name="T1" fmla="*/ 0 h 14"/>
                <a:gd name="T2" fmla="*/ 0 w 51"/>
                <a:gd name="T3" fmla="*/ 1 h 14"/>
                <a:gd name="T4" fmla="*/ 1 w 51"/>
                <a:gd name="T5" fmla="*/ 1 h 14"/>
                <a:gd name="T6" fmla="*/ 1 w 51"/>
                <a:gd name="T7" fmla="*/ 2 h 14"/>
                <a:gd name="T8" fmla="*/ 2 w 51"/>
                <a:gd name="T9" fmla="*/ 3 h 14"/>
                <a:gd name="T10" fmla="*/ 3 w 51"/>
                <a:gd name="T11" fmla="*/ 3 h 14"/>
                <a:gd name="T12" fmla="*/ 5 w 51"/>
                <a:gd name="T13" fmla="*/ 4 h 14"/>
                <a:gd name="T14" fmla="*/ 6 w 51"/>
                <a:gd name="T15" fmla="*/ 4 h 14"/>
                <a:gd name="T16" fmla="*/ 8 w 51"/>
                <a:gd name="T17" fmla="*/ 4 h 14"/>
                <a:gd name="T18" fmla="*/ 10 w 51"/>
                <a:gd name="T19" fmla="*/ 5 h 14"/>
                <a:gd name="T20" fmla="*/ 12 w 51"/>
                <a:gd name="T21" fmla="*/ 5 h 14"/>
                <a:gd name="T22" fmla="*/ 14 w 51"/>
                <a:gd name="T23" fmla="*/ 6 h 14"/>
                <a:gd name="T24" fmla="*/ 16 w 51"/>
                <a:gd name="T25" fmla="*/ 6 h 14"/>
                <a:gd name="T26" fmla="*/ 18 w 51"/>
                <a:gd name="T27" fmla="*/ 6 h 14"/>
                <a:gd name="T28" fmla="*/ 21 w 51"/>
                <a:gd name="T29" fmla="*/ 6 h 14"/>
                <a:gd name="T30" fmla="*/ 23 w 51"/>
                <a:gd name="T31" fmla="*/ 7 h 14"/>
                <a:gd name="T32" fmla="*/ 51 w 51"/>
                <a:gd name="T33" fmla="*/ 2 h 14"/>
                <a:gd name="T34" fmla="*/ 25 w 51"/>
                <a:gd name="T35" fmla="*/ 14 h 14"/>
                <a:gd name="T36" fmla="*/ 22 w 51"/>
                <a:gd name="T37" fmla="*/ 13 h 14"/>
                <a:gd name="T38" fmla="*/ 20 w 51"/>
                <a:gd name="T39" fmla="*/ 13 h 14"/>
                <a:gd name="T40" fmla="*/ 18 w 51"/>
                <a:gd name="T41" fmla="*/ 13 h 14"/>
                <a:gd name="T42" fmla="*/ 15 w 51"/>
                <a:gd name="T43" fmla="*/ 13 h 14"/>
                <a:gd name="T44" fmla="*/ 13 w 51"/>
                <a:gd name="T45" fmla="*/ 12 h 14"/>
                <a:gd name="T46" fmla="*/ 11 w 51"/>
                <a:gd name="T47" fmla="*/ 12 h 14"/>
                <a:gd name="T48" fmla="*/ 9 w 51"/>
                <a:gd name="T49" fmla="*/ 12 h 14"/>
                <a:gd name="T50" fmla="*/ 7 w 51"/>
                <a:gd name="T51" fmla="*/ 11 h 14"/>
                <a:gd name="T52" fmla="*/ 5 w 51"/>
                <a:gd name="T53" fmla="*/ 11 h 14"/>
                <a:gd name="T54" fmla="*/ 4 w 51"/>
                <a:gd name="T55" fmla="*/ 10 h 14"/>
                <a:gd name="T56" fmla="*/ 3 w 51"/>
                <a:gd name="T57" fmla="*/ 10 h 14"/>
                <a:gd name="T58" fmla="*/ 2 w 51"/>
                <a:gd name="T59" fmla="*/ 9 h 14"/>
                <a:gd name="T60" fmla="*/ 1 w 51"/>
                <a:gd name="T61" fmla="*/ 9 h 14"/>
                <a:gd name="T62" fmla="*/ 0 w 51"/>
                <a:gd name="T63" fmla="*/ 8 h 14"/>
                <a:gd name="T64" fmla="*/ 0 w 51"/>
                <a:gd name="T65" fmla="*/ 8 h 14"/>
                <a:gd name="T66" fmla="*/ 0 w 51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4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40" y="7"/>
                    <a:pt x="51" y="5"/>
                    <a:pt x="51" y="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12"/>
                    <a:pt x="40" y="14"/>
                    <a:pt x="25" y="14"/>
                  </a:cubicBezTo>
                  <a:cubicBezTo>
                    <a:pt x="25" y="14"/>
                    <a:pt x="24" y="14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8" name="Freeform 86">
              <a:extLst>
                <a:ext uri="{FF2B5EF4-FFF2-40B4-BE49-F238E27FC236}">
                  <a16:creationId xmlns:a16="http://schemas.microsoft.com/office/drawing/2014/main" id="{2E352DB5-7C95-2140-F673-5B93626E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1" y="5103814"/>
              <a:ext cx="549275" cy="127000"/>
            </a:xfrm>
            <a:custGeom>
              <a:avLst/>
              <a:gdLst>
                <a:gd name="T0" fmla="*/ 0 w 52"/>
                <a:gd name="T1" fmla="*/ 6 h 12"/>
                <a:gd name="T2" fmla="*/ 0 w 52"/>
                <a:gd name="T3" fmla="*/ 5 h 12"/>
                <a:gd name="T4" fmla="*/ 48 w 52"/>
                <a:gd name="T5" fmla="*/ 4 h 12"/>
                <a:gd name="T6" fmla="*/ 51 w 52"/>
                <a:gd name="T7" fmla="*/ 7 h 12"/>
                <a:gd name="T8" fmla="*/ 51 w 52"/>
                <a:gd name="T9" fmla="*/ 8 h 12"/>
                <a:gd name="T10" fmla="*/ 51 w 52"/>
                <a:gd name="T11" fmla="*/ 8 h 12"/>
                <a:gd name="T12" fmla="*/ 50 w 52"/>
                <a:gd name="T13" fmla="*/ 9 h 12"/>
                <a:gd name="T14" fmla="*/ 49 w 52"/>
                <a:gd name="T15" fmla="*/ 9 h 12"/>
                <a:gd name="T16" fmla="*/ 48 w 52"/>
                <a:gd name="T17" fmla="*/ 10 h 12"/>
                <a:gd name="T18" fmla="*/ 47 w 52"/>
                <a:gd name="T19" fmla="*/ 10 h 12"/>
                <a:gd name="T20" fmla="*/ 45 w 52"/>
                <a:gd name="T21" fmla="*/ 11 h 12"/>
                <a:gd name="T22" fmla="*/ 43 w 52"/>
                <a:gd name="T23" fmla="*/ 11 h 12"/>
                <a:gd name="T24" fmla="*/ 42 w 52"/>
                <a:gd name="T25" fmla="*/ 11 h 12"/>
                <a:gd name="T26" fmla="*/ 40 w 52"/>
                <a:gd name="T27" fmla="*/ 11 h 12"/>
                <a:gd name="T28" fmla="*/ 38 w 52"/>
                <a:gd name="T29" fmla="*/ 12 h 12"/>
                <a:gd name="T30" fmla="*/ 35 w 52"/>
                <a:gd name="T31" fmla="*/ 12 h 12"/>
                <a:gd name="T32" fmla="*/ 33 w 52"/>
                <a:gd name="T33" fmla="*/ 12 h 12"/>
                <a:gd name="T34" fmla="*/ 31 w 52"/>
                <a:gd name="T35" fmla="*/ 12 h 12"/>
                <a:gd name="T36" fmla="*/ 26 w 52"/>
                <a:gd name="T37" fmla="*/ 12 h 12"/>
                <a:gd name="T38" fmla="*/ 21 w 52"/>
                <a:gd name="T39" fmla="*/ 11 h 12"/>
                <a:gd name="T40" fmla="*/ 18 w 52"/>
                <a:gd name="T41" fmla="*/ 11 h 12"/>
                <a:gd name="T42" fmla="*/ 16 w 52"/>
                <a:gd name="T43" fmla="*/ 11 h 12"/>
                <a:gd name="T44" fmla="*/ 14 w 52"/>
                <a:gd name="T45" fmla="*/ 11 h 12"/>
                <a:gd name="T46" fmla="*/ 12 w 52"/>
                <a:gd name="T47" fmla="*/ 10 h 12"/>
                <a:gd name="T48" fmla="*/ 10 w 52"/>
                <a:gd name="T49" fmla="*/ 10 h 12"/>
                <a:gd name="T50" fmla="*/ 8 w 52"/>
                <a:gd name="T51" fmla="*/ 10 h 12"/>
                <a:gd name="T52" fmla="*/ 6 w 52"/>
                <a:gd name="T53" fmla="*/ 9 h 12"/>
                <a:gd name="T54" fmla="*/ 5 w 52"/>
                <a:gd name="T55" fmla="*/ 9 h 12"/>
                <a:gd name="T56" fmla="*/ 3 w 52"/>
                <a:gd name="T57" fmla="*/ 8 h 12"/>
                <a:gd name="T58" fmla="*/ 2 w 52"/>
                <a:gd name="T59" fmla="*/ 8 h 12"/>
                <a:gd name="T60" fmla="*/ 1 w 52"/>
                <a:gd name="T61" fmla="*/ 7 h 12"/>
                <a:gd name="T62" fmla="*/ 1 w 52"/>
                <a:gd name="T63" fmla="*/ 7 h 12"/>
                <a:gd name="T64" fmla="*/ 0 w 5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1"/>
                  </a:cubicBezTo>
                  <a:cubicBezTo>
                    <a:pt x="35" y="1"/>
                    <a:pt x="43" y="2"/>
                    <a:pt x="48" y="4"/>
                  </a:cubicBezTo>
                  <a:cubicBezTo>
                    <a:pt x="50" y="5"/>
                    <a:pt x="52" y="6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6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9" name="Freeform 87">
              <a:extLst>
                <a:ext uri="{FF2B5EF4-FFF2-40B4-BE49-F238E27FC236}">
                  <a16:creationId xmlns:a16="http://schemas.microsoft.com/office/drawing/2014/main" id="{91BC9459-C1D5-8752-3626-7A638D3E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5083176"/>
              <a:ext cx="547688" cy="136525"/>
            </a:xfrm>
            <a:custGeom>
              <a:avLst/>
              <a:gdLst>
                <a:gd name="T0" fmla="*/ 1 w 52"/>
                <a:gd name="T1" fmla="*/ 0 h 13"/>
                <a:gd name="T2" fmla="*/ 1 w 52"/>
                <a:gd name="T3" fmla="*/ 0 h 13"/>
                <a:gd name="T4" fmla="*/ 1 w 52"/>
                <a:gd name="T5" fmla="*/ 1 h 13"/>
                <a:gd name="T6" fmla="*/ 2 w 52"/>
                <a:gd name="T7" fmla="*/ 1 h 13"/>
                <a:gd name="T8" fmla="*/ 3 w 52"/>
                <a:gd name="T9" fmla="*/ 2 h 13"/>
                <a:gd name="T10" fmla="*/ 4 w 52"/>
                <a:gd name="T11" fmla="*/ 2 h 13"/>
                <a:gd name="T12" fmla="*/ 5 w 52"/>
                <a:gd name="T13" fmla="*/ 3 h 13"/>
                <a:gd name="T14" fmla="*/ 7 w 52"/>
                <a:gd name="T15" fmla="*/ 3 h 13"/>
                <a:gd name="T16" fmla="*/ 8 w 52"/>
                <a:gd name="T17" fmla="*/ 4 h 13"/>
                <a:gd name="T18" fmla="*/ 10 w 52"/>
                <a:gd name="T19" fmla="*/ 4 h 13"/>
                <a:gd name="T20" fmla="*/ 12 w 52"/>
                <a:gd name="T21" fmla="*/ 4 h 13"/>
                <a:gd name="T22" fmla="*/ 14 w 52"/>
                <a:gd name="T23" fmla="*/ 5 h 13"/>
                <a:gd name="T24" fmla="*/ 16 w 52"/>
                <a:gd name="T25" fmla="*/ 5 h 13"/>
                <a:gd name="T26" fmla="*/ 19 w 52"/>
                <a:gd name="T27" fmla="*/ 5 h 13"/>
                <a:gd name="T28" fmla="*/ 21 w 52"/>
                <a:gd name="T29" fmla="*/ 5 h 13"/>
                <a:gd name="T30" fmla="*/ 24 w 52"/>
                <a:gd name="T31" fmla="*/ 6 h 13"/>
                <a:gd name="T32" fmla="*/ 52 w 52"/>
                <a:gd name="T33" fmla="*/ 1 h 13"/>
                <a:gd name="T34" fmla="*/ 26 w 52"/>
                <a:gd name="T35" fmla="*/ 13 h 13"/>
                <a:gd name="T36" fmla="*/ 23 w 52"/>
                <a:gd name="T37" fmla="*/ 12 h 13"/>
                <a:gd name="T38" fmla="*/ 20 w 52"/>
                <a:gd name="T39" fmla="*/ 12 h 13"/>
                <a:gd name="T40" fmla="*/ 18 w 52"/>
                <a:gd name="T41" fmla="*/ 12 h 13"/>
                <a:gd name="T42" fmla="*/ 16 w 52"/>
                <a:gd name="T43" fmla="*/ 12 h 13"/>
                <a:gd name="T44" fmla="*/ 13 w 52"/>
                <a:gd name="T45" fmla="*/ 12 h 13"/>
                <a:gd name="T46" fmla="*/ 11 w 52"/>
                <a:gd name="T47" fmla="*/ 11 h 13"/>
                <a:gd name="T48" fmla="*/ 10 w 52"/>
                <a:gd name="T49" fmla="*/ 11 h 13"/>
                <a:gd name="T50" fmla="*/ 8 w 52"/>
                <a:gd name="T51" fmla="*/ 10 h 13"/>
                <a:gd name="T52" fmla="*/ 6 w 52"/>
                <a:gd name="T53" fmla="*/ 10 h 13"/>
                <a:gd name="T54" fmla="*/ 5 w 52"/>
                <a:gd name="T55" fmla="*/ 10 h 13"/>
                <a:gd name="T56" fmla="*/ 3 w 52"/>
                <a:gd name="T57" fmla="*/ 9 h 13"/>
                <a:gd name="T58" fmla="*/ 2 w 52"/>
                <a:gd name="T59" fmla="*/ 9 h 13"/>
                <a:gd name="T60" fmla="*/ 2 w 52"/>
                <a:gd name="T61" fmla="*/ 8 h 13"/>
                <a:gd name="T62" fmla="*/ 1 w 52"/>
                <a:gd name="T63" fmla="*/ 8 h 13"/>
                <a:gd name="T64" fmla="*/ 1 w 52"/>
                <a:gd name="T65" fmla="*/ 7 h 13"/>
                <a:gd name="T66" fmla="*/ 1 w 52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3">
                  <a:moveTo>
                    <a:pt x="0" y="6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40" y="6"/>
                    <a:pt x="52" y="4"/>
                    <a:pt x="52" y="1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1"/>
                    <a:pt x="40" y="13"/>
                    <a:pt x="26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0" name="Freeform 88">
              <a:extLst>
                <a:ext uri="{FF2B5EF4-FFF2-40B4-BE49-F238E27FC236}">
                  <a16:creationId xmlns:a16="http://schemas.microsoft.com/office/drawing/2014/main" id="{2CD3FF01-5D16-0C41-BB7F-38E20EDCE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6" y="5019676"/>
              <a:ext cx="536575" cy="125413"/>
            </a:xfrm>
            <a:custGeom>
              <a:avLst/>
              <a:gdLst>
                <a:gd name="T0" fmla="*/ 0 w 51"/>
                <a:gd name="T1" fmla="*/ 6 h 12"/>
                <a:gd name="T2" fmla="*/ 0 w 51"/>
                <a:gd name="T3" fmla="*/ 6 h 12"/>
                <a:gd name="T4" fmla="*/ 47 w 51"/>
                <a:gd name="T5" fmla="*/ 4 h 12"/>
                <a:gd name="T6" fmla="*/ 51 w 51"/>
                <a:gd name="T7" fmla="*/ 7 h 12"/>
                <a:gd name="T8" fmla="*/ 51 w 51"/>
                <a:gd name="T9" fmla="*/ 7 h 12"/>
                <a:gd name="T10" fmla="*/ 50 w 51"/>
                <a:gd name="T11" fmla="*/ 8 h 12"/>
                <a:gd name="T12" fmla="*/ 50 w 51"/>
                <a:gd name="T13" fmla="*/ 8 h 12"/>
                <a:gd name="T14" fmla="*/ 49 w 51"/>
                <a:gd name="T15" fmla="*/ 9 h 12"/>
                <a:gd name="T16" fmla="*/ 48 w 51"/>
                <a:gd name="T17" fmla="*/ 9 h 12"/>
                <a:gd name="T18" fmla="*/ 46 w 51"/>
                <a:gd name="T19" fmla="*/ 10 h 12"/>
                <a:gd name="T20" fmla="*/ 45 w 51"/>
                <a:gd name="T21" fmla="*/ 10 h 12"/>
                <a:gd name="T22" fmla="*/ 43 w 51"/>
                <a:gd name="T23" fmla="*/ 10 h 12"/>
                <a:gd name="T24" fmla="*/ 41 w 51"/>
                <a:gd name="T25" fmla="*/ 11 h 12"/>
                <a:gd name="T26" fmla="*/ 39 w 51"/>
                <a:gd name="T27" fmla="*/ 11 h 12"/>
                <a:gd name="T28" fmla="*/ 37 w 51"/>
                <a:gd name="T29" fmla="*/ 11 h 12"/>
                <a:gd name="T30" fmla="*/ 35 w 51"/>
                <a:gd name="T31" fmla="*/ 11 h 12"/>
                <a:gd name="T32" fmla="*/ 33 w 51"/>
                <a:gd name="T33" fmla="*/ 12 h 12"/>
                <a:gd name="T34" fmla="*/ 30 w 51"/>
                <a:gd name="T35" fmla="*/ 12 h 12"/>
                <a:gd name="T36" fmla="*/ 25 w 51"/>
                <a:gd name="T37" fmla="*/ 12 h 12"/>
                <a:gd name="T38" fmla="*/ 20 w 51"/>
                <a:gd name="T39" fmla="*/ 11 h 12"/>
                <a:gd name="T40" fmla="*/ 18 w 51"/>
                <a:gd name="T41" fmla="*/ 11 h 12"/>
                <a:gd name="T42" fmla="*/ 15 w 51"/>
                <a:gd name="T43" fmla="*/ 11 h 12"/>
                <a:gd name="T44" fmla="*/ 13 w 51"/>
                <a:gd name="T45" fmla="*/ 11 h 12"/>
                <a:gd name="T46" fmla="*/ 11 w 51"/>
                <a:gd name="T47" fmla="*/ 10 h 12"/>
                <a:gd name="T48" fmla="*/ 9 w 51"/>
                <a:gd name="T49" fmla="*/ 10 h 12"/>
                <a:gd name="T50" fmla="*/ 7 w 51"/>
                <a:gd name="T51" fmla="*/ 10 h 12"/>
                <a:gd name="T52" fmla="*/ 6 w 51"/>
                <a:gd name="T53" fmla="*/ 9 h 12"/>
                <a:gd name="T54" fmla="*/ 4 w 51"/>
                <a:gd name="T55" fmla="*/ 9 h 12"/>
                <a:gd name="T56" fmla="*/ 3 w 51"/>
                <a:gd name="T57" fmla="*/ 8 h 12"/>
                <a:gd name="T58" fmla="*/ 2 w 51"/>
                <a:gd name="T59" fmla="*/ 8 h 12"/>
                <a:gd name="T60" fmla="*/ 1 w 51"/>
                <a:gd name="T61" fmla="*/ 7 h 12"/>
                <a:gd name="T62" fmla="*/ 0 w 51"/>
                <a:gd name="T63" fmla="*/ 7 h 12"/>
                <a:gd name="T64" fmla="*/ 0 w 51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11" y="0"/>
                    <a:pt x="25" y="1"/>
                  </a:cubicBezTo>
                  <a:cubicBezTo>
                    <a:pt x="35" y="1"/>
                    <a:pt x="42" y="2"/>
                    <a:pt x="47" y="4"/>
                  </a:cubicBezTo>
                  <a:cubicBezTo>
                    <a:pt x="50" y="4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2"/>
                    <a:pt x="27" y="12"/>
                    <a:pt x="25" y="12"/>
                  </a:cubicBezTo>
                  <a:cubicBezTo>
                    <a:pt x="24" y="12"/>
                    <a:pt x="22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1" name="Freeform 89">
              <a:extLst>
                <a:ext uri="{FF2B5EF4-FFF2-40B4-BE49-F238E27FC236}">
                  <a16:creationId xmlns:a16="http://schemas.microsoft.com/office/drawing/2014/main" id="{98D1F1D7-936B-ED7E-233A-52CB405E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4997451"/>
              <a:ext cx="538163" cy="1381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0 w 51"/>
                <a:gd name="T5" fmla="*/ 1 h 13"/>
                <a:gd name="T6" fmla="*/ 1 w 51"/>
                <a:gd name="T7" fmla="*/ 1 h 13"/>
                <a:gd name="T8" fmla="*/ 2 w 51"/>
                <a:gd name="T9" fmla="*/ 2 h 13"/>
                <a:gd name="T10" fmla="*/ 3 w 51"/>
                <a:gd name="T11" fmla="*/ 2 h 13"/>
                <a:gd name="T12" fmla="*/ 4 w 51"/>
                <a:gd name="T13" fmla="*/ 3 h 13"/>
                <a:gd name="T14" fmla="*/ 6 w 51"/>
                <a:gd name="T15" fmla="*/ 3 h 13"/>
                <a:gd name="T16" fmla="*/ 7 w 51"/>
                <a:gd name="T17" fmla="*/ 4 h 13"/>
                <a:gd name="T18" fmla="*/ 9 w 51"/>
                <a:gd name="T19" fmla="*/ 4 h 13"/>
                <a:gd name="T20" fmla="*/ 11 w 51"/>
                <a:gd name="T21" fmla="*/ 4 h 13"/>
                <a:gd name="T22" fmla="*/ 13 w 51"/>
                <a:gd name="T23" fmla="*/ 5 h 13"/>
                <a:gd name="T24" fmla="*/ 16 w 51"/>
                <a:gd name="T25" fmla="*/ 5 h 13"/>
                <a:gd name="T26" fmla="*/ 18 w 51"/>
                <a:gd name="T27" fmla="*/ 5 h 13"/>
                <a:gd name="T28" fmla="*/ 21 w 51"/>
                <a:gd name="T29" fmla="*/ 5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2 h 13"/>
                <a:gd name="T38" fmla="*/ 20 w 51"/>
                <a:gd name="T39" fmla="*/ 12 h 13"/>
                <a:gd name="T40" fmla="*/ 18 w 51"/>
                <a:gd name="T41" fmla="*/ 12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1 h 13"/>
                <a:gd name="T48" fmla="*/ 9 w 51"/>
                <a:gd name="T49" fmla="*/ 11 h 13"/>
                <a:gd name="T50" fmla="*/ 7 w 51"/>
                <a:gd name="T51" fmla="*/ 10 h 13"/>
                <a:gd name="T52" fmla="*/ 5 w 51"/>
                <a:gd name="T53" fmla="*/ 10 h 13"/>
                <a:gd name="T54" fmla="*/ 4 w 51"/>
                <a:gd name="T55" fmla="*/ 10 h 13"/>
                <a:gd name="T56" fmla="*/ 3 w 51"/>
                <a:gd name="T57" fmla="*/ 9 h 13"/>
                <a:gd name="T58" fmla="*/ 2 w 51"/>
                <a:gd name="T59" fmla="*/ 9 h 13"/>
                <a:gd name="T60" fmla="*/ 1 w 51"/>
                <a:gd name="T61" fmla="*/ 8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7 h 13"/>
                <a:gd name="T68" fmla="*/ 0 w 51"/>
                <a:gd name="T6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13">
                  <a:moveTo>
                    <a:pt x="0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5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40" y="13"/>
                    <a:pt x="25" y="13"/>
                  </a:cubicBezTo>
                  <a:cubicBezTo>
                    <a:pt x="25" y="13"/>
                    <a:pt x="24" y="13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2" name="Freeform 90">
              <a:extLst>
                <a:ext uri="{FF2B5EF4-FFF2-40B4-BE49-F238E27FC236}">
                  <a16:creationId xmlns:a16="http://schemas.microsoft.com/office/drawing/2014/main" id="{3F8371F7-25F4-C0A2-2951-3D685986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4935539"/>
              <a:ext cx="538163" cy="125413"/>
            </a:xfrm>
            <a:custGeom>
              <a:avLst/>
              <a:gdLst>
                <a:gd name="T0" fmla="*/ 0 w 51"/>
                <a:gd name="T1" fmla="*/ 6 h 12"/>
                <a:gd name="T2" fmla="*/ 0 w 51"/>
                <a:gd name="T3" fmla="*/ 6 h 12"/>
                <a:gd name="T4" fmla="*/ 47 w 51"/>
                <a:gd name="T5" fmla="*/ 4 h 12"/>
                <a:gd name="T6" fmla="*/ 51 w 51"/>
                <a:gd name="T7" fmla="*/ 7 h 12"/>
                <a:gd name="T8" fmla="*/ 51 w 51"/>
                <a:gd name="T9" fmla="*/ 7 h 12"/>
                <a:gd name="T10" fmla="*/ 51 w 51"/>
                <a:gd name="T11" fmla="*/ 8 h 12"/>
                <a:gd name="T12" fmla="*/ 50 w 51"/>
                <a:gd name="T13" fmla="*/ 8 h 12"/>
                <a:gd name="T14" fmla="*/ 49 w 51"/>
                <a:gd name="T15" fmla="*/ 9 h 12"/>
                <a:gd name="T16" fmla="*/ 48 w 51"/>
                <a:gd name="T17" fmla="*/ 9 h 12"/>
                <a:gd name="T18" fmla="*/ 47 w 51"/>
                <a:gd name="T19" fmla="*/ 10 h 12"/>
                <a:gd name="T20" fmla="*/ 45 w 51"/>
                <a:gd name="T21" fmla="*/ 10 h 12"/>
                <a:gd name="T22" fmla="*/ 43 w 51"/>
                <a:gd name="T23" fmla="*/ 10 h 12"/>
                <a:gd name="T24" fmla="*/ 42 w 51"/>
                <a:gd name="T25" fmla="*/ 11 h 12"/>
                <a:gd name="T26" fmla="*/ 40 w 51"/>
                <a:gd name="T27" fmla="*/ 11 h 12"/>
                <a:gd name="T28" fmla="*/ 37 w 51"/>
                <a:gd name="T29" fmla="*/ 11 h 12"/>
                <a:gd name="T30" fmla="*/ 35 w 51"/>
                <a:gd name="T31" fmla="*/ 11 h 12"/>
                <a:gd name="T32" fmla="*/ 33 w 51"/>
                <a:gd name="T33" fmla="*/ 12 h 12"/>
                <a:gd name="T34" fmla="*/ 30 w 51"/>
                <a:gd name="T35" fmla="*/ 12 h 12"/>
                <a:gd name="T36" fmla="*/ 25 w 51"/>
                <a:gd name="T37" fmla="*/ 12 h 12"/>
                <a:gd name="T38" fmla="*/ 20 w 51"/>
                <a:gd name="T39" fmla="*/ 11 h 12"/>
                <a:gd name="T40" fmla="*/ 18 w 51"/>
                <a:gd name="T41" fmla="*/ 11 h 12"/>
                <a:gd name="T42" fmla="*/ 16 w 51"/>
                <a:gd name="T43" fmla="*/ 11 h 12"/>
                <a:gd name="T44" fmla="*/ 14 w 51"/>
                <a:gd name="T45" fmla="*/ 11 h 12"/>
                <a:gd name="T46" fmla="*/ 11 w 51"/>
                <a:gd name="T47" fmla="*/ 10 h 12"/>
                <a:gd name="T48" fmla="*/ 10 w 51"/>
                <a:gd name="T49" fmla="*/ 10 h 12"/>
                <a:gd name="T50" fmla="*/ 8 w 51"/>
                <a:gd name="T51" fmla="*/ 10 h 12"/>
                <a:gd name="T52" fmla="*/ 6 w 51"/>
                <a:gd name="T53" fmla="*/ 9 h 12"/>
                <a:gd name="T54" fmla="*/ 5 w 51"/>
                <a:gd name="T55" fmla="*/ 9 h 12"/>
                <a:gd name="T56" fmla="*/ 3 w 51"/>
                <a:gd name="T57" fmla="*/ 8 h 12"/>
                <a:gd name="T58" fmla="*/ 2 w 51"/>
                <a:gd name="T59" fmla="*/ 8 h 12"/>
                <a:gd name="T60" fmla="*/ 1 w 51"/>
                <a:gd name="T61" fmla="*/ 7 h 12"/>
                <a:gd name="T62" fmla="*/ 1 w 51"/>
                <a:gd name="T63" fmla="*/ 7 h 12"/>
                <a:gd name="T64" fmla="*/ 0 w 51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12" y="0"/>
                    <a:pt x="26" y="1"/>
                  </a:cubicBezTo>
                  <a:cubicBezTo>
                    <a:pt x="35" y="1"/>
                    <a:pt x="43" y="2"/>
                    <a:pt x="47" y="4"/>
                  </a:cubicBezTo>
                  <a:cubicBezTo>
                    <a:pt x="50" y="4"/>
                    <a:pt x="51" y="6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3" name="Freeform 91">
              <a:extLst>
                <a:ext uri="{FF2B5EF4-FFF2-40B4-BE49-F238E27FC236}">
                  <a16:creationId xmlns:a16="http://schemas.microsoft.com/office/drawing/2014/main" id="{1BF10EC9-0958-511F-98C6-25338FFA5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903789"/>
              <a:ext cx="538163" cy="147638"/>
            </a:xfrm>
            <a:custGeom>
              <a:avLst/>
              <a:gdLst>
                <a:gd name="T0" fmla="*/ 0 w 51"/>
                <a:gd name="T1" fmla="*/ 0 h 14"/>
                <a:gd name="T2" fmla="*/ 0 w 51"/>
                <a:gd name="T3" fmla="*/ 1 h 14"/>
                <a:gd name="T4" fmla="*/ 0 w 51"/>
                <a:gd name="T5" fmla="*/ 2 h 14"/>
                <a:gd name="T6" fmla="*/ 1 w 51"/>
                <a:gd name="T7" fmla="*/ 2 h 14"/>
                <a:gd name="T8" fmla="*/ 2 w 51"/>
                <a:gd name="T9" fmla="*/ 3 h 14"/>
                <a:gd name="T10" fmla="*/ 3 w 51"/>
                <a:gd name="T11" fmla="*/ 3 h 14"/>
                <a:gd name="T12" fmla="*/ 4 w 51"/>
                <a:gd name="T13" fmla="*/ 4 h 14"/>
                <a:gd name="T14" fmla="*/ 6 w 51"/>
                <a:gd name="T15" fmla="*/ 4 h 14"/>
                <a:gd name="T16" fmla="*/ 7 w 51"/>
                <a:gd name="T17" fmla="*/ 5 h 14"/>
                <a:gd name="T18" fmla="*/ 9 w 51"/>
                <a:gd name="T19" fmla="*/ 5 h 14"/>
                <a:gd name="T20" fmla="*/ 11 w 51"/>
                <a:gd name="T21" fmla="*/ 5 h 14"/>
                <a:gd name="T22" fmla="*/ 13 w 51"/>
                <a:gd name="T23" fmla="*/ 6 h 14"/>
                <a:gd name="T24" fmla="*/ 15 w 51"/>
                <a:gd name="T25" fmla="*/ 6 h 14"/>
                <a:gd name="T26" fmla="*/ 18 w 51"/>
                <a:gd name="T27" fmla="*/ 6 h 14"/>
                <a:gd name="T28" fmla="*/ 20 w 51"/>
                <a:gd name="T29" fmla="*/ 6 h 14"/>
                <a:gd name="T30" fmla="*/ 23 w 51"/>
                <a:gd name="T31" fmla="*/ 6 h 14"/>
                <a:gd name="T32" fmla="*/ 51 w 51"/>
                <a:gd name="T33" fmla="*/ 2 h 14"/>
                <a:gd name="T34" fmla="*/ 25 w 51"/>
                <a:gd name="T35" fmla="*/ 13 h 14"/>
                <a:gd name="T36" fmla="*/ 22 w 51"/>
                <a:gd name="T37" fmla="*/ 13 h 14"/>
                <a:gd name="T38" fmla="*/ 20 w 51"/>
                <a:gd name="T39" fmla="*/ 13 h 14"/>
                <a:gd name="T40" fmla="*/ 17 w 51"/>
                <a:gd name="T41" fmla="*/ 13 h 14"/>
                <a:gd name="T42" fmla="*/ 15 w 51"/>
                <a:gd name="T43" fmla="*/ 13 h 14"/>
                <a:gd name="T44" fmla="*/ 12 w 51"/>
                <a:gd name="T45" fmla="*/ 12 h 14"/>
                <a:gd name="T46" fmla="*/ 10 w 51"/>
                <a:gd name="T47" fmla="*/ 12 h 14"/>
                <a:gd name="T48" fmla="*/ 9 w 51"/>
                <a:gd name="T49" fmla="*/ 12 h 14"/>
                <a:gd name="T50" fmla="*/ 7 w 51"/>
                <a:gd name="T51" fmla="*/ 11 h 14"/>
                <a:gd name="T52" fmla="*/ 5 w 51"/>
                <a:gd name="T53" fmla="*/ 11 h 14"/>
                <a:gd name="T54" fmla="*/ 4 w 51"/>
                <a:gd name="T55" fmla="*/ 11 h 14"/>
                <a:gd name="T56" fmla="*/ 3 w 51"/>
                <a:gd name="T57" fmla="*/ 10 h 14"/>
                <a:gd name="T58" fmla="*/ 1 w 51"/>
                <a:gd name="T59" fmla="*/ 9 h 14"/>
                <a:gd name="T60" fmla="*/ 1 w 51"/>
                <a:gd name="T61" fmla="*/ 9 h 14"/>
                <a:gd name="T62" fmla="*/ 0 w 51"/>
                <a:gd name="T63" fmla="*/ 9 h 14"/>
                <a:gd name="T64" fmla="*/ 0 w 51"/>
                <a:gd name="T65" fmla="*/ 8 h 14"/>
                <a:gd name="T66" fmla="*/ 0 w 51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4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39" y="7"/>
                    <a:pt x="51" y="5"/>
                    <a:pt x="51" y="2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2"/>
                    <a:pt x="39" y="14"/>
                    <a:pt x="25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4" name="Freeform 92">
              <a:extLst>
                <a:ext uri="{FF2B5EF4-FFF2-40B4-BE49-F238E27FC236}">
                  <a16:creationId xmlns:a16="http://schemas.microsoft.com/office/drawing/2014/main" id="{82284716-997F-356D-DB46-0A390990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849814"/>
              <a:ext cx="538163" cy="127000"/>
            </a:xfrm>
            <a:custGeom>
              <a:avLst/>
              <a:gdLst>
                <a:gd name="T0" fmla="*/ 0 w 51"/>
                <a:gd name="T1" fmla="*/ 6 h 12"/>
                <a:gd name="T2" fmla="*/ 0 w 51"/>
                <a:gd name="T3" fmla="*/ 5 h 12"/>
                <a:gd name="T4" fmla="*/ 47 w 51"/>
                <a:gd name="T5" fmla="*/ 3 h 12"/>
                <a:gd name="T6" fmla="*/ 51 w 51"/>
                <a:gd name="T7" fmla="*/ 7 h 12"/>
                <a:gd name="T8" fmla="*/ 51 w 51"/>
                <a:gd name="T9" fmla="*/ 7 h 12"/>
                <a:gd name="T10" fmla="*/ 50 w 51"/>
                <a:gd name="T11" fmla="*/ 8 h 12"/>
                <a:gd name="T12" fmla="*/ 50 w 51"/>
                <a:gd name="T13" fmla="*/ 8 h 12"/>
                <a:gd name="T14" fmla="*/ 49 w 51"/>
                <a:gd name="T15" fmla="*/ 9 h 12"/>
                <a:gd name="T16" fmla="*/ 48 w 51"/>
                <a:gd name="T17" fmla="*/ 9 h 12"/>
                <a:gd name="T18" fmla="*/ 46 w 51"/>
                <a:gd name="T19" fmla="*/ 10 h 12"/>
                <a:gd name="T20" fmla="*/ 45 w 51"/>
                <a:gd name="T21" fmla="*/ 10 h 12"/>
                <a:gd name="T22" fmla="*/ 43 w 51"/>
                <a:gd name="T23" fmla="*/ 10 h 12"/>
                <a:gd name="T24" fmla="*/ 41 w 51"/>
                <a:gd name="T25" fmla="*/ 11 h 12"/>
                <a:gd name="T26" fmla="*/ 39 w 51"/>
                <a:gd name="T27" fmla="*/ 11 h 12"/>
                <a:gd name="T28" fmla="*/ 37 w 51"/>
                <a:gd name="T29" fmla="*/ 11 h 12"/>
                <a:gd name="T30" fmla="*/ 35 w 51"/>
                <a:gd name="T31" fmla="*/ 11 h 12"/>
                <a:gd name="T32" fmla="*/ 33 w 51"/>
                <a:gd name="T33" fmla="*/ 11 h 12"/>
                <a:gd name="T34" fmla="*/ 30 w 51"/>
                <a:gd name="T35" fmla="*/ 12 h 12"/>
                <a:gd name="T36" fmla="*/ 25 w 51"/>
                <a:gd name="T37" fmla="*/ 12 h 12"/>
                <a:gd name="T38" fmla="*/ 20 w 51"/>
                <a:gd name="T39" fmla="*/ 11 h 12"/>
                <a:gd name="T40" fmla="*/ 18 w 51"/>
                <a:gd name="T41" fmla="*/ 11 h 12"/>
                <a:gd name="T42" fmla="*/ 16 w 51"/>
                <a:gd name="T43" fmla="*/ 11 h 12"/>
                <a:gd name="T44" fmla="*/ 13 w 51"/>
                <a:gd name="T45" fmla="*/ 11 h 12"/>
                <a:gd name="T46" fmla="*/ 11 w 51"/>
                <a:gd name="T47" fmla="*/ 10 h 12"/>
                <a:gd name="T48" fmla="*/ 9 w 51"/>
                <a:gd name="T49" fmla="*/ 10 h 12"/>
                <a:gd name="T50" fmla="*/ 7 w 51"/>
                <a:gd name="T51" fmla="*/ 10 h 12"/>
                <a:gd name="T52" fmla="*/ 6 w 51"/>
                <a:gd name="T53" fmla="*/ 9 h 12"/>
                <a:gd name="T54" fmla="*/ 4 w 51"/>
                <a:gd name="T55" fmla="*/ 9 h 12"/>
                <a:gd name="T56" fmla="*/ 3 w 51"/>
                <a:gd name="T57" fmla="*/ 8 h 12"/>
                <a:gd name="T58" fmla="*/ 2 w 51"/>
                <a:gd name="T59" fmla="*/ 8 h 12"/>
                <a:gd name="T60" fmla="*/ 1 w 51"/>
                <a:gd name="T61" fmla="*/ 7 h 12"/>
                <a:gd name="T62" fmla="*/ 0 w 51"/>
                <a:gd name="T63" fmla="*/ 7 h 12"/>
                <a:gd name="T64" fmla="*/ 0 w 51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1" y="0"/>
                    <a:pt x="25" y="0"/>
                  </a:cubicBezTo>
                  <a:cubicBezTo>
                    <a:pt x="35" y="1"/>
                    <a:pt x="43" y="2"/>
                    <a:pt x="47" y="3"/>
                  </a:cubicBezTo>
                  <a:cubicBezTo>
                    <a:pt x="50" y="4"/>
                    <a:pt x="51" y="5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2"/>
                    <a:pt x="27" y="12"/>
                    <a:pt x="25" y="12"/>
                  </a:cubicBezTo>
                  <a:cubicBezTo>
                    <a:pt x="24" y="12"/>
                    <a:pt x="22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5" name="Freeform 93">
              <a:extLst>
                <a:ext uri="{FF2B5EF4-FFF2-40B4-BE49-F238E27FC236}">
                  <a16:creationId xmlns:a16="http://schemas.microsoft.com/office/drawing/2014/main" id="{4317C64E-A507-E1B2-FDA3-0C4D40F5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3702051"/>
              <a:ext cx="601663" cy="969963"/>
            </a:xfrm>
            <a:custGeom>
              <a:avLst/>
              <a:gdLst>
                <a:gd name="T0" fmla="*/ 48 w 57"/>
                <a:gd name="T1" fmla="*/ 92 h 92"/>
                <a:gd name="T2" fmla="*/ 17 w 57"/>
                <a:gd name="T3" fmla="*/ 92 h 92"/>
                <a:gd name="T4" fmla="*/ 15 w 57"/>
                <a:gd name="T5" fmla="*/ 73 h 92"/>
                <a:gd name="T6" fmla="*/ 0 w 57"/>
                <a:gd name="T7" fmla="*/ 14 h 92"/>
                <a:gd name="T8" fmla="*/ 57 w 57"/>
                <a:gd name="T9" fmla="*/ 6 h 92"/>
                <a:gd name="T10" fmla="*/ 48 w 57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92">
                  <a:moveTo>
                    <a:pt x="48" y="92"/>
                  </a:moveTo>
                  <a:cubicBezTo>
                    <a:pt x="17" y="92"/>
                    <a:pt x="17" y="92"/>
                    <a:pt x="17" y="92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5" y="10"/>
                    <a:pt x="39" y="0"/>
                    <a:pt x="57" y="6"/>
                  </a:cubicBezTo>
                  <a:cubicBezTo>
                    <a:pt x="48" y="92"/>
                    <a:pt x="48" y="92"/>
                    <a:pt x="48" y="92"/>
                  </a:cubicBezTo>
                </a:path>
              </a:pathLst>
            </a:custGeom>
            <a:solidFill>
              <a:srgbClr val="8A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6" name="Freeform 94">
              <a:extLst>
                <a:ext uri="{FF2B5EF4-FFF2-40B4-BE49-F238E27FC236}">
                  <a16:creationId xmlns:a16="http://schemas.microsoft.com/office/drawing/2014/main" id="{32B57723-2F24-C6D8-56D6-954A01FF5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25" y="3690939"/>
              <a:ext cx="600075" cy="969963"/>
            </a:xfrm>
            <a:custGeom>
              <a:avLst/>
              <a:gdLst>
                <a:gd name="T0" fmla="*/ 10 w 57"/>
                <a:gd name="T1" fmla="*/ 92 h 92"/>
                <a:gd name="T2" fmla="*/ 41 w 57"/>
                <a:gd name="T3" fmla="*/ 92 h 92"/>
                <a:gd name="T4" fmla="*/ 43 w 57"/>
                <a:gd name="T5" fmla="*/ 73 h 92"/>
                <a:gd name="T6" fmla="*/ 57 w 57"/>
                <a:gd name="T7" fmla="*/ 15 h 92"/>
                <a:gd name="T8" fmla="*/ 0 w 57"/>
                <a:gd name="T9" fmla="*/ 9 h 92"/>
                <a:gd name="T10" fmla="*/ 10 w 57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92">
                  <a:moveTo>
                    <a:pt x="10" y="92"/>
                  </a:moveTo>
                  <a:cubicBezTo>
                    <a:pt x="41" y="92"/>
                    <a:pt x="41" y="92"/>
                    <a:pt x="41" y="9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45" y="8"/>
                    <a:pt x="30" y="0"/>
                    <a:pt x="0" y="9"/>
                  </a:cubicBezTo>
                  <a:cubicBezTo>
                    <a:pt x="10" y="92"/>
                    <a:pt x="10" y="92"/>
                    <a:pt x="10" y="92"/>
                  </a:cubicBezTo>
                </a:path>
              </a:pathLst>
            </a:custGeom>
            <a:solidFill>
              <a:srgbClr val="8A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7" name="Freeform 95">
              <a:extLst>
                <a:ext uri="{FF2B5EF4-FFF2-40B4-BE49-F238E27FC236}">
                  <a16:creationId xmlns:a16="http://schemas.microsoft.com/office/drawing/2014/main" id="{26E28733-D582-DA72-5242-CE9C8C9F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1" y="6337302"/>
              <a:ext cx="536575" cy="136525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1 h 13"/>
                <a:gd name="T4" fmla="*/ 1 w 51"/>
                <a:gd name="T5" fmla="*/ 1 h 13"/>
                <a:gd name="T6" fmla="*/ 1 w 51"/>
                <a:gd name="T7" fmla="*/ 2 h 13"/>
                <a:gd name="T8" fmla="*/ 2 w 51"/>
                <a:gd name="T9" fmla="*/ 2 h 13"/>
                <a:gd name="T10" fmla="*/ 3 w 51"/>
                <a:gd name="T11" fmla="*/ 3 h 13"/>
                <a:gd name="T12" fmla="*/ 5 w 51"/>
                <a:gd name="T13" fmla="*/ 3 h 13"/>
                <a:gd name="T14" fmla="*/ 6 w 51"/>
                <a:gd name="T15" fmla="*/ 4 h 13"/>
                <a:gd name="T16" fmla="*/ 8 w 51"/>
                <a:gd name="T17" fmla="*/ 4 h 13"/>
                <a:gd name="T18" fmla="*/ 10 w 51"/>
                <a:gd name="T19" fmla="*/ 5 h 13"/>
                <a:gd name="T20" fmla="*/ 12 w 51"/>
                <a:gd name="T21" fmla="*/ 5 h 13"/>
                <a:gd name="T22" fmla="*/ 14 w 51"/>
                <a:gd name="T23" fmla="*/ 5 h 13"/>
                <a:gd name="T24" fmla="*/ 16 w 51"/>
                <a:gd name="T25" fmla="*/ 6 h 13"/>
                <a:gd name="T26" fmla="*/ 18 w 51"/>
                <a:gd name="T27" fmla="*/ 6 h 13"/>
                <a:gd name="T28" fmla="*/ 21 w 51"/>
                <a:gd name="T29" fmla="*/ 6 h 13"/>
                <a:gd name="T30" fmla="*/ 23 w 51"/>
                <a:gd name="T31" fmla="*/ 6 h 13"/>
                <a:gd name="T32" fmla="*/ 51 w 51"/>
                <a:gd name="T33" fmla="*/ 1 h 13"/>
                <a:gd name="T34" fmla="*/ 25 w 51"/>
                <a:gd name="T35" fmla="*/ 13 h 13"/>
                <a:gd name="T36" fmla="*/ 22 w 51"/>
                <a:gd name="T37" fmla="*/ 13 h 13"/>
                <a:gd name="T38" fmla="*/ 20 w 51"/>
                <a:gd name="T39" fmla="*/ 13 h 13"/>
                <a:gd name="T40" fmla="*/ 18 w 51"/>
                <a:gd name="T41" fmla="*/ 13 h 13"/>
                <a:gd name="T42" fmla="*/ 15 w 51"/>
                <a:gd name="T43" fmla="*/ 12 h 13"/>
                <a:gd name="T44" fmla="*/ 13 w 51"/>
                <a:gd name="T45" fmla="*/ 12 h 13"/>
                <a:gd name="T46" fmla="*/ 11 w 51"/>
                <a:gd name="T47" fmla="*/ 12 h 13"/>
                <a:gd name="T48" fmla="*/ 9 w 51"/>
                <a:gd name="T49" fmla="*/ 11 h 13"/>
                <a:gd name="T50" fmla="*/ 7 w 51"/>
                <a:gd name="T51" fmla="*/ 11 h 13"/>
                <a:gd name="T52" fmla="*/ 5 w 51"/>
                <a:gd name="T53" fmla="*/ 11 h 13"/>
                <a:gd name="T54" fmla="*/ 4 w 51"/>
                <a:gd name="T55" fmla="*/ 10 h 13"/>
                <a:gd name="T56" fmla="*/ 3 w 51"/>
                <a:gd name="T57" fmla="*/ 10 h 13"/>
                <a:gd name="T58" fmla="*/ 2 w 51"/>
                <a:gd name="T59" fmla="*/ 9 h 13"/>
                <a:gd name="T60" fmla="*/ 1 w 51"/>
                <a:gd name="T61" fmla="*/ 9 h 13"/>
                <a:gd name="T62" fmla="*/ 0 w 51"/>
                <a:gd name="T63" fmla="*/ 8 h 13"/>
                <a:gd name="T64" fmla="*/ 0 w 51"/>
                <a:gd name="T65" fmla="*/ 8 h 13"/>
                <a:gd name="T66" fmla="*/ 0 w 51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40" y="6"/>
                    <a:pt x="51" y="4"/>
                    <a:pt x="51" y="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11"/>
                    <a:pt x="40" y="13"/>
                    <a:pt x="25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8" name="Freeform 96">
              <a:extLst>
                <a:ext uri="{FF2B5EF4-FFF2-40B4-BE49-F238E27FC236}">
                  <a16:creationId xmlns:a16="http://schemas.microsoft.com/office/drawing/2014/main" id="{BF7120F6-49B3-46EA-AC1E-792FF221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1" y="6284914"/>
              <a:ext cx="536575" cy="115888"/>
            </a:xfrm>
            <a:custGeom>
              <a:avLst/>
              <a:gdLst>
                <a:gd name="T0" fmla="*/ 0 w 51"/>
                <a:gd name="T1" fmla="*/ 5 h 11"/>
                <a:gd name="T2" fmla="*/ 0 w 51"/>
                <a:gd name="T3" fmla="*/ 5 h 11"/>
                <a:gd name="T4" fmla="*/ 47 w 51"/>
                <a:gd name="T5" fmla="*/ 3 h 11"/>
                <a:gd name="T6" fmla="*/ 51 w 51"/>
                <a:gd name="T7" fmla="*/ 6 h 11"/>
                <a:gd name="T8" fmla="*/ 51 w 51"/>
                <a:gd name="T9" fmla="*/ 7 h 11"/>
                <a:gd name="T10" fmla="*/ 51 w 51"/>
                <a:gd name="T11" fmla="*/ 7 h 11"/>
                <a:gd name="T12" fmla="*/ 50 w 51"/>
                <a:gd name="T13" fmla="*/ 8 h 11"/>
                <a:gd name="T14" fmla="*/ 49 w 51"/>
                <a:gd name="T15" fmla="*/ 8 h 11"/>
                <a:gd name="T16" fmla="*/ 48 w 51"/>
                <a:gd name="T17" fmla="*/ 9 h 11"/>
                <a:gd name="T18" fmla="*/ 47 w 51"/>
                <a:gd name="T19" fmla="*/ 9 h 11"/>
                <a:gd name="T20" fmla="*/ 45 w 51"/>
                <a:gd name="T21" fmla="*/ 10 h 11"/>
                <a:gd name="T22" fmla="*/ 43 w 51"/>
                <a:gd name="T23" fmla="*/ 10 h 11"/>
                <a:gd name="T24" fmla="*/ 42 w 51"/>
                <a:gd name="T25" fmla="*/ 10 h 11"/>
                <a:gd name="T26" fmla="*/ 40 w 51"/>
                <a:gd name="T27" fmla="*/ 11 h 11"/>
                <a:gd name="T28" fmla="*/ 38 w 51"/>
                <a:gd name="T29" fmla="*/ 11 h 11"/>
                <a:gd name="T30" fmla="*/ 35 w 51"/>
                <a:gd name="T31" fmla="*/ 11 h 11"/>
                <a:gd name="T32" fmla="*/ 33 w 51"/>
                <a:gd name="T33" fmla="*/ 11 h 11"/>
                <a:gd name="T34" fmla="*/ 31 w 51"/>
                <a:gd name="T35" fmla="*/ 11 h 11"/>
                <a:gd name="T36" fmla="*/ 26 w 51"/>
                <a:gd name="T37" fmla="*/ 11 h 11"/>
                <a:gd name="T38" fmla="*/ 21 w 51"/>
                <a:gd name="T39" fmla="*/ 11 h 11"/>
                <a:gd name="T40" fmla="*/ 18 w 51"/>
                <a:gd name="T41" fmla="*/ 11 h 11"/>
                <a:gd name="T42" fmla="*/ 16 w 51"/>
                <a:gd name="T43" fmla="*/ 11 h 11"/>
                <a:gd name="T44" fmla="*/ 14 w 51"/>
                <a:gd name="T45" fmla="*/ 10 h 11"/>
                <a:gd name="T46" fmla="*/ 12 w 51"/>
                <a:gd name="T47" fmla="*/ 10 h 11"/>
                <a:gd name="T48" fmla="*/ 10 w 51"/>
                <a:gd name="T49" fmla="*/ 10 h 11"/>
                <a:gd name="T50" fmla="*/ 8 w 51"/>
                <a:gd name="T51" fmla="*/ 9 h 11"/>
                <a:gd name="T52" fmla="*/ 6 w 51"/>
                <a:gd name="T53" fmla="*/ 9 h 11"/>
                <a:gd name="T54" fmla="*/ 5 w 51"/>
                <a:gd name="T55" fmla="*/ 8 h 11"/>
                <a:gd name="T56" fmla="*/ 3 w 51"/>
                <a:gd name="T57" fmla="*/ 8 h 11"/>
                <a:gd name="T58" fmla="*/ 2 w 51"/>
                <a:gd name="T59" fmla="*/ 7 h 11"/>
                <a:gd name="T60" fmla="*/ 1 w 51"/>
                <a:gd name="T61" fmla="*/ 7 h 11"/>
                <a:gd name="T62" fmla="*/ 1 w 51"/>
                <a:gd name="T63" fmla="*/ 6 h 11"/>
                <a:gd name="T64" fmla="*/ 0 w 5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0"/>
                  </a:cubicBezTo>
                  <a:cubicBezTo>
                    <a:pt x="35" y="0"/>
                    <a:pt x="43" y="1"/>
                    <a:pt x="47" y="3"/>
                  </a:cubicBezTo>
                  <a:cubicBezTo>
                    <a:pt x="50" y="4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0" y="10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7" y="11"/>
                    <a:pt x="26" y="11"/>
                  </a:cubicBezTo>
                  <a:cubicBezTo>
                    <a:pt x="24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9" name="Freeform 97">
              <a:extLst>
                <a:ext uri="{FF2B5EF4-FFF2-40B4-BE49-F238E27FC236}">
                  <a16:creationId xmlns:a16="http://schemas.microsoft.com/office/drawing/2014/main" id="{CED917F0-375D-F0DB-4171-EDE6604E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6169027"/>
              <a:ext cx="536575" cy="273050"/>
            </a:xfrm>
            <a:custGeom>
              <a:avLst/>
              <a:gdLst>
                <a:gd name="T0" fmla="*/ 0 w 51"/>
                <a:gd name="T1" fmla="*/ 19 h 26"/>
                <a:gd name="T2" fmla="*/ 0 w 51"/>
                <a:gd name="T3" fmla="*/ 19 h 26"/>
                <a:gd name="T4" fmla="*/ 1 w 51"/>
                <a:gd name="T5" fmla="*/ 20 h 26"/>
                <a:gd name="T6" fmla="*/ 2 w 51"/>
                <a:gd name="T7" fmla="*/ 20 h 26"/>
                <a:gd name="T8" fmla="*/ 2 w 51"/>
                <a:gd name="T9" fmla="*/ 20 h 26"/>
                <a:gd name="T10" fmla="*/ 4 w 51"/>
                <a:gd name="T11" fmla="*/ 20 h 26"/>
                <a:gd name="T12" fmla="*/ 5 w 51"/>
                <a:gd name="T13" fmla="*/ 20 h 26"/>
                <a:gd name="T14" fmla="*/ 7 w 51"/>
                <a:gd name="T15" fmla="*/ 20 h 26"/>
                <a:gd name="T16" fmla="*/ 8 w 51"/>
                <a:gd name="T17" fmla="*/ 20 h 26"/>
                <a:gd name="T18" fmla="*/ 10 w 51"/>
                <a:gd name="T19" fmla="*/ 19 h 26"/>
                <a:gd name="T20" fmla="*/ 12 w 51"/>
                <a:gd name="T21" fmla="*/ 19 h 26"/>
                <a:gd name="T22" fmla="*/ 14 w 51"/>
                <a:gd name="T23" fmla="*/ 18 h 26"/>
                <a:gd name="T24" fmla="*/ 16 w 51"/>
                <a:gd name="T25" fmla="*/ 18 h 26"/>
                <a:gd name="T26" fmla="*/ 19 w 51"/>
                <a:gd name="T27" fmla="*/ 17 h 26"/>
                <a:gd name="T28" fmla="*/ 21 w 51"/>
                <a:gd name="T29" fmla="*/ 16 h 26"/>
                <a:gd name="T30" fmla="*/ 23 w 51"/>
                <a:gd name="T31" fmla="*/ 15 h 26"/>
                <a:gd name="T32" fmla="*/ 48 w 51"/>
                <a:gd name="T33" fmla="*/ 0 h 26"/>
                <a:gd name="T34" fmla="*/ 28 w 51"/>
                <a:gd name="T35" fmla="*/ 21 h 26"/>
                <a:gd name="T36" fmla="*/ 25 w 51"/>
                <a:gd name="T37" fmla="*/ 22 h 26"/>
                <a:gd name="T38" fmla="*/ 23 w 51"/>
                <a:gd name="T39" fmla="*/ 23 h 26"/>
                <a:gd name="T40" fmla="*/ 21 w 51"/>
                <a:gd name="T41" fmla="*/ 23 h 26"/>
                <a:gd name="T42" fmla="*/ 19 w 51"/>
                <a:gd name="T43" fmla="*/ 24 h 26"/>
                <a:gd name="T44" fmla="*/ 16 w 51"/>
                <a:gd name="T45" fmla="*/ 25 h 26"/>
                <a:gd name="T46" fmla="*/ 14 w 51"/>
                <a:gd name="T47" fmla="*/ 25 h 26"/>
                <a:gd name="T48" fmla="*/ 12 w 51"/>
                <a:gd name="T49" fmla="*/ 26 h 26"/>
                <a:gd name="T50" fmla="*/ 10 w 51"/>
                <a:gd name="T51" fmla="*/ 26 h 26"/>
                <a:gd name="T52" fmla="*/ 9 w 51"/>
                <a:gd name="T53" fmla="*/ 26 h 26"/>
                <a:gd name="T54" fmla="*/ 7 w 51"/>
                <a:gd name="T55" fmla="*/ 26 h 26"/>
                <a:gd name="T56" fmla="*/ 6 w 51"/>
                <a:gd name="T57" fmla="*/ 26 h 26"/>
                <a:gd name="T58" fmla="*/ 5 w 51"/>
                <a:gd name="T59" fmla="*/ 26 h 26"/>
                <a:gd name="T60" fmla="*/ 4 w 51"/>
                <a:gd name="T61" fmla="*/ 26 h 26"/>
                <a:gd name="T62" fmla="*/ 3 w 51"/>
                <a:gd name="T63" fmla="*/ 26 h 26"/>
                <a:gd name="T64" fmla="*/ 3 w 51"/>
                <a:gd name="T65" fmla="*/ 26 h 26"/>
                <a:gd name="T66" fmla="*/ 3 w 51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26">
                  <a:moveTo>
                    <a:pt x="2" y="2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5" y="15"/>
                    <a:pt x="26" y="14"/>
                  </a:cubicBezTo>
                  <a:cubicBezTo>
                    <a:pt x="39" y="9"/>
                    <a:pt x="49" y="3"/>
                    <a:pt x="48" y="0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1" y="9"/>
                    <a:pt x="41" y="16"/>
                    <a:pt x="28" y="21"/>
                  </a:cubicBezTo>
                  <a:cubicBezTo>
                    <a:pt x="27" y="21"/>
                    <a:pt x="27" y="21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0" name="Freeform 98">
              <a:extLst>
                <a:ext uri="{FF2B5EF4-FFF2-40B4-BE49-F238E27FC236}">
                  <a16:creationId xmlns:a16="http://schemas.microsoft.com/office/drawing/2014/main" id="{9421385E-3934-C294-B863-09BB93D76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963" y="6146802"/>
              <a:ext cx="515938" cy="231775"/>
            </a:xfrm>
            <a:custGeom>
              <a:avLst/>
              <a:gdLst>
                <a:gd name="T0" fmla="*/ 1 w 49"/>
                <a:gd name="T1" fmla="*/ 21 h 22"/>
                <a:gd name="T2" fmla="*/ 1 w 49"/>
                <a:gd name="T3" fmla="*/ 21 h 22"/>
                <a:gd name="T4" fmla="*/ 44 w 49"/>
                <a:gd name="T5" fmla="*/ 0 h 22"/>
                <a:gd name="T6" fmla="*/ 49 w 49"/>
                <a:gd name="T7" fmla="*/ 2 h 22"/>
                <a:gd name="T8" fmla="*/ 49 w 49"/>
                <a:gd name="T9" fmla="*/ 3 h 22"/>
                <a:gd name="T10" fmla="*/ 48 w 49"/>
                <a:gd name="T11" fmla="*/ 3 h 22"/>
                <a:gd name="T12" fmla="*/ 48 w 49"/>
                <a:gd name="T13" fmla="*/ 4 h 22"/>
                <a:gd name="T14" fmla="*/ 47 w 49"/>
                <a:gd name="T15" fmla="*/ 5 h 22"/>
                <a:gd name="T16" fmla="*/ 46 w 49"/>
                <a:gd name="T17" fmla="*/ 6 h 22"/>
                <a:gd name="T18" fmla="*/ 45 w 49"/>
                <a:gd name="T19" fmla="*/ 6 h 22"/>
                <a:gd name="T20" fmla="*/ 44 w 49"/>
                <a:gd name="T21" fmla="*/ 7 h 22"/>
                <a:gd name="T22" fmla="*/ 43 w 49"/>
                <a:gd name="T23" fmla="*/ 8 h 22"/>
                <a:gd name="T24" fmla="*/ 41 w 49"/>
                <a:gd name="T25" fmla="*/ 9 h 22"/>
                <a:gd name="T26" fmla="*/ 39 w 49"/>
                <a:gd name="T27" fmla="*/ 10 h 22"/>
                <a:gd name="T28" fmla="*/ 38 w 49"/>
                <a:gd name="T29" fmla="*/ 11 h 22"/>
                <a:gd name="T30" fmla="*/ 36 w 49"/>
                <a:gd name="T31" fmla="*/ 12 h 22"/>
                <a:gd name="T32" fmla="*/ 34 w 49"/>
                <a:gd name="T33" fmla="*/ 13 h 22"/>
                <a:gd name="T34" fmla="*/ 31 w 49"/>
                <a:gd name="T35" fmla="*/ 14 h 22"/>
                <a:gd name="T36" fmla="*/ 27 w 49"/>
                <a:gd name="T37" fmla="*/ 16 h 22"/>
                <a:gd name="T38" fmla="*/ 22 w 49"/>
                <a:gd name="T39" fmla="*/ 18 h 22"/>
                <a:gd name="T40" fmla="*/ 20 w 49"/>
                <a:gd name="T41" fmla="*/ 19 h 22"/>
                <a:gd name="T42" fmla="*/ 17 w 49"/>
                <a:gd name="T43" fmla="*/ 20 h 22"/>
                <a:gd name="T44" fmla="*/ 15 w 49"/>
                <a:gd name="T45" fmla="*/ 20 h 22"/>
                <a:gd name="T46" fmla="*/ 13 w 49"/>
                <a:gd name="T47" fmla="*/ 21 h 22"/>
                <a:gd name="T48" fmla="*/ 11 w 49"/>
                <a:gd name="T49" fmla="*/ 21 h 22"/>
                <a:gd name="T50" fmla="*/ 10 w 49"/>
                <a:gd name="T51" fmla="*/ 22 h 22"/>
                <a:gd name="T52" fmla="*/ 8 w 49"/>
                <a:gd name="T53" fmla="*/ 22 h 22"/>
                <a:gd name="T54" fmla="*/ 6 w 49"/>
                <a:gd name="T55" fmla="*/ 22 h 22"/>
                <a:gd name="T56" fmla="*/ 5 w 49"/>
                <a:gd name="T57" fmla="*/ 22 h 22"/>
                <a:gd name="T58" fmla="*/ 4 w 49"/>
                <a:gd name="T59" fmla="*/ 22 h 22"/>
                <a:gd name="T60" fmla="*/ 3 w 49"/>
                <a:gd name="T61" fmla="*/ 22 h 22"/>
                <a:gd name="T62" fmla="*/ 2 w 49"/>
                <a:gd name="T63" fmla="*/ 22 h 22"/>
                <a:gd name="T64" fmla="*/ 1 w 49"/>
                <a:gd name="T6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22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8"/>
                    <a:pt x="9" y="11"/>
                    <a:pt x="23" y="6"/>
                  </a:cubicBezTo>
                  <a:cubicBezTo>
                    <a:pt x="31" y="3"/>
                    <a:pt x="39" y="1"/>
                    <a:pt x="44" y="0"/>
                  </a:cubicBezTo>
                  <a:cubicBezTo>
                    <a:pt x="46" y="0"/>
                    <a:pt x="48" y="1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5"/>
                    <a:pt x="28" y="16"/>
                    <a:pt x="27" y="16"/>
                  </a:cubicBezTo>
                  <a:cubicBezTo>
                    <a:pt x="25" y="17"/>
                    <a:pt x="24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1" name="Oval 99">
              <a:extLst>
                <a:ext uri="{FF2B5EF4-FFF2-40B4-BE49-F238E27FC236}">
                  <a16:creationId xmlns:a16="http://schemas.microsoft.com/office/drawing/2014/main" id="{A8B80153-3975-99FC-8CCA-E67B8802F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988" y="4556126"/>
              <a:ext cx="2085976" cy="1885951"/>
            </a:xfrm>
            <a:prstGeom prst="ellipse">
              <a:avLst/>
            </a:pr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2" name="Freeform 100">
              <a:extLst>
                <a:ext uri="{FF2B5EF4-FFF2-40B4-BE49-F238E27FC236}">
                  <a16:creationId xmlns:a16="http://schemas.microsoft.com/office/drawing/2014/main" id="{100C79A3-0E6C-A8E4-18B3-FB176E5E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" y="4649789"/>
              <a:ext cx="820738" cy="442913"/>
            </a:xfrm>
            <a:custGeom>
              <a:avLst/>
              <a:gdLst>
                <a:gd name="T0" fmla="*/ 517 w 517"/>
                <a:gd name="T1" fmla="*/ 93 h 279"/>
                <a:gd name="T2" fmla="*/ 384 w 517"/>
                <a:gd name="T3" fmla="*/ 0 h 279"/>
                <a:gd name="T4" fmla="*/ 438 w 517"/>
                <a:gd name="T5" fmla="*/ 279 h 279"/>
                <a:gd name="T6" fmla="*/ 311 w 517"/>
                <a:gd name="T7" fmla="*/ 0 h 279"/>
                <a:gd name="T8" fmla="*/ 258 w 517"/>
                <a:gd name="T9" fmla="*/ 213 h 279"/>
                <a:gd name="T10" fmla="*/ 225 w 517"/>
                <a:gd name="T11" fmla="*/ 0 h 279"/>
                <a:gd name="T12" fmla="*/ 139 w 517"/>
                <a:gd name="T13" fmla="*/ 120 h 279"/>
                <a:gd name="T14" fmla="*/ 152 w 517"/>
                <a:gd name="T15" fmla="*/ 0 h 279"/>
                <a:gd name="T16" fmla="*/ 0 w 517"/>
                <a:gd name="T17" fmla="*/ 146 h 279"/>
                <a:gd name="T18" fmla="*/ 92 w 517"/>
                <a:gd name="T19" fmla="*/ 0 h 279"/>
                <a:gd name="T20" fmla="*/ 471 w 517"/>
                <a:gd name="T21" fmla="*/ 0 h 279"/>
                <a:gd name="T22" fmla="*/ 517 w 517"/>
                <a:gd name="T23" fmla="*/ 93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7" h="279">
                  <a:moveTo>
                    <a:pt x="517" y="93"/>
                  </a:moveTo>
                  <a:lnTo>
                    <a:pt x="384" y="0"/>
                  </a:lnTo>
                  <a:lnTo>
                    <a:pt x="438" y="279"/>
                  </a:lnTo>
                  <a:lnTo>
                    <a:pt x="311" y="0"/>
                  </a:lnTo>
                  <a:lnTo>
                    <a:pt x="258" y="213"/>
                  </a:lnTo>
                  <a:lnTo>
                    <a:pt x="225" y="0"/>
                  </a:lnTo>
                  <a:lnTo>
                    <a:pt x="139" y="120"/>
                  </a:lnTo>
                  <a:lnTo>
                    <a:pt x="152" y="0"/>
                  </a:lnTo>
                  <a:lnTo>
                    <a:pt x="0" y="146"/>
                  </a:lnTo>
                  <a:lnTo>
                    <a:pt x="92" y="0"/>
                  </a:lnTo>
                  <a:lnTo>
                    <a:pt x="471" y="0"/>
                  </a:lnTo>
                  <a:lnTo>
                    <a:pt x="517" y="93"/>
                  </a:lnTo>
                  <a:close/>
                </a:path>
              </a:pathLst>
            </a:custGeom>
            <a:solidFill>
              <a:srgbClr val="8A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3" name="Freeform 101">
              <a:extLst>
                <a:ext uri="{FF2B5EF4-FFF2-40B4-BE49-F238E27FC236}">
                  <a16:creationId xmlns:a16="http://schemas.microsoft.com/office/drawing/2014/main" id="{F06B704C-3E04-EC63-EBF5-A19EE9A2C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" y="4649789"/>
              <a:ext cx="820738" cy="442913"/>
            </a:xfrm>
            <a:custGeom>
              <a:avLst/>
              <a:gdLst>
                <a:gd name="T0" fmla="*/ 517 w 517"/>
                <a:gd name="T1" fmla="*/ 93 h 279"/>
                <a:gd name="T2" fmla="*/ 384 w 517"/>
                <a:gd name="T3" fmla="*/ 0 h 279"/>
                <a:gd name="T4" fmla="*/ 438 w 517"/>
                <a:gd name="T5" fmla="*/ 279 h 279"/>
                <a:gd name="T6" fmla="*/ 311 w 517"/>
                <a:gd name="T7" fmla="*/ 0 h 279"/>
                <a:gd name="T8" fmla="*/ 258 w 517"/>
                <a:gd name="T9" fmla="*/ 213 h 279"/>
                <a:gd name="T10" fmla="*/ 225 w 517"/>
                <a:gd name="T11" fmla="*/ 0 h 279"/>
                <a:gd name="T12" fmla="*/ 139 w 517"/>
                <a:gd name="T13" fmla="*/ 120 h 279"/>
                <a:gd name="T14" fmla="*/ 152 w 517"/>
                <a:gd name="T15" fmla="*/ 0 h 279"/>
                <a:gd name="T16" fmla="*/ 0 w 517"/>
                <a:gd name="T17" fmla="*/ 146 h 279"/>
                <a:gd name="T18" fmla="*/ 92 w 517"/>
                <a:gd name="T19" fmla="*/ 0 h 279"/>
                <a:gd name="T20" fmla="*/ 471 w 517"/>
                <a:gd name="T21" fmla="*/ 0 h 279"/>
                <a:gd name="T22" fmla="*/ 517 w 517"/>
                <a:gd name="T23" fmla="*/ 93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7" h="279">
                  <a:moveTo>
                    <a:pt x="517" y="93"/>
                  </a:moveTo>
                  <a:lnTo>
                    <a:pt x="384" y="0"/>
                  </a:lnTo>
                  <a:lnTo>
                    <a:pt x="438" y="279"/>
                  </a:lnTo>
                  <a:lnTo>
                    <a:pt x="311" y="0"/>
                  </a:lnTo>
                  <a:lnTo>
                    <a:pt x="258" y="213"/>
                  </a:lnTo>
                  <a:lnTo>
                    <a:pt x="225" y="0"/>
                  </a:lnTo>
                  <a:lnTo>
                    <a:pt x="139" y="120"/>
                  </a:lnTo>
                  <a:lnTo>
                    <a:pt x="152" y="0"/>
                  </a:lnTo>
                  <a:lnTo>
                    <a:pt x="0" y="146"/>
                  </a:lnTo>
                  <a:lnTo>
                    <a:pt x="92" y="0"/>
                  </a:lnTo>
                  <a:lnTo>
                    <a:pt x="471" y="0"/>
                  </a:lnTo>
                  <a:lnTo>
                    <a:pt x="517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4" name="Freeform 102">
              <a:extLst>
                <a:ext uri="{FF2B5EF4-FFF2-40B4-BE49-F238E27FC236}">
                  <a16:creationId xmlns:a16="http://schemas.microsoft.com/office/drawing/2014/main" id="{17677D15-152D-4EC5-C316-DD064FBA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776" y="4133851"/>
              <a:ext cx="138113" cy="390525"/>
            </a:xfrm>
            <a:custGeom>
              <a:avLst/>
              <a:gdLst>
                <a:gd name="T0" fmla="*/ 53 w 87"/>
                <a:gd name="T1" fmla="*/ 0 h 246"/>
                <a:gd name="T2" fmla="*/ 27 w 87"/>
                <a:gd name="T3" fmla="*/ 199 h 246"/>
                <a:gd name="T4" fmla="*/ 87 w 87"/>
                <a:gd name="T5" fmla="*/ 86 h 246"/>
                <a:gd name="T6" fmla="*/ 67 w 87"/>
                <a:gd name="T7" fmla="*/ 246 h 246"/>
                <a:gd name="T8" fmla="*/ 0 w 87"/>
                <a:gd name="T9" fmla="*/ 232 h 246"/>
                <a:gd name="T10" fmla="*/ 14 w 87"/>
                <a:gd name="T11" fmla="*/ 93 h 246"/>
                <a:gd name="T12" fmla="*/ 53 w 87"/>
                <a:gd name="T1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46">
                  <a:moveTo>
                    <a:pt x="53" y="0"/>
                  </a:moveTo>
                  <a:lnTo>
                    <a:pt x="27" y="199"/>
                  </a:lnTo>
                  <a:lnTo>
                    <a:pt x="87" y="86"/>
                  </a:lnTo>
                  <a:lnTo>
                    <a:pt x="67" y="246"/>
                  </a:lnTo>
                  <a:lnTo>
                    <a:pt x="0" y="232"/>
                  </a:lnTo>
                  <a:lnTo>
                    <a:pt x="14" y="9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717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5" name="Freeform 103">
              <a:extLst>
                <a:ext uri="{FF2B5EF4-FFF2-40B4-BE49-F238E27FC236}">
                  <a16:creationId xmlns:a16="http://schemas.microsoft.com/office/drawing/2014/main" id="{DB023096-F5DF-3ACB-E53A-E3DA77A6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588" y="3606801"/>
              <a:ext cx="547688" cy="990600"/>
            </a:xfrm>
            <a:custGeom>
              <a:avLst/>
              <a:gdLst>
                <a:gd name="T0" fmla="*/ 0 w 52"/>
                <a:gd name="T1" fmla="*/ 10 h 94"/>
                <a:gd name="T2" fmla="*/ 8 w 52"/>
                <a:gd name="T3" fmla="*/ 65 h 94"/>
                <a:gd name="T4" fmla="*/ 12 w 52"/>
                <a:gd name="T5" fmla="*/ 86 h 94"/>
                <a:gd name="T6" fmla="*/ 13 w 52"/>
                <a:gd name="T7" fmla="*/ 94 h 94"/>
                <a:gd name="T8" fmla="*/ 46 w 52"/>
                <a:gd name="T9" fmla="*/ 94 h 94"/>
                <a:gd name="T10" fmla="*/ 52 w 52"/>
                <a:gd name="T11" fmla="*/ 6 h 94"/>
                <a:gd name="T12" fmla="*/ 0 w 52"/>
                <a:gd name="T13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94">
                  <a:moveTo>
                    <a:pt x="0" y="10"/>
                  </a:moveTo>
                  <a:cubicBezTo>
                    <a:pt x="8" y="65"/>
                    <a:pt x="8" y="65"/>
                    <a:pt x="8" y="6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34" y="0"/>
                    <a:pt x="13" y="5"/>
                    <a:pt x="0" y="10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6" name="Freeform 104">
              <a:extLst>
                <a:ext uri="{FF2B5EF4-FFF2-40B4-BE49-F238E27FC236}">
                  <a16:creationId xmlns:a16="http://schemas.microsoft.com/office/drawing/2014/main" id="{334042BF-FDCB-56A6-A592-0FAB3569A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3838576"/>
              <a:ext cx="422275" cy="663575"/>
            </a:xfrm>
            <a:custGeom>
              <a:avLst/>
              <a:gdLst>
                <a:gd name="T0" fmla="*/ 259 w 266"/>
                <a:gd name="T1" fmla="*/ 418 h 418"/>
                <a:gd name="T2" fmla="*/ 20 w 266"/>
                <a:gd name="T3" fmla="*/ 418 h 418"/>
                <a:gd name="T4" fmla="*/ 0 w 266"/>
                <a:gd name="T5" fmla="*/ 285 h 418"/>
                <a:gd name="T6" fmla="*/ 0 w 266"/>
                <a:gd name="T7" fmla="*/ 73 h 418"/>
                <a:gd name="T8" fmla="*/ 86 w 266"/>
                <a:gd name="T9" fmla="*/ 385 h 418"/>
                <a:gd name="T10" fmla="*/ 86 w 266"/>
                <a:gd name="T11" fmla="*/ 153 h 418"/>
                <a:gd name="T12" fmla="*/ 140 w 266"/>
                <a:gd name="T13" fmla="*/ 372 h 418"/>
                <a:gd name="T14" fmla="*/ 140 w 266"/>
                <a:gd name="T15" fmla="*/ 0 h 418"/>
                <a:gd name="T16" fmla="*/ 199 w 266"/>
                <a:gd name="T17" fmla="*/ 372 h 418"/>
                <a:gd name="T18" fmla="*/ 259 w 266"/>
                <a:gd name="T19" fmla="*/ 60 h 418"/>
                <a:gd name="T20" fmla="*/ 266 w 266"/>
                <a:gd name="T21" fmla="*/ 279 h 418"/>
                <a:gd name="T22" fmla="*/ 259 w 266"/>
                <a:gd name="T23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6" h="418">
                  <a:moveTo>
                    <a:pt x="259" y="418"/>
                  </a:moveTo>
                  <a:lnTo>
                    <a:pt x="20" y="418"/>
                  </a:lnTo>
                  <a:lnTo>
                    <a:pt x="0" y="285"/>
                  </a:lnTo>
                  <a:lnTo>
                    <a:pt x="0" y="73"/>
                  </a:lnTo>
                  <a:lnTo>
                    <a:pt x="86" y="385"/>
                  </a:lnTo>
                  <a:lnTo>
                    <a:pt x="86" y="153"/>
                  </a:lnTo>
                  <a:lnTo>
                    <a:pt x="140" y="372"/>
                  </a:lnTo>
                  <a:lnTo>
                    <a:pt x="140" y="0"/>
                  </a:lnTo>
                  <a:lnTo>
                    <a:pt x="199" y="372"/>
                  </a:lnTo>
                  <a:lnTo>
                    <a:pt x="259" y="60"/>
                  </a:lnTo>
                  <a:lnTo>
                    <a:pt x="266" y="279"/>
                  </a:lnTo>
                  <a:lnTo>
                    <a:pt x="259" y="418"/>
                  </a:lnTo>
                  <a:close/>
                </a:path>
              </a:pathLst>
            </a:custGeom>
            <a:solidFill>
              <a:srgbClr val="8A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7" name="Freeform 105">
              <a:extLst>
                <a:ext uri="{FF2B5EF4-FFF2-40B4-BE49-F238E27FC236}">
                  <a16:creationId xmlns:a16="http://schemas.microsoft.com/office/drawing/2014/main" id="{71F8FF06-8885-46D5-D3AA-AE06322A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3838576"/>
              <a:ext cx="422275" cy="663575"/>
            </a:xfrm>
            <a:custGeom>
              <a:avLst/>
              <a:gdLst>
                <a:gd name="T0" fmla="*/ 259 w 266"/>
                <a:gd name="T1" fmla="*/ 418 h 418"/>
                <a:gd name="T2" fmla="*/ 20 w 266"/>
                <a:gd name="T3" fmla="*/ 418 h 418"/>
                <a:gd name="T4" fmla="*/ 0 w 266"/>
                <a:gd name="T5" fmla="*/ 285 h 418"/>
                <a:gd name="T6" fmla="*/ 0 w 266"/>
                <a:gd name="T7" fmla="*/ 73 h 418"/>
                <a:gd name="T8" fmla="*/ 86 w 266"/>
                <a:gd name="T9" fmla="*/ 385 h 418"/>
                <a:gd name="T10" fmla="*/ 86 w 266"/>
                <a:gd name="T11" fmla="*/ 153 h 418"/>
                <a:gd name="T12" fmla="*/ 140 w 266"/>
                <a:gd name="T13" fmla="*/ 372 h 418"/>
                <a:gd name="T14" fmla="*/ 140 w 266"/>
                <a:gd name="T15" fmla="*/ 0 h 418"/>
                <a:gd name="T16" fmla="*/ 199 w 266"/>
                <a:gd name="T17" fmla="*/ 372 h 418"/>
                <a:gd name="T18" fmla="*/ 259 w 266"/>
                <a:gd name="T19" fmla="*/ 60 h 418"/>
                <a:gd name="T20" fmla="*/ 266 w 266"/>
                <a:gd name="T21" fmla="*/ 279 h 418"/>
                <a:gd name="T22" fmla="*/ 259 w 266"/>
                <a:gd name="T23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6" h="418">
                  <a:moveTo>
                    <a:pt x="259" y="418"/>
                  </a:moveTo>
                  <a:lnTo>
                    <a:pt x="20" y="418"/>
                  </a:lnTo>
                  <a:lnTo>
                    <a:pt x="0" y="285"/>
                  </a:lnTo>
                  <a:lnTo>
                    <a:pt x="0" y="73"/>
                  </a:lnTo>
                  <a:lnTo>
                    <a:pt x="86" y="385"/>
                  </a:lnTo>
                  <a:lnTo>
                    <a:pt x="86" y="153"/>
                  </a:lnTo>
                  <a:lnTo>
                    <a:pt x="140" y="372"/>
                  </a:lnTo>
                  <a:lnTo>
                    <a:pt x="140" y="0"/>
                  </a:lnTo>
                  <a:lnTo>
                    <a:pt x="199" y="372"/>
                  </a:lnTo>
                  <a:lnTo>
                    <a:pt x="259" y="60"/>
                  </a:lnTo>
                  <a:lnTo>
                    <a:pt x="266" y="279"/>
                  </a:lnTo>
                  <a:lnTo>
                    <a:pt x="259" y="4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8" name="Rectangle 106">
              <a:extLst>
                <a:ext uri="{FF2B5EF4-FFF2-40B4-BE49-F238E27FC236}">
                  <a16:creationId xmlns:a16="http://schemas.microsoft.com/office/drawing/2014/main" id="{BF7DC1BE-88AF-C0F2-AA3E-A915221E0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200" y="4470401"/>
              <a:ext cx="715963" cy="190500"/>
            </a:xfrm>
            <a:prstGeom prst="rect">
              <a:avLst/>
            </a:pr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9" name="Rectangle 107">
              <a:extLst>
                <a:ext uri="{FF2B5EF4-FFF2-40B4-BE49-F238E27FC236}">
                  <a16:creationId xmlns:a16="http://schemas.microsoft.com/office/drawing/2014/main" id="{67E09950-9613-59FC-D4CA-31C77C38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200" y="4470401"/>
              <a:ext cx="7159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0" name="Freeform 108">
              <a:extLst>
                <a:ext uri="{FF2B5EF4-FFF2-40B4-BE49-F238E27FC236}">
                  <a16:creationId xmlns:a16="http://schemas.microsoft.com/office/drawing/2014/main" id="{63DEA1AA-EEE2-E7BA-E64B-6B3B537A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50" y="5176839"/>
              <a:ext cx="536575" cy="938213"/>
            </a:xfrm>
            <a:custGeom>
              <a:avLst/>
              <a:gdLst>
                <a:gd name="T0" fmla="*/ 49 w 51"/>
                <a:gd name="T1" fmla="*/ 51 h 89"/>
                <a:gd name="T2" fmla="*/ 45 w 51"/>
                <a:gd name="T3" fmla="*/ 44 h 89"/>
                <a:gd name="T4" fmla="*/ 38 w 51"/>
                <a:gd name="T5" fmla="*/ 40 h 89"/>
                <a:gd name="T6" fmla="*/ 31 w 51"/>
                <a:gd name="T7" fmla="*/ 37 h 89"/>
                <a:gd name="T8" fmla="*/ 24 w 51"/>
                <a:gd name="T9" fmla="*/ 34 h 89"/>
                <a:gd name="T10" fmla="*/ 18 w 51"/>
                <a:gd name="T11" fmla="*/ 31 h 89"/>
                <a:gd name="T12" fmla="*/ 15 w 51"/>
                <a:gd name="T13" fmla="*/ 25 h 89"/>
                <a:gd name="T14" fmla="*/ 18 w 51"/>
                <a:gd name="T15" fmla="*/ 20 h 89"/>
                <a:gd name="T16" fmla="*/ 35 w 51"/>
                <a:gd name="T17" fmla="*/ 18 h 89"/>
                <a:gd name="T18" fmla="*/ 39 w 51"/>
                <a:gd name="T19" fmla="*/ 20 h 89"/>
                <a:gd name="T20" fmla="*/ 41 w 51"/>
                <a:gd name="T21" fmla="*/ 21 h 89"/>
                <a:gd name="T22" fmla="*/ 43 w 51"/>
                <a:gd name="T23" fmla="*/ 22 h 89"/>
                <a:gd name="T24" fmla="*/ 46 w 51"/>
                <a:gd name="T25" fmla="*/ 21 h 89"/>
                <a:gd name="T26" fmla="*/ 48 w 51"/>
                <a:gd name="T27" fmla="*/ 19 h 89"/>
                <a:gd name="T28" fmla="*/ 49 w 51"/>
                <a:gd name="T29" fmla="*/ 16 h 89"/>
                <a:gd name="T30" fmla="*/ 49 w 51"/>
                <a:gd name="T31" fmla="*/ 14 h 89"/>
                <a:gd name="T32" fmla="*/ 47 w 51"/>
                <a:gd name="T33" fmla="*/ 10 h 89"/>
                <a:gd name="T34" fmla="*/ 43 w 51"/>
                <a:gd name="T35" fmla="*/ 7 h 89"/>
                <a:gd name="T36" fmla="*/ 36 w 51"/>
                <a:gd name="T37" fmla="*/ 6 h 89"/>
                <a:gd name="T38" fmla="*/ 31 w 51"/>
                <a:gd name="T39" fmla="*/ 6 h 89"/>
                <a:gd name="T40" fmla="*/ 31 w 51"/>
                <a:gd name="T41" fmla="*/ 3 h 89"/>
                <a:gd name="T42" fmla="*/ 29 w 51"/>
                <a:gd name="T43" fmla="*/ 1 h 89"/>
                <a:gd name="T44" fmla="*/ 27 w 51"/>
                <a:gd name="T45" fmla="*/ 0 h 89"/>
                <a:gd name="T46" fmla="*/ 24 w 51"/>
                <a:gd name="T47" fmla="*/ 1 h 89"/>
                <a:gd name="T48" fmla="*/ 23 w 51"/>
                <a:gd name="T49" fmla="*/ 3 h 89"/>
                <a:gd name="T50" fmla="*/ 23 w 51"/>
                <a:gd name="T51" fmla="*/ 6 h 89"/>
                <a:gd name="T52" fmla="*/ 15 w 51"/>
                <a:gd name="T53" fmla="*/ 8 h 89"/>
                <a:gd name="T54" fmla="*/ 9 w 51"/>
                <a:gd name="T55" fmla="*/ 12 h 89"/>
                <a:gd name="T56" fmla="*/ 4 w 51"/>
                <a:gd name="T57" fmla="*/ 18 h 89"/>
                <a:gd name="T58" fmla="*/ 2 w 51"/>
                <a:gd name="T59" fmla="*/ 27 h 89"/>
                <a:gd name="T60" fmla="*/ 4 w 51"/>
                <a:gd name="T61" fmla="*/ 36 h 89"/>
                <a:gd name="T62" fmla="*/ 9 w 51"/>
                <a:gd name="T63" fmla="*/ 42 h 89"/>
                <a:gd name="T64" fmla="*/ 16 w 51"/>
                <a:gd name="T65" fmla="*/ 46 h 89"/>
                <a:gd name="T66" fmla="*/ 23 w 51"/>
                <a:gd name="T67" fmla="*/ 49 h 89"/>
                <a:gd name="T68" fmla="*/ 30 w 51"/>
                <a:gd name="T69" fmla="*/ 51 h 89"/>
                <a:gd name="T70" fmla="*/ 36 w 51"/>
                <a:gd name="T71" fmla="*/ 55 h 89"/>
                <a:gd name="T72" fmla="*/ 38 w 51"/>
                <a:gd name="T73" fmla="*/ 61 h 89"/>
                <a:gd name="T74" fmla="*/ 36 w 51"/>
                <a:gd name="T75" fmla="*/ 67 h 89"/>
                <a:gd name="T76" fmla="*/ 30 w 51"/>
                <a:gd name="T77" fmla="*/ 70 h 89"/>
                <a:gd name="T78" fmla="*/ 17 w 51"/>
                <a:gd name="T79" fmla="*/ 69 h 89"/>
                <a:gd name="T80" fmla="*/ 13 w 51"/>
                <a:gd name="T81" fmla="*/ 66 h 89"/>
                <a:gd name="T82" fmla="*/ 9 w 51"/>
                <a:gd name="T83" fmla="*/ 63 h 89"/>
                <a:gd name="T84" fmla="*/ 6 w 51"/>
                <a:gd name="T85" fmla="*/ 62 h 89"/>
                <a:gd name="T86" fmla="*/ 4 w 51"/>
                <a:gd name="T87" fmla="*/ 63 h 89"/>
                <a:gd name="T88" fmla="*/ 2 w 51"/>
                <a:gd name="T89" fmla="*/ 65 h 89"/>
                <a:gd name="T90" fmla="*/ 1 w 51"/>
                <a:gd name="T91" fmla="*/ 67 h 89"/>
                <a:gd name="T92" fmla="*/ 0 w 51"/>
                <a:gd name="T93" fmla="*/ 70 h 89"/>
                <a:gd name="T94" fmla="*/ 2 w 51"/>
                <a:gd name="T95" fmla="*/ 74 h 89"/>
                <a:gd name="T96" fmla="*/ 7 w 51"/>
                <a:gd name="T97" fmla="*/ 79 h 89"/>
                <a:gd name="T98" fmla="*/ 14 w 51"/>
                <a:gd name="T99" fmla="*/ 82 h 89"/>
                <a:gd name="T100" fmla="*/ 23 w 51"/>
                <a:gd name="T101" fmla="*/ 83 h 89"/>
                <a:gd name="T102" fmla="*/ 23 w 51"/>
                <a:gd name="T103" fmla="*/ 86 h 89"/>
                <a:gd name="T104" fmla="*/ 24 w 51"/>
                <a:gd name="T105" fmla="*/ 88 h 89"/>
                <a:gd name="T106" fmla="*/ 27 w 51"/>
                <a:gd name="T107" fmla="*/ 89 h 89"/>
                <a:gd name="T108" fmla="*/ 29 w 51"/>
                <a:gd name="T109" fmla="*/ 88 h 89"/>
                <a:gd name="T110" fmla="*/ 31 w 51"/>
                <a:gd name="T111" fmla="*/ 86 h 89"/>
                <a:gd name="T112" fmla="*/ 31 w 51"/>
                <a:gd name="T113" fmla="*/ 83 h 89"/>
                <a:gd name="T114" fmla="*/ 45 w 51"/>
                <a:gd name="T115" fmla="*/ 76 h 89"/>
                <a:gd name="T116" fmla="*/ 51 w 51"/>
                <a:gd name="T117" fmla="*/ 60 h 89"/>
                <a:gd name="T118" fmla="*/ 49 w 51"/>
                <a:gd name="T119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9">
                  <a:moveTo>
                    <a:pt x="49" y="51"/>
                  </a:moveTo>
                  <a:cubicBezTo>
                    <a:pt x="48" y="48"/>
                    <a:pt x="46" y="46"/>
                    <a:pt x="45" y="44"/>
                  </a:cubicBezTo>
                  <a:cubicBezTo>
                    <a:pt x="43" y="42"/>
                    <a:pt x="40" y="41"/>
                    <a:pt x="38" y="40"/>
                  </a:cubicBezTo>
                  <a:cubicBezTo>
                    <a:pt x="35" y="39"/>
                    <a:pt x="33" y="38"/>
                    <a:pt x="31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3"/>
                    <a:pt x="19" y="32"/>
                    <a:pt x="18" y="31"/>
                  </a:cubicBezTo>
                  <a:cubicBezTo>
                    <a:pt x="16" y="30"/>
                    <a:pt x="15" y="28"/>
                    <a:pt x="15" y="25"/>
                  </a:cubicBezTo>
                  <a:cubicBezTo>
                    <a:pt x="15" y="23"/>
                    <a:pt x="16" y="22"/>
                    <a:pt x="18" y="20"/>
                  </a:cubicBezTo>
                  <a:cubicBezTo>
                    <a:pt x="24" y="16"/>
                    <a:pt x="34" y="18"/>
                    <a:pt x="35" y="18"/>
                  </a:cubicBezTo>
                  <a:cubicBezTo>
                    <a:pt x="36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1"/>
                  </a:cubicBezTo>
                  <a:cubicBezTo>
                    <a:pt x="42" y="21"/>
                    <a:pt x="43" y="22"/>
                    <a:pt x="43" y="22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47" y="20"/>
                    <a:pt x="47" y="20"/>
                    <a:pt x="48" y="19"/>
                  </a:cubicBezTo>
                  <a:cubicBezTo>
                    <a:pt x="48" y="18"/>
                    <a:pt x="49" y="17"/>
                    <a:pt x="49" y="16"/>
                  </a:cubicBezTo>
                  <a:cubicBezTo>
                    <a:pt x="49" y="15"/>
                    <a:pt x="49" y="15"/>
                    <a:pt x="49" y="14"/>
                  </a:cubicBezTo>
                  <a:cubicBezTo>
                    <a:pt x="49" y="12"/>
                    <a:pt x="49" y="11"/>
                    <a:pt x="47" y="10"/>
                  </a:cubicBezTo>
                  <a:cubicBezTo>
                    <a:pt x="46" y="9"/>
                    <a:pt x="44" y="8"/>
                    <a:pt x="43" y="7"/>
                  </a:cubicBezTo>
                  <a:cubicBezTo>
                    <a:pt x="41" y="7"/>
                    <a:pt x="39" y="6"/>
                    <a:pt x="36" y="6"/>
                  </a:cubicBezTo>
                  <a:cubicBezTo>
                    <a:pt x="34" y="6"/>
                    <a:pt x="32" y="6"/>
                    <a:pt x="31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0" y="1"/>
                    <a:pt x="29" y="1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6"/>
                    <a:pt x="18" y="7"/>
                    <a:pt x="15" y="8"/>
                  </a:cubicBezTo>
                  <a:cubicBezTo>
                    <a:pt x="13" y="9"/>
                    <a:pt x="11" y="10"/>
                    <a:pt x="9" y="12"/>
                  </a:cubicBezTo>
                  <a:cubicBezTo>
                    <a:pt x="7" y="13"/>
                    <a:pt x="5" y="15"/>
                    <a:pt x="4" y="18"/>
                  </a:cubicBezTo>
                  <a:cubicBezTo>
                    <a:pt x="3" y="20"/>
                    <a:pt x="2" y="23"/>
                    <a:pt x="2" y="27"/>
                  </a:cubicBezTo>
                  <a:cubicBezTo>
                    <a:pt x="2" y="30"/>
                    <a:pt x="3" y="33"/>
                    <a:pt x="4" y="36"/>
                  </a:cubicBezTo>
                  <a:cubicBezTo>
                    <a:pt x="5" y="38"/>
                    <a:pt x="7" y="40"/>
                    <a:pt x="9" y="42"/>
                  </a:cubicBezTo>
                  <a:cubicBezTo>
                    <a:pt x="11" y="43"/>
                    <a:pt x="13" y="45"/>
                    <a:pt x="16" y="46"/>
                  </a:cubicBezTo>
                  <a:cubicBezTo>
                    <a:pt x="18" y="47"/>
                    <a:pt x="21" y="48"/>
                    <a:pt x="23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2" y="52"/>
                    <a:pt x="34" y="54"/>
                    <a:pt x="36" y="55"/>
                  </a:cubicBezTo>
                  <a:cubicBezTo>
                    <a:pt x="37" y="57"/>
                    <a:pt x="38" y="59"/>
                    <a:pt x="38" y="61"/>
                  </a:cubicBezTo>
                  <a:cubicBezTo>
                    <a:pt x="38" y="64"/>
                    <a:pt x="37" y="66"/>
                    <a:pt x="36" y="67"/>
                  </a:cubicBezTo>
                  <a:cubicBezTo>
                    <a:pt x="34" y="69"/>
                    <a:pt x="32" y="70"/>
                    <a:pt x="30" y="70"/>
                  </a:cubicBezTo>
                  <a:cubicBezTo>
                    <a:pt x="28" y="71"/>
                    <a:pt x="21" y="71"/>
                    <a:pt x="17" y="69"/>
                  </a:cubicBezTo>
                  <a:cubicBezTo>
                    <a:pt x="15" y="68"/>
                    <a:pt x="14" y="67"/>
                    <a:pt x="13" y="66"/>
                  </a:cubicBezTo>
                  <a:cubicBezTo>
                    <a:pt x="11" y="65"/>
                    <a:pt x="10" y="64"/>
                    <a:pt x="9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4" y="63"/>
                  </a:cubicBezTo>
                  <a:cubicBezTo>
                    <a:pt x="3" y="63"/>
                    <a:pt x="3" y="64"/>
                    <a:pt x="2" y="65"/>
                  </a:cubicBezTo>
                  <a:cubicBezTo>
                    <a:pt x="1" y="66"/>
                    <a:pt x="1" y="66"/>
                    <a:pt x="1" y="67"/>
                  </a:cubicBezTo>
                  <a:cubicBezTo>
                    <a:pt x="0" y="68"/>
                    <a:pt x="0" y="69"/>
                    <a:pt x="0" y="70"/>
                  </a:cubicBezTo>
                  <a:cubicBezTo>
                    <a:pt x="0" y="71"/>
                    <a:pt x="1" y="73"/>
                    <a:pt x="2" y="74"/>
                  </a:cubicBezTo>
                  <a:cubicBezTo>
                    <a:pt x="3" y="76"/>
                    <a:pt x="5" y="77"/>
                    <a:pt x="7" y="79"/>
                  </a:cubicBezTo>
                  <a:cubicBezTo>
                    <a:pt x="9" y="80"/>
                    <a:pt x="11" y="81"/>
                    <a:pt x="14" y="82"/>
                  </a:cubicBezTo>
                  <a:cubicBezTo>
                    <a:pt x="17" y="83"/>
                    <a:pt x="20" y="83"/>
                    <a:pt x="23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7"/>
                    <a:pt x="24" y="88"/>
                    <a:pt x="24" y="88"/>
                  </a:cubicBezTo>
                  <a:cubicBezTo>
                    <a:pt x="25" y="89"/>
                    <a:pt x="26" y="89"/>
                    <a:pt x="27" y="89"/>
                  </a:cubicBezTo>
                  <a:cubicBezTo>
                    <a:pt x="28" y="89"/>
                    <a:pt x="29" y="89"/>
                    <a:pt x="29" y="88"/>
                  </a:cubicBezTo>
                  <a:cubicBezTo>
                    <a:pt x="30" y="88"/>
                    <a:pt x="31" y="87"/>
                    <a:pt x="31" y="86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2"/>
                    <a:pt x="42" y="80"/>
                    <a:pt x="45" y="76"/>
                  </a:cubicBezTo>
                  <a:cubicBezTo>
                    <a:pt x="49" y="72"/>
                    <a:pt x="51" y="67"/>
                    <a:pt x="51" y="60"/>
                  </a:cubicBezTo>
                  <a:cubicBezTo>
                    <a:pt x="51" y="56"/>
                    <a:pt x="51" y="53"/>
                    <a:pt x="49" y="51"/>
                  </a:cubicBezTo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1" name="Freeform 109">
              <a:extLst>
                <a:ext uri="{FF2B5EF4-FFF2-40B4-BE49-F238E27FC236}">
                  <a16:creationId xmlns:a16="http://schemas.microsoft.com/office/drawing/2014/main" id="{44832B9A-45A1-061E-735D-DF265F0D7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50" y="5176839"/>
              <a:ext cx="536575" cy="938213"/>
            </a:xfrm>
            <a:custGeom>
              <a:avLst/>
              <a:gdLst>
                <a:gd name="T0" fmla="*/ 49 w 51"/>
                <a:gd name="T1" fmla="*/ 51 h 89"/>
                <a:gd name="T2" fmla="*/ 45 w 51"/>
                <a:gd name="T3" fmla="*/ 44 h 89"/>
                <a:gd name="T4" fmla="*/ 38 w 51"/>
                <a:gd name="T5" fmla="*/ 40 h 89"/>
                <a:gd name="T6" fmla="*/ 31 w 51"/>
                <a:gd name="T7" fmla="*/ 37 h 89"/>
                <a:gd name="T8" fmla="*/ 24 w 51"/>
                <a:gd name="T9" fmla="*/ 34 h 89"/>
                <a:gd name="T10" fmla="*/ 18 w 51"/>
                <a:gd name="T11" fmla="*/ 31 h 89"/>
                <a:gd name="T12" fmla="*/ 15 w 51"/>
                <a:gd name="T13" fmla="*/ 25 h 89"/>
                <a:gd name="T14" fmla="*/ 18 w 51"/>
                <a:gd name="T15" fmla="*/ 20 h 89"/>
                <a:gd name="T16" fmla="*/ 35 w 51"/>
                <a:gd name="T17" fmla="*/ 18 h 89"/>
                <a:gd name="T18" fmla="*/ 39 w 51"/>
                <a:gd name="T19" fmla="*/ 20 h 89"/>
                <a:gd name="T20" fmla="*/ 41 w 51"/>
                <a:gd name="T21" fmla="*/ 21 h 89"/>
                <a:gd name="T22" fmla="*/ 43 w 51"/>
                <a:gd name="T23" fmla="*/ 22 h 89"/>
                <a:gd name="T24" fmla="*/ 46 w 51"/>
                <a:gd name="T25" fmla="*/ 21 h 89"/>
                <a:gd name="T26" fmla="*/ 48 w 51"/>
                <a:gd name="T27" fmla="*/ 19 h 89"/>
                <a:gd name="T28" fmla="*/ 49 w 51"/>
                <a:gd name="T29" fmla="*/ 16 h 89"/>
                <a:gd name="T30" fmla="*/ 49 w 51"/>
                <a:gd name="T31" fmla="*/ 14 h 89"/>
                <a:gd name="T32" fmla="*/ 47 w 51"/>
                <a:gd name="T33" fmla="*/ 10 h 89"/>
                <a:gd name="T34" fmla="*/ 43 w 51"/>
                <a:gd name="T35" fmla="*/ 7 h 89"/>
                <a:gd name="T36" fmla="*/ 36 w 51"/>
                <a:gd name="T37" fmla="*/ 6 h 89"/>
                <a:gd name="T38" fmla="*/ 31 w 51"/>
                <a:gd name="T39" fmla="*/ 6 h 89"/>
                <a:gd name="T40" fmla="*/ 31 w 51"/>
                <a:gd name="T41" fmla="*/ 3 h 89"/>
                <a:gd name="T42" fmla="*/ 29 w 51"/>
                <a:gd name="T43" fmla="*/ 1 h 89"/>
                <a:gd name="T44" fmla="*/ 27 w 51"/>
                <a:gd name="T45" fmla="*/ 0 h 89"/>
                <a:gd name="T46" fmla="*/ 24 w 51"/>
                <a:gd name="T47" fmla="*/ 1 h 89"/>
                <a:gd name="T48" fmla="*/ 23 w 51"/>
                <a:gd name="T49" fmla="*/ 3 h 89"/>
                <a:gd name="T50" fmla="*/ 23 w 51"/>
                <a:gd name="T51" fmla="*/ 6 h 89"/>
                <a:gd name="T52" fmla="*/ 15 w 51"/>
                <a:gd name="T53" fmla="*/ 8 h 89"/>
                <a:gd name="T54" fmla="*/ 9 w 51"/>
                <a:gd name="T55" fmla="*/ 12 h 89"/>
                <a:gd name="T56" fmla="*/ 4 w 51"/>
                <a:gd name="T57" fmla="*/ 18 h 89"/>
                <a:gd name="T58" fmla="*/ 2 w 51"/>
                <a:gd name="T59" fmla="*/ 27 h 89"/>
                <a:gd name="T60" fmla="*/ 4 w 51"/>
                <a:gd name="T61" fmla="*/ 36 h 89"/>
                <a:gd name="T62" fmla="*/ 9 w 51"/>
                <a:gd name="T63" fmla="*/ 42 h 89"/>
                <a:gd name="T64" fmla="*/ 16 w 51"/>
                <a:gd name="T65" fmla="*/ 46 h 89"/>
                <a:gd name="T66" fmla="*/ 23 w 51"/>
                <a:gd name="T67" fmla="*/ 49 h 89"/>
                <a:gd name="T68" fmla="*/ 30 w 51"/>
                <a:gd name="T69" fmla="*/ 51 h 89"/>
                <a:gd name="T70" fmla="*/ 36 w 51"/>
                <a:gd name="T71" fmla="*/ 55 h 89"/>
                <a:gd name="T72" fmla="*/ 38 w 51"/>
                <a:gd name="T73" fmla="*/ 61 h 89"/>
                <a:gd name="T74" fmla="*/ 36 w 51"/>
                <a:gd name="T75" fmla="*/ 67 h 89"/>
                <a:gd name="T76" fmla="*/ 30 w 51"/>
                <a:gd name="T77" fmla="*/ 70 h 89"/>
                <a:gd name="T78" fmla="*/ 17 w 51"/>
                <a:gd name="T79" fmla="*/ 69 h 89"/>
                <a:gd name="T80" fmla="*/ 13 w 51"/>
                <a:gd name="T81" fmla="*/ 66 h 89"/>
                <a:gd name="T82" fmla="*/ 9 w 51"/>
                <a:gd name="T83" fmla="*/ 63 h 89"/>
                <a:gd name="T84" fmla="*/ 6 w 51"/>
                <a:gd name="T85" fmla="*/ 62 h 89"/>
                <a:gd name="T86" fmla="*/ 4 w 51"/>
                <a:gd name="T87" fmla="*/ 63 h 89"/>
                <a:gd name="T88" fmla="*/ 2 w 51"/>
                <a:gd name="T89" fmla="*/ 65 h 89"/>
                <a:gd name="T90" fmla="*/ 1 w 51"/>
                <a:gd name="T91" fmla="*/ 67 h 89"/>
                <a:gd name="T92" fmla="*/ 0 w 51"/>
                <a:gd name="T93" fmla="*/ 70 h 89"/>
                <a:gd name="T94" fmla="*/ 2 w 51"/>
                <a:gd name="T95" fmla="*/ 74 h 89"/>
                <a:gd name="T96" fmla="*/ 7 w 51"/>
                <a:gd name="T97" fmla="*/ 79 h 89"/>
                <a:gd name="T98" fmla="*/ 14 w 51"/>
                <a:gd name="T99" fmla="*/ 82 h 89"/>
                <a:gd name="T100" fmla="*/ 23 w 51"/>
                <a:gd name="T101" fmla="*/ 83 h 89"/>
                <a:gd name="T102" fmla="*/ 23 w 51"/>
                <a:gd name="T103" fmla="*/ 86 h 89"/>
                <a:gd name="T104" fmla="*/ 24 w 51"/>
                <a:gd name="T105" fmla="*/ 88 h 89"/>
                <a:gd name="T106" fmla="*/ 27 w 51"/>
                <a:gd name="T107" fmla="*/ 89 h 89"/>
                <a:gd name="T108" fmla="*/ 29 w 51"/>
                <a:gd name="T109" fmla="*/ 88 h 89"/>
                <a:gd name="T110" fmla="*/ 31 w 51"/>
                <a:gd name="T111" fmla="*/ 86 h 89"/>
                <a:gd name="T112" fmla="*/ 31 w 51"/>
                <a:gd name="T113" fmla="*/ 83 h 89"/>
                <a:gd name="T114" fmla="*/ 45 w 51"/>
                <a:gd name="T115" fmla="*/ 76 h 89"/>
                <a:gd name="T116" fmla="*/ 51 w 51"/>
                <a:gd name="T117" fmla="*/ 60 h 89"/>
                <a:gd name="T118" fmla="*/ 49 w 51"/>
                <a:gd name="T119" fmla="*/ 5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9">
                  <a:moveTo>
                    <a:pt x="49" y="51"/>
                  </a:moveTo>
                  <a:cubicBezTo>
                    <a:pt x="48" y="48"/>
                    <a:pt x="46" y="46"/>
                    <a:pt x="45" y="44"/>
                  </a:cubicBezTo>
                  <a:cubicBezTo>
                    <a:pt x="43" y="42"/>
                    <a:pt x="40" y="41"/>
                    <a:pt x="38" y="40"/>
                  </a:cubicBezTo>
                  <a:cubicBezTo>
                    <a:pt x="35" y="39"/>
                    <a:pt x="33" y="38"/>
                    <a:pt x="31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3"/>
                    <a:pt x="19" y="32"/>
                    <a:pt x="18" y="31"/>
                  </a:cubicBezTo>
                  <a:cubicBezTo>
                    <a:pt x="16" y="30"/>
                    <a:pt x="15" y="28"/>
                    <a:pt x="15" y="25"/>
                  </a:cubicBezTo>
                  <a:cubicBezTo>
                    <a:pt x="15" y="23"/>
                    <a:pt x="16" y="22"/>
                    <a:pt x="18" y="20"/>
                  </a:cubicBezTo>
                  <a:cubicBezTo>
                    <a:pt x="24" y="16"/>
                    <a:pt x="34" y="18"/>
                    <a:pt x="35" y="18"/>
                  </a:cubicBezTo>
                  <a:cubicBezTo>
                    <a:pt x="36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1"/>
                  </a:cubicBezTo>
                  <a:cubicBezTo>
                    <a:pt x="42" y="21"/>
                    <a:pt x="43" y="22"/>
                    <a:pt x="43" y="22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47" y="20"/>
                    <a:pt x="47" y="20"/>
                    <a:pt x="48" y="19"/>
                  </a:cubicBezTo>
                  <a:cubicBezTo>
                    <a:pt x="48" y="18"/>
                    <a:pt x="49" y="17"/>
                    <a:pt x="49" y="16"/>
                  </a:cubicBezTo>
                  <a:cubicBezTo>
                    <a:pt x="49" y="15"/>
                    <a:pt x="49" y="15"/>
                    <a:pt x="49" y="14"/>
                  </a:cubicBezTo>
                  <a:cubicBezTo>
                    <a:pt x="49" y="12"/>
                    <a:pt x="49" y="11"/>
                    <a:pt x="47" y="10"/>
                  </a:cubicBezTo>
                  <a:cubicBezTo>
                    <a:pt x="46" y="9"/>
                    <a:pt x="44" y="8"/>
                    <a:pt x="43" y="7"/>
                  </a:cubicBezTo>
                  <a:cubicBezTo>
                    <a:pt x="41" y="7"/>
                    <a:pt x="39" y="6"/>
                    <a:pt x="36" y="6"/>
                  </a:cubicBezTo>
                  <a:cubicBezTo>
                    <a:pt x="34" y="6"/>
                    <a:pt x="32" y="6"/>
                    <a:pt x="31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0" y="1"/>
                    <a:pt x="29" y="1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6"/>
                    <a:pt x="18" y="7"/>
                    <a:pt x="15" y="8"/>
                  </a:cubicBezTo>
                  <a:cubicBezTo>
                    <a:pt x="13" y="9"/>
                    <a:pt x="11" y="10"/>
                    <a:pt x="9" y="12"/>
                  </a:cubicBezTo>
                  <a:cubicBezTo>
                    <a:pt x="7" y="13"/>
                    <a:pt x="5" y="15"/>
                    <a:pt x="4" y="18"/>
                  </a:cubicBezTo>
                  <a:cubicBezTo>
                    <a:pt x="3" y="20"/>
                    <a:pt x="2" y="23"/>
                    <a:pt x="2" y="27"/>
                  </a:cubicBezTo>
                  <a:cubicBezTo>
                    <a:pt x="2" y="30"/>
                    <a:pt x="3" y="33"/>
                    <a:pt x="4" y="36"/>
                  </a:cubicBezTo>
                  <a:cubicBezTo>
                    <a:pt x="5" y="38"/>
                    <a:pt x="7" y="40"/>
                    <a:pt x="9" y="42"/>
                  </a:cubicBezTo>
                  <a:cubicBezTo>
                    <a:pt x="11" y="43"/>
                    <a:pt x="13" y="45"/>
                    <a:pt x="16" y="46"/>
                  </a:cubicBezTo>
                  <a:cubicBezTo>
                    <a:pt x="18" y="47"/>
                    <a:pt x="21" y="48"/>
                    <a:pt x="23" y="4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2" y="52"/>
                    <a:pt x="34" y="54"/>
                    <a:pt x="36" y="55"/>
                  </a:cubicBezTo>
                  <a:cubicBezTo>
                    <a:pt x="37" y="57"/>
                    <a:pt x="38" y="59"/>
                    <a:pt x="38" y="61"/>
                  </a:cubicBezTo>
                  <a:cubicBezTo>
                    <a:pt x="38" y="64"/>
                    <a:pt x="37" y="66"/>
                    <a:pt x="36" y="67"/>
                  </a:cubicBezTo>
                  <a:cubicBezTo>
                    <a:pt x="34" y="69"/>
                    <a:pt x="32" y="70"/>
                    <a:pt x="30" y="70"/>
                  </a:cubicBezTo>
                  <a:cubicBezTo>
                    <a:pt x="28" y="71"/>
                    <a:pt x="21" y="71"/>
                    <a:pt x="17" y="69"/>
                  </a:cubicBezTo>
                  <a:cubicBezTo>
                    <a:pt x="15" y="68"/>
                    <a:pt x="14" y="67"/>
                    <a:pt x="13" y="66"/>
                  </a:cubicBezTo>
                  <a:cubicBezTo>
                    <a:pt x="11" y="65"/>
                    <a:pt x="10" y="64"/>
                    <a:pt x="9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4" y="63"/>
                  </a:cubicBezTo>
                  <a:cubicBezTo>
                    <a:pt x="3" y="63"/>
                    <a:pt x="3" y="64"/>
                    <a:pt x="2" y="65"/>
                  </a:cubicBezTo>
                  <a:cubicBezTo>
                    <a:pt x="1" y="66"/>
                    <a:pt x="1" y="66"/>
                    <a:pt x="1" y="67"/>
                  </a:cubicBezTo>
                  <a:cubicBezTo>
                    <a:pt x="0" y="68"/>
                    <a:pt x="0" y="69"/>
                    <a:pt x="0" y="70"/>
                  </a:cubicBezTo>
                  <a:cubicBezTo>
                    <a:pt x="0" y="71"/>
                    <a:pt x="1" y="73"/>
                    <a:pt x="2" y="74"/>
                  </a:cubicBezTo>
                  <a:cubicBezTo>
                    <a:pt x="3" y="76"/>
                    <a:pt x="5" y="77"/>
                    <a:pt x="7" y="79"/>
                  </a:cubicBezTo>
                  <a:cubicBezTo>
                    <a:pt x="9" y="80"/>
                    <a:pt x="11" y="81"/>
                    <a:pt x="14" y="82"/>
                  </a:cubicBezTo>
                  <a:cubicBezTo>
                    <a:pt x="17" y="83"/>
                    <a:pt x="20" y="83"/>
                    <a:pt x="23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7"/>
                    <a:pt x="24" y="88"/>
                    <a:pt x="24" y="88"/>
                  </a:cubicBezTo>
                  <a:cubicBezTo>
                    <a:pt x="25" y="89"/>
                    <a:pt x="26" y="89"/>
                    <a:pt x="27" y="89"/>
                  </a:cubicBezTo>
                  <a:cubicBezTo>
                    <a:pt x="28" y="89"/>
                    <a:pt x="29" y="89"/>
                    <a:pt x="29" y="88"/>
                  </a:cubicBezTo>
                  <a:cubicBezTo>
                    <a:pt x="30" y="88"/>
                    <a:pt x="31" y="87"/>
                    <a:pt x="31" y="86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2"/>
                    <a:pt x="42" y="80"/>
                    <a:pt x="45" y="76"/>
                  </a:cubicBezTo>
                  <a:cubicBezTo>
                    <a:pt x="49" y="72"/>
                    <a:pt x="51" y="67"/>
                    <a:pt x="51" y="60"/>
                  </a:cubicBezTo>
                  <a:cubicBezTo>
                    <a:pt x="51" y="56"/>
                    <a:pt x="51" y="53"/>
                    <a:pt x="49" y="51"/>
                  </a:cubicBezTo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2" name="Freeform 110">
              <a:extLst>
                <a:ext uri="{FF2B5EF4-FFF2-40B4-BE49-F238E27FC236}">
                  <a16:creationId xmlns:a16="http://schemas.microsoft.com/office/drawing/2014/main" id="{11BD1803-5859-3541-3485-3DC471610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1" y="6432552"/>
              <a:ext cx="547688" cy="136525"/>
            </a:xfrm>
            <a:custGeom>
              <a:avLst/>
              <a:gdLst>
                <a:gd name="T0" fmla="*/ 0 w 52"/>
                <a:gd name="T1" fmla="*/ 0 h 13"/>
                <a:gd name="T2" fmla="*/ 1 w 52"/>
                <a:gd name="T3" fmla="*/ 0 h 13"/>
                <a:gd name="T4" fmla="*/ 1 w 52"/>
                <a:gd name="T5" fmla="*/ 1 h 13"/>
                <a:gd name="T6" fmla="*/ 2 w 52"/>
                <a:gd name="T7" fmla="*/ 2 h 13"/>
                <a:gd name="T8" fmla="*/ 2 w 52"/>
                <a:gd name="T9" fmla="*/ 2 h 13"/>
                <a:gd name="T10" fmla="*/ 4 w 52"/>
                <a:gd name="T11" fmla="*/ 3 h 13"/>
                <a:gd name="T12" fmla="*/ 5 w 52"/>
                <a:gd name="T13" fmla="*/ 3 h 13"/>
                <a:gd name="T14" fmla="*/ 6 w 52"/>
                <a:gd name="T15" fmla="*/ 4 h 13"/>
                <a:gd name="T16" fmla="*/ 8 w 52"/>
                <a:gd name="T17" fmla="*/ 4 h 13"/>
                <a:gd name="T18" fmla="*/ 10 w 52"/>
                <a:gd name="T19" fmla="*/ 4 h 13"/>
                <a:gd name="T20" fmla="*/ 12 w 52"/>
                <a:gd name="T21" fmla="*/ 5 h 13"/>
                <a:gd name="T22" fmla="*/ 14 w 52"/>
                <a:gd name="T23" fmla="*/ 5 h 13"/>
                <a:gd name="T24" fmla="*/ 16 w 52"/>
                <a:gd name="T25" fmla="*/ 5 h 13"/>
                <a:gd name="T26" fmla="*/ 19 w 52"/>
                <a:gd name="T27" fmla="*/ 6 h 13"/>
                <a:gd name="T28" fmla="*/ 21 w 52"/>
                <a:gd name="T29" fmla="*/ 6 h 13"/>
                <a:gd name="T30" fmla="*/ 24 w 52"/>
                <a:gd name="T31" fmla="*/ 6 h 13"/>
                <a:gd name="T32" fmla="*/ 52 w 52"/>
                <a:gd name="T33" fmla="*/ 1 h 13"/>
                <a:gd name="T34" fmla="*/ 26 w 52"/>
                <a:gd name="T35" fmla="*/ 13 h 13"/>
                <a:gd name="T36" fmla="*/ 23 w 52"/>
                <a:gd name="T37" fmla="*/ 13 h 13"/>
                <a:gd name="T38" fmla="*/ 20 w 52"/>
                <a:gd name="T39" fmla="*/ 13 h 13"/>
                <a:gd name="T40" fmla="*/ 18 w 52"/>
                <a:gd name="T41" fmla="*/ 12 h 13"/>
                <a:gd name="T42" fmla="*/ 16 w 52"/>
                <a:gd name="T43" fmla="*/ 12 h 13"/>
                <a:gd name="T44" fmla="*/ 13 w 52"/>
                <a:gd name="T45" fmla="*/ 12 h 13"/>
                <a:gd name="T46" fmla="*/ 11 w 52"/>
                <a:gd name="T47" fmla="*/ 12 h 13"/>
                <a:gd name="T48" fmla="*/ 9 w 52"/>
                <a:gd name="T49" fmla="*/ 11 h 13"/>
                <a:gd name="T50" fmla="*/ 7 w 52"/>
                <a:gd name="T51" fmla="*/ 11 h 13"/>
                <a:gd name="T52" fmla="*/ 6 w 52"/>
                <a:gd name="T53" fmla="*/ 10 h 13"/>
                <a:gd name="T54" fmla="*/ 4 w 52"/>
                <a:gd name="T55" fmla="*/ 10 h 13"/>
                <a:gd name="T56" fmla="*/ 3 w 52"/>
                <a:gd name="T57" fmla="*/ 9 h 13"/>
                <a:gd name="T58" fmla="*/ 2 w 52"/>
                <a:gd name="T59" fmla="*/ 9 h 13"/>
                <a:gd name="T60" fmla="*/ 1 w 52"/>
                <a:gd name="T61" fmla="*/ 9 h 13"/>
                <a:gd name="T62" fmla="*/ 1 w 52"/>
                <a:gd name="T63" fmla="*/ 8 h 13"/>
                <a:gd name="T64" fmla="*/ 0 w 52"/>
                <a:gd name="T65" fmla="*/ 7 h 13"/>
                <a:gd name="T66" fmla="*/ 0 w 52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3">
                  <a:moveTo>
                    <a:pt x="0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40" y="6"/>
                    <a:pt x="52" y="4"/>
                    <a:pt x="52" y="1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1"/>
                    <a:pt x="40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5B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3" name="Freeform 111">
              <a:extLst>
                <a:ext uri="{FF2B5EF4-FFF2-40B4-BE49-F238E27FC236}">
                  <a16:creationId xmlns:a16="http://schemas.microsoft.com/office/drawing/2014/main" id="{EC513339-0EE4-1CC6-95AE-B4F2B3A7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751" y="6378577"/>
              <a:ext cx="547688" cy="117475"/>
            </a:xfrm>
            <a:custGeom>
              <a:avLst/>
              <a:gdLst>
                <a:gd name="T0" fmla="*/ 0 w 52"/>
                <a:gd name="T1" fmla="*/ 5 h 11"/>
                <a:gd name="T2" fmla="*/ 0 w 52"/>
                <a:gd name="T3" fmla="*/ 5 h 11"/>
                <a:gd name="T4" fmla="*/ 48 w 52"/>
                <a:gd name="T5" fmla="*/ 3 h 11"/>
                <a:gd name="T6" fmla="*/ 52 w 52"/>
                <a:gd name="T7" fmla="*/ 6 h 11"/>
                <a:gd name="T8" fmla="*/ 52 w 52"/>
                <a:gd name="T9" fmla="*/ 7 h 11"/>
                <a:gd name="T10" fmla="*/ 51 w 52"/>
                <a:gd name="T11" fmla="*/ 7 h 11"/>
                <a:gd name="T12" fmla="*/ 50 w 52"/>
                <a:gd name="T13" fmla="*/ 8 h 11"/>
                <a:gd name="T14" fmla="*/ 49 w 52"/>
                <a:gd name="T15" fmla="*/ 8 h 11"/>
                <a:gd name="T16" fmla="*/ 48 w 52"/>
                <a:gd name="T17" fmla="*/ 9 h 11"/>
                <a:gd name="T18" fmla="*/ 47 w 52"/>
                <a:gd name="T19" fmla="*/ 9 h 11"/>
                <a:gd name="T20" fmla="*/ 46 w 52"/>
                <a:gd name="T21" fmla="*/ 9 h 11"/>
                <a:gd name="T22" fmla="*/ 44 w 52"/>
                <a:gd name="T23" fmla="*/ 10 h 11"/>
                <a:gd name="T24" fmla="*/ 42 w 52"/>
                <a:gd name="T25" fmla="*/ 10 h 11"/>
                <a:gd name="T26" fmla="*/ 40 w 52"/>
                <a:gd name="T27" fmla="*/ 10 h 11"/>
                <a:gd name="T28" fmla="*/ 38 w 52"/>
                <a:gd name="T29" fmla="*/ 11 h 11"/>
                <a:gd name="T30" fmla="*/ 36 w 52"/>
                <a:gd name="T31" fmla="*/ 11 h 11"/>
                <a:gd name="T32" fmla="*/ 33 w 52"/>
                <a:gd name="T33" fmla="*/ 11 h 11"/>
                <a:gd name="T34" fmla="*/ 31 w 52"/>
                <a:gd name="T35" fmla="*/ 11 h 11"/>
                <a:gd name="T36" fmla="*/ 26 w 52"/>
                <a:gd name="T37" fmla="*/ 11 h 11"/>
                <a:gd name="T38" fmla="*/ 21 w 52"/>
                <a:gd name="T39" fmla="*/ 11 h 11"/>
                <a:gd name="T40" fmla="*/ 19 w 52"/>
                <a:gd name="T41" fmla="*/ 11 h 11"/>
                <a:gd name="T42" fmla="*/ 16 w 52"/>
                <a:gd name="T43" fmla="*/ 10 h 11"/>
                <a:gd name="T44" fmla="*/ 14 w 52"/>
                <a:gd name="T45" fmla="*/ 10 h 11"/>
                <a:gd name="T46" fmla="*/ 12 w 52"/>
                <a:gd name="T47" fmla="*/ 10 h 11"/>
                <a:gd name="T48" fmla="*/ 10 w 52"/>
                <a:gd name="T49" fmla="*/ 9 h 11"/>
                <a:gd name="T50" fmla="*/ 8 w 52"/>
                <a:gd name="T51" fmla="*/ 9 h 11"/>
                <a:gd name="T52" fmla="*/ 7 w 52"/>
                <a:gd name="T53" fmla="*/ 9 h 11"/>
                <a:gd name="T54" fmla="*/ 5 w 52"/>
                <a:gd name="T55" fmla="*/ 8 h 11"/>
                <a:gd name="T56" fmla="*/ 4 w 52"/>
                <a:gd name="T57" fmla="*/ 8 h 11"/>
                <a:gd name="T58" fmla="*/ 3 w 52"/>
                <a:gd name="T59" fmla="*/ 7 h 11"/>
                <a:gd name="T60" fmla="*/ 2 w 52"/>
                <a:gd name="T61" fmla="*/ 7 h 11"/>
                <a:gd name="T62" fmla="*/ 1 w 52"/>
                <a:gd name="T63" fmla="*/ 6 h 11"/>
                <a:gd name="T64" fmla="*/ 1 w 52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2" y="0"/>
                    <a:pt x="26" y="0"/>
                  </a:cubicBezTo>
                  <a:cubicBezTo>
                    <a:pt x="35" y="0"/>
                    <a:pt x="43" y="1"/>
                    <a:pt x="48" y="3"/>
                  </a:cubicBezTo>
                  <a:cubicBezTo>
                    <a:pt x="50" y="4"/>
                    <a:pt x="52" y="5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9" y="11"/>
                    <a:pt x="28" y="11"/>
                    <a:pt x="26" y="11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4" name="Freeform 112">
              <a:extLst>
                <a:ext uri="{FF2B5EF4-FFF2-40B4-BE49-F238E27FC236}">
                  <a16:creationId xmlns:a16="http://schemas.microsoft.com/office/drawing/2014/main" id="{BFBD2259-28C5-734A-D29D-AA1650B4C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63" y="3638551"/>
              <a:ext cx="1338263" cy="2730501"/>
            </a:xfrm>
            <a:custGeom>
              <a:avLst/>
              <a:gdLst>
                <a:gd name="T0" fmla="*/ 52 w 127"/>
                <a:gd name="T1" fmla="*/ 258 h 259"/>
                <a:gd name="T2" fmla="*/ 44 w 127"/>
                <a:gd name="T3" fmla="*/ 257 h 259"/>
                <a:gd name="T4" fmla="*/ 40 w 127"/>
                <a:gd name="T5" fmla="*/ 256 h 259"/>
                <a:gd name="T6" fmla="*/ 35 w 127"/>
                <a:gd name="T7" fmla="*/ 253 h 259"/>
                <a:gd name="T8" fmla="*/ 29 w 127"/>
                <a:gd name="T9" fmla="*/ 215 h 259"/>
                <a:gd name="T10" fmla="*/ 17 w 127"/>
                <a:gd name="T11" fmla="*/ 214 h 259"/>
                <a:gd name="T12" fmla="*/ 9 w 127"/>
                <a:gd name="T13" fmla="*/ 213 h 259"/>
                <a:gd name="T14" fmla="*/ 3 w 127"/>
                <a:gd name="T15" fmla="*/ 211 h 259"/>
                <a:gd name="T16" fmla="*/ 1 w 127"/>
                <a:gd name="T17" fmla="*/ 209 h 259"/>
                <a:gd name="T18" fmla="*/ 1 w 127"/>
                <a:gd name="T19" fmla="*/ 208 h 259"/>
                <a:gd name="T20" fmla="*/ 5 w 127"/>
                <a:gd name="T21" fmla="*/ 203 h 259"/>
                <a:gd name="T22" fmla="*/ 2 w 127"/>
                <a:gd name="T23" fmla="*/ 201 h 259"/>
                <a:gd name="T24" fmla="*/ 7 w 127"/>
                <a:gd name="T25" fmla="*/ 196 h 259"/>
                <a:gd name="T26" fmla="*/ 2 w 127"/>
                <a:gd name="T27" fmla="*/ 194 h 259"/>
                <a:gd name="T28" fmla="*/ 8 w 127"/>
                <a:gd name="T29" fmla="*/ 188 h 259"/>
                <a:gd name="T30" fmla="*/ 4 w 127"/>
                <a:gd name="T31" fmla="*/ 187 h 259"/>
                <a:gd name="T32" fmla="*/ 0 w 127"/>
                <a:gd name="T33" fmla="*/ 185 h 259"/>
                <a:gd name="T34" fmla="*/ 3 w 127"/>
                <a:gd name="T35" fmla="*/ 178 h 259"/>
                <a:gd name="T36" fmla="*/ 0 w 127"/>
                <a:gd name="T37" fmla="*/ 191 h 259"/>
                <a:gd name="T38" fmla="*/ 8 w 127"/>
                <a:gd name="T39" fmla="*/ 172 h 259"/>
                <a:gd name="T40" fmla="*/ 2 w 127"/>
                <a:gd name="T41" fmla="*/ 170 h 259"/>
                <a:gd name="T42" fmla="*/ 0 w 127"/>
                <a:gd name="T43" fmla="*/ 168 h 259"/>
                <a:gd name="T44" fmla="*/ 7 w 127"/>
                <a:gd name="T45" fmla="*/ 164 h 259"/>
                <a:gd name="T46" fmla="*/ 2 w 127"/>
                <a:gd name="T47" fmla="*/ 162 h 259"/>
                <a:gd name="T48" fmla="*/ 0 w 127"/>
                <a:gd name="T49" fmla="*/ 161 h 259"/>
                <a:gd name="T50" fmla="*/ 6 w 127"/>
                <a:gd name="T51" fmla="*/ 156 h 259"/>
                <a:gd name="T52" fmla="*/ 4 w 127"/>
                <a:gd name="T53" fmla="*/ 155 h 259"/>
                <a:gd name="T54" fmla="*/ 1 w 127"/>
                <a:gd name="T55" fmla="*/ 153 h 259"/>
                <a:gd name="T56" fmla="*/ 46 w 127"/>
                <a:gd name="T57" fmla="*/ 149 h 259"/>
                <a:gd name="T58" fmla="*/ 4 w 127"/>
                <a:gd name="T59" fmla="*/ 147 h 259"/>
                <a:gd name="T60" fmla="*/ 2 w 127"/>
                <a:gd name="T61" fmla="*/ 145 h 259"/>
                <a:gd name="T62" fmla="*/ 48 w 127"/>
                <a:gd name="T63" fmla="*/ 141 h 259"/>
                <a:gd name="T64" fmla="*/ 4 w 127"/>
                <a:gd name="T65" fmla="*/ 138 h 259"/>
                <a:gd name="T66" fmla="*/ 1 w 127"/>
                <a:gd name="T67" fmla="*/ 136 h 259"/>
                <a:gd name="T68" fmla="*/ 1 w 127"/>
                <a:gd name="T69" fmla="*/ 142 h 259"/>
                <a:gd name="T70" fmla="*/ 8 w 127"/>
                <a:gd name="T71" fmla="*/ 131 h 259"/>
                <a:gd name="T72" fmla="*/ 52 w 127"/>
                <a:gd name="T73" fmla="*/ 127 h 259"/>
                <a:gd name="T74" fmla="*/ 47 w 127"/>
                <a:gd name="T75" fmla="*/ 124 h 259"/>
                <a:gd name="T76" fmla="*/ 5 w 127"/>
                <a:gd name="T77" fmla="*/ 123 h 259"/>
                <a:gd name="T78" fmla="*/ 2 w 127"/>
                <a:gd name="T79" fmla="*/ 121 h 259"/>
                <a:gd name="T80" fmla="*/ 47 w 127"/>
                <a:gd name="T81" fmla="*/ 117 h 259"/>
                <a:gd name="T82" fmla="*/ 6 w 127"/>
                <a:gd name="T83" fmla="*/ 115 h 259"/>
                <a:gd name="T84" fmla="*/ 3 w 127"/>
                <a:gd name="T85" fmla="*/ 113 h 259"/>
                <a:gd name="T86" fmla="*/ 3 w 127"/>
                <a:gd name="T87" fmla="*/ 112 h 259"/>
                <a:gd name="T88" fmla="*/ 48 w 127"/>
                <a:gd name="T89" fmla="*/ 108 h 259"/>
                <a:gd name="T90" fmla="*/ 7 w 127"/>
                <a:gd name="T91" fmla="*/ 107 h 259"/>
                <a:gd name="T92" fmla="*/ 4 w 127"/>
                <a:gd name="T93" fmla="*/ 106 h 259"/>
                <a:gd name="T94" fmla="*/ 2 w 127"/>
                <a:gd name="T95" fmla="*/ 104 h 259"/>
                <a:gd name="T96" fmla="*/ 51 w 127"/>
                <a:gd name="T97" fmla="*/ 101 h 259"/>
                <a:gd name="T98" fmla="*/ 48 w 127"/>
                <a:gd name="T99" fmla="*/ 99 h 259"/>
                <a:gd name="T100" fmla="*/ 92 w 127"/>
                <a:gd name="T101" fmla="*/ 96 h 259"/>
                <a:gd name="T102" fmla="*/ 55 w 127"/>
                <a:gd name="T103" fmla="*/ 94 h 259"/>
                <a:gd name="T104" fmla="*/ 92 w 127"/>
                <a:gd name="T105" fmla="*/ 88 h 259"/>
                <a:gd name="T106" fmla="*/ 95 w 127"/>
                <a:gd name="T107" fmla="*/ 87 h 259"/>
                <a:gd name="T108" fmla="*/ 48 w 127"/>
                <a:gd name="T109" fmla="*/ 85 h 259"/>
                <a:gd name="T110" fmla="*/ 94 w 127"/>
                <a:gd name="T111" fmla="*/ 79 h 259"/>
                <a:gd name="T112" fmla="*/ 54 w 127"/>
                <a:gd name="T113" fmla="*/ 78 h 259"/>
                <a:gd name="T114" fmla="*/ 50 w 127"/>
                <a:gd name="T115" fmla="*/ 76 h 259"/>
                <a:gd name="T116" fmla="*/ 93 w 127"/>
                <a:gd name="T117" fmla="*/ 72 h 259"/>
                <a:gd name="T118" fmla="*/ 54 w 127"/>
                <a:gd name="T119" fmla="*/ 70 h 259"/>
                <a:gd name="T120" fmla="*/ 50 w 127"/>
                <a:gd name="T121" fmla="*/ 69 h 259"/>
                <a:gd name="T122" fmla="*/ 48 w 127"/>
                <a:gd name="T123" fmla="*/ 66 h 259"/>
                <a:gd name="T124" fmla="*/ 127 w 127"/>
                <a:gd name="T125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259">
                  <a:moveTo>
                    <a:pt x="61" y="258"/>
                  </a:moveTo>
                  <a:cubicBezTo>
                    <a:pt x="62" y="258"/>
                    <a:pt x="62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1" y="258"/>
                  </a:cubicBezTo>
                  <a:moveTo>
                    <a:pt x="57" y="258"/>
                  </a:moveTo>
                  <a:cubicBezTo>
                    <a:pt x="58" y="258"/>
                    <a:pt x="58" y="258"/>
                    <a:pt x="58" y="258"/>
                  </a:cubicBezTo>
                  <a:cubicBezTo>
                    <a:pt x="58" y="258"/>
                    <a:pt x="59" y="258"/>
                    <a:pt x="60" y="258"/>
                  </a:cubicBezTo>
                  <a:cubicBezTo>
                    <a:pt x="59" y="258"/>
                    <a:pt x="58" y="258"/>
                    <a:pt x="57" y="258"/>
                  </a:cubicBezTo>
                  <a:moveTo>
                    <a:pt x="55" y="258"/>
                  </a:moveTo>
                  <a:cubicBezTo>
                    <a:pt x="55" y="258"/>
                    <a:pt x="56" y="258"/>
                    <a:pt x="56" y="258"/>
                  </a:cubicBezTo>
                  <a:cubicBezTo>
                    <a:pt x="56" y="258"/>
                    <a:pt x="55" y="258"/>
                    <a:pt x="55" y="258"/>
                  </a:cubicBezTo>
                  <a:moveTo>
                    <a:pt x="55" y="258"/>
                  </a:move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8"/>
                  </a:cubicBezTo>
                  <a:moveTo>
                    <a:pt x="52" y="258"/>
                  </a:moveTo>
                  <a:cubicBezTo>
                    <a:pt x="53" y="258"/>
                    <a:pt x="53" y="258"/>
                    <a:pt x="53" y="258"/>
                  </a:cubicBezTo>
                  <a:cubicBezTo>
                    <a:pt x="53" y="258"/>
                    <a:pt x="53" y="258"/>
                    <a:pt x="54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2" y="258"/>
                    <a:pt x="52" y="258"/>
                    <a:pt x="52" y="258"/>
                  </a:cubicBezTo>
                  <a:moveTo>
                    <a:pt x="51" y="258"/>
                  </a:moveTo>
                  <a:cubicBezTo>
                    <a:pt x="51" y="258"/>
                    <a:pt x="52" y="258"/>
                    <a:pt x="52" y="258"/>
                  </a:cubicBezTo>
                  <a:cubicBezTo>
                    <a:pt x="52" y="258"/>
                    <a:pt x="51" y="258"/>
                    <a:pt x="51" y="258"/>
                  </a:cubicBezTo>
                  <a:moveTo>
                    <a:pt x="51" y="258"/>
                  </a:moveTo>
                  <a:cubicBezTo>
                    <a:pt x="51" y="258"/>
                    <a:pt x="51" y="258"/>
                    <a:pt x="51" y="258"/>
                  </a:cubicBezTo>
                  <a:cubicBezTo>
                    <a:pt x="51" y="258"/>
                    <a:pt x="51" y="258"/>
                    <a:pt x="51" y="258"/>
                  </a:cubicBezTo>
                  <a:moveTo>
                    <a:pt x="48" y="257"/>
                  </a:moveTo>
                  <a:cubicBezTo>
                    <a:pt x="48" y="257"/>
                    <a:pt x="48" y="257"/>
                    <a:pt x="48" y="257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8" y="257"/>
                    <a:pt x="48" y="257"/>
                    <a:pt x="48" y="257"/>
                  </a:cubicBezTo>
                  <a:moveTo>
                    <a:pt x="43" y="256"/>
                  </a:moveTo>
                  <a:cubicBezTo>
                    <a:pt x="43" y="256"/>
                    <a:pt x="43" y="256"/>
                    <a:pt x="44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4" y="257"/>
                    <a:pt x="44" y="257"/>
                    <a:pt x="45" y="257"/>
                  </a:cubicBezTo>
                  <a:cubicBezTo>
                    <a:pt x="45" y="257"/>
                    <a:pt x="45" y="257"/>
                    <a:pt x="45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4" y="257"/>
                    <a:pt x="43" y="256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moveTo>
                    <a:pt x="42" y="256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2" y="256"/>
                    <a:pt x="42" y="256"/>
                    <a:pt x="42" y="256"/>
                  </a:cubicBezTo>
                  <a:cubicBezTo>
                    <a:pt x="42" y="256"/>
                    <a:pt x="42" y="256"/>
                    <a:pt x="42" y="256"/>
                  </a:cubicBezTo>
                  <a:moveTo>
                    <a:pt x="41" y="256"/>
                  </a:move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56"/>
                  </a:cubicBezTo>
                  <a:moveTo>
                    <a:pt x="40" y="256"/>
                  </a:moveTo>
                  <a:cubicBezTo>
                    <a:pt x="40" y="256"/>
                    <a:pt x="40" y="256"/>
                    <a:pt x="40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0" y="256"/>
                    <a:pt x="40" y="256"/>
                    <a:pt x="40" y="256"/>
                  </a:cubicBezTo>
                  <a:moveTo>
                    <a:pt x="38" y="255"/>
                  </a:moveTo>
                  <a:cubicBezTo>
                    <a:pt x="39" y="255"/>
                    <a:pt x="39" y="255"/>
                    <a:pt x="39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8" y="255"/>
                    <a:pt x="38" y="255"/>
                    <a:pt x="38" y="255"/>
                  </a:cubicBezTo>
                  <a:moveTo>
                    <a:pt x="37" y="255"/>
                  </a:moveTo>
                  <a:cubicBezTo>
                    <a:pt x="37" y="255"/>
                    <a:pt x="37" y="255"/>
                    <a:pt x="37" y="255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8" y="255"/>
                    <a:pt x="38" y="255"/>
                    <a:pt x="38" y="255"/>
                  </a:cubicBezTo>
                  <a:cubicBezTo>
                    <a:pt x="37" y="255"/>
                    <a:pt x="37" y="255"/>
                    <a:pt x="37" y="255"/>
                  </a:cubicBezTo>
                  <a:moveTo>
                    <a:pt x="35" y="253"/>
                  </a:moveTo>
                  <a:cubicBezTo>
                    <a:pt x="35" y="254"/>
                    <a:pt x="35" y="254"/>
                    <a:pt x="35" y="254"/>
                  </a:cubicBezTo>
                  <a:cubicBezTo>
                    <a:pt x="36" y="254"/>
                    <a:pt x="36" y="254"/>
                    <a:pt x="36" y="254"/>
                  </a:cubicBezTo>
                  <a:cubicBezTo>
                    <a:pt x="36" y="254"/>
                    <a:pt x="36" y="254"/>
                    <a:pt x="36" y="254"/>
                  </a:cubicBezTo>
                  <a:cubicBezTo>
                    <a:pt x="36" y="254"/>
                    <a:pt x="36" y="254"/>
                    <a:pt x="36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5" y="253"/>
                    <a:pt x="35" y="253"/>
                    <a:pt x="35" y="253"/>
                  </a:cubicBezTo>
                  <a:moveTo>
                    <a:pt x="34" y="252"/>
                  </a:move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2"/>
                    <a:pt x="34" y="252"/>
                    <a:pt x="34" y="252"/>
                  </a:cubicBezTo>
                  <a:moveTo>
                    <a:pt x="44" y="248"/>
                  </a:moveTo>
                  <a:cubicBezTo>
                    <a:pt x="38" y="248"/>
                    <a:pt x="34" y="250"/>
                    <a:pt x="34" y="252"/>
                  </a:cubicBez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cubicBezTo>
                    <a:pt x="34" y="252"/>
                    <a:pt x="34" y="252"/>
                    <a:pt x="34" y="252"/>
                  </a:cubicBezTo>
                  <a:cubicBezTo>
                    <a:pt x="34" y="250"/>
                    <a:pt x="38" y="249"/>
                    <a:pt x="45" y="248"/>
                  </a:cubicBezTo>
                  <a:cubicBezTo>
                    <a:pt x="45" y="248"/>
                    <a:pt x="44" y="248"/>
                    <a:pt x="44" y="248"/>
                  </a:cubicBezTo>
                  <a:moveTo>
                    <a:pt x="30" y="215"/>
                  </a:moveTo>
                  <a:cubicBezTo>
                    <a:pt x="30" y="215"/>
                    <a:pt x="30" y="215"/>
                    <a:pt x="29" y="215"/>
                  </a:cubicBezTo>
                  <a:cubicBezTo>
                    <a:pt x="30" y="215"/>
                    <a:pt x="30" y="215"/>
                    <a:pt x="30" y="215"/>
                  </a:cubicBezTo>
                  <a:moveTo>
                    <a:pt x="31" y="215"/>
                  </a:moveTo>
                  <a:cubicBezTo>
                    <a:pt x="30" y="215"/>
                    <a:pt x="30" y="215"/>
                    <a:pt x="30" y="215"/>
                  </a:cubicBezTo>
                  <a:cubicBezTo>
                    <a:pt x="30" y="215"/>
                    <a:pt x="30" y="215"/>
                    <a:pt x="31" y="215"/>
                  </a:cubicBezTo>
                  <a:cubicBezTo>
                    <a:pt x="31" y="215"/>
                    <a:pt x="31" y="215"/>
                    <a:pt x="31" y="215"/>
                  </a:cubicBezTo>
                  <a:moveTo>
                    <a:pt x="23" y="214"/>
                  </a:moveTo>
                  <a:cubicBezTo>
                    <a:pt x="23" y="214"/>
                    <a:pt x="23" y="214"/>
                    <a:pt x="23" y="215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4" y="215"/>
                    <a:pt x="23" y="214"/>
                    <a:pt x="23" y="214"/>
                  </a:cubicBezTo>
                  <a:moveTo>
                    <a:pt x="20" y="214"/>
                  </a:moveTo>
                  <a:cubicBezTo>
                    <a:pt x="20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moveTo>
                    <a:pt x="17" y="214"/>
                  </a:moveTo>
                  <a:cubicBezTo>
                    <a:pt x="17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7" y="214"/>
                  </a:cubicBezTo>
                  <a:cubicBezTo>
                    <a:pt x="17" y="214"/>
                    <a:pt x="17" y="214"/>
                    <a:pt x="17" y="214"/>
                  </a:cubicBezTo>
                  <a:moveTo>
                    <a:pt x="14" y="214"/>
                  </a:move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6" y="214"/>
                    <a:pt x="16" y="214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16" y="214"/>
                    <a:pt x="16" y="214"/>
                    <a:pt x="15" y="214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4" y="214"/>
                    <a:pt x="14" y="214"/>
                  </a:cubicBezTo>
                  <a:moveTo>
                    <a:pt x="9" y="213"/>
                  </a:moveTo>
                  <a:cubicBezTo>
                    <a:pt x="10" y="213"/>
                    <a:pt x="10" y="213"/>
                    <a:pt x="10" y="213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1" y="213"/>
                    <a:pt x="12" y="213"/>
                    <a:pt x="12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3" y="214"/>
                    <a:pt x="14" y="214"/>
                  </a:cubicBezTo>
                  <a:cubicBezTo>
                    <a:pt x="14" y="214"/>
                    <a:pt x="13" y="214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2" y="213"/>
                    <a:pt x="12" y="213"/>
                    <a:pt x="11" y="213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0" y="213"/>
                    <a:pt x="10" y="213"/>
                    <a:pt x="9" y="213"/>
                  </a:cubicBezTo>
                  <a:moveTo>
                    <a:pt x="6" y="212"/>
                  </a:moveTo>
                  <a:cubicBezTo>
                    <a:pt x="7" y="212"/>
                    <a:pt x="7" y="212"/>
                    <a:pt x="7" y="212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7" y="212"/>
                    <a:pt x="8" y="212"/>
                    <a:pt x="8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8" y="213"/>
                    <a:pt x="8" y="212"/>
                    <a:pt x="8" y="212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7" y="212"/>
                    <a:pt x="6" y="212"/>
                    <a:pt x="6" y="212"/>
                  </a:cubicBezTo>
                  <a:cubicBezTo>
                    <a:pt x="6" y="212"/>
                    <a:pt x="6" y="212"/>
                    <a:pt x="6" y="212"/>
                  </a:cubicBezTo>
                  <a:moveTo>
                    <a:pt x="5" y="212"/>
                  </a:move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5" y="212"/>
                    <a:pt x="5" y="212"/>
                    <a:pt x="5" y="212"/>
                  </a:cubicBezTo>
                  <a:moveTo>
                    <a:pt x="3" y="210"/>
                  </a:move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0"/>
                    <a:pt x="3" y="210"/>
                    <a:pt x="3" y="210"/>
                  </a:cubicBezTo>
                  <a:moveTo>
                    <a:pt x="2" y="210"/>
                  </a:move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2" y="210"/>
                    <a:pt x="2" y="210"/>
                  </a:cubicBezTo>
                  <a:moveTo>
                    <a:pt x="1" y="209"/>
                  </a:moveTo>
                  <a:cubicBezTo>
                    <a:pt x="1" y="210"/>
                    <a:pt x="1" y="210"/>
                    <a:pt x="1" y="210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moveTo>
                    <a:pt x="1" y="209"/>
                  </a:moveTo>
                  <a:cubicBezTo>
                    <a:pt x="1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moveTo>
                    <a:pt x="9" y="205"/>
                  </a:moveTo>
                  <a:cubicBezTo>
                    <a:pt x="9" y="205"/>
                    <a:pt x="9" y="205"/>
                    <a:pt x="9" y="205"/>
                  </a:cubicBezTo>
                  <a:cubicBezTo>
                    <a:pt x="9" y="205"/>
                    <a:pt x="9" y="205"/>
                    <a:pt x="9" y="205"/>
                  </a:cubicBezTo>
                  <a:cubicBezTo>
                    <a:pt x="9" y="205"/>
                    <a:pt x="9" y="205"/>
                    <a:pt x="9" y="205"/>
                  </a:cubicBezTo>
                  <a:cubicBezTo>
                    <a:pt x="9" y="205"/>
                    <a:pt x="9" y="205"/>
                    <a:pt x="9" y="205"/>
                  </a:cubicBezTo>
                  <a:moveTo>
                    <a:pt x="1" y="208"/>
                  </a:moveTo>
                  <a:cubicBezTo>
                    <a:pt x="1" y="208"/>
                    <a:pt x="1" y="208"/>
                    <a:pt x="1" y="208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1" y="208"/>
                    <a:pt x="1" y="208"/>
                    <a:pt x="1" y="208"/>
                  </a:cubicBezTo>
                  <a:moveTo>
                    <a:pt x="2" y="204"/>
                  </a:moveTo>
                  <a:cubicBezTo>
                    <a:pt x="2" y="207"/>
                    <a:pt x="2" y="207"/>
                    <a:pt x="2" y="207"/>
                  </a:cubicBezTo>
                  <a:cubicBezTo>
                    <a:pt x="1" y="207"/>
                    <a:pt x="1" y="208"/>
                    <a:pt x="1" y="208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1" y="215"/>
                    <a:pt x="1" y="215"/>
                    <a:pt x="1" y="215"/>
                  </a:cubicBezTo>
                  <a:cubicBezTo>
                    <a:pt x="1" y="215"/>
                    <a:pt x="1" y="215"/>
                    <a:pt x="1" y="215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1" y="208"/>
                    <a:pt x="1" y="208"/>
                    <a:pt x="2" y="207"/>
                  </a:cubicBezTo>
                  <a:cubicBezTo>
                    <a:pt x="2" y="204"/>
                    <a:pt x="2" y="204"/>
                    <a:pt x="2" y="204"/>
                  </a:cubicBezTo>
                  <a:moveTo>
                    <a:pt x="8" y="204"/>
                  </a:move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moveTo>
                    <a:pt x="6" y="204"/>
                  </a:moveTo>
                  <a:cubicBezTo>
                    <a:pt x="7" y="204"/>
                    <a:pt x="7" y="204"/>
                    <a:pt x="7" y="204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6" y="204"/>
                    <a:pt x="6" y="204"/>
                    <a:pt x="6" y="204"/>
                  </a:cubicBezTo>
                  <a:moveTo>
                    <a:pt x="5" y="203"/>
                  </a:move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5" y="203"/>
                    <a:pt x="5" y="203"/>
                    <a:pt x="5" y="203"/>
                  </a:cubicBezTo>
                  <a:moveTo>
                    <a:pt x="4" y="203"/>
                  </a:moveTo>
                  <a:cubicBezTo>
                    <a:pt x="4" y="203"/>
                    <a:pt x="4" y="203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moveTo>
                    <a:pt x="3" y="202"/>
                  </a:moveTo>
                  <a:cubicBezTo>
                    <a:pt x="3" y="202"/>
                    <a:pt x="3" y="202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moveTo>
                    <a:pt x="2" y="201"/>
                  </a:moveTo>
                  <a:cubicBezTo>
                    <a:pt x="2" y="202"/>
                    <a:pt x="2" y="202"/>
                    <a:pt x="2" y="202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1"/>
                    <a:pt x="2" y="201"/>
                    <a:pt x="2" y="201"/>
                  </a:cubicBezTo>
                  <a:moveTo>
                    <a:pt x="2" y="201"/>
                  </a:moveTo>
                  <a:cubicBezTo>
                    <a:pt x="2" y="201"/>
                    <a:pt x="2" y="201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moveTo>
                    <a:pt x="9" y="197"/>
                  </a:moveTo>
                  <a:cubicBezTo>
                    <a:pt x="9" y="197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9" y="197"/>
                    <a:pt x="9" y="197"/>
                    <a:pt x="9" y="197"/>
                  </a:cubicBezTo>
                  <a:moveTo>
                    <a:pt x="9" y="196"/>
                  </a:moveTo>
                  <a:cubicBezTo>
                    <a:pt x="9" y="197"/>
                    <a:pt x="9" y="197"/>
                    <a:pt x="9" y="197"/>
                  </a:cubicBezTo>
                  <a:cubicBezTo>
                    <a:pt x="9" y="197"/>
                    <a:pt x="9" y="197"/>
                    <a:pt x="9" y="197"/>
                  </a:cubicBezTo>
                  <a:cubicBezTo>
                    <a:pt x="9" y="197"/>
                    <a:pt x="9" y="197"/>
                    <a:pt x="9" y="196"/>
                  </a:cubicBezTo>
                  <a:moveTo>
                    <a:pt x="7" y="196"/>
                  </a:moveTo>
                  <a:cubicBezTo>
                    <a:pt x="7" y="196"/>
                    <a:pt x="7" y="196"/>
                    <a:pt x="7" y="196"/>
                  </a:cubicBezTo>
                  <a:cubicBezTo>
                    <a:pt x="7" y="196"/>
                    <a:pt x="8" y="196"/>
                    <a:pt x="8" y="196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7" y="196"/>
                    <a:pt x="7" y="196"/>
                    <a:pt x="7" y="196"/>
                  </a:cubicBezTo>
                  <a:moveTo>
                    <a:pt x="5" y="195"/>
                  </a:moveTo>
                  <a:cubicBezTo>
                    <a:pt x="5" y="196"/>
                    <a:pt x="5" y="196"/>
                    <a:pt x="5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6" y="196"/>
                    <a:pt x="6" y="196"/>
                    <a:pt x="6" y="196"/>
                  </a:cubicBezTo>
                  <a:cubicBezTo>
                    <a:pt x="5" y="195"/>
                    <a:pt x="5" y="195"/>
                    <a:pt x="5" y="195"/>
                  </a:cubicBezTo>
                  <a:moveTo>
                    <a:pt x="4" y="195"/>
                  </a:moveTo>
                  <a:cubicBezTo>
                    <a:pt x="4" y="195"/>
                    <a:pt x="4" y="195"/>
                    <a:pt x="4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4" y="195"/>
                    <a:pt x="4" y="195"/>
                    <a:pt x="4" y="195"/>
                  </a:cubicBezTo>
                  <a:moveTo>
                    <a:pt x="2" y="194"/>
                  </a:moveTo>
                  <a:cubicBezTo>
                    <a:pt x="2" y="194"/>
                    <a:pt x="2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moveTo>
                    <a:pt x="2" y="193"/>
                  </a:moveTo>
                  <a:cubicBezTo>
                    <a:pt x="2" y="194"/>
                    <a:pt x="2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3"/>
                    <a:pt x="2" y="193"/>
                    <a:pt x="2" y="193"/>
                  </a:cubicBezTo>
                  <a:moveTo>
                    <a:pt x="1" y="193"/>
                  </a:moveTo>
                  <a:cubicBezTo>
                    <a:pt x="1" y="199"/>
                    <a:pt x="1" y="199"/>
                    <a:pt x="1" y="199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moveTo>
                    <a:pt x="8" y="189"/>
                  </a:move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9" y="189"/>
                    <a:pt x="9" y="189"/>
                    <a:pt x="8" y="189"/>
                  </a:cubicBezTo>
                  <a:cubicBezTo>
                    <a:pt x="8" y="189"/>
                    <a:pt x="8" y="189"/>
                    <a:pt x="8" y="189"/>
                  </a:cubicBezTo>
                  <a:moveTo>
                    <a:pt x="7" y="188"/>
                  </a:move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7" y="188"/>
                  </a:cubicBezTo>
                  <a:moveTo>
                    <a:pt x="7" y="188"/>
                  </a:moveTo>
                  <a:cubicBezTo>
                    <a:pt x="7" y="188"/>
                    <a:pt x="7" y="188"/>
                    <a:pt x="7" y="188"/>
                  </a:cubicBezTo>
                  <a:cubicBezTo>
                    <a:pt x="7" y="188"/>
                    <a:pt x="7" y="188"/>
                    <a:pt x="7" y="188"/>
                  </a:cubicBezTo>
                  <a:moveTo>
                    <a:pt x="6" y="188"/>
                  </a:moveTo>
                  <a:cubicBezTo>
                    <a:pt x="6" y="188"/>
                    <a:pt x="6" y="188"/>
                    <a:pt x="6" y="188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moveTo>
                    <a:pt x="4" y="187"/>
                  </a:moveTo>
                  <a:cubicBezTo>
                    <a:pt x="4" y="187"/>
                    <a:pt x="4" y="187"/>
                    <a:pt x="4" y="187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4" y="187"/>
                    <a:pt x="4" y="187"/>
                    <a:pt x="4" y="187"/>
                  </a:cubicBezTo>
                  <a:moveTo>
                    <a:pt x="3" y="187"/>
                  </a:moveTo>
                  <a:cubicBezTo>
                    <a:pt x="3" y="187"/>
                    <a:pt x="3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7"/>
                    <a:pt x="3" y="187"/>
                    <a:pt x="3" y="187"/>
                  </a:cubicBezTo>
                  <a:moveTo>
                    <a:pt x="1" y="186"/>
                  </a:moveTo>
                  <a:cubicBezTo>
                    <a:pt x="1" y="186"/>
                    <a:pt x="1" y="186"/>
                    <a:pt x="1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1" y="186"/>
                    <a:pt x="1" y="186"/>
                    <a:pt x="1" y="186"/>
                  </a:cubicBezTo>
                  <a:moveTo>
                    <a:pt x="0" y="185"/>
                  </a:moveTo>
                  <a:cubicBezTo>
                    <a:pt x="1" y="185"/>
                    <a:pt x="1" y="185"/>
                    <a:pt x="1" y="185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moveTo>
                    <a:pt x="0" y="185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moveTo>
                    <a:pt x="6" y="180"/>
                  </a:moveTo>
                  <a:cubicBezTo>
                    <a:pt x="7" y="180"/>
                    <a:pt x="7" y="180"/>
                    <a:pt x="7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8" y="180"/>
                    <a:pt x="8" y="180"/>
                    <a:pt x="9" y="180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80"/>
                    <a:pt x="6" y="180"/>
                    <a:pt x="6" y="180"/>
                  </a:cubicBezTo>
                  <a:moveTo>
                    <a:pt x="5" y="179"/>
                  </a:moveTo>
                  <a:cubicBezTo>
                    <a:pt x="6" y="179"/>
                    <a:pt x="6" y="179"/>
                    <a:pt x="6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79"/>
                    <a:pt x="5" y="179"/>
                    <a:pt x="5" y="179"/>
                  </a:cubicBezTo>
                  <a:moveTo>
                    <a:pt x="2" y="178"/>
                  </a:moveTo>
                  <a:cubicBezTo>
                    <a:pt x="2" y="178"/>
                    <a:pt x="2" y="178"/>
                    <a:pt x="2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78"/>
                    <a:pt x="2" y="178"/>
                    <a:pt x="2" y="178"/>
                  </a:cubicBezTo>
                  <a:moveTo>
                    <a:pt x="2" y="177"/>
                  </a:moveTo>
                  <a:cubicBezTo>
                    <a:pt x="2" y="177"/>
                    <a:pt x="2" y="177"/>
                    <a:pt x="2" y="177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moveTo>
                    <a:pt x="1" y="177"/>
                  </a:moveTo>
                  <a:cubicBezTo>
                    <a:pt x="1" y="182"/>
                    <a:pt x="1" y="182"/>
                    <a:pt x="1" y="182"/>
                  </a:cubicBezTo>
                  <a:cubicBezTo>
                    <a:pt x="1" y="183"/>
                    <a:pt x="0" y="183"/>
                    <a:pt x="0" y="18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3"/>
                    <a:pt x="1" y="183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1" y="177"/>
                    <a:pt x="1" y="177"/>
                    <a:pt x="1" y="177"/>
                  </a:cubicBezTo>
                  <a:moveTo>
                    <a:pt x="8" y="172"/>
                  </a:moveTo>
                  <a:cubicBezTo>
                    <a:pt x="8" y="172"/>
                    <a:pt x="8" y="173"/>
                    <a:pt x="9" y="173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3"/>
                    <a:pt x="8" y="173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moveTo>
                    <a:pt x="8" y="172"/>
                  </a:move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moveTo>
                    <a:pt x="6" y="172"/>
                  </a:moveTo>
                  <a:cubicBezTo>
                    <a:pt x="7" y="172"/>
                    <a:pt x="7" y="172"/>
                    <a:pt x="7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6" y="172"/>
                    <a:pt x="6" y="172"/>
                    <a:pt x="6" y="172"/>
                  </a:cubicBezTo>
                  <a:moveTo>
                    <a:pt x="5" y="171"/>
                  </a:moveTo>
                  <a:cubicBezTo>
                    <a:pt x="5" y="171"/>
                    <a:pt x="5" y="171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moveTo>
                    <a:pt x="3" y="171"/>
                  </a:moveTo>
                  <a:cubicBezTo>
                    <a:pt x="3" y="171"/>
                    <a:pt x="3" y="171"/>
                    <a:pt x="3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3" y="171"/>
                    <a:pt x="3" y="171"/>
                    <a:pt x="3" y="171"/>
                  </a:cubicBezTo>
                  <a:moveTo>
                    <a:pt x="1" y="170"/>
                  </a:move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moveTo>
                    <a:pt x="0" y="169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9"/>
                    <a:pt x="0" y="169"/>
                    <a:pt x="0" y="169"/>
                  </a:cubicBezTo>
                  <a:moveTo>
                    <a:pt x="0" y="169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moveTo>
                    <a:pt x="0" y="168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moveTo>
                    <a:pt x="0" y="168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moveTo>
                    <a:pt x="6" y="164"/>
                  </a:move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6" y="164"/>
                    <a:pt x="6" y="164"/>
                    <a:pt x="6" y="164"/>
                  </a:cubicBezTo>
                  <a:moveTo>
                    <a:pt x="0" y="164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4"/>
                    <a:pt x="0" y="164"/>
                    <a:pt x="0" y="164"/>
                  </a:cubicBezTo>
                  <a:moveTo>
                    <a:pt x="5" y="164"/>
                  </a:move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moveTo>
                    <a:pt x="5" y="163"/>
                  </a:move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5" y="163"/>
                    <a:pt x="5" y="163"/>
                  </a:cubicBezTo>
                  <a:moveTo>
                    <a:pt x="2" y="162"/>
                  </a:moveTo>
                  <a:cubicBezTo>
                    <a:pt x="2" y="162"/>
                    <a:pt x="2" y="162"/>
                    <a:pt x="2" y="162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2" y="162"/>
                    <a:pt x="2" y="162"/>
                    <a:pt x="2" y="162"/>
                  </a:cubicBezTo>
                  <a:moveTo>
                    <a:pt x="0" y="16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moveTo>
                    <a:pt x="0" y="159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moveTo>
                    <a:pt x="44" y="157"/>
                  </a:moveTo>
                  <a:cubicBezTo>
                    <a:pt x="44" y="157"/>
                    <a:pt x="44" y="157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moveTo>
                    <a:pt x="8" y="156"/>
                  </a:moveTo>
                  <a:cubicBezTo>
                    <a:pt x="8" y="156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moveTo>
                    <a:pt x="6" y="156"/>
                  </a:move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6"/>
                    <a:pt x="6" y="156"/>
                    <a:pt x="6" y="156"/>
                  </a:cubicBezTo>
                  <a:moveTo>
                    <a:pt x="5" y="155"/>
                  </a:move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moveTo>
                    <a:pt x="4" y="155"/>
                  </a:move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4" y="155"/>
                    <a:pt x="4" y="155"/>
                    <a:pt x="4" y="155"/>
                  </a:cubicBezTo>
                  <a:moveTo>
                    <a:pt x="2" y="154"/>
                  </a:moveTo>
                  <a:cubicBezTo>
                    <a:pt x="3" y="154"/>
                    <a:pt x="3" y="154"/>
                    <a:pt x="3" y="154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2" y="154"/>
                    <a:pt x="2" y="154"/>
                  </a:cubicBezTo>
                  <a:moveTo>
                    <a:pt x="1" y="154"/>
                  </a:moveTo>
                  <a:cubicBezTo>
                    <a:pt x="1" y="154"/>
                    <a:pt x="1" y="154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4"/>
                    <a:pt x="1" y="154"/>
                    <a:pt x="1" y="154"/>
                  </a:cubicBezTo>
                  <a:moveTo>
                    <a:pt x="1" y="153"/>
                  </a:move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moveTo>
                    <a:pt x="1" y="153"/>
                  </a:move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moveTo>
                    <a:pt x="1" y="151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1" y="151"/>
                    <a:pt x="1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51"/>
                    <a:pt x="1" y="151"/>
                    <a:pt x="1" y="151"/>
                  </a:cubicBezTo>
                  <a:moveTo>
                    <a:pt x="46" y="149"/>
                  </a:move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5" y="149"/>
                    <a:pt x="46" y="149"/>
                    <a:pt x="46" y="149"/>
                  </a:cubicBezTo>
                  <a:cubicBezTo>
                    <a:pt x="46" y="149"/>
                    <a:pt x="46" y="149"/>
                    <a:pt x="46" y="149"/>
                  </a:cubicBezTo>
                  <a:moveTo>
                    <a:pt x="47" y="148"/>
                  </a:moveTo>
                  <a:cubicBezTo>
                    <a:pt x="47" y="148"/>
                    <a:pt x="47" y="148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moveTo>
                    <a:pt x="8" y="148"/>
                  </a:move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moveTo>
                    <a:pt x="5" y="147"/>
                  </a:moveTo>
                  <a:cubicBezTo>
                    <a:pt x="5" y="147"/>
                    <a:pt x="5" y="147"/>
                    <a:pt x="5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5" y="147"/>
                    <a:pt x="5" y="147"/>
                    <a:pt x="5" y="147"/>
                  </a:cubicBezTo>
                  <a:moveTo>
                    <a:pt x="4" y="147"/>
                  </a:moveTo>
                  <a:cubicBezTo>
                    <a:pt x="4" y="147"/>
                    <a:pt x="4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7"/>
                    <a:pt x="4" y="147"/>
                    <a:pt x="4" y="147"/>
                  </a:cubicBezTo>
                  <a:moveTo>
                    <a:pt x="2" y="146"/>
                  </a:move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" y="145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1" y="145"/>
                    <a:pt x="1" y="145"/>
                    <a:pt x="1" y="145"/>
                  </a:cubicBezTo>
                  <a:moveTo>
                    <a:pt x="1" y="145"/>
                  </a:moveTo>
                  <a:cubicBezTo>
                    <a:pt x="1" y="145"/>
                    <a:pt x="1" y="145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moveTo>
                    <a:pt x="1" y="143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3"/>
                  </a:cubicBezTo>
                  <a:cubicBezTo>
                    <a:pt x="1" y="143"/>
                    <a:pt x="1" y="143"/>
                    <a:pt x="1" y="143"/>
                  </a:cubicBezTo>
                  <a:moveTo>
                    <a:pt x="46" y="141"/>
                  </a:moveTo>
                  <a:cubicBezTo>
                    <a:pt x="46" y="141"/>
                    <a:pt x="46" y="141"/>
                    <a:pt x="46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46" y="141"/>
                    <a:pt x="46" y="141"/>
                  </a:cubicBezTo>
                  <a:moveTo>
                    <a:pt x="48" y="141"/>
                  </a:moveTo>
                  <a:cubicBezTo>
                    <a:pt x="47" y="141"/>
                    <a:pt x="47" y="141"/>
                    <a:pt x="47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7" y="141"/>
                    <a:pt x="47" y="141"/>
                    <a:pt x="48" y="141"/>
                  </a:cubicBezTo>
                  <a:cubicBezTo>
                    <a:pt x="48" y="141"/>
                    <a:pt x="48" y="141"/>
                    <a:pt x="48" y="141"/>
                  </a:cubicBezTo>
                  <a:moveTo>
                    <a:pt x="9" y="140"/>
                  </a:moveTo>
                  <a:cubicBezTo>
                    <a:pt x="9" y="140"/>
                    <a:pt x="9" y="140"/>
                    <a:pt x="10" y="140"/>
                  </a:cubicBezTo>
                  <a:cubicBezTo>
                    <a:pt x="10" y="140"/>
                    <a:pt x="9" y="140"/>
                    <a:pt x="9" y="140"/>
                  </a:cubicBezTo>
                  <a:cubicBezTo>
                    <a:pt x="9" y="140"/>
                    <a:pt x="9" y="140"/>
                    <a:pt x="9" y="140"/>
                  </a:cubicBezTo>
                  <a:moveTo>
                    <a:pt x="8" y="140"/>
                  </a:move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moveTo>
                    <a:pt x="3" y="138"/>
                  </a:moveTo>
                  <a:cubicBezTo>
                    <a:pt x="3" y="138"/>
                    <a:pt x="3" y="138"/>
                    <a:pt x="3" y="13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38"/>
                    <a:pt x="3" y="138"/>
                    <a:pt x="3" y="138"/>
                  </a:cubicBezTo>
                  <a:moveTo>
                    <a:pt x="2" y="137"/>
                  </a:move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moveTo>
                    <a:pt x="1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moveTo>
                    <a:pt x="55" y="136"/>
                  </a:moveTo>
                  <a:cubicBezTo>
                    <a:pt x="55" y="136"/>
                    <a:pt x="55" y="136"/>
                    <a:pt x="55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5" y="136"/>
                    <a:pt x="55" y="136"/>
                    <a:pt x="55" y="136"/>
                  </a:cubicBezTo>
                  <a:moveTo>
                    <a:pt x="54" y="135"/>
                  </a:moveTo>
                  <a:cubicBezTo>
                    <a:pt x="54" y="135"/>
                    <a:pt x="54" y="135"/>
                    <a:pt x="54" y="135"/>
                  </a:cubicBezTo>
                  <a:cubicBezTo>
                    <a:pt x="54" y="135"/>
                    <a:pt x="54" y="135"/>
                    <a:pt x="54" y="136"/>
                  </a:cubicBezTo>
                  <a:cubicBezTo>
                    <a:pt x="54" y="135"/>
                    <a:pt x="54" y="135"/>
                    <a:pt x="54" y="135"/>
                  </a:cubicBezTo>
                  <a:moveTo>
                    <a:pt x="3" y="133"/>
                  </a:moveTo>
                  <a:cubicBezTo>
                    <a:pt x="2" y="134"/>
                    <a:pt x="1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1" y="135"/>
                    <a:pt x="2" y="134"/>
                    <a:pt x="3" y="134"/>
                  </a:cubicBezTo>
                  <a:cubicBezTo>
                    <a:pt x="3" y="133"/>
                    <a:pt x="3" y="133"/>
                    <a:pt x="3" y="133"/>
                  </a:cubicBezTo>
                  <a:moveTo>
                    <a:pt x="46" y="133"/>
                  </a:moveTo>
                  <a:cubicBezTo>
                    <a:pt x="46" y="133"/>
                    <a:pt x="46" y="133"/>
                    <a:pt x="46" y="133"/>
                  </a:cubicBezTo>
                  <a:cubicBezTo>
                    <a:pt x="46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6" y="133"/>
                    <a:pt x="46" y="133"/>
                    <a:pt x="46" y="133"/>
                  </a:cubicBezTo>
                  <a:moveTo>
                    <a:pt x="47" y="133"/>
                  </a:moveTo>
                  <a:cubicBezTo>
                    <a:pt x="47" y="133"/>
                    <a:pt x="47" y="133"/>
                    <a:pt x="47" y="133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7" y="133"/>
                    <a:pt x="47" y="133"/>
                    <a:pt x="47" y="133"/>
                  </a:cubicBezTo>
                  <a:moveTo>
                    <a:pt x="7" y="131"/>
                  </a:move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1"/>
                    <a:pt x="7" y="131"/>
                    <a:pt x="7" y="131"/>
                  </a:cubicBezTo>
                  <a:moveTo>
                    <a:pt x="3" y="129"/>
                  </a:moveTo>
                  <a:cubicBezTo>
                    <a:pt x="3" y="133"/>
                    <a:pt x="3" y="133"/>
                    <a:pt x="3" y="133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moveTo>
                    <a:pt x="54" y="127"/>
                  </a:move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4" y="127"/>
                    <a:pt x="54" y="127"/>
                  </a:cubicBezTo>
                  <a:moveTo>
                    <a:pt x="53" y="127"/>
                  </a:moveTo>
                  <a:cubicBezTo>
                    <a:pt x="53" y="127"/>
                    <a:pt x="53" y="127"/>
                    <a:pt x="53" y="127"/>
                  </a:cubicBezTo>
                  <a:cubicBezTo>
                    <a:pt x="53" y="127"/>
                    <a:pt x="53" y="127"/>
                    <a:pt x="53" y="127"/>
                  </a:cubicBezTo>
                  <a:moveTo>
                    <a:pt x="52" y="127"/>
                  </a:moveTo>
                  <a:cubicBezTo>
                    <a:pt x="52" y="127"/>
                    <a:pt x="52" y="127"/>
                    <a:pt x="52" y="127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2" y="127"/>
                    <a:pt x="52" y="127"/>
                    <a:pt x="52" y="127"/>
                  </a:cubicBezTo>
                  <a:moveTo>
                    <a:pt x="46" y="124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5"/>
                    <a:pt x="45" y="125"/>
                    <a:pt x="46" y="124"/>
                  </a:cubicBezTo>
                  <a:moveTo>
                    <a:pt x="46" y="124"/>
                  </a:moveTo>
                  <a:cubicBezTo>
                    <a:pt x="46" y="124"/>
                    <a:pt x="46" y="124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moveTo>
                    <a:pt x="47" y="124"/>
                  </a:move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moveTo>
                    <a:pt x="8" y="124"/>
                  </a:move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moveTo>
                    <a:pt x="6" y="123"/>
                  </a:moveTo>
                  <a:cubicBezTo>
                    <a:pt x="6" y="123"/>
                    <a:pt x="6" y="123"/>
                    <a:pt x="6" y="12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4"/>
                    <a:pt x="8" y="124"/>
                    <a:pt x="8" y="124"/>
                  </a:cubicBezTo>
                  <a:cubicBezTo>
                    <a:pt x="8" y="124"/>
                    <a:pt x="8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4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moveTo>
                    <a:pt x="5" y="123"/>
                  </a:move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moveTo>
                    <a:pt x="1" y="120"/>
                  </a:moveTo>
                  <a:cubicBezTo>
                    <a:pt x="1" y="120"/>
                    <a:pt x="1" y="120"/>
                    <a:pt x="1" y="120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0"/>
                    <a:pt x="1" y="120"/>
                    <a:pt x="1" y="120"/>
                  </a:cubicBezTo>
                  <a:moveTo>
                    <a:pt x="54" y="119"/>
                  </a:move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5" y="119"/>
                    <a:pt x="55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moveTo>
                    <a:pt x="46" y="117"/>
                  </a:moveTo>
                  <a:cubicBezTo>
                    <a:pt x="45" y="117"/>
                    <a:pt x="45" y="117"/>
                    <a:pt x="45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117"/>
                    <a:pt x="45" y="117"/>
                    <a:pt x="46" y="117"/>
                  </a:cubicBezTo>
                  <a:moveTo>
                    <a:pt x="47" y="117"/>
                  </a:moveTo>
                  <a:cubicBezTo>
                    <a:pt x="47" y="117"/>
                    <a:pt x="47" y="117"/>
                    <a:pt x="47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6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moveTo>
                    <a:pt x="8" y="115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5"/>
                    <a:pt x="8" y="115"/>
                  </a:cubicBezTo>
                  <a:cubicBezTo>
                    <a:pt x="8" y="115"/>
                    <a:pt x="8" y="115"/>
                    <a:pt x="8" y="115"/>
                  </a:cubicBezTo>
                  <a:moveTo>
                    <a:pt x="7" y="115"/>
                  </a:moveTo>
                  <a:cubicBezTo>
                    <a:pt x="7" y="115"/>
                    <a:pt x="7" y="115"/>
                    <a:pt x="7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15"/>
                    <a:pt x="7" y="115"/>
                    <a:pt x="7" y="115"/>
                  </a:cubicBezTo>
                  <a:moveTo>
                    <a:pt x="5" y="114"/>
                  </a:move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moveTo>
                    <a:pt x="4" y="113"/>
                  </a:moveTo>
                  <a:cubicBezTo>
                    <a:pt x="4" y="113"/>
                    <a:pt x="4" y="113"/>
                    <a:pt x="4" y="113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4" y="113"/>
                    <a:pt x="4" y="113"/>
                    <a:pt x="4" y="113"/>
                  </a:cubicBezTo>
                  <a:moveTo>
                    <a:pt x="3" y="113"/>
                  </a:move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3" y="113"/>
                    <a:pt x="3" y="113"/>
                    <a:pt x="3" y="113"/>
                  </a:cubicBezTo>
                  <a:moveTo>
                    <a:pt x="3" y="113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moveTo>
                    <a:pt x="1" y="120"/>
                  </a:moveTo>
                  <a:cubicBezTo>
                    <a:pt x="1" y="120"/>
                    <a:pt x="1" y="120"/>
                    <a:pt x="1" y="120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20"/>
                    <a:pt x="1" y="120"/>
                    <a:pt x="1" y="120"/>
                  </a:cubicBezTo>
                  <a:moveTo>
                    <a:pt x="3" y="112"/>
                  </a:moveTo>
                  <a:cubicBezTo>
                    <a:pt x="3" y="117"/>
                    <a:pt x="3" y="117"/>
                    <a:pt x="3" y="117"/>
                  </a:cubicBezTo>
                  <a:cubicBezTo>
                    <a:pt x="2" y="118"/>
                    <a:pt x="1" y="119"/>
                    <a:pt x="1" y="120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1" y="119"/>
                    <a:pt x="2" y="118"/>
                    <a:pt x="3" y="118"/>
                  </a:cubicBezTo>
                  <a:cubicBezTo>
                    <a:pt x="3" y="112"/>
                    <a:pt x="3" y="112"/>
                    <a:pt x="3" y="112"/>
                  </a:cubicBezTo>
                  <a:cubicBezTo>
                    <a:pt x="3" y="112"/>
                    <a:pt x="3" y="112"/>
                    <a:pt x="3" y="112"/>
                  </a:cubicBezTo>
                  <a:moveTo>
                    <a:pt x="55" y="111"/>
                  </a:move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moveTo>
                    <a:pt x="53" y="111"/>
                  </a:moveTo>
                  <a:cubicBezTo>
                    <a:pt x="53" y="111"/>
                    <a:pt x="53" y="111"/>
                    <a:pt x="53" y="111"/>
                  </a:cubicBezTo>
                  <a:cubicBezTo>
                    <a:pt x="54" y="111"/>
                    <a:pt x="54" y="111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3" y="111"/>
                    <a:pt x="53" y="111"/>
                  </a:cubicBezTo>
                  <a:moveTo>
                    <a:pt x="47" y="108"/>
                  </a:moveTo>
                  <a:cubicBezTo>
                    <a:pt x="47" y="108"/>
                    <a:pt x="47" y="108"/>
                    <a:pt x="47" y="108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7" y="108"/>
                    <a:pt x="47" y="108"/>
                  </a:cubicBezTo>
                  <a:moveTo>
                    <a:pt x="48" y="108"/>
                  </a:move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moveTo>
                    <a:pt x="10" y="108"/>
                  </a:move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moveTo>
                    <a:pt x="9" y="108"/>
                  </a:moveTo>
                  <a:cubicBezTo>
                    <a:pt x="9" y="108"/>
                    <a:pt x="9" y="108"/>
                    <a:pt x="9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moveTo>
                    <a:pt x="7" y="107"/>
                  </a:moveTo>
                  <a:cubicBezTo>
                    <a:pt x="8" y="107"/>
                    <a:pt x="8" y="107"/>
                    <a:pt x="8" y="107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7"/>
                    <a:pt x="8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moveTo>
                    <a:pt x="7" y="107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moveTo>
                    <a:pt x="6" y="107"/>
                  </a:moveTo>
                  <a:cubicBezTo>
                    <a:pt x="6" y="107"/>
                    <a:pt x="6" y="107"/>
                    <a:pt x="6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6" y="107"/>
                    <a:pt x="6" y="107"/>
                    <a:pt x="6" y="107"/>
                  </a:cubicBezTo>
                  <a:moveTo>
                    <a:pt x="4" y="106"/>
                  </a:move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moveTo>
                    <a:pt x="2" y="105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2" y="105"/>
                    <a:pt x="2" y="105"/>
                    <a:pt x="2" y="105"/>
                  </a:cubicBezTo>
                  <a:moveTo>
                    <a:pt x="2" y="104"/>
                  </a:moveTo>
                  <a:cubicBezTo>
                    <a:pt x="2" y="110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4"/>
                    <a:pt x="2" y="104"/>
                    <a:pt x="2" y="104"/>
                  </a:cubicBezTo>
                  <a:moveTo>
                    <a:pt x="2" y="104"/>
                  </a:move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moveTo>
                    <a:pt x="55" y="103"/>
                  </a:moveTo>
                  <a:cubicBezTo>
                    <a:pt x="55" y="103"/>
                    <a:pt x="55" y="103"/>
                    <a:pt x="55" y="103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5" y="103"/>
                    <a:pt x="55" y="103"/>
                    <a:pt x="55" y="103"/>
                  </a:cubicBezTo>
                  <a:moveTo>
                    <a:pt x="52" y="102"/>
                  </a:moveTo>
                  <a:cubicBezTo>
                    <a:pt x="52" y="102"/>
                    <a:pt x="52" y="102"/>
                    <a:pt x="52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2" y="102"/>
                    <a:pt x="52" y="102"/>
                    <a:pt x="52" y="102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moveTo>
                    <a:pt x="48" y="100"/>
                  </a:moveTo>
                  <a:cubicBezTo>
                    <a:pt x="48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8" y="100"/>
                    <a:pt x="48" y="100"/>
                    <a:pt x="48" y="100"/>
                  </a:cubicBezTo>
                  <a:moveTo>
                    <a:pt x="48" y="100"/>
                  </a:move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moveTo>
                    <a:pt x="48" y="99"/>
                  </a:move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moveTo>
                    <a:pt x="49" y="96"/>
                  </a:moveTo>
                  <a:cubicBezTo>
                    <a:pt x="48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3" y="99"/>
                    <a:pt x="36" y="99"/>
                    <a:pt x="28" y="98"/>
                  </a:cubicBezTo>
                  <a:cubicBezTo>
                    <a:pt x="27" y="98"/>
                    <a:pt x="26" y="98"/>
                    <a:pt x="25" y="98"/>
                  </a:cubicBezTo>
                  <a:cubicBezTo>
                    <a:pt x="12" y="98"/>
                    <a:pt x="2" y="101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2" y="101"/>
                    <a:pt x="12" y="99"/>
                    <a:pt x="26" y="99"/>
                  </a:cubicBezTo>
                  <a:cubicBezTo>
                    <a:pt x="26" y="99"/>
                    <a:pt x="27" y="99"/>
                    <a:pt x="28" y="99"/>
                  </a:cubicBezTo>
                  <a:cubicBezTo>
                    <a:pt x="36" y="99"/>
                    <a:pt x="43" y="100"/>
                    <a:pt x="47" y="101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8"/>
                    <a:pt x="48" y="97"/>
                    <a:pt x="49" y="97"/>
                  </a:cubicBezTo>
                  <a:cubicBezTo>
                    <a:pt x="49" y="96"/>
                    <a:pt x="49" y="96"/>
                    <a:pt x="49" y="96"/>
                  </a:cubicBezTo>
                  <a:moveTo>
                    <a:pt x="92" y="96"/>
                  </a:move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2" y="96"/>
                    <a:pt x="92" y="96"/>
                  </a:cubicBezTo>
                  <a:moveTo>
                    <a:pt x="94" y="96"/>
                  </a:moveTo>
                  <a:cubicBezTo>
                    <a:pt x="94" y="96"/>
                    <a:pt x="94" y="96"/>
                    <a:pt x="94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4" y="96"/>
                    <a:pt x="94" y="96"/>
                  </a:cubicBezTo>
                  <a:moveTo>
                    <a:pt x="96" y="95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5" y="96"/>
                    <a:pt x="96" y="96"/>
                    <a:pt x="96" y="95"/>
                  </a:cubicBezTo>
                  <a:cubicBezTo>
                    <a:pt x="96" y="95"/>
                    <a:pt x="96" y="95"/>
                    <a:pt x="96" y="95"/>
                  </a:cubicBezTo>
                  <a:moveTo>
                    <a:pt x="53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5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4"/>
                    <a:pt x="53" y="94"/>
                  </a:cubicBezTo>
                  <a:moveTo>
                    <a:pt x="52" y="93"/>
                  </a:move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moveTo>
                    <a:pt x="93" y="87"/>
                  </a:moveTo>
                  <a:cubicBezTo>
                    <a:pt x="93" y="87"/>
                    <a:pt x="93" y="87"/>
                    <a:pt x="93" y="87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2" y="88"/>
                    <a:pt x="93" y="87"/>
                    <a:pt x="93" y="87"/>
                  </a:cubicBezTo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moveTo>
                    <a:pt x="53" y="87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4" y="87"/>
                    <a:pt x="54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moveTo>
                    <a:pt x="96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5" y="87"/>
                    <a:pt x="96" y="87"/>
                    <a:pt x="96" y="86"/>
                  </a:cubicBezTo>
                  <a:cubicBezTo>
                    <a:pt x="96" y="86"/>
                    <a:pt x="96" y="86"/>
                    <a:pt x="96" y="86"/>
                  </a:cubicBezTo>
                  <a:moveTo>
                    <a:pt x="51" y="86"/>
                  </a:moveTo>
                  <a:cubicBezTo>
                    <a:pt x="51" y="86"/>
                    <a:pt x="51" y="86"/>
                    <a:pt x="51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1" y="86"/>
                    <a:pt x="51" y="86"/>
                    <a:pt x="51" y="86"/>
                  </a:cubicBezTo>
                  <a:moveTo>
                    <a:pt x="50" y="86"/>
                  </a:move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0" y="86"/>
                    <a:pt x="50" y="86"/>
                    <a:pt x="50" y="86"/>
                  </a:cubicBezTo>
                  <a:moveTo>
                    <a:pt x="48" y="84"/>
                  </a:move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moveTo>
                    <a:pt x="48" y="84"/>
                  </a:moveTo>
                  <a:cubicBezTo>
                    <a:pt x="48" y="84"/>
                    <a:pt x="48" y="84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4"/>
                    <a:pt x="48" y="84"/>
                    <a:pt x="48" y="84"/>
                  </a:cubicBezTo>
                  <a:moveTo>
                    <a:pt x="47" y="83"/>
                  </a:moveTo>
                  <a:cubicBezTo>
                    <a:pt x="47" y="83"/>
                    <a:pt x="47" y="83"/>
                    <a:pt x="47" y="83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3"/>
                    <a:pt x="47" y="83"/>
                    <a:pt x="47" y="83"/>
                  </a:cubicBezTo>
                  <a:moveTo>
                    <a:pt x="92" y="80"/>
                  </a:moveTo>
                  <a:cubicBezTo>
                    <a:pt x="92" y="80"/>
                    <a:pt x="92" y="80"/>
                    <a:pt x="92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2" y="80"/>
                    <a:pt x="92" y="80"/>
                    <a:pt x="92" y="80"/>
                  </a:cubicBezTo>
                  <a:moveTo>
                    <a:pt x="95" y="79"/>
                  </a:move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5" y="79"/>
                    <a:pt x="95" y="79"/>
                    <a:pt x="95" y="79"/>
                  </a:cubicBezTo>
                  <a:moveTo>
                    <a:pt x="96" y="79"/>
                  </a:move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moveTo>
                    <a:pt x="56" y="79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moveTo>
                    <a:pt x="55" y="79"/>
                  </a:move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5" y="79"/>
                    <a:pt x="55" y="79"/>
                  </a:cubicBezTo>
                  <a:moveTo>
                    <a:pt x="53" y="78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moveTo>
                    <a:pt x="52" y="77"/>
                  </a:moveTo>
                  <a:cubicBezTo>
                    <a:pt x="52" y="78"/>
                    <a:pt x="52" y="78"/>
                    <a:pt x="52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2" y="77"/>
                    <a:pt x="52" y="77"/>
                    <a:pt x="52" y="77"/>
                  </a:cubicBezTo>
                  <a:moveTo>
                    <a:pt x="50" y="76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moveTo>
                    <a:pt x="50" y="76"/>
                  </a:move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moveTo>
                    <a:pt x="50" y="76"/>
                  </a:move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moveTo>
                    <a:pt x="49" y="75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7" y="82"/>
                    <a:pt x="47" y="83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2"/>
                    <a:pt x="48" y="81"/>
                    <a:pt x="49" y="81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moveTo>
                    <a:pt x="93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72"/>
                    <a:pt x="93" y="72"/>
                    <a:pt x="93" y="72"/>
                  </a:cubicBezTo>
                  <a:moveTo>
                    <a:pt x="94" y="71"/>
                  </a:moveTo>
                  <a:cubicBezTo>
                    <a:pt x="94" y="71"/>
                    <a:pt x="94" y="71"/>
                    <a:pt x="94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moveTo>
                    <a:pt x="56" y="71"/>
                  </a:move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6" y="71"/>
                    <a:pt x="56" y="71"/>
                    <a:pt x="56" y="71"/>
                  </a:cubicBezTo>
                  <a:moveTo>
                    <a:pt x="56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moveTo>
                    <a:pt x="55" y="71"/>
                  </a:moveTo>
                  <a:cubicBezTo>
                    <a:pt x="55" y="71"/>
                    <a:pt x="55" y="71"/>
                    <a:pt x="56" y="71"/>
                  </a:cubicBezTo>
                  <a:cubicBezTo>
                    <a:pt x="55" y="71"/>
                    <a:pt x="55" y="71"/>
                    <a:pt x="55" y="71"/>
                  </a:cubicBezTo>
                  <a:moveTo>
                    <a:pt x="54" y="70"/>
                  </a:moveTo>
                  <a:cubicBezTo>
                    <a:pt x="54" y="71"/>
                    <a:pt x="54" y="71"/>
                    <a:pt x="54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4" y="71"/>
                    <a:pt x="54" y="70"/>
                    <a:pt x="54" y="70"/>
                  </a:cubicBezTo>
                  <a:moveTo>
                    <a:pt x="52" y="70"/>
                  </a:move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moveTo>
                    <a:pt x="51" y="69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69"/>
                    <a:pt x="51" y="69"/>
                    <a:pt x="51" y="69"/>
                  </a:cubicBezTo>
                  <a:moveTo>
                    <a:pt x="49" y="68"/>
                  </a:move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moveTo>
                    <a:pt x="49" y="68"/>
                  </a:moveTo>
                  <a:cubicBezTo>
                    <a:pt x="49" y="68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moveTo>
                    <a:pt x="49" y="67"/>
                  </a:move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moveTo>
                    <a:pt x="72" y="61"/>
                  </a:moveTo>
                  <a:cubicBezTo>
                    <a:pt x="59" y="61"/>
                    <a:pt x="49" y="64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9" y="64"/>
                    <a:pt x="59" y="62"/>
                    <a:pt x="72" y="62"/>
                  </a:cubicBezTo>
                  <a:cubicBezTo>
                    <a:pt x="73" y="62"/>
                    <a:pt x="73" y="62"/>
                    <a:pt x="74" y="62"/>
                  </a:cubicBezTo>
                  <a:cubicBezTo>
                    <a:pt x="81" y="62"/>
                    <a:pt x="88" y="63"/>
                    <a:pt x="92" y="64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88" y="62"/>
                    <a:pt x="81" y="62"/>
                    <a:pt x="74" y="61"/>
                  </a:cubicBezTo>
                  <a:cubicBezTo>
                    <a:pt x="73" y="61"/>
                    <a:pt x="73" y="61"/>
                    <a:pt x="72" y="61"/>
                  </a:cubicBezTo>
                  <a:moveTo>
                    <a:pt x="102" y="14"/>
                  </a:moveTo>
                  <a:cubicBezTo>
                    <a:pt x="94" y="16"/>
                    <a:pt x="87" y="18"/>
                    <a:pt x="81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7" y="18"/>
                    <a:pt x="94" y="16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moveTo>
                    <a:pt x="127" y="0"/>
                  </a:moveTo>
                  <a:cubicBezTo>
                    <a:pt x="117" y="1"/>
                    <a:pt x="108" y="4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8" y="4"/>
                    <a:pt x="117" y="1"/>
                    <a:pt x="127" y="1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5" name="Freeform 113">
              <a:extLst>
                <a:ext uri="{FF2B5EF4-FFF2-40B4-BE49-F238E27FC236}">
                  <a16:creationId xmlns:a16="http://schemas.microsoft.com/office/drawing/2014/main" id="{B80952FA-9BD2-3E43-9E97-97ED44EAD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7450" y="3786189"/>
              <a:ext cx="327025" cy="684213"/>
            </a:xfrm>
            <a:custGeom>
              <a:avLst/>
              <a:gdLst>
                <a:gd name="T0" fmla="*/ 16 w 31"/>
                <a:gd name="T1" fmla="*/ 65 h 65"/>
                <a:gd name="T2" fmla="*/ 16 w 31"/>
                <a:gd name="T3" fmla="*/ 65 h 65"/>
                <a:gd name="T4" fmla="*/ 16 w 31"/>
                <a:gd name="T5" fmla="*/ 65 h 65"/>
                <a:gd name="T6" fmla="*/ 17 w 31"/>
                <a:gd name="T7" fmla="*/ 65 h 65"/>
                <a:gd name="T8" fmla="*/ 19 w 31"/>
                <a:gd name="T9" fmla="*/ 63 h 65"/>
                <a:gd name="T10" fmla="*/ 19 w 31"/>
                <a:gd name="T11" fmla="*/ 63 h 65"/>
                <a:gd name="T12" fmla="*/ 18 w 31"/>
                <a:gd name="T13" fmla="*/ 64 h 65"/>
                <a:gd name="T14" fmla="*/ 20 w 31"/>
                <a:gd name="T15" fmla="*/ 63 h 65"/>
                <a:gd name="T16" fmla="*/ 20 w 31"/>
                <a:gd name="T17" fmla="*/ 62 h 65"/>
                <a:gd name="T18" fmla="*/ 20 w 31"/>
                <a:gd name="T19" fmla="*/ 62 h 65"/>
                <a:gd name="T20" fmla="*/ 13 w 31"/>
                <a:gd name="T21" fmla="*/ 57 h 65"/>
                <a:gd name="T22" fmla="*/ 13 w 31"/>
                <a:gd name="T23" fmla="*/ 57 h 65"/>
                <a:gd name="T24" fmla="*/ 15 w 31"/>
                <a:gd name="T25" fmla="*/ 57 h 65"/>
                <a:gd name="T26" fmla="*/ 14 w 31"/>
                <a:gd name="T27" fmla="*/ 57 h 65"/>
                <a:gd name="T28" fmla="*/ 17 w 31"/>
                <a:gd name="T29" fmla="*/ 56 h 65"/>
                <a:gd name="T30" fmla="*/ 16 w 31"/>
                <a:gd name="T31" fmla="*/ 56 h 65"/>
                <a:gd name="T32" fmla="*/ 19 w 31"/>
                <a:gd name="T33" fmla="*/ 54 h 65"/>
                <a:gd name="T34" fmla="*/ 20 w 31"/>
                <a:gd name="T35" fmla="*/ 62 h 65"/>
                <a:gd name="T36" fmla="*/ 20 w 31"/>
                <a:gd name="T37" fmla="*/ 62 h 65"/>
                <a:gd name="T38" fmla="*/ 20 w 31"/>
                <a:gd name="T39" fmla="*/ 62 h 65"/>
                <a:gd name="T40" fmla="*/ 20 w 31"/>
                <a:gd name="T41" fmla="*/ 65 h 65"/>
                <a:gd name="T42" fmla="*/ 19 w 31"/>
                <a:gd name="T43" fmla="*/ 54 h 65"/>
                <a:gd name="T44" fmla="*/ 19 w 31"/>
                <a:gd name="T45" fmla="*/ 54 h 65"/>
                <a:gd name="T46" fmla="*/ 18 w 31"/>
                <a:gd name="T47" fmla="*/ 55 h 65"/>
                <a:gd name="T48" fmla="*/ 18 w 31"/>
                <a:gd name="T49" fmla="*/ 55 h 65"/>
                <a:gd name="T50" fmla="*/ 17 w 31"/>
                <a:gd name="T51" fmla="*/ 56 h 65"/>
                <a:gd name="T52" fmla="*/ 21 w 31"/>
                <a:gd name="T53" fmla="*/ 0 h 65"/>
                <a:gd name="T54" fmla="*/ 11 w 31"/>
                <a:gd name="T55" fmla="*/ 49 h 65"/>
                <a:gd name="T56" fmla="*/ 11 w 31"/>
                <a:gd name="T57" fmla="*/ 50 h 65"/>
                <a:gd name="T58" fmla="*/ 19 w 31"/>
                <a:gd name="T59" fmla="*/ 53 h 65"/>
                <a:gd name="T60" fmla="*/ 28 w 31"/>
                <a:gd name="T61" fmla="*/ 64 h 65"/>
                <a:gd name="T62" fmla="*/ 28 w 31"/>
                <a:gd name="T63" fmla="*/ 48 h 65"/>
                <a:gd name="T64" fmla="*/ 31 w 31"/>
                <a:gd name="T65" fmla="*/ 65 h 65"/>
                <a:gd name="T66" fmla="*/ 21 w 31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65">
                  <a:moveTo>
                    <a:pt x="16" y="65"/>
                  </a:move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moveTo>
                    <a:pt x="17" y="65"/>
                  </a:move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7" y="65"/>
                  </a:cubicBezTo>
                  <a:moveTo>
                    <a:pt x="20" y="63"/>
                  </a:move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4"/>
                    <a:pt x="19" y="63"/>
                    <a:pt x="20" y="63"/>
                  </a:cubicBezTo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2"/>
                    <a:pt x="20" y="62"/>
                  </a:cubicBezTo>
                  <a:moveTo>
                    <a:pt x="13" y="57"/>
                  </a:move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moveTo>
                    <a:pt x="15" y="57"/>
                  </a:moveTo>
                  <a:cubicBezTo>
                    <a:pt x="15" y="57"/>
                    <a:pt x="15" y="57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5" y="57"/>
                    <a:pt x="15" y="57"/>
                  </a:cubicBezTo>
                  <a:moveTo>
                    <a:pt x="17" y="56"/>
                  </a:moveTo>
                  <a:cubicBezTo>
                    <a:pt x="17" y="56"/>
                    <a:pt x="17" y="56"/>
                    <a:pt x="17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6"/>
                    <a:pt x="17" y="56"/>
                    <a:pt x="17" y="56"/>
                  </a:cubicBezTo>
                  <a:moveTo>
                    <a:pt x="19" y="54"/>
                  </a:move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1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5"/>
                    <a:pt x="19" y="55"/>
                    <a:pt x="19" y="54"/>
                  </a:cubicBezTo>
                  <a:moveTo>
                    <a:pt x="21" y="0"/>
                  </a:moveTo>
                  <a:cubicBezTo>
                    <a:pt x="13" y="2"/>
                    <a:pt x="6" y="4"/>
                    <a:pt x="0" y="6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3" y="50"/>
                    <a:pt x="14" y="50"/>
                    <a:pt x="15" y="51"/>
                  </a:cubicBezTo>
                  <a:cubicBezTo>
                    <a:pt x="17" y="52"/>
                    <a:pt x="18" y="52"/>
                    <a:pt x="19" y="53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7D8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6" name="Freeform 114">
              <a:extLst>
                <a:ext uri="{FF2B5EF4-FFF2-40B4-BE49-F238E27FC236}">
                  <a16:creationId xmlns:a16="http://schemas.microsoft.com/office/drawing/2014/main" id="{981B2CF3-285A-2C7F-6710-F88A828562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988" y="4660901"/>
              <a:ext cx="1011238" cy="1771651"/>
            </a:xfrm>
            <a:custGeom>
              <a:avLst/>
              <a:gdLst>
                <a:gd name="T0" fmla="*/ 40 w 96"/>
                <a:gd name="T1" fmla="*/ 161 h 168"/>
                <a:gd name="T2" fmla="*/ 43 w 96"/>
                <a:gd name="T3" fmla="*/ 161 h 168"/>
                <a:gd name="T4" fmla="*/ 52 w 96"/>
                <a:gd name="T5" fmla="*/ 159 h 168"/>
                <a:gd name="T6" fmla="*/ 7 w 96"/>
                <a:gd name="T7" fmla="*/ 117 h 168"/>
                <a:gd name="T8" fmla="*/ 12 w 96"/>
                <a:gd name="T9" fmla="*/ 117 h 168"/>
                <a:gd name="T10" fmla="*/ 15 w 96"/>
                <a:gd name="T11" fmla="*/ 116 h 168"/>
                <a:gd name="T12" fmla="*/ 18 w 96"/>
                <a:gd name="T13" fmla="*/ 115 h 168"/>
                <a:gd name="T14" fmla="*/ 17 w 96"/>
                <a:gd name="T15" fmla="*/ 108 h 168"/>
                <a:gd name="T16" fmla="*/ 22 w 96"/>
                <a:gd name="T17" fmla="*/ 105 h 168"/>
                <a:gd name="T18" fmla="*/ 16 w 96"/>
                <a:gd name="T19" fmla="*/ 100 h 168"/>
                <a:gd name="T20" fmla="*/ 19 w 96"/>
                <a:gd name="T21" fmla="*/ 99 h 168"/>
                <a:gd name="T22" fmla="*/ 14 w 96"/>
                <a:gd name="T23" fmla="*/ 92 h 168"/>
                <a:gd name="T24" fmla="*/ 19 w 96"/>
                <a:gd name="T25" fmla="*/ 90 h 168"/>
                <a:gd name="T26" fmla="*/ 15 w 96"/>
                <a:gd name="T27" fmla="*/ 84 h 168"/>
                <a:gd name="T28" fmla="*/ 43 w 96"/>
                <a:gd name="T29" fmla="*/ 81 h 168"/>
                <a:gd name="T30" fmla="*/ 38 w 96"/>
                <a:gd name="T31" fmla="*/ 80 h 168"/>
                <a:gd name="T32" fmla="*/ 35 w 96"/>
                <a:gd name="T33" fmla="*/ 80 h 168"/>
                <a:gd name="T34" fmla="*/ 33 w 96"/>
                <a:gd name="T35" fmla="*/ 80 h 168"/>
                <a:gd name="T36" fmla="*/ 29 w 96"/>
                <a:gd name="T37" fmla="*/ 80 h 168"/>
                <a:gd name="T38" fmla="*/ 61 w 96"/>
                <a:gd name="T39" fmla="*/ 79 h 168"/>
                <a:gd name="T40" fmla="*/ 63 w 96"/>
                <a:gd name="T41" fmla="*/ 79 h 168"/>
                <a:gd name="T42" fmla="*/ 64 w 96"/>
                <a:gd name="T43" fmla="*/ 78 h 168"/>
                <a:gd name="T44" fmla="*/ 67 w 96"/>
                <a:gd name="T45" fmla="*/ 76 h 168"/>
                <a:gd name="T46" fmla="*/ 16 w 96"/>
                <a:gd name="T47" fmla="*/ 75 h 168"/>
                <a:gd name="T48" fmla="*/ 16 w 96"/>
                <a:gd name="T49" fmla="*/ 75 h 168"/>
                <a:gd name="T50" fmla="*/ 23 w 96"/>
                <a:gd name="T51" fmla="*/ 70 h 168"/>
                <a:gd name="T52" fmla="*/ 69 w 96"/>
                <a:gd name="T53" fmla="*/ 68 h 168"/>
                <a:gd name="T54" fmla="*/ 63 w 96"/>
                <a:gd name="T55" fmla="*/ 71 h 168"/>
                <a:gd name="T56" fmla="*/ 14 w 96"/>
                <a:gd name="T57" fmla="*/ 68 h 168"/>
                <a:gd name="T58" fmla="*/ 14 w 96"/>
                <a:gd name="T59" fmla="*/ 68 h 168"/>
                <a:gd name="T60" fmla="*/ 23 w 96"/>
                <a:gd name="T61" fmla="*/ 62 h 168"/>
                <a:gd name="T62" fmla="*/ 68 w 96"/>
                <a:gd name="T63" fmla="*/ 60 h 168"/>
                <a:gd name="T64" fmla="*/ 63 w 96"/>
                <a:gd name="T65" fmla="*/ 63 h 168"/>
                <a:gd name="T66" fmla="*/ 16 w 96"/>
                <a:gd name="T67" fmla="*/ 59 h 168"/>
                <a:gd name="T68" fmla="*/ 23 w 96"/>
                <a:gd name="T69" fmla="*/ 55 h 168"/>
                <a:gd name="T70" fmla="*/ 64 w 96"/>
                <a:gd name="T71" fmla="*/ 54 h 168"/>
                <a:gd name="T72" fmla="*/ 60 w 96"/>
                <a:gd name="T73" fmla="*/ 47 h 168"/>
                <a:gd name="T74" fmla="*/ 23 w 96"/>
                <a:gd name="T75" fmla="*/ 46 h 168"/>
                <a:gd name="T76" fmla="*/ 67 w 96"/>
                <a:gd name="T77" fmla="*/ 45 h 168"/>
                <a:gd name="T78" fmla="*/ 68 w 96"/>
                <a:gd name="T79" fmla="*/ 44 h 168"/>
                <a:gd name="T80" fmla="*/ 63 w 96"/>
                <a:gd name="T81" fmla="*/ 38 h 168"/>
                <a:gd name="T82" fmla="*/ 60 w 96"/>
                <a:gd name="T83" fmla="*/ 31 h 168"/>
                <a:gd name="T84" fmla="*/ 67 w 96"/>
                <a:gd name="T85" fmla="*/ 28 h 168"/>
                <a:gd name="T86" fmla="*/ 59 w 96"/>
                <a:gd name="T87" fmla="*/ 23 h 168"/>
                <a:gd name="T88" fmla="*/ 66 w 96"/>
                <a:gd name="T89" fmla="*/ 21 h 168"/>
                <a:gd name="T90" fmla="*/ 67 w 96"/>
                <a:gd name="T91" fmla="*/ 20 h 168"/>
                <a:gd name="T92" fmla="*/ 68 w 96"/>
                <a:gd name="T93" fmla="*/ 12 h 168"/>
                <a:gd name="T94" fmla="*/ 60 w 96"/>
                <a:gd name="T95" fmla="*/ 7 h 168"/>
                <a:gd name="T96" fmla="*/ 88 w 96"/>
                <a:gd name="T97" fmla="*/ 0 h 168"/>
                <a:gd name="T98" fmla="*/ 67 w 96"/>
                <a:gd name="T99" fmla="*/ 19 h 168"/>
                <a:gd name="T100" fmla="*/ 67 w 96"/>
                <a:gd name="T101" fmla="*/ 36 h 168"/>
                <a:gd name="T102" fmla="*/ 68 w 96"/>
                <a:gd name="T103" fmla="*/ 43 h 168"/>
                <a:gd name="T104" fmla="*/ 68 w 96"/>
                <a:gd name="T105" fmla="*/ 83 h 168"/>
                <a:gd name="T106" fmla="*/ 29 w 96"/>
                <a:gd name="T107" fmla="*/ 87 h 168"/>
                <a:gd name="T108" fmla="*/ 20 w 96"/>
                <a:gd name="T109" fmla="*/ 95 h 168"/>
                <a:gd name="T110" fmla="*/ 13 w 96"/>
                <a:gd name="T111" fmla="*/ 151 h 168"/>
                <a:gd name="T112" fmla="*/ 53 w 96"/>
                <a:gd name="T113" fmla="*/ 158 h 168"/>
                <a:gd name="T114" fmla="*/ 74 w 96"/>
                <a:gd name="T115" fmla="*/ 119 h 168"/>
                <a:gd name="T116" fmla="*/ 83 w 96"/>
                <a:gd name="T117" fmla="*/ 9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68">
                  <a:moveTo>
                    <a:pt x="35" y="161"/>
                  </a:moveTo>
                  <a:cubicBezTo>
                    <a:pt x="35" y="161"/>
                    <a:pt x="34" y="161"/>
                    <a:pt x="34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3" y="161"/>
                    <a:pt x="32" y="161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1"/>
                    <a:pt x="34" y="161"/>
                    <a:pt x="35" y="161"/>
                  </a:cubicBezTo>
                  <a:moveTo>
                    <a:pt x="37" y="161"/>
                  </a:moveTo>
                  <a:cubicBezTo>
                    <a:pt x="37" y="161"/>
                    <a:pt x="37" y="161"/>
                    <a:pt x="36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7" y="161"/>
                    <a:pt x="37" y="161"/>
                    <a:pt x="37" y="161"/>
                  </a:cubicBezTo>
                  <a:moveTo>
                    <a:pt x="41" y="161"/>
                  </a:moveTo>
                  <a:cubicBezTo>
                    <a:pt x="40" y="161"/>
                    <a:pt x="40" y="161"/>
                    <a:pt x="40" y="161"/>
                  </a:cubicBezTo>
                  <a:cubicBezTo>
                    <a:pt x="40" y="161"/>
                    <a:pt x="39" y="161"/>
                    <a:pt x="39" y="161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9" y="161"/>
                    <a:pt x="40" y="161"/>
                    <a:pt x="41" y="161"/>
                  </a:cubicBezTo>
                  <a:moveTo>
                    <a:pt x="42" y="161"/>
                  </a:moveTo>
                  <a:cubicBezTo>
                    <a:pt x="42" y="161"/>
                    <a:pt x="42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moveTo>
                    <a:pt x="48" y="160"/>
                  </a:moveTo>
                  <a:cubicBezTo>
                    <a:pt x="47" y="160"/>
                    <a:pt x="47" y="160"/>
                    <a:pt x="47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6" y="160"/>
                    <a:pt x="45" y="160"/>
                    <a:pt x="45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4" y="160"/>
                    <a:pt x="43" y="160"/>
                    <a:pt x="43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4" y="160"/>
                    <a:pt x="46" y="160"/>
                    <a:pt x="48" y="160"/>
                  </a:cubicBezTo>
                  <a:moveTo>
                    <a:pt x="49" y="160"/>
                  </a:moveTo>
                  <a:cubicBezTo>
                    <a:pt x="49" y="160"/>
                    <a:pt x="49" y="160"/>
                    <a:pt x="49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8" y="160"/>
                    <a:pt x="49" y="160"/>
                    <a:pt x="49" y="160"/>
                  </a:cubicBezTo>
                  <a:moveTo>
                    <a:pt x="52" y="159"/>
                  </a:moveTo>
                  <a:cubicBezTo>
                    <a:pt x="51" y="159"/>
                    <a:pt x="51" y="159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0" y="159"/>
                    <a:pt x="51" y="159"/>
                    <a:pt x="52" y="159"/>
                  </a:cubicBezTo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moveTo>
                    <a:pt x="3" y="118"/>
                  </a:moveTo>
                  <a:cubicBezTo>
                    <a:pt x="2" y="118"/>
                    <a:pt x="2" y="118"/>
                    <a:pt x="2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2" y="118"/>
                    <a:pt x="2" y="118"/>
                    <a:pt x="3" y="118"/>
                  </a:cubicBezTo>
                  <a:moveTo>
                    <a:pt x="8" y="117"/>
                  </a:moveTo>
                  <a:cubicBezTo>
                    <a:pt x="8" y="117"/>
                    <a:pt x="8" y="117"/>
                    <a:pt x="8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6" y="117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4" y="117"/>
                    <a:pt x="4" y="117"/>
                    <a:pt x="4" y="118"/>
                  </a:cubicBezTo>
                  <a:cubicBezTo>
                    <a:pt x="5" y="117"/>
                    <a:pt x="7" y="117"/>
                    <a:pt x="8" y="117"/>
                  </a:cubicBezTo>
                  <a:moveTo>
                    <a:pt x="8" y="117"/>
                  </a:moveTo>
                  <a:cubicBezTo>
                    <a:pt x="8" y="117"/>
                    <a:pt x="8" y="117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moveTo>
                    <a:pt x="10" y="117"/>
                  </a:move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9" y="117"/>
                    <a:pt x="8" y="117"/>
                  </a:cubicBezTo>
                  <a:cubicBezTo>
                    <a:pt x="9" y="117"/>
                    <a:pt x="9" y="117"/>
                    <a:pt x="10" y="117"/>
                  </a:cubicBezTo>
                  <a:moveTo>
                    <a:pt x="12" y="117"/>
                  </a:moveTo>
                  <a:cubicBezTo>
                    <a:pt x="12" y="117"/>
                    <a:pt x="12" y="117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moveTo>
                    <a:pt x="15" y="116"/>
                  </a:moveTo>
                  <a:cubicBezTo>
                    <a:pt x="15" y="116"/>
                    <a:pt x="15" y="116"/>
                    <a:pt x="15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5" y="116"/>
                  </a:cubicBezTo>
                  <a:moveTo>
                    <a:pt x="18" y="115"/>
                  </a:moveTo>
                  <a:cubicBezTo>
                    <a:pt x="17" y="115"/>
                    <a:pt x="17" y="115"/>
                    <a:pt x="17" y="115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6" y="116"/>
                    <a:pt x="17" y="116"/>
                    <a:pt x="18" y="115"/>
                  </a:cubicBezTo>
                  <a:moveTo>
                    <a:pt x="21" y="113"/>
                  </a:move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20" y="115"/>
                    <a:pt x="21" y="114"/>
                    <a:pt x="21" y="113"/>
                  </a:cubicBezTo>
                  <a:moveTo>
                    <a:pt x="21" y="113"/>
                  </a:move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moveTo>
                    <a:pt x="14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moveTo>
                    <a:pt x="18" y="107"/>
                  </a:moveTo>
                  <a:cubicBezTo>
                    <a:pt x="18" y="108"/>
                    <a:pt x="18" y="108"/>
                    <a:pt x="18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6" y="108"/>
                    <a:pt x="17" y="108"/>
                    <a:pt x="18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9" y="107"/>
                    <a:pt x="19" y="107"/>
                    <a:pt x="20" y="107"/>
                  </a:cubicBezTo>
                  <a:moveTo>
                    <a:pt x="22" y="105"/>
                  </a:move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106"/>
                    <a:pt x="22" y="106"/>
                    <a:pt x="22" y="105"/>
                  </a:cubicBezTo>
                  <a:moveTo>
                    <a:pt x="19" y="99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6" y="100"/>
                    <a:pt x="18" y="99"/>
                    <a:pt x="19" y="99"/>
                  </a:cubicBezTo>
                  <a:moveTo>
                    <a:pt x="21" y="97"/>
                  </a:moveTo>
                  <a:cubicBezTo>
                    <a:pt x="21" y="97"/>
                    <a:pt x="21" y="97"/>
                    <a:pt x="21" y="97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0" y="98"/>
                    <a:pt x="21" y="98"/>
                    <a:pt x="21" y="97"/>
                  </a:cubicBezTo>
                  <a:moveTo>
                    <a:pt x="22" y="97"/>
                  </a:moveTo>
                  <a:cubicBezTo>
                    <a:pt x="22" y="97"/>
                    <a:pt x="22" y="97"/>
                    <a:pt x="22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7"/>
                    <a:pt x="22" y="97"/>
                    <a:pt x="22" y="97"/>
                  </a:cubicBezTo>
                  <a:moveTo>
                    <a:pt x="13" y="92"/>
                  </a:move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moveTo>
                    <a:pt x="15" y="92"/>
                  </a:move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5" y="92"/>
                  </a:cubicBezTo>
                  <a:moveTo>
                    <a:pt x="17" y="91"/>
                  </a:moveTo>
                  <a:cubicBezTo>
                    <a:pt x="17" y="91"/>
                    <a:pt x="17" y="91"/>
                    <a:pt x="17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6" y="91"/>
                    <a:pt x="17" y="91"/>
                    <a:pt x="17" y="91"/>
                  </a:cubicBezTo>
                  <a:moveTo>
                    <a:pt x="20" y="89"/>
                  </a:moveTo>
                  <a:cubicBezTo>
                    <a:pt x="20" y="89"/>
                    <a:pt x="20" y="89"/>
                    <a:pt x="20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9" y="90"/>
                    <a:pt x="20" y="90"/>
                    <a:pt x="20" y="89"/>
                  </a:cubicBezTo>
                  <a:moveTo>
                    <a:pt x="20" y="89"/>
                  </a:move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moveTo>
                    <a:pt x="18" y="83"/>
                  </a:moveTo>
                  <a:cubicBezTo>
                    <a:pt x="17" y="83"/>
                    <a:pt x="17" y="83"/>
                    <a:pt x="17" y="83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5" y="84"/>
                    <a:pt x="16" y="84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48" y="81"/>
                  </a:moveTo>
                  <a:cubicBezTo>
                    <a:pt x="48" y="81"/>
                    <a:pt x="47" y="81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6" y="81"/>
                    <a:pt x="45" y="81"/>
                    <a:pt x="44" y="81"/>
                  </a:cubicBezTo>
                  <a:cubicBezTo>
                    <a:pt x="44" y="81"/>
                    <a:pt x="43" y="81"/>
                    <a:pt x="43" y="81"/>
                  </a:cubicBezTo>
                  <a:cubicBezTo>
                    <a:pt x="44" y="81"/>
                    <a:pt x="44" y="81"/>
                    <a:pt x="45" y="81"/>
                  </a:cubicBezTo>
                  <a:cubicBezTo>
                    <a:pt x="46" y="81"/>
                    <a:pt x="47" y="81"/>
                    <a:pt x="48" y="81"/>
                  </a:cubicBezTo>
                  <a:moveTo>
                    <a:pt x="39" y="81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1" y="81"/>
                    <a:pt x="42" y="81"/>
                  </a:cubicBezTo>
                  <a:cubicBezTo>
                    <a:pt x="41" y="81"/>
                    <a:pt x="40" y="81"/>
                    <a:pt x="39" y="81"/>
                  </a:cubicBezTo>
                  <a:moveTo>
                    <a:pt x="50" y="81"/>
                  </a:moveTo>
                  <a:cubicBezTo>
                    <a:pt x="50" y="81"/>
                    <a:pt x="50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moveTo>
                    <a:pt x="37" y="80"/>
                  </a:move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7" y="80"/>
                    <a:pt x="37" y="80"/>
                  </a:cubicBezTo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moveTo>
                    <a:pt x="54" y="80"/>
                  </a:moveTo>
                  <a:cubicBezTo>
                    <a:pt x="53" y="80"/>
                    <a:pt x="53" y="80"/>
                    <a:pt x="53" y="80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moveTo>
                    <a:pt x="34" y="80"/>
                  </a:moveTo>
                  <a:cubicBezTo>
                    <a:pt x="35" y="80"/>
                    <a:pt x="35" y="80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0"/>
                    <a:pt x="34" y="80"/>
                    <a:pt x="34" y="80"/>
                  </a:cubicBezTo>
                  <a:moveTo>
                    <a:pt x="55" y="80"/>
                  </a:moveTo>
                  <a:cubicBezTo>
                    <a:pt x="55" y="80"/>
                    <a:pt x="55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moveTo>
                    <a:pt x="33" y="80"/>
                  </a:moveTo>
                  <a:cubicBezTo>
                    <a:pt x="33" y="80"/>
                    <a:pt x="34" y="80"/>
                    <a:pt x="34" y="80"/>
                  </a:cubicBezTo>
                  <a:cubicBezTo>
                    <a:pt x="34" y="80"/>
                    <a:pt x="33" y="80"/>
                    <a:pt x="33" y="80"/>
                  </a:cubicBezTo>
                  <a:moveTo>
                    <a:pt x="32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58" y="80"/>
                  </a:move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6" y="80"/>
                    <a:pt x="56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7" y="80"/>
                    <a:pt x="58" y="80"/>
                  </a:cubicBezTo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moveTo>
                    <a:pt x="29" y="80"/>
                  </a:move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moveTo>
                    <a:pt x="29" y="80"/>
                  </a:move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moveTo>
                    <a:pt x="59" y="80"/>
                  </a:moveTo>
                  <a:cubicBezTo>
                    <a:pt x="59" y="80"/>
                    <a:pt x="58" y="80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moveTo>
                    <a:pt x="62" y="79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moveTo>
                    <a:pt x="24" y="79"/>
                  </a:moveTo>
                  <a:cubicBezTo>
                    <a:pt x="25" y="79"/>
                    <a:pt x="25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5" y="79"/>
                    <a:pt x="25" y="79"/>
                  </a:cubicBezTo>
                  <a:cubicBezTo>
                    <a:pt x="24" y="79"/>
                    <a:pt x="24" y="79"/>
                    <a:pt x="24" y="79"/>
                  </a:cubicBezTo>
                  <a:moveTo>
                    <a:pt x="64" y="79"/>
                  </a:move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4" y="79"/>
                  </a:cubicBezTo>
                  <a:moveTo>
                    <a:pt x="24" y="79"/>
                  </a:move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moveTo>
                    <a:pt x="23" y="78"/>
                  </a:moveTo>
                  <a:cubicBezTo>
                    <a:pt x="23" y="78"/>
                    <a:pt x="23" y="79"/>
                    <a:pt x="23" y="79"/>
                  </a:cubicBezTo>
                  <a:cubicBezTo>
                    <a:pt x="23" y="79"/>
                    <a:pt x="23" y="78"/>
                    <a:pt x="23" y="78"/>
                  </a:cubicBezTo>
                  <a:moveTo>
                    <a:pt x="64" y="78"/>
                  </a:moveTo>
                  <a:cubicBezTo>
                    <a:pt x="64" y="78"/>
                    <a:pt x="64" y="78"/>
                    <a:pt x="64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78"/>
                    <a:pt x="64" y="78"/>
                    <a:pt x="64" y="78"/>
                  </a:cubicBezTo>
                  <a:moveTo>
                    <a:pt x="22" y="78"/>
                  </a:moveTo>
                  <a:cubicBezTo>
                    <a:pt x="22" y="78"/>
                    <a:pt x="22" y="78"/>
                    <a:pt x="22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2" y="78"/>
                    <a:pt x="22" y="78"/>
                    <a:pt x="22" y="78"/>
                  </a:cubicBezTo>
                  <a:moveTo>
                    <a:pt x="20" y="78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0" y="78"/>
                    <a:pt x="20" y="78"/>
                    <a:pt x="20" y="78"/>
                  </a:cubicBezTo>
                  <a:moveTo>
                    <a:pt x="67" y="76"/>
                  </a:move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7"/>
                    <a:pt x="67" y="77"/>
                    <a:pt x="67" y="76"/>
                  </a:cubicBezTo>
                  <a:moveTo>
                    <a:pt x="68" y="76"/>
                  </a:move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moveTo>
                    <a:pt x="16" y="75"/>
                  </a:moveTo>
                  <a:cubicBezTo>
                    <a:pt x="16" y="75"/>
                    <a:pt x="16" y="75"/>
                    <a:pt x="16" y="75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6"/>
                    <a:pt x="15" y="76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moveTo>
                    <a:pt x="16" y="75"/>
                  </a:move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moveTo>
                    <a:pt x="24" y="70"/>
                  </a:moveTo>
                  <a:cubicBezTo>
                    <a:pt x="24" y="70"/>
                    <a:pt x="24" y="70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moveTo>
                    <a:pt x="23" y="70"/>
                  </a:move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moveTo>
                    <a:pt x="22" y="70"/>
                  </a:move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moveTo>
                    <a:pt x="21" y="69"/>
                  </a:moveTo>
                  <a:cubicBezTo>
                    <a:pt x="21" y="70"/>
                    <a:pt x="21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5" y="71"/>
                    <a:pt x="68" y="69"/>
                    <a:pt x="69" y="68"/>
                  </a:cubicBezTo>
                  <a:moveTo>
                    <a:pt x="14" y="68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4" y="68"/>
                    <a:pt x="14" y="68"/>
                  </a:cubicBezTo>
                  <a:moveTo>
                    <a:pt x="96" y="67"/>
                  </a:moveTo>
                  <a:cubicBezTo>
                    <a:pt x="94" y="68"/>
                    <a:pt x="93" y="68"/>
                    <a:pt x="92" y="69"/>
                  </a:cubicBezTo>
                  <a:cubicBezTo>
                    <a:pt x="90" y="71"/>
                    <a:pt x="89" y="72"/>
                    <a:pt x="89" y="74"/>
                  </a:cubicBezTo>
                  <a:cubicBezTo>
                    <a:pt x="89" y="77"/>
                    <a:pt x="90" y="79"/>
                    <a:pt x="92" y="80"/>
                  </a:cubicBezTo>
                  <a:cubicBezTo>
                    <a:pt x="93" y="81"/>
                    <a:pt x="94" y="82"/>
                    <a:pt x="96" y="82"/>
                  </a:cubicBezTo>
                  <a:cubicBezTo>
                    <a:pt x="96" y="67"/>
                    <a:pt x="96" y="67"/>
                    <a:pt x="96" y="67"/>
                  </a:cubicBezTo>
                  <a:moveTo>
                    <a:pt x="17" y="67"/>
                  </a:move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67"/>
                    <a:pt x="16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moveTo>
                    <a:pt x="24" y="63"/>
                  </a:moveTo>
                  <a:cubicBezTo>
                    <a:pt x="24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moveTo>
                    <a:pt x="23" y="62"/>
                  </a:move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moveTo>
                    <a:pt x="21" y="62"/>
                  </a:move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2"/>
                    <a:pt x="21" y="62"/>
                    <a:pt x="21" y="62"/>
                  </a:cubicBezTo>
                  <a:moveTo>
                    <a:pt x="21" y="62"/>
                  </a:move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5" y="62"/>
                    <a:pt x="67" y="61"/>
                    <a:pt x="68" y="60"/>
                  </a:cubicBezTo>
                  <a:moveTo>
                    <a:pt x="14" y="60"/>
                  </a:move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4" y="60"/>
                    <a:pt x="14" y="60"/>
                  </a:cubicBezTo>
                  <a:moveTo>
                    <a:pt x="16" y="59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moveTo>
                    <a:pt x="22" y="54"/>
                  </a:moveTo>
                  <a:cubicBezTo>
                    <a:pt x="22" y="54"/>
                    <a:pt x="22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moveTo>
                    <a:pt x="67" y="52"/>
                  </a:move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3" y="54"/>
                    <a:pt x="66" y="53"/>
                    <a:pt x="67" y="52"/>
                  </a:cubicBezTo>
                  <a:moveTo>
                    <a:pt x="61" y="47"/>
                  </a:move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1" y="47"/>
                    <a:pt x="61" y="47"/>
                  </a:cubicBezTo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moveTo>
                    <a:pt x="24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moveTo>
                    <a:pt x="23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3" y="46"/>
                  </a:cubicBezTo>
                  <a:moveTo>
                    <a:pt x="22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2" y="46"/>
                  </a:cubicBezTo>
                  <a:moveTo>
                    <a:pt x="21" y="46"/>
                  </a:move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moveTo>
                    <a:pt x="68" y="44"/>
                  </a:moveTo>
                  <a:cubicBezTo>
                    <a:pt x="68" y="44"/>
                    <a:pt x="68" y="44"/>
                    <a:pt x="68" y="44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5" y="46"/>
                    <a:pt x="67" y="45"/>
                    <a:pt x="68" y="44"/>
                  </a:cubicBezTo>
                  <a:moveTo>
                    <a:pt x="68" y="44"/>
                  </a:move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0" y="39"/>
                    <a:pt x="60" y="39"/>
                    <a:pt x="60" y="39"/>
                  </a:cubicBezTo>
                  <a:moveTo>
                    <a:pt x="63" y="38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2" y="39"/>
                    <a:pt x="62" y="38"/>
                    <a:pt x="63" y="38"/>
                  </a:cubicBezTo>
                  <a:moveTo>
                    <a:pt x="65" y="37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8"/>
                    <a:pt x="64" y="38"/>
                    <a:pt x="65" y="37"/>
                  </a:cubicBezTo>
                  <a:moveTo>
                    <a:pt x="60" y="31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1" y="31"/>
                  </a:move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moveTo>
                    <a:pt x="63" y="30"/>
                  </a:moveTo>
                  <a:cubicBezTo>
                    <a:pt x="63" y="30"/>
                    <a:pt x="63" y="30"/>
                    <a:pt x="63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0"/>
                    <a:pt x="63" y="30"/>
                    <a:pt x="63" y="30"/>
                  </a:cubicBezTo>
                  <a:moveTo>
                    <a:pt x="65" y="29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5" y="29"/>
                    <a:pt x="65" y="29"/>
                  </a:cubicBezTo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7" y="28"/>
                    <a:pt x="67" y="28"/>
                  </a:cubicBezTo>
                  <a:moveTo>
                    <a:pt x="59" y="23"/>
                  </a:move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moveTo>
                    <a:pt x="62" y="22"/>
                  </a:moveTo>
                  <a:cubicBezTo>
                    <a:pt x="62" y="22"/>
                    <a:pt x="62" y="22"/>
                    <a:pt x="62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1" y="23"/>
                    <a:pt x="62" y="22"/>
                  </a:cubicBezTo>
                  <a:moveTo>
                    <a:pt x="64" y="22"/>
                  </a:moveTo>
                  <a:cubicBezTo>
                    <a:pt x="64" y="22"/>
                    <a:pt x="64" y="22"/>
                    <a:pt x="64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4" y="22"/>
                    <a:pt x="64" y="22"/>
                  </a:cubicBezTo>
                  <a:moveTo>
                    <a:pt x="66" y="21"/>
                  </a:move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1"/>
                    <a:pt x="65" y="21"/>
                    <a:pt x="66" y="21"/>
                  </a:cubicBezTo>
                  <a:moveTo>
                    <a:pt x="66" y="21"/>
                  </a:moveTo>
                  <a:cubicBezTo>
                    <a:pt x="66" y="21"/>
                    <a:pt x="66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64" y="14"/>
                  </a:moveTo>
                  <a:cubicBezTo>
                    <a:pt x="64" y="14"/>
                    <a:pt x="64" y="14"/>
                    <a:pt x="64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4"/>
                    <a:pt x="63" y="14"/>
                    <a:pt x="64" y="14"/>
                  </a:cubicBezTo>
                  <a:moveTo>
                    <a:pt x="68" y="12"/>
                  </a:move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13"/>
                    <a:pt x="67" y="12"/>
                    <a:pt x="68" y="12"/>
                  </a:cubicBezTo>
                  <a:moveTo>
                    <a:pt x="61" y="7"/>
                  </a:move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1" y="7"/>
                    <a:pt x="61" y="7"/>
                    <a:pt x="61" y="7"/>
                  </a:cubicBezTo>
                  <a:moveTo>
                    <a:pt x="65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7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moveTo>
                    <a:pt x="8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5"/>
                    <a:pt x="67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6" y="37"/>
                    <a:pt x="67" y="36"/>
                    <a:pt x="67" y="35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2"/>
                    <a:pt x="68" y="43"/>
                    <a:pt x="68" y="43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3"/>
                    <a:pt x="68" y="43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1"/>
                    <a:pt x="68" y="51"/>
                    <a:pt x="67" y="52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9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7"/>
                    <a:pt x="69" y="67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8" y="75"/>
                    <a:pt x="68" y="76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5"/>
                    <a:pt x="57" y="88"/>
                    <a:pt x="44" y="88"/>
                  </a:cubicBezTo>
                  <a:cubicBezTo>
                    <a:pt x="44" y="88"/>
                    <a:pt x="43" y="88"/>
                    <a:pt x="42" y="88"/>
                  </a:cubicBezTo>
                  <a:cubicBezTo>
                    <a:pt x="41" y="88"/>
                    <a:pt x="40" y="88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8" y="87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7"/>
                    <a:pt x="35" y="87"/>
                    <a:pt x="35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2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0" y="87"/>
                    <a:pt x="30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7"/>
                    <a:pt x="28" y="86"/>
                    <a:pt x="28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6"/>
                    <a:pt x="24" y="86"/>
                    <a:pt x="24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8"/>
                    <a:pt x="21" y="88"/>
                    <a:pt x="21" y="89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1" y="95"/>
                    <a:pt x="22" y="96"/>
                    <a:pt x="22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7"/>
                    <a:pt x="22" y="97"/>
                    <a:pt x="22" y="96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2" y="104"/>
                    <a:pt x="22" y="104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2"/>
                    <a:pt x="22" y="112"/>
                    <a:pt x="21" y="113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2"/>
                    <a:pt x="12" y="124"/>
                    <a:pt x="0" y="125"/>
                  </a:cubicBezTo>
                  <a:cubicBezTo>
                    <a:pt x="2" y="136"/>
                    <a:pt x="7" y="144"/>
                    <a:pt x="14" y="150"/>
                  </a:cubicBezTo>
                  <a:cubicBezTo>
                    <a:pt x="14" y="150"/>
                    <a:pt x="13" y="151"/>
                    <a:pt x="13" y="151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7" y="150"/>
                    <a:pt x="22" y="150"/>
                    <a:pt x="27" y="150"/>
                  </a:cubicBezTo>
                  <a:cubicBezTo>
                    <a:pt x="28" y="150"/>
                    <a:pt x="28" y="150"/>
                    <a:pt x="29" y="150"/>
                  </a:cubicBezTo>
                  <a:cubicBezTo>
                    <a:pt x="38" y="150"/>
                    <a:pt x="46" y="151"/>
                    <a:pt x="51" y="153"/>
                  </a:cubicBezTo>
                  <a:cubicBezTo>
                    <a:pt x="53" y="154"/>
                    <a:pt x="55" y="155"/>
                    <a:pt x="55" y="156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4" y="158"/>
                    <a:pt x="55" y="157"/>
                    <a:pt x="55" y="156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5" y="164"/>
                    <a:pt x="54" y="165"/>
                    <a:pt x="52" y="166"/>
                  </a:cubicBezTo>
                  <a:cubicBezTo>
                    <a:pt x="65" y="168"/>
                    <a:pt x="80" y="168"/>
                    <a:pt x="96" y="168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3" y="132"/>
                    <a:pt x="91" y="132"/>
                    <a:pt x="88" y="131"/>
                  </a:cubicBezTo>
                  <a:cubicBezTo>
                    <a:pt x="85" y="130"/>
                    <a:pt x="83" y="129"/>
                    <a:pt x="81" y="128"/>
                  </a:cubicBezTo>
                  <a:cubicBezTo>
                    <a:pt x="79" y="126"/>
                    <a:pt x="77" y="125"/>
                    <a:pt x="76" y="123"/>
                  </a:cubicBezTo>
                  <a:cubicBezTo>
                    <a:pt x="75" y="122"/>
                    <a:pt x="74" y="120"/>
                    <a:pt x="74" y="119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8"/>
                    <a:pt x="74" y="117"/>
                    <a:pt x="75" y="116"/>
                  </a:cubicBezTo>
                  <a:cubicBezTo>
                    <a:pt x="75" y="115"/>
                    <a:pt x="75" y="115"/>
                    <a:pt x="76" y="114"/>
                  </a:cubicBezTo>
                  <a:cubicBezTo>
                    <a:pt x="77" y="113"/>
                    <a:pt x="77" y="112"/>
                    <a:pt x="78" y="112"/>
                  </a:cubicBezTo>
                  <a:cubicBezTo>
                    <a:pt x="79" y="111"/>
                    <a:pt x="79" y="111"/>
                    <a:pt x="80" y="111"/>
                  </a:cubicBezTo>
                  <a:cubicBezTo>
                    <a:pt x="81" y="111"/>
                    <a:pt x="82" y="112"/>
                    <a:pt x="83" y="112"/>
                  </a:cubicBezTo>
                  <a:cubicBezTo>
                    <a:pt x="84" y="113"/>
                    <a:pt x="85" y="114"/>
                    <a:pt x="87" y="115"/>
                  </a:cubicBezTo>
                  <a:cubicBezTo>
                    <a:pt x="88" y="116"/>
                    <a:pt x="89" y="117"/>
                    <a:pt x="91" y="118"/>
                  </a:cubicBezTo>
                  <a:cubicBezTo>
                    <a:pt x="93" y="118"/>
                    <a:pt x="94" y="119"/>
                    <a:pt x="96" y="119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4" y="96"/>
                    <a:pt x="92" y="96"/>
                    <a:pt x="90" y="95"/>
                  </a:cubicBezTo>
                  <a:cubicBezTo>
                    <a:pt x="87" y="94"/>
                    <a:pt x="85" y="92"/>
                    <a:pt x="83" y="91"/>
                  </a:cubicBezTo>
                  <a:cubicBezTo>
                    <a:pt x="81" y="89"/>
                    <a:pt x="79" y="87"/>
                    <a:pt x="78" y="85"/>
                  </a:cubicBezTo>
                  <a:cubicBezTo>
                    <a:pt x="77" y="82"/>
                    <a:pt x="76" y="79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2"/>
                    <a:pt x="77" y="69"/>
                    <a:pt x="78" y="67"/>
                  </a:cubicBezTo>
                  <a:cubicBezTo>
                    <a:pt x="79" y="64"/>
                    <a:pt x="81" y="62"/>
                    <a:pt x="83" y="61"/>
                  </a:cubicBezTo>
                  <a:cubicBezTo>
                    <a:pt x="85" y="59"/>
                    <a:pt x="87" y="58"/>
                    <a:pt x="89" y="57"/>
                  </a:cubicBezTo>
                  <a:cubicBezTo>
                    <a:pt x="91" y="56"/>
                    <a:pt x="94" y="55"/>
                    <a:pt x="96" y="55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7" name="Freeform 115">
              <a:extLst>
                <a:ext uri="{FF2B5EF4-FFF2-40B4-BE49-F238E27FC236}">
                  <a16:creationId xmlns:a16="http://schemas.microsoft.com/office/drawing/2014/main" id="{B34ED85E-A832-AB7B-C8E6-823E57991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2700" y="4660901"/>
              <a:ext cx="390525" cy="327025"/>
            </a:xfrm>
            <a:custGeom>
              <a:avLst/>
              <a:gdLst>
                <a:gd name="T0" fmla="*/ 2 w 37"/>
                <a:gd name="T1" fmla="*/ 15 h 31"/>
                <a:gd name="T2" fmla="*/ 2 w 37"/>
                <a:gd name="T3" fmla="*/ 15 h 31"/>
                <a:gd name="T4" fmla="*/ 1 w 37"/>
                <a:gd name="T5" fmla="*/ 15 h 31"/>
                <a:gd name="T6" fmla="*/ 0 w 37"/>
                <a:gd name="T7" fmla="*/ 15 h 31"/>
                <a:gd name="T8" fmla="*/ 0 w 37"/>
                <a:gd name="T9" fmla="*/ 15 h 31"/>
                <a:gd name="T10" fmla="*/ 2 w 37"/>
                <a:gd name="T11" fmla="*/ 15 h 31"/>
                <a:gd name="T12" fmla="*/ 6 w 37"/>
                <a:gd name="T13" fmla="*/ 6 h 31"/>
                <a:gd name="T14" fmla="*/ 6 w 37"/>
                <a:gd name="T15" fmla="*/ 6 h 31"/>
                <a:gd name="T16" fmla="*/ 6 w 37"/>
                <a:gd name="T17" fmla="*/ 6 h 31"/>
                <a:gd name="T18" fmla="*/ 6 w 37"/>
                <a:gd name="T19" fmla="*/ 6 h 31"/>
                <a:gd name="T20" fmla="*/ 6 w 37"/>
                <a:gd name="T21" fmla="*/ 6 h 31"/>
                <a:gd name="T22" fmla="*/ 8 w 37"/>
                <a:gd name="T23" fmla="*/ 5 h 31"/>
                <a:gd name="T24" fmla="*/ 7 w 37"/>
                <a:gd name="T25" fmla="*/ 5 h 31"/>
                <a:gd name="T26" fmla="*/ 7 w 37"/>
                <a:gd name="T27" fmla="*/ 5 h 31"/>
                <a:gd name="T28" fmla="*/ 8 w 37"/>
                <a:gd name="T29" fmla="*/ 5 h 31"/>
                <a:gd name="T30" fmla="*/ 8 w 37"/>
                <a:gd name="T31" fmla="*/ 5 h 31"/>
                <a:gd name="T32" fmla="*/ 8 w 37"/>
                <a:gd name="T33" fmla="*/ 5 h 31"/>
                <a:gd name="T34" fmla="*/ 8 w 37"/>
                <a:gd name="T35" fmla="*/ 5 h 31"/>
                <a:gd name="T36" fmla="*/ 8 w 37"/>
                <a:gd name="T37" fmla="*/ 5 h 31"/>
                <a:gd name="T38" fmla="*/ 19 w 37"/>
                <a:gd name="T39" fmla="*/ 0 h 31"/>
                <a:gd name="T40" fmla="*/ 11 w 37"/>
                <a:gd name="T41" fmla="*/ 0 h 31"/>
                <a:gd name="T42" fmla="*/ 10 w 37"/>
                <a:gd name="T43" fmla="*/ 2 h 31"/>
                <a:gd name="T44" fmla="*/ 9 w 37"/>
                <a:gd name="T45" fmla="*/ 4 h 31"/>
                <a:gd name="T46" fmla="*/ 9 w 37"/>
                <a:gd name="T47" fmla="*/ 9 h 31"/>
                <a:gd name="T48" fmla="*/ 19 w 37"/>
                <a:gd name="T49" fmla="*/ 0 h 31"/>
                <a:gd name="T50" fmla="*/ 29 w 37"/>
                <a:gd name="T51" fmla="*/ 0 h 31"/>
                <a:gd name="T52" fmla="*/ 19 w 37"/>
                <a:gd name="T53" fmla="*/ 0 h 31"/>
                <a:gd name="T54" fmla="*/ 17 w 37"/>
                <a:gd name="T55" fmla="*/ 17 h 31"/>
                <a:gd name="T56" fmla="*/ 29 w 37"/>
                <a:gd name="T57" fmla="*/ 0 h 31"/>
                <a:gd name="T58" fmla="*/ 37 w 37"/>
                <a:gd name="T59" fmla="*/ 0 h 31"/>
                <a:gd name="T60" fmla="*/ 30 w 37"/>
                <a:gd name="T61" fmla="*/ 0 h 31"/>
                <a:gd name="T62" fmla="*/ 35 w 37"/>
                <a:gd name="T63" fmla="*/ 31 h 31"/>
                <a:gd name="T64" fmla="*/ 37 w 37"/>
                <a:gd name="T65" fmla="*/ 22 h 31"/>
                <a:gd name="T66" fmla="*/ 37 w 37"/>
                <a:gd name="T6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31">
                  <a:moveTo>
                    <a:pt x="2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2" y="15"/>
                  </a:cubicBezTo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8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2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37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7D8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8" name="Freeform 116">
              <a:extLst>
                <a:ext uri="{FF2B5EF4-FFF2-40B4-BE49-F238E27FC236}">
                  <a16:creationId xmlns:a16="http://schemas.microsoft.com/office/drawing/2014/main" id="{32B6CF35-728B-07ED-B628-D28474D66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588" y="3648076"/>
              <a:ext cx="274638" cy="822325"/>
            </a:xfrm>
            <a:custGeom>
              <a:avLst/>
              <a:gdLst>
                <a:gd name="T0" fmla="*/ 26 w 26"/>
                <a:gd name="T1" fmla="*/ 0 h 78"/>
                <a:gd name="T2" fmla="*/ 0 w 26"/>
                <a:gd name="T3" fmla="*/ 6 h 78"/>
                <a:gd name="T4" fmla="*/ 1 w 26"/>
                <a:gd name="T5" fmla="*/ 13 h 78"/>
                <a:gd name="T6" fmla="*/ 1 w 26"/>
                <a:gd name="T7" fmla="*/ 13 h 78"/>
                <a:gd name="T8" fmla="*/ 1 w 26"/>
                <a:gd name="T9" fmla="*/ 13 h 78"/>
                <a:gd name="T10" fmla="*/ 8 w 26"/>
                <a:gd name="T11" fmla="*/ 61 h 78"/>
                <a:gd name="T12" fmla="*/ 11 w 26"/>
                <a:gd name="T13" fmla="*/ 78 h 78"/>
                <a:gd name="T14" fmla="*/ 11 w 26"/>
                <a:gd name="T15" fmla="*/ 78 h 78"/>
                <a:gd name="T16" fmla="*/ 8 w 26"/>
                <a:gd name="T17" fmla="*/ 61 h 78"/>
                <a:gd name="T18" fmla="*/ 8 w 26"/>
                <a:gd name="T19" fmla="*/ 29 h 78"/>
                <a:gd name="T20" fmla="*/ 21 w 26"/>
                <a:gd name="T21" fmla="*/ 76 h 78"/>
                <a:gd name="T22" fmla="*/ 21 w 26"/>
                <a:gd name="T23" fmla="*/ 41 h 78"/>
                <a:gd name="T24" fmla="*/ 26 w 26"/>
                <a:gd name="T25" fmla="*/ 62 h 78"/>
                <a:gd name="T26" fmla="*/ 26 w 26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78">
                  <a:moveTo>
                    <a:pt x="26" y="0"/>
                  </a:moveTo>
                  <a:cubicBezTo>
                    <a:pt x="16" y="0"/>
                    <a:pt x="7" y="3"/>
                    <a:pt x="0" y="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9" name="Freeform 117">
              <a:extLst>
                <a:ext uri="{FF2B5EF4-FFF2-40B4-BE49-F238E27FC236}">
                  <a16:creationId xmlns:a16="http://schemas.microsoft.com/office/drawing/2014/main" id="{1204C196-C14A-059D-598C-E7D10F06C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3954464"/>
              <a:ext cx="190500" cy="515938"/>
            </a:xfrm>
            <a:custGeom>
              <a:avLst/>
              <a:gdLst>
                <a:gd name="T0" fmla="*/ 0 w 120"/>
                <a:gd name="T1" fmla="*/ 0 h 325"/>
                <a:gd name="T2" fmla="*/ 0 w 120"/>
                <a:gd name="T3" fmla="*/ 212 h 325"/>
                <a:gd name="T4" fmla="*/ 20 w 120"/>
                <a:gd name="T5" fmla="*/ 325 h 325"/>
                <a:gd name="T6" fmla="*/ 120 w 120"/>
                <a:gd name="T7" fmla="*/ 325 h 325"/>
                <a:gd name="T8" fmla="*/ 120 w 120"/>
                <a:gd name="T9" fmla="*/ 219 h 325"/>
                <a:gd name="T10" fmla="*/ 86 w 120"/>
                <a:gd name="T11" fmla="*/ 80 h 325"/>
                <a:gd name="T12" fmla="*/ 86 w 120"/>
                <a:gd name="T13" fmla="*/ 312 h 325"/>
                <a:gd name="T14" fmla="*/ 0 w 120"/>
                <a:gd name="T15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325">
                  <a:moveTo>
                    <a:pt x="0" y="0"/>
                  </a:moveTo>
                  <a:lnTo>
                    <a:pt x="0" y="212"/>
                  </a:lnTo>
                  <a:lnTo>
                    <a:pt x="20" y="325"/>
                  </a:lnTo>
                  <a:lnTo>
                    <a:pt x="120" y="325"/>
                  </a:lnTo>
                  <a:lnTo>
                    <a:pt x="120" y="219"/>
                  </a:lnTo>
                  <a:lnTo>
                    <a:pt x="86" y="80"/>
                  </a:lnTo>
                  <a:lnTo>
                    <a:pt x="86" y="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8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16" name="Freeform 118">
              <a:extLst>
                <a:ext uri="{FF2B5EF4-FFF2-40B4-BE49-F238E27FC236}">
                  <a16:creationId xmlns:a16="http://schemas.microsoft.com/office/drawing/2014/main" id="{53D9B4E3-B466-2718-3E8B-AA6285D6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3954464"/>
              <a:ext cx="190500" cy="515938"/>
            </a:xfrm>
            <a:custGeom>
              <a:avLst/>
              <a:gdLst>
                <a:gd name="T0" fmla="*/ 0 w 120"/>
                <a:gd name="T1" fmla="*/ 0 h 325"/>
                <a:gd name="T2" fmla="*/ 0 w 120"/>
                <a:gd name="T3" fmla="*/ 212 h 325"/>
                <a:gd name="T4" fmla="*/ 20 w 120"/>
                <a:gd name="T5" fmla="*/ 325 h 325"/>
                <a:gd name="T6" fmla="*/ 120 w 120"/>
                <a:gd name="T7" fmla="*/ 325 h 325"/>
                <a:gd name="T8" fmla="*/ 120 w 120"/>
                <a:gd name="T9" fmla="*/ 219 h 325"/>
                <a:gd name="T10" fmla="*/ 86 w 120"/>
                <a:gd name="T11" fmla="*/ 80 h 325"/>
                <a:gd name="T12" fmla="*/ 86 w 120"/>
                <a:gd name="T13" fmla="*/ 312 h 325"/>
                <a:gd name="T14" fmla="*/ 0 w 120"/>
                <a:gd name="T15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325">
                  <a:moveTo>
                    <a:pt x="0" y="0"/>
                  </a:moveTo>
                  <a:lnTo>
                    <a:pt x="0" y="212"/>
                  </a:lnTo>
                  <a:lnTo>
                    <a:pt x="20" y="325"/>
                  </a:lnTo>
                  <a:lnTo>
                    <a:pt x="120" y="325"/>
                  </a:lnTo>
                  <a:lnTo>
                    <a:pt x="120" y="219"/>
                  </a:lnTo>
                  <a:lnTo>
                    <a:pt x="86" y="80"/>
                  </a:lnTo>
                  <a:lnTo>
                    <a:pt x="86" y="3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17" name="Freeform 119">
              <a:extLst>
                <a:ext uri="{FF2B5EF4-FFF2-40B4-BE49-F238E27FC236}">
                  <a16:creationId xmlns:a16="http://schemas.microsoft.com/office/drawing/2014/main" id="{33F77925-9255-A2D4-5731-AEC4CE1E5D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6200" y="4470401"/>
              <a:ext cx="327025" cy="190500"/>
            </a:xfrm>
            <a:custGeom>
              <a:avLst/>
              <a:gdLst>
                <a:gd name="T0" fmla="*/ 2 w 31"/>
                <a:gd name="T1" fmla="*/ 6 h 18"/>
                <a:gd name="T2" fmla="*/ 2 w 31"/>
                <a:gd name="T3" fmla="*/ 6 h 18"/>
                <a:gd name="T4" fmla="*/ 1 w 31"/>
                <a:gd name="T5" fmla="*/ 7 h 18"/>
                <a:gd name="T6" fmla="*/ 1 w 31"/>
                <a:gd name="T7" fmla="*/ 7 h 18"/>
                <a:gd name="T8" fmla="*/ 0 w 31"/>
                <a:gd name="T9" fmla="*/ 7 h 18"/>
                <a:gd name="T10" fmla="*/ 0 w 31"/>
                <a:gd name="T11" fmla="*/ 7 h 18"/>
                <a:gd name="T12" fmla="*/ 0 w 31"/>
                <a:gd name="T13" fmla="*/ 7 h 18"/>
                <a:gd name="T14" fmla="*/ 2 w 31"/>
                <a:gd name="T15" fmla="*/ 6 h 18"/>
                <a:gd name="T16" fmla="*/ 1 w 31"/>
                <a:gd name="T17" fmla="*/ 0 h 18"/>
                <a:gd name="T18" fmla="*/ 1 w 31"/>
                <a:gd name="T19" fmla="*/ 0 h 18"/>
                <a:gd name="T20" fmla="*/ 0 w 31"/>
                <a:gd name="T21" fmla="*/ 0 h 18"/>
                <a:gd name="T22" fmla="*/ 0 w 31"/>
                <a:gd name="T23" fmla="*/ 0 h 18"/>
                <a:gd name="T24" fmla="*/ 0 w 31"/>
                <a:gd name="T25" fmla="*/ 0 h 18"/>
                <a:gd name="T26" fmla="*/ 1 w 31"/>
                <a:gd name="T27" fmla="*/ 0 h 18"/>
                <a:gd name="T28" fmla="*/ 31 w 31"/>
                <a:gd name="T29" fmla="*/ 0 h 18"/>
                <a:gd name="T30" fmla="*/ 16 w 31"/>
                <a:gd name="T31" fmla="*/ 0 h 18"/>
                <a:gd name="T32" fmla="*/ 16 w 31"/>
                <a:gd name="T33" fmla="*/ 0 h 18"/>
                <a:gd name="T34" fmla="*/ 16 w 31"/>
                <a:gd name="T35" fmla="*/ 0 h 18"/>
                <a:gd name="T36" fmla="*/ 17 w 31"/>
                <a:gd name="T37" fmla="*/ 4 h 18"/>
                <a:gd name="T38" fmla="*/ 7 w 31"/>
                <a:gd name="T39" fmla="*/ 5 h 18"/>
                <a:gd name="T40" fmla="*/ 6 w 31"/>
                <a:gd name="T41" fmla="*/ 0 h 18"/>
                <a:gd name="T42" fmla="*/ 5 w 31"/>
                <a:gd name="T43" fmla="*/ 0 h 18"/>
                <a:gd name="T44" fmla="*/ 5 w 31"/>
                <a:gd name="T45" fmla="*/ 4 h 18"/>
                <a:gd name="T46" fmla="*/ 3 w 31"/>
                <a:gd name="T47" fmla="*/ 6 h 18"/>
                <a:gd name="T48" fmla="*/ 2 w 31"/>
                <a:gd name="T49" fmla="*/ 11 h 18"/>
                <a:gd name="T50" fmla="*/ 5 w 31"/>
                <a:gd name="T51" fmla="*/ 13 h 18"/>
                <a:gd name="T52" fmla="*/ 5 w 31"/>
                <a:gd name="T53" fmla="*/ 14 h 18"/>
                <a:gd name="T54" fmla="*/ 5 w 31"/>
                <a:gd name="T55" fmla="*/ 14 h 18"/>
                <a:gd name="T56" fmla="*/ 4 w 31"/>
                <a:gd name="T57" fmla="*/ 14 h 18"/>
                <a:gd name="T58" fmla="*/ 4 w 31"/>
                <a:gd name="T59" fmla="*/ 14 h 18"/>
                <a:gd name="T60" fmla="*/ 4 w 31"/>
                <a:gd name="T61" fmla="*/ 15 h 18"/>
                <a:gd name="T62" fmla="*/ 4 w 31"/>
                <a:gd name="T63" fmla="*/ 15 h 18"/>
                <a:gd name="T64" fmla="*/ 3 w 31"/>
                <a:gd name="T65" fmla="*/ 15 h 18"/>
                <a:gd name="T66" fmla="*/ 3 w 31"/>
                <a:gd name="T67" fmla="*/ 15 h 18"/>
                <a:gd name="T68" fmla="*/ 2 w 31"/>
                <a:gd name="T69" fmla="*/ 16 h 18"/>
                <a:gd name="T70" fmla="*/ 2 w 31"/>
                <a:gd name="T71" fmla="*/ 16 h 18"/>
                <a:gd name="T72" fmla="*/ 1 w 31"/>
                <a:gd name="T73" fmla="*/ 16 h 18"/>
                <a:gd name="T74" fmla="*/ 1 w 31"/>
                <a:gd name="T75" fmla="*/ 16 h 18"/>
                <a:gd name="T76" fmla="*/ 0 w 31"/>
                <a:gd name="T77" fmla="*/ 16 h 18"/>
                <a:gd name="T78" fmla="*/ 0 w 31"/>
                <a:gd name="T79" fmla="*/ 16 h 18"/>
                <a:gd name="T80" fmla="*/ 5 w 31"/>
                <a:gd name="T81" fmla="*/ 13 h 18"/>
                <a:gd name="T82" fmla="*/ 5 w 31"/>
                <a:gd name="T83" fmla="*/ 18 h 18"/>
                <a:gd name="T84" fmla="*/ 13 w 31"/>
                <a:gd name="T85" fmla="*/ 18 h 18"/>
                <a:gd name="T86" fmla="*/ 13 w 31"/>
                <a:gd name="T87" fmla="*/ 18 h 18"/>
                <a:gd name="T88" fmla="*/ 23 w 31"/>
                <a:gd name="T89" fmla="*/ 18 h 18"/>
                <a:gd name="T90" fmla="*/ 24 w 31"/>
                <a:gd name="T91" fmla="*/ 18 h 18"/>
                <a:gd name="T92" fmla="*/ 31 w 31"/>
                <a:gd name="T93" fmla="*/ 18 h 18"/>
                <a:gd name="T94" fmla="*/ 31 w 31"/>
                <a:gd name="T9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8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2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31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3" y="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52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18" name="Freeform 120">
              <a:extLst>
                <a:ext uri="{FF2B5EF4-FFF2-40B4-BE49-F238E27FC236}">
                  <a16:creationId xmlns:a16="http://schemas.microsoft.com/office/drawing/2014/main" id="{5F324FA3-94F2-42D1-A9AC-635562AA1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1450" y="5240339"/>
              <a:ext cx="231775" cy="812800"/>
            </a:xfrm>
            <a:custGeom>
              <a:avLst/>
              <a:gdLst>
                <a:gd name="T0" fmla="*/ 6 w 22"/>
                <a:gd name="T1" fmla="*/ 56 h 77"/>
                <a:gd name="T2" fmla="*/ 4 w 22"/>
                <a:gd name="T3" fmla="*/ 57 h 77"/>
                <a:gd name="T4" fmla="*/ 2 w 22"/>
                <a:gd name="T5" fmla="*/ 59 h 77"/>
                <a:gd name="T6" fmla="*/ 1 w 22"/>
                <a:gd name="T7" fmla="*/ 61 h 77"/>
                <a:gd name="T8" fmla="*/ 0 w 22"/>
                <a:gd name="T9" fmla="*/ 64 h 77"/>
                <a:gd name="T10" fmla="*/ 0 w 22"/>
                <a:gd name="T11" fmla="*/ 64 h 77"/>
                <a:gd name="T12" fmla="*/ 2 w 22"/>
                <a:gd name="T13" fmla="*/ 68 h 77"/>
                <a:gd name="T14" fmla="*/ 7 w 22"/>
                <a:gd name="T15" fmla="*/ 73 h 77"/>
                <a:gd name="T16" fmla="*/ 14 w 22"/>
                <a:gd name="T17" fmla="*/ 76 h 77"/>
                <a:gd name="T18" fmla="*/ 22 w 22"/>
                <a:gd name="T19" fmla="*/ 77 h 77"/>
                <a:gd name="T20" fmla="*/ 22 w 22"/>
                <a:gd name="T21" fmla="*/ 64 h 77"/>
                <a:gd name="T22" fmla="*/ 17 w 22"/>
                <a:gd name="T23" fmla="*/ 63 h 77"/>
                <a:gd name="T24" fmla="*/ 13 w 22"/>
                <a:gd name="T25" fmla="*/ 60 h 77"/>
                <a:gd name="T26" fmla="*/ 9 w 22"/>
                <a:gd name="T27" fmla="*/ 57 h 77"/>
                <a:gd name="T28" fmla="*/ 6 w 22"/>
                <a:gd name="T29" fmla="*/ 56 h 77"/>
                <a:gd name="T30" fmla="*/ 22 w 22"/>
                <a:gd name="T31" fmla="*/ 0 h 77"/>
                <a:gd name="T32" fmla="*/ 15 w 22"/>
                <a:gd name="T33" fmla="*/ 2 h 77"/>
                <a:gd name="T34" fmla="*/ 9 w 22"/>
                <a:gd name="T35" fmla="*/ 6 h 77"/>
                <a:gd name="T36" fmla="*/ 4 w 22"/>
                <a:gd name="T37" fmla="*/ 12 h 77"/>
                <a:gd name="T38" fmla="*/ 2 w 22"/>
                <a:gd name="T39" fmla="*/ 21 h 77"/>
                <a:gd name="T40" fmla="*/ 2 w 22"/>
                <a:gd name="T41" fmla="*/ 21 h 77"/>
                <a:gd name="T42" fmla="*/ 4 w 22"/>
                <a:gd name="T43" fmla="*/ 30 h 77"/>
                <a:gd name="T44" fmla="*/ 9 w 22"/>
                <a:gd name="T45" fmla="*/ 36 h 77"/>
                <a:gd name="T46" fmla="*/ 16 w 22"/>
                <a:gd name="T47" fmla="*/ 40 h 77"/>
                <a:gd name="T48" fmla="*/ 22 w 22"/>
                <a:gd name="T49" fmla="*/ 42 h 77"/>
                <a:gd name="T50" fmla="*/ 22 w 22"/>
                <a:gd name="T51" fmla="*/ 27 h 77"/>
                <a:gd name="T52" fmla="*/ 18 w 22"/>
                <a:gd name="T53" fmla="*/ 25 h 77"/>
                <a:gd name="T54" fmla="*/ 15 w 22"/>
                <a:gd name="T55" fmla="*/ 19 h 77"/>
                <a:gd name="T56" fmla="*/ 15 w 22"/>
                <a:gd name="T57" fmla="*/ 19 h 77"/>
                <a:gd name="T58" fmla="*/ 18 w 22"/>
                <a:gd name="T59" fmla="*/ 14 h 77"/>
                <a:gd name="T60" fmla="*/ 22 w 22"/>
                <a:gd name="T61" fmla="*/ 12 h 77"/>
                <a:gd name="T62" fmla="*/ 22 w 22"/>
                <a:gd name="T6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77">
                  <a:moveTo>
                    <a:pt x="6" y="56"/>
                  </a:moveTo>
                  <a:cubicBezTo>
                    <a:pt x="5" y="56"/>
                    <a:pt x="5" y="56"/>
                    <a:pt x="4" y="57"/>
                  </a:cubicBezTo>
                  <a:cubicBezTo>
                    <a:pt x="3" y="57"/>
                    <a:pt x="3" y="58"/>
                    <a:pt x="2" y="59"/>
                  </a:cubicBezTo>
                  <a:cubicBezTo>
                    <a:pt x="1" y="60"/>
                    <a:pt x="1" y="60"/>
                    <a:pt x="1" y="61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2" y="68"/>
                  </a:cubicBezTo>
                  <a:cubicBezTo>
                    <a:pt x="3" y="70"/>
                    <a:pt x="5" y="71"/>
                    <a:pt x="7" y="73"/>
                  </a:cubicBezTo>
                  <a:cubicBezTo>
                    <a:pt x="9" y="74"/>
                    <a:pt x="11" y="75"/>
                    <a:pt x="14" y="76"/>
                  </a:cubicBezTo>
                  <a:cubicBezTo>
                    <a:pt x="17" y="77"/>
                    <a:pt x="19" y="77"/>
                    <a:pt x="22" y="77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0" y="64"/>
                    <a:pt x="19" y="63"/>
                    <a:pt x="17" y="63"/>
                  </a:cubicBezTo>
                  <a:cubicBezTo>
                    <a:pt x="15" y="62"/>
                    <a:pt x="14" y="61"/>
                    <a:pt x="13" y="60"/>
                  </a:cubicBezTo>
                  <a:cubicBezTo>
                    <a:pt x="11" y="59"/>
                    <a:pt x="10" y="58"/>
                    <a:pt x="9" y="57"/>
                  </a:cubicBezTo>
                  <a:cubicBezTo>
                    <a:pt x="8" y="57"/>
                    <a:pt x="7" y="56"/>
                    <a:pt x="6" y="56"/>
                  </a:cubicBezTo>
                  <a:moveTo>
                    <a:pt x="22" y="0"/>
                  </a:moveTo>
                  <a:cubicBezTo>
                    <a:pt x="20" y="0"/>
                    <a:pt x="17" y="1"/>
                    <a:pt x="15" y="2"/>
                  </a:cubicBezTo>
                  <a:cubicBezTo>
                    <a:pt x="13" y="3"/>
                    <a:pt x="11" y="4"/>
                    <a:pt x="9" y="6"/>
                  </a:cubicBezTo>
                  <a:cubicBezTo>
                    <a:pt x="7" y="7"/>
                    <a:pt x="5" y="9"/>
                    <a:pt x="4" y="12"/>
                  </a:cubicBezTo>
                  <a:cubicBezTo>
                    <a:pt x="3" y="14"/>
                    <a:pt x="2" y="17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4"/>
                    <a:pt x="3" y="27"/>
                    <a:pt x="4" y="30"/>
                  </a:cubicBezTo>
                  <a:cubicBezTo>
                    <a:pt x="5" y="32"/>
                    <a:pt x="7" y="34"/>
                    <a:pt x="9" y="36"/>
                  </a:cubicBezTo>
                  <a:cubicBezTo>
                    <a:pt x="11" y="37"/>
                    <a:pt x="13" y="39"/>
                    <a:pt x="16" y="40"/>
                  </a:cubicBezTo>
                  <a:cubicBezTo>
                    <a:pt x="18" y="41"/>
                    <a:pt x="20" y="41"/>
                    <a:pt x="22" y="42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9" y="26"/>
                    <a:pt x="18" y="25"/>
                  </a:cubicBezTo>
                  <a:cubicBezTo>
                    <a:pt x="16" y="24"/>
                    <a:pt x="15" y="22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6" y="16"/>
                    <a:pt x="18" y="14"/>
                  </a:cubicBezTo>
                  <a:cubicBezTo>
                    <a:pt x="19" y="13"/>
                    <a:pt x="20" y="13"/>
                    <a:pt x="22" y="12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52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9220" name="Group 124">
            <a:extLst>
              <a:ext uri="{FF2B5EF4-FFF2-40B4-BE49-F238E27FC236}">
                <a16:creationId xmlns:a16="http://schemas.microsoft.com/office/drawing/2014/main" id="{D7467933-5F9B-E8A5-25AB-46CACDF345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4838" y="1643063"/>
            <a:ext cx="6599238" cy="2152650"/>
            <a:chOff x="1981" y="1035"/>
            <a:chExt cx="4157" cy="1356"/>
          </a:xfrm>
        </p:grpSpPr>
        <p:grpSp>
          <p:nvGrpSpPr>
            <p:cNvPr id="9222" name="Group 325">
              <a:extLst>
                <a:ext uri="{FF2B5EF4-FFF2-40B4-BE49-F238E27FC236}">
                  <a16:creationId xmlns:a16="http://schemas.microsoft.com/office/drawing/2014/main" id="{3AEC2BD5-24F6-7807-7954-7C3CF785C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9" y="1035"/>
              <a:ext cx="3064" cy="1237"/>
              <a:chOff x="2949" y="1035"/>
              <a:chExt cx="3064" cy="1237"/>
            </a:xfrm>
          </p:grpSpPr>
          <p:sp>
            <p:nvSpPr>
              <p:cNvPr id="9469" name="Freeform 125">
                <a:extLst>
                  <a:ext uri="{FF2B5EF4-FFF2-40B4-BE49-F238E27FC236}">
                    <a16:creationId xmlns:a16="http://schemas.microsoft.com/office/drawing/2014/main" id="{63ADE8A5-F7E8-59E2-EEA3-8C4376C132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5" y="1614"/>
                <a:ext cx="1353" cy="658"/>
              </a:xfrm>
              <a:custGeom>
                <a:avLst/>
                <a:gdLst>
                  <a:gd name="T0" fmla="*/ 39 w 572"/>
                  <a:gd name="T1" fmla="*/ 263 h 277"/>
                  <a:gd name="T2" fmla="*/ 63 w 572"/>
                  <a:gd name="T3" fmla="*/ 274 h 277"/>
                  <a:gd name="T4" fmla="*/ 155 w 572"/>
                  <a:gd name="T5" fmla="*/ 274 h 277"/>
                  <a:gd name="T6" fmla="*/ 160 w 572"/>
                  <a:gd name="T7" fmla="*/ 277 h 277"/>
                  <a:gd name="T8" fmla="*/ 163 w 572"/>
                  <a:gd name="T9" fmla="*/ 274 h 277"/>
                  <a:gd name="T10" fmla="*/ 164 w 572"/>
                  <a:gd name="T11" fmla="*/ 274 h 277"/>
                  <a:gd name="T12" fmla="*/ 262 w 572"/>
                  <a:gd name="T13" fmla="*/ 274 h 277"/>
                  <a:gd name="T14" fmla="*/ 362 w 572"/>
                  <a:gd name="T15" fmla="*/ 274 h 277"/>
                  <a:gd name="T16" fmla="*/ 372 w 572"/>
                  <a:gd name="T17" fmla="*/ 274 h 277"/>
                  <a:gd name="T18" fmla="*/ 457 w 572"/>
                  <a:gd name="T19" fmla="*/ 274 h 277"/>
                  <a:gd name="T20" fmla="*/ 478 w 572"/>
                  <a:gd name="T21" fmla="*/ 274 h 277"/>
                  <a:gd name="T22" fmla="*/ 476 w 572"/>
                  <a:gd name="T23" fmla="*/ 270 h 277"/>
                  <a:gd name="T24" fmla="*/ 369 w 572"/>
                  <a:gd name="T25" fmla="*/ 270 h 277"/>
                  <a:gd name="T26" fmla="*/ 259 w 572"/>
                  <a:gd name="T27" fmla="*/ 270 h 277"/>
                  <a:gd name="T28" fmla="*/ 160 w 572"/>
                  <a:gd name="T29" fmla="*/ 270 h 277"/>
                  <a:gd name="T30" fmla="*/ 157 w 572"/>
                  <a:gd name="T31" fmla="*/ 274 h 277"/>
                  <a:gd name="T32" fmla="*/ 152 w 572"/>
                  <a:gd name="T33" fmla="*/ 270 h 277"/>
                  <a:gd name="T34" fmla="*/ 60 w 572"/>
                  <a:gd name="T35" fmla="*/ 270 h 277"/>
                  <a:gd name="T36" fmla="*/ 39 w 572"/>
                  <a:gd name="T37" fmla="*/ 263 h 277"/>
                  <a:gd name="T38" fmla="*/ 0 w 572"/>
                  <a:gd name="T39" fmla="*/ 151 h 277"/>
                  <a:gd name="T40" fmla="*/ 0 w 572"/>
                  <a:gd name="T41" fmla="*/ 151 h 277"/>
                  <a:gd name="T42" fmla="*/ 106 w 572"/>
                  <a:gd name="T43" fmla="*/ 235 h 277"/>
                  <a:gd name="T44" fmla="*/ 107 w 572"/>
                  <a:gd name="T45" fmla="*/ 235 h 277"/>
                  <a:gd name="T46" fmla="*/ 0 w 572"/>
                  <a:gd name="T47" fmla="*/ 151 h 277"/>
                  <a:gd name="T48" fmla="*/ 565 w 572"/>
                  <a:gd name="T49" fmla="*/ 0 h 277"/>
                  <a:gd name="T50" fmla="*/ 569 w 572"/>
                  <a:gd name="T51" fmla="*/ 11 h 277"/>
                  <a:gd name="T52" fmla="*/ 569 w 572"/>
                  <a:gd name="T53" fmla="*/ 154 h 277"/>
                  <a:gd name="T54" fmla="*/ 572 w 572"/>
                  <a:gd name="T55" fmla="*/ 155 h 277"/>
                  <a:gd name="T56" fmla="*/ 572 w 572"/>
                  <a:gd name="T57" fmla="*/ 14 h 277"/>
                  <a:gd name="T58" fmla="*/ 565 w 572"/>
                  <a:gd name="T5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72" h="277">
                    <a:moveTo>
                      <a:pt x="39" y="263"/>
                    </a:moveTo>
                    <a:cubicBezTo>
                      <a:pt x="45" y="269"/>
                      <a:pt x="54" y="274"/>
                      <a:pt x="63" y="274"/>
                    </a:cubicBezTo>
                    <a:cubicBezTo>
                      <a:pt x="155" y="274"/>
                      <a:pt x="155" y="274"/>
                      <a:pt x="155" y="274"/>
                    </a:cubicBezTo>
                    <a:cubicBezTo>
                      <a:pt x="160" y="277"/>
                      <a:pt x="160" y="277"/>
                      <a:pt x="160" y="277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4" y="274"/>
                      <a:pt x="164" y="274"/>
                      <a:pt x="164" y="274"/>
                    </a:cubicBezTo>
                    <a:cubicBezTo>
                      <a:pt x="262" y="274"/>
                      <a:pt x="262" y="274"/>
                      <a:pt x="262" y="274"/>
                    </a:cubicBezTo>
                    <a:cubicBezTo>
                      <a:pt x="362" y="274"/>
                      <a:pt x="362" y="274"/>
                      <a:pt x="362" y="274"/>
                    </a:cubicBezTo>
                    <a:cubicBezTo>
                      <a:pt x="372" y="274"/>
                      <a:pt x="372" y="274"/>
                      <a:pt x="372" y="274"/>
                    </a:cubicBezTo>
                    <a:cubicBezTo>
                      <a:pt x="457" y="274"/>
                      <a:pt x="457" y="274"/>
                      <a:pt x="457" y="274"/>
                    </a:cubicBezTo>
                    <a:cubicBezTo>
                      <a:pt x="478" y="274"/>
                      <a:pt x="478" y="274"/>
                      <a:pt x="478" y="274"/>
                    </a:cubicBezTo>
                    <a:cubicBezTo>
                      <a:pt x="478" y="273"/>
                      <a:pt x="477" y="272"/>
                      <a:pt x="476" y="270"/>
                    </a:cubicBezTo>
                    <a:cubicBezTo>
                      <a:pt x="369" y="270"/>
                      <a:pt x="369" y="270"/>
                      <a:pt x="369" y="270"/>
                    </a:cubicBezTo>
                    <a:cubicBezTo>
                      <a:pt x="259" y="270"/>
                      <a:pt x="259" y="270"/>
                      <a:pt x="259" y="270"/>
                    </a:cubicBezTo>
                    <a:cubicBezTo>
                      <a:pt x="160" y="270"/>
                      <a:pt x="160" y="270"/>
                      <a:pt x="160" y="270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52" y="270"/>
                      <a:pt x="152" y="270"/>
                      <a:pt x="152" y="270"/>
                    </a:cubicBezTo>
                    <a:cubicBezTo>
                      <a:pt x="60" y="270"/>
                      <a:pt x="60" y="270"/>
                      <a:pt x="60" y="270"/>
                    </a:cubicBezTo>
                    <a:cubicBezTo>
                      <a:pt x="52" y="270"/>
                      <a:pt x="45" y="268"/>
                      <a:pt x="39" y="263"/>
                    </a:cubicBezTo>
                    <a:moveTo>
                      <a:pt x="0" y="151"/>
                    </a:moveTo>
                    <a:cubicBezTo>
                      <a:pt x="0" y="151"/>
                      <a:pt x="0" y="151"/>
                      <a:pt x="0" y="151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7" y="235"/>
                      <a:pt x="107" y="235"/>
                      <a:pt x="107" y="235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65" y="0"/>
                    </a:moveTo>
                    <a:cubicBezTo>
                      <a:pt x="567" y="3"/>
                      <a:pt x="569" y="7"/>
                      <a:pt x="569" y="11"/>
                    </a:cubicBezTo>
                    <a:cubicBezTo>
                      <a:pt x="569" y="154"/>
                      <a:pt x="569" y="154"/>
                      <a:pt x="569" y="154"/>
                    </a:cubicBezTo>
                    <a:cubicBezTo>
                      <a:pt x="570" y="155"/>
                      <a:pt x="571" y="155"/>
                      <a:pt x="572" y="155"/>
                    </a:cubicBezTo>
                    <a:cubicBezTo>
                      <a:pt x="572" y="14"/>
                      <a:pt x="572" y="14"/>
                      <a:pt x="572" y="14"/>
                    </a:cubicBezTo>
                    <a:cubicBezTo>
                      <a:pt x="572" y="9"/>
                      <a:pt x="569" y="4"/>
                      <a:pt x="565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0" name="Freeform 126">
                <a:extLst>
                  <a:ext uri="{FF2B5EF4-FFF2-40B4-BE49-F238E27FC236}">
                    <a16:creationId xmlns:a16="http://schemas.microsoft.com/office/drawing/2014/main" id="{D61A55A4-F9B3-D24A-8112-A51156B27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1600"/>
                <a:ext cx="206" cy="451"/>
              </a:xfrm>
              <a:custGeom>
                <a:avLst/>
                <a:gdLst>
                  <a:gd name="T0" fmla="*/ 206 w 206"/>
                  <a:gd name="T1" fmla="*/ 444 h 451"/>
                  <a:gd name="T2" fmla="*/ 192 w 206"/>
                  <a:gd name="T3" fmla="*/ 451 h 451"/>
                  <a:gd name="T4" fmla="*/ 0 w 206"/>
                  <a:gd name="T5" fmla="*/ 7 h 451"/>
                  <a:gd name="T6" fmla="*/ 14 w 206"/>
                  <a:gd name="T7" fmla="*/ 0 h 451"/>
                  <a:gd name="T8" fmla="*/ 206 w 206"/>
                  <a:gd name="T9" fmla="*/ 444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451">
                    <a:moveTo>
                      <a:pt x="206" y="444"/>
                    </a:moveTo>
                    <a:lnTo>
                      <a:pt x="192" y="451"/>
                    </a:lnTo>
                    <a:lnTo>
                      <a:pt x="0" y="7"/>
                    </a:lnTo>
                    <a:lnTo>
                      <a:pt x="14" y="0"/>
                    </a:lnTo>
                    <a:lnTo>
                      <a:pt x="206" y="444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1" name="Freeform 127">
                <a:extLst>
                  <a:ext uri="{FF2B5EF4-FFF2-40B4-BE49-F238E27FC236}">
                    <a16:creationId xmlns:a16="http://schemas.microsoft.com/office/drawing/2014/main" id="{3AECF547-D121-4D45-1C52-3500E6A71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1600"/>
                <a:ext cx="206" cy="451"/>
              </a:xfrm>
              <a:custGeom>
                <a:avLst/>
                <a:gdLst>
                  <a:gd name="T0" fmla="*/ 206 w 206"/>
                  <a:gd name="T1" fmla="*/ 444 h 451"/>
                  <a:gd name="T2" fmla="*/ 192 w 206"/>
                  <a:gd name="T3" fmla="*/ 451 h 451"/>
                  <a:gd name="T4" fmla="*/ 0 w 206"/>
                  <a:gd name="T5" fmla="*/ 7 h 451"/>
                  <a:gd name="T6" fmla="*/ 14 w 206"/>
                  <a:gd name="T7" fmla="*/ 0 h 451"/>
                  <a:gd name="T8" fmla="*/ 206 w 206"/>
                  <a:gd name="T9" fmla="*/ 444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451">
                    <a:moveTo>
                      <a:pt x="206" y="444"/>
                    </a:moveTo>
                    <a:lnTo>
                      <a:pt x="192" y="451"/>
                    </a:lnTo>
                    <a:lnTo>
                      <a:pt x="0" y="7"/>
                    </a:lnTo>
                    <a:lnTo>
                      <a:pt x="14" y="0"/>
                    </a:lnTo>
                    <a:lnTo>
                      <a:pt x="206" y="4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2" name="Freeform 128">
                <a:extLst>
                  <a:ext uri="{FF2B5EF4-FFF2-40B4-BE49-F238E27FC236}">
                    <a16:creationId xmlns:a16="http://schemas.microsoft.com/office/drawing/2014/main" id="{A88C29C5-6291-659B-5E86-0CA855E2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607"/>
                <a:ext cx="426" cy="547"/>
              </a:xfrm>
              <a:custGeom>
                <a:avLst/>
                <a:gdLst>
                  <a:gd name="T0" fmla="*/ 426 w 426"/>
                  <a:gd name="T1" fmla="*/ 444 h 547"/>
                  <a:gd name="T2" fmla="*/ 191 w 426"/>
                  <a:gd name="T3" fmla="*/ 547 h 547"/>
                  <a:gd name="T4" fmla="*/ 0 w 426"/>
                  <a:gd name="T5" fmla="*/ 100 h 547"/>
                  <a:gd name="T6" fmla="*/ 234 w 426"/>
                  <a:gd name="T7" fmla="*/ 0 h 547"/>
                  <a:gd name="T8" fmla="*/ 426 w 426"/>
                  <a:gd name="T9" fmla="*/ 444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547">
                    <a:moveTo>
                      <a:pt x="426" y="444"/>
                    </a:moveTo>
                    <a:lnTo>
                      <a:pt x="191" y="547"/>
                    </a:lnTo>
                    <a:lnTo>
                      <a:pt x="0" y="100"/>
                    </a:lnTo>
                    <a:lnTo>
                      <a:pt x="234" y="0"/>
                    </a:lnTo>
                    <a:lnTo>
                      <a:pt x="426" y="444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3" name="Freeform 129">
                <a:extLst>
                  <a:ext uri="{FF2B5EF4-FFF2-40B4-BE49-F238E27FC236}">
                    <a16:creationId xmlns:a16="http://schemas.microsoft.com/office/drawing/2014/main" id="{B83767CB-E62D-71DD-ABD3-DCE0C86B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607"/>
                <a:ext cx="426" cy="547"/>
              </a:xfrm>
              <a:custGeom>
                <a:avLst/>
                <a:gdLst>
                  <a:gd name="T0" fmla="*/ 426 w 426"/>
                  <a:gd name="T1" fmla="*/ 444 h 547"/>
                  <a:gd name="T2" fmla="*/ 191 w 426"/>
                  <a:gd name="T3" fmla="*/ 547 h 547"/>
                  <a:gd name="T4" fmla="*/ 0 w 426"/>
                  <a:gd name="T5" fmla="*/ 100 h 547"/>
                  <a:gd name="T6" fmla="*/ 234 w 426"/>
                  <a:gd name="T7" fmla="*/ 0 h 547"/>
                  <a:gd name="T8" fmla="*/ 426 w 426"/>
                  <a:gd name="T9" fmla="*/ 444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547">
                    <a:moveTo>
                      <a:pt x="426" y="444"/>
                    </a:moveTo>
                    <a:lnTo>
                      <a:pt x="191" y="547"/>
                    </a:lnTo>
                    <a:lnTo>
                      <a:pt x="0" y="100"/>
                    </a:lnTo>
                    <a:lnTo>
                      <a:pt x="234" y="0"/>
                    </a:lnTo>
                    <a:lnTo>
                      <a:pt x="426" y="4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4" name="Freeform 130">
                <a:extLst>
                  <a:ext uri="{FF2B5EF4-FFF2-40B4-BE49-F238E27FC236}">
                    <a16:creationId xmlns:a16="http://schemas.microsoft.com/office/drawing/2014/main" id="{828D1729-A1E3-4A3F-80E6-9606C1EEF2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1631"/>
                <a:ext cx="378" cy="499"/>
              </a:xfrm>
              <a:custGeom>
                <a:avLst/>
                <a:gdLst>
                  <a:gd name="T0" fmla="*/ 47 w 378"/>
                  <a:gd name="T1" fmla="*/ 104 h 499"/>
                  <a:gd name="T2" fmla="*/ 182 w 378"/>
                  <a:gd name="T3" fmla="*/ 45 h 499"/>
                  <a:gd name="T4" fmla="*/ 331 w 378"/>
                  <a:gd name="T5" fmla="*/ 392 h 499"/>
                  <a:gd name="T6" fmla="*/ 196 w 378"/>
                  <a:gd name="T7" fmla="*/ 451 h 499"/>
                  <a:gd name="T8" fmla="*/ 47 w 378"/>
                  <a:gd name="T9" fmla="*/ 104 h 499"/>
                  <a:gd name="T10" fmla="*/ 0 w 378"/>
                  <a:gd name="T11" fmla="*/ 85 h 499"/>
                  <a:gd name="T12" fmla="*/ 177 w 378"/>
                  <a:gd name="T13" fmla="*/ 499 h 499"/>
                  <a:gd name="T14" fmla="*/ 378 w 378"/>
                  <a:gd name="T15" fmla="*/ 411 h 499"/>
                  <a:gd name="T16" fmla="*/ 201 w 378"/>
                  <a:gd name="T17" fmla="*/ 0 h 499"/>
                  <a:gd name="T18" fmla="*/ 0 w 378"/>
                  <a:gd name="T19" fmla="*/ 85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499">
                    <a:moveTo>
                      <a:pt x="47" y="104"/>
                    </a:moveTo>
                    <a:lnTo>
                      <a:pt x="182" y="45"/>
                    </a:lnTo>
                    <a:lnTo>
                      <a:pt x="331" y="392"/>
                    </a:lnTo>
                    <a:lnTo>
                      <a:pt x="196" y="451"/>
                    </a:lnTo>
                    <a:lnTo>
                      <a:pt x="47" y="104"/>
                    </a:lnTo>
                    <a:close/>
                    <a:moveTo>
                      <a:pt x="0" y="85"/>
                    </a:moveTo>
                    <a:lnTo>
                      <a:pt x="177" y="499"/>
                    </a:lnTo>
                    <a:lnTo>
                      <a:pt x="378" y="411"/>
                    </a:lnTo>
                    <a:lnTo>
                      <a:pt x="201" y="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5" name="Freeform 131">
                <a:extLst>
                  <a:ext uri="{FF2B5EF4-FFF2-40B4-BE49-F238E27FC236}">
                    <a16:creationId xmlns:a16="http://schemas.microsoft.com/office/drawing/2014/main" id="{826E325A-6401-183E-F92B-8AC552F4C9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1631"/>
                <a:ext cx="378" cy="499"/>
              </a:xfrm>
              <a:custGeom>
                <a:avLst/>
                <a:gdLst>
                  <a:gd name="T0" fmla="*/ 47 w 378"/>
                  <a:gd name="T1" fmla="*/ 104 h 499"/>
                  <a:gd name="T2" fmla="*/ 182 w 378"/>
                  <a:gd name="T3" fmla="*/ 45 h 499"/>
                  <a:gd name="T4" fmla="*/ 331 w 378"/>
                  <a:gd name="T5" fmla="*/ 392 h 499"/>
                  <a:gd name="T6" fmla="*/ 196 w 378"/>
                  <a:gd name="T7" fmla="*/ 451 h 499"/>
                  <a:gd name="T8" fmla="*/ 47 w 378"/>
                  <a:gd name="T9" fmla="*/ 104 h 499"/>
                  <a:gd name="T10" fmla="*/ 0 w 378"/>
                  <a:gd name="T11" fmla="*/ 85 h 499"/>
                  <a:gd name="T12" fmla="*/ 177 w 378"/>
                  <a:gd name="T13" fmla="*/ 499 h 499"/>
                  <a:gd name="T14" fmla="*/ 378 w 378"/>
                  <a:gd name="T15" fmla="*/ 411 h 499"/>
                  <a:gd name="T16" fmla="*/ 201 w 378"/>
                  <a:gd name="T17" fmla="*/ 0 h 499"/>
                  <a:gd name="T18" fmla="*/ 0 w 378"/>
                  <a:gd name="T19" fmla="*/ 85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499">
                    <a:moveTo>
                      <a:pt x="47" y="104"/>
                    </a:moveTo>
                    <a:lnTo>
                      <a:pt x="182" y="45"/>
                    </a:lnTo>
                    <a:lnTo>
                      <a:pt x="331" y="392"/>
                    </a:lnTo>
                    <a:lnTo>
                      <a:pt x="196" y="451"/>
                    </a:lnTo>
                    <a:lnTo>
                      <a:pt x="47" y="104"/>
                    </a:lnTo>
                    <a:moveTo>
                      <a:pt x="0" y="85"/>
                    </a:moveTo>
                    <a:lnTo>
                      <a:pt x="177" y="499"/>
                    </a:lnTo>
                    <a:lnTo>
                      <a:pt x="378" y="411"/>
                    </a:lnTo>
                    <a:lnTo>
                      <a:pt x="201" y="0"/>
                    </a:lnTo>
                    <a:lnTo>
                      <a:pt x="0" y="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6" name="Freeform 132">
                <a:extLst>
                  <a:ext uri="{FF2B5EF4-FFF2-40B4-BE49-F238E27FC236}">
                    <a16:creationId xmlns:a16="http://schemas.microsoft.com/office/drawing/2014/main" id="{819D80E8-B24C-7098-0A2F-A7CE9F09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2044"/>
                <a:ext cx="97" cy="86"/>
              </a:xfrm>
              <a:custGeom>
                <a:avLst/>
                <a:gdLst>
                  <a:gd name="T0" fmla="*/ 0 w 41"/>
                  <a:gd name="T1" fmla="*/ 7 h 36"/>
                  <a:gd name="T2" fmla="*/ 41 w 41"/>
                  <a:gd name="T3" fmla="*/ 23 h 36"/>
                  <a:gd name="T4" fmla="*/ 12 w 41"/>
                  <a:gd name="T5" fmla="*/ 36 h 36"/>
                  <a:gd name="T6" fmla="*/ 0 w 41"/>
                  <a:gd name="T7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6">
                    <a:moveTo>
                      <a:pt x="0" y="7"/>
                    </a:moveTo>
                    <a:cubicBezTo>
                      <a:pt x="16" y="0"/>
                      <a:pt x="34" y="7"/>
                      <a:pt x="41" y="23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7" name="Freeform 133">
                <a:extLst>
                  <a:ext uri="{FF2B5EF4-FFF2-40B4-BE49-F238E27FC236}">
                    <a16:creationId xmlns:a16="http://schemas.microsoft.com/office/drawing/2014/main" id="{7CDF155B-F483-14C8-7E98-A7D92D33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688"/>
                <a:ext cx="85" cy="97"/>
              </a:xfrm>
              <a:custGeom>
                <a:avLst/>
                <a:gdLst>
                  <a:gd name="T0" fmla="*/ 13 w 36"/>
                  <a:gd name="T1" fmla="*/ 41 h 41"/>
                  <a:gd name="T2" fmla="*/ 29 w 36"/>
                  <a:gd name="T3" fmla="*/ 0 h 41"/>
                  <a:gd name="T4" fmla="*/ 0 w 36"/>
                  <a:gd name="T5" fmla="*/ 12 h 41"/>
                  <a:gd name="T6" fmla="*/ 13 w 36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1">
                    <a:moveTo>
                      <a:pt x="13" y="41"/>
                    </a:moveTo>
                    <a:cubicBezTo>
                      <a:pt x="29" y="34"/>
                      <a:pt x="36" y="16"/>
                      <a:pt x="29" y="0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3" y="41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8" name="Freeform 134">
                <a:extLst>
                  <a:ext uri="{FF2B5EF4-FFF2-40B4-BE49-F238E27FC236}">
                    <a16:creationId xmlns:a16="http://schemas.microsoft.com/office/drawing/2014/main" id="{657087E2-7C0B-6DCA-B54A-B2741536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1973"/>
                <a:ext cx="85" cy="100"/>
              </a:xfrm>
              <a:custGeom>
                <a:avLst/>
                <a:gdLst>
                  <a:gd name="T0" fmla="*/ 24 w 36"/>
                  <a:gd name="T1" fmla="*/ 0 h 42"/>
                  <a:gd name="T2" fmla="*/ 7 w 36"/>
                  <a:gd name="T3" fmla="*/ 42 h 42"/>
                  <a:gd name="T4" fmla="*/ 36 w 36"/>
                  <a:gd name="T5" fmla="*/ 29 h 42"/>
                  <a:gd name="T6" fmla="*/ 24 w 36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2">
                    <a:moveTo>
                      <a:pt x="24" y="0"/>
                    </a:moveTo>
                    <a:cubicBezTo>
                      <a:pt x="8" y="7"/>
                      <a:pt x="0" y="26"/>
                      <a:pt x="7" y="42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9" name="Freeform 135">
                <a:extLst>
                  <a:ext uri="{FF2B5EF4-FFF2-40B4-BE49-F238E27FC236}">
                    <a16:creationId xmlns:a16="http://schemas.microsoft.com/office/drawing/2014/main" id="{B02EA69F-6E09-DD6A-BAAB-424C4A015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631"/>
                <a:ext cx="99" cy="83"/>
              </a:xfrm>
              <a:custGeom>
                <a:avLst/>
                <a:gdLst>
                  <a:gd name="T0" fmla="*/ 42 w 42"/>
                  <a:gd name="T1" fmla="*/ 28 h 35"/>
                  <a:gd name="T2" fmla="*/ 0 w 42"/>
                  <a:gd name="T3" fmla="*/ 12 h 35"/>
                  <a:gd name="T4" fmla="*/ 29 w 42"/>
                  <a:gd name="T5" fmla="*/ 0 h 35"/>
                  <a:gd name="T6" fmla="*/ 42 w 42"/>
                  <a:gd name="T7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42" y="28"/>
                    </a:moveTo>
                    <a:cubicBezTo>
                      <a:pt x="26" y="35"/>
                      <a:pt x="7" y="28"/>
                      <a:pt x="0" y="12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42" y="28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0" name="Freeform 136">
                <a:extLst>
                  <a:ext uri="{FF2B5EF4-FFF2-40B4-BE49-F238E27FC236}">
                    <a16:creationId xmlns:a16="http://schemas.microsoft.com/office/drawing/2014/main" id="{2621AE9F-0393-3F34-1378-2C14D69A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961"/>
                <a:ext cx="80" cy="81"/>
              </a:xfrm>
              <a:custGeom>
                <a:avLst/>
                <a:gdLst>
                  <a:gd name="T0" fmla="*/ 11 w 34"/>
                  <a:gd name="T1" fmla="*/ 4 h 34"/>
                  <a:gd name="T2" fmla="*/ 3 w 34"/>
                  <a:gd name="T3" fmla="*/ 23 h 34"/>
                  <a:gd name="T4" fmla="*/ 23 w 34"/>
                  <a:gd name="T5" fmla="*/ 31 h 34"/>
                  <a:gd name="T6" fmla="*/ 31 w 34"/>
                  <a:gd name="T7" fmla="*/ 11 h 34"/>
                  <a:gd name="T8" fmla="*/ 11 w 34"/>
                  <a:gd name="T9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1" y="4"/>
                    </a:moveTo>
                    <a:cubicBezTo>
                      <a:pt x="4" y="7"/>
                      <a:pt x="0" y="16"/>
                      <a:pt x="3" y="23"/>
                    </a:cubicBezTo>
                    <a:cubicBezTo>
                      <a:pt x="7" y="31"/>
                      <a:pt x="15" y="34"/>
                      <a:pt x="23" y="31"/>
                    </a:cubicBezTo>
                    <a:cubicBezTo>
                      <a:pt x="31" y="28"/>
                      <a:pt x="34" y="19"/>
                      <a:pt x="31" y="11"/>
                    </a:cubicBezTo>
                    <a:cubicBezTo>
                      <a:pt x="28" y="4"/>
                      <a:pt x="19" y="0"/>
                      <a:pt x="11" y="4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1" name="Freeform 137">
                <a:extLst>
                  <a:ext uri="{FF2B5EF4-FFF2-40B4-BE49-F238E27FC236}">
                    <a16:creationId xmlns:a16="http://schemas.microsoft.com/office/drawing/2014/main" id="{8E074186-D542-2298-0DD2-20AFC16E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804"/>
                <a:ext cx="149" cy="150"/>
              </a:xfrm>
              <a:custGeom>
                <a:avLst/>
                <a:gdLst>
                  <a:gd name="T0" fmla="*/ 20 w 63"/>
                  <a:gd name="T1" fmla="*/ 6 h 63"/>
                  <a:gd name="T2" fmla="*/ 6 w 63"/>
                  <a:gd name="T3" fmla="*/ 43 h 63"/>
                  <a:gd name="T4" fmla="*/ 42 w 63"/>
                  <a:gd name="T5" fmla="*/ 57 h 63"/>
                  <a:gd name="T6" fmla="*/ 57 w 63"/>
                  <a:gd name="T7" fmla="*/ 21 h 63"/>
                  <a:gd name="T8" fmla="*/ 20 w 63"/>
                  <a:gd name="T9" fmla="*/ 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20" y="6"/>
                    </a:moveTo>
                    <a:cubicBezTo>
                      <a:pt x="6" y="12"/>
                      <a:pt x="0" y="29"/>
                      <a:pt x="6" y="43"/>
                    </a:cubicBezTo>
                    <a:cubicBezTo>
                      <a:pt x="12" y="57"/>
                      <a:pt x="28" y="63"/>
                      <a:pt x="42" y="57"/>
                    </a:cubicBezTo>
                    <a:cubicBezTo>
                      <a:pt x="56" y="51"/>
                      <a:pt x="63" y="35"/>
                      <a:pt x="57" y="21"/>
                    </a:cubicBezTo>
                    <a:cubicBezTo>
                      <a:pt x="51" y="7"/>
                      <a:pt x="34" y="0"/>
                      <a:pt x="20" y="6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2" name="Freeform 138">
                <a:extLst>
                  <a:ext uri="{FF2B5EF4-FFF2-40B4-BE49-F238E27FC236}">
                    <a16:creationId xmlns:a16="http://schemas.microsoft.com/office/drawing/2014/main" id="{712DC4E7-182A-F4FC-054F-B01D83D23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728"/>
                <a:ext cx="80" cy="79"/>
              </a:xfrm>
              <a:custGeom>
                <a:avLst/>
                <a:gdLst>
                  <a:gd name="T0" fmla="*/ 11 w 34"/>
                  <a:gd name="T1" fmla="*/ 3 h 33"/>
                  <a:gd name="T2" fmla="*/ 3 w 34"/>
                  <a:gd name="T3" fmla="*/ 22 h 33"/>
                  <a:gd name="T4" fmla="*/ 23 w 34"/>
                  <a:gd name="T5" fmla="*/ 30 h 33"/>
                  <a:gd name="T6" fmla="*/ 30 w 34"/>
                  <a:gd name="T7" fmla="*/ 11 h 33"/>
                  <a:gd name="T8" fmla="*/ 11 w 34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11" y="3"/>
                    </a:moveTo>
                    <a:cubicBezTo>
                      <a:pt x="3" y="6"/>
                      <a:pt x="0" y="15"/>
                      <a:pt x="3" y="22"/>
                    </a:cubicBezTo>
                    <a:cubicBezTo>
                      <a:pt x="6" y="30"/>
                      <a:pt x="15" y="33"/>
                      <a:pt x="23" y="30"/>
                    </a:cubicBezTo>
                    <a:cubicBezTo>
                      <a:pt x="30" y="27"/>
                      <a:pt x="34" y="18"/>
                      <a:pt x="30" y="11"/>
                    </a:cubicBezTo>
                    <a:cubicBezTo>
                      <a:pt x="27" y="3"/>
                      <a:pt x="18" y="0"/>
                      <a:pt x="11" y="3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3" name="Freeform 139">
                <a:extLst>
                  <a:ext uri="{FF2B5EF4-FFF2-40B4-BE49-F238E27FC236}">
                    <a16:creationId xmlns:a16="http://schemas.microsoft.com/office/drawing/2014/main" id="{663C9B1F-1F7B-F6AB-D7D8-D6F740D01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840"/>
                <a:ext cx="99" cy="78"/>
              </a:xfrm>
              <a:custGeom>
                <a:avLst/>
                <a:gdLst>
                  <a:gd name="T0" fmla="*/ 18 w 42"/>
                  <a:gd name="T1" fmla="*/ 31 h 33"/>
                  <a:gd name="T2" fmla="*/ 6 w 42"/>
                  <a:gd name="T3" fmla="*/ 26 h 33"/>
                  <a:gd name="T4" fmla="*/ 2 w 42"/>
                  <a:gd name="T5" fmla="*/ 27 h 33"/>
                  <a:gd name="T6" fmla="*/ 0 w 42"/>
                  <a:gd name="T7" fmla="*/ 23 h 33"/>
                  <a:gd name="T8" fmla="*/ 4 w 42"/>
                  <a:gd name="T9" fmla="*/ 22 h 33"/>
                  <a:gd name="T10" fmla="*/ 2 w 42"/>
                  <a:gd name="T11" fmla="*/ 13 h 33"/>
                  <a:gd name="T12" fmla="*/ 8 w 42"/>
                  <a:gd name="T13" fmla="*/ 11 h 33"/>
                  <a:gd name="T14" fmla="*/ 11 w 42"/>
                  <a:gd name="T15" fmla="*/ 21 h 33"/>
                  <a:gd name="T16" fmla="*/ 16 w 42"/>
                  <a:gd name="T17" fmla="*/ 23 h 33"/>
                  <a:gd name="T18" fmla="*/ 17 w 42"/>
                  <a:gd name="T19" fmla="*/ 23 h 33"/>
                  <a:gd name="T20" fmla="*/ 18 w 42"/>
                  <a:gd name="T21" fmla="*/ 19 h 33"/>
                  <a:gd name="T22" fmla="*/ 16 w 42"/>
                  <a:gd name="T23" fmla="*/ 15 h 33"/>
                  <a:gd name="T24" fmla="*/ 22 w 42"/>
                  <a:gd name="T25" fmla="*/ 4 h 33"/>
                  <a:gd name="T26" fmla="*/ 24 w 42"/>
                  <a:gd name="T27" fmla="*/ 3 h 33"/>
                  <a:gd name="T28" fmla="*/ 37 w 42"/>
                  <a:gd name="T29" fmla="*/ 8 h 33"/>
                  <a:gd name="T30" fmla="*/ 40 w 42"/>
                  <a:gd name="T31" fmla="*/ 6 h 33"/>
                  <a:gd name="T32" fmla="*/ 42 w 42"/>
                  <a:gd name="T33" fmla="*/ 10 h 33"/>
                  <a:gd name="T34" fmla="*/ 38 w 42"/>
                  <a:gd name="T35" fmla="*/ 12 h 33"/>
                  <a:gd name="T36" fmla="*/ 40 w 42"/>
                  <a:gd name="T37" fmla="*/ 20 h 33"/>
                  <a:gd name="T38" fmla="*/ 35 w 42"/>
                  <a:gd name="T39" fmla="*/ 22 h 33"/>
                  <a:gd name="T40" fmla="*/ 31 w 42"/>
                  <a:gd name="T41" fmla="*/ 12 h 33"/>
                  <a:gd name="T42" fmla="*/ 27 w 42"/>
                  <a:gd name="T43" fmla="*/ 10 h 33"/>
                  <a:gd name="T44" fmla="*/ 26 w 42"/>
                  <a:gd name="T45" fmla="*/ 10 h 33"/>
                  <a:gd name="T46" fmla="*/ 24 w 42"/>
                  <a:gd name="T47" fmla="*/ 14 h 33"/>
                  <a:gd name="T48" fmla="*/ 26 w 42"/>
                  <a:gd name="T49" fmla="*/ 17 h 33"/>
                  <a:gd name="T50" fmla="*/ 21 w 42"/>
                  <a:gd name="T51" fmla="*/ 30 h 33"/>
                  <a:gd name="T52" fmla="*/ 18 w 42"/>
                  <a:gd name="T5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" h="33">
                    <a:moveTo>
                      <a:pt x="18" y="31"/>
                    </a:moveTo>
                    <a:cubicBezTo>
                      <a:pt x="12" y="33"/>
                      <a:pt x="8" y="30"/>
                      <a:pt x="6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18"/>
                      <a:pt x="2" y="16"/>
                      <a:pt x="2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4"/>
                      <a:pt x="10" y="19"/>
                      <a:pt x="11" y="21"/>
                    </a:cubicBezTo>
                    <a:cubicBezTo>
                      <a:pt x="12" y="23"/>
                      <a:pt x="13" y="24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2"/>
                      <a:pt x="19" y="21"/>
                      <a:pt x="18" y="1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4" y="9"/>
                      <a:pt x="18" y="5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31" y="0"/>
                      <a:pt x="35" y="3"/>
                      <a:pt x="37" y="8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40" y="15"/>
                      <a:pt x="40" y="17"/>
                      <a:pt x="40" y="20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4" y="21"/>
                      <a:pt x="33" y="16"/>
                      <a:pt x="31" y="12"/>
                    </a:cubicBezTo>
                    <a:cubicBezTo>
                      <a:pt x="30" y="10"/>
                      <a:pt x="29" y="9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11"/>
                      <a:pt x="24" y="12"/>
                      <a:pt x="24" y="14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25"/>
                      <a:pt x="23" y="29"/>
                      <a:pt x="21" y="30"/>
                    </a:cubicBezTo>
                    <a:cubicBezTo>
                      <a:pt x="18" y="31"/>
                      <a:pt x="18" y="31"/>
                      <a:pt x="18" y="31"/>
                    </a:cubicBezTo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4" name="Freeform 140">
                <a:extLst>
                  <a:ext uri="{FF2B5EF4-FFF2-40B4-BE49-F238E27FC236}">
                    <a16:creationId xmlns:a16="http://schemas.microsoft.com/office/drawing/2014/main" id="{049A19B6-1A28-2DF1-F05E-37549FE1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752"/>
                <a:ext cx="388" cy="314"/>
              </a:xfrm>
              <a:custGeom>
                <a:avLst/>
                <a:gdLst>
                  <a:gd name="T0" fmla="*/ 388 w 388"/>
                  <a:gd name="T1" fmla="*/ 299 h 314"/>
                  <a:gd name="T2" fmla="*/ 376 w 388"/>
                  <a:gd name="T3" fmla="*/ 314 h 314"/>
                  <a:gd name="T4" fmla="*/ 0 w 388"/>
                  <a:gd name="T5" fmla="*/ 12 h 314"/>
                  <a:gd name="T6" fmla="*/ 9 w 388"/>
                  <a:gd name="T7" fmla="*/ 0 h 314"/>
                  <a:gd name="T8" fmla="*/ 388 w 388"/>
                  <a:gd name="T9" fmla="*/ 299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314">
                    <a:moveTo>
                      <a:pt x="388" y="299"/>
                    </a:moveTo>
                    <a:lnTo>
                      <a:pt x="376" y="314"/>
                    </a:lnTo>
                    <a:lnTo>
                      <a:pt x="0" y="12"/>
                    </a:lnTo>
                    <a:lnTo>
                      <a:pt x="9" y="0"/>
                    </a:lnTo>
                    <a:lnTo>
                      <a:pt x="388" y="299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5" name="Freeform 141">
                <a:extLst>
                  <a:ext uri="{FF2B5EF4-FFF2-40B4-BE49-F238E27FC236}">
                    <a16:creationId xmlns:a16="http://schemas.microsoft.com/office/drawing/2014/main" id="{F38E6686-E776-60E2-925D-943EDB909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752"/>
                <a:ext cx="388" cy="314"/>
              </a:xfrm>
              <a:custGeom>
                <a:avLst/>
                <a:gdLst>
                  <a:gd name="T0" fmla="*/ 388 w 388"/>
                  <a:gd name="T1" fmla="*/ 299 h 314"/>
                  <a:gd name="T2" fmla="*/ 376 w 388"/>
                  <a:gd name="T3" fmla="*/ 314 h 314"/>
                  <a:gd name="T4" fmla="*/ 0 w 388"/>
                  <a:gd name="T5" fmla="*/ 12 h 314"/>
                  <a:gd name="T6" fmla="*/ 9 w 388"/>
                  <a:gd name="T7" fmla="*/ 0 h 314"/>
                  <a:gd name="T8" fmla="*/ 388 w 388"/>
                  <a:gd name="T9" fmla="*/ 299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314">
                    <a:moveTo>
                      <a:pt x="388" y="299"/>
                    </a:moveTo>
                    <a:lnTo>
                      <a:pt x="376" y="314"/>
                    </a:lnTo>
                    <a:lnTo>
                      <a:pt x="0" y="12"/>
                    </a:lnTo>
                    <a:lnTo>
                      <a:pt x="9" y="0"/>
                    </a:lnTo>
                    <a:lnTo>
                      <a:pt x="388" y="2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6" name="Freeform 142">
                <a:extLst>
                  <a:ext uri="{FF2B5EF4-FFF2-40B4-BE49-F238E27FC236}">
                    <a16:creationId xmlns:a16="http://schemas.microsoft.com/office/drawing/2014/main" id="{74500AC6-27B5-6C69-BF48-12F9BD0D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764"/>
                <a:ext cx="535" cy="501"/>
              </a:xfrm>
              <a:custGeom>
                <a:avLst/>
                <a:gdLst>
                  <a:gd name="T0" fmla="*/ 535 w 535"/>
                  <a:gd name="T1" fmla="*/ 302 h 501"/>
                  <a:gd name="T2" fmla="*/ 379 w 535"/>
                  <a:gd name="T3" fmla="*/ 501 h 501"/>
                  <a:gd name="T4" fmla="*/ 0 w 535"/>
                  <a:gd name="T5" fmla="*/ 202 h 501"/>
                  <a:gd name="T6" fmla="*/ 159 w 535"/>
                  <a:gd name="T7" fmla="*/ 0 h 501"/>
                  <a:gd name="T8" fmla="*/ 535 w 535"/>
                  <a:gd name="T9" fmla="*/ 30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501">
                    <a:moveTo>
                      <a:pt x="535" y="302"/>
                    </a:moveTo>
                    <a:lnTo>
                      <a:pt x="379" y="501"/>
                    </a:lnTo>
                    <a:lnTo>
                      <a:pt x="0" y="202"/>
                    </a:lnTo>
                    <a:lnTo>
                      <a:pt x="159" y="0"/>
                    </a:lnTo>
                    <a:lnTo>
                      <a:pt x="535" y="302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7" name="Freeform 143">
                <a:extLst>
                  <a:ext uri="{FF2B5EF4-FFF2-40B4-BE49-F238E27FC236}">
                    <a16:creationId xmlns:a16="http://schemas.microsoft.com/office/drawing/2014/main" id="{9C19D676-545C-15AD-6BD7-44FCF3982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764"/>
                <a:ext cx="535" cy="501"/>
              </a:xfrm>
              <a:custGeom>
                <a:avLst/>
                <a:gdLst>
                  <a:gd name="T0" fmla="*/ 535 w 535"/>
                  <a:gd name="T1" fmla="*/ 302 h 501"/>
                  <a:gd name="T2" fmla="*/ 379 w 535"/>
                  <a:gd name="T3" fmla="*/ 501 h 501"/>
                  <a:gd name="T4" fmla="*/ 0 w 535"/>
                  <a:gd name="T5" fmla="*/ 202 h 501"/>
                  <a:gd name="T6" fmla="*/ 159 w 535"/>
                  <a:gd name="T7" fmla="*/ 0 h 501"/>
                  <a:gd name="T8" fmla="*/ 535 w 535"/>
                  <a:gd name="T9" fmla="*/ 30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5" h="501">
                    <a:moveTo>
                      <a:pt x="535" y="302"/>
                    </a:moveTo>
                    <a:lnTo>
                      <a:pt x="379" y="501"/>
                    </a:lnTo>
                    <a:lnTo>
                      <a:pt x="0" y="202"/>
                    </a:lnTo>
                    <a:lnTo>
                      <a:pt x="159" y="0"/>
                    </a:lnTo>
                    <a:lnTo>
                      <a:pt x="535" y="3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8" name="Freeform 144">
                <a:extLst>
                  <a:ext uri="{FF2B5EF4-FFF2-40B4-BE49-F238E27FC236}">
                    <a16:creationId xmlns:a16="http://schemas.microsoft.com/office/drawing/2014/main" id="{D91D03E3-7FE6-5019-F99C-08B27F363E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790"/>
                <a:ext cx="487" cy="451"/>
              </a:xfrm>
              <a:custGeom>
                <a:avLst/>
                <a:gdLst>
                  <a:gd name="T0" fmla="*/ 49 w 487"/>
                  <a:gd name="T1" fmla="*/ 166 h 451"/>
                  <a:gd name="T2" fmla="*/ 142 w 487"/>
                  <a:gd name="T3" fmla="*/ 50 h 451"/>
                  <a:gd name="T4" fmla="*/ 437 w 487"/>
                  <a:gd name="T5" fmla="*/ 283 h 451"/>
                  <a:gd name="T6" fmla="*/ 345 w 487"/>
                  <a:gd name="T7" fmla="*/ 402 h 451"/>
                  <a:gd name="T8" fmla="*/ 49 w 487"/>
                  <a:gd name="T9" fmla="*/ 166 h 451"/>
                  <a:gd name="T10" fmla="*/ 0 w 487"/>
                  <a:gd name="T11" fmla="*/ 171 h 451"/>
                  <a:gd name="T12" fmla="*/ 350 w 487"/>
                  <a:gd name="T13" fmla="*/ 451 h 451"/>
                  <a:gd name="T14" fmla="*/ 487 w 487"/>
                  <a:gd name="T15" fmla="*/ 278 h 451"/>
                  <a:gd name="T16" fmla="*/ 137 w 487"/>
                  <a:gd name="T17" fmla="*/ 0 h 451"/>
                  <a:gd name="T18" fmla="*/ 0 w 487"/>
                  <a:gd name="T19" fmla="*/ 17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7" h="451">
                    <a:moveTo>
                      <a:pt x="49" y="166"/>
                    </a:moveTo>
                    <a:lnTo>
                      <a:pt x="142" y="50"/>
                    </a:lnTo>
                    <a:lnTo>
                      <a:pt x="437" y="283"/>
                    </a:lnTo>
                    <a:lnTo>
                      <a:pt x="345" y="402"/>
                    </a:lnTo>
                    <a:lnTo>
                      <a:pt x="49" y="166"/>
                    </a:lnTo>
                    <a:close/>
                    <a:moveTo>
                      <a:pt x="0" y="171"/>
                    </a:moveTo>
                    <a:lnTo>
                      <a:pt x="350" y="451"/>
                    </a:lnTo>
                    <a:lnTo>
                      <a:pt x="487" y="278"/>
                    </a:lnTo>
                    <a:lnTo>
                      <a:pt x="137" y="0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9" name="Freeform 145">
                <a:extLst>
                  <a:ext uri="{FF2B5EF4-FFF2-40B4-BE49-F238E27FC236}">
                    <a16:creationId xmlns:a16="http://schemas.microsoft.com/office/drawing/2014/main" id="{240825D5-DA16-8719-6150-88C93AB43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2" y="1790"/>
                <a:ext cx="487" cy="451"/>
              </a:xfrm>
              <a:custGeom>
                <a:avLst/>
                <a:gdLst>
                  <a:gd name="T0" fmla="*/ 49 w 487"/>
                  <a:gd name="T1" fmla="*/ 166 h 451"/>
                  <a:gd name="T2" fmla="*/ 142 w 487"/>
                  <a:gd name="T3" fmla="*/ 50 h 451"/>
                  <a:gd name="T4" fmla="*/ 437 w 487"/>
                  <a:gd name="T5" fmla="*/ 283 h 451"/>
                  <a:gd name="T6" fmla="*/ 345 w 487"/>
                  <a:gd name="T7" fmla="*/ 402 h 451"/>
                  <a:gd name="T8" fmla="*/ 49 w 487"/>
                  <a:gd name="T9" fmla="*/ 166 h 451"/>
                  <a:gd name="T10" fmla="*/ 0 w 487"/>
                  <a:gd name="T11" fmla="*/ 171 h 451"/>
                  <a:gd name="T12" fmla="*/ 350 w 487"/>
                  <a:gd name="T13" fmla="*/ 451 h 451"/>
                  <a:gd name="T14" fmla="*/ 487 w 487"/>
                  <a:gd name="T15" fmla="*/ 278 h 451"/>
                  <a:gd name="T16" fmla="*/ 137 w 487"/>
                  <a:gd name="T17" fmla="*/ 0 h 451"/>
                  <a:gd name="T18" fmla="*/ 0 w 487"/>
                  <a:gd name="T19" fmla="*/ 17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7" h="451">
                    <a:moveTo>
                      <a:pt x="49" y="166"/>
                    </a:moveTo>
                    <a:lnTo>
                      <a:pt x="142" y="50"/>
                    </a:lnTo>
                    <a:lnTo>
                      <a:pt x="437" y="283"/>
                    </a:lnTo>
                    <a:lnTo>
                      <a:pt x="345" y="402"/>
                    </a:lnTo>
                    <a:lnTo>
                      <a:pt x="49" y="166"/>
                    </a:lnTo>
                    <a:moveTo>
                      <a:pt x="0" y="171"/>
                    </a:moveTo>
                    <a:lnTo>
                      <a:pt x="350" y="451"/>
                    </a:lnTo>
                    <a:lnTo>
                      <a:pt x="487" y="278"/>
                    </a:lnTo>
                    <a:lnTo>
                      <a:pt x="137" y="0"/>
                    </a:lnTo>
                    <a:lnTo>
                      <a:pt x="0" y="1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0" name="Freeform 146">
                <a:extLst>
                  <a:ext uri="{FF2B5EF4-FFF2-40B4-BE49-F238E27FC236}">
                    <a16:creationId xmlns:a16="http://schemas.microsoft.com/office/drawing/2014/main" id="{18E1FF56-2F76-92BA-E836-EC8F81626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156"/>
                <a:ext cx="104" cy="85"/>
              </a:xfrm>
              <a:custGeom>
                <a:avLst/>
                <a:gdLst>
                  <a:gd name="T0" fmla="*/ 0 w 44"/>
                  <a:gd name="T1" fmla="*/ 16 h 36"/>
                  <a:gd name="T2" fmla="*/ 44 w 44"/>
                  <a:gd name="T3" fmla="*/ 11 h 36"/>
                  <a:gd name="T4" fmla="*/ 24 w 44"/>
                  <a:gd name="T5" fmla="*/ 36 h 36"/>
                  <a:gd name="T6" fmla="*/ 0 w 44"/>
                  <a:gd name="T7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6">
                    <a:moveTo>
                      <a:pt x="0" y="16"/>
                    </a:moveTo>
                    <a:cubicBezTo>
                      <a:pt x="11" y="3"/>
                      <a:pt x="30" y="0"/>
                      <a:pt x="44" y="11"/>
                    </a:cubicBezTo>
                    <a:cubicBezTo>
                      <a:pt x="24" y="36"/>
                      <a:pt x="24" y="36"/>
                      <a:pt x="24" y="3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1" name="Freeform 147">
                <a:extLst>
                  <a:ext uri="{FF2B5EF4-FFF2-40B4-BE49-F238E27FC236}">
                    <a16:creationId xmlns:a16="http://schemas.microsoft.com/office/drawing/2014/main" id="{57CED69A-5DFE-B3EB-04EE-45373F17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904"/>
                <a:ext cx="85" cy="105"/>
              </a:xfrm>
              <a:custGeom>
                <a:avLst/>
                <a:gdLst>
                  <a:gd name="T0" fmla="*/ 25 w 36"/>
                  <a:gd name="T1" fmla="*/ 44 h 44"/>
                  <a:gd name="T2" fmla="*/ 20 w 36"/>
                  <a:gd name="T3" fmla="*/ 0 h 44"/>
                  <a:gd name="T4" fmla="*/ 0 w 36"/>
                  <a:gd name="T5" fmla="*/ 24 h 44"/>
                  <a:gd name="T6" fmla="*/ 25 w 36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4">
                    <a:moveTo>
                      <a:pt x="25" y="44"/>
                    </a:moveTo>
                    <a:cubicBezTo>
                      <a:pt x="36" y="30"/>
                      <a:pt x="33" y="11"/>
                      <a:pt x="20" y="0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25" y="44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2" name="Freeform 148">
                <a:extLst>
                  <a:ext uri="{FF2B5EF4-FFF2-40B4-BE49-F238E27FC236}">
                    <a16:creationId xmlns:a16="http://schemas.microsoft.com/office/drawing/2014/main" id="{556B1A1B-05A4-FF2D-293E-1A08896B2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2021"/>
                <a:ext cx="83" cy="106"/>
              </a:xfrm>
              <a:custGeom>
                <a:avLst/>
                <a:gdLst>
                  <a:gd name="T0" fmla="*/ 10 w 35"/>
                  <a:gd name="T1" fmla="*/ 0 h 45"/>
                  <a:gd name="T2" fmla="*/ 15 w 35"/>
                  <a:gd name="T3" fmla="*/ 45 h 45"/>
                  <a:gd name="T4" fmla="*/ 35 w 35"/>
                  <a:gd name="T5" fmla="*/ 20 h 45"/>
                  <a:gd name="T6" fmla="*/ 10 w 35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5">
                    <a:moveTo>
                      <a:pt x="10" y="0"/>
                    </a:moveTo>
                    <a:cubicBezTo>
                      <a:pt x="0" y="14"/>
                      <a:pt x="2" y="34"/>
                      <a:pt x="15" y="4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3" name="Freeform 149">
                <a:extLst>
                  <a:ext uri="{FF2B5EF4-FFF2-40B4-BE49-F238E27FC236}">
                    <a16:creationId xmlns:a16="http://schemas.microsoft.com/office/drawing/2014/main" id="{726ABA3F-3F45-85AB-8F93-C9024D419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790"/>
                <a:ext cx="104" cy="83"/>
              </a:xfrm>
              <a:custGeom>
                <a:avLst/>
                <a:gdLst>
                  <a:gd name="T0" fmla="*/ 44 w 44"/>
                  <a:gd name="T1" fmla="*/ 19 h 35"/>
                  <a:gd name="T2" fmla="*/ 0 w 44"/>
                  <a:gd name="T3" fmla="*/ 24 h 35"/>
                  <a:gd name="T4" fmla="*/ 20 w 44"/>
                  <a:gd name="T5" fmla="*/ 0 h 35"/>
                  <a:gd name="T6" fmla="*/ 44 w 44"/>
                  <a:gd name="T7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5">
                    <a:moveTo>
                      <a:pt x="44" y="19"/>
                    </a:moveTo>
                    <a:cubicBezTo>
                      <a:pt x="34" y="33"/>
                      <a:pt x="14" y="35"/>
                      <a:pt x="0" y="24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44" y="19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4" name="Freeform 150">
                <a:extLst>
                  <a:ext uri="{FF2B5EF4-FFF2-40B4-BE49-F238E27FC236}">
                    <a16:creationId xmlns:a16="http://schemas.microsoft.com/office/drawing/2014/main" id="{615211A2-FB3A-91EB-20FF-2F29A856C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056"/>
                <a:ext cx="80" cy="81"/>
              </a:xfrm>
              <a:custGeom>
                <a:avLst/>
                <a:gdLst>
                  <a:gd name="T0" fmla="*/ 5 w 34"/>
                  <a:gd name="T1" fmla="*/ 8 h 34"/>
                  <a:gd name="T2" fmla="*/ 8 w 34"/>
                  <a:gd name="T3" fmla="*/ 29 h 34"/>
                  <a:gd name="T4" fmla="*/ 28 w 34"/>
                  <a:gd name="T5" fmla="*/ 26 h 34"/>
                  <a:gd name="T6" fmla="*/ 26 w 34"/>
                  <a:gd name="T7" fmla="*/ 5 h 34"/>
                  <a:gd name="T8" fmla="*/ 5 w 34"/>
                  <a:gd name="T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5" y="8"/>
                    </a:moveTo>
                    <a:cubicBezTo>
                      <a:pt x="0" y="14"/>
                      <a:pt x="1" y="24"/>
                      <a:pt x="8" y="29"/>
                    </a:cubicBezTo>
                    <a:cubicBezTo>
                      <a:pt x="14" y="34"/>
                      <a:pt x="23" y="33"/>
                      <a:pt x="28" y="26"/>
                    </a:cubicBezTo>
                    <a:cubicBezTo>
                      <a:pt x="34" y="20"/>
                      <a:pt x="32" y="11"/>
                      <a:pt x="26" y="5"/>
                    </a:cubicBezTo>
                    <a:cubicBezTo>
                      <a:pt x="20" y="0"/>
                      <a:pt x="10" y="1"/>
                      <a:pt x="5" y="8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5" name="Freeform 151">
                <a:extLst>
                  <a:ext uri="{FF2B5EF4-FFF2-40B4-BE49-F238E27FC236}">
                    <a16:creationId xmlns:a16="http://schemas.microsoft.com/office/drawing/2014/main" id="{DD87DF62-7BB9-6D55-D2E7-07401C9B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40"/>
                <a:ext cx="147" cy="149"/>
              </a:xfrm>
              <a:custGeom>
                <a:avLst/>
                <a:gdLst>
                  <a:gd name="T0" fmla="*/ 9 w 62"/>
                  <a:gd name="T1" fmla="*/ 14 h 63"/>
                  <a:gd name="T2" fmla="*/ 14 w 62"/>
                  <a:gd name="T3" fmla="*/ 53 h 63"/>
                  <a:gd name="T4" fmla="*/ 53 w 62"/>
                  <a:gd name="T5" fmla="*/ 49 h 63"/>
                  <a:gd name="T6" fmla="*/ 48 w 62"/>
                  <a:gd name="T7" fmla="*/ 10 h 63"/>
                  <a:gd name="T8" fmla="*/ 9 w 62"/>
                  <a:gd name="T9" fmla="*/ 1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9" y="14"/>
                    </a:moveTo>
                    <a:cubicBezTo>
                      <a:pt x="0" y="26"/>
                      <a:pt x="2" y="44"/>
                      <a:pt x="14" y="53"/>
                    </a:cubicBezTo>
                    <a:cubicBezTo>
                      <a:pt x="26" y="63"/>
                      <a:pt x="43" y="61"/>
                      <a:pt x="53" y="49"/>
                    </a:cubicBezTo>
                    <a:cubicBezTo>
                      <a:pt x="62" y="37"/>
                      <a:pt x="60" y="19"/>
                      <a:pt x="48" y="10"/>
                    </a:cubicBezTo>
                    <a:cubicBezTo>
                      <a:pt x="36" y="0"/>
                      <a:pt x="19" y="2"/>
                      <a:pt x="9" y="14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6" name="Freeform 152">
                <a:extLst>
                  <a:ext uri="{FF2B5EF4-FFF2-40B4-BE49-F238E27FC236}">
                    <a16:creationId xmlns:a16="http://schemas.microsoft.com/office/drawing/2014/main" id="{3DF62FAA-4361-9936-0A99-58462545E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99"/>
                <a:ext cx="78" cy="79"/>
              </a:xfrm>
              <a:custGeom>
                <a:avLst/>
                <a:gdLst>
                  <a:gd name="T0" fmla="*/ 5 w 33"/>
                  <a:gd name="T1" fmla="*/ 7 h 33"/>
                  <a:gd name="T2" fmla="*/ 7 w 33"/>
                  <a:gd name="T3" fmla="*/ 28 h 33"/>
                  <a:gd name="T4" fmla="*/ 28 w 33"/>
                  <a:gd name="T5" fmla="*/ 26 h 33"/>
                  <a:gd name="T6" fmla="*/ 26 w 33"/>
                  <a:gd name="T7" fmla="*/ 5 h 33"/>
                  <a:gd name="T8" fmla="*/ 5 w 33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5" y="7"/>
                    </a:moveTo>
                    <a:cubicBezTo>
                      <a:pt x="0" y="14"/>
                      <a:pt x="1" y="23"/>
                      <a:pt x="7" y="28"/>
                    </a:cubicBezTo>
                    <a:cubicBezTo>
                      <a:pt x="14" y="33"/>
                      <a:pt x="23" y="32"/>
                      <a:pt x="28" y="26"/>
                    </a:cubicBezTo>
                    <a:cubicBezTo>
                      <a:pt x="33" y="19"/>
                      <a:pt x="32" y="10"/>
                      <a:pt x="26" y="5"/>
                    </a:cubicBezTo>
                    <a:cubicBezTo>
                      <a:pt x="19" y="0"/>
                      <a:pt x="10" y="1"/>
                      <a:pt x="5" y="7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7" name="Freeform 153">
                <a:extLst>
                  <a:ext uri="{FF2B5EF4-FFF2-40B4-BE49-F238E27FC236}">
                    <a16:creationId xmlns:a16="http://schemas.microsoft.com/office/drawing/2014/main" id="{7004D1EC-616C-CFC7-82FB-4F033CEB4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968"/>
                <a:ext cx="87" cy="93"/>
              </a:xfrm>
              <a:custGeom>
                <a:avLst/>
                <a:gdLst>
                  <a:gd name="T0" fmla="*/ 22 w 37"/>
                  <a:gd name="T1" fmla="*/ 34 h 39"/>
                  <a:gd name="T2" fmla="*/ 9 w 37"/>
                  <a:gd name="T3" fmla="*/ 35 h 39"/>
                  <a:gd name="T4" fmla="*/ 6 w 37"/>
                  <a:gd name="T5" fmla="*/ 38 h 39"/>
                  <a:gd name="T6" fmla="*/ 3 w 37"/>
                  <a:gd name="T7" fmla="*/ 35 h 39"/>
                  <a:gd name="T8" fmla="*/ 5 w 37"/>
                  <a:gd name="T9" fmla="*/ 32 h 39"/>
                  <a:gd name="T10" fmla="*/ 0 w 37"/>
                  <a:gd name="T11" fmla="*/ 26 h 39"/>
                  <a:gd name="T12" fmla="*/ 4 w 37"/>
                  <a:gd name="T13" fmla="*/ 21 h 39"/>
                  <a:gd name="T14" fmla="*/ 11 w 37"/>
                  <a:gd name="T15" fmla="*/ 28 h 39"/>
                  <a:gd name="T16" fmla="*/ 16 w 37"/>
                  <a:gd name="T17" fmla="*/ 28 h 39"/>
                  <a:gd name="T18" fmla="*/ 17 w 37"/>
                  <a:gd name="T19" fmla="*/ 27 h 39"/>
                  <a:gd name="T20" fmla="*/ 16 w 37"/>
                  <a:gd name="T21" fmla="*/ 23 h 39"/>
                  <a:gd name="T22" fmla="*/ 13 w 37"/>
                  <a:gd name="T23" fmla="*/ 21 h 39"/>
                  <a:gd name="T24" fmla="*/ 13 w 37"/>
                  <a:gd name="T25" fmla="*/ 8 h 39"/>
                  <a:gd name="T26" fmla="*/ 14 w 37"/>
                  <a:gd name="T27" fmla="*/ 6 h 39"/>
                  <a:gd name="T28" fmla="*/ 27 w 37"/>
                  <a:gd name="T29" fmla="*/ 4 h 39"/>
                  <a:gd name="T30" fmla="*/ 30 w 37"/>
                  <a:gd name="T31" fmla="*/ 1 h 39"/>
                  <a:gd name="T32" fmla="*/ 33 w 37"/>
                  <a:gd name="T33" fmla="*/ 4 h 39"/>
                  <a:gd name="T34" fmla="*/ 31 w 37"/>
                  <a:gd name="T35" fmla="*/ 7 h 39"/>
                  <a:gd name="T36" fmla="*/ 37 w 37"/>
                  <a:gd name="T37" fmla="*/ 14 h 39"/>
                  <a:gd name="T38" fmla="*/ 33 w 37"/>
                  <a:gd name="T39" fmla="*/ 18 h 39"/>
                  <a:gd name="T40" fmla="*/ 24 w 37"/>
                  <a:gd name="T41" fmla="*/ 11 h 39"/>
                  <a:gd name="T42" fmla="*/ 20 w 37"/>
                  <a:gd name="T43" fmla="*/ 11 h 39"/>
                  <a:gd name="T44" fmla="*/ 19 w 37"/>
                  <a:gd name="T45" fmla="*/ 12 h 39"/>
                  <a:gd name="T46" fmla="*/ 20 w 37"/>
                  <a:gd name="T47" fmla="*/ 16 h 39"/>
                  <a:gd name="T48" fmla="*/ 23 w 37"/>
                  <a:gd name="T49" fmla="*/ 18 h 39"/>
                  <a:gd name="T50" fmla="*/ 24 w 37"/>
                  <a:gd name="T51" fmla="*/ 31 h 39"/>
                  <a:gd name="T52" fmla="*/ 22 w 37"/>
                  <a:gd name="T5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39">
                    <a:moveTo>
                      <a:pt x="22" y="34"/>
                    </a:moveTo>
                    <a:cubicBezTo>
                      <a:pt x="18" y="39"/>
                      <a:pt x="13" y="38"/>
                      <a:pt x="9" y="35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3" y="30"/>
                      <a:pt x="1" y="28"/>
                      <a:pt x="0" y="26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3"/>
                      <a:pt x="10" y="26"/>
                      <a:pt x="11" y="28"/>
                    </a:cubicBezTo>
                    <a:cubicBezTo>
                      <a:pt x="14" y="30"/>
                      <a:pt x="15" y="30"/>
                      <a:pt x="16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8" y="24"/>
                      <a:pt x="16" y="2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8" y="16"/>
                      <a:pt x="10" y="11"/>
                      <a:pt x="13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9" y="0"/>
                      <a:pt x="24" y="1"/>
                      <a:pt x="27" y="4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4" y="10"/>
                      <a:pt x="35" y="11"/>
                      <a:pt x="37" y="14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1" y="17"/>
                      <a:pt x="28" y="14"/>
                      <a:pt x="24" y="11"/>
                    </a:cubicBezTo>
                    <a:cubicBezTo>
                      <a:pt x="23" y="10"/>
                      <a:pt x="21" y="9"/>
                      <a:pt x="20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3"/>
                      <a:pt x="18" y="14"/>
                      <a:pt x="20" y="16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9" y="23"/>
                      <a:pt x="25" y="29"/>
                      <a:pt x="24" y="31"/>
                    </a:cubicBezTo>
                    <a:lnTo>
                      <a:pt x="22" y="34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8" name="Freeform 154">
                <a:extLst>
                  <a:ext uri="{FF2B5EF4-FFF2-40B4-BE49-F238E27FC236}">
                    <a16:creationId xmlns:a16="http://schemas.microsoft.com/office/drawing/2014/main" id="{22302302-1AA6-06CA-2638-BA5456EDA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598"/>
                <a:ext cx="925" cy="575"/>
              </a:xfrm>
              <a:custGeom>
                <a:avLst/>
                <a:gdLst>
                  <a:gd name="T0" fmla="*/ 391 w 391"/>
                  <a:gd name="T1" fmla="*/ 224 h 242"/>
                  <a:gd name="T2" fmla="*/ 373 w 391"/>
                  <a:gd name="T3" fmla="*/ 242 h 242"/>
                  <a:gd name="T4" fmla="*/ 17 w 391"/>
                  <a:gd name="T5" fmla="*/ 242 h 242"/>
                  <a:gd name="T6" fmla="*/ 0 w 391"/>
                  <a:gd name="T7" fmla="*/ 224 h 242"/>
                  <a:gd name="T8" fmla="*/ 0 w 391"/>
                  <a:gd name="T9" fmla="*/ 18 h 242"/>
                  <a:gd name="T10" fmla="*/ 17 w 391"/>
                  <a:gd name="T11" fmla="*/ 0 h 242"/>
                  <a:gd name="T12" fmla="*/ 373 w 391"/>
                  <a:gd name="T13" fmla="*/ 0 h 242"/>
                  <a:gd name="T14" fmla="*/ 391 w 391"/>
                  <a:gd name="T15" fmla="*/ 18 h 242"/>
                  <a:gd name="T16" fmla="*/ 391 w 391"/>
                  <a:gd name="T17" fmla="*/ 22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1" h="242">
                    <a:moveTo>
                      <a:pt x="391" y="224"/>
                    </a:moveTo>
                    <a:cubicBezTo>
                      <a:pt x="391" y="234"/>
                      <a:pt x="383" y="242"/>
                      <a:pt x="373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8" y="242"/>
                      <a:pt x="0" y="234"/>
                      <a:pt x="0" y="22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83" y="0"/>
                      <a:pt x="391" y="8"/>
                      <a:pt x="391" y="18"/>
                    </a:cubicBezTo>
                    <a:cubicBezTo>
                      <a:pt x="391" y="224"/>
                      <a:pt x="391" y="224"/>
                      <a:pt x="391" y="224"/>
                    </a:cubicBezTo>
                  </a:path>
                </a:pathLst>
              </a:custGeom>
              <a:solidFill>
                <a:srgbClr val="1A2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9" name="Freeform 155">
                <a:extLst>
                  <a:ext uri="{FF2B5EF4-FFF2-40B4-BE49-F238E27FC236}">
                    <a16:creationId xmlns:a16="http://schemas.microsoft.com/office/drawing/2014/main" id="{526ECE11-52F4-46FC-872B-2DC08E544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598"/>
                <a:ext cx="925" cy="575"/>
              </a:xfrm>
              <a:custGeom>
                <a:avLst/>
                <a:gdLst>
                  <a:gd name="T0" fmla="*/ 373 w 391"/>
                  <a:gd name="T1" fmla="*/ 0 h 242"/>
                  <a:gd name="T2" fmla="*/ 197 w 391"/>
                  <a:gd name="T3" fmla="*/ 0 h 242"/>
                  <a:gd name="T4" fmla="*/ 17 w 391"/>
                  <a:gd name="T5" fmla="*/ 0 h 242"/>
                  <a:gd name="T6" fmla="*/ 0 w 391"/>
                  <a:gd name="T7" fmla="*/ 18 h 242"/>
                  <a:gd name="T8" fmla="*/ 0 w 391"/>
                  <a:gd name="T9" fmla="*/ 224 h 242"/>
                  <a:gd name="T10" fmla="*/ 17 w 391"/>
                  <a:gd name="T11" fmla="*/ 242 h 242"/>
                  <a:gd name="T12" fmla="*/ 197 w 391"/>
                  <a:gd name="T13" fmla="*/ 242 h 242"/>
                  <a:gd name="T14" fmla="*/ 373 w 391"/>
                  <a:gd name="T15" fmla="*/ 242 h 242"/>
                  <a:gd name="T16" fmla="*/ 391 w 391"/>
                  <a:gd name="T17" fmla="*/ 224 h 242"/>
                  <a:gd name="T18" fmla="*/ 391 w 391"/>
                  <a:gd name="T19" fmla="*/ 18 h 242"/>
                  <a:gd name="T20" fmla="*/ 373 w 391"/>
                  <a:gd name="T21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1" h="242">
                    <a:moveTo>
                      <a:pt x="373" y="0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0" y="8"/>
                      <a:pt x="0" y="18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34"/>
                      <a:pt x="7" y="242"/>
                      <a:pt x="17" y="242"/>
                    </a:cubicBezTo>
                    <a:cubicBezTo>
                      <a:pt x="197" y="242"/>
                      <a:pt x="197" y="242"/>
                      <a:pt x="197" y="242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83" y="242"/>
                      <a:pt x="391" y="234"/>
                      <a:pt x="391" y="224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8"/>
                      <a:pt x="383" y="0"/>
                      <a:pt x="373" y="0"/>
                    </a:cubicBezTo>
                  </a:path>
                </a:pathLst>
              </a:custGeom>
              <a:solidFill>
                <a:srgbClr val="132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0" name="Freeform 156">
                <a:extLst>
                  <a:ext uri="{FF2B5EF4-FFF2-40B4-BE49-F238E27FC236}">
                    <a16:creationId xmlns:a16="http://schemas.microsoft.com/office/drawing/2014/main" id="{A304E757-AA40-C862-7B3E-9053126C0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598"/>
                <a:ext cx="925" cy="575"/>
              </a:xfrm>
              <a:custGeom>
                <a:avLst/>
                <a:gdLst>
                  <a:gd name="T0" fmla="*/ 373 w 391"/>
                  <a:gd name="T1" fmla="*/ 0 h 242"/>
                  <a:gd name="T2" fmla="*/ 197 w 391"/>
                  <a:gd name="T3" fmla="*/ 0 h 242"/>
                  <a:gd name="T4" fmla="*/ 17 w 391"/>
                  <a:gd name="T5" fmla="*/ 0 h 242"/>
                  <a:gd name="T6" fmla="*/ 0 w 391"/>
                  <a:gd name="T7" fmla="*/ 18 h 242"/>
                  <a:gd name="T8" fmla="*/ 0 w 391"/>
                  <a:gd name="T9" fmla="*/ 224 h 242"/>
                  <a:gd name="T10" fmla="*/ 17 w 391"/>
                  <a:gd name="T11" fmla="*/ 242 h 242"/>
                  <a:gd name="T12" fmla="*/ 197 w 391"/>
                  <a:gd name="T13" fmla="*/ 242 h 242"/>
                  <a:gd name="T14" fmla="*/ 373 w 391"/>
                  <a:gd name="T15" fmla="*/ 242 h 242"/>
                  <a:gd name="T16" fmla="*/ 391 w 391"/>
                  <a:gd name="T17" fmla="*/ 224 h 242"/>
                  <a:gd name="T18" fmla="*/ 391 w 391"/>
                  <a:gd name="T19" fmla="*/ 18 h 242"/>
                  <a:gd name="T20" fmla="*/ 373 w 391"/>
                  <a:gd name="T21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1" h="242">
                    <a:moveTo>
                      <a:pt x="373" y="0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34"/>
                      <a:pt x="8" y="242"/>
                      <a:pt x="17" y="242"/>
                    </a:cubicBezTo>
                    <a:cubicBezTo>
                      <a:pt x="197" y="242"/>
                      <a:pt x="197" y="242"/>
                      <a:pt x="197" y="242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83" y="242"/>
                      <a:pt x="391" y="234"/>
                      <a:pt x="391" y="224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8"/>
                      <a:pt x="383" y="0"/>
                      <a:pt x="373" y="0"/>
                    </a:cubicBezTo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1" name="Freeform 157">
                <a:extLst>
                  <a:ext uri="{FF2B5EF4-FFF2-40B4-BE49-F238E27FC236}">
                    <a16:creationId xmlns:a16="http://schemas.microsoft.com/office/drawing/2014/main" id="{C7C515F6-2ADD-84EF-BEBC-4A01C106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636"/>
                <a:ext cx="858" cy="499"/>
              </a:xfrm>
              <a:custGeom>
                <a:avLst/>
                <a:gdLst>
                  <a:gd name="T0" fmla="*/ 352 w 363"/>
                  <a:gd name="T1" fmla="*/ 0 h 210"/>
                  <a:gd name="T2" fmla="*/ 183 w 363"/>
                  <a:gd name="T3" fmla="*/ 0 h 210"/>
                  <a:gd name="T4" fmla="*/ 10 w 363"/>
                  <a:gd name="T5" fmla="*/ 0 h 210"/>
                  <a:gd name="T6" fmla="*/ 0 w 363"/>
                  <a:gd name="T7" fmla="*/ 11 h 210"/>
                  <a:gd name="T8" fmla="*/ 0 w 363"/>
                  <a:gd name="T9" fmla="*/ 199 h 210"/>
                  <a:gd name="T10" fmla="*/ 10 w 363"/>
                  <a:gd name="T11" fmla="*/ 210 h 210"/>
                  <a:gd name="T12" fmla="*/ 183 w 363"/>
                  <a:gd name="T13" fmla="*/ 210 h 210"/>
                  <a:gd name="T14" fmla="*/ 352 w 363"/>
                  <a:gd name="T15" fmla="*/ 210 h 210"/>
                  <a:gd name="T16" fmla="*/ 363 w 363"/>
                  <a:gd name="T17" fmla="*/ 199 h 210"/>
                  <a:gd name="T18" fmla="*/ 363 w 363"/>
                  <a:gd name="T19" fmla="*/ 11 h 210"/>
                  <a:gd name="T20" fmla="*/ 352 w 363"/>
                  <a:gd name="T21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3" h="210">
                    <a:moveTo>
                      <a:pt x="352" y="0"/>
                    </a:moveTo>
                    <a:cubicBezTo>
                      <a:pt x="183" y="0"/>
                      <a:pt x="183" y="0"/>
                      <a:pt x="18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5"/>
                      <a:pt x="5" y="210"/>
                      <a:pt x="10" y="210"/>
                    </a:cubicBezTo>
                    <a:cubicBezTo>
                      <a:pt x="183" y="210"/>
                      <a:pt x="183" y="210"/>
                      <a:pt x="183" y="210"/>
                    </a:cubicBezTo>
                    <a:cubicBezTo>
                      <a:pt x="352" y="210"/>
                      <a:pt x="352" y="210"/>
                      <a:pt x="352" y="210"/>
                    </a:cubicBezTo>
                    <a:cubicBezTo>
                      <a:pt x="358" y="210"/>
                      <a:pt x="363" y="205"/>
                      <a:pt x="363" y="199"/>
                    </a:cubicBezTo>
                    <a:cubicBezTo>
                      <a:pt x="363" y="11"/>
                      <a:pt x="363" y="11"/>
                      <a:pt x="363" y="11"/>
                    </a:cubicBezTo>
                    <a:cubicBezTo>
                      <a:pt x="363" y="5"/>
                      <a:pt x="358" y="0"/>
                      <a:pt x="352" y="0"/>
                    </a:cubicBezTo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2" name="Freeform 158">
                <a:extLst>
                  <a:ext uri="{FF2B5EF4-FFF2-40B4-BE49-F238E27FC236}">
                    <a16:creationId xmlns:a16="http://schemas.microsoft.com/office/drawing/2014/main" id="{71684934-9FD4-2223-EF48-1EE7E8C40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173"/>
                <a:ext cx="535" cy="83"/>
              </a:xfrm>
              <a:custGeom>
                <a:avLst/>
                <a:gdLst>
                  <a:gd name="T0" fmla="*/ 0 w 226"/>
                  <a:gd name="T1" fmla="*/ 0 h 35"/>
                  <a:gd name="T2" fmla="*/ 0 w 226"/>
                  <a:gd name="T3" fmla="*/ 35 h 35"/>
                  <a:gd name="T4" fmla="*/ 195 w 226"/>
                  <a:gd name="T5" fmla="*/ 35 h 35"/>
                  <a:gd name="T6" fmla="*/ 226 w 226"/>
                  <a:gd name="T7" fmla="*/ 4 h 35"/>
                  <a:gd name="T8" fmla="*/ 226 w 226"/>
                  <a:gd name="T9" fmla="*/ 0 h 35"/>
                  <a:gd name="T10" fmla="*/ 0 w 226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6" h="35">
                    <a:moveTo>
                      <a:pt x="0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95" y="35"/>
                      <a:pt x="195" y="35"/>
                      <a:pt x="195" y="35"/>
                    </a:cubicBezTo>
                    <a:cubicBezTo>
                      <a:pt x="212" y="35"/>
                      <a:pt x="226" y="21"/>
                      <a:pt x="226" y="4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32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3" name="Freeform 159">
                <a:extLst>
                  <a:ext uri="{FF2B5EF4-FFF2-40B4-BE49-F238E27FC236}">
                    <a16:creationId xmlns:a16="http://schemas.microsoft.com/office/drawing/2014/main" id="{F0BCEDED-75C1-5FA4-C32F-127BF610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2173"/>
                <a:ext cx="544" cy="83"/>
              </a:xfrm>
              <a:custGeom>
                <a:avLst/>
                <a:gdLst>
                  <a:gd name="T0" fmla="*/ 0 w 230"/>
                  <a:gd name="T1" fmla="*/ 0 h 35"/>
                  <a:gd name="T2" fmla="*/ 0 w 230"/>
                  <a:gd name="T3" fmla="*/ 4 h 35"/>
                  <a:gd name="T4" fmla="*/ 32 w 230"/>
                  <a:gd name="T5" fmla="*/ 35 h 35"/>
                  <a:gd name="T6" fmla="*/ 230 w 230"/>
                  <a:gd name="T7" fmla="*/ 35 h 35"/>
                  <a:gd name="T8" fmla="*/ 230 w 230"/>
                  <a:gd name="T9" fmla="*/ 0 h 35"/>
                  <a:gd name="T10" fmla="*/ 0 w 230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35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21"/>
                      <a:pt x="14" y="35"/>
                      <a:pt x="32" y="35"/>
                    </a:cubicBezTo>
                    <a:cubicBezTo>
                      <a:pt x="230" y="35"/>
                      <a:pt x="230" y="35"/>
                      <a:pt x="230" y="35"/>
                    </a:cubicBezTo>
                    <a:cubicBezTo>
                      <a:pt x="230" y="0"/>
                      <a:pt x="230" y="0"/>
                      <a:pt x="23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53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4" name="Freeform 160">
                <a:extLst>
                  <a:ext uri="{FF2B5EF4-FFF2-40B4-BE49-F238E27FC236}">
                    <a16:creationId xmlns:a16="http://schemas.microsoft.com/office/drawing/2014/main" id="{7E2B20FC-57E2-3E90-8E2E-6A8B9C1F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173"/>
                <a:ext cx="1082" cy="83"/>
              </a:xfrm>
              <a:custGeom>
                <a:avLst/>
                <a:gdLst>
                  <a:gd name="T0" fmla="*/ 231 w 457"/>
                  <a:gd name="T1" fmla="*/ 0 h 35"/>
                  <a:gd name="T2" fmla="*/ 0 w 457"/>
                  <a:gd name="T3" fmla="*/ 0 h 35"/>
                  <a:gd name="T4" fmla="*/ 0 w 457"/>
                  <a:gd name="T5" fmla="*/ 4 h 35"/>
                  <a:gd name="T6" fmla="*/ 32 w 457"/>
                  <a:gd name="T7" fmla="*/ 35 h 35"/>
                  <a:gd name="T8" fmla="*/ 231 w 457"/>
                  <a:gd name="T9" fmla="*/ 35 h 35"/>
                  <a:gd name="T10" fmla="*/ 425 w 457"/>
                  <a:gd name="T11" fmla="*/ 35 h 35"/>
                  <a:gd name="T12" fmla="*/ 457 w 457"/>
                  <a:gd name="T13" fmla="*/ 4 h 35"/>
                  <a:gd name="T14" fmla="*/ 457 w 457"/>
                  <a:gd name="T15" fmla="*/ 0 h 35"/>
                  <a:gd name="T16" fmla="*/ 231 w 457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7" h="35">
                    <a:moveTo>
                      <a:pt x="2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1"/>
                      <a:pt x="15" y="35"/>
                      <a:pt x="32" y="35"/>
                    </a:cubicBezTo>
                    <a:cubicBezTo>
                      <a:pt x="231" y="35"/>
                      <a:pt x="231" y="35"/>
                      <a:pt x="231" y="35"/>
                    </a:cubicBezTo>
                    <a:cubicBezTo>
                      <a:pt x="425" y="35"/>
                      <a:pt x="425" y="35"/>
                      <a:pt x="425" y="35"/>
                    </a:cubicBezTo>
                    <a:cubicBezTo>
                      <a:pt x="443" y="35"/>
                      <a:pt x="457" y="21"/>
                      <a:pt x="457" y="4"/>
                    </a:cubicBezTo>
                    <a:cubicBezTo>
                      <a:pt x="457" y="0"/>
                      <a:pt x="457" y="0"/>
                      <a:pt x="457" y="0"/>
                    </a:cubicBezTo>
                    <a:cubicBezTo>
                      <a:pt x="231" y="0"/>
                      <a:pt x="231" y="0"/>
                      <a:pt x="231" y="0"/>
                    </a:cubicBezTo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5" name="Freeform 161">
                <a:extLst>
                  <a:ext uri="{FF2B5EF4-FFF2-40B4-BE49-F238E27FC236}">
                    <a16:creationId xmlns:a16="http://schemas.microsoft.com/office/drawing/2014/main" id="{9F256978-AC43-9CB3-4846-868FB896D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945"/>
                <a:ext cx="158" cy="171"/>
              </a:xfrm>
              <a:custGeom>
                <a:avLst/>
                <a:gdLst>
                  <a:gd name="T0" fmla="*/ 1 w 67"/>
                  <a:gd name="T1" fmla="*/ 0 h 72"/>
                  <a:gd name="T2" fmla="*/ 0 w 67"/>
                  <a:gd name="T3" fmla="*/ 1 h 72"/>
                  <a:gd name="T4" fmla="*/ 1 w 67"/>
                  <a:gd name="T5" fmla="*/ 72 h 72"/>
                  <a:gd name="T6" fmla="*/ 30 w 67"/>
                  <a:gd name="T7" fmla="*/ 65 h 72"/>
                  <a:gd name="T8" fmla="*/ 43 w 67"/>
                  <a:gd name="T9" fmla="*/ 57 h 72"/>
                  <a:gd name="T10" fmla="*/ 67 w 67"/>
                  <a:gd name="T11" fmla="*/ 24 h 72"/>
                  <a:gd name="T12" fmla="*/ 1 w 67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1" y="72"/>
                      <a:pt x="21" y="70"/>
                      <a:pt x="30" y="65"/>
                    </a:cubicBezTo>
                    <a:cubicBezTo>
                      <a:pt x="35" y="63"/>
                      <a:pt x="39" y="60"/>
                      <a:pt x="43" y="57"/>
                    </a:cubicBezTo>
                    <a:cubicBezTo>
                      <a:pt x="55" y="48"/>
                      <a:pt x="63" y="37"/>
                      <a:pt x="67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6" name="Freeform 162">
                <a:extLst>
                  <a:ext uri="{FF2B5EF4-FFF2-40B4-BE49-F238E27FC236}">
                    <a16:creationId xmlns:a16="http://schemas.microsoft.com/office/drawing/2014/main" id="{21E84205-2463-344B-EEB1-D551FEE8B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1759"/>
                <a:ext cx="237" cy="188"/>
              </a:xfrm>
              <a:custGeom>
                <a:avLst/>
                <a:gdLst>
                  <a:gd name="T0" fmla="*/ 99 w 100"/>
                  <a:gd name="T1" fmla="*/ 30 h 79"/>
                  <a:gd name="T2" fmla="*/ 16 w 100"/>
                  <a:gd name="T3" fmla="*/ 14 h 79"/>
                  <a:gd name="T4" fmla="*/ 0 w 100"/>
                  <a:gd name="T5" fmla="*/ 24 h 79"/>
                  <a:gd name="T6" fmla="*/ 47 w 100"/>
                  <a:gd name="T7" fmla="*/ 79 h 79"/>
                  <a:gd name="T8" fmla="*/ 47 w 100"/>
                  <a:gd name="T9" fmla="*/ 78 h 79"/>
                  <a:gd name="T10" fmla="*/ 100 w 100"/>
                  <a:gd name="T11" fmla="*/ 31 h 79"/>
                  <a:gd name="T12" fmla="*/ 99 w 100"/>
                  <a:gd name="T1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79">
                    <a:moveTo>
                      <a:pt x="99" y="30"/>
                    </a:moveTo>
                    <a:cubicBezTo>
                      <a:pt x="79" y="8"/>
                      <a:pt x="45" y="0"/>
                      <a:pt x="16" y="14"/>
                    </a:cubicBezTo>
                    <a:cubicBezTo>
                      <a:pt x="10" y="17"/>
                      <a:pt x="5" y="20"/>
                      <a:pt x="0" y="24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00" y="31"/>
                      <a:pt x="100" y="31"/>
                      <a:pt x="100" y="31"/>
                    </a:cubicBezTo>
                    <a:cubicBezTo>
                      <a:pt x="99" y="30"/>
                      <a:pt x="99" y="30"/>
                      <a:pt x="99" y="3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7" name="Freeform 163">
                <a:extLst>
                  <a:ext uri="{FF2B5EF4-FFF2-40B4-BE49-F238E27FC236}">
                    <a16:creationId xmlns:a16="http://schemas.microsoft.com/office/drawing/2014/main" id="{822D5417-A8EB-8617-C210-3ABB6D9D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833"/>
                <a:ext cx="170" cy="169"/>
              </a:xfrm>
              <a:custGeom>
                <a:avLst/>
                <a:gdLst>
                  <a:gd name="T0" fmla="*/ 71 w 72"/>
                  <a:gd name="T1" fmla="*/ 42 h 71"/>
                  <a:gd name="T2" fmla="*/ 64 w 72"/>
                  <a:gd name="T3" fmla="*/ 17 h 71"/>
                  <a:gd name="T4" fmla="*/ 53 w 72"/>
                  <a:gd name="T5" fmla="*/ 0 h 71"/>
                  <a:gd name="T6" fmla="*/ 0 w 72"/>
                  <a:gd name="T7" fmla="*/ 47 h 71"/>
                  <a:gd name="T8" fmla="*/ 1 w 72"/>
                  <a:gd name="T9" fmla="*/ 47 h 71"/>
                  <a:gd name="T10" fmla="*/ 67 w 72"/>
                  <a:gd name="T11" fmla="*/ 71 h 71"/>
                  <a:gd name="T12" fmla="*/ 71 w 72"/>
                  <a:gd name="T13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71">
                    <a:moveTo>
                      <a:pt x="71" y="42"/>
                    </a:moveTo>
                    <a:cubicBezTo>
                      <a:pt x="70" y="33"/>
                      <a:pt x="68" y="25"/>
                      <a:pt x="64" y="17"/>
                    </a:cubicBezTo>
                    <a:cubicBezTo>
                      <a:pt x="61" y="11"/>
                      <a:pt x="57" y="5"/>
                      <a:pt x="53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70" y="61"/>
                      <a:pt x="72" y="52"/>
                      <a:pt x="71" y="42"/>
                    </a:cubicBezTo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8" name="Freeform 164">
                <a:extLst>
                  <a:ext uri="{FF2B5EF4-FFF2-40B4-BE49-F238E27FC236}">
                    <a16:creationId xmlns:a16="http://schemas.microsoft.com/office/drawing/2014/main" id="{45FBCBC5-52A4-46E2-A73D-326E42C7D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1" y="1816"/>
                <a:ext cx="173" cy="300"/>
              </a:xfrm>
              <a:custGeom>
                <a:avLst/>
                <a:gdLst>
                  <a:gd name="T0" fmla="*/ 72 w 73"/>
                  <a:gd name="T1" fmla="*/ 55 h 126"/>
                  <a:gd name="T2" fmla="*/ 25 w 73"/>
                  <a:gd name="T3" fmla="*/ 0 h 126"/>
                  <a:gd name="T4" fmla="*/ 0 w 73"/>
                  <a:gd name="T5" fmla="*/ 56 h 126"/>
                  <a:gd name="T6" fmla="*/ 7 w 73"/>
                  <a:gd name="T7" fmla="*/ 85 h 126"/>
                  <a:gd name="T8" fmla="*/ 73 w 73"/>
                  <a:gd name="T9" fmla="*/ 126 h 126"/>
                  <a:gd name="T10" fmla="*/ 72 w 73"/>
                  <a:gd name="T11" fmla="*/ 5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126">
                    <a:moveTo>
                      <a:pt x="72" y="55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9" y="14"/>
                      <a:pt x="0" y="35"/>
                      <a:pt x="0" y="56"/>
                    </a:cubicBezTo>
                    <a:cubicBezTo>
                      <a:pt x="1" y="66"/>
                      <a:pt x="3" y="76"/>
                      <a:pt x="7" y="85"/>
                    </a:cubicBezTo>
                    <a:cubicBezTo>
                      <a:pt x="20" y="111"/>
                      <a:pt x="46" y="126"/>
                      <a:pt x="73" y="126"/>
                    </a:cubicBezTo>
                    <a:cubicBezTo>
                      <a:pt x="72" y="55"/>
                      <a:pt x="72" y="55"/>
                      <a:pt x="72" y="55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9" name="Freeform 165">
                <a:extLst>
                  <a:ext uri="{FF2B5EF4-FFF2-40B4-BE49-F238E27FC236}">
                    <a16:creationId xmlns:a16="http://schemas.microsoft.com/office/drawing/2014/main" id="{670F43FD-412A-BE92-0C36-3C7AE2FF9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9" y="1662"/>
                <a:ext cx="74" cy="97"/>
              </a:xfrm>
              <a:custGeom>
                <a:avLst/>
                <a:gdLst>
                  <a:gd name="T0" fmla="*/ 0 w 31"/>
                  <a:gd name="T1" fmla="*/ 0 h 41"/>
                  <a:gd name="T2" fmla="*/ 19 w 31"/>
                  <a:gd name="T3" fmla="*/ 0 h 41"/>
                  <a:gd name="T4" fmla="*/ 31 w 31"/>
                  <a:gd name="T5" fmla="*/ 14 h 41"/>
                  <a:gd name="T6" fmla="*/ 19 w 31"/>
                  <a:gd name="T7" fmla="*/ 27 h 41"/>
                  <a:gd name="T8" fmla="*/ 11 w 31"/>
                  <a:gd name="T9" fmla="*/ 26 h 41"/>
                  <a:gd name="T10" fmla="*/ 11 w 31"/>
                  <a:gd name="T11" fmla="*/ 41 h 41"/>
                  <a:gd name="T12" fmla="*/ 0 w 31"/>
                  <a:gd name="T13" fmla="*/ 41 h 41"/>
                  <a:gd name="T14" fmla="*/ 0 w 31"/>
                  <a:gd name="T15" fmla="*/ 0 h 41"/>
                  <a:gd name="T16" fmla="*/ 17 w 31"/>
                  <a:gd name="T17" fmla="*/ 18 h 41"/>
                  <a:gd name="T18" fmla="*/ 20 w 31"/>
                  <a:gd name="T19" fmla="*/ 14 h 41"/>
                  <a:gd name="T20" fmla="*/ 17 w 31"/>
                  <a:gd name="T21" fmla="*/ 10 h 41"/>
                  <a:gd name="T22" fmla="*/ 11 w 31"/>
                  <a:gd name="T23" fmla="*/ 10 h 41"/>
                  <a:gd name="T24" fmla="*/ 11 w 31"/>
                  <a:gd name="T25" fmla="*/ 18 h 41"/>
                  <a:gd name="T26" fmla="*/ 17 w 31"/>
                  <a:gd name="T27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41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4" y="0"/>
                      <a:pt x="31" y="2"/>
                      <a:pt x="31" y="14"/>
                    </a:cubicBezTo>
                    <a:cubicBezTo>
                      <a:pt x="31" y="27"/>
                      <a:pt x="24" y="28"/>
                      <a:pt x="19" y="27"/>
                    </a:cubicBezTo>
                    <a:cubicBezTo>
                      <a:pt x="16" y="27"/>
                      <a:pt x="12" y="26"/>
                      <a:pt x="11" y="26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7" y="18"/>
                    </a:moveTo>
                    <a:cubicBezTo>
                      <a:pt x="20" y="18"/>
                      <a:pt x="20" y="17"/>
                      <a:pt x="20" y="14"/>
                    </a:cubicBezTo>
                    <a:cubicBezTo>
                      <a:pt x="20" y="11"/>
                      <a:pt x="19" y="10"/>
                      <a:pt x="17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18"/>
                      <a:pt x="17" y="18"/>
                      <a:pt x="17" y="18"/>
                    </a:cubicBezTo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0" name="Freeform 166">
                <a:extLst>
                  <a:ext uri="{FF2B5EF4-FFF2-40B4-BE49-F238E27FC236}">
                    <a16:creationId xmlns:a16="http://schemas.microsoft.com/office/drawing/2014/main" id="{00C8A825-2FBC-2211-F60D-458CDCECB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62"/>
                <a:ext cx="62" cy="97"/>
              </a:xfrm>
              <a:custGeom>
                <a:avLst/>
                <a:gdLst>
                  <a:gd name="T0" fmla="*/ 0 w 26"/>
                  <a:gd name="T1" fmla="*/ 0 h 41"/>
                  <a:gd name="T2" fmla="*/ 11 w 26"/>
                  <a:gd name="T3" fmla="*/ 0 h 41"/>
                  <a:gd name="T4" fmla="*/ 11 w 26"/>
                  <a:gd name="T5" fmla="*/ 28 h 41"/>
                  <a:gd name="T6" fmla="*/ 14 w 26"/>
                  <a:gd name="T7" fmla="*/ 31 h 41"/>
                  <a:gd name="T8" fmla="*/ 26 w 26"/>
                  <a:gd name="T9" fmla="*/ 31 h 41"/>
                  <a:gd name="T10" fmla="*/ 26 w 26"/>
                  <a:gd name="T11" fmla="*/ 41 h 41"/>
                  <a:gd name="T12" fmla="*/ 9 w 26"/>
                  <a:gd name="T13" fmla="*/ 41 h 41"/>
                  <a:gd name="T14" fmla="*/ 0 w 26"/>
                  <a:gd name="T15" fmla="*/ 32 h 41"/>
                  <a:gd name="T16" fmla="*/ 0 w 26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1">
                    <a:moveTo>
                      <a:pt x="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31"/>
                      <a:pt x="13" y="31"/>
                      <a:pt x="14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4" y="41"/>
                      <a:pt x="0" y="39"/>
                      <a:pt x="0" y="3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1" name="Freeform 167">
                <a:extLst>
                  <a:ext uri="{FF2B5EF4-FFF2-40B4-BE49-F238E27FC236}">
                    <a16:creationId xmlns:a16="http://schemas.microsoft.com/office/drawing/2014/main" id="{4B8A1F5B-084B-E1EF-ABC8-262D272661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8" y="1662"/>
                <a:ext cx="90" cy="97"/>
              </a:xfrm>
              <a:custGeom>
                <a:avLst/>
                <a:gdLst>
                  <a:gd name="T0" fmla="*/ 31 w 90"/>
                  <a:gd name="T1" fmla="*/ 0 h 97"/>
                  <a:gd name="T2" fmla="*/ 62 w 90"/>
                  <a:gd name="T3" fmla="*/ 0 h 97"/>
                  <a:gd name="T4" fmla="*/ 90 w 90"/>
                  <a:gd name="T5" fmla="*/ 97 h 97"/>
                  <a:gd name="T6" fmla="*/ 64 w 90"/>
                  <a:gd name="T7" fmla="*/ 97 h 97"/>
                  <a:gd name="T8" fmla="*/ 57 w 90"/>
                  <a:gd name="T9" fmla="*/ 81 h 97"/>
                  <a:gd name="T10" fmla="*/ 31 w 90"/>
                  <a:gd name="T11" fmla="*/ 81 h 97"/>
                  <a:gd name="T12" fmla="*/ 26 w 90"/>
                  <a:gd name="T13" fmla="*/ 97 h 97"/>
                  <a:gd name="T14" fmla="*/ 0 w 90"/>
                  <a:gd name="T15" fmla="*/ 97 h 97"/>
                  <a:gd name="T16" fmla="*/ 31 w 90"/>
                  <a:gd name="T17" fmla="*/ 0 h 97"/>
                  <a:gd name="T18" fmla="*/ 52 w 90"/>
                  <a:gd name="T19" fmla="*/ 59 h 97"/>
                  <a:gd name="T20" fmla="*/ 45 w 90"/>
                  <a:gd name="T21" fmla="*/ 33 h 97"/>
                  <a:gd name="T22" fmla="*/ 38 w 90"/>
                  <a:gd name="T23" fmla="*/ 59 h 97"/>
                  <a:gd name="T24" fmla="*/ 52 w 90"/>
                  <a:gd name="T25" fmla="*/ 5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7">
                    <a:moveTo>
                      <a:pt x="31" y="0"/>
                    </a:moveTo>
                    <a:lnTo>
                      <a:pt x="62" y="0"/>
                    </a:lnTo>
                    <a:lnTo>
                      <a:pt x="90" y="97"/>
                    </a:lnTo>
                    <a:lnTo>
                      <a:pt x="64" y="97"/>
                    </a:lnTo>
                    <a:lnTo>
                      <a:pt x="57" y="81"/>
                    </a:lnTo>
                    <a:lnTo>
                      <a:pt x="31" y="81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31" y="0"/>
                    </a:lnTo>
                    <a:close/>
                    <a:moveTo>
                      <a:pt x="52" y="59"/>
                    </a:moveTo>
                    <a:lnTo>
                      <a:pt x="45" y="33"/>
                    </a:lnTo>
                    <a:lnTo>
                      <a:pt x="38" y="59"/>
                    </a:lnTo>
                    <a:lnTo>
                      <a:pt x="52" y="59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2" name="Freeform 168">
                <a:extLst>
                  <a:ext uri="{FF2B5EF4-FFF2-40B4-BE49-F238E27FC236}">
                    <a16:creationId xmlns:a16="http://schemas.microsoft.com/office/drawing/2014/main" id="{8EFC8D26-B94C-CEBE-4894-99DB875D19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8" y="1662"/>
                <a:ext cx="90" cy="97"/>
              </a:xfrm>
              <a:custGeom>
                <a:avLst/>
                <a:gdLst>
                  <a:gd name="T0" fmla="*/ 31 w 90"/>
                  <a:gd name="T1" fmla="*/ 0 h 97"/>
                  <a:gd name="T2" fmla="*/ 62 w 90"/>
                  <a:gd name="T3" fmla="*/ 0 h 97"/>
                  <a:gd name="T4" fmla="*/ 90 w 90"/>
                  <a:gd name="T5" fmla="*/ 97 h 97"/>
                  <a:gd name="T6" fmla="*/ 64 w 90"/>
                  <a:gd name="T7" fmla="*/ 97 h 97"/>
                  <a:gd name="T8" fmla="*/ 57 w 90"/>
                  <a:gd name="T9" fmla="*/ 81 h 97"/>
                  <a:gd name="T10" fmla="*/ 31 w 90"/>
                  <a:gd name="T11" fmla="*/ 81 h 97"/>
                  <a:gd name="T12" fmla="*/ 26 w 90"/>
                  <a:gd name="T13" fmla="*/ 97 h 97"/>
                  <a:gd name="T14" fmla="*/ 0 w 90"/>
                  <a:gd name="T15" fmla="*/ 97 h 97"/>
                  <a:gd name="T16" fmla="*/ 31 w 90"/>
                  <a:gd name="T17" fmla="*/ 0 h 97"/>
                  <a:gd name="T18" fmla="*/ 52 w 90"/>
                  <a:gd name="T19" fmla="*/ 59 h 97"/>
                  <a:gd name="T20" fmla="*/ 45 w 90"/>
                  <a:gd name="T21" fmla="*/ 33 h 97"/>
                  <a:gd name="T22" fmla="*/ 38 w 90"/>
                  <a:gd name="T23" fmla="*/ 59 h 97"/>
                  <a:gd name="T24" fmla="*/ 52 w 90"/>
                  <a:gd name="T25" fmla="*/ 5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97">
                    <a:moveTo>
                      <a:pt x="31" y="0"/>
                    </a:moveTo>
                    <a:lnTo>
                      <a:pt x="62" y="0"/>
                    </a:lnTo>
                    <a:lnTo>
                      <a:pt x="90" y="97"/>
                    </a:lnTo>
                    <a:lnTo>
                      <a:pt x="64" y="97"/>
                    </a:lnTo>
                    <a:lnTo>
                      <a:pt x="57" y="81"/>
                    </a:lnTo>
                    <a:lnTo>
                      <a:pt x="31" y="81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31" y="0"/>
                    </a:lnTo>
                    <a:moveTo>
                      <a:pt x="52" y="59"/>
                    </a:moveTo>
                    <a:lnTo>
                      <a:pt x="45" y="33"/>
                    </a:lnTo>
                    <a:lnTo>
                      <a:pt x="38" y="59"/>
                    </a:lnTo>
                    <a:lnTo>
                      <a:pt x="52" y="5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3" name="Freeform 169">
                <a:extLst>
                  <a:ext uri="{FF2B5EF4-FFF2-40B4-BE49-F238E27FC236}">
                    <a16:creationId xmlns:a16="http://schemas.microsoft.com/office/drawing/2014/main" id="{514855A9-5239-9045-E0E0-CE7F59D0A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" y="1662"/>
                <a:ext cx="78" cy="97"/>
              </a:xfrm>
              <a:custGeom>
                <a:avLst/>
                <a:gdLst>
                  <a:gd name="T0" fmla="*/ 0 w 78"/>
                  <a:gd name="T1" fmla="*/ 0 h 97"/>
                  <a:gd name="T2" fmla="*/ 26 w 78"/>
                  <a:gd name="T3" fmla="*/ 0 h 97"/>
                  <a:gd name="T4" fmla="*/ 52 w 78"/>
                  <a:gd name="T5" fmla="*/ 50 h 97"/>
                  <a:gd name="T6" fmla="*/ 52 w 78"/>
                  <a:gd name="T7" fmla="*/ 0 h 97"/>
                  <a:gd name="T8" fmla="*/ 78 w 78"/>
                  <a:gd name="T9" fmla="*/ 0 h 97"/>
                  <a:gd name="T10" fmla="*/ 78 w 78"/>
                  <a:gd name="T11" fmla="*/ 97 h 97"/>
                  <a:gd name="T12" fmla="*/ 52 w 78"/>
                  <a:gd name="T13" fmla="*/ 97 h 97"/>
                  <a:gd name="T14" fmla="*/ 26 w 78"/>
                  <a:gd name="T15" fmla="*/ 50 h 97"/>
                  <a:gd name="T16" fmla="*/ 26 w 78"/>
                  <a:gd name="T17" fmla="*/ 97 h 97"/>
                  <a:gd name="T18" fmla="*/ 0 w 78"/>
                  <a:gd name="T19" fmla="*/ 97 h 97"/>
                  <a:gd name="T20" fmla="*/ 0 w 78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7">
                    <a:moveTo>
                      <a:pt x="0" y="0"/>
                    </a:moveTo>
                    <a:lnTo>
                      <a:pt x="26" y="0"/>
                    </a:lnTo>
                    <a:lnTo>
                      <a:pt x="52" y="50"/>
                    </a:lnTo>
                    <a:lnTo>
                      <a:pt x="52" y="0"/>
                    </a:lnTo>
                    <a:lnTo>
                      <a:pt x="78" y="0"/>
                    </a:lnTo>
                    <a:lnTo>
                      <a:pt x="78" y="97"/>
                    </a:lnTo>
                    <a:lnTo>
                      <a:pt x="52" y="97"/>
                    </a:lnTo>
                    <a:lnTo>
                      <a:pt x="26" y="50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4" name="Freeform 170">
                <a:extLst>
                  <a:ext uri="{FF2B5EF4-FFF2-40B4-BE49-F238E27FC236}">
                    <a16:creationId xmlns:a16="http://schemas.microsoft.com/office/drawing/2014/main" id="{D1003A2F-09E6-DFCF-0F06-7CD54DFB2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" y="1662"/>
                <a:ext cx="78" cy="97"/>
              </a:xfrm>
              <a:custGeom>
                <a:avLst/>
                <a:gdLst>
                  <a:gd name="T0" fmla="*/ 0 w 78"/>
                  <a:gd name="T1" fmla="*/ 0 h 97"/>
                  <a:gd name="T2" fmla="*/ 26 w 78"/>
                  <a:gd name="T3" fmla="*/ 0 h 97"/>
                  <a:gd name="T4" fmla="*/ 52 w 78"/>
                  <a:gd name="T5" fmla="*/ 50 h 97"/>
                  <a:gd name="T6" fmla="*/ 52 w 78"/>
                  <a:gd name="T7" fmla="*/ 0 h 97"/>
                  <a:gd name="T8" fmla="*/ 78 w 78"/>
                  <a:gd name="T9" fmla="*/ 0 h 97"/>
                  <a:gd name="T10" fmla="*/ 78 w 78"/>
                  <a:gd name="T11" fmla="*/ 97 h 97"/>
                  <a:gd name="T12" fmla="*/ 52 w 78"/>
                  <a:gd name="T13" fmla="*/ 97 h 97"/>
                  <a:gd name="T14" fmla="*/ 26 w 78"/>
                  <a:gd name="T15" fmla="*/ 50 h 97"/>
                  <a:gd name="T16" fmla="*/ 26 w 78"/>
                  <a:gd name="T17" fmla="*/ 97 h 97"/>
                  <a:gd name="T18" fmla="*/ 0 w 78"/>
                  <a:gd name="T19" fmla="*/ 97 h 97"/>
                  <a:gd name="T20" fmla="*/ 0 w 78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7">
                    <a:moveTo>
                      <a:pt x="0" y="0"/>
                    </a:moveTo>
                    <a:lnTo>
                      <a:pt x="26" y="0"/>
                    </a:lnTo>
                    <a:lnTo>
                      <a:pt x="52" y="50"/>
                    </a:lnTo>
                    <a:lnTo>
                      <a:pt x="52" y="0"/>
                    </a:lnTo>
                    <a:lnTo>
                      <a:pt x="78" y="0"/>
                    </a:lnTo>
                    <a:lnTo>
                      <a:pt x="78" y="97"/>
                    </a:lnTo>
                    <a:lnTo>
                      <a:pt x="52" y="97"/>
                    </a:lnTo>
                    <a:lnTo>
                      <a:pt x="26" y="50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5" name="Freeform 171">
                <a:extLst>
                  <a:ext uri="{FF2B5EF4-FFF2-40B4-BE49-F238E27FC236}">
                    <a16:creationId xmlns:a16="http://schemas.microsoft.com/office/drawing/2014/main" id="{203E7CF3-2C64-75E0-1C0D-1B6C04ED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1662"/>
                <a:ext cx="80" cy="97"/>
              </a:xfrm>
              <a:custGeom>
                <a:avLst/>
                <a:gdLst>
                  <a:gd name="T0" fmla="*/ 0 w 80"/>
                  <a:gd name="T1" fmla="*/ 0 h 97"/>
                  <a:gd name="T2" fmla="*/ 26 w 80"/>
                  <a:gd name="T3" fmla="*/ 0 h 97"/>
                  <a:gd name="T4" fmla="*/ 54 w 80"/>
                  <a:gd name="T5" fmla="*/ 50 h 97"/>
                  <a:gd name="T6" fmla="*/ 54 w 80"/>
                  <a:gd name="T7" fmla="*/ 0 h 97"/>
                  <a:gd name="T8" fmla="*/ 80 w 80"/>
                  <a:gd name="T9" fmla="*/ 0 h 97"/>
                  <a:gd name="T10" fmla="*/ 80 w 80"/>
                  <a:gd name="T11" fmla="*/ 97 h 97"/>
                  <a:gd name="T12" fmla="*/ 54 w 80"/>
                  <a:gd name="T13" fmla="*/ 97 h 97"/>
                  <a:gd name="T14" fmla="*/ 26 w 80"/>
                  <a:gd name="T15" fmla="*/ 50 h 97"/>
                  <a:gd name="T16" fmla="*/ 26 w 80"/>
                  <a:gd name="T17" fmla="*/ 97 h 97"/>
                  <a:gd name="T18" fmla="*/ 0 w 80"/>
                  <a:gd name="T19" fmla="*/ 97 h 97"/>
                  <a:gd name="T20" fmla="*/ 0 w 80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7">
                    <a:moveTo>
                      <a:pt x="0" y="0"/>
                    </a:moveTo>
                    <a:lnTo>
                      <a:pt x="26" y="0"/>
                    </a:lnTo>
                    <a:lnTo>
                      <a:pt x="54" y="50"/>
                    </a:lnTo>
                    <a:lnTo>
                      <a:pt x="54" y="0"/>
                    </a:lnTo>
                    <a:lnTo>
                      <a:pt x="80" y="0"/>
                    </a:lnTo>
                    <a:lnTo>
                      <a:pt x="80" y="97"/>
                    </a:lnTo>
                    <a:lnTo>
                      <a:pt x="54" y="97"/>
                    </a:lnTo>
                    <a:lnTo>
                      <a:pt x="26" y="50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6" name="Freeform 172">
                <a:extLst>
                  <a:ext uri="{FF2B5EF4-FFF2-40B4-BE49-F238E27FC236}">
                    <a16:creationId xmlns:a16="http://schemas.microsoft.com/office/drawing/2014/main" id="{A776434D-2B0B-29E1-9D2C-29426630C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1662"/>
                <a:ext cx="80" cy="97"/>
              </a:xfrm>
              <a:custGeom>
                <a:avLst/>
                <a:gdLst>
                  <a:gd name="T0" fmla="*/ 0 w 80"/>
                  <a:gd name="T1" fmla="*/ 0 h 97"/>
                  <a:gd name="T2" fmla="*/ 26 w 80"/>
                  <a:gd name="T3" fmla="*/ 0 h 97"/>
                  <a:gd name="T4" fmla="*/ 54 w 80"/>
                  <a:gd name="T5" fmla="*/ 50 h 97"/>
                  <a:gd name="T6" fmla="*/ 54 w 80"/>
                  <a:gd name="T7" fmla="*/ 0 h 97"/>
                  <a:gd name="T8" fmla="*/ 80 w 80"/>
                  <a:gd name="T9" fmla="*/ 0 h 97"/>
                  <a:gd name="T10" fmla="*/ 80 w 80"/>
                  <a:gd name="T11" fmla="*/ 97 h 97"/>
                  <a:gd name="T12" fmla="*/ 54 w 80"/>
                  <a:gd name="T13" fmla="*/ 97 h 97"/>
                  <a:gd name="T14" fmla="*/ 26 w 80"/>
                  <a:gd name="T15" fmla="*/ 50 h 97"/>
                  <a:gd name="T16" fmla="*/ 26 w 80"/>
                  <a:gd name="T17" fmla="*/ 97 h 97"/>
                  <a:gd name="T18" fmla="*/ 0 w 80"/>
                  <a:gd name="T19" fmla="*/ 97 h 97"/>
                  <a:gd name="T20" fmla="*/ 0 w 80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7">
                    <a:moveTo>
                      <a:pt x="0" y="0"/>
                    </a:moveTo>
                    <a:lnTo>
                      <a:pt x="26" y="0"/>
                    </a:lnTo>
                    <a:lnTo>
                      <a:pt x="54" y="50"/>
                    </a:lnTo>
                    <a:lnTo>
                      <a:pt x="54" y="0"/>
                    </a:lnTo>
                    <a:lnTo>
                      <a:pt x="80" y="0"/>
                    </a:lnTo>
                    <a:lnTo>
                      <a:pt x="80" y="97"/>
                    </a:lnTo>
                    <a:lnTo>
                      <a:pt x="54" y="97"/>
                    </a:lnTo>
                    <a:lnTo>
                      <a:pt x="26" y="50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7" name="Rectangle 173">
                <a:extLst>
                  <a:ext uri="{FF2B5EF4-FFF2-40B4-BE49-F238E27FC236}">
                    <a16:creationId xmlns:a16="http://schemas.microsoft.com/office/drawing/2014/main" id="{AC9F6675-0A67-1E8E-35DE-1E89E89DA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" y="1662"/>
                <a:ext cx="26" cy="97"/>
              </a:xfrm>
              <a:prstGeom prst="rect">
                <a:avLst/>
              </a:pr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8" name="Rectangle 174">
                <a:extLst>
                  <a:ext uri="{FF2B5EF4-FFF2-40B4-BE49-F238E27FC236}">
                    <a16:creationId xmlns:a16="http://schemas.microsoft.com/office/drawing/2014/main" id="{5B06D08E-86E7-3896-EF9B-8E22158A8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" y="1662"/>
                <a:ext cx="2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9" name="Freeform 175">
                <a:extLst>
                  <a:ext uri="{FF2B5EF4-FFF2-40B4-BE49-F238E27FC236}">
                    <a16:creationId xmlns:a16="http://schemas.microsoft.com/office/drawing/2014/main" id="{AA1C1474-E0C9-6C75-7580-1F5025DE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662"/>
                <a:ext cx="73" cy="100"/>
              </a:xfrm>
              <a:custGeom>
                <a:avLst/>
                <a:gdLst>
                  <a:gd name="T0" fmla="*/ 14 w 31"/>
                  <a:gd name="T1" fmla="*/ 0 h 42"/>
                  <a:gd name="T2" fmla="*/ 31 w 31"/>
                  <a:gd name="T3" fmla="*/ 2 h 42"/>
                  <a:gd name="T4" fmla="*/ 31 w 31"/>
                  <a:gd name="T5" fmla="*/ 10 h 42"/>
                  <a:gd name="T6" fmla="*/ 17 w 31"/>
                  <a:gd name="T7" fmla="*/ 9 h 42"/>
                  <a:gd name="T8" fmla="*/ 11 w 31"/>
                  <a:gd name="T9" fmla="*/ 21 h 42"/>
                  <a:gd name="T10" fmla="*/ 16 w 31"/>
                  <a:gd name="T11" fmla="*/ 31 h 42"/>
                  <a:gd name="T12" fmla="*/ 20 w 31"/>
                  <a:gd name="T13" fmla="*/ 29 h 42"/>
                  <a:gd name="T14" fmla="*/ 20 w 31"/>
                  <a:gd name="T15" fmla="*/ 25 h 42"/>
                  <a:gd name="T16" fmla="*/ 18 w 31"/>
                  <a:gd name="T17" fmla="*/ 25 h 42"/>
                  <a:gd name="T18" fmla="*/ 18 w 31"/>
                  <a:gd name="T19" fmla="*/ 18 h 42"/>
                  <a:gd name="T20" fmla="*/ 27 w 31"/>
                  <a:gd name="T21" fmla="*/ 17 h 42"/>
                  <a:gd name="T22" fmla="*/ 31 w 31"/>
                  <a:gd name="T23" fmla="*/ 17 h 42"/>
                  <a:gd name="T24" fmla="*/ 31 w 31"/>
                  <a:gd name="T25" fmla="*/ 41 h 42"/>
                  <a:gd name="T26" fmla="*/ 23 w 31"/>
                  <a:gd name="T27" fmla="*/ 41 h 42"/>
                  <a:gd name="T28" fmla="*/ 20 w 31"/>
                  <a:gd name="T29" fmla="*/ 38 h 42"/>
                  <a:gd name="T30" fmla="*/ 13 w 31"/>
                  <a:gd name="T31" fmla="*/ 41 h 42"/>
                  <a:gd name="T32" fmla="*/ 0 w 31"/>
                  <a:gd name="T33" fmla="*/ 20 h 42"/>
                  <a:gd name="T34" fmla="*/ 14 w 31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2">
                    <a:moveTo>
                      <a:pt x="14" y="0"/>
                    </a:moveTo>
                    <a:cubicBezTo>
                      <a:pt x="23" y="0"/>
                      <a:pt x="23" y="0"/>
                      <a:pt x="31" y="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24" y="9"/>
                      <a:pt x="17" y="9"/>
                    </a:cubicBezTo>
                    <a:cubicBezTo>
                      <a:pt x="12" y="9"/>
                      <a:pt x="11" y="12"/>
                      <a:pt x="11" y="21"/>
                    </a:cubicBezTo>
                    <a:cubicBezTo>
                      <a:pt x="11" y="30"/>
                      <a:pt x="11" y="31"/>
                      <a:pt x="16" y="31"/>
                    </a:cubicBezTo>
                    <a:cubicBezTo>
                      <a:pt x="20" y="31"/>
                      <a:pt x="20" y="29"/>
                      <a:pt x="20" y="29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0" y="17"/>
                      <a:pt x="24" y="17"/>
                      <a:pt x="27" y="17"/>
                    </a:cubicBezTo>
                    <a:cubicBezTo>
                      <a:pt x="28" y="17"/>
                      <a:pt x="30" y="17"/>
                      <a:pt x="31" y="17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40"/>
                      <a:pt x="18" y="41"/>
                      <a:pt x="13" y="41"/>
                    </a:cubicBezTo>
                    <a:cubicBezTo>
                      <a:pt x="2" y="42"/>
                      <a:pt x="0" y="32"/>
                      <a:pt x="0" y="20"/>
                    </a:cubicBezTo>
                    <a:cubicBezTo>
                      <a:pt x="0" y="8"/>
                      <a:pt x="3" y="0"/>
                      <a:pt x="14" y="0"/>
                    </a:cubicBezTo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0" name="Rectangle 176">
                <a:extLst>
                  <a:ext uri="{FF2B5EF4-FFF2-40B4-BE49-F238E27FC236}">
                    <a16:creationId xmlns:a16="http://schemas.microsoft.com/office/drawing/2014/main" id="{E728B629-6C82-0973-DAB3-6143CA8A7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1781"/>
                <a:ext cx="440" cy="320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1" name="Rectangle 177">
                <a:extLst>
                  <a:ext uri="{FF2B5EF4-FFF2-40B4-BE49-F238E27FC236}">
                    <a16:creationId xmlns:a16="http://schemas.microsoft.com/office/drawing/2014/main" id="{06FB76C6-BFA9-06E7-FCB2-093E0F845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8" y="1781"/>
                <a:ext cx="440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2" name="Rectangle 178">
                <a:extLst>
                  <a:ext uri="{FF2B5EF4-FFF2-40B4-BE49-F238E27FC236}">
                    <a16:creationId xmlns:a16="http://schemas.microsoft.com/office/drawing/2014/main" id="{8480DD7C-AB63-F01D-1DB4-672A394B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00"/>
                <a:ext cx="66" cy="59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3" name="Rectangle 179">
                <a:extLst>
                  <a:ext uri="{FF2B5EF4-FFF2-40B4-BE49-F238E27FC236}">
                    <a16:creationId xmlns:a16="http://schemas.microsoft.com/office/drawing/2014/main" id="{075A951E-518C-8274-A505-BA8CB240D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00"/>
                <a:ext cx="66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4" name="Rectangle 180">
                <a:extLst>
                  <a:ext uri="{FF2B5EF4-FFF2-40B4-BE49-F238E27FC236}">
                    <a16:creationId xmlns:a16="http://schemas.microsoft.com/office/drawing/2014/main" id="{47A7197D-78F4-1090-BA48-398A3F880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800"/>
                <a:ext cx="317" cy="59"/>
              </a:xfrm>
              <a:prstGeom prst="rect">
                <a:avLst/>
              </a:pr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5" name="Rectangle 181">
                <a:extLst>
                  <a:ext uri="{FF2B5EF4-FFF2-40B4-BE49-F238E27FC236}">
                    <a16:creationId xmlns:a16="http://schemas.microsoft.com/office/drawing/2014/main" id="{532D15FA-6196-25F2-08AA-B386967FA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800"/>
                <a:ext cx="317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6" name="Rectangle 182">
                <a:extLst>
                  <a:ext uri="{FF2B5EF4-FFF2-40B4-BE49-F238E27FC236}">
                    <a16:creationId xmlns:a16="http://schemas.microsoft.com/office/drawing/2014/main" id="{B89781A3-D145-513A-8398-51B0394B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76"/>
                <a:ext cx="66" cy="57"/>
              </a:xfrm>
              <a:prstGeom prst="rect">
                <a:avLst/>
              </a:pr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7" name="Rectangle 183">
                <a:extLst>
                  <a:ext uri="{FF2B5EF4-FFF2-40B4-BE49-F238E27FC236}">
                    <a16:creationId xmlns:a16="http://schemas.microsoft.com/office/drawing/2014/main" id="{9EBCC242-81ED-8611-AC4C-B5EDE12D4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76"/>
                <a:ext cx="66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8" name="Rectangle 184">
                <a:extLst>
                  <a:ext uri="{FF2B5EF4-FFF2-40B4-BE49-F238E27FC236}">
                    <a16:creationId xmlns:a16="http://schemas.microsoft.com/office/drawing/2014/main" id="{71C37058-D06A-F860-B9BA-5850E6F8F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876"/>
                <a:ext cx="317" cy="57"/>
              </a:xfrm>
              <a:prstGeom prst="rect">
                <a:avLst/>
              </a:pr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9" name="Rectangle 185">
                <a:extLst>
                  <a:ext uri="{FF2B5EF4-FFF2-40B4-BE49-F238E27FC236}">
                    <a16:creationId xmlns:a16="http://schemas.microsoft.com/office/drawing/2014/main" id="{2682B77F-73D9-087D-354A-25398BEA9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876"/>
                <a:ext cx="31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0" name="Rectangle 186">
                <a:extLst>
                  <a:ext uri="{FF2B5EF4-FFF2-40B4-BE49-F238E27FC236}">
                    <a16:creationId xmlns:a16="http://schemas.microsoft.com/office/drawing/2014/main" id="{9D7A10B2-4AFE-5542-FDAE-628A78A52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949"/>
                <a:ext cx="66" cy="57"/>
              </a:xfrm>
              <a:prstGeom prst="rect">
                <a:avLst/>
              </a:pr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1" name="Rectangle 187">
                <a:extLst>
                  <a:ext uri="{FF2B5EF4-FFF2-40B4-BE49-F238E27FC236}">
                    <a16:creationId xmlns:a16="http://schemas.microsoft.com/office/drawing/2014/main" id="{D0BAB2D9-A23A-B6D4-7EBA-8E7DDC648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949"/>
                <a:ext cx="317" cy="57"/>
              </a:xfrm>
              <a:prstGeom prst="rect">
                <a:avLst/>
              </a:pr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2" name="Rectangle 188">
                <a:extLst>
                  <a:ext uri="{FF2B5EF4-FFF2-40B4-BE49-F238E27FC236}">
                    <a16:creationId xmlns:a16="http://schemas.microsoft.com/office/drawing/2014/main" id="{9C4494BC-900A-B88A-E723-BC2CD4177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1949"/>
                <a:ext cx="31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3" name="Rectangle 189">
                <a:extLst>
                  <a:ext uri="{FF2B5EF4-FFF2-40B4-BE49-F238E27FC236}">
                    <a16:creationId xmlns:a16="http://schemas.microsoft.com/office/drawing/2014/main" id="{7048F4EF-FB64-E135-D36A-9D053FA66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023"/>
                <a:ext cx="66" cy="59"/>
              </a:xfrm>
              <a:prstGeom prst="rect">
                <a:avLst/>
              </a:pr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4" name="Rectangle 190">
                <a:extLst>
                  <a:ext uri="{FF2B5EF4-FFF2-40B4-BE49-F238E27FC236}">
                    <a16:creationId xmlns:a16="http://schemas.microsoft.com/office/drawing/2014/main" id="{1320648F-AF36-E9EE-8A73-8CB94227B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2023"/>
                <a:ext cx="66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5" name="Rectangle 191">
                <a:extLst>
                  <a:ext uri="{FF2B5EF4-FFF2-40B4-BE49-F238E27FC236}">
                    <a16:creationId xmlns:a16="http://schemas.microsoft.com/office/drawing/2014/main" id="{352E5650-8C4C-64F8-601F-9B72BA661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2023"/>
                <a:ext cx="317" cy="59"/>
              </a:xfrm>
              <a:prstGeom prst="rect">
                <a:avLst/>
              </a:pr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6" name="Rectangle 192">
                <a:extLst>
                  <a:ext uri="{FF2B5EF4-FFF2-40B4-BE49-F238E27FC236}">
                    <a16:creationId xmlns:a16="http://schemas.microsoft.com/office/drawing/2014/main" id="{38BB2742-B014-F89A-58E1-E1023A692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2" y="2023"/>
                <a:ext cx="317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7" name="Freeform 193">
                <a:extLst>
                  <a:ext uri="{FF2B5EF4-FFF2-40B4-BE49-F238E27FC236}">
                    <a16:creationId xmlns:a16="http://schemas.microsoft.com/office/drawing/2014/main" id="{73A6897E-73C2-5696-6DA4-23247F830C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1636"/>
                <a:ext cx="288" cy="145"/>
              </a:xfrm>
              <a:custGeom>
                <a:avLst/>
                <a:gdLst>
                  <a:gd name="T0" fmla="*/ 57 w 122"/>
                  <a:gd name="T1" fmla="*/ 21 h 61"/>
                  <a:gd name="T2" fmla="*/ 51 w 122"/>
                  <a:gd name="T3" fmla="*/ 21 h 61"/>
                  <a:gd name="T4" fmla="*/ 51 w 122"/>
                  <a:gd name="T5" fmla="*/ 29 h 61"/>
                  <a:gd name="T6" fmla="*/ 57 w 122"/>
                  <a:gd name="T7" fmla="*/ 29 h 61"/>
                  <a:gd name="T8" fmla="*/ 60 w 122"/>
                  <a:gd name="T9" fmla="*/ 25 h 61"/>
                  <a:gd name="T10" fmla="*/ 57 w 122"/>
                  <a:gd name="T11" fmla="*/ 21 h 61"/>
                  <a:gd name="T12" fmla="*/ 122 w 122"/>
                  <a:gd name="T13" fmla="*/ 0 h 61"/>
                  <a:gd name="T14" fmla="*/ 60 w 122"/>
                  <a:gd name="T15" fmla="*/ 0 h 61"/>
                  <a:gd name="T16" fmla="*/ 49 w 122"/>
                  <a:gd name="T17" fmla="*/ 11 h 61"/>
                  <a:gd name="T18" fmla="*/ 59 w 122"/>
                  <a:gd name="T19" fmla="*/ 11 h 61"/>
                  <a:gd name="T20" fmla="*/ 71 w 122"/>
                  <a:gd name="T21" fmla="*/ 25 h 61"/>
                  <a:gd name="T22" fmla="*/ 60 w 122"/>
                  <a:gd name="T23" fmla="*/ 38 h 61"/>
                  <a:gd name="T24" fmla="*/ 59 w 122"/>
                  <a:gd name="T25" fmla="*/ 38 h 61"/>
                  <a:gd name="T26" fmla="*/ 51 w 122"/>
                  <a:gd name="T27" fmla="*/ 37 h 61"/>
                  <a:gd name="T28" fmla="*/ 51 w 122"/>
                  <a:gd name="T29" fmla="*/ 52 h 61"/>
                  <a:gd name="T30" fmla="*/ 40 w 122"/>
                  <a:gd name="T31" fmla="*/ 52 h 61"/>
                  <a:gd name="T32" fmla="*/ 40 w 122"/>
                  <a:gd name="T33" fmla="*/ 20 h 61"/>
                  <a:gd name="T34" fmla="*/ 0 w 122"/>
                  <a:gd name="T35" fmla="*/ 61 h 61"/>
                  <a:gd name="T36" fmla="*/ 61 w 122"/>
                  <a:gd name="T37" fmla="*/ 61 h 61"/>
                  <a:gd name="T38" fmla="*/ 75 w 122"/>
                  <a:gd name="T39" fmla="*/ 47 h 61"/>
                  <a:gd name="T40" fmla="*/ 75 w 122"/>
                  <a:gd name="T41" fmla="*/ 43 h 61"/>
                  <a:gd name="T42" fmla="*/ 75 w 122"/>
                  <a:gd name="T43" fmla="*/ 11 h 61"/>
                  <a:gd name="T44" fmla="*/ 86 w 122"/>
                  <a:gd name="T45" fmla="*/ 11 h 61"/>
                  <a:gd name="T46" fmla="*/ 86 w 122"/>
                  <a:gd name="T47" fmla="*/ 36 h 61"/>
                  <a:gd name="T48" fmla="*/ 122 w 122"/>
                  <a:gd name="T4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2" h="61">
                    <a:moveTo>
                      <a:pt x="57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60" y="29"/>
                      <a:pt x="60" y="28"/>
                      <a:pt x="60" y="25"/>
                    </a:cubicBezTo>
                    <a:cubicBezTo>
                      <a:pt x="60" y="22"/>
                      <a:pt x="59" y="21"/>
                      <a:pt x="57" y="21"/>
                    </a:cubicBezTo>
                    <a:moveTo>
                      <a:pt x="122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64" y="11"/>
                      <a:pt x="71" y="13"/>
                      <a:pt x="71" y="25"/>
                    </a:cubicBezTo>
                    <a:cubicBezTo>
                      <a:pt x="71" y="36"/>
                      <a:pt x="65" y="38"/>
                      <a:pt x="60" y="38"/>
                    </a:cubicBezTo>
                    <a:cubicBezTo>
                      <a:pt x="60" y="38"/>
                      <a:pt x="59" y="38"/>
                      <a:pt x="59" y="38"/>
                    </a:cubicBezTo>
                    <a:cubicBezTo>
                      <a:pt x="56" y="38"/>
                      <a:pt x="52" y="37"/>
                      <a:pt x="51" y="37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6"/>
                      <a:pt x="75" y="45"/>
                      <a:pt x="75" y="43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8" name="Freeform 194">
                <a:extLst>
                  <a:ext uri="{FF2B5EF4-FFF2-40B4-BE49-F238E27FC236}">
                    <a16:creationId xmlns:a16="http://schemas.microsoft.com/office/drawing/2014/main" id="{4A0810F4-943C-DBE2-C95C-84354DAC23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9" y="1662"/>
                <a:ext cx="74" cy="97"/>
              </a:xfrm>
              <a:custGeom>
                <a:avLst/>
                <a:gdLst>
                  <a:gd name="T0" fmla="*/ 11 w 31"/>
                  <a:gd name="T1" fmla="*/ 18 h 41"/>
                  <a:gd name="T2" fmla="*/ 11 w 31"/>
                  <a:gd name="T3" fmla="*/ 10 h 41"/>
                  <a:gd name="T4" fmla="*/ 17 w 31"/>
                  <a:gd name="T5" fmla="*/ 10 h 41"/>
                  <a:gd name="T6" fmla="*/ 20 w 31"/>
                  <a:gd name="T7" fmla="*/ 14 h 41"/>
                  <a:gd name="T8" fmla="*/ 17 w 31"/>
                  <a:gd name="T9" fmla="*/ 18 h 41"/>
                  <a:gd name="T10" fmla="*/ 11 w 31"/>
                  <a:gd name="T11" fmla="*/ 18 h 41"/>
                  <a:gd name="T12" fmla="*/ 19 w 31"/>
                  <a:gd name="T13" fmla="*/ 0 h 41"/>
                  <a:gd name="T14" fmla="*/ 9 w 31"/>
                  <a:gd name="T15" fmla="*/ 0 h 41"/>
                  <a:gd name="T16" fmla="*/ 0 w 31"/>
                  <a:gd name="T17" fmla="*/ 9 h 41"/>
                  <a:gd name="T18" fmla="*/ 0 w 31"/>
                  <a:gd name="T19" fmla="*/ 41 h 41"/>
                  <a:gd name="T20" fmla="*/ 11 w 31"/>
                  <a:gd name="T21" fmla="*/ 41 h 41"/>
                  <a:gd name="T22" fmla="*/ 11 w 31"/>
                  <a:gd name="T23" fmla="*/ 26 h 41"/>
                  <a:gd name="T24" fmla="*/ 19 w 31"/>
                  <a:gd name="T25" fmla="*/ 27 h 41"/>
                  <a:gd name="T26" fmla="*/ 20 w 31"/>
                  <a:gd name="T27" fmla="*/ 27 h 41"/>
                  <a:gd name="T28" fmla="*/ 31 w 31"/>
                  <a:gd name="T29" fmla="*/ 14 h 41"/>
                  <a:gd name="T30" fmla="*/ 19 w 31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41">
                    <a:moveTo>
                      <a:pt x="11" y="18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0"/>
                      <a:pt x="20" y="11"/>
                      <a:pt x="20" y="14"/>
                    </a:cubicBezTo>
                    <a:cubicBezTo>
                      <a:pt x="20" y="17"/>
                      <a:pt x="20" y="18"/>
                      <a:pt x="17" y="18"/>
                    </a:cubicBezTo>
                    <a:cubicBezTo>
                      <a:pt x="11" y="18"/>
                      <a:pt x="11" y="18"/>
                      <a:pt x="11" y="18"/>
                    </a:cubicBezTo>
                    <a:moveTo>
                      <a:pt x="1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6" y="27"/>
                      <a:pt x="19" y="27"/>
                    </a:cubicBezTo>
                    <a:cubicBezTo>
                      <a:pt x="19" y="27"/>
                      <a:pt x="20" y="27"/>
                      <a:pt x="20" y="27"/>
                    </a:cubicBezTo>
                    <a:cubicBezTo>
                      <a:pt x="25" y="27"/>
                      <a:pt x="31" y="25"/>
                      <a:pt x="31" y="14"/>
                    </a:cubicBezTo>
                    <a:cubicBezTo>
                      <a:pt x="31" y="2"/>
                      <a:pt x="24" y="0"/>
                      <a:pt x="19" y="0"/>
                    </a:cubicBezTo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9" name="Freeform 195">
                <a:extLst>
                  <a:ext uri="{FF2B5EF4-FFF2-40B4-BE49-F238E27FC236}">
                    <a16:creationId xmlns:a16="http://schemas.microsoft.com/office/drawing/2014/main" id="{FB6FF24D-51AC-5C74-9743-8D457CC02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62"/>
                <a:ext cx="26" cy="85"/>
              </a:xfrm>
              <a:custGeom>
                <a:avLst/>
                <a:gdLst>
                  <a:gd name="T0" fmla="*/ 11 w 11"/>
                  <a:gd name="T1" fmla="*/ 0 h 36"/>
                  <a:gd name="T2" fmla="*/ 0 w 11"/>
                  <a:gd name="T3" fmla="*/ 0 h 36"/>
                  <a:gd name="T4" fmla="*/ 0 w 11"/>
                  <a:gd name="T5" fmla="*/ 32 h 36"/>
                  <a:gd name="T6" fmla="*/ 0 w 11"/>
                  <a:gd name="T7" fmla="*/ 36 h 36"/>
                  <a:gd name="T8" fmla="*/ 11 w 11"/>
                  <a:gd name="T9" fmla="*/ 25 h 36"/>
                  <a:gd name="T10" fmla="*/ 11 w 11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6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5"/>
                      <a:pt x="0" y="3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0" name="Freeform 196">
                <a:extLst>
                  <a:ext uri="{FF2B5EF4-FFF2-40B4-BE49-F238E27FC236}">
                    <a16:creationId xmlns:a16="http://schemas.microsoft.com/office/drawing/2014/main" id="{CDEBF403-583C-5DB8-2F8F-BB9EE430B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788"/>
                <a:ext cx="26" cy="171"/>
              </a:xfrm>
              <a:custGeom>
                <a:avLst/>
                <a:gdLst>
                  <a:gd name="T0" fmla="*/ 26 w 26"/>
                  <a:gd name="T1" fmla="*/ 0 h 171"/>
                  <a:gd name="T2" fmla="*/ 0 w 26"/>
                  <a:gd name="T3" fmla="*/ 23 h 171"/>
                  <a:gd name="T4" fmla="*/ 0 w 26"/>
                  <a:gd name="T5" fmla="*/ 171 h 171"/>
                  <a:gd name="T6" fmla="*/ 26 w 26"/>
                  <a:gd name="T7" fmla="*/ 145 h 171"/>
                  <a:gd name="T8" fmla="*/ 26 w 26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1">
                    <a:moveTo>
                      <a:pt x="26" y="0"/>
                    </a:moveTo>
                    <a:lnTo>
                      <a:pt x="0" y="23"/>
                    </a:lnTo>
                    <a:lnTo>
                      <a:pt x="0" y="171"/>
                    </a:lnTo>
                    <a:lnTo>
                      <a:pt x="26" y="14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1" name="Freeform 197">
                <a:extLst>
                  <a:ext uri="{FF2B5EF4-FFF2-40B4-BE49-F238E27FC236}">
                    <a16:creationId xmlns:a16="http://schemas.microsoft.com/office/drawing/2014/main" id="{EC9ADB4B-0E83-D80C-41D5-3DD93177A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788"/>
                <a:ext cx="26" cy="171"/>
              </a:xfrm>
              <a:custGeom>
                <a:avLst/>
                <a:gdLst>
                  <a:gd name="T0" fmla="*/ 26 w 26"/>
                  <a:gd name="T1" fmla="*/ 0 h 171"/>
                  <a:gd name="T2" fmla="*/ 0 w 26"/>
                  <a:gd name="T3" fmla="*/ 23 h 171"/>
                  <a:gd name="T4" fmla="*/ 0 w 26"/>
                  <a:gd name="T5" fmla="*/ 171 h 171"/>
                  <a:gd name="T6" fmla="*/ 26 w 26"/>
                  <a:gd name="T7" fmla="*/ 145 h 171"/>
                  <a:gd name="T8" fmla="*/ 26 w 26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1">
                    <a:moveTo>
                      <a:pt x="26" y="0"/>
                    </a:moveTo>
                    <a:lnTo>
                      <a:pt x="0" y="23"/>
                    </a:lnTo>
                    <a:lnTo>
                      <a:pt x="0" y="171"/>
                    </a:lnTo>
                    <a:lnTo>
                      <a:pt x="26" y="14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2" name="Freeform 198">
                <a:extLst>
                  <a:ext uri="{FF2B5EF4-FFF2-40B4-BE49-F238E27FC236}">
                    <a16:creationId xmlns:a16="http://schemas.microsoft.com/office/drawing/2014/main" id="{D1370B67-7798-9BDA-8192-DA663F0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781"/>
                <a:ext cx="151" cy="152"/>
              </a:xfrm>
              <a:custGeom>
                <a:avLst/>
                <a:gdLst>
                  <a:gd name="T0" fmla="*/ 151 w 151"/>
                  <a:gd name="T1" fmla="*/ 0 h 152"/>
                  <a:gd name="T2" fmla="*/ 7 w 151"/>
                  <a:gd name="T3" fmla="*/ 0 h 152"/>
                  <a:gd name="T4" fmla="*/ 0 w 151"/>
                  <a:gd name="T5" fmla="*/ 7 h 152"/>
                  <a:gd name="T6" fmla="*/ 0 w 151"/>
                  <a:gd name="T7" fmla="*/ 152 h 152"/>
                  <a:gd name="T8" fmla="*/ 16 w 151"/>
                  <a:gd name="T9" fmla="*/ 135 h 152"/>
                  <a:gd name="T10" fmla="*/ 16 w 151"/>
                  <a:gd name="T11" fmla="*/ 95 h 152"/>
                  <a:gd name="T12" fmla="*/ 56 w 151"/>
                  <a:gd name="T13" fmla="*/ 95 h 152"/>
                  <a:gd name="T14" fmla="*/ 73 w 151"/>
                  <a:gd name="T15" fmla="*/ 78 h 152"/>
                  <a:gd name="T16" fmla="*/ 16 w 151"/>
                  <a:gd name="T17" fmla="*/ 78 h 152"/>
                  <a:gd name="T18" fmla="*/ 16 w 151"/>
                  <a:gd name="T19" fmla="*/ 19 h 152"/>
                  <a:gd name="T20" fmla="*/ 82 w 151"/>
                  <a:gd name="T21" fmla="*/ 19 h 152"/>
                  <a:gd name="T22" fmla="*/ 82 w 151"/>
                  <a:gd name="T23" fmla="*/ 69 h 152"/>
                  <a:gd name="T24" fmla="*/ 104 w 151"/>
                  <a:gd name="T25" fmla="*/ 47 h 152"/>
                  <a:gd name="T26" fmla="*/ 104 w 151"/>
                  <a:gd name="T27" fmla="*/ 19 h 152"/>
                  <a:gd name="T28" fmla="*/ 132 w 151"/>
                  <a:gd name="T29" fmla="*/ 19 h 152"/>
                  <a:gd name="T30" fmla="*/ 151 w 151"/>
                  <a:gd name="T3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1" h="152">
                    <a:moveTo>
                      <a:pt x="151" y="0"/>
                    </a:moveTo>
                    <a:lnTo>
                      <a:pt x="7" y="0"/>
                    </a:lnTo>
                    <a:lnTo>
                      <a:pt x="0" y="7"/>
                    </a:lnTo>
                    <a:lnTo>
                      <a:pt x="0" y="152"/>
                    </a:lnTo>
                    <a:lnTo>
                      <a:pt x="16" y="135"/>
                    </a:lnTo>
                    <a:lnTo>
                      <a:pt x="16" y="95"/>
                    </a:lnTo>
                    <a:lnTo>
                      <a:pt x="56" y="95"/>
                    </a:lnTo>
                    <a:lnTo>
                      <a:pt x="73" y="78"/>
                    </a:lnTo>
                    <a:lnTo>
                      <a:pt x="16" y="78"/>
                    </a:lnTo>
                    <a:lnTo>
                      <a:pt x="16" y="19"/>
                    </a:lnTo>
                    <a:lnTo>
                      <a:pt x="82" y="19"/>
                    </a:lnTo>
                    <a:lnTo>
                      <a:pt x="82" y="69"/>
                    </a:lnTo>
                    <a:lnTo>
                      <a:pt x="104" y="47"/>
                    </a:lnTo>
                    <a:lnTo>
                      <a:pt x="104" y="19"/>
                    </a:lnTo>
                    <a:lnTo>
                      <a:pt x="132" y="19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3" name="Freeform 199">
                <a:extLst>
                  <a:ext uri="{FF2B5EF4-FFF2-40B4-BE49-F238E27FC236}">
                    <a16:creationId xmlns:a16="http://schemas.microsoft.com/office/drawing/2014/main" id="{70B1338E-13A9-41BC-F0BC-08D1AB5CF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781"/>
                <a:ext cx="151" cy="152"/>
              </a:xfrm>
              <a:custGeom>
                <a:avLst/>
                <a:gdLst>
                  <a:gd name="T0" fmla="*/ 151 w 151"/>
                  <a:gd name="T1" fmla="*/ 0 h 152"/>
                  <a:gd name="T2" fmla="*/ 7 w 151"/>
                  <a:gd name="T3" fmla="*/ 0 h 152"/>
                  <a:gd name="T4" fmla="*/ 0 w 151"/>
                  <a:gd name="T5" fmla="*/ 7 h 152"/>
                  <a:gd name="T6" fmla="*/ 0 w 151"/>
                  <a:gd name="T7" fmla="*/ 152 h 152"/>
                  <a:gd name="T8" fmla="*/ 16 w 151"/>
                  <a:gd name="T9" fmla="*/ 135 h 152"/>
                  <a:gd name="T10" fmla="*/ 16 w 151"/>
                  <a:gd name="T11" fmla="*/ 95 h 152"/>
                  <a:gd name="T12" fmla="*/ 56 w 151"/>
                  <a:gd name="T13" fmla="*/ 95 h 152"/>
                  <a:gd name="T14" fmla="*/ 73 w 151"/>
                  <a:gd name="T15" fmla="*/ 78 h 152"/>
                  <a:gd name="T16" fmla="*/ 16 w 151"/>
                  <a:gd name="T17" fmla="*/ 78 h 152"/>
                  <a:gd name="T18" fmla="*/ 16 w 151"/>
                  <a:gd name="T19" fmla="*/ 19 h 152"/>
                  <a:gd name="T20" fmla="*/ 82 w 151"/>
                  <a:gd name="T21" fmla="*/ 19 h 152"/>
                  <a:gd name="T22" fmla="*/ 82 w 151"/>
                  <a:gd name="T23" fmla="*/ 69 h 152"/>
                  <a:gd name="T24" fmla="*/ 104 w 151"/>
                  <a:gd name="T25" fmla="*/ 47 h 152"/>
                  <a:gd name="T26" fmla="*/ 104 w 151"/>
                  <a:gd name="T27" fmla="*/ 19 h 152"/>
                  <a:gd name="T28" fmla="*/ 132 w 151"/>
                  <a:gd name="T29" fmla="*/ 19 h 152"/>
                  <a:gd name="T30" fmla="*/ 151 w 151"/>
                  <a:gd name="T31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1" h="152">
                    <a:moveTo>
                      <a:pt x="151" y="0"/>
                    </a:moveTo>
                    <a:lnTo>
                      <a:pt x="7" y="0"/>
                    </a:lnTo>
                    <a:lnTo>
                      <a:pt x="0" y="7"/>
                    </a:lnTo>
                    <a:lnTo>
                      <a:pt x="0" y="152"/>
                    </a:lnTo>
                    <a:lnTo>
                      <a:pt x="16" y="135"/>
                    </a:lnTo>
                    <a:lnTo>
                      <a:pt x="16" y="95"/>
                    </a:lnTo>
                    <a:lnTo>
                      <a:pt x="56" y="95"/>
                    </a:lnTo>
                    <a:lnTo>
                      <a:pt x="73" y="78"/>
                    </a:lnTo>
                    <a:lnTo>
                      <a:pt x="16" y="78"/>
                    </a:lnTo>
                    <a:lnTo>
                      <a:pt x="16" y="19"/>
                    </a:lnTo>
                    <a:lnTo>
                      <a:pt x="82" y="19"/>
                    </a:lnTo>
                    <a:lnTo>
                      <a:pt x="82" y="69"/>
                    </a:lnTo>
                    <a:lnTo>
                      <a:pt x="104" y="47"/>
                    </a:lnTo>
                    <a:lnTo>
                      <a:pt x="104" y="19"/>
                    </a:lnTo>
                    <a:lnTo>
                      <a:pt x="132" y="19"/>
                    </a:lnTo>
                    <a:lnTo>
                      <a:pt x="1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4" name="Freeform 200">
                <a:extLst>
                  <a:ext uri="{FF2B5EF4-FFF2-40B4-BE49-F238E27FC236}">
                    <a16:creationId xmlns:a16="http://schemas.microsoft.com/office/drawing/2014/main" id="{EDF6EA71-92B1-F4DB-7F58-78B2D1AE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1800"/>
                <a:ext cx="66" cy="59"/>
              </a:xfrm>
              <a:custGeom>
                <a:avLst/>
                <a:gdLst>
                  <a:gd name="T0" fmla="*/ 66 w 66"/>
                  <a:gd name="T1" fmla="*/ 0 h 59"/>
                  <a:gd name="T2" fmla="*/ 0 w 66"/>
                  <a:gd name="T3" fmla="*/ 0 h 59"/>
                  <a:gd name="T4" fmla="*/ 0 w 66"/>
                  <a:gd name="T5" fmla="*/ 59 h 59"/>
                  <a:gd name="T6" fmla="*/ 57 w 66"/>
                  <a:gd name="T7" fmla="*/ 59 h 59"/>
                  <a:gd name="T8" fmla="*/ 66 w 66"/>
                  <a:gd name="T9" fmla="*/ 50 h 59"/>
                  <a:gd name="T10" fmla="*/ 66 w 66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59">
                    <a:moveTo>
                      <a:pt x="66" y="0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57" y="59"/>
                    </a:lnTo>
                    <a:lnTo>
                      <a:pt x="66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5" name="Freeform 201">
                <a:extLst>
                  <a:ext uri="{FF2B5EF4-FFF2-40B4-BE49-F238E27FC236}">
                    <a16:creationId xmlns:a16="http://schemas.microsoft.com/office/drawing/2014/main" id="{ED9E76D0-A76C-7BF8-3AD4-FC8D5C370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1800"/>
                <a:ext cx="66" cy="59"/>
              </a:xfrm>
              <a:custGeom>
                <a:avLst/>
                <a:gdLst>
                  <a:gd name="T0" fmla="*/ 66 w 66"/>
                  <a:gd name="T1" fmla="*/ 0 h 59"/>
                  <a:gd name="T2" fmla="*/ 0 w 66"/>
                  <a:gd name="T3" fmla="*/ 0 h 59"/>
                  <a:gd name="T4" fmla="*/ 0 w 66"/>
                  <a:gd name="T5" fmla="*/ 59 h 59"/>
                  <a:gd name="T6" fmla="*/ 57 w 66"/>
                  <a:gd name="T7" fmla="*/ 59 h 59"/>
                  <a:gd name="T8" fmla="*/ 66 w 66"/>
                  <a:gd name="T9" fmla="*/ 50 h 59"/>
                  <a:gd name="T10" fmla="*/ 66 w 66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59">
                    <a:moveTo>
                      <a:pt x="66" y="0"/>
                    </a:moveTo>
                    <a:lnTo>
                      <a:pt x="0" y="0"/>
                    </a:lnTo>
                    <a:lnTo>
                      <a:pt x="0" y="59"/>
                    </a:lnTo>
                    <a:lnTo>
                      <a:pt x="57" y="59"/>
                    </a:lnTo>
                    <a:lnTo>
                      <a:pt x="66" y="5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6" name="Freeform 202">
                <a:extLst>
                  <a:ext uri="{FF2B5EF4-FFF2-40B4-BE49-F238E27FC236}">
                    <a16:creationId xmlns:a16="http://schemas.microsoft.com/office/drawing/2014/main" id="{A3BFD2E8-D065-0DAF-1257-78DF2C2E3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800"/>
                <a:ext cx="28" cy="28"/>
              </a:xfrm>
              <a:custGeom>
                <a:avLst/>
                <a:gdLst>
                  <a:gd name="T0" fmla="*/ 28 w 28"/>
                  <a:gd name="T1" fmla="*/ 0 h 28"/>
                  <a:gd name="T2" fmla="*/ 0 w 28"/>
                  <a:gd name="T3" fmla="*/ 0 h 28"/>
                  <a:gd name="T4" fmla="*/ 0 w 28"/>
                  <a:gd name="T5" fmla="*/ 28 h 28"/>
                  <a:gd name="T6" fmla="*/ 28 w 28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7" name="Freeform 203">
                <a:extLst>
                  <a:ext uri="{FF2B5EF4-FFF2-40B4-BE49-F238E27FC236}">
                    <a16:creationId xmlns:a16="http://schemas.microsoft.com/office/drawing/2014/main" id="{0BE95F5F-9851-F4BA-5CE1-92BE34A3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800"/>
                <a:ext cx="28" cy="28"/>
              </a:xfrm>
              <a:custGeom>
                <a:avLst/>
                <a:gdLst>
                  <a:gd name="T0" fmla="*/ 28 w 28"/>
                  <a:gd name="T1" fmla="*/ 0 h 28"/>
                  <a:gd name="T2" fmla="*/ 0 w 28"/>
                  <a:gd name="T3" fmla="*/ 0 h 28"/>
                  <a:gd name="T4" fmla="*/ 0 w 28"/>
                  <a:gd name="T5" fmla="*/ 28 h 28"/>
                  <a:gd name="T6" fmla="*/ 28 w 28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0"/>
                    </a:lnTo>
                    <a:lnTo>
                      <a:pt x="0" y="28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8" name="Freeform 204">
                <a:extLst>
                  <a:ext uri="{FF2B5EF4-FFF2-40B4-BE49-F238E27FC236}">
                    <a16:creationId xmlns:a16="http://schemas.microsoft.com/office/drawing/2014/main" id="{134F1BD7-55DC-A87A-C23C-AE899A1E3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1876"/>
                <a:ext cx="40" cy="40"/>
              </a:xfrm>
              <a:custGeom>
                <a:avLst/>
                <a:gdLst>
                  <a:gd name="T0" fmla="*/ 40 w 40"/>
                  <a:gd name="T1" fmla="*/ 0 h 40"/>
                  <a:gd name="T2" fmla="*/ 0 w 40"/>
                  <a:gd name="T3" fmla="*/ 0 h 40"/>
                  <a:gd name="T4" fmla="*/ 0 w 40"/>
                  <a:gd name="T5" fmla="*/ 40 h 40"/>
                  <a:gd name="T6" fmla="*/ 40 w 40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0"/>
                    </a:lnTo>
                    <a:lnTo>
                      <a:pt x="0" y="4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9" name="Freeform 205">
                <a:extLst>
                  <a:ext uri="{FF2B5EF4-FFF2-40B4-BE49-F238E27FC236}">
                    <a16:creationId xmlns:a16="http://schemas.microsoft.com/office/drawing/2014/main" id="{5FC66EEB-665E-5468-6262-9AE9EEC5E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1876"/>
                <a:ext cx="40" cy="40"/>
              </a:xfrm>
              <a:custGeom>
                <a:avLst/>
                <a:gdLst>
                  <a:gd name="T0" fmla="*/ 40 w 40"/>
                  <a:gd name="T1" fmla="*/ 0 h 40"/>
                  <a:gd name="T2" fmla="*/ 0 w 40"/>
                  <a:gd name="T3" fmla="*/ 0 h 40"/>
                  <a:gd name="T4" fmla="*/ 0 w 40"/>
                  <a:gd name="T5" fmla="*/ 40 h 40"/>
                  <a:gd name="T6" fmla="*/ 40 w 40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0"/>
                    </a:moveTo>
                    <a:lnTo>
                      <a:pt x="0" y="0"/>
                    </a:lnTo>
                    <a:lnTo>
                      <a:pt x="0" y="40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0" name="Freeform 206">
                <a:extLst>
                  <a:ext uri="{FF2B5EF4-FFF2-40B4-BE49-F238E27FC236}">
                    <a16:creationId xmlns:a16="http://schemas.microsoft.com/office/drawing/2014/main" id="{7D7EC97F-CCFB-719D-7F44-619672F62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8" y="1636"/>
                <a:ext cx="407" cy="320"/>
              </a:xfrm>
              <a:custGeom>
                <a:avLst/>
                <a:gdLst>
                  <a:gd name="T0" fmla="*/ 74 w 172"/>
                  <a:gd name="T1" fmla="*/ 52 h 135"/>
                  <a:gd name="T2" fmla="*/ 74 w 172"/>
                  <a:gd name="T3" fmla="*/ 11 h 135"/>
                  <a:gd name="T4" fmla="*/ 85 w 172"/>
                  <a:gd name="T5" fmla="*/ 11 h 135"/>
                  <a:gd name="T6" fmla="*/ 85 w 172"/>
                  <a:gd name="T7" fmla="*/ 52 h 135"/>
                  <a:gd name="T8" fmla="*/ 74 w 172"/>
                  <a:gd name="T9" fmla="*/ 52 h 135"/>
                  <a:gd name="T10" fmla="*/ 100 w 172"/>
                  <a:gd name="T11" fmla="*/ 52 h 135"/>
                  <a:gd name="T12" fmla="*/ 88 w 172"/>
                  <a:gd name="T13" fmla="*/ 31 h 135"/>
                  <a:gd name="T14" fmla="*/ 102 w 172"/>
                  <a:gd name="T15" fmla="*/ 11 h 135"/>
                  <a:gd name="T16" fmla="*/ 119 w 172"/>
                  <a:gd name="T17" fmla="*/ 13 h 135"/>
                  <a:gd name="T18" fmla="*/ 119 w 172"/>
                  <a:gd name="T19" fmla="*/ 21 h 135"/>
                  <a:gd name="T20" fmla="*/ 105 w 172"/>
                  <a:gd name="T21" fmla="*/ 20 h 135"/>
                  <a:gd name="T22" fmla="*/ 99 w 172"/>
                  <a:gd name="T23" fmla="*/ 32 h 135"/>
                  <a:gd name="T24" fmla="*/ 104 w 172"/>
                  <a:gd name="T25" fmla="*/ 42 h 135"/>
                  <a:gd name="T26" fmla="*/ 108 w 172"/>
                  <a:gd name="T27" fmla="*/ 40 h 135"/>
                  <a:gd name="T28" fmla="*/ 108 w 172"/>
                  <a:gd name="T29" fmla="*/ 36 h 135"/>
                  <a:gd name="T30" fmla="*/ 106 w 172"/>
                  <a:gd name="T31" fmla="*/ 36 h 135"/>
                  <a:gd name="T32" fmla="*/ 106 w 172"/>
                  <a:gd name="T33" fmla="*/ 29 h 135"/>
                  <a:gd name="T34" fmla="*/ 115 w 172"/>
                  <a:gd name="T35" fmla="*/ 28 h 135"/>
                  <a:gd name="T36" fmla="*/ 119 w 172"/>
                  <a:gd name="T37" fmla="*/ 28 h 135"/>
                  <a:gd name="T38" fmla="*/ 119 w 172"/>
                  <a:gd name="T39" fmla="*/ 52 h 135"/>
                  <a:gd name="T40" fmla="*/ 111 w 172"/>
                  <a:gd name="T41" fmla="*/ 52 h 135"/>
                  <a:gd name="T42" fmla="*/ 108 w 172"/>
                  <a:gd name="T43" fmla="*/ 49 h 135"/>
                  <a:gd name="T44" fmla="*/ 101 w 172"/>
                  <a:gd name="T45" fmla="*/ 52 h 135"/>
                  <a:gd name="T46" fmla="*/ 100 w 172"/>
                  <a:gd name="T47" fmla="*/ 52 h 135"/>
                  <a:gd name="T48" fmla="*/ 172 w 172"/>
                  <a:gd name="T49" fmla="*/ 0 h 135"/>
                  <a:gd name="T50" fmla="*/ 60 w 172"/>
                  <a:gd name="T51" fmla="*/ 0 h 135"/>
                  <a:gd name="T52" fmla="*/ 48 w 172"/>
                  <a:gd name="T53" fmla="*/ 12 h 135"/>
                  <a:gd name="T54" fmla="*/ 59 w 172"/>
                  <a:gd name="T55" fmla="*/ 32 h 135"/>
                  <a:gd name="T56" fmla="*/ 59 w 172"/>
                  <a:gd name="T57" fmla="*/ 11 h 135"/>
                  <a:gd name="T58" fmla="*/ 70 w 172"/>
                  <a:gd name="T59" fmla="*/ 11 h 135"/>
                  <a:gd name="T60" fmla="*/ 70 w 172"/>
                  <a:gd name="T61" fmla="*/ 52 h 135"/>
                  <a:gd name="T62" fmla="*/ 59 w 172"/>
                  <a:gd name="T63" fmla="*/ 52 h 135"/>
                  <a:gd name="T64" fmla="*/ 47 w 172"/>
                  <a:gd name="T65" fmla="*/ 32 h 135"/>
                  <a:gd name="T66" fmla="*/ 47 w 172"/>
                  <a:gd name="T67" fmla="*/ 52 h 135"/>
                  <a:gd name="T68" fmla="*/ 36 w 172"/>
                  <a:gd name="T69" fmla="*/ 52 h 135"/>
                  <a:gd name="T70" fmla="*/ 36 w 172"/>
                  <a:gd name="T71" fmla="*/ 24 h 135"/>
                  <a:gd name="T72" fmla="*/ 32 w 172"/>
                  <a:gd name="T73" fmla="*/ 28 h 135"/>
                  <a:gd name="T74" fmla="*/ 32 w 172"/>
                  <a:gd name="T75" fmla="*/ 52 h 135"/>
                  <a:gd name="T76" fmla="*/ 21 w 172"/>
                  <a:gd name="T77" fmla="*/ 52 h 135"/>
                  <a:gd name="T78" fmla="*/ 16 w 172"/>
                  <a:gd name="T79" fmla="*/ 44 h 135"/>
                  <a:gd name="T80" fmla="*/ 10 w 172"/>
                  <a:gd name="T81" fmla="*/ 51 h 135"/>
                  <a:gd name="T82" fmla="*/ 10 w 172"/>
                  <a:gd name="T83" fmla="*/ 52 h 135"/>
                  <a:gd name="T84" fmla="*/ 8 w 172"/>
                  <a:gd name="T85" fmla="*/ 52 h 135"/>
                  <a:gd name="T86" fmla="*/ 0 w 172"/>
                  <a:gd name="T87" fmla="*/ 61 h 135"/>
                  <a:gd name="T88" fmla="*/ 38 w 172"/>
                  <a:gd name="T89" fmla="*/ 61 h 135"/>
                  <a:gd name="T90" fmla="*/ 38 w 172"/>
                  <a:gd name="T91" fmla="*/ 135 h 135"/>
                  <a:gd name="T92" fmla="*/ 49 w 172"/>
                  <a:gd name="T93" fmla="*/ 123 h 135"/>
                  <a:gd name="T94" fmla="*/ 73 w 172"/>
                  <a:gd name="T95" fmla="*/ 76 h 135"/>
                  <a:gd name="T96" fmla="*/ 73 w 172"/>
                  <a:gd name="T97" fmla="*/ 76 h 135"/>
                  <a:gd name="T98" fmla="*/ 89 w 172"/>
                  <a:gd name="T99" fmla="*/ 66 h 135"/>
                  <a:gd name="T100" fmla="*/ 113 w 172"/>
                  <a:gd name="T101" fmla="*/ 59 h 135"/>
                  <a:gd name="T102" fmla="*/ 172 w 172"/>
                  <a:gd name="T10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2" h="135">
                    <a:moveTo>
                      <a:pt x="74" y="52"/>
                    </a:moveTo>
                    <a:cubicBezTo>
                      <a:pt x="74" y="11"/>
                      <a:pt x="74" y="11"/>
                      <a:pt x="74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74" y="52"/>
                      <a:pt x="74" y="52"/>
                      <a:pt x="74" y="52"/>
                    </a:cubicBezTo>
                    <a:moveTo>
                      <a:pt x="100" y="52"/>
                    </a:moveTo>
                    <a:cubicBezTo>
                      <a:pt x="90" y="52"/>
                      <a:pt x="88" y="43"/>
                      <a:pt x="88" y="31"/>
                    </a:cubicBezTo>
                    <a:cubicBezTo>
                      <a:pt x="88" y="19"/>
                      <a:pt x="91" y="11"/>
                      <a:pt x="102" y="11"/>
                    </a:cubicBezTo>
                    <a:cubicBezTo>
                      <a:pt x="111" y="11"/>
                      <a:pt x="111" y="11"/>
                      <a:pt x="119" y="13"/>
                    </a:cubicBezTo>
                    <a:cubicBezTo>
                      <a:pt x="119" y="21"/>
                      <a:pt x="119" y="21"/>
                      <a:pt x="119" y="21"/>
                    </a:cubicBezTo>
                    <a:cubicBezTo>
                      <a:pt x="118" y="21"/>
                      <a:pt x="112" y="20"/>
                      <a:pt x="105" y="20"/>
                    </a:cubicBezTo>
                    <a:cubicBezTo>
                      <a:pt x="100" y="20"/>
                      <a:pt x="99" y="23"/>
                      <a:pt x="99" y="32"/>
                    </a:cubicBezTo>
                    <a:cubicBezTo>
                      <a:pt x="99" y="41"/>
                      <a:pt x="99" y="42"/>
                      <a:pt x="104" y="42"/>
                    </a:cubicBezTo>
                    <a:cubicBezTo>
                      <a:pt x="108" y="42"/>
                      <a:pt x="108" y="40"/>
                      <a:pt x="108" y="40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8" y="28"/>
                      <a:pt x="112" y="28"/>
                      <a:pt x="115" y="28"/>
                    </a:cubicBezTo>
                    <a:cubicBezTo>
                      <a:pt x="116" y="28"/>
                      <a:pt x="118" y="28"/>
                      <a:pt x="119" y="28"/>
                    </a:cubicBezTo>
                    <a:cubicBezTo>
                      <a:pt x="119" y="52"/>
                      <a:pt x="119" y="52"/>
                      <a:pt x="119" y="52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08" y="49"/>
                      <a:pt x="108" y="49"/>
                      <a:pt x="108" y="49"/>
                    </a:cubicBezTo>
                    <a:cubicBezTo>
                      <a:pt x="107" y="51"/>
                      <a:pt x="106" y="52"/>
                      <a:pt x="101" y="52"/>
                    </a:cubicBezTo>
                    <a:cubicBezTo>
                      <a:pt x="101" y="52"/>
                      <a:pt x="101" y="52"/>
                      <a:pt x="100" y="52"/>
                    </a:cubicBezTo>
                    <a:moveTo>
                      <a:pt x="172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35"/>
                      <a:pt x="38" y="135"/>
                      <a:pt x="38" y="135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51" y="105"/>
                      <a:pt x="59" y="88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8" y="72"/>
                      <a:pt x="83" y="69"/>
                      <a:pt x="89" y="66"/>
                    </a:cubicBezTo>
                    <a:cubicBezTo>
                      <a:pt x="97" y="62"/>
                      <a:pt x="105" y="60"/>
                      <a:pt x="113" y="59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1" name="Freeform 207">
                <a:extLst>
                  <a:ext uri="{FF2B5EF4-FFF2-40B4-BE49-F238E27FC236}">
                    <a16:creationId xmlns:a16="http://schemas.microsoft.com/office/drawing/2014/main" id="{4010397E-59C0-B9EB-2AC8-8FA351F7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1776"/>
                <a:ext cx="95" cy="69"/>
              </a:xfrm>
              <a:custGeom>
                <a:avLst/>
                <a:gdLst>
                  <a:gd name="T0" fmla="*/ 40 w 40"/>
                  <a:gd name="T1" fmla="*/ 0 h 29"/>
                  <a:gd name="T2" fmla="*/ 16 w 40"/>
                  <a:gd name="T3" fmla="*/ 7 h 29"/>
                  <a:gd name="T4" fmla="*/ 0 w 40"/>
                  <a:gd name="T5" fmla="*/ 17 h 29"/>
                  <a:gd name="T6" fmla="*/ 11 w 40"/>
                  <a:gd name="T7" fmla="*/ 29 h 29"/>
                  <a:gd name="T8" fmla="*/ 40 w 4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40" y="0"/>
                    </a:moveTo>
                    <a:cubicBezTo>
                      <a:pt x="32" y="1"/>
                      <a:pt x="24" y="3"/>
                      <a:pt x="16" y="7"/>
                    </a:cubicBezTo>
                    <a:cubicBezTo>
                      <a:pt x="10" y="10"/>
                      <a:pt x="5" y="13"/>
                      <a:pt x="0" y="17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93A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2" name="Freeform 208">
                <a:extLst>
                  <a:ext uri="{FF2B5EF4-FFF2-40B4-BE49-F238E27FC236}">
                    <a16:creationId xmlns:a16="http://schemas.microsoft.com/office/drawing/2014/main" id="{4363A2EF-633D-AB8C-4E76-9C345F0AD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" y="1816"/>
                <a:ext cx="82" cy="112"/>
              </a:xfrm>
              <a:custGeom>
                <a:avLst/>
                <a:gdLst>
                  <a:gd name="T0" fmla="*/ 24 w 35"/>
                  <a:gd name="T1" fmla="*/ 0 h 47"/>
                  <a:gd name="T2" fmla="*/ 0 w 35"/>
                  <a:gd name="T3" fmla="*/ 47 h 47"/>
                  <a:gd name="T4" fmla="*/ 35 w 35"/>
                  <a:gd name="T5" fmla="*/ 12 h 47"/>
                  <a:gd name="T6" fmla="*/ 24 w 35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7">
                    <a:moveTo>
                      <a:pt x="24" y="0"/>
                    </a:moveTo>
                    <a:cubicBezTo>
                      <a:pt x="10" y="12"/>
                      <a:pt x="2" y="29"/>
                      <a:pt x="0" y="47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3" name="Freeform 209">
                <a:extLst>
                  <a:ext uri="{FF2B5EF4-FFF2-40B4-BE49-F238E27FC236}">
                    <a16:creationId xmlns:a16="http://schemas.microsoft.com/office/drawing/2014/main" id="{392AA70D-A4F4-C1F4-A77C-6261F3921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7" y="1702"/>
                <a:ext cx="56" cy="57"/>
              </a:xfrm>
              <a:custGeom>
                <a:avLst/>
                <a:gdLst>
                  <a:gd name="T0" fmla="*/ 4 w 56"/>
                  <a:gd name="T1" fmla="*/ 55 h 57"/>
                  <a:gd name="T2" fmla="*/ 0 w 56"/>
                  <a:gd name="T3" fmla="*/ 57 h 57"/>
                  <a:gd name="T4" fmla="*/ 4 w 56"/>
                  <a:gd name="T5" fmla="*/ 57 h 57"/>
                  <a:gd name="T6" fmla="*/ 4 w 56"/>
                  <a:gd name="T7" fmla="*/ 55 h 57"/>
                  <a:gd name="T8" fmla="*/ 56 w 56"/>
                  <a:gd name="T9" fmla="*/ 0 h 57"/>
                  <a:gd name="T10" fmla="*/ 19 w 56"/>
                  <a:gd name="T11" fmla="*/ 38 h 57"/>
                  <a:gd name="T12" fmla="*/ 30 w 56"/>
                  <a:gd name="T13" fmla="*/ 57 h 57"/>
                  <a:gd name="T14" fmla="*/ 56 w 56"/>
                  <a:gd name="T15" fmla="*/ 57 h 57"/>
                  <a:gd name="T16" fmla="*/ 56 w 56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7">
                    <a:moveTo>
                      <a:pt x="4" y="55"/>
                    </a:moveTo>
                    <a:lnTo>
                      <a:pt x="0" y="57"/>
                    </a:lnTo>
                    <a:lnTo>
                      <a:pt x="4" y="57"/>
                    </a:lnTo>
                    <a:lnTo>
                      <a:pt x="4" y="55"/>
                    </a:lnTo>
                    <a:close/>
                    <a:moveTo>
                      <a:pt x="56" y="0"/>
                    </a:moveTo>
                    <a:lnTo>
                      <a:pt x="19" y="38"/>
                    </a:lnTo>
                    <a:lnTo>
                      <a:pt x="30" y="57"/>
                    </a:lnTo>
                    <a:lnTo>
                      <a:pt x="56" y="5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4" name="Freeform 210">
                <a:extLst>
                  <a:ext uri="{FF2B5EF4-FFF2-40B4-BE49-F238E27FC236}">
                    <a16:creationId xmlns:a16="http://schemas.microsoft.com/office/drawing/2014/main" id="{B427B785-E157-8D38-9F70-D9868B65E3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7" y="1702"/>
                <a:ext cx="56" cy="57"/>
              </a:xfrm>
              <a:custGeom>
                <a:avLst/>
                <a:gdLst>
                  <a:gd name="T0" fmla="*/ 4 w 56"/>
                  <a:gd name="T1" fmla="*/ 55 h 57"/>
                  <a:gd name="T2" fmla="*/ 0 w 56"/>
                  <a:gd name="T3" fmla="*/ 57 h 57"/>
                  <a:gd name="T4" fmla="*/ 4 w 56"/>
                  <a:gd name="T5" fmla="*/ 57 h 57"/>
                  <a:gd name="T6" fmla="*/ 4 w 56"/>
                  <a:gd name="T7" fmla="*/ 55 h 57"/>
                  <a:gd name="T8" fmla="*/ 56 w 56"/>
                  <a:gd name="T9" fmla="*/ 0 h 57"/>
                  <a:gd name="T10" fmla="*/ 19 w 56"/>
                  <a:gd name="T11" fmla="*/ 38 h 57"/>
                  <a:gd name="T12" fmla="*/ 30 w 56"/>
                  <a:gd name="T13" fmla="*/ 57 h 57"/>
                  <a:gd name="T14" fmla="*/ 56 w 56"/>
                  <a:gd name="T15" fmla="*/ 57 h 57"/>
                  <a:gd name="T16" fmla="*/ 56 w 56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57">
                    <a:moveTo>
                      <a:pt x="4" y="55"/>
                    </a:moveTo>
                    <a:lnTo>
                      <a:pt x="0" y="57"/>
                    </a:lnTo>
                    <a:lnTo>
                      <a:pt x="4" y="57"/>
                    </a:lnTo>
                    <a:lnTo>
                      <a:pt x="4" y="55"/>
                    </a:lnTo>
                    <a:moveTo>
                      <a:pt x="56" y="0"/>
                    </a:moveTo>
                    <a:lnTo>
                      <a:pt x="19" y="38"/>
                    </a:lnTo>
                    <a:lnTo>
                      <a:pt x="30" y="57"/>
                    </a:lnTo>
                    <a:lnTo>
                      <a:pt x="56" y="57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5" name="Freeform 211">
                <a:extLst>
                  <a:ext uri="{FF2B5EF4-FFF2-40B4-BE49-F238E27FC236}">
                    <a16:creationId xmlns:a16="http://schemas.microsoft.com/office/drawing/2014/main" id="{B305A1C8-4318-E6FF-DB71-7D4244443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1662"/>
                <a:ext cx="80" cy="97"/>
              </a:xfrm>
              <a:custGeom>
                <a:avLst/>
                <a:gdLst>
                  <a:gd name="T0" fmla="*/ 80 w 80"/>
                  <a:gd name="T1" fmla="*/ 0 h 97"/>
                  <a:gd name="T2" fmla="*/ 54 w 80"/>
                  <a:gd name="T3" fmla="*/ 0 h 97"/>
                  <a:gd name="T4" fmla="*/ 54 w 80"/>
                  <a:gd name="T5" fmla="*/ 50 h 97"/>
                  <a:gd name="T6" fmla="*/ 28 w 80"/>
                  <a:gd name="T7" fmla="*/ 2 h 97"/>
                  <a:gd name="T8" fmla="*/ 0 w 80"/>
                  <a:gd name="T9" fmla="*/ 31 h 97"/>
                  <a:gd name="T10" fmla="*/ 0 w 80"/>
                  <a:gd name="T11" fmla="*/ 97 h 97"/>
                  <a:gd name="T12" fmla="*/ 26 w 80"/>
                  <a:gd name="T13" fmla="*/ 97 h 97"/>
                  <a:gd name="T14" fmla="*/ 26 w 80"/>
                  <a:gd name="T15" fmla="*/ 50 h 97"/>
                  <a:gd name="T16" fmla="*/ 54 w 80"/>
                  <a:gd name="T17" fmla="*/ 97 h 97"/>
                  <a:gd name="T18" fmla="*/ 80 w 80"/>
                  <a:gd name="T19" fmla="*/ 97 h 97"/>
                  <a:gd name="T20" fmla="*/ 80 w 80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7">
                    <a:moveTo>
                      <a:pt x="80" y="0"/>
                    </a:moveTo>
                    <a:lnTo>
                      <a:pt x="54" y="0"/>
                    </a:lnTo>
                    <a:lnTo>
                      <a:pt x="54" y="50"/>
                    </a:lnTo>
                    <a:lnTo>
                      <a:pt x="28" y="2"/>
                    </a:lnTo>
                    <a:lnTo>
                      <a:pt x="0" y="31"/>
                    </a:lnTo>
                    <a:lnTo>
                      <a:pt x="0" y="97"/>
                    </a:lnTo>
                    <a:lnTo>
                      <a:pt x="26" y="97"/>
                    </a:lnTo>
                    <a:lnTo>
                      <a:pt x="26" y="50"/>
                    </a:lnTo>
                    <a:lnTo>
                      <a:pt x="54" y="97"/>
                    </a:lnTo>
                    <a:lnTo>
                      <a:pt x="80" y="97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6" name="Freeform 212">
                <a:extLst>
                  <a:ext uri="{FF2B5EF4-FFF2-40B4-BE49-F238E27FC236}">
                    <a16:creationId xmlns:a16="http://schemas.microsoft.com/office/drawing/2014/main" id="{4A145D66-605B-1D1A-4C05-F88D145F8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1662"/>
                <a:ext cx="80" cy="97"/>
              </a:xfrm>
              <a:custGeom>
                <a:avLst/>
                <a:gdLst>
                  <a:gd name="T0" fmla="*/ 80 w 80"/>
                  <a:gd name="T1" fmla="*/ 0 h 97"/>
                  <a:gd name="T2" fmla="*/ 54 w 80"/>
                  <a:gd name="T3" fmla="*/ 0 h 97"/>
                  <a:gd name="T4" fmla="*/ 54 w 80"/>
                  <a:gd name="T5" fmla="*/ 50 h 97"/>
                  <a:gd name="T6" fmla="*/ 28 w 80"/>
                  <a:gd name="T7" fmla="*/ 2 h 97"/>
                  <a:gd name="T8" fmla="*/ 0 w 80"/>
                  <a:gd name="T9" fmla="*/ 31 h 97"/>
                  <a:gd name="T10" fmla="*/ 0 w 80"/>
                  <a:gd name="T11" fmla="*/ 97 h 97"/>
                  <a:gd name="T12" fmla="*/ 26 w 80"/>
                  <a:gd name="T13" fmla="*/ 97 h 97"/>
                  <a:gd name="T14" fmla="*/ 26 w 80"/>
                  <a:gd name="T15" fmla="*/ 50 h 97"/>
                  <a:gd name="T16" fmla="*/ 54 w 80"/>
                  <a:gd name="T17" fmla="*/ 97 h 97"/>
                  <a:gd name="T18" fmla="*/ 80 w 80"/>
                  <a:gd name="T19" fmla="*/ 97 h 97"/>
                  <a:gd name="T20" fmla="*/ 80 w 80"/>
                  <a:gd name="T2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7">
                    <a:moveTo>
                      <a:pt x="80" y="0"/>
                    </a:moveTo>
                    <a:lnTo>
                      <a:pt x="54" y="0"/>
                    </a:lnTo>
                    <a:lnTo>
                      <a:pt x="54" y="50"/>
                    </a:lnTo>
                    <a:lnTo>
                      <a:pt x="28" y="2"/>
                    </a:lnTo>
                    <a:lnTo>
                      <a:pt x="0" y="31"/>
                    </a:lnTo>
                    <a:lnTo>
                      <a:pt x="0" y="97"/>
                    </a:lnTo>
                    <a:lnTo>
                      <a:pt x="26" y="97"/>
                    </a:lnTo>
                    <a:lnTo>
                      <a:pt x="26" y="50"/>
                    </a:lnTo>
                    <a:lnTo>
                      <a:pt x="54" y="97"/>
                    </a:lnTo>
                    <a:lnTo>
                      <a:pt x="80" y="97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7" name="Rectangle 213">
                <a:extLst>
                  <a:ext uri="{FF2B5EF4-FFF2-40B4-BE49-F238E27FC236}">
                    <a16:creationId xmlns:a16="http://schemas.microsoft.com/office/drawing/2014/main" id="{CA3D8E4C-0DD5-4F67-E344-AA0D7538D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" y="1662"/>
                <a:ext cx="26" cy="97"/>
              </a:xfrm>
              <a:prstGeom prst="rect">
                <a:avLst/>
              </a:pr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8" name="Rectangle 214">
                <a:extLst>
                  <a:ext uri="{FF2B5EF4-FFF2-40B4-BE49-F238E27FC236}">
                    <a16:creationId xmlns:a16="http://schemas.microsoft.com/office/drawing/2014/main" id="{89762FFE-CAC2-FA04-FAA3-083B3BD53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" y="1662"/>
                <a:ext cx="2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9" name="Freeform 215">
                <a:extLst>
                  <a:ext uri="{FF2B5EF4-FFF2-40B4-BE49-F238E27FC236}">
                    <a16:creationId xmlns:a16="http://schemas.microsoft.com/office/drawing/2014/main" id="{ADA52DAF-A8CE-9828-9F3A-1AFED24C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662"/>
                <a:ext cx="73" cy="97"/>
              </a:xfrm>
              <a:custGeom>
                <a:avLst/>
                <a:gdLst>
                  <a:gd name="T0" fmla="*/ 14 w 31"/>
                  <a:gd name="T1" fmla="*/ 0 h 41"/>
                  <a:gd name="T2" fmla="*/ 0 w 31"/>
                  <a:gd name="T3" fmla="*/ 20 h 41"/>
                  <a:gd name="T4" fmla="*/ 12 w 31"/>
                  <a:gd name="T5" fmla="*/ 41 h 41"/>
                  <a:gd name="T6" fmla="*/ 13 w 31"/>
                  <a:gd name="T7" fmla="*/ 41 h 41"/>
                  <a:gd name="T8" fmla="*/ 20 w 31"/>
                  <a:gd name="T9" fmla="*/ 38 h 41"/>
                  <a:gd name="T10" fmla="*/ 23 w 31"/>
                  <a:gd name="T11" fmla="*/ 41 h 41"/>
                  <a:gd name="T12" fmla="*/ 31 w 31"/>
                  <a:gd name="T13" fmla="*/ 41 h 41"/>
                  <a:gd name="T14" fmla="*/ 31 w 31"/>
                  <a:gd name="T15" fmla="*/ 17 h 41"/>
                  <a:gd name="T16" fmla="*/ 27 w 31"/>
                  <a:gd name="T17" fmla="*/ 17 h 41"/>
                  <a:gd name="T18" fmla="*/ 18 w 31"/>
                  <a:gd name="T19" fmla="*/ 18 h 41"/>
                  <a:gd name="T20" fmla="*/ 18 w 31"/>
                  <a:gd name="T21" fmla="*/ 25 h 41"/>
                  <a:gd name="T22" fmla="*/ 20 w 31"/>
                  <a:gd name="T23" fmla="*/ 25 h 41"/>
                  <a:gd name="T24" fmla="*/ 20 w 31"/>
                  <a:gd name="T25" fmla="*/ 29 h 41"/>
                  <a:gd name="T26" fmla="*/ 16 w 31"/>
                  <a:gd name="T27" fmla="*/ 31 h 41"/>
                  <a:gd name="T28" fmla="*/ 11 w 31"/>
                  <a:gd name="T29" fmla="*/ 21 h 41"/>
                  <a:gd name="T30" fmla="*/ 17 w 31"/>
                  <a:gd name="T31" fmla="*/ 9 h 41"/>
                  <a:gd name="T32" fmla="*/ 31 w 31"/>
                  <a:gd name="T33" fmla="*/ 10 h 41"/>
                  <a:gd name="T34" fmla="*/ 31 w 31"/>
                  <a:gd name="T35" fmla="*/ 2 h 41"/>
                  <a:gd name="T36" fmla="*/ 14 w 31"/>
                  <a:gd name="T3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41">
                    <a:moveTo>
                      <a:pt x="14" y="0"/>
                    </a:moveTo>
                    <a:cubicBezTo>
                      <a:pt x="3" y="0"/>
                      <a:pt x="0" y="8"/>
                      <a:pt x="0" y="20"/>
                    </a:cubicBezTo>
                    <a:cubicBezTo>
                      <a:pt x="0" y="32"/>
                      <a:pt x="2" y="41"/>
                      <a:pt x="12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8" y="41"/>
                      <a:pt x="19" y="40"/>
                      <a:pt x="20" y="38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28" y="17"/>
                      <a:pt x="27" y="17"/>
                    </a:cubicBezTo>
                    <a:cubicBezTo>
                      <a:pt x="24" y="17"/>
                      <a:pt x="20" y="17"/>
                      <a:pt x="18" y="1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31"/>
                      <a:pt x="16" y="31"/>
                    </a:cubicBezTo>
                    <a:cubicBezTo>
                      <a:pt x="11" y="31"/>
                      <a:pt x="11" y="30"/>
                      <a:pt x="11" y="21"/>
                    </a:cubicBezTo>
                    <a:cubicBezTo>
                      <a:pt x="11" y="12"/>
                      <a:pt x="12" y="9"/>
                      <a:pt x="17" y="9"/>
                    </a:cubicBezTo>
                    <a:cubicBezTo>
                      <a:pt x="24" y="9"/>
                      <a:pt x="30" y="10"/>
                      <a:pt x="31" y="1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14" y="0"/>
                    </a:cubicBezTo>
                  </a:path>
                </a:pathLst>
              </a:custGeom>
              <a:solidFill>
                <a:srgbClr val="A4B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0" name="Freeform 216">
                <a:extLst>
                  <a:ext uri="{FF2B5EF4-FFF2-40B4-BE49-F238E27FC236}">
                    <a16:creationId xmlns:a16="http://schemas.microsoft.com/office/drawing/2014/main" id="{FAF24291-CED2-A277-151F-995CDB5B5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101"/>
                <a:ext cx="296" cy="34"/>
              </a:xfrm>
              <a:custGeom>
                <a:avLst/>
                <a:gdLst>
                  <a:gd name="T0" fmla="*/ 296 w 296"/>
                  <a:gd name="T1" fmla="*/ 0 h 34"/>
                  <a:gd name="T2" fmla="*/ 31 w 296"/>
                  <a:gd name="T3" fmla="*/ 0 h 34"/>
                  <a:gd name="T4" fmla="*/ 0 w 296"/>
                  <a:gd name="T5" fmla="*/ 34 h 34"/>
                  <a:gd name="T6" fmla="*/ 0 w 296"/>
                  <a:gd name="T7" fmla="*/ 34 h 34"/>
                  <a:gd name="T8" fmla="*/ 263 w 296"/>
                  <a:gd name="T9" fmla="*/ 34 h 34"/>
                  <a:gd name="T10" fmla="*/ 296 w 296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" h="34">
                    <a:moveTo>
                      <a:pt x="296" y="0"/>
                    </a:moveTo>
                    <a:lnTo>
                      <a:pt x="31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63" y="34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1" name="Freeform 217">
                <a:extLst>
                  <a:ext uri="{FF2B5EF4-FFF2-40B4-BE49-F238E27FC236}">
                    <a16:creationId xmlns:a16="http://schemas.microsoft.com/office/drawing/2014/main" id="{CC6512BF-B02B-336E-AEB0-21C89559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101"/>
                <a:ext cx="296" cy="34"/>
              </a:xfrm>
              <a:custGeom>
                <a:avLst/>
                <a:gdLst>
                  <a:gd name="T0" fmla="*/ 296 w 296"/>
                  <a:gd name="T1" fmla="*/ 0 h 34"/>
                  <a:gd name="T2" fmla="*/ 31 w 296"/>
                  <a:gd name="T3" fmla="*/ 0 h 34"/>
                  <a:gd name="T4" fmla="*/ 0 w 296"/>
                  <a:gd name="T5" fmla="*/ 34 h 34"/>
                  <a:gd name="T6" fmla="*/ 0 w 296"/>
                  <a:gd name="T7" fmla="*/ 34 h 34"/>
                  <a:gd name="T8" fmla="*/ 263 w 296"/>
                  <a:gd name="T9" fmla="*/ 34 h 34"/>
                  <a:gd name="T10" fmla="*/ 296 w 296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" h="34">
                    <a:moveTo>
                      <a:pt x="296" y="0"/>
                    </a:moveTo>
                    <a:lnTo>
                      <a:pt x="31" y="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63" y="34"/>
                    </a:lnTo>
                    <a:lnTo>
                      <a:pt x="29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2" name="Freeform 218">
                <a:extLst>
                  <a:ext uri="{FF2B5EF4-FFF2-40B4-BE49-F238E27FC236}">
                    <a16:creationId xmlns:a16="http://schemas.microsoft.com/office/drawing/2014/main" id="{BE2DE976-6CC6-9291-2365-6D7BF93ED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6" y="1781"/>
                <a:ext cx="412" cy="320"/>
              </a:xfrm>
              <a:custGeom>
                <a:avLst/>
                <a:gdLst>
                  <a:gd name="T0" fmla="*/ 76 w 412"/>
                  <a:gd name="T1" fmla="*/ 244 h 320"/>
                  <a:gd name="T2" fmla="*/ 54 w 412"/>
                  <a:gd name="T3" fmla="*/ 266 h 320"/>
                  <a:gd name="T4" fmla="*/ 54 w 412"/>
                  <a:gd name="T5" fmla="*/ 301 h 320"/>
                  <a:gd name="T6" fmla="*/ 21 w 412"/>
                  <a:gd name="T7" fmla="*/ 301 h 320"/>
                  <a:gd name="T8" fmla="*/ 0 w 412"/>
                  <a:gd name="T9" fmla="*/ 320 h 320"/>
                  <a:gd name="T10" fmla="*/ 265 w 412"/>
                  <a:gd name="T11" fmla="*/ 320 h 320"/>
                  <a:gd name="T12" fmla="*/ 286 w 412"/>
                  <a:gd name="T13" fmla="*/ 301 h 320"/>
                  <a:gd name="T14" fmla="*/ 76 w 412"/>
                  <a:gd name="T15" fmla="*/ 301 h 320"/>
                  <a:gd name="T16" fmla="*/ 76 w 412"/>
                  <a:gd name="T17" fmla="*/ 244 h 320"/>
                  <a:gd name="T18" fmla="*/ 360 w 412"/>
                  <a:gd name="T19" fmla="*/ 225 h 320"/>
                  <a:gd name="T20" fmla="*/ 95 w 412"/>
                  <a:gd name="T21" fmla="*/ 225 h 320"/>
                  <a:gd name="T22" fmla="*/ 78 w 412"/>
                  <a:gd name="T23" fmla="*/ 242 h 320"/>
                  <a:gd name="T24" fmla="*/ 343 w 412"/>
                  <a:gd name="T25" fmla="*/ 242 h 320"/>
                  <a:gd name="T26" fmla="*/ 360 w 412"/>
                  <a:gd name="T27" fmla="*/ 225 h 320"/>
                  <a:gd name="T28" fmla="*/ 412 w 412"/>
                  <a:gd name="T29" fmla="*/ 0 h 320"/>
                  <a:gd name="T30" fmla="*/ 322 w 412"/>
                  <a:gd name="T31" fmla="*/ 0 h 320"/>
                  <a:gd name="T32" fmla="*/ 300 w 412"/>
                  <a:gd name="T33" fmla="*/ 19 h 320"/>
                  <a:gd name="T34" fmla="*/ 393 w 412"/>
                  <a:gd name="T35" fmla="*/ 19 h 320"/>
                  <a:gd name="T36" fmla="*/ 393 w 412"/>
                  <a:gd name="T37" fmla="*/ 78 h 320"/>
                  <a:gd name="T38" fmla="*/ 241 w 412"/>
                  <a:gd name="T39" fmla="*/ 78 h 320"/>
                  <a:gd name="T40" fmla="*/ 227 w 412"/>
                  <a:gd name="T41" fmla="*/ 95 h 320"/>
                  <a:gd name="T42" fmla="*/ 393 w 412"/>
                  <a:gd name="T43" fmla="*/ 95 h 320"/>
                  <a:gd name="T44" fmla="*/ 393 w 412"/>
                  <a:gd name="T45" fmla="*/ 152 h 320"/>
                  <a:gd name="T46" fmla="*/ 168 w 412"/>
                  <a:gd name="T47" fmla="*/ 152 h 320"/>
                  <a:gd name="T48" fmla="*/ 151 w 412"/>
                  <a:gd name="T49" fmla="*/ 168 h 320"/>
                  <a:gd name="T50" fmla="*/ 393 w 412"/>
                  <a:gd name="T51" fmla="*/ 168 h 320"/>
                  <a:gd name="T52" fmla="*/ 393 w 412"/>
                  <a:gd name="T53" fmla="*/ 192 h 320"/>
                  <a:gd name="T54" fmla="*/ 412 w 412"/>
                  <a:gd name="T55" fmla="*/ 175 h 320"/>
                  <a:gd name="T56" fmla="*/ 412 w 412"/>
                  <a:gd name="T57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2" h="320">
                    <a:moveTo>
                      <a:pt x="76" y="244"/>
                    </a:moveTo>
                    <a:lnTo>
                      <a:pt x="54" y="266"/>
                    </a:lnTo>
                    <a:lnTo>
                      <a:pt x="54" y="301"/>
                    </a:lnTo>
                    <a:lnTo>
                      <a:pt x="21" y="301"/>
                    </a:lnTo>
                    <a:lnTo>
                      <a:pt x="0" y="320"/>
                    </a:lnTo>
                    <a:lnTo>
                      <a:pt x="265" y="320"/>
                    </a:lnTo>
                    <a:lnTo>
                      <a:pt x="286" y="301"/>
                    </a:lnTo>
                    <a:lnTo>
                      <a:pt x="76" y="301"/>
                    </a:lnTo>
                    <a:lnTo>
                      <a:pt x="76" y="244"/>
                    </a:lnTo>
                    <a:close/>
                    <a:moveTo>
                      <a:pt x="360" y="225"/>
                    </a:moveTo>
                    <a:lnTo>
                      <a:pt x="95" y="225"/>
                    </a:lnTo>
                    <a:lnTo>
                      <a:pt x="78" y="242"/>
                    </a:lnTo>
                    <a:lnTo>
                      <a:pt x="343" y="242"/>
                    </a:lnTo>
                    <a:lnTo>
                      <a:pt x="360" y="225"/>
                    </a:lnTo>
                    <a:close/>
                    <a:moveTo>
                      <a:pt x="412" y="0"/>
                    </a:moveTo>
                    <a:lnTo>
                      <a:pt x="322" y="0"/>
                    </a:lnTo>
                    <a:lnTo>
                      <a:pt x="300" y="19"/>
                    </a:lnTo>
                    <a:lnTo>
                      <a:pt x="393" y="19"/>
                    </a:lnTo>
                    <a:lnTo>
                      <a:pt x="393" y="78"/>
                    </a:lnTo>
                    <a:lnTo>
                      <a:pt x="241" y="78"/>
                    </a:lnTo>
                    <a:lnTo>
                      <a:pt x="227" y="95"/>
                    </a:lnTo>
                    <a:lnTo>
                      <a:pt x="393" y="95"/>
                    </a:lnTo>
                    <a:lnTo>
                      <a:pt x="393" y="152"/>
                    </a:lnTo>
                    <a:lnTo>
                      <a:pt x="168" y="152"/>
                    </a:lnTo>
                    <a:lnTo>
                      <a:pt x="151" y="168"/>
                    </a:lnTo>
                    <a:lnTo>
                      <a:pt x="393" y="168"/>
                    </a:lnTo>
                    <a:lnTo>
                      <a:pt x="393" y="192"/>
                    </a:lnTo>
                    <a:lnTo>
                      <a:pt x="412" y="175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3" name="Freeform 219">
                <a:extLst>
                  <a:ext uri="{FF2B5EF4-FFF2-40B4-BE49-F238E27FC236}">
                    <a16:creationId xmlns:a16="http://schemas.microsoft.com/office/drawing/2014/main" id="{0BE2425E-3F71-ABB8-D367-C907E07407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6" y="1781"/>
                <a:ext cx="412" cy="320"/>
              </a:xfrm>
              <a:custGeom>
                <a:avLst/>
                <a:gdLst>
                  <a:gd name="T0" fmla="*/ 76 w 412"/>
                  <a:gd name="T1" fmla="*/ 244 h 320"/>
                  <a:gd name="T2" fmla="*/ 54 w 412"/>
                  <a:gd name="T3" fmla="*/ 266 h 320"/>
                  <a:gd name="T4" fmla="*/ 54 w 412"/>
                  <a:gd name="T5" fmla="*/ 301 h 320"/>
                  <a:gd name="T6" fmla="*/ 21 w 412"/>
                  <a:gd name="T7" fmla="*/ 301 h 320"/>
                  <a:gd name="T8" fmla="*/ 0 w 412"/>
                  <a:gd name="T9" fmla="*/ 320 h 320"/>
                  <a:gd name="T10" fmla="*/ 265 w 412"/>
                  <a:gd name="T11" fmla="*/ 320 h 320"/>
                  <a:gd name="T12" fmla="*/ 286 w 412"/>
                  <a:gd name="T13" fmla="*/ 301 h 320"/>
                  <a:gd name="T14" fmla="*/ 76 w 412"/>
                  <a:gd name="T15" fmla="*/ 301 h 320"/>
                  <a:gd name="T16" fmla="*/ 76 w 412"/>
                  <a:gd name="T17" fmla="*/ 244 h 320"/>
                  <a:gd name="T18" fmla="*/ 360 w 412"/>
                  <a:gd name="T19" fmla="*/ 225 h 320"/>
                  <a:gd name="T20" fmla="*/ 95 w 412"/>
                  <a:gd name="T21" fmla="*/ 225 h 320"/>
                  <a:gd name="T22" fmla="*/ 78 w 412"/>
                  <a:gd name="T23" fmla="*/ 242 h 320"/>
                  <a:gd name="T24" fmla="*/ 343 w 412"/>
                  <a:gd name="T25" fmla="*/ 242 h 320"/>
                  <a:gd name="T26" fmla="*/ 360 w 412"/>
                  <a:gd name="T27" fmla="*/ 225 h 320"/>
                  <a:gd name="T28" fmla="*/ 412 w 412"/>
                  <a:gd name="T29" fmla="*/ 0 h 320"/>
                  <a:gd name="T30" fmla="*/ 322 w 412"/>
                  <a:gd name="T31" fmla="*/ 0 h 320"/>
                  <a:gd name="T32" fmla="*/ 300 w 412"/>
                  <a:gd name="T33" fmla="*/ 19 h 320"/>
                  <a:gd name="T34" fmla="*/ 393 w 412"/>
                  <a:gd name="T35" fmla="*/ 19 h 320"/>
                  <a:gd name="T36" fmla="*/ 393 w 412"/>
                  <a:gd name="T37" fmla="*/ 78 h 320"/>
                  <a:gd name="T38" fmla="*/ 241 w 412"/>
                  <a:gd name="T39" fmla="*/ 78 h 320"/>
                  <a:gd name="T40" fmla="*/ 227 w 412"/>
                  <a:gd name="T41" fmla="*/ 95 h 320"/>
                  <a:gd name="T42" fmla="*/ 393 w 412"/>
                  <a:gd name="T43" fmla="*/ 95 h 320"/>
                  <a:gd name="T44" fmla="*/ 393 w 412"/>
                  <a:gd name="T45" fmla="*/ 152 h 320"/>
                  <a:gd name="T46" fmla="*/ 168 w 412"/>
                  <a:gd name="T47" fmla="*/ 152 h 320"/>
                  <a:gd name="T48" fmla="*/ 151 w 412"/>
                  <a:gd name="T49" fmla="*/ 168 h 320"/>
                  <a:gd name="T50" fmla="*/ 393 w 412"/>
                  <a:gd name="T51" fmla="*/ 168 h 320"/>
                  <a:gd name="T52" fmla="*/ 393 w 412"/>
                  <a:gd name="T53" fmla="*/ 192 h 320"/>
                  <a:gd name="T54" fmla="*/ 412 w 412"/>
                  <a:gd name="T55" fmla="*/ 175 h 320"/>
                  <a:gd name="T56" fmla="*/ 412 w 412"/>
                  <a:gd name="T57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2" h="320">
                    <a:moveTo>
                      <a:pt x="76" y="244"/>
                    </a:moveTo>
                    <a:lnTo>
                      <a:pt x="54" y="266"/>
                    </a:lnTo>
                    <a:lnTo>
                      <a:pt x="54" y="301"/>
                    </a:lnTo>
                    <a:lnTo>
                      <a:pt x="21" y="301"/>
                    </a:lnTo>
                    <a:lnTo>
                      <a:pt x="0" y="320"/>
                    </a:lnTo>
                    <a:lnTo>
                      <a:pt x="265" y="320"/>
                    </a:lnTo>
                    <a:lnTo>
                      <a:pt x="286" y="301"/>
                    </a:lnTo>
                    <a:lnTo>
                      <a:pt x="76" y="301"/>
                    </a:lnTo>
                    <a:lnTo>
                      <a:pt x="76" y="244"/>
                    </a:lnTo>
                    <a:moveTo>
                      <a:pt x="360" y="225"/>
                    </a:moveTo>
                    <a:lnTo>
                      <a:pt x="95" y="225"/>
                    </a:lnTo>
                    <a:lnTo>
                      <a:pt x="78" y="242"/>
                    </a:lnTo>
                    <a:lnTo>
                      <a:pt x="343" y="242"/>
                    </a:lnTo>
                    <a:lnTo>
                      <a:pt x="360" y="225"/>
                    </a:lnTo>
                    <a:moveTo>
                      <a:pt x="412" y="0"/>
                    </a:moveTo>
                    <a:lnTo>
                      <a:pt x="322" y="0"/>
                    </a:lnTo>
                    <a:lnTo>
                      <a:pt x="300" y="19"/>
                    </a:lnTo>
                    <a:lnTo>
                      <a:pt x="393" y="19"/>
                    </a:lnTo>
                    <a:lnTo>
                      <a:pt x="393" y="78"/>
                    </a:lnTo>
                    <a:lnTo>
                      <a:pt x="241" y="78"/>
                    </a:lnTo>
                    <a:lnTo>
                      <a:pt x="227" y="95"/>
                    </a:lnTo>
                    <a:lnTo>
                      <a:pt x="393" y="95"/>
                    </a:lnTo>
                    <a:lnTo>
                      <a:pt x="393" y="152"/>
                    </a:lnTo>
                    <a:lnTo>
                      <a:pt x="168" y="152"/>
                    </a:lnTo>
                    <a:lnTo>
                      <a:pt x="151" y="168"/>
                    </a:lnTo>
                    <a:lnTo>
                      <a:pt x="393" y="168"/>
                    </a:lnTo>
                    <a:lnTo>
                      <a:pt x="393" y="192"/>
                    </a:lnTo>
                    <a:lnTo>
                      <a:pt x="412" y="175"/>
                    </a:lnTo>
                    <a:lnTo>
                      <a:pt x="4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4" name="Freeform 220">
                <a:extLst>
                  <a:ext uri="{FF2B5EF4-FFF2-40B4-BE49-F238E27FC236}">
                    <a16:creationId xmlns:a16="http://schemas.microsoft.com/office/drawing/2014/main" id="{F8EF5F63-9CBA-B51F-5BA1-49B250BB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1800"/>
                <a:ext cx="152" cy="59"/>
              </a:xfrm>
              <a:custGeom>
                <a:avLst/>
                <a:gdLst>
                  <a:gd name="T0" fmla="*/ 152 w 152"/>
                  <a:gd name="T1" fmla="*/ 0 h 59"/>
                  <a:gd name="T2" fmla="*/ 59 w 152"/>
                  <a:gd name="T3" fmla="*/ 0 h 59"/>
                  <a:gd name="T4" fmla="*/ 0 w 152"/>
                  <a:gd name="T5" fmla="*/ 59 h 59"/>
                  <a:gd name="T6" fmla="*/ 152 w 152"/>
                  <a:gd name="T7" fmla="*/ 59 h 59"/>
                  <a:gd name="T8" fmla="*/ 152 w 152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59">
                    <a:moveTo>
                      <a:pt x="152" y="0"/>
                    </a:moveTo>
                    <a:lnTo>
                      <a:pt x="59" y="0"/>
                    </a:lnTo>
                    <a:lnTo>
                      <a:pt x="0" y="59"/>
                    </a:lnTo>
                    <a:lnTo>
                      <a:pt x="152" y="59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5" name="Freeform 221">
                <a:extLst>
                  <a:ext uri="{FF2B5EF4-FFF2-40B4-BE49-F238E27FC236}">
                    <a16:creationId xmlns:a16="http://schemas.microsoft.com/office/drawing/2014/main" id="{2B13356D-7643-0583-2BAA-BFB5D8957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1800"/>
                <a:ext cx="152" cy="59"/>
              </a:xfrm>
              <a:custGeom>
                <a:avLst/>
                <a:gdLst>
                  <a:gd name="T0" fmla="*/ 152 w 152"/>
                  <a:gd name="T1" fmla="*/ 0 h 59"/>
                  <a:gd name="T2" fmla="*/ 59 w 152"/>
                  <a:gd name="T3" fmla="*/ 0 h 59"/>
                  <a:gd name="T4" fmla="*/ 0 w 152"/>
                  <a:gd name="T5" fmla="*/ 59 h 59"/>
                  <a:gd name="T6" fmla="*/ 152 w 152"/>
                  <a:gd name="T7" fmla="*/ 59 h 59"/>
                  <a:gd name="T8" fmla="*/ 152 w 152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59">
                    <a:moveTo>
                      <a:pt x="152" y="0"/>
                    </a:moveTo>
                    <a:lnTo>
                      <a:pt x="59" y="0"/>
                    </a:lnTo>
                    <a:lnTo>
                      <a:pt x="0" y="59"/>
                    </a:lnTo>
                    <a:lnTo>
                      <a:pt x="152" y="59"/>
                    </a:lnTo>
                    <a:lnTo>
                      <a:pt x="1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6" name="Freeform 222">
                <a:extLst>
                  <a:ext uri="{FF2B5EF4-FFF2-40B4-BE49-F238E27FC236}">
                    <a16:creationId xmlns:a16="http://schemas.microsoft.com/office/drawing/2014/main" id="{96046D68-2D15-7CD2-30C0-421A63DC5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876"/>
                <a:ext cx="225" cy="57"/>
              </a:xfrm>
              <a:custGeom>
                <a:avLst/>
                <a:gdLst>
                  <a:gd name="T0" fmla="*/ 225 w 225"/>
                  <a:gd name="T1" fmla="*/ 0 h 57"/>
                  <a:gd name="T2" fmla="*/ 59 w 225"/>
                  <a:gd name="T3" fmla="*/ 0 h 57"/>
                  <a:gd name="T4" fmla="*/ 0 w 225"/>
                  <a:gd name="T5" fmla="*/ 57 h 57"/>
                  <a:gd name="T6" fmla="*/ 225 w 225"/>
                  <a:gd name="T7" fmla="*/ 57 h 57"/>
                  <a:gd name="T8" fmla="*/ 225 w 22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57">
                    <a:moveTo>
                      <a:pt x="225" y="0"/>
                    </a:moveTo>
                    <a:lnTo>
                      <a:pt x="59" y="0"/>
                    </a:lnTo>
                    <a:lnTo>
                      <a:pt x="0" y="57"/>
                    </a:lnTo>
                    <a:lnTo>
                      <a:pt x="225" y="57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7" name="Freeform 223">
                <a:extLst>
                  <a:ext uri="{FF2B5EF4-FFF2-40B4-BE49-F238E27FC236}">
                    <a16:creationId xmlns:a16="http://schemas.microsoft.com/office/drawing/2014/main" id="{BC4539E9-0025-19F4-736E-BE9C09D9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876"/>
                <a:ext cx="225" cy="57"/>
              </a:xfrm>
              <a:custGeom>
                <a:avLst/>
                <a:gdLst>
                  <a:gd name="T0" fmla="*/ 225 w 225"/>
                  <a:gd name="T1" fmla="*/ 0 h 57"/>
                  <a:gd name="T2" fmla="*/ 59 w 225"/>
                  <a:gd name="T3" fmla="*/ 0 h 57"/>
                  <a:gd name="T4" fmla="*/ 0 w 225"/>
                  <a:gd name="T5" fmla="*/ 57 h 57"/>
                  <a:gd name="T6" fmla="*/ 225 w 225"/>
                  <a:gd name="T7" fmla="*/ 57 h 57"/>
                  <a:gd name="T8" fmla="*/ 225 w 22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5" h="57">
                    <a:moveTo>
                      <a:pt x="225" y="0"/>
                    </a:moveTo>
                    <a:lnTo>
                      <a:pt x="59" y="0"/>
                    </a:lnTo>
                    <a:lnTo>
                      <a:pt x="0" y="57"/>
                    </a:lnTo>
                    <a:lnTo>
                      <a:pt x="225" y="57"/>
                    </a:lnTo>
                    <a:lnTo>
                      <a:pt x="2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8" name="Freeform 224">
                <a:extLst>
                  <a:ext uri="{FF2B5EF4-FFF2-40B4-BE49-F238E27FC236}">
                    <a16:creationId xmlns:a16="http://schemas.microsoft.com/office/drawing/2014/main" id="{B60BA5A9-A51B-565D-87D3-F2EE8F7E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949"/>
                <a:ext cx="298" cy="57"/>
              </a:xfrm>
              <a:custGeom>
                <a:avLst/>
                <a:gdLst>
                  <a:gd name="T0" fmla="*/ 298 w 298"/>
                  <a:gd name="T1" fmla="*/ 0 h 57"/>
                  <a:gd name="T2" fmla="*/ 56 w 298"/>
                  <a:gd name="T3" fmla="*/ 0 h 57"/>
                  <a:gd name="T4" fmla="*/ 0 w 298"/>
                  <a:gd name="T5" fmla="*/ 57 h 57"/>
                  <a:gd name="T6" fmla="*/ 265 w 298"/>
                  <a:gd name="T7" fmla="*/ 57 h 57"/>
                  <a:gd name="T8" fmla="*/ 298 w 298"/>
                  <a:gd name="T9" fmla="*/ 24 h 57"/>
                  <a:gd name="T10" fmla="*/ 298 w 298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8" h="57">
                    <a:moveTo>
                      <a:pt x="298" y="0"/>
                    </a:moveTo>
                    <a:lnTo>
                      <a:pt x="56" y="0"/>
                    </a:lnTo>
                    <a:lnTo>
                      <a:pt x="0" y="57"/>
                    </a:lnTo>
                    <a:lnTo>
                      <a:pt x="265" y="57"/>
                    </a:lnTo>
                    <a:lnTo>
                      <a:pt x="298" y="24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9" name="Freeform 225">
                <a:extLst>
                  <a:ext uri="{FF2B5EF4-FFF2-40B4-BE49-F238E27FC236}">
                    <a16:creationId xmlns:a16="http://schemas.microsoft.com/office/drawing/2014/main" id="{15ABB4A2-1EAA-D9D5-1B76-12BF3AAAA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949"/>
                <a:ext cx="298" cy="57"/>
              </a:xfrm>
              <a:custGeom>
                <a:avLst/>
                <a:gdLst>
                  <a:gd name="T0" fmla="*/ 298 w 298"/>
                  <a:gd name="T1" fmla="*/ 0 h 57"/>
                  <a:gd name="T2" fmla="*/ 56 w 298"/>
                  <a:gd name="T3" fmla="*/ 0 h 57"/>
                  <a:gd name="T4" fmla="*/ 0 w 298"/>
                  <a:gd name="T5" fmla="*/ 57 h 57"/>
                  <a:gd name="T6" fmla="*/ 265 w 298"/>
                  <a:gd name="T7" fmla="*/ 57 h 57"/>
                  <a:gd name="T8" fmla="*/ 298 w 298"/>
                  <a:gd name="T9" fmla="*/ 24 h 57"/>
                  <a:gd name="T10" fmla="*/ 298 w 298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8" h="57">
                    <a:moveTo>
                      <a:pt x="298" y="0"/>
                    </a:moveTo>
                    <a:lnTo>
                      <a:pt x="56" y="0"/>
                    </a:lnTo>
                    <a:lnTo>
                      <a:pt x="0" y="57"/>
                    </a:lnTo>
                    <a:lnTo>
                      <a:pt x="265" y="57"/>
                    </a:lnTo>
                    <a:lnTo>
                      <a:pt x="298" y="24"/>
                    </a:lnTo>
                    <a:lnTo>
                      <a:pt x="2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0" name="Freeform 226">
                <a:extLst>
                  <a:ext uri="{FF2B5EF4-FFF2-40B4-BE49-F238E27FC236}">
                    <a16:creationId xmlns:a16="http://schemas.microsoft.com/office/drawing/2014/main" id="{35E8441B-42E8-CD41-CDE0-5D110998F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047"/>
                <a:ext cx="33" cy="35"/>
              </a:xfrm>
              <a:custGeom>
                <a:avLst/>
                <a:gdLst>
                  <a:gd name="T0" fmla="*/ 33 w 33"/>
                  <a:gd name="T1" fmla="*/ 0 h 35"/>
                  <a:gd name="T2" fmla="*/ 0 w 33"/>
                  <a:gd name="T3" fmla="*/ 35 h 35"/>
                  <a:gd name="T4" fmla="*/ 33 w 33"/>
                  <a:gd name="T5" fmla="*/ 35 h 35"/>
                  <a:gd name="T6" fmla="*/ 33 w 33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33" y="0"/>
                    </a:moveTo>
                    <a:lnTo>
                      <a:pt x="0" y="35"/>
                    </a:lnTo>
                    <a:lnTo>
                      <a:pt x="33" y="3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3A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1" name="Freeform 227">
                <a:extLst>
                  <a:ext uri="{FF2B5EF4-FFF2-40B4-BE49-F238E27FC236}">
                    <a16:creationId xmlns:a16="http://schemas.microsoft.com/office/drawing/2014/main" id="{FE9AA28F-6FC5-48C5-9498-B96AC084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047"/>
                <a:ext cx="33" cy="35"/>
              </a:xfrm>
              <a:custGeom>
                <a:avLst/>
                <a:gdLst>
                  <a:gd name="T0" fmla="*/ 33 w 33"/>
                  <a:gd name="T1" fmla="*/ 0 h 35"/>
                  <a:gd name="T2" fmla="*/ 0 w 33"/>
                  <a:gd name="T3" fmla="*/ 35 h 35"/>
                  <a:gd name="T4" fmla="*/ 33 w 33"/>
                  <a:gd name="T5" fmla="*/ 35 h 35"/>
                  <a:gd name="T6" fmla="*/ 33 w 33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33" y="0"/>
                    </a:moveTo>
                    <a:lnTo>
                      <a:pt x="0" y="35"/>
                    </a:lnTo>
                    <a:lnTo>
                      <a:pt x="33" y="35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2" name="Freeform 228">
                <a:extLst>
                  <a:ext uri="{FF2B5EF4-FFF2-40B4-BE49-F238E27FC236}">
                    <a16:creationId xmlns:a16="http://schemas.microsoft.com/office/drawing/2014/main" id="{B5FD89E0-92A3-135A-DDCA-5D0A3F6F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023"/>
                <a:ext cx="267" cy="59"/>
              </a:xfrm>
              <a:custGeom>
                <a:avLst/>
                <a:gdLst>
                  <a:gd name="T0" fmla="*/ 267 w 267"/>
                  <a:gd name="T1" fmla="*/ 0 h 59"/>
                  <a:gd name="T2" fmla="*/ 2 w 267"/>
                  <a:gd name="T3" fmla="*/ 0 h 59"/>
                  <a:gd name="T4" fmla="*/ 0 w 267"/>
                  <a:gd name="T5" fmla="*/ 2 h 59"/>
                  <a:gd name="T6" fmla="*/ 0 w 267"/>
                  <a:gd name="T7" fmla="*/ 59 h 59"/>
                  <a:gd name="T8" fmla="*/ 210 w 267"/>
                  <a:gd name="T9" fmla="*/ 59 h 59"/>
                  <a:gd name="T10" fmla="*/ 267 w 267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7" h="59">
                    <a:moveTo>
                      <a:pt x="267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9"/>
                    </a:lnTo>
                    <a:lnTo>
                      <a:pt x="210" y="59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3" name="Freeform 229">
                <a:extLst>
                  <a:ext uri="{FF2B5EF4-FFF2-40B4-BE49-F238E27FC236}">
                    <a16:creationId xmlns:a16="http://schemas.microsoft.com/office/drawing/2014/main" id="{6DAFB28D-5441-627E-84B7-F162CAA1C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023"/>
                <a:ext cx="267" cy="59"/>
              </a:xfrm>
              <a:custGeom>
                <a:avLst/>
                <a:gdLst>
                  <a:gd name="T0" fmla="*/ 267 w 267"/>
                  <a:gd name="T1" fmla="*/ 0 h 59"/>
                  <a:gd name="T2" fmla="*/ 2 w 267"/>
                  <a:gd name="T3" fmla="*/ 0 h 59"/>
                  <a:gd name="T4" fmla="*/ 0 w 267"/>
                  <a:gd name="T5" fmla="*/ 2 h 59"/>
                  <a:gd name="T6" fmla="*/ 0 w 267"/>
                  <a:gd name="T7" fmla="*/ 59 h 59"/>
                  <a:gd name="T8" fmla="*/ 210 w 267"/>
                  <a:gd name="T9" fmla="*/ 59 h 59"/>
                  <a:gd name="T10" fmla="*/ 267 w 267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7" h="59">
                    <a:moveTo>
                      <a:pt x="267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9"/>
                    </a:lnTo>
                    <a:lnTo>
                      <a:pt x="210" y="59"/>
                    </a:lnTo>
                    <a:lnTo>
                      <a:pt x="2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4" name="Freeform 230">
                <a:extLst>
                  <a:ext uri="{FF2B5EF4-FFF2-40B4-BE49-F238E27FC236}">
                    <a16:creationId xmlns:a16="http://schemas.microsoft.com/office/drawing/2014/main" id="{6B2856A8-6D0B-5672-7E63-408B82F37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7" y="1047"/>
                <a:ext cx="499" cy="484"/>
              </a:xfrm>
              <a:custGeom>
                <a:avLst/>
                <a:gdLst>
                  <a:gd name="T0" fmla="*/ 211 w 211"/>
                  <a:gd name="T1" fmla="*/ 122 h 204"/>
                  <a:gd name="T2" fmla="*/ 208 w 211"/>
                  <a:gd name="T3" fmla="*/ 122 h 204"/>
                  <a:gd name="T4" fmla="*/ 206 w 211"/>
                  <a:gd name="T5" fmla="*/ 140 h 204"/>
                  <a:gd name="T6" fmla="*/ 202 w 211"/>
                  <a:gd name="T7" fmla="*/ 158 h 204"/>
                  <a:gd name="T8" fmla="*/ 183 w 211"/>
                  <a:gd name="T9" fmla="*/ 180 h 204"/>
                  <a:gd name="T10" fmla="*/ 174 w 211"/>
                  <a:gd name="T11" fmla="*/ 191 h 204"/>
                  <a:gd name="T12" fmla="*/ 158 w 211"/>
                  <a:gd name="T13" fmla="*/ 196 h 204"/>
                  <a:gd name="T14" fmla="*/ 122 w 211"/>
                  <a:gd name="T15" fmla="*/ 202 h 204"/>
                  <a:gd name="T16" fmla="*/ 87 w 211"/>
                  <a:gd name="T17" fmla="*/ 197 h 204"/>
                  <a:gd name="T18" fmla="*/ 55 w 211"/>
                  <a:gd name="T19" fmla="*/ 187 h 204"/>
                  <a:gd name="T20" fmla="*/ 55 w 211"/>
                  <a:gd name="T21" fmla="*/ 191 h 204"/>
                  <a:gd name="T22" fmla="*/ 48 w 211"/>
                  <a:gd name="T23" fmla="*/ 191 h 204"/>
                  <a:gd name="T24" fmla="*/ 48 w 211"/>
                  <a:gd name="T25" fmla="*/ 197 h 204"/>
                  <a:gd name="T26" fmla="*/ 48 w 211"/>
                  <a:gd name="T27" fmla="*/ 197 h 204"/>
                  <a:gd name="T28" fmla="*/ 0 w 211"/>
                  <a:gd name="T29" fmla="*/ 197 h 204"/>
                  <a:gd name="T30" fmla="*/ 0 w 211"/>
                  <a:gd name="T31" fmla="*/ 199 h 204"/>
                  <a:gd name="T32" fmla="*/ 0 w 211"/>
                  <a:gd name="T33" fmla="*/ 199 h 204"/>
                  <a:gd name="T34" fmla="*/ 51 w 211"/>
                  <a:gd name="T35" fmla="*/ 199 h 204"/>
                  <a:gd name="T36" fmla="*/ 51 w 211"/>
                  <a:gd name="T37" fmla="*/ 199 h 204"/>
                  <a:gd name="T38" fmla="*/ 51 w 211"/>
                  <a:gd name="T39" fmla="*/ 193 h 204"/>
                  <a:gd name="T40" fmla="*/ 58 w 211"/>
                  <a:gd name="T41" fmla="*/ 193 h 204"/>
                  <a:gd name="T42" fmla="*/ 58 w 211"/>
                  <a:gd name="T43" fmla="*/ 189 h 204"/>
                  <a:gd name="T44" fmla="*/ 90 w 211"/>
                  <a:gd name="T45" fmla="*/ 200 h 204"/>
                  <a:gd name="T46" fmla="*/ 125 w 211"/>
                  <a:gd name="T47" fmla="*/ 204 h 204"/>
                  <a:gd name="T48" fmla="*/ 161 w 211"/>
                  <a:gd name="T49" fmla="*/ 198 h 204"/>
                  <a:gd name="T50" fmla="*/ 177 w 211"/>
                  <a:gd name="T51" fmla="*/ 194 h 204"/>
                  <a:gd name="T52" fmla="*/ 185 w 211"/>
                  <a:gd name="T53" fmla="*/ 182 h 204"/>
                  <a:gd name="T54" fmla="*/ 205 w 211"/>
                  <a:gd name="T55" fmla="*/ 161 h 204"/>
                  <a:gd name="T56" fmla="*/ 208 w 211"/>
                  <a:gd name="T57" fmla="*/ 142 h 204"/>
                  <a:gd name="T58" fmla="*/ 211 w 211"/>
                  <a:gd name="T59" fmla="*/ 122 h 204"/>
                  <a:gd name="T60" fmla="*/ 58 w 211"/>
                  <a:gd name="T61" fmla="*/ 122 h 204"/>
                  <a:gd name="T62" fmla="*/ 55 w 211"/>
                  <a:gd name="T63" fmla="*/ 122 h 204"/>
                  <a:gd name="T64" fmla="*/ 55 w 211"/>
                  <a:gd name="T65" fmla="*/ 125 h 204"/>
                  <a:gd name="T66" fmla="*/ 58 w 211"/>
                  <a:gd name="T67" fmla="*/ 125 h 204"/>
                  <a:gd name="T68" fmla="*/ 58 w 211"/>
                  <a:gd name="T69" fmla="*/ 122 h 204"/>
                  <a:gd name="T70" fmla="*/ 51 w 211"/>
                  <a:gd name="T71" fmla="*/ 116 h 204"/>
                  <a:gd name="T72" fmla="*/ 48 w 211"/>
                  <a:gd name="T73" fmla="*/ 116 h 204"/>
                  <a:gd name="T74" fmla="*/ 48 w 211"/>
                  <a:gd name="T75" fmla="*/ 119 h 204"/>
                  <a:gd name="T76" fmla="*/ 51 w 211"/>
                  <a:gd name="T77" fmla="*/ 119 h 204"/>
                  <a:gd name="T78" fmla="*/ 51 w 211"/>
                  <a:gd name="T79" fmla="*/ 116 h 204"/>
                  <a:gd name="T80" fmla="*/ 174 w 211"/>
                  <a:gd name="T81" fmla="*/ 47 h 204"/>
                  <a:gd name="T82" fmla="*/ 192 w 211"/>
                  <a:gd name="T83" fmla="*/ 126 h 204"/>
                  <a:gd name="T84" fmla="*/ 193 w 211"/>
                  <a:gd name="T85" fmla="*/ 126 h 204"/>
                  <a:gd name="T86" fmla="*/ 193 w 211"/>
                  <a:gd name="T87" fmla="*/ 126 h 204"/>
                  <a:gd name="T88" fmla="*/ 197 w 211"/>
                  <a:gd name="T89" fmla="*/ 122 h 204"/>
                  <a:gd name="T90" fmla="*/ 174 w 211"/>
                  <a:gd name="T91" fmla="*/ 47 h 204"/>
                  <a:gd name="T92" fmla="*/ 156 w 211"/>
                  <a:gd name="T93" fmla="*/ 0 h 204"/>
                  <a:gd name="T94" fmla="*/ 153 w 211"/>
                  <a:gd name="T95" fmla="*/ 2 h 204"/>
                  <a:gd name="T96" fmla="*/ 150 w 211"/>
                  <a:gd name="T97" fmla="*/ 5 h 204"/>
                  <a:gd name="T98" fmla="*/ 148 w 211"/>
                  <a:gd name="T99" fmla="*/ 5 h 204"/>
                  <a:gd name="T100" fmla="*/ 140 w 211"/>
                  <a:gd name="T101" fmla="*/ 3 h 204"/>
                  <a:gd name="T102" fmla="*/ 131 w 211"/>
                  <a:gd name="T103" fmla="*/ 8 h 204"/>
                  <a:gd name="T104" fmla="*/ 118 w 211"/>
                  <a:gd name="T105" fmla="*/ 0 h 204"/>
                  <a:gd name="T106" fmla="*/ 92 w 211"/>
                  <a:gd name="T107" fmla="*/ 8 h 204"/>
                  <a:gd name="T108" fmla="*/ 107 w 211"/>
                  <a:gd name="T109" fmla="*/ 31 h 204"/>
                  <a:gd name="T110" fmla="*/ 121 w 211"/>
                  <a:gd name="T111" fmla="*/ 27 h 204"/>
                  <a:gd name="T112" fmla="*/ 128 w 211"/>
                  <a:gd name="T113" fmla="*/ 27 h 204"/>
                  <a:gd name="T114" fmla="*/ 128 w 211"/>
                  <a:gd name="T115" fmla="*/ 27 h 204"/>
                  <a:gd name="T116" fmla="*/ 135 w 211"/>
                  <a:gd name="T117" fmla="*/ 27 h 204"/>
                  <a:gd name="T118" fmla="*/ 153 w 211"/>
                  <a:gd name="T119" fmla="*/ 32 h 204"/>
                  <a:gd name="T120" fmla="*/ 173 w 211"/>
                  <a:gd name="T121" fmla="*/ 8 h 204"/>
                  <a:gd name="T122" fmla="*/ 158 w 211"/>
                  <a:gd name="T123" fmla="*/ 0 h 204"/>
                  <a:gd name="T124" fmla="*/ 156 w 211"/>
                  <a:gd name="T12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04">
                    <a:moveTo>
                      <a:pt x="211" y="122"/>
                    </a:moveTo>
                    <a:cubicBezTo>
                      <a:pt x="210" y="122"/>
                      <a:pt x="209" y="122"/>
                      <a:pt x="208" y="122"/>
                    </a:cubicBezTo>
                    <a:cubicBezTo>
                      <a:pt x="207" y="128"/>
                      <a:pt x="206" y="134"/>
                      <a:pt x="206" y="140"/>
                    </a:cubicBezTo>
                    <a:cubicBezTo>
                      <a:pt x="205" y="146"/>
                      <a:pt x="204" y="156"/>
                      <a:pt x="202" y="158"/>
                    </a:cubicBezTo>
                    <a:cubicBezTo>
                      <a:pt x="200" y="161"/>
                      <a:pt x="189" y="173"/>
                      <a:pt x="183" y="180"/>
                    </a:cubicBezTo>
                    <a:cubicBezTo>
                      <a:pt x="180" y="183"/>
                      <a:pt x="178" y="188"/>
                      <a:pt x="174" y="191"/>
                    </a:cubicBezTo>
                    <a:cubicBezTo>
                      <a:pt x="170" y="195"/>
                      <a:pt x="164" y="195"/>
                      <a:pt x="158" y="196"/>
                    </a:cubicBezTo>
                    <a:cubicBezTo>
                      <a:pt x="146" y="198"/>
                      <a:pt x="134" y="202"/>
                      <a:pt x="122" y="202"/>
                    </a:cubicBezTo>
                    <a:cubicBezTo>
                      <a:pt x="111" y="202"/>
                      <a:pt x="98" y="200"/>
                      <a:pt x="87" y="197"/>
                    </a:cubicBezTo>
                    <a:cubicBezTo>
                      <a:pt x="76" y="194"/>
                      <a:pt x="66" y="190"/>
                      <a:pt x="55" y="187"/>
                    </a:cubicBezTo>
                    <a:cubicBezTo>
                      <a:pt x="55" y="191"/>
                      <a:pt x="55" y="191"/>
                      <a:pt x="55" y="191"/>
                    </a:cubicBezTo>
                    <a:cubicBezTo>
                      <a:pt x="48" y="191"/>
                      <a:pt x="48" y="191"/>
                      <a:pt x="48" y="191"/>
                    </a:cubicBezTo>
                    <a:cubicBezTo>
                      <a:pt x="48" y="197"/>
                      <a:pt x="48" y="197"/>
                      <a:pt x="48" y="197"/>
                    </a:cubicBezTo>
                    <a:cubicBezTo>
                      <a:pt x="48" y="197"/>
                      <a:pt x="48" y="197"/>
                      <a:pt x="48" y="197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51" y="199"/>
                      <a:pt x="51" y="199"/>
                      <a:pt x="51" y="199"/>
                    </a:cubicBezTo>
                    <a:cubicBezTo>
                      <a:pt x="51" y="199"/>
                      <a:pt x="51" y="199"/>
                      <a:pt x="51" y="199"/>
                    </a:cubicBezTo>
                    <a:cubicBezTo>
                      <a:pt x="51" y="193"/>
                      <a:pt x="51" y="193"/>
                      <a:pt x="51" y="193"/>
                    </a:cubicBezTo>
                    <a:cubicBezTo>
                      <a:pt x="58" y="193"/>
                      <a:pt x="58" y="193"/>
                      <a:pt x="58" y="193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68" y="193"/>
                      <a:pt x="78" y="197"/>
                      <a:pt x="90" y="200"/>
                    </a:cubicBezTo>
                    <a:cubicBezTo>
                      <a:pt x="100" y="203"/>
                      <a:pt x="114" y="204"/>
                      <a:pt x="125" y="204"/>
                    </a:cubicBezTo>
                    <a:cubicBezTo>
                      <a:pt x="137" y="204"/>
                      <a:pt x="149" y="200"/>
                      <a:pt x="161" y="198"/>
                    </a:cubicBezTo>
                    <a:cubicBezTo>
                      <a:pt x="166" y="197"/>
                      <a:pt x="173" y="198"/>
                      <a:pt x="177" y="194"/>
                    </a:cubicBezTo>
                    <a:cubicBezTo>
                      <a:pt x="180" y="191"/>
                      <a:pt x="182" y="185"/>
                      <a:pt x="185" y="182"/>
                    </a:cubicBezTo>
                    <a:cubicBezTo>
                      <a:pt x="192" y="175"/>
                      <a:pt x="203" y="164"/>
                      <a:pt x="205" y="161"/>
                    </a:cubicBezTo>
                    <a:cubicBezTo>
                      <a:pt x="206" y="159"/>
                      <a:pt x="207" y="148"/>
                      <a:pt x="208" y="142"/>
                    </a:cubicBezTo>
                    <a:cubicBezTo>
                      <a:pt x="209" y="136"/>
                      <a:pt x="210" y="129"/>
                      <a:pt x="211" y="122"/>
                    </a:cubicBezTo>
                    <a:moveTo>
                      <a:pt x="58" y="122"/>
                    </a:move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25"/>
                      <a:pt x="55" y="125"/>
                      <a:pt x="55" y="125"/>
                    </a:cubicBezTo>
                    <a:cubicBezTo>
                      <a:pt x="56" y="125"/>
                      <a:pt x="57" y="125"/>
                      <a:pt x="58" y="125"/>
                    </a:cubicBezTo>
                    <a:cubicBezTo>
                      <a:pt x="58" y="122"/>
                      <a:pt x="58" y="122"/>
                      <a:pt x="58" y="122"/>
                    </a:cubicBezTo>
                    <a:moveTo>
                      <a:pt x="51" y="116"/>
                    </a:move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6"/>
                      <a:pt x="51" y="116"/>
                      <a:pt x="51" y="116"/>
                    </a:cubicBezTo>
                    <a:moveTo>
                      <a:pt x="174" y="47"/>
                    </a:moveTo>
                    <a:cubicBezTo>
                      <a:pt x="193" y="68"/>
                      <a:pt x="201" y="100"/>
                      <a:pt x="192" y="126"/>
                    </a:cubicBezTo>
                    <a:cubicBezTo>
                      <a:pt x="192" y="126"/>
                      <a:pt x="193" y="126"/>
                      <a:pt x="193" y="126"/>
                    </a:cubicBezTo>
                    <a:cubicBezTo>
                      <a:pt x="193" y="126"/>
                      <a:pt x="193" y="126"/>
                      <a:pt x="193" y="126"/>
                    </a:cubicBezTo>
                    <a:cubicBezTo>
                      <a:pt x="194" y="124"/>
                      <a:pt x="195" y="123"/>
                      <a:pt x="197" y="122"/>
                    </a:cubicBezTo>
                    <a:cubicBezTo>
                      <a:pt x="202" y="96"/>
                      <a:pt x="193" y="66"/>
                      <a:pt x="174" y="47"/>
                    </a:cubicBezTo>
                    <a:moveTo>
                      <a:pt x="156" y="0"/>
                    </a:moveTo>
                    <a:cubicBezTo>
                      <a:pt x="154" y="0"/>
                      <a:pt x="154" y="1"/>
                      <a:pt x="153" y="2"/>
                    </a:cubicBezTo>
                    <a:cubicBezTo>
                      <a:pt x="153" y="4"/>
                      <a:pt x="152" y="5"/>
                      <a:pt x="150" y="5"/>
                    </a:cubicBezTo>
                    <a:cubicBezTo>
                      <a:pt x="150" y="5"/>
                      <a:pt x="149" y="5"/>
                      <a:pt x="148" y="5"/>
                    </a:cubicBezTo>
                    <a:cubicBezTo>
                      <a:pt x="144" y="3"/>
                      <a:pt x="142" y="3"/>
                      <a:pt x="140" y="3"/>
                    </a:cubicBezTo>
                    <a:cubicBezTo>
                      <a:pt x="134" y="3"/>
                      <a:pt x="136" y="8"/>
                      <a:pt x="131" y="8"/>
                    </a:cubicBezTo>
                    <a:cubicBezTo>
                      <a:pt x="123" y="8"/>
                      <a:pt x="118" y="0"/>
                      <a:pt x="118" y="0"/>
                    </a:cubicBezTo>
                    <a:cubicBezTo>
                      <a:pt x="112" y="0"/>
                      <a:pt x="103" y="7"/>
                      <a:pt x="92" y="8"/>
                    </a:cubicBezTo>
                    <a:cubicBezTo>
                      <a:pt x="96" y="19"/>
                      <a:pt x="101" y="26"/>
                      <a:pt x="107" y="31"/>
                    </a:cubicBezTo>
                    <a:cubicBezTo>
                      <a:pt x="111" y="29"/>
                      <a:pt x="116" y="28"/>
                      <a:pt x="121" y="27"/>
                    </a:cubicBezTo>
                    <a:cubicBezTo>
                      <a:pt x="123" y="27"/>
                      <a:pt x="126" y="27"/>
                      <a:pt x="128" y="27"/>
                    </a:cubicBezTo>
                    <a:cubicBezTo>
                      <a:pt x="128" y="27"/>
                      <a:pt x="128" y="27"/>
                      <a:pt x="128" y="27"/>
                    </a:cubicBezTo>
                    <a:cubicBezTo>
                      <a:pt x="131" y="27"/>
                      <a:pt x="133" y="27"/>
                      <a:pt x="135" y="27"/>
                    </a:cubicBezTo>
                    <a:cubicBezTo>
                      <a:pt x="142" y="28"/>
                      <a:pt x="148" y="30"/>
                      <a:pt x="153" y="32"/>
                    </a:cubicBezTo>
                    <a:cubicBezTo>
                      <a:pt x="169" y="24"/>
                      <a:pt x="173" y="8"/>
                      <a:pt x="173" y="8"/>
                    </a:cubicBezTo>
                    <a:cubicBezTo>
                      <a:pt x="173" y="8"/>
                      <a:pt x="166" y="2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5" name="Freeform 231">
                <a:extLst>
                  <a:ext uri="{FF2B5EF4-FFF2-40B4-BE49-F238E27FC236}">
                    <a16:creationId xmlns:a16="http://schemas.microsoft.com/office/drawing/2014/main" id="{DC319976-3162-6AAF-76EC-E3E3D7B2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346"/>
                <a:ext cx="158" cy="88"/>
              </a:xfrm>
              <a:custGeom>
                <a:avLst/>
                <a:gdLst>
                  <a:gd name="T0" fmla="*/ 67 w 67"/>
                  <a:gd name="T1" fmla="*/ 0 h 37"/>
                  <a:gd name="T2" fmla="*/ 66 w 67"/>
                  <a:gd name="T3" fmla="*/ 2 h 37"/>
                  <a:gd name="T4" fmla="*/ 59 w 67"/>
                  <a:gd name="T5" fmla="*/ 22 h 37"/>
                  <a:gd name="T6" fmla="*/ 48 w 67"/>
                  <a:gd name="T7" fmla="*/ 30 h 37"/>
                  <a:gd name="T8" fmla="*/ 38 w 67"/>
                  <a:gd name="T9" fmla="*/ 37 h 37"/>
                  <a:gd name="T10" fmla="*/ 0 w 67"/>
                  <a:gd name="T11" fmla="*/ 37 h 37"/>
                  <a:gd name="T12" fmla="*/ 2 w 67"/>
                  <a:gd name="T13" fmla="*/ 37 h 37"/>
                  <a:gd name="T14" fmla="*/ 14 w 67"/>
                  <a:gd name="T15" fmla="*/ 34 h 37"/>
                  <a:gd name="T16" fmla="*/ 32 w 67"/>
                  <a:gd name="T17" fmla="*/ 30 h 37"/>
                  <a:gd name="T18" fmla="*/ 41 w 67"/>
                  <a:gd name="T19" fmla="*/ 25 h 37"/>
                  <a:gd name="T20" fmla="*/ 49 w 67"/>
                  <a:gd name="T21" fmla="*/ 19 h 37"/>
                  <a:gd name="T22" fmla="*/ 54 w 67"/>
                  <a:gd name="T23" fmla="*/ 6 h 37"/>
                  <a:gd name="T24" fmla="*/ 67 w 6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37">
                    <a:moveTo>
                      <a:pt x="67" y="0"/>
                    </a:moveTo>
                    <a:cubicBezTo>
                      <a:pt x="67" y="1"/>
                      <a:pt x="66" y="2"/>
                      <a:pt x="66" y="2"/>
                    </a:cubicBezTo>
                    <a:cubicBezTo>
                      <a:pt x="63" y="7"/>
                      <a:pt x="60" y="15"/>
                      <a:pt x="59" y="22"/>
                    </a:cubicBezTo>
                    <a:cubicBezTo>
                      <a:pt x="55" y="25"/>
                      <a:pt x="52" y="27"/>
                      <a:pt x="48" y="30"/>
                    </a:cubicBezTo>
                    <a:cubicBezTo>
                      <a:pt x="46" y="32"/>
                      <a:pt x="41" y="34"/>
                      <a:pt x="38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6" y="36"/>
                      <a:pt x="10" y="35"/>
                      <a:pt x="14" y="34"/>
                    </a:cubicBezTo>
                    <a:cubicBezTo>
                      <a:pt x="20" y="33"/>
                      <a:pt x="26" y="31"/>
                      <a:pt x="32" y="30"/>
                    </a:cubicBezTo>
                    <a:cubicBezTo>
                      <a:pt x="35" y="28"/>
                      <a:pt x="38" y="27"/>
                      <a:pt x="41" y="25"/>
                    </a:cubicBezTo>
                    <a:cubicBezTo>
                      <a:pt x="44" y="24"/>
                      <a:pt x="46" y="21"/>
                      <a:pt x="49" y="19"/>
                    </a:cubicBezTo>
                    <a:cubicBezTo>
                      <a:pt x="51" y="14"/>
                      <a:pt x="52" y="9"/>
                      <a:pt x="54" y="6"/>
                    </a:cubicBezTo>
                    <a:cubicBezTo>
                      <a:pt x="57" y="2"/>
                      <a:pt x="62" y="0"/>
                      <a:pt x="67" y="0"/>
                    </a:cubicBezTo>
                  </a:path>
                </a:pathLst>
              </a:custGeom>
              <a:solidFill>
                <a:srgbClr val="D9A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6" name="Freeform 232">
                <a:extLst>
                  <a:ext uri="{FF2B5EF4-FFF2-40B4-BE49-F238E27FC236}">
                    <a16:creationId xmlns:a16="http://schemas.microsoft.com/office/drawing/2014/main" id="{79B16648-E82E-9982-D199-F9615C4D3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346"/>
                <a:ext cx="102" cy="88"/>
              </a:xfrm>
              <a:custGeom>
                <a:avLst/>
                <a:gdLst>
                  <a:gd name="T0" fmla="*/ 43 w 43"/>
                  <a:gd name="T1" fmla="*/ 0 h 37"/>
                  <a:gd name="T2" fmla="*/ 42 w 43"/>
                  <a:gd name="T3" fmla="*/ 0 h 37"/>
                  <a:gd name="T4" fmla="*/ 0 w 43"/>
                  <a:gd name="T5" fmla="*/ 37 h 37"/>
                  <a:gd name="T6" fmla="*/ 14 w 43"/>
                  <a:gd name="T7" fmla="*/ 37 h 37"/>
                  <a:gd name="T8" fmla="*/ 24 w 43"/>
                  <a:gd name="T9" fmla="*/ 30 h 37"/>
                  <a:gd name="T10" fmla="*/ 35 w 43"/>
                  <a:gd name="T11" fmla="*/ 22 h 37"/>
                  <a:gd name="T12" fmla="*/ 42 w 43"/>
                  <a:gd name="T13" fmla="*/ 2 h 37"/>
                  <a:gd name="T14" fmla="*/ 43 w 43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7">
                    <a:moveTo>
                      <a:pt x="43" y="0"/>
                    </a:moveTo>
                    <a:cubicBezTo>
                      <a:pt x="43" y="0"/>
                      <a:pt x="42" y="0"/>
                      <a:pt x="42" y="0"/>
                    </a:cubicBezTo>
                    <a:cubicBezTo>
                      <a:pt x="36" y="17"/>
                      <a:pt x="23" y="32"/>
                      <a:pt x="0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7" y="34"/>
                      <a:pt x="22" y="32"/>
                      <a:pt x="24" y="30"/>
                    </a:cubicBezTo>
                    <a:cubicBezTo>
                      <a:pt x="28" y="27"/>
                      <a:pt x="31" y="25"/>
                      <a:pt x="35" y="22"/>
                    </a:cubicBezTo>
                    <a:cubicBezTo>
                      <a:pt x="36" y="15"/>
                      <a:pt x="39" y="7"/>
                      <a:pt x="42" y="2"/>
                    </a:cubicBezTo>
                    <a:cubicBezTo>
                      <a:pt x="42" y="2"/>
                      <a:pt x="43" y="1"/>
                      <a:pt x="43" y="0"/>
                    </a:cubicBezTo>
                  </a:path>
                </a:pathLst>
              </a:custGeom>
              <a:solidFill>
                <a:srgbClr val="C08C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7" name="Freeform 233">
                <a:extLst>
                  <a:ext uri="{FF2B5EF4-FFF2-40B4-BE49-F238E27FC236}">
                    <a16:creationId xmlns:a16="http://schemas.microsoft.com/office/drawing/2014/main" id="{317DC9EA-2F3A-9DE4-D369-C10B89E5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035"/>
                <a:ext cx="192" cy="95"/>
              </a:xfrm>
              <a:custGeom>
                <a:avLst/>
                <a:gdLst>
                  <a:gd name="T0" fmla="*/ 39 w 81"/>
                  <a:gd name="T1" fmla="*/ 40 h 40"/>
                  <a:gd name="T2" fmla="*/ 0 w 81"/>
                  <a:gd name="T3" fmla="*/ 11 h 40"/>
                  <a:gd name="T4" fmla="*/ 26 w 81"/>
                  <a:gd name="T5" fmla="*/ 2 h 40"/>
                  <a:gd name="T6" fmla="*/ 39 w 81"/>
                  <a:gd name="T7" fmla="*/ 11 h 40"/>
                  <a:gd name="T8" fmla="*/ 57 w 81"/>
                  <a:gd name="T9" fmla="*/ 7 h 40"/>
                  <a:gd name="T10" fmla="*/ 67 w 81"/>
                  <a:gd name="T11" fmla="*/ 2 h 40"/>
                  <a:gd name="T12" fmla="*/ 81 w 81"/>
                  <a:gd name="T13" fmla="*/ 10 h 40"/>
                  <a:gd name="T14" fmla="*/ 39 w 81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40">
                    <a:moveTo>
                      <a:pt x="39" y="40"/>
                    </a:moveTo>
                    <a:cubicBezTo>
                      <a:pt x="26" y="40"/>
                      <a:pt x="9" y="36"/>
                      <a:pt x="0" y="11"/>
                    </a:cubicBezTo>
                    <a:cubicBezTo>
                      <a:pt x="11" y="10"/>
                      <a:pt x="20" y="2"/>
                      <a:pt x="26" y="2"/>
                    </a:cubicBezTo>
                    <a:cubicBezTo>
                      <a:pt x="26" y="2"/>
                      <a:pt x="32" y="11"/>
                      <a:pt x="39" y="11"/>
                    </a:cubicBezTo>
                    <a:cubicBezTo>
                      <a:pt x="46" y="11"/>
                      <a:pt x="41" y="1"/>
                      <a:pt x="57" y="7"/>
                    </a:cubicBezTo>
                    <a:cubicBezTo>
                      <a:pt x="64" y="10"/>
                      <a:pt x="59" y="0"/>
                      <a:pt x="67" y="2"/>
                    </a:cubicBezTo>
                    <a:cubicBezTo>
                      <a:pt x="75" y="5"/>
                      <a:pt x="81" y="10"/>
                      <a:pt x="81" y="10"/>
                    </a:cubicBezTo>
                    <a:cubicBezTo>
                      <a:pt x="81" y="10"/>
                      <a:pt x="74" y="40"/>
                      <a:pt x="39" y="40"/>
                    </a:cubicBezTo>
                    <a:close/>
                  </a:path>
                </a:pathLst>
              </a:custGeom>
              <a:solidFill>
                <a:srgbClr val="5EA3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8" name="Freeform 234">
                <a:extLst>
                  <a:ext uri="{FF2B5EF4-FFF2-40B4-BE49-F238E27FC236}">
                    <a16:creationId xmlns:a16="http://schemas.microsoft.com/office/drawing/2014/main" id="{2CB3404C-5D33-1B64-1FCF-67E77C43A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111"/>
                <a:ext cx="483" cy="330"/>
              </a:xfrm>
              <a:custGeom>
                <a:avLst/>
                <a:gdLst>
                  <a:gd name="T0" fmla="*/ 102 w 204"/>
                  <a:gd name="T1" fmla="*/ 139 h 139"/>
                  <a:gd name="T2" fmla="*/ 102 w 204"/>
                  <a:gd name="T3" fmla="*/ 0 h 139"/>
                  <a:gd name="T4" fmla="*/ 102 w 204"/>
                  <a:gd name="T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139">
                    <a:moveTo>
                      <a:pt x="102" y="139"/>
                    </a:moveTo>
                    <a:cubicBezTo>
                      <a:pt x="204" y="139"/>
                      <a:pt x="180" y="0"/>
                      <a:pt x="102" y="0"/>
                    </a:cubicBezTo>
                    <a:cubicBezTo>
                      <a:pt x="25" y="0"/>
                      <a:pt x="0" y="139"/>
                      <a:pt x="102" y="139"/>
                    </a:cubicBezTo>
                  </a:path>
                </a:pathLst>
              </a:custGeom>
              <a:solidFill>
                <a:srgbClr val="518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9" name="Freeform 235">
                <a:extLst>
                  <a:ext uri="{FF2B5EF4-FFF2-40B4-BE49-F238E27FC236}">
                    <a16:creationId xmlns:a16="http://schemas.microsoft.com/office/drawing/2014/main" id="{E4A090C0-D7A1-5D13-4868-DFFD56832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111"/>
                <a:ext cx="293" cy="304"/>
              </a:xfrm>
              <a:custGeom>
                <a:avLst/>
                <a:gdLst>
                  <a:gd name="T0" fmla="*/ 62 w 124"/>
                  <a:gd name="T1" fmla="*/ 128 h 128"/>
                  <a:gd name="T2" fmla="*/ 0 w 124"/>
                  <a:gd name="T3" fmla="*/ 71 h 128"/>
                  <a:gd name="T4" fmla="*/ 62 w 124"/>
                  <a:gd name="T5" fmla="*/ 0 h 128"/>
                  <a:gd name="T6" fmla="*/ 124 w 124"/>
                  <a:gd name="T7" fmla="*/ 71 h 128"/>
                  <a:gd name="T8" fmla="*/ 110 w 124"/>
                  <a:gd name="T9" fmla="*/ 110 h 128"/>
                  <a:gd name="T10" fmla="*/ 62 w 124"/>
                  <a:gd name="T1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28">
                    <a:moveTo>
                      <a:pt x="62" y="128"/>
                    </a:moveTo>
                    <a:cubicBezTo>
                      <a:pt x="16" y="128"/>
                      <a:pt x="0" y="98"/>
                      <a:pt x="0" y="71"/>
                    </a:cubicBezTo>
                    <a:cubicBezTo>
                      <a:pt x="0" y="37"/>
                      <a:pt x="24" y="0"/>
                      <a:pt x="62" y="0"/>
                    </a:cubicBezTo>
                    <a:cubicBezTo>
                      <a:pt x="101" y="0"/>
                      <a:pt x="124" y="37"/>
                      <a:pt x="124" y="71"/>
                    </a:cubicBezTo>
                    <a:cubicBezTo>
                      <a:pt x="124" y="86"/>
                      <a:pt x="119" y="100"/>
                      <a:pt x="110" y="110"/>
                    </a:cubicBezTo>
                    <a:cubicBezTo>
                      <a:pt x="99" y="122"/>
                      <a:pt x="83" y="128"/>
                      <a:pt x="62" y="128"/>
                    </a:cubicBezTo>
                  </a:path>
                </a:pathLst>
              </a:custGeom>
              <a:solidFill>
                <a:srgbClr val="80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0" name="Freeform 236">
                <a:extLst>
                  <a:ext uri="{FF2B5EF4-FFF2-40B4-BE49-F238E27FC236}">
                    <a16:creationId xmlns:a16="http://schemas.microsoft.com/office/drawing/2014/main" id="{2C499F9D-515C-4D6D-F010-768B83BB5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111"/>
                <a:ext cx="307" cy="316"/>
              </a:xfrm>
              <a:custGeom>
                <a:avLst/>
                <a:gdLst>
                  <a:gd name="T0" fmla="*/ 130 w 130"/>
                  <a:gd name="T1" fmla="*/ 74 h 133"/>
                  <a:gd name="T2" fmla="*/ 115 w 130"/>
                  <a:gd name="T3" fmla="*/ 115 h 133"/>
                  <a:gd name="T4" fmla="*/ 65 w 130"/>
                  <a:gd name="T5" fmla="*/ 133 h 133"/>
                  <a:gd name="T6" fmla="*/ 0 w 130"/>
                  <a:gd name="T7" fmla="*/ 74 h 133"/>
                  <a:gd name="T8" fmla="*/ 65 w 130"/>
                  <a:gd name="T9" fmla="*/ 0 h 133"/>
                  <a:gd name="T10" fmla="*/ 130 w 130"/>
                  <a:gd name="T11" fmla="*/ 7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133">
                    <a:moveTo>
                      <a:pt x="130" y="74"/>
                    </a:moveTo>
                    <a:cubicBezTo>
                      <a:pt x="130" y="90"/>
                      <a:pt x="125" y="105"/>
                      <a:pt x="115" y="115"/>
                    </a:cubicBezTo>
                    <a:cubicBezTo>
                      <a:pt x="104" y="127"/>
                      <a:pt x="86" y="133"/>
                      <a:pt x="65" y="133"/>
                    </a:cubicBezTo>
                    <a:cubicBezTo>
                      <a:pt x="17" y="133"/>
                      <a:pt x="0" y="102"/>
                      <a:pt x="0" y="74"/>
                    </a:cubicBezTo>
                    <a:cubicBezTo>
                      <a:pt x="0" y="38"/>
                      <a:pt x="25" y="0"/>
                      <a:pt x="65" y="0"/>
                    </a:cubicBezTo>
                    <a:cubicBezTo>
                      <a:pt x="105" y="0"/>
                      <a:pt x="130" y="38"/>
                      <a:pt x="130" y="74"/>
                    </a:cubicBezTo>
                  </a:path>
                </a:pathLst>
              </a:custGeom>
              <a:solidFill>
                <a:srgbClr val="5EA3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1" name="Freeform 237">
                <a:extLst>
                  <a:ext uri="{FF2B5EF4-FFF2-40B4-BE49-F238E27FC236}">
                    <a16:creationId xmlns:a16="http://schemas.microsoft.com/office/drawing/2014/main" id="{EE0A1808-9A2C-0D60-867B-A50A204FF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111"/>
                <a:ext cx="154" cy="316"/>
              </a:xfrm>
              <a:custGeom>
                <a:avLst/>
                <a:gdLst>
                  <a:gd name="T0" fmla="*/ 65 w 65"/>
                  <a:gd name="T1" fmla="*/ 74 h 133"/>
                  <a:gd name="T2" fmla="*/ 50 w 65"/>
                  <a:gd name="T3" fmla="*/ 115 h 133"/>
                  <a:gd name="T4" fmla="*/ 0 w 65"/>
                  <a:gd name="T5" fmla="*/ 133 h 133"/>
                  <a:gd name="T6" fmla="*/ 0 w 65"/>
                  <a:gd name="T7" fmla="*/ 0 h 133"/>
                  <a:gd name="T8" fmla="*/ 65 w 65"/>
                  <a:gd name="T9" fmla="*/ 7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33">
                    <a:moveTo>
                      <a:pt x="65" y="74"/>
                    </a:moveTo>
                    <a:cubicBezTo>
                      <a:pt x="65" y="90"/>
                      <a:pt x="60" y="105"/>
                      <a:pt x="50" y="115"/>
                    </a:cubicBezTo>
                    <a:cubicBezTo>
                      <a:pt x="39" y="127"/>
                      <a:pt x="21" y="133"/>
                      <a:pt x="0" y="1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0"/>
                      <a:pt x="65" y="38"/>
                      <a:pt x="65" y="74"/>
                    </a:cubicBezTo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2" name="Freeform 238">
                <a:extLst>
                  <a:ext uri="{FF2B5EF4-FFF2-40B4-BE49-F238E27FC236}">
                    <a16:creationId xmlns:a16="http://schemas.microsoft.com/office/drawing/2014/main" id="{643CCCD8-A548-7387-2F8A-64EE1843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191"/>
                <a:ext cx="85" cy="138"/>
              </a:xfrm>
              <a:custGeom>
                <a:avLst/>
                <a:gdLst>
                  <a:gd name="T0" fmla="*/ 14 w 36"/>
                  <a:gd name="T1" fmla="*/ 58 h 58"/>
                  <a:gd name="T2" fmla="*/ 14 w 36"/>
                  <a:gd name="T3" fmla="*/ 51 h 58"/>
                  <a:gd name="T4" fmla="*/ 6 w 36"/>
                  <a:gd name="T5" fmla="*/ 50 h 58"/>
                  <a:gd name="T6" fmla="*/ 0 w 36"/>
                  <a:gd name="T7" fmla="*/ 48 h 58"/>
                  <a:gd name="T8" fmla="*/ 0 w 36"/>
                  <a:gd name="T9" fmla="*/ 37 h 58"/>
                  <a:gd name="T10" fmla="*/ 13 w 36"/>
                  <a:gd name="T11" fmla="*/ 37 h 58"/>
                  <a:gd name="T12" fmla="*/ 13 w 36"/>
                  <a:gd name="T13" fmla="*/ 40 h 58"/>
                  <a:gd name="T14" fmla="*/ 16 w 36"/>
                  <a:gd name="T15" fmla="*/ 41 h 58"/>
                  <a:gd name="T16" fmla="*/ 19 w 36"/>
                  <a:gd name="T17" fmla="*/ 40 h 58"/>
                  <a:gd name="T18" fmla="*/ 19 w 36"/>
                  <a:gd name="T19" fmla="*/ 38 h 58"/>
                  <a:gd name="T20" fmla="*/ 19 w 36"/>
                  <a:gd name="T21" fmla="*/ 37 h 58"/>
                  <a:gd name="T22" fmla="*/ 16 w 36"/>
                  <a:gd name="T23" fmla="*/ 36 h 58"/>
                  <a:gd name="T24" fmla="*/ 9 w 36"/>
                  <a:gd name="T25" fmla="*/ 33 h 58"/>
                  <a:gd name="T26" fmla="*/ 4 w 36"/>
                  <a:gd name="T27" fmla="*/ 30 h 58"/>
                  <a:gd name="T28" fmla="*/ 1 w 36"/>
                  <a:gd name="T29" fmla="*/ 26 h 58"/>
                  <a:gd name="T30" fmla="*/ 0 w 36"/>
                  <a:gd name="T31" fmla="*/ 20 h 58"/>
                  <a:gd name="T32" fmla="*/ 1 w 36"/>
                  <a:gd name="T33" fmla="*/ 15 h 58"/>
                  <a:gd name="T34" fmla="*/ 3 w 36"/>
                  <a:gd name="T35" fmla="*/ 11 h 58"/>
                  <a:gd name="T36" fmla="*/ 7 w 36"/>
                  <a:gd name="T37" fmla="*/ 8 h 58"/>
                  <a:gd name="T38" fmla="*/ 14 w 36"/>
                  <a:gd name="T39" fmla="*/ 7 h 58"/>
                  <a:gd name="T40" fmla="*/ 14 w 36"/>
                  <a:gd name="T41" fmla="*/ 0 h 58"/>
                  <a:gd name="T42" fmla="*/ 21 w 36"/>
                  <a:gd name="T43" fmla="*/ 0 h 58"/>
                  <a:gd name="T44" fmla="*/ 21 w 36"/>
                  <a:gd name="T45" fmla="*/ 7 h 58"/>
                  <a:gd name="T46" fmla="*/ 26 w 36"/>
                  <a:gd name="T47" fmla="*/ 7 h 58"/>
                  <a:gd name="T48" fmla="*/ 30 w 36"/>
                  <a:gd name="T49" fmla="*/ 8 h 58"/>
                  <a:gd name="T50" fmla="*/ 33 w 36"/>
                  <a:gd name="T51" fmla="*/ 9 h 58"/>
                  <a:gd name="T52" fmla="*/ 35 w 36"/>
                  <a:gd name="T53" fmla="*/ 10 h 58"/>
                  <a:gd name="T54" fmla="*/ 35 w 36"/>
                  <a:gd name="T55" fmla="*/ 20 h 58"/>
                  <a:gd name="T56" fmla="*/ 23 w 36"/>
                  <a:gd name="T57" fmla="*/ 20 h 58"/>
                  <a:gd name="T58" fmla="*/ 23 w 36"/>
                  <a:gd name="T59" fmla="*/ 18 h 58"/>
                  <a:gd name="T60" fmla="*/ 20 w 36"/>
                  <a:gd name="T61" fmla="*/ 17 h 58"/>
                  <a:gd name="T62" fmla="*/ 18 w 36"/>
                  <a:gd name="T63" fmla="*/ 18 h 58"/>
                  <a:gd name="T64" fmla="*/ 17 w 36"/>
                  <a:gd name="T65" fmla="*/ 19 h 58"/>
                  <a:gd name="T66" fmla="*/ 18 w 36"/>
                  <a:gd name="T67" fmla="*/ 21 h 58"/>
                  <a:gd name="T68" fmla="*/ 20 w 36"/>
                  <a:gd name="T69" fmla="*/ 22 h 58"/>
                  <a:gd name="T70" fmla="*/ 26 w 36"/>
                  <a:gd name="T71" fmla="*/ 24 h 58"/>
                  <a:gd name="T72" fmla="*/ 31 w 36"/>
                  <a:gd name="T73" fmla="*/ 27 h 58"/>
                  <a:gd name="T74" fmla="*/ 35 w 36"/>
                  <a:gd name="T75" fmla="*/ 31 h 58"/>
                  <a:gd name="T76" fmla="*/ 36 w 36"/>
                  <a:gd name="T77" fmla="*/ 37 h 58"/>
                  <a:gd name="T78" fmla="*/ 32 w 36"/>
                  <a:gd name="T79" fmla="*/ 47 h 58"/>
                  <a:gd name="T80" fmla="*/ 21 w 36"/>
                  <a:gd name="T81" fmla="*/ 51 h 58"/>
                  <a:gd name="T82" fmla="*/ 21 w 36"/>
                  <a:gd name="T83" fmla="*/ 58 h 58"/>
                  <a:gd name="T84" fmla="*/ 14 w 36"/>
                  <a:gd name="T8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58">
                    <a:moveTo>
                      <a:pt x="14" y="58"/>
                    </a:moveTo>
                    <a:cubicBezTo>
                      <a:pt x="14" y="51"/>
                      <a:pt x="14" y="51"/>
                      <a:pt x="14" y="51"/>
                    </a:cubicBezTo>
                    <a:cubicBezTo>
                      <a:pt x="11" y="51"/>
                      <a:pt x="8" y="51"/>
                      <a:pt x="6" y="50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9"/>
                      <a:pt x="13" y="40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7" y="41"/>
                      <a:pt x="18" y="40"/>
                      <a:pt x="19" y="40"/>
                    </a:cubicBezTo>
                    <a:cubicBezTo>
                      <a:pt x="19" y="40"/>
                      <a:pt x="19" y="39"/>
                      <a:pt x="19" y="38"/>
                    </a:cubicBezTo>
                    <a:cubicBezTo>
                      <a:pt x="19" y="38"/>
                      <a:pt x="19" y="37"/>
                      <a:pt x="19" y="37"/>
                    </a:cubicBezTo>
                    <a:cubicBezTo>
                      <a:pt x="18" y="37"/>
                      <a:pt x="18" y="36"/>
                      <a:pt x="16" y="36"/>
                    </a:cubicBezTo>
                    <a:cubicBezTo>
                      <a:pt x="14" y="35"/>
                      <a:pt x="11" y="34"/>
                      <a:pt x="9" y="33"/>
                    </a:cubicBezTo>
                    <a:cubicBezTo>
                      <a:pt x="7" y="32"/>
                      <a:pt x="5" y="31"/>
                      <a:pt x="4" y="30"/>
                    </a:cubicBezTo>
                    <a:cubicBezTo>
                      <a:pt x="3" y="28"/>
                      <a:pt x="2" y="27"/>
                      <a:pt x="1" y="26"/>
                    </a:cubicBezTo>
                    <a:cubicBezTo>
                      <a:pt x="0" y="24"/>
                      <a:pt x="0" y="22"/>
                      <a:pt x="0" y="20"/>
                    </a:cubicBezTo>
                    <a:cubicBezTo>
                      <a:pt x="0" y="18"/>
                      <a:pt x="0" y="17"/>
                      <a:pt x="1" y="15"/>
                    </a:cubicBezTo>
                    <a:cubicBezTo>
                      <a:pt x="1" y="14"/>
                      <a:pt x="2" y="12"/>
                      <a:pt x="3" y="11"/>
                    </a:cubicBezTo>
                    <a:cubicBezTo>
                      <a:pt x="4" y="10"/>
                      <a:pt x="6" y="9"/>
                      <a:pt x="7" y="8"/>
                    </a:cubicBezTo>
                    <a:cubicBezTo>
                      <a:pt x="9" y="8"/>
                      <a:pt x="12" y="7"/>
                      <a:pt x="14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3" y="7"/>
                      <a:pt x="25" y="7"/>
                      <a:pt x="26" y="7"/>
                    </a:cubicBezTo>
                    <a:cubicBezTo>
                      <a:pt x="27" y="7"/>
                      <a:pt x="29" y="8"/>
                      <a:pt x="30" y="8"/>
                    </a:cubicBezTo>
                    <a:cubicBezTo>
                      <a:pt x="31" y="8"/>
                      <a:pt x="32" y="9"/>
                      <a:pt x="33" y="9"/>
                    </a:cubicBezTo>
                    <a:cubicBezTo>
                      <a:pt x="34" y="9"/>
                      <a:pt x="34" y="10"/>
                      <a:pt x="35" y="1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8"/>
                      <a:pt x="23" y="18"/>
                    </a:cubicBezTo>
                    <a:cubicBezTo>
                      <a:pt x="22" y="18"/>
                      <a:pt x="21" y="17"/>
                      <a:pt x="20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7" y="18"/>
                      <a:pt x="17" y="19"/>
                      <a:pt x="17" y="19"/>
                    </a:cubicBezTo>
                    <a:cubicBezTo>
                      <a:pt x="17" y="20"/>
                      <a:pt x="17" y="21"/>
                      <a:pt x="18" y="21"/>
                    </a:cubicBezTo>
                    <a:cubicBezTo>
                      <a:pt x="18" y="21"/>
                      <a:pt x="19" y="21"/>
                      <a:pt x="20" y="22"/>
                    </a:cubicBezTo>
                    <a:cubicBezTo>
                      <a:pt x="23" y="23"/>
                      <a:pt x="25" y="23"/>
                      <a:pt x="26" y="24"/>
                    </a:cubicBezTo>
                    <a:cubicBezTo>
                      <a:pt x="28" y="25"/>
                      <a:pt x="30" y="26"/>
                      <a:pt x="31" y="27"/>
                    </a:cubicBezTo>
                    <a:cubicBezTo>
                      <a:pt x="33" y="28"/>
                      <a:pt x="34" y="29"/>
                      <a:pt x="35" y="31"/>
                    </a:cubicBezTo>
                    <a:cubicBezTo>
                      <a:pt x="36" y="33"/>
                      <a:pt x="36" y="35"/>
                      <a:pt x="36" y="37"/>
                    </a:cubicBezTo>
                    <a:cubicBezTo>
                      <a:pt x="36" y="41"/>
                      <a:pt x="35" y="45"/>
                      <a:pt x="32" y="47"/>
                    </a:cubicBezTo>
                    <a:cubicBezTo>
                      <a:pt x="30" y="49"/>
                      <a:pt x="26" y="51"/>
                      <a:pt x="21" y="51"/>
                    </a:cubicBezTo>
                    <a:cubicBezTo>
                      <a:pt x="21" y="58"/>
                      <a:pt x="21" y="58"/>
                      <a:pt x="21" y="58"/>
                    </a:cubicBezTo>
                    <a:lnTo>
                      <a:pt x="14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3" name="Freeform 239">
                <a:extLst>
                  <a:ext uri="{FF2B5EF4-FFF2-40B4-BE49-F238E27FC236}">
                    <a16:creationId xmlns:a16="http://schemas.microsoft.com/office/drawing/2014/main" id="{7265C047-09E6-F782-49D4-D2E8B51C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035"/>
                <a:ext cx="100" cy="95"/>
              </a:xfrm>
              <a:custGeom>
                <a:avLst/>
                <a:gdLst>
                  <a:gd name="T0" fmla="*/ 42 w 42"/>
                  <a:gd name="T1" fmla="*/ 10 h 40"/>
                  <a:gd name="T2" fmla="*/ 28 w 42"/>
                  <a:gd name="T3" fmla="*/ 2 h 40"/>
                  <a:gd name="T4" fmla="*/ 18 w 42"/>
                  <a:gd name="T5" fmla="*/ 7 h 40"/>
                  <a:gd name="T6" fmla="*/ 0 w 42"/>
                  <a:gd name="T7" fmla="*/ 11 h 40"/>
                  <a:gd name="T8" fmla="*/ 0 w 42"/>
                  <a:gd name="T9" fmla="*/ 40 h 40"/>
                  <a:gd name="T10" fmla="*/ 42 w 42"/>
                  <a:gd name="T11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0">
                    <a:moveTo>
                      <a:pt x="42" y="10"/>
                    </a:moveTo>
                    <a:cubicBezTo>
                      <a:pt x="42" y="10"/>
                      <a:pt x="36" y="5"/>
                      <a:pt x="28" y="2"/>
                    </a:cubicBezTo>
                    <a:cubicBezTo>
                      <a:pt x="20" y="0"/>
                      <a:pt x="25" y="10"/>
                      <a:pt x="18" y="7"/>
                    </a:cubicBezTo>
                    <a:cubicBezTo>
                      <a:pt x="2" y="1"/>
                      <a:pt x="7" y="11"/>
                      <a:pt x="0" y="1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40"/>
                      <a:pt x="42" y="10"/>
                      <a:pt x="42" y="10"/>
                    </a:cubicBez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4" name="Freeform 240">
                <a:extLst>
                  <a:ext uri="{FF2B5EF4-FFF2-40B4-BE49-F238E27FC236}">
                    <a16:creationId xmlns:a16="http://schemas.microsoft.com/office/drawing/2014/main" id="{CBF4C71D-E4C2-E633-2969-8972BE872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329"/>
                <a:ext cx="419" cy="197"/>
              </a:xfrm>
              <a:custGeom>
                <a:avLst/>
                <a:gdLst>
                  <a:gd name="T0" fmla="*/ 177 w 177"/>
                  <a:gd name="T1" fmla="*/ 0 h 83"/>
                  <a:gd name="T2" fmla="*/ 175 w 177"/>
                  <a:gd name="T3" fmla="*/ 21 h 83"/>
                  <a:gd name="T4" fmla="*/ 171 w 177"/>
                  <a:gd name="T5" fmla="*/ 39 h 83"/>
                  <a:gd name="T6" fmla="*/ 152 w 177"/>
                  <a:gd name="T7" fmla="*/ 61 h 83"/>
                  <a:gd name="T8" fmla="*/ 143 w 177"/>
                  <a:gd name="T9" fmla="*/ 72 h 83"/>
                  <a:gd name="T10" fmla="*/ 127 w 177"/>
                  <a:gd name="T11" fmla="*/ 77 h 83"/>
                  <a:gd name="T12" fmla="*/ 91 w 177"/>
                  <a:gd name="T13" fmla="*/ 83 h 83"/>
                  <a:gd name="T14" fmla="*/ 56 w 177"/>
                  <a:gd name="T15" fmla="*/ 78 h 83"/>
                  <a:gd name="T16" fmla="*/ 0 w 177"/>
                  <a:gd name="T17" fmla="*/ 61 h 83"/>
                  <a:gd name="T18" fmla="*/ 0 w 177"/>
                  <a:gd name="T19" fmla="*/ 6 h 83"/>
                  <a:gd name="T20" fmla="*/ 81 w 177"/>
                  <a:gd name="T21" fmla="*/ 7 h 83"/>
                  <a:gd name="T22" fmla="*/ 111 w 177"/>
                  <a:gd name="T23" fmla="*/ 8 h 83"/>
                  <a:gd name="T24" fmla="*/ 61 w 177"/>
                  <a:gd name="T25" fmla="*/ 32 h 83"/>
                  <a:gd name="T26" fmla="*/ 92 w 177"/>
                  <a:gd name="T27" fmla="*/ 44 h 83"/>
                  <a:gd name="T28" fmla="*/ 133 w 177"/>
                  <a:gd name="T29" fmla="*/ 44 h 83"/>
                  <a:gd name="T30" fmla="*/ 143 w 177"/>
                  <a:gd name="T31" fmla="*/ 37 h 83"/>
                  <a:gd name="T32" fmla="*/ 154 w 177"/>
                  <a:gd name="T33" fmla="*/ 29 h 83"/>
                  <a:gd name="T34" fmla="*/ 161 w 177"/>
                  <a:gd name="T35" fmla="*/ 9 h 83"/>
                  <a:gd name="T36" fmla="*/ 162 w 177"/>
                  <a:gd name="T37" fmla="*/ 7 h 83"/>
                  <a:gd name="T38" fmla="*/ 177 w 177"/>
                  <a:gd name="T3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83">
                    <a:moveTo>
                      <a:pt x="177" y="0"/>
                    </a:moveTo>
                    <a:cubicBezTo>
                      <a:pt x="177" y="8"/>
                      <a:pt x="175" y="15"/>
                      <a:pt x="175" y="21"/>
                    </a:cubicBezTo>
                    <a:cubicBezTo>
                      <a:pt x="174" y="27"/>
                      <a:pt x="173" y="37"/>
                      <a:pt x="171" y="39"/>
                    </a:cubicBezTo>
                    <a:cubicBezTo>
                      <a:pt x="169" y="42"/>
                      <a:pt x="158" y="54"/>
                      <a:pt x="152" y="61"/>
                    </a:cubicBezTo>
                    <a:cubicBezTo>
                      <a:pt x="149" y="64"/>
                      <a:pt x="147" y="69"/>
                      <a:pt x="143" y="72"/>
                    </a:cubicBezTo>
                    <a:cubicBezTo>
                      <a:pt x="139" y="76"/>
                      <a:pt x="133" y="76"/>
                      <a:pt x="127" y="77"/>
                    </a:cubicBezTo>
                    <a:cubicBezTo>
                      <a:pt x="115" y="79"/>
                      <a:pt x="103" y="83"/>
                      <a:pt x="91" y="83"/>
                    </a:cubicBezTo>
                    <a:cubicBezTo>
                      <a:pt x="80" y="83"/>
                      <a:pt x="67" y="81"/>
                      <a:pt x="56" y="78"/>
                    </a:cubicBezTo>
                    <a:cubicBezTo>
                      <a:pt x="36" y="73"/>
                      <a:pt x="20" y="65"/>
                      <a:pt x="0" y="6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7" y="5"/>
                      <a:pt x="71" y="7"/>
                      <a:pt x="81" y="7"/>
                    </a:cubicBezTo>
                    <a:cubicBezTo>
                      <a:pt x="89" y="7"/>
                      <a:pt x="102" y="8"/>
                      <a:pt x="111" y="8"/>
                    </a:cubicBezTo>
                    <a:cubicBezTo>
                      <a:pt x="123" y="36"/>
                      <a:pt x="81" y="27"/>
                      <a:pt x="61" y="32"/>
                    </a:cubicBezTo>
                    <a:cubicBezTo>
                      <a:pt x="67" y="42"/>
                      <a:pt x="80" y="44"/>
                      <a:pt x="92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6" y="41"/>
                      <a:pt x="141" y="39"/>
                      <a:pt x="143" y="37"/>
                    </a:cubicBezTo>
                    <a:cubicBezTo>
                      <a:pt x="147" y="34"/>
                      <a:pt x="150" y="32"/>
                      <a:pt x="154" y="29"/>
                    </a:cubicBezTo>
                    <a:cubicBezTo>
                      <a:pt x="155" y="22"/>
                      <a:pt x="158" y="14"/>
                      <a:pt x="161" y="9"/>
                    </a:cubicBezTo>
                    <a:cubicBezTo>
                      <a:pt x="161" y="9"/>
                      <a:pt x="162" y="8"/>
                      <a:pt x="162" y="7"/>
                    </a:cubicBezTo>
                    <a:cubicBezTo>
                      <a:pt x="165" y="1"/>
                      <a:pt x="170" y="0"/>
                      <a:pt x="177" y="0"/>
                    </a:cubicBezTo>
                  </a:path>
                </a:pathLst>
              </a:custGeom>
              <a:solidFill>
                <a:srgbClr val="F9C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5" name="Freeform 241">
                <a:extLst>
                  <a:ext uri="{FF2B5EF4-FFF2-40B4-BE49-F238E27FC236}">
                    <a16:creationId xmlns:a16="http://schemas.microsoft.com/office/drawing/2014/main" id="{EF658A0D-4164-D99C-F35C-671660CF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346"/>
                <a:ext cx="7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9C7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6" name="Freeform 242">
                <a:extLst>
                  <a:ext uri="{FF2B5EF4-FFF2-40B4-BE49-F238E27FC236}">
                    <a16:creationId xmlns:a16="http://schemas.microsoft.com/office/drawing/2014/main" id="{2993A95C-442A-0BCD-4FCF-D011C14C7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348"/>
                <a:ext cx="14" cy="0"/>
              </a:xfrm>
              <a:custGeom>
                <a:avLst/>
                <a:gdLst>
                  <a:gd name="T0" fmla="*/ 0 w 6"/>
                  <a:gd name="T1" fmla="*/ 6 w 6"/>
                  <a:gd name="T2" fmla="*/ 6 w 6"/>
                  <a:gd name="T3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D0D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7" name="Freeform 243">
                <a:extLst>
                  <a:ext uri="{FF2B5EF4-FFF2-40B4-BE49-F238E27FC236}">
                    <a16:creationId xmlns:a16="http://schemas.microsoft.com/office/drawing/2014/main" id="{F2369E13-813D-59DD-A67E-73DF2B1AD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346"/>
                <a:ext cx="49" cy="24"/>
              </a:xfrm>
              <a:custGeom>
                <a:avLst/>
                <a:gdLst>
                  <a:gd name="T0" fmla="*/ 0 w 21"/>
                  <a:gd name="T1" fmla="*/ 0 h 10"/>
                  <a:gd name="T2" fmla="*/ 2 w 21"/>
                  <a:gd name="T3" fmla="*/ 5 h 10"/>
                  <a:gd name="T4" fmla="*/ 4 w 21"/>
                  <a:gd name="T5" fmla="*/ 9 h 10"/>
                  <a:gd name="T6" fmla="*/ 8 w 21"/>
                  <a:gd name="T7" fmla="*/ 10 h 10"/>
                  <a:gd name="T8" fmla="*/ 11 w 21"/>
                  <a:gd name="T9" fmla="*/ 10 h 10"/>
                  <a:gd name="T10" fmla="*/ 20 w 21"/>
                  <a:gd name="T11" fmla="*/ 8 h 10"/>
                  <a:gd name="T12" fmla="*/ 18 w 21"/>
                  <a:gd name="T13" fmla="*/ 1 h 10"/>
                  <a:gd name="T14" fmla="*/ 12 w 21"/>
                  <a:gd name="T15" fmla="*/ 1 h 10"/>
                  <a:gd name="T16" fmla="*/ 3 w 21"/>
                  <a:gd name="T17" fmla="*/ 0 h 10"/>
                  <a:gd name="T18" fmla="*/ 0 w 21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1" y="2"/>
                      <a:pt x="2" y="4"/>
                      <a:pt x="2" y="5"/>
                    </a:cubicBezTo>
                    <a:cubicBezTo>
                      <a:pt x="3" y="6"/>
                      <a:pt x="3" y="8"/>
                      <a:pt x="4" y="9"/>
                    </a:cubicBezTo>
                    <a:cubicBezTo>
                      <a:pt x="5" y="10"/>
                      <a:pt x="6" y="10"/>
                      <a:pt x="8" y="10"/>
                    </a:cubicBezTo>
                    <a:cubicBezTo>
                      <a:pt x="9" y="10"/>
                      <a:pt x="10" y="10"/>
                      <a:pt x="11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6"/>
                      <a:pt x="19" y="2"/>
                      <a:pt x="18" y="1"/>
                    </a:cubicBezTo>
                    <a:cubicBezTo>
                      <a:pt x="16" y="1"/>
                      <a:pt x="14" y="1"/>
                      <a:pt x="12" y="1"/>
                    </a:cubicBezTo>
                    <a:cubicBezTo>
                      <a:pt x="9" y="1"/>
                      <a:pt x="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F2D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8" name="Rectangle 244">
                <a:extLst>
                  <a:ext uri="{FF2B5EF4-FFF2-40B4-BE49-F238E27FC236}">
                    <a16:creationId xmlns:a16="http://schemas.microsoft.com/office/drawing/2014/main" id="{59B937D8-3985-BD1B-003F-929AC6D70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1329"/>
                <a:ext cx="93" cy="1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9" name="Rectangle 245">
                <a:extLst>
                  <a:ext uri="{FF2B5EF4-FFF2-40B4-BE49-F238E27FC236}">
                    <a16:creationId xmlns:a16="http://schemas.microsoft.com/office/drawing/2014/main" id="{64576281-2F4D-D524-E164-1C67437C3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1329"/>
                <a:ext cx="93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0" name="Freeform 246">
                <a:extLst>
                  <a:ext uri="{FF2B5EF4-FFF2-40B4-BE49-F238E27FC236}">
                    <a16:creationId xmlns:a16="http://schemas.microsoft.com/office/drawing/2014/main" id="{4F730172-DB99-205F-DD99-65FA11723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315"/>
                <a:ext cx="118" cy="200"/>
              </a:xfrm>
              <a:custGeom>
                <a:avLst/>
                <a:gdLst>
                  <a:gd name="T0" fmla="*/ 0 w 118"/>
                  <a:gd name="T1" fmla="*/ 200 h 200"/>
                  <a:gd name="T2" fmla="*/ 118 w 118"/>
                  <a:gd name="T3" fmla="*/ 200 h 200"/>
                  <a:gd name="T4" fmla="*/ 118 w 118"/>
                  <a:gd name="T5" fmla="*/ 200 h 200"/>
                  <a:gd name="T6" fmla="*/ 118 w 118"/>
                  <a:gd name="T7" fmla="*/ 185 h 200"/>
                  <a:gd name="T8" fmla="*/ 118 w 118"/>
                  <a:gd name="T9" fmla="*/ 100 h 200"/>
                  <a:gd name="T10" fmla="*/ 118 w 118"/>
                  <a:gd name="T11" fmla="*/ 14 h 200"/>
                  <a:gd name="T12" fmla="*/ 118 w 118"/>
                  <a:gd name="T13" fmla="*/ 0 h 200"/>
                  <a:gd name="T14" fmla="*/ 0 w 118"/>
                  <a:gd name="T15" fmla="*/ 0 h 200"/>
                  <a:gd name="T16" fmla="*/ 0 w 118"/>
                  <a:gd name="T17" fmla="*/ 100 h 200"/>
                  <a:gd name="T18" fmla="*/ 0 w 118"/>
                  <a:gd name="T19" fmla="*/ 200 h 200"/>
                  <a:gd name="T20" fmla="*/ 0 w 118"/>
                  <a:gd name="T21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00">
                    <a:moveTo>
                      <a:pt x="0" y="200"/>
                    </a:moveTo>
                    <a:lnTo>
                      <a:pt x="118" y="200"/>
                    </a:lnTo>
                    <a:lnTo>
                      <a:pt x="118" y="200"/>
                    </a:lnTo>
                    <a:lnTo>
                      <a:pt x="118" y="185"/>
                    </a:lnTo>
                    <a:lnTo>
                      <a:pt x="118" y="100"/>
                    </a:lnTo>
                    <a:lnTo>
                      <a:pt x="118" y="14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0" y="1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1" name="Freeform 247">
                <a:extLst>
                  <a:ext uri="{FF2B5EF4-FFF2-40B4-BE49-F238E27FC236}">
                    <a16:creationId xmlns:a16="http://schemas.microsoft.com/office/drawing/2014/main" id="{B9921E16-6D4E-2EB4-7264-6FF39FA1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315"/>
                <a:ext cx="118" cy="200"/>
              </a:xfrm>
              <a:custGeom>
                <a:avLst/>
                <a:gdLst>
                  <a:gd name="T0" fmla="*/ 0 w 118"/>
                  <a:gd name="T1" fmla="*/ 200 h 200"/>
                  <a:gd name="T2" fmla="*/ 118 w 118"/>
                  <a:gd name="T3" fmla="*/ 200 h 200"/>
                  <a:gd name="T4" fmla="*/ 118 w 118"/>
                  <a:gd name="T5" fmla="*/ 200 h 200"/>
                  <a:gd name="T6" fmla="*/ 118 w 118"/>
                  <a:gd name="T7" fmla="*/ 185 h 200"/>
                  <a:gd name="T8" fmla="*/ 118 w 118"/>
                  <a:gd name="T9" fmla="*/ 100 h 200"/>
                  <a:gd name="T10" fmla="*/ 118 w 118"/>
                  <a:gd name="T11" fmla="*/ 14 h 200"/>
                  <a:gd name="T12" fmla="*/ 118 w 118"/>
                  <a:gd name="T13" fmla="*/ 0 h 200"/>
                  <a:gd name="T14" fmla="*/ 0 w 118"/>
                  <a:gd name="T15" fmla="*/ 0 h 200"/>
                  <a:gd name="T16" fmla="*/ 0 w 118"/>
                  <a:gd name="T17" fmla="*/ 100 h 200"/>
                  <a:gd name="T18" fmla="*/ 0 w 118"/>
                  <a:gd name="T19" fmla="*/ 200 h 200"/>
                  <a:gd name="T20" fmla="*/ 0 w 118"/>
                  <a:gd name="T21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200">
                    <a:moveTo>
                      <a:pt x="0" y="200"/>
                    </a:moveTo>
                    <a:lnTo>
                      <a:pt x="118" y="200"/>
                    </a:lnTo>
                    <a:lnTo>
                      <a:pt x="118" y="200"/>
                    </a:lnTo>
                    <a:lnTo>
                      <a:pt x="118" y="185"/>
                    </a:lnTo>
                    <a:lnTo>
                      <a:pt x="118" y="100"/>
                    </a:lnTo>
                    <a:lnTo>
                      <a:pt x="118" y="14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0" y="100"/>
                    </a:lnTo>
                    <a:lnTo>
                      <a:pt x="0" y="200"/>
                    </a:lnTo>
                    <a:lnTo>
                      <a:pt x="0" y="20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2" name="Freeform 248">
                <a:extLst>
                  <a:ext uri="{FF2B5EF4-FFF2-40B4-BE49-F238E27FC236}">
                    <a16:creationId xmlns:a16="http://schemas.microsoft.com/office/drawing/2014/main" id="{B7E2429B-28A9-7D45-9BDB-2EB4222D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415"/>
                <a:ext cx="118" cy="100"/>
              </a:xfrm>
              <a:custGeom>
                <a:avLst/>
                <a:gdLst>
                  <a:gd name="T0" fmla="*/ 118 w 118"/>
                  <a:gd name="T1" fmla="*/ 0 h 100"/>
                  <a:gd name="T2" fmla="*/ 0 w 118"/>
                  <a:gd name="T3" fmla="*/ 0 h 100"/>
                  <a:gd name="T4" fmla="*/ 0 w 118"/>
                  <a:gd name="T5" fmla="*/ 100 h 100"/>
                  <a:gd name="T6" fmla="*/ 118 w 118"/>
                  <a:gd name="T7" fmla="*/ 100 h 100"/>
                  <a:gd name="T8" fmla="*/ 118 w 118"/>
                  <a:gd name="T9" fmla="*/ 85 h 100"/>
                  <a:gd name="T10" fmla="*/ 118 w 118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00">
                    <a:moveTo>
                      <a:pt x="118" y="0"/>
                    </a:moveTo>
                    <a:lnTo>
                      <a:pt x="0" y="0"/>
                    </a:lnTo>
                    <a:lnTo>
                      <a:pt x="0" y="100"/>
                    </a:lnTo>
                    <a:lnTo>
                      <a:pt x="118" y="100"/>
                    </a:lnTo>
                    <a:lnTo>
                      <a:pt x="118" y="85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182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3" name="Freeform 249">
                <a:extLst>
                  <a:ext uri="{FF2B5EF4-FFF2-40B4-BE49-F238E27FC236}">
                    <a16:creationId xmlns:a16="http://schemas.microsoft.com/office/drawing/2014/main" id="{88FD4139-8E21-F989-4302-DF467276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415"/>
                <a:ext cx="118" cy="100"/>
              </a:xfrm>
              <a:custGeom>
                <a:avLst/>
                <a:gdLst>
                  <a:gd name="T0" fmla="*/ 118 w 118"/>
                  <a:gd name="T1" fmla="*/ 0 h 100"/>
                  <a:gd name="T2" fmla="*/ 0 w 118"/>
                  <a:gd name="T3" fmla="*/ 0 h 100"/>
                  <a:gd name="T4" fmla="*/ 0 w 118"/>
                  <a:gd name="T5" fmla="*/ 100 h 100"/>
                  <a:gd name="T6" fmla="*/ 118 w 118"/>
                  <a:gd name="T7" fmla="*/ 100 h 100"/>
                  <a:gd name="T8" fmla="*/ 118 w 118"/>
                  <a:gd name="T9" fmla="*/ 85 h 100"/>
                  <a:gd name="T10" fmla="*/ 118 w 118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100">
                    <a:moveTo>
                      <a:pt x="118" y="0"/>
                    </a:moveTo>
                    <a:lnTo>
                      <a:pt x="0" y="0"/>
                    </a:lnTo>
                    <a:lnTo>
                      <a:pt x="0" y="100"/>
                    </a:lnTo>
                    <a:lnTo>
                      <a:pt x="118" y="100"/>
                    </a:lnTo>
                    <a:lnTo>
                      <a:pt x="118" y="85"/>
                    </a:lnTo>
                    <a:lnTo>
                      <a:pt x="1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4" name="Oval 250">
                <a:extLst>
                  <a:ext uri="{FF2B5EF4-FFF2-40B4-BE49-F238E27FC236}">
                    <a16:creationId xmlns:a16="http://schemas.microsoft.com/office/drawing/2014/main" id="{9840FE97-C8E6-02D7-81A5-AAA0A5948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453"/>
                <a:ext cx="38" cy="38"/>
              </a:xfrm>
              <a:prstGeom prst="ellipse">
                <a:avLst/>
              </a:prstGeom>
              <a:solidFill>
                <a:srgbClr val="DBE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5" name="Freeform 251">
                <a:extLst>
                  <a:ext uri="{FF2B5EF4-FFF2-40B4-BE49-F238E27FC236}">
                    <a16:creationId xmlns:a16="http://schemas.microsoft.com/office/drawing/2014/main" id="{491A9637-825B-621D-8782-61F5F625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132"/>
                <a:ext cx="159" cy="138"/>
              </a:xfrm>
              <a:custGeom>
                <a:avLst/>
                <a:gdLst>
                  <a:gd name="T0" fmla="*/ 52 w 67"/>
                  <a:gd name="T1" fmla="*/ 0 h 58"/>
                  <a:gd name="T2" fmla="*/ 55 w 67"/>
                  <a:gd name="T3" fmla="*/ 37 h 58"/>
                  <a:gd name="T4" fmla="*/ 49 w 67"/>
                  <a:gd name="T5" fmla="*/ 45 h 58"/>
                  <a:gd name="T6" fmla="*/ 38 w 67"/>
                  <a:gd name="T7" fmla="*/ 52 h 58"/>
                  <a:gd name="T8" fmla="*/ 27 w 67"/>
                  <a:gd name="T9" fmla="*/ 54 h 58"/>
                  <a:gd name="T10" fmla="*/ 17 w 67"/>
                  <a:gd name="T11" fmla="*/ 53 h 58"/>
                  <a:gd name="T12" fmla="*/ 11 w 67"/>
                  <a:gd name="T13" fmla="*/ 50 h 58"/>
                  <a:gd name="T14" fmla="*/ 11 w 67"/>
                  <a:gd name="T15" fmla="*/ 50 h 58"/>
                  <a:gd name="T16" fmla="*/ 8 w 67"/>
                  <a:gd name="T17" fmla="*/ 49 h 58"/>
                  <a:gd name="T18" fmla="*/ 5 w 67"/>
                  <a:gd name="T19" fmla="*/ 47 h 58"/>
                  <a:gd name="T20" fmla="*/ 0 w 67"/>
                  <a:gd name="T21" fmla="*/ 44 h 58"/>
                  <a:gd name="T22" fmla="*/ 9 w 67"/>
                  <a:gd name="T23" fmla="*/ 51 h 58"/>
                  <a:gd name="T24" fmla="*/ 12 w 67"/>
                  <a:gd name="T25" fmla="*/ 53 h 58"/>
                  <a:gd name="T26" fmla="*/ 15 w 67"/>
                  <a:gd name="T27" fmla="*/ 54 h 58"/>
                  <a:gd name="T28" fmla="*/ 21 w 67"/>
                  <a:gd name="T29" fmla="*/ 57 h 58"/>
                  <a:gd name="T30" fmla="*/ 31 w 67"/>
                  <a:gd name="T31" fmla="*/ 58 h 58"/>
                  <a:gd name="T32" fmla="*/ 42 w 67"/>
                  <a:gd name="T33" fmla="*/ 56 h 58"/>
                  <a:gd name="T34" fmla="*/ 53 w 67"/>
                  <a:gd name="T35" fmla="*/ 49 h 58"/>
                  <a:gd name="T36" fmla="*/ 59 w 67"/>
                  <a:gd name="T37" fmla="*/ 41 h 58"/>
                  <a:gd name="T38" fmla="*/ 52 w 67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58">
                    <a:moveTo>
                      <a:pt x="52" y="0"/>
                    </a:moveTo>
                    <a:cubicBezTo>
                      <a:pt x="60" y="10"/>
                      <a:pt x="62" y="25"/>
                      <a:pt x="55" y="37"/>
                    </a:cubicBezTo>
                    <a:cubicBezTo>
                      <a:pt x="54" y="40"/>
                      <a:pt x="52" y="43"/>
                      <a:pt x="49" y="45"/>
                    </a:cubicBezTo>
                    <a:cubicBezTo>
                      <a:pt x="46" y="48"/>
                      <a:pt x="42" y="51"/>
                      <a:pt x="38" y="52"/>
                    </a:cubicBezTo>
                    <a:cubicBezTo>
                      <a:pt x="34" y="54"/>
                      <a:pt x="30" y="54"/>
                      <a:pt x="27" y="54"/>
                    </a:cubicBezTo>
                    <a:cubicBezTo>
                      <a:pt x="23" y="54"/>
                      <a:pt x="20" y="54"/>
                      <a:pt x="17" y="53"/>
                    </a:cubicBezTo>
                    <a:cubicBezTo>
                      <a:pt x="15" y="52"/>
                      <a:pt x="13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9" y="49"/>
                      <a:pt x="8" y="49"/>
                    </a:cubicBezTo>
                    <a:cubicBezTo>
                      <a:pt x="7" y="48"/>
                      <a:pt x="6" y="48"/>
                      <a:pt x="5" y="47"/>
                    </a:cubicBezTo>
                    <a:cubicBezTo>
                      <a:pt x="3" y="46"/>
                      <a:pt x="2" y="45"/>
                      <a:pt x="0" y="44"/>
                    </a:cubicBezTo>
                    <a:cubicBezTo>
                      <a:pt x="2" y="47"/>
                      <a:pt x="6" y="49"/>
                      <a:pt x="9" y="51"/>
                    </a:cubicBezTo>
                    <a:cubicBezTo>
                      <a:pt x="10" y="52"/>
                      <a:pt x="11" y="52"/>
                      <a:pt x="12" y="53"/>
                    </a:cubicBezTo>
                    <a:cubicBezTo>
                      <a:pt x="13" y="53"/>
                      <a:pt x="14" y="54"/>
                      <a:pt x="15" y="54"/>
                    </a:cubicBezTo>
                    <a:cubicBezTo>
                      <a:pt x="17" y="55"/>
                      <a:pt x="19" y="56"/>
                      <a:pt x="21" y="57"/>
                    </a:cubicBezTo>
                    <a:cubicBezTo>
                      <a:pt x="24" y="58"/>
                      <a:pt x="27" y="58"/>
                      <a:pt x="31" y="58"/>
                    </a:cubicBezTo>
                    <a:cubicBezTo>
                      <a:pt x="34" y="58"/>
                      <a:pt x="38" y="58"/>
                      <a:pt x="42" y="56"/>
                    </a:cubicBezTo>
                    <a:cubicBezTo>
                      <a:pt x="46" y="55"/>
                      <a:pt x="50" y="52"/>
                      <a:pt x="53" y="49"/>
                    </a:cubicBezTo>
                    <a:cubicBezTo>
                      <a:pt x="56" y="47"/>
                      <a:pt x="58" y="44"/>
                      <a:pt x="59" y="41"/>
                    </a:cubicBezTo>
                    <a:cubicBezTo>
                      <a:pt x="67" y="27"/>
                      <a:pt x="63" y="10"/>
                      <a:pt x="5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6" name="Freeform 252">
                <a:extLst>
                  <a:ext uri="{FF2B5EF4-FFF2-40B4-BE49-F238E27FC236}">
                    <a16:creationId xmlns:a16="http://schemas.microsoft.com/office/drawing/2014/main" id="{5AF7CF1F-6AE4-5CE1-C0F4-2E5E7E634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094"/>
                <a:ext cx="125" cy="157"/>
              </a:xfrm>
              <a:custGeom>
                <a:avLst/>
                <a:gdLst>
                  <a:gd name="T0" fmla="*/ 9 w 53"/>
                  <a:gd name="T1" fmla="*/ 22 h 66"/>
                  <a:gd name="T2" fmla="*/ 22 w 53"/>
                  <a:gd name="T3" fmla="*/ 66 h 66"/>
                  <a:gd name="T4" fmla="*/ 53 w 53"/>
                  <a:gd name="T5" fmla="*/ 9 h 66"/>
                  <a:gd name="T6" fmla="*/ 9 w 53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66">
                    <a:moveTo>
                      <a:pt x="9" y="22"/>
                    </a:moveTo>
                    <a:cubicBezTo>
                      <a:pt x="0" y="38"/>
                      <a:pt x="6" y="58"/>
                      <a:pt x="22" y="66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37" y="0"/>
                      <a:pt x="18" y="6"/>
                      <a:pt x="9" y="2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7" name="Freeform 253">
                <a:extLst>
                  <a:ext uri="{FF2B5EF4-FFF2-40B4-BE49-F238E27FC236}">
                    <a16:creationId xmlns:a16="http://schemas.microsoft.com/office/drawing/2014/main" id="{43D89480-7FD2-13FB-3F7D-700A8467E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115"/>
                <a:ext cx="126" cy="148"/>
              </a:xfrm>
              <a:custGeom>
                <a:avLst/>
                <a:gdLst>
                  <a:gd name="T0" fmla="*/ 44 w 53"/>
                  <a:gd name="T1" fmla="*/ 44 h 62"/>
                  <a:gd name="T2" fmla="*/ 38 w 53"/>
                  <a:gd name="T3" fmla="*/ 52 h 62"/>
                  <a:gd name="T4" fmla="*/ 27 w 53"/>
                  <a:gd name="T5" fmla="*/ 59 h 62"/>
                  <a:gd name="T6" fmla="*/ 6 w 53"/>
                  <a:gd name="T7" fmla="*/ 60 h 62"/>
                  <a:gd name="T8" fmla="*/ 0 w 53"/>
                  <a:gd name="T9" fmla="*/ 57 h 62"/>
                  <a:gd name="T10" fmla="*/ 31 w 53"/>
                  <a:gd name="T11" fmla="*/ 0 h 62"/>
                  <a:gd name="T12" fmla="*/ 33 w 53"/>
                  <a:gd name="T13" fmla="*/ 1 h 62"/>
                  <a:gd name="T14" fmla="*/ 44 w 53"/>
                  <a:gd name="T1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44" y="44"/>
                    </a:moveTo>
                    <a:cubicBezTo>
                      <a:pt x="43" y="47"/>
                      <a:pt x="41" y="50"/>
                      <a:pt x="38" y="52"/>
                    </a:cubicBezTo>
                    <a:cubicBezTo>
                      <a:pt x="35" y="55"/>
                      <a:pt x="31" y="58"/>
                      <a:pt x="27" y="59"/>
                    </a:cubicBezTo>
                    <a:cubicBezTo>
                      <a:pt x="20" y="62"/>
                      <a:pt x="13" y="62"/>
                      <a:pt x="6" y="60"/>
                    </a:cubicBezTo>
                    <a:cubicBezTo>
                      <a:pt x="4" y="59"/>
                      <a:pt x="2" y="58"/>
                      <a:pt x="0" y="5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1"/>
                      <a:pt x="33" y="1"/>
                    </a:cubicBezTo>
                    <a:cubicBezTo>
                      <a:pt x="48" y="10"/>
                      <a:pt x="53" y="29"/>
                      <a:pt x="44" y="4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8" name="Freeform 254">
                <a:extLst>
                  <a:ext uri="{FF2B5EF4-FFF2-40B4-BE49-F238E27FC236}">
                    <a16:creationId xmlns:a16="http://schemas.microsoft.com/office/drawing/2014/main" id="{24D3A888-9114-5E5C-3C99-000F38412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6" y="1087"/>
                <a:ext cx="175" cy="178"/>
              </a:xfrm>
              <a:custGeom>
                <a:avLst/>
                <a:gdLst>
                  <a:gd name="T0" fmla="*/ 53 w 74"/>
                  <a:gd name="T1" fmla="*/ 9 h 75"/>
                  <a:gd name="T2" fmla="*/ 8 w 74"/>
                  <a:gd name="T3" fmla="*/ 22 h 75"/>
                  <a:gd name="T4" fmla="*/ 21 w 74"/>
                  <a:gd name="T5" fmla="*/ 66 h 75"/>
                  <a:gd name="T6" fmla="*/ 66 w 74"/>
                  <a:gd name="T7" fmla="*/ 53 h 75"/>
                  <a:gd name="T8" fmla="*/ 53 w 74"/>
                  <a:gd name="T9" fmla="*/ 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53" y="9"/>
                    </a:moveTo>
                    <a:cubicBezTo>
                      <a:pt x="37" y="0"/>
                      <a:pt x="17" y="6"/>
                      <a:pt x="8" y="22"/>
                    </a:cubicBezTo>
                    <a:cubicBezTo>
                      <a:pt x="0" y="38"/>
                      <a:pt x="5" y="58"/>
                      <a:pt x="21" y="66"/>
                    </a:cubicBezTo>
                    <a:cubicBezTo>
                      <a:pt x="37" y="75"/>
                      <a:pt x="57" y="69"/>
                      <a:pt x="66" y="53"/>
                    </a:cubicBezTo>
                    <a:cubicBezTo>
                      <a:pt x="74" y="37"/>
                      <a:pt x="69" y="17"/>
                      <a:pt x="53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9" name="Freeform 255">
                <a:extLst>
                  <a:ext uri="{FF2B5EF4-FFF2-40B4-BE49-F238E27FC236}">
                    <a16:creationId xmlns:a16="http://schemas.microsoft.com/office/drawing/2014/main" id="{7788F9E0-7B95-4075-57BB-4CF0409E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101"/>
                <a:ext cx="105" cy="131"/>
              </a:xfrm>
              <a:custGeom>
                <a:avLst/>
                <a:gdLst>
                  <a:gd name="T0" fmla="*/ 7 w 44"/>
                  <a:gd name="T1" fmla="*/ 18 h 55"/>
                  <a:gd name="T2" fmla="*/ 18 w 44"/>
                  <a:gd name="T3" fmla="*/ 55 h 55"/>
                  <a:gd name="T4" fmla="*/ 44 w 44"/>
                  <a:gd name="T5" fmla="*/ 8 h 55"/>
                  <a:gd name="T6" fmla="*/ 7 w 44"/>
                  <a:gd name="T7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7" y="18"/>
                    </a:moveTo>
                    <a:cubicBezTo>
                      <a:pt x="0" y="32"/>
                      <a:pt x="5" y="48"/>
                      <a:pt x="18" y="55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1" y="0"/>
                      <a:pt x="14" y="5"/>
                      <a:pt x="7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0" name="Freeform 256">
                <a:extLst>
                  <a:ext uri="{FF2B5EF4-FFF2-40B4-BE49-F238E27FC236}">
                    <a16:creationId xmlns:a16="http://schemas.microsoft.com/office/drawing/2014/main" id="{74288015-B7CF-8C43-25E7-98548AF3D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1120"/>
                <a:ext cx="104" cy="131"/>
              </a:xfrm>
              <a:custGeom>
                <a:avLst/>
                <a:gdLst>
                  <a:gd name="T0" fmla="*/ 26 w 44"/>
                  <a:gd name="T1" fmla="*/ 0 h 55"/>
                  <a:gd name="T2" fmla="*/ 0 w 44"/>
                  <a:gd name="T3" fmla="*/ 47 h 55"/>
                  <a:gd name="T4" fmla="*/ 37 w 44"/>
                  <a:gd name="T5" fmla="*/ 37 h 55"/>
                  <a:gd name="T6" fmla="*/ 26 w 44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26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3" y="55"/>
                      <a:pt x="30" y="50"/>
                      <a:pt x="37" y="37"/>
                    </a:cubicBezTo>
                    <a:cubicBezTo>
                      <a:pt x="44" y="23"/>
                      <a:pt x="39" y="7"/>
                      <a:pt x="26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1" name="Freeform 257">
                <a:extLst>
                  <a:ext uri="{FF2B5EF4-FFF2-40B4-BE49-F238E27FC236}">
                    <a16:creationId xmlns:a16="http://schemas.microsoft.com/office/drawing/2014/main" id="{A354475F-FC38-A836-9FAC-FD99F89A8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2" y="1113"/>
                <a:ext cx="123" cy="126"/>
              </a:xfrm>
              <a:custGeom>
                <a:avLst/>
                <a:gdLst>
                  <a:gd name="T0" fmla="*/ 15 w 52"/>
                  <a:gd name="T1" fmla="*/ 47 h 53"/>
                  <a:gd name="T2" fmla="*/ 6 w 52"/>
                  <a:gd name="T3" fmla="*/ 15 h 53"/>
                  <a:gd name="T4" fmla="*/ 37 w 52"/>
                  <a:gd name="T5" fmla="*/ 6 h 53"/>
                  <a:gd name="T6" fmla="*/ 46 w 52"/>
                  <a:gd name="T7" fmla="*/ 38 h 53"/>
                  <a:gd name="T8" fmla="*/ 15 w 52"/>
                  <a:gd name="T9" fmla="*/ 47 h 53"/>
                  <a:gd name="T10" fmla="*/ 37 w 52"/>
                  <a:gd name="T11" fmla="*/ 7 h 53"/>
                  <a:gd name="T12" fmla="*/ 7 w 52"/>
                  <a:gd name="T13" fmla="*/ 16 h 53"/>
                  <a:gd name="T14" fmla="*/ 15 w 52"/>
                  <a:gd name="T15" fmla="*/ 46 h 53"/>
                  <a:gd name="T16" fmla="*/ 45 w 52"/>
                  <a:gd name="T17" fmla="*/ 37 h 53"/>
                  <a:gd name="T18" fmla="*/ 37 w 52"/>
                  <a:gd name="T1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15" y="47"/>
                    </a:moveTo>
                    <a:cubicBezTo>
                      <a:pt x="4" y="41"/>
                      <a:pt x="0" y="27"/>
                      <a:pt x="6" y="15"/>
                    </a:cubicBezTo>
                    <a:cubicBezTo>
                      <a:pt x="12" y="4"/>
                      <a:pt x="26" y="0"/>
                      <a:pt x="37" y="6"/>
                    </a:cubicBezTo>
                    <a:cubicBezTo>
                      <a:pt x="48" y="12"/>
                      <a:pt x="52" y="26"/>
                      <a:pt x="46" y="38"/>
                    </a:cubicBezTo>
                    <a:cubicBezTo>
                      <a:pt x="40" y="49"/>
                      <a:pt x="26" y="53"/>
                      <a:pt x="15" y="47"/>
                    </a:cubicBezTo>
                    <a:moveTo>
                      <a:pt x="37" y="7"/>
                    </a:moveTo>
                    <a:cubicBezTo>
                      <a:pt x="26" y="1"/>
                      <a:pt x="12" y="5"/>
                      <a:pt x="7" y="16"/>
                    </a:cubicBezTo>
                    <a:cubicBezTo>
                      <a:pt x="1" y="27"/>
                      <a:pt x="5" y="40"/>
                      <a:pt x="15" y="46"/>
                    </a:cubicBezTo>
                    <a:cubicBezTo>
                      <a:pt x="26" y="52"/>
                      <a:pt x="40" y="48"/>
                      <a:pt x="45" y="37"/>
                    </a:cubicBezTo>
                    <a:cubicBezTo>
                      <a:pt x="51" y="26"/>
                      <a:pt x="47" y="13"/>
                      <a:pt x="37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2" name="Freeform 258">
                <a:extLst>
                  <a:ext uri="{FF2B5EF4-FFF2-40B4-BE49-F238E27FC236}">
                    <a16:creationId xmlns:a16="http://schemas.microsoft.com/office/drawing/2014/main" id="{D06BD3FE-8DB4-7DC2-C7B8-BC181932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1134"/>
                <a:ext cx="71" cy="84"/>
              </a:xfrm>
              <a:custGeom>
                <a:avLst/>
                <a:gdLst>
                  <a:gd name="T0" fmla="*/ 10 w 30"/>
                  <a:gd name="T1" fmla="*/ 6 h 35"/>
                  <a:gd name="T2" fmla="*/ 21 w 30"/>
                  <a:gd name="T3" fmla="*/ 3 h 35"/>
                  <a:gd name="T4" fmla="*/ 22 w 30"/>
                  <a:gd name="T5" fmla="*/ 0 h 35"/>
                  <a:gd name="T6" fmla="*/ 26 w 30"/>
                  <a:gd name="T7" fmla="*/ 2 h 35"/>
                  <a:gd name="T8" fmla="*/ 24 w 30"/>
                  <a:gd name="T9" fmla="*/ 5 h 35"/>
                  <a:gd name="T10" fmla="*/ 30 w 30"/>
                  <a:gd name="T11" fmla="*/ 10 h 35"/>
                  <a:gd name="T12" fmla="*/ 27 w 30"/>
                  <a:gd name="T13" fmla="*/ 14 h 35"/>
                  <a:gd name="T14" fmla="*/ 19 w 30"/>
                  <a:gd name="T15" fmla="*/ 10 h 35"/>
                  <a:gd name="T16" fmla="*/ 15 w 30"/>
                  <a:gd name="T17" fmla="*/ 10 h 35"/>
                  <a:gd name="T18" fmla="*/ 15 w 30"/>
                  <a:gd name="T19" fmla="*/ 11 h 35"/>
                  <a:gd name="T20" fmla="*/ 16 w 30"/>
                  <a:gd name="T21" fmla="*/ 14 h 35"/>
                  <a:gd name="T22" fmla="*/ 19 w 30"/>
                  <a:gd name="T23" fmla="*/ 16 h 35"/>
                  <a:gd name="T24" fmla="*/ 21 w 30"/>
                  <a:gd name="T25" fmla="*/ 27 h 35"/>
                  <a:gd name="T26" fmla="*/ 21 w 30"/>
                  <a:gd name="T27" fmla="*/ 28 h 35"/>
                  <a:gd name="T28" fmla="*/ 9 w 30"/>
                  <a:gd name="T29" fmla="*/ 32 h 35"/>
                  <a:gd name="T30" fmla="*/ 8 w 30"/>
                  <a:gd name="T31" fmla="*/ 35 h 35"/>
                  <a:gd name="T32" fmla="*/ 4 w 30"/>
                  <a:gd name="T33" fmla="*/ 33 h 35"/>
                  <a:gd name="T34" fmla="*/ 6 w 30"/>
                  <a:gd name="T35" fmla="*/ 30 h 35"/>
                  <a:gd name="T36" fmla="*/ 0 w 30"/>
                  <a:gd name="T37" fmla="*/ 25 h 35"/>
                  <a:gd name="T38" fmla="*/ 3 w 30"/>
                  <a:gd name="T39" fmla="*/ 21 h 35"/>
                  <a:gd name="T40" fmla="*/ 11 w 30"/>
                  <a:gd name="T41" fmla="*/ 26 h 35"/>
                  <a:gd name="T42" fmla="*/ 15 w 30"/>
                  <a:gd name="T43" fmla="*/ 25 h 35"/>
                  <a:gd name="T44" fmla="*/ 15 w 30"/>
                  <a:gd name="T45" fmla="*/ 24 h 35"/>
                  <a:gd name="T46" fmla="*/ 14 w 30"/>
                  <a:gd name="T47" fmla="*/ 21 h 35"/>
                  <a:gd name="T48" fmla="*/ 11 w 30"/>
                  <a:gd name="T49" fmla="*/ 19 h 35"/>
                  <a:gd name="T50" fmla="*/ 8 w 30"/>
                  <a:gd name="T51" fmla="*/ 8 h 35"/>
                  <a:gd name="T52" fmla="*/ 10 w 30"/>
                  <a:gd name="T5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35">
                    <a:moveTo>
                      <a:pt x="10" y="6"/>
                    </a:moveTo>
                    <a:cubicBezTo>
                      <a:pt x="13" y="1"/>
                      <a:pt x="17" y="1"/>
                      <a:pt x="21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6" y="7"/>
                      <a:pt x="28" y="8"/>
                      <a:pt x="30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3"/>
                      <a:pt x="21" y="11"/>
                      <a:pt x="19" y="10"/>
                    </a:cubicBezTo>
                    <a:cubicBezTo>
                      <a:pt x="17" y="8"/>
                      <a:pt x="16" y="8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4" y="13"/>
                      <a:pt x="16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4" y="19"/>
                      <a:pt x="23" y="24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7" y="34"/>
                      <a:pt x="13" y="34"/>
                      <a:pt x="9" y="32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8"/>
                      <a:pt x="2" y="27"/>
                      <a:pt x="0" y="2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7" y="24"/>
                      <a:pt x="11" y="26"/>
                    </a:cubicBezTo>
                    <a:cubicBezTo>
                      <a:pt x="12" y="26"/>
                      <a:pt x="14" y="27"/>
                      <a:pt x="15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2"/>
                      <a:pt x="14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5" y="16"/>
                      <a:pt x="7" y="10"/>
                      <a:pt x="8" y="8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3" name="Freeform 259">
                <a:extLst>
                  <a:ext uri="{FF2B5EF4-FFF2-40B4-BE49-F238E27FC236}">
                    <a16:creationId xmlns:a16="http://schemas.microsoft.com/office/drawing/2014/main" id="{A2B4997D-6C28-CC5E-EBE2-530ED01D3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5" y="1101"/>
                <a:ext cx="107" cy="38"/>
              </a:xfrm>
              <a:custGeom>
                <a:avLst/>
                <a:gdLst>
                  <a:gd name="T0" fmla="*/ 4 w 45"/>
                  <a:gd name="T1" fmla="*/ 11 h 16"/>
                  <a:gd name="T2" fmla="*/ 0 w 45"/>
                  <a:gd name="T3" fmla="*/ 16 h 16"/>
                  <a:gd name="T4" fmla="*/ 0 w 45"/>
                  <a:gd name="T5" fmla="*/ 16 h 16"/>
                  <a:gd name="T6" fmla="*/ 4 w 45"/>
                  <a:gd name="T7" fmla="*/ 11 h 16"/>
                  <a:gd name="T8" fmla="*/ 37 w 45"/>
                  <a:gd name="T9" fmla="*/ 0 h 16"/>
                  <a:gd name="T10" fmla="*/ 37 w 45"/>
                  <a:gd name="T11" fmla="*/ 0 h 16"/>
                  <a:gd name="T12" fmla="*/ 45 w 45"/>
                  <a:gd name="T13" fmla="*/ 3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4" y="11"/>
                    </a:moveTo>
                    <a:cubicBezTo>
                      <a:pt x="2" y="12"/>
                      <a:pt x="1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2"/>
                      <a:pt x="4" y="11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0" y="0"/>
                      <a:pt x="42" y="1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4" name="Freeform 260">
                <a:extLst>
                  <a:ext uri="{FF2B5EF4-FFF2-40B4-BE49-F238E27FC236}">
                    <a16:creationId xmlns:a16="http://schemas.microsoft.com/office/drawing/2014/main" id="{FB34DD4D-E0E8-DC94-04F5-F7A4A8F1B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1101"/>
                <a:ext cx="107" cy="38"/>
              </a:xfrm>
              <a:custGeom>
                <a:avLst/>
                <a:gdLst>
                  <a:gd name="T0" fmla="*/ 37 w 45"/>
                  <a:gd name="T1" fmla="*/ 0 h 16"/>
                  <a:gd name="T2" fmla="*/ 5 w 45"/>
                  <a:gd name="T3" fmla="*/ 9 h 16"/>
                  <a:gd name="T4" fmla="*/ 4 w 45"/>
                  <a:gd name="T5" fmla="*/ 11 h 16"/>
                  <a:gd name="T6" fmla="*/ 0 w 45"/>
                  <a:gd name="T7" fmla="*/ 16 h 16"/>
                  <a:gd name="T8" fmla="*/ 9 w 45"/>
                  <a:gd name="T9" fmla="*/ 13 h 16"/>
                  <a:gd name="T10" fmla="*/ 29 w 45"/>
                  <a:gd name="T11" fmla="*/ 4 h 16"/>
                  <a:gd name="T12" fmla="*/ 36 w 45"/>
                  <a:gd name="T13" fmla="*/ 5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4" y="7"/>
                      <a:pt x="21" y="4"/>
                      <a:pt x="29" y="4"/>
                    </a:cubicBezTo>
                    <a:cubicBezTo>
                      <a:pt x="31" y="4"/>
                      <a:pt x="34" y="5"/>
                      <a:pt x="36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5" name="Freeform 261">
                <a:extLst>
                  <a:ext uri="{FF2B5EF4-FFF2-40B4-BE49-F238E27FC236}">
                    <a16:creationId xmlns:a16="http://schemas.microsoft.com/office/drawing/2014/main" id="{9C974004-701F-02A4-EA99-CDABF169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111"/>
                <a:ext cx="64" cy="21"/>
              </a:xfrm>
              <a:custGeom>
                <a:avLst/>
                <a:gdLst>
                  <a:gd name="T0" fmla="*/ 20 w 27"/>
                  <a:gd name="T1" fmla="*/ 0 h 9"/>
                  <a:gd name="T2" fmla="*/ 0 w 27"/>
                  <a:gd name="T3" fmla="*/ 9 h 9"/>
                  <a:gd name="T4" fmla="*/ 27 w 27"/>
                  <a:gd name="T5" fmla="*/ 1 h 9"/>
                  <a:gd name="T6" fmla="*/ 20 w 2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0" y="0"/>
                    </a:moveTo>
                    <a:cubicBezTo>
                      <a:pt x="12" y="0"/>
                      <a:pt x="5" y="3"/>
                      <a:pt x="0" y="9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6" name="Freeform 262">
                <a:extLst>
                  <a:ext uri="{FF2B5EF4-FFF2-40B4-BE49-F238E27FC236}">
                    <a16:creationId xmlns:a16="http://schemas.microsoft.com/office/drawing/2014/main" id="{10C15761-86C2-177B-3278-98BEF10FF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1125"/>
                <a:ext cx="17" cy="38"/>
              </a:xfrm>
              <a:custGeom>
                <a:avLst/>
                <a:gdLst>
                  <a:gd name="T0" fmla="*/ 0 w 7"/>
                  <a:gd name="T1" fmla="*/ 0 h 16"/>
                  <a:gd name="T2" fmla="*/ 0 w 7"/>
                  <a:gd name="T3" fmla="*/ 0 h 16"/>
                  <a:gd name="T4" fmla="*/ 7 w 7"/>
                  <a:gd name="T5" fmla="*/ 16 h 16"/>
                  <a:gd name="T6" fmla="*/ 7 w 7"/>
                  <a:gd name="T7" fmla="*/ 16 h 16"/>
                  <a:gd name="T8" fmla="*/ 0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6" y="10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0"/>
                      <a:pt x="4" y="5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7" name="Freeform 263">
                <a:extLst>
                  <a:ext uri="{FF2B5EF4-FFF2-40B4-BE49-F238E27FC236}">
                    <a16:creationId xmlns:a16="http://schemas.microsoft.com/office/drawing/2014/main" id="{D7639301-A67D-2C26-2400-F999FF3D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1125"/>
                <a:ext cx="31" cy="43"/>
              </a:xfrm>
              <a:custGeom>
                <a:avLst/>
                <a:gdLst>
                  <a:gd name="T0" fmla="*/ 6 w 13"/>
                  <a:gd name="T1" fmla="*/ 0 h 18"/>
                  <a:gd name="T2" fmla="*/ 0 w 13"/>
                  <a:gd name="T3" fmla="*/ 2 h 18"/>
                  <a:gd name="T4" fmla="*/ 8 w 13"/>
                  <a:gd name="T5" fmla="*/ 18 h 18"/>
                  <a:gd name="T6" fmla="*/ 13 w 13"/>
                  <a:gd name="T7" fmla="*/ 16 h 18"/>
                  <a:gd name="T8" fmla="*/ 6 w 1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8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0"/>
                      <a:pt x="10" y="5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8" name="Freeform 264">
                <a:extLst>
                  <a:ext uri="{FF2B5EF4-FFF2-40B4-BE49-F238E27FC236}">
                    <a16:creationId xmlns:a16="http://schemas.microsoft.com/office/drawing/2014/main" id="{70951BB2-C621-8DC3-3F2B-5FFEB69BC4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1" y="1137"/>
                <a:ext cx="24" cy="33"/>
              </a:xfrm>
              <a:custGeom>
                <a:avLst/>
                <a:gdLst>
                  <a:gd name="T0" fmla="*/ 3 w 10"/>
                  <a:gd name="T1" fmla="*/ 8 h 14"/>
                  <a:gd name="T2" fmla="*/ 1 w 10"/>
                  <a:gd name="T3" fmla="*/ 9 h 14"/>
                  <a:gd name="T4" fmla="*/ 1 w 10"/>
                  <a:gd name="T5" fmla="*/ 10 h 14"/>
                  <a:gd name="T6" fmla="*/ 2 w 10"/>
                  <a:gd name="T7" fmla="*/ 13 h 14"/>
                  <a:gd name="T8" fmla="*/ 2 w 10"/>
                  <a:gd name="T9" fmla="*/ 14 h 14"/>
                  <a:gd name="T10" fmla="*/ 5 w 10"/>
                  <a:gd name="T11" fmla="*/ 9 h 14"/>
                  <a:gd name="T12" fmla="*/ 3 w 10"/>
                  <a:gd name="T13" fmla="*/ 8 h 14"/>
                  <a:gd name="T14" fmla="*/ 10 w 10"/>
                  <a:gd name="T15" fmla="*/ 0 h 14"/>
                  <a:gd name="T16" fmla="*/ 9 w 10"/>
                  <a:gd name="T17" fmla="*/ 0 h 14"/>
                  <a:gd name="T18" fmla="*/ 10 w 10"/>
                  <a:gd name="T19" fmla="*/ 0 h 14"/>
                  <a:gd name="T20" fmla="*/ 10 w 10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2" y="8"/>
                      <a:pt x="2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2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9" name="Freeform 265">
                <a:extLst>
                  <a:ext uri="{FF2B5EF4-FFF2-40B4-BE49-F238E27FC236}">
                    <a16:creationId xmlns:a16="http://schemas.microsoft.com/office/drawing/2014/main" id="{29E83BBC-390A-6611-3767-7F571A4185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6" y="1130"/>
                <a:ext cx="62" cy="50"/>
              </a:xfrm>
              <a:custGeom>
                <a:avLst/>
                <a:gdLst>
                  <a:gd name="T0" fmla="*/ 12 w 26"/>
                  <a:gd name="T1" fmla="*/ 1 h 21"/>
                  <a:gd name="T2" fmla="*/ 8 w 26"/>
                  <a:gd name="T3" fmla="*/ 3 h 21"/>
                  <a:gd name="T4" fmla="*/ 8 w 26"/>
                  <a:gd name="T5" fmla="*/ 3 h 21"/>
                  <a:gd name="T6" fmla="*/ 10 w 26"/>
                  <a:gd name="T7" fmla="*/ 4 h 21"/>
                  <a:gd name="T8" fmla="*/ 8 w 26"/>
                  <a:gd name="T9" fmla="*/ 7 h 21"/>
                  <a:gd name="T10" fmla="*/ 14 w 26"/>
                  <a:gd name="T11" fmla="*/ 12 h 21"/>
                  <a:gd name="T12" fmla="*/ 11 w 26"/>
                  <a:gd name="T13" fmla="*/ 16 h 21"/>
                  <a:gd name="T14" fmla="*/ 3 w 26"/>
                  <a:gd name="T15" fmla="*/ 12 h 21"/>
                  <a:gd name="T16" fmla="*/ 3 w 26"/>
                  <a:gd name="T17" fmla="*/ 12 h 21"/>
                  <a:gd name="T18" fmla="*/ 0 w 26"/>
                  <a:gd name="T19" fmla="*/ 17 h 21"/>
                  <a:gd name="T20" fmla="*/ 3 w 26"/>
                  <a:gd name="T21" fmla="*/ 18 h 21"/>
                  <a:gd name="T22" fmla="*/ 6 w 26"/>
                  <a:gd name="T23" fmla="*/ 21 h 21"/>
                  <a:gd name="T24" fmla="*/ 21 w 26"/>
                  <a:gd name="T25" fmla="*/ 17 h 21"/>
                  <a:gd name="T26" fmla="*/ 12 w 26"/>
                  <a:gd name="T27" fmla="*/ 1 h 21"/>
                  <a:gd name="T28" fmla="*/ 18 w 26"/>
                  <a:gd name="T29" fmla="*/ 0 h 21"/>
                  <a:gd name="T30" fmla="*/ 13 w 26"/>
                  <a:gd name="T31" fmla="*/ 1 h 21"/>
                  <a:gd name="T32" fmla="*/ 22 w 26"/>
                  <a:gd name="T33" fmla="*/ 17 h 21"/>
                  <a:gd name="T34" fmla="*/ 26 w 26"/>
                  <a:gd name="T35" fmla="*/ 16 h 21"/>
                  <a:gd name="T36" fmla="*/ 18 w 26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1">
                    <a:moveTo>
                      <a:pt x="12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9"/>
                      <a:pt x="12" y="10"/>
                      <a:pt x="14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5"/>
                      <a:pt x="5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9"/>
                      <a:pt x="6" y="20"/>
                      <a:pt x="6" y="21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1"/>
                      <a:pt x="17" y="5"/>
                      <a:pt x="12" y="1"/>
                    </a:cubicBezTo>
                    <a:moveTo>
                      <a:pt x="18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8" y="5"/>
                      <a:pt x="21" y="11"/>
                      <a:pt x="22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0"/>
                      <a:pt x="22" y="4"/>
                      <a:pt x="18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0" name="Freeform 266">
                <a:extLst>
                  <a:ext uri="{FF2B5EF4-FFF2-40B4-BE49-F238E27FC236}">
                    <a16:creationId xmlns:a16="http://schemas.microsoft.com/office/drawing/2014/main" id="{E58E01AF-4418-0A25-7DF0-17F17046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5" y="1132"/>
                <a:ext cx="23" cy="38"/>
              </a:xfrm>
              <a:custGeom>
                <a:avLst/>
                <a:gdLst>
                  <a:gd name="T0" fmla="*/ 1 w 10"/>
                  <a:gd name="T1" fmla="*/ 0 h 16"/>
                  <a:gd name="T2" fmla="*/ 0 w 10"/>
                  <a:gd name="T3" fmla="*/ 0 h 16"/>
                  <a:gd name="T4" fmla="*/ 9 w 10"/>
                  <a:gd name="T5" fmla="*/ 16 h 16"/>
                  <a:gd name="T6" fmla="*/ 10 w 10"/>
                  <a:gd name="T7" fmla="*/ 16 h 16"/>
                  <a:gd name="T8" fmla="*/ 1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8" y="10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0"/>
                      <a:pt x="6" y="4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1" name="Freeform 267">
                <a:extLst>
                  <a:ext uri="{FF2B5EF4-FFF2-40B4-BE49-F238E27FC236}">
                    <a16:creationId xmlns:a16="http://schemas.microsoft.com/office/drawing/2014/main" id="{9342029E-2458-79E5-FD3F-BAF37F201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137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2" name="Freeform 268">
                <a:extLst>
                  <a:ext uri="{FF2B5EF4-FFF2-40B4-BE49-F238E27FC236}">
                    <a16:creationId xmlns:a16="http://schemas.microsoft.com/office/drawing/2014/main" id="{A18341B5-210F-0881-14A0-76B941218B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6" y="116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3" name="Freeform 269">
                <a:extLst>
                  <a:ext uri="{FF2B5EF4-FFF2-40B4-BE49-F238E27FC236}">
                    <a16:creationId xmlns:a16="http://schemas.microsoft.com/office/drawing/2014/main" id="{D2FDBA90-F9CD-2C87-D07C-088B26F1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161"/>
                <a:ext cx="19" cy="45"/>
              </a:xfrm>
              <a:custGeom>
                <a:avLst/>
                <a:gdLst>
                  <a:gd name="T0" fmla="*/ 7 w 8"/>
                  <a:gd name="T1" fmla="*/ 0 h 19"/>
                  <a:gd name="T2" fmla="*/ 1 w 8"/>
                  <a:gd name="T3" fmla="*/ 2 h 19"/>
                  <a:gd name="T4" fmla="*/ 0 w 8"/>
                  <a:gd name="T5" fmla="*/ 3 h 19"/>
                  <a:gd name="T6" fmla="*/ 0 w 8"/>
                  <a:gd name="T7" fmla="*/ 3 h 19"/>
                  <a:gd name="T8" fmla="*/ 0 w 8"/>
                  <a:gd name="T9" fmla="*/ 3 h 19"/>
                  <a:gd name="T10" fmla="*/ 3 w 8"/>
                  <a:gd name="T11" fmla="*/ 19 h 19"/>
                  <a:gd name="T12" fmla="*/ 8 w 8"/>
                  <a:gd name="T13" fmla="*/ 18 h 19"/>
                  <a:gd name="T14" fmla="*/ 7 w 8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1" y="14"/>
                      <a:pt x="3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2"/>
                      <a:pt x="5" y="6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4" name="Freeform 270">
                <a:extLst>
                  <a:ext uri="{FF2B5EF4-FFF2-40B4-BE49-F238E27FC236}">
                    <a16:creationId xmlns:a16="http://schemas.microsoft.com/office/drawing/2014/main" id="{F7C27058-734F-BB1F-8FCC-1DFC9A16BF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8" y="1144"/>
                <a:ext cx="61" cy="59"/>
              </a:xfrm>
              <a:custGeom>
                <a:avLst/>
                <a:gdLst>
                  <a:gd name="T0" fmla="*/ 6 w 26"/>
                  <a:gd name="T1" fmla="*/ 6 h 25"/>
                  <a:gd name="T2" fmla="*/ 2 w 26"/>
                  <a:gd name="T3" fmla="*/ 7 h 25"/>
                  <a:gd name="T4" fmla="*/ 3 w 26"/>
                  <a:gd name="T5" fmla="*/ 25 h 25"/>
                  <a:gd name="T6" fmla="*/ 7 w 26"/>
                  <a:gd name="T7" fmla="*/ 24 h 25"/>
                  <a:gd name="T8" fmla="*/ 6 w 26"/>
                  <a:gd name="T9" fmla="*/ 6 h 25"/>
                  <a:gd name="T10" fmla="*/ 24 w 26"/>
                  <a:gd name="T11" fmla="*/ 0 h 25"/>
                  <a:gd name="T12" fmla="*/ 7 w 26"/>
                  <a:gd name="T13" fmla="*/ 5 h 25"/>
                  <a:gd name="T14" fmla="*/ 8 w 26"/>
                  <a:gd name="T15" fmla="*/ 23 h 25"/>
                  <a:gd name="T16" fmla="*/ 14 w 26"/>
                  <a:gd name="T17" fmla="*/ 22 h 25"/>
                  <a:gd name="T18" fmla="*/ 13 w 26"/>
                  <a:gd name="T19" fmla="*/ 21 h 25"/>
                  <a:gd name="T20" fmla="*/ 16 w 26"/>
                  <a:gd name="T21" fmla="*/ 17 h 25"/>
                  <a:gd name="T22" fmla="*/ 20 w 26"/>
                  <a:gd name="T23" fmla="*/ 20 h 25"/>
                  <a:gd name="T24" fmla="*/ 25 w 26"/>
                  <a:gd name="T25" fmla="*/ 18 h 25"/>
                  <a:gd name="T26" fmla="*/ 26 w 26"/>
                  <a:gd name="T27" fmla="*/ 17 h 25"/>
                  <a:gd name="T28" fmla="*/ 24 w 26"/>
                  <a:gd name="T29" fmla="*/ 15 h 25"/>
                  <a:gd name="T30" fmla="*/ 21 w 26"/>
                  <a:gd name="T31" fmla="*/ 4 h 25"/>
                  <a:gd name="T32" fmla="*/ 23 w 26"/>
                  <a:gd name="T33" fmla="*/ 2 h 25"/>
                  <a:gd name="T34" fmla="*/ 24 w 26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5">
                    <a:moveTo>
                      <a:pt x="6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3"/>
                      <a:pt x="1" y="19"/>
                      <a:pt x="3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18"/>
                      <a:pt x="4" y="12"/>
                      <a:pt x="6" y="6"/>
                    </a:cubicBezTo>
                    <a:moveTo>
                      <a:pt x="24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11"/>
                      <a:pt x="5" y="18"/>
                      <a:pt x="8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8" y="12"/>
                      <a:pt x="20" y="6"/>
                      <a:pt x="21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5" name="Freeform 271">
                <a:extLst>
                  <a:ext uri="{FF2B5EF4-FFF2-40B4-BE49-F238E27FC236}">
                    <a16:creationId xmlns:a16="http://schemas.microsoft.com/office/drawing/2014/main" id="{2226B7AC-FD65-46FA-9ADB-806AEDAC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7" y="1184"/>
                <a:ext cx="7" cy="3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6" name="Freeform 272">
                <a:extLst>
                  <a:ext uri="{FF2B5EF4-FFF2-40B4-BE49-F238E27FC236}">
                    <a16:creationId xmlns:a16="http://schemas.microsoft.com/office/drawing/2014/main" id="{0547AB36-B465-95DA-D286-56129C4C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1156"/>
                <a:ext cx="9" cy="45"/>
              </a:xfrm>
              <a:custGeom>
                <a:avLst/>
                <a:gdLst>
                  <a:gd name="T0" fmla="*/ 3 w 4"/>
                  <a:gd name="T1" fmla="*/ 0 h 19"/>
                  <a:gd name="T2" fmla="*/ 2 w 4"/>
                  <a:gd name="T3" fmla="*/ 1 h 19"/>
                  <a:gd name="T4" fmla="*/ 3 w 4"/>
                  <a:gd name="T5" fmla="*/ 19 h 19"/>
                  <a:gd name="T6" fmla="*/ 4 w 4"/>
                  <a:gd name="T7" fmla="*/ 18 h 19"/>
                  <a:gd name="T8" fmla="*/ 3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7"/>
                      <a:pt x="1" y="13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" y="13"/>
                      <a:pt x="1" y="6"/>
                      <a:pt x="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7" name="Freeform 273">
                <a:extLst>
                  <a:ext uri="{FF2B5EF4-FFF2-40B4-BE49-F238E27FC236}">
                    <a16:creationId xmlns:a16="http://schemas.microsoft.com/office/drawing/2014/main" id="{0B1CACC7-BBF6-4EBF-0CC6-9F33AC2843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8" y="1137"/>
                <a:ext cx="71" cy="59"/>
              </a:xfrm>
              <a:custGeom>
                <a:avLst/>
                <a:gdLst>
                  <a:gd name="T0" fmla="*/ 3 w 30"/>
                  <a:gd name="T1" fmla="*/ 20 h 25"/>
                  <a:gd name="T2" fmla="*/ 0 w 30"/>
                  <a:gd name="T3" fmla="*/ 24 h 25"/>
                  <a:gd name="T4" fmla="*/ 1 w 30"/>
                  <a:gd name="T5" fmla="*/ 25 h 25"/>
                  <a:gd name="T6" fmla="*/ 7 w 30"/>
                  <a:gd name="T7" fmla="*/ 23 h 25"/>
                  <a:gd name="T8" fmla="*/ 3 w 30"/>
                  <a:gd name="T9" fmla="*/ 20 h 25"/>
                  <a:gd name="T10" fmla="*/ 23 w 30"/>
                  <a:gd name="T11" fmla="*/ 0 h 25"/>
                  <a:gd name="T12" fmla="*/ 22 w 30"/>
                  <a:gd name="T13" fmla="*/ 0 h 25"/>
                  <a:gd name="T14" fmla="*/ 21 w 30"/>
                  <a:gd name="T15" fmla="*/ 2 h 25"/>
                  <a:gd name="T16" fmla="*/ 18 w 30"/>
                  <a:gd name="T17" fmla="*/ 1 h 25"/>
                  <a:gd name="T18" fmla="*/ 11 w 30"/>
                  <a:gd name="T19" fmla="*/ 3 h 25"/>
                  <a:gd name="T20" fmla="*/ 10 w 30"/>
                  <a:gd name="T21" fmla="*/ 5 h 25"/>
                  <a:gd name="T22" fmla="*/ 8 w 30"/>
                  <a:gd name="T23" fmla="*/ 7 h 25"/>
                  <a:gd name="T24" fmla="*/ 11 w 30"/>
                  <a:gd name="T25" fmla="*/ 18 h 25"/>
                  <a:gd name="T26" fmla="*/ 13 w 30"/>
                  <a:gd name="T27" fmla="*/ 20 h 25"/>
                  <a:gd name="T28" fmla="*/ 14 w 30"/>
                  <a:gd name="T29" fmla="*/ 20 h 25"/>
                  <a:gd name="T30" fmla="*/ 15 w 30"/>
                  <a:gd name="T31" fmla="*/ 21 h 25"/>
                  <a:gd name="T32" fmla="*/ 22 w 30"/>
                  <a:gd name="T33" fmla="*/ 18 h 25"/>
                  <a:gd name="T34" fmla="*/ 19 w 30"/>
                  <a:gd name="T35" fmla="*/ 15 h 25"/>
                  <a:gd name="T36" fmla="*/ 16 w 30"/>
                  <a:gd name="T37" fmla="*/ 14 h 25"/>
                  <a:gd name="T38" fmla="*/ 16 w 30"/>
                  <a:gd name="T39" fmla="*/ 13 h 25"/>
                  <a:gd name="T40" fmla="*/ 15 w 30"/>
                  <a:gd name="T41" fmla="*/ 10 h 25"/>
                  <a:gd name="T42" fmla="*/ 15 w 30"/>
                  <a:gd name="T43" fmla="*/ 9 h 25"/>
                  <a:gd name="T44" fmla="*/ 17 w 30"/>
                  <a:gd name="T45" fmla="*/ 8 h 25"/>
                  <a:gd name="T46" fmla="*/ 19 w 30"/>
                  <a:gd name="T47" fmla="*/ 9 h 25"/>
                  <a:gd name="T48" fmla="*/ 19 w 30"/>
                  <a:gd name="T49" fmla="*/ 9 h 25"/>
                  <a:gd name="T50" fmla="*/ 27 w 30"/>
                  <a:gd name="T51" fmla="*/ 13 h 25"/>
                  <a:gd name="T52" fmla="*/ 30 w 30"/>
                  <a:gd name="T53" fmla="*/ 9 h 25"/>
                  <a:gd name="T54" fmla="*/ 24 w 30"/>
                  <a:gd name="T55" fmla="*/ 4 h 25"/>
                  <a:gd name="T56" fmla="*/ 26 w 30"/>
                  <a:gd name="T57" fmla="*/ 1 h 25"/>
                  <a:gd name="T58" fmla="*/ 24 w 30"/>
                  <a:gd name="T59" fmla="*/ 0 h 25"/>
                  <a:gd name="T60" fmla="*/ 23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3" y="2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5"/>
                      <a:pt x="1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1"/>
                      <a:pt x="4" y="20"/>
                      <a:pt x="3" y="20"/>
                    </a:cubicBezTo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5"/>
                      <a:pt x="11" y="18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2"/>
                      <a:pt x="14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7" y="8"/>
                    </a:cubicBezTo>
                    <a:cubicBezTo>
                      <a:pt x="18" y="8"/>
                      <a:pt x="18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0"/>
                      <a:pt x="25" y="12"/>
                      <a:pt x="27" y="13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8" y="7"/>
                      <a:pt x="26" y="6"/>
                      <a:pt x="24" y="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8" name="Freeform 274">
                <a:extLst>
                  <a:ext uri="{FF2B5EF4-FFF2-40B4-BE49-F238E27FC236}">
                    <a16:creationId xmlns:a16="http://schemas.microsoft.com/office/drawing/2014/main" id="{6FE49B7C-367B-D565-C3F9-F740352F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132"/>
                <a:ext cx="158" cy="138"/>
              </a:xfrm>
              <a:custGeom>
                <a:avLst/>
                <a:gdLst>
                  <a:gd name="T0" fmla="*/ 52 w 67"/>
                  <a:gd name="T1" fmla="*/ 0 h 58"/>
                  <a:gd name="T2" fmla="*/ 55 w 67"/>
                  <a:gd name="T3" fmla="*/ 37 h 58"/>
                  <a:gd name="T4" fmla="*/ 49 w 67"/>
                  <a:gd name="T5" fmla="*/ 45 h 58"/>
                  <a:gd name="T6" fmla="*/ 37 w 67"/>
                  <a:gd name="T7" fmla="*/ 52 h 58"/>
                  <a:gd name="T8" fmla="*/ 26 w 67"/>
                  <a:gd name="T9" fmla="*/ 54 h 58"/>
                  <a:gd name="T10" fmla="*/ 16 w 67"/>
                  <a:gd name="T11" fmla="*/ 53 h 58"/>
                  <a:gd name="T12" fmla="*/ 11 w 67"/>
                  <a:gd name="T13" fmla="*/ 50 h 58"/>
                  <a:gd name="T14" fmla="*/ 11 w 67"/>
                  <a:gd name="T15" fmla="*/ 50 h 58"/>
                  <a:gd name="T16" fmla="*/ 8 w 67"/>
                  <a:gd name="T17" fmla="*/ 49 h 58"/>
                  <a:gd name="T18" fmla="*/ 5 w 67"/>
                  <a:gd name="T19" fmla="*/ 47 h 58"/>
                  <a:gd name="T20" fmla="*/ 0 w 67"/>
                  <a:gd name="T21" fmla="*/ 44 h 58"/>
                  <a:gd name="T22" fmla="*/ 9 w 67"/>
                  <a:gd name="T23" fmla="*/ 51 h 58"/>
                  <a:gd name="T24" fmla="*/ 12 w 67"/>
                  <a:gd name="T25" fmla="*/ 53 h 58"/>
                  <a:gd name="T26" fmla="*/ 15 w 67"/>
                  <a:gd name="T27" fmla="*/ 54 h 58"/>
                  <a:gd name="T28" fmla="*/ 20 w 67"/>
                  <a:gd name="T29" fmla="*/ 57 h 58"/>
                  <a:gd name="T30" fmla="*/ 30 w 67"/>
                  <a:gd name="T31" fmla="*/ 58 h 58"/>
                  <a:gd name="T32" fmla="*/ 41 w 67"/>
                  <a:gd name="T33" fmla="*/ 56 h 58"/>
                  <a:gd name="T34" fmla="*/ 53 w 67"/>
                  <a:gd name="T35" fmla="*/ 49 h 58"/>
                  <a:gd name="T36" fmla="*/ 59 w 67"/>
                  <a:gd name="T37" fmla="*/ 41 h 58"/>
                  <a:gd name="T38" fmla="*/ 52 w 67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58">
                    <a:moveTo>
                      <a:pt x="52" y="0"/>
                    </a:moveTo>
                    <a:cubicBezTo>
                      <a:pt x="60" y="10"/>
                      <a:pt x="62" y="25"/>
                      <a:pt x="55" y="37"/>
                    </a:cubicBezTo>
                    <a:cubicBezTo>
                      <a:pt x="54" y="40"/>
                      <a:pt x="51" y="43"/>
                      <a:pt x="49" y="45"/>
                    </a:cubicBezTo>
                    <a:cubicBezTo>
                      <a:pt x="46" y="48"/>
                      <a:pt x="42" y="51"/>
                      <a:pt x="37" y="52"/>
                    </a:cubicBezTo>
                    <a:cubicBezTo>
                      <a:pt x="34" y="54"/>
                      <a:pt x="30" y="54"/>
                      <a:pt x="26" y="54"/>
                    </a:cubicBezTo>
                    <a:cubicBezTo>
                      <a:pt x="23" y="54"/>
                      <a:pt x="20" y="54"/>
                      <a:pt x="16" y="53"/>
                    </a:cubicBezTo>
                    <a:cubicBezTo>
                      <a:pt x="14" y="52"/>
                      <a:pt x="13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9" y="49"/>
                      <a:pt x="8" y="49"/>
                    </a:cubicBezTo>
                    <a:cubicBezTo>
                      <a:pt x="7" y="48"/>
                      <a:pt x="6" y="48"/>
                      <a:pt x="5" y="47"/>
                    </a:cubicBezTo>
                    <a:cubicBezTo>
                      <a:pt x="3" y="46"/>
                      <a:pt x="1" y="45"/>
                      <a:pt x="0" y="44"/>
                    </a:cubicBezTo>
                    <a:cubicBezTo>
                      <a:pt x="2" y="47"/>
                      <a:pt x="5" y="49"/>
                      <a:pt x="9" y="51"/>
                    </a:cubicBezTo>
                    <a:cubicBezTo>
                      <a:pt x="10" y="52"/>
                      <a:pt x="11" y="52"/>
                      <a:pt x="12" y="53"/>
                    </a:cubicBezTo>
                    <a:cubicBezTo>
                      <a:pt x="13" y="53"/>
                      <a:pt x="14" y="54"/>
                      <a:pt x="15" y="54"/>
                    </a:cubicBezTo>
                    <a:cubicBezTo>
                      <a:pt x="17" y="55"/>
                      <a:pt x="18" y="56"/>
                      <a:pt x="20" y="57"/>
                    </a:cubicBezTo>
                    <a:cubicBezTo>
                      <a:pt x="24" y="58"/>
                      <a:pt x="27" y="58"/>
                      <a:pt x="30" y="58"/>
                    </a:cubicBezTo>
                    <a:cubicBezTo>
                      <a:pt x="34" y="58"/>
                      <a:pt x="38" y="58"/>
                      <a:pt x="41" y="56"/>
                    </a:cubicBezTo>
                    <a:cubicBezTo>
                      <a:pt x="46" y="55"/>
                      <a:pt x="50" y="52"/>
                      <a:pt x="53" y="49"/>
                    </a:cubicBezTo>
                    <a:cubicBezTo>
                      <a:pt x="55" y="47"/>
                      <a:pt x="58" y="44"/>
                      <a:pt x="59" y="41"/>
                    </a:cubicBezTo>
                    <a:cubicBezTo>
                      <a:pt x="67" y="27"/>
                      <a:pt x="63" y="10"/>
                      <a:pt x="5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9" name="Freeform 275">
                <a:extLst>
                  <a:ext uri="{FF2B5EF4-FFF2-40B4-BE49-F238E27FC236}">
                    <a16:creationId xmlns:a16="http://schemas.microsoft.com/office/drawing/2014/main" id="{5434A143-B8C8-64AD-3009-70B1D7A17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1094"/>
                <a:ext cx="125" cy="157"/>
              </a:xfrm>
              <a:custGeom>
                <a:avLst/>
                <a:gdLst>
                  <a:gd name="T0" fmla="*/ 9 w 53"/>
                  <a:gd name="T1" fmla="*/ 22 h 66"/>
                  <a:gd name="T2" fmla="*/ 22 w 53"/>
                  <a:gd name="T3" fmla="*/ 66 h 66"/>
                  <a:gd name="T4" fmla="*/ 53 w 53"/>
                  <a:gd name="T5" fmla="*/ 9 h 66"/>
                  <a:gd name="T6" fmla="*/ 9 w 53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66">
                    <a:moveTo>
                      <a:pt x="9" y="22"/>
                    </a:moveTo>
                    <a:cubicBezTo>
                      <a:pt x="0" y="38"/>
                      <a:pt x="6" y="58"/>
                      <a:pt x="22" y="66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37" y="0"/>
                      <a:pt x="17" y="6"/>
                      <a:pt x="9" y="2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0" name="Freeform 276">
                <a:extLst>
                  <a:ext uri="{FF2B5EF4-FFF2-40B4-BE49-F238E27FC236}">
                    <a16:creationId xmlns:a16="http://schemas.microsoft.com/office/drawing/2014/main" id="{2AA54123-39C7-3A9F-07BD-6B702611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115"/>
                <a:ext cx="125" cy="148"/>
              </a:xfrm>
              <a:custGeom>
                <a:avLst/>
                <a:gdLst>
                  <a:gd name="T0" fmla="*/ 44 w 53"/>
                  <a:gd name="T1" fmla="*/ 44 h 62"/>
                  <a:gd name="T2" fmla="*/ 38 w 53"/>
                  <a:gd name="T3" fmla="*/ 52 h 62"/>
                  <a:gd name="T4" fmla="*/ 26 w 53"/>
                  <a:gd name="T5" fmla="*/ 59 h 62"/>
                  <a:gd name="T6" fmla="*/ 5 w 53"/>
                  <a:gd name="T7" fmla="*/ 60 h 62"/>
                  <a:gd name="T8" fmla="*/ 0 w 53"/>
                  <a:gd name="T9" fmla="*/ 57 h 62"/>
                  <a:gd name="T10" fmla="*/ 31 w 53"/>
                  <a:gd name="T11" fmla="*/ 0 h 62"/>
                  <a:gd name="T12" fmla="*/ 33 w 53"/>
                  <a:gd name="T13" fmla="*/ 1 h 62"/>
                  <a:gd name="T14" fmla="*/ 44 w 53"/>
                  <a:gd name="T1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44" y="44"/>
                    </a:moveTo>
                    <a:cubicBezTo>
                      <a:pt x="43" y="47"/>
                      <a:pt x="40" y="50"/>
                      <a:pt x="38" y="52"/>
                    </a:cubicBezTo>
                    <a:cubicBezTo>
                      <a:pt x="35" y="55"/>
                      <a:pt x="31" y="58"/>
                      <a:pt x="26" y="59"/>
                    </a:cubicBezTo>
                    <a:cubicBezTo>
                      <a:pt x="20" y="62"/>
                      <a:pt x="12" y="62"/>
                      <a:pt x="5" y="60"/>
                    </a:cubicBezTo>
                    <a:cubicBezTo>
                      <a:pt x="3" y="59"/>
                      <a:pt x="2" y="58"/>
                      <a:pt x="0" y="5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1"/>
                      <a:pt x="33" y="1"/>
                    </a:cubicBezTo>
                    <a:cubicBezTo>
                      <a:pt x="48" y="10"/>
                      <a:pt x="53" y="29"/>
                      <a:pt x="44" y="4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1" name="Freeform 277">
                <a:extLst>
                  <a:ext uri="{FF2B5EF4-FFF2-40B4-BE49-F238E27FC236}">
                    <a16:creationId xmlns:a16="http://schemas.microsoft.com/office/drawing/2014/main" id="{B0BD0013-7C65-190C-0455-841A7F864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087"/>
                <a:ext cx="178" cy="178"/>
              </a:xfrm>
              <a:custGeom>
                <a:avLst/>
                <a:gdLst>
                  <a:gd name="T0" fmla="*/ 54 w 75"/>
                  <a:gd name="T1" fmla="*/ 9 h 75"/>
                  <a:gd name="T2" fmla="*/ 9 w 75"/>
                  <a:gd name="T3" fmla="*/ 22 h 75"/>
                  <a:gd name="T4" fmla="*/ 22 w 75"/>
                  <a:gd name="T5" fmla="*/ 66 h 75"/>
                  <a:gd name="T6" fmla="*/ 67 w 75"/>
                  <a:gd name="T7" fmla="*/ 53 h 75"/>
                  <a:gd name="T8" fmla="*/ 54 w 75"/>
                  <a:gd name="T9" fmla="*/ 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54" y="9"/>
                    </a:moveTo>
                    <a:cubicBezTo>
                      <a:pt x="38" y="0"/>
                      <a:pt x="18" y="6"/>
                      <a:pt x="9" y="22"/>
                    </a:cubicBezTo>
                    <a:cubicBezTo>
                      <a:pt x="0" y="38"/>
                      <a:pt x="6" y="58"/>
                      <a:pt x="22" y="66"/>
                    </a:cubicBezTo>
                    <a:cubicBezTo>
                      <a:pt x="38" y="75"/>
                      <a:pt x="58" y="69"/>
                      <a:pt x="67" y="53"/>
                    </a:cubicBezTo>
                    <a:cubicBezTo>
                      <a:pt x="75" y="37"/>
                      <a:pt x="69" y="17"/>
                      <a:pt x="54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2" name="Freeform 278">
                <a:extLst>
                  <a:ext uri="{FF2B5EF4-FFF2-40B4-BE49-F238E27FC236}">
                    <a16:creationId xmlns:a16="http://schemas.microsoft.com/office/drawing/2014/main" id="{5ECCF93E-588C-2590-22E7-7BB014776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101"/>
                <a:ext cx="104" cy="131"/>
              </a:xfrm>
              <a:custGeom>
                <a:avLst/>
                <a:gdLst>
                  <a:gd name="T0" fmla="*/ 7 w 44"/>
                  <a:gd name="T1" fmla="*/ 18 h 55"/>
                  <a:gd name="T2" fmla="*/ 18 w 44"/>
                  <a:gd name="T3" fmla="*/ 55 h 55"/>
                  <a:gd name="T4" fmla="*/ 44 w 44"/>
                  <a:gd name="T5" fmla="*/ 8 h 55"/>
                  <a:gd name="T6" fmla="*/ 7 w 44"/>
                  <a:gd name="T7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7" y="18"/>
                    </a:moveTo>
                    <a:cubicBezTo>
                      <a:pt x="0" y="32"/>
                      <a:pt x="5" y="48"/>
                      <a:pt x="18" y="55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1" y="0"/>
                      <a:pt x="14" y="5"/>
                      <a:pt x="7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3" name="Freeform 279">
                <a:extLst>
                  <a:ext uri="{FF2B5EF4-FFF2-40B4-BE49-F238E27FC236}">
                    <a16:creationId xmlns:a16="http://schemas.microsoft.com/office/drawing/2014/main" id="{40C1C0E9-B2AF-B8DF-62C3-7CF641A9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120"/>
                <a:ext cx="105" cy="131"/>
              </a:xfrm>
              <a:custGeom>
                <a:avLst/>
                <a:gdLst>
                  <a:gd name="T0" fmla="*/ 26 w 44"/>
                  <a:gd name="T1" fmla="*/ 0 h 55"/>
                  <a:gd name="T2" fmla="*/ 0 w 44"/>
                  <a:gd name="T3" fmla="*/ 47 h 55"/>
                  <a:gd name="T4" fmla="*/ 37 w 44"/>
                  <a:gd name="T5" fmla="*/ 37 h 55"/>
                  <a:gd name="T6" fmla="*/ 26 w 44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26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3" y="55"/>
                      <a:pt x="30" y="50"/>
                      <a:pt x="37" y="37"/>
                    </a:cubicBezTo>
                    <a:cubicBezTo>
                      <a:pt x="44" y="23"/>
                      <a:pt x="39" y="7"/>
                      <a:pt x="26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4" name="Freeform 280">
                <a:extLst>
                  <a:ext uri="{FF2B5EF4-FFF2-40B4-BE49-F238E27FC236}">
                    <a16:creationId xmlns:a16="http://schemas.microsoft.com/office/drawing/2014/main" id="{62DEF393-84EB-08F8-4908-5C46B0FEE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5" y="1113"/>
                <a:ext cx="126" cy="126"/>
              </a:xfrm>
              <a:custGeom>
                <a:avLst/>
                <a:gdLst>
                  <a:gd name="T0" fmla="*/ 16 w 53"/>
                  <a:gd name="T1" fmla="*/ 47 h 53"/>
                  <a:gd name="T2" fmla="*/ 7 w 53"/>
                  <a:gd name="T3" fmla="*/ 15 h 53"/>
                  <a:gd name="T4" fmla="*/ 38 w 53"/>
                  <a:gd name="T5" fmla="*/ 6 h 53"/>
                  <a:gd name="T6" fmla="*/ 47 w 53"/>
                  <a:gd name="T7" fmla="*/ 38 h 53"/>
                  <a:gd name="T8" fmla="*/ 16 w 53"/>
                  <a:gd name="T9" fmla="*/ 47 h 53"/>
                  <a:gd name="T10" fmla="*/ 37 w 53"/>
                  <a:gd name="T11" fmla="*/ 7 h 53"/>
                  <a:gd name="T12" fmla="*/ 7 w 53"/>
                  <a:gd name="T13" fmla="*/ 16 h 53"/>
                  <a:gd name="T14" fmla="*/ 16 w 53"/>
                  <a:gd name="T15" fmla="*/ 46 h 53"/>
                  <a:gd name="T16" fmla="*/ 46 w 53"/>
                  <a:gd name="T17" fmla="*/ 37 h 53"/>
                  <a:gd name="T18" fmla="*/ 37 w 53"/>
                  <a:gd name="T1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16" y="47"/>
                    </a:moveTo>
                    <a:cubicBezTo>
                      <a:pt x="5" y="41"/>
                      <a:pt x="0" y="27"/>
                      <a:pt x="7" y="15"/>
                    </a:cubicBezTo>
                    <a:cubicBezTo>
                      <a:pt x="13" y="4"/>
                      <a:pt x="27" y="0"/>
                      <a:pt x="38" y="6"/>
                    </a:cubicBezTo>
                    <a:cubicBezTo>
                      <a:pt x="49" y="12"/>
                      <a:pt x="53" y="26"/>
                      <a:pt x="47" y="38"/>
                    </a:cubicBezTo>
                    <a:cubicBezTo>
                      <a:pt x="41" y="49"/>
                      <a:pt x="27" y="53"/>
                      <a:pt x="16" y="47"/>
                    </a:cubicBezTo>
                    <a:moveTo>
                      <a:pt x="37" y="7"/>
                    </a:moveTo>
                    <a:cubicBezTo>
                      <a:pt x="27" y="1"/>
                      <a:pt x="13" y="5"/>
                      <a:pt x="7" y="16"/>
                    </a:cubicBezTo>
                    <a:cubicBezTo>
                      <a:pt x="2" y="27"/>
                      <a:pt x="6" y="40"/>
                      <a:pt x="16" y="46"/>
                    </a:cubicBezTo>
                    <a:cubicBezTo>
                      <a:pt x="27" y="52"/>
                      <a:pt x="40" y="48"/>
                      <a:pt x="46" y="37"/>
                    </a:cubicBezTo>
                    <a:cubicBezTo>
                      <a:pt x="52" y="26"/>
                      <a:pt x="48" y="13"/>
                      <a:pt x="37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5" name="Freeform 281">
                <a:extLst>
                  <a:ext uri="{FF2B5EF4-FFF2-40B4-BE49-F238E27FC236}">
                    <a16:creationId xmlns:a16="http://schemas.microsoft.com/office/drawing/2014/main" id="{122D04E5-7563-DBB3-24FF-EEE175B73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134"/>
                <a:ext cx="68" cy="84"/>
              </a:xfrm>
              <a:custGeom>
                <a:avLst/>
                <a:gdLst>
                  <a:gd name="T0" fmla="*/ 10 w 29"/>
                  <a:gd name="T1" fmla="*/ 6 h 35"/>
                  <a:gd name="T2" fmla="*/ 20 w 29"/>
                  <a:gd name="T3" fmla="*/ 3 h 35"/>
                  <a:gd name="T4" fmla="*/ 22 w 29"/>
                  <a:gd name="T5" fmla="*/ 0 h 35"/>
                  <a:gd name="T6" fmla="*/ 25 w 29"/>
                  <a:gd name="T7" fmla="*/ 2 h 35"/>
                  <a:gd name="T8" fmla="*/ 24 w 29"/>
                  <a:gd name="T9" fmla="*/ 5 h 35"/>
                  <a:gd name="T10" fmla="*/ 29 w 29"/>
                  <a:gd name="T11" fmla="*/ 10 h 35"/>
                  <a:gd name="T12" fmla="*/ 27 w 29"/>
                  <a:gd name="T13" fmla="*/ 14 h 35"/>
                  <a:gd name="T14" fmla="*/ 19 w 29"/>
                  <a:gd name="T15" fmla="*/ 10 h 35"/>
                  <a:gd name="T16" fmla="*/ 15 w 29"/>
                  <a:gd name="T17" fmla="*/ 10 h 35"/>
                  <a:gd name="T18" fmla="*/ 15 w 29"/>
                  <a:gd name="T19" fmla="*/ 11 h 35"/>
                  <a:gd name="T20" fmla="*/ 16 w 29"/>
                  <a:gd name="T21" fmla="*/ 14 h 35"/>
                  <a:gd name="T22" fmla="*/ 19 w 29"/>
                  <a:gd name="T23" fmla="*/ 16 h 35"/>
                  <a:gd name="T24" fmla="*/ 21 w 29"/>
                  <a:gd name="T25" fmla="*/ 27 h 35"/>
                  <a:gd name="T26" fmla="*/ 20 w 29"/>
                  <a:gd name="T27" fmla="*/ 28 h 35"/>
                  <a:gd name="T28" fmla="*/ 9 w 29"/>
                  <a:gd name="T29" fmla="*/ 32 h 35"/>
                  <a:gd name="T30" fmla="*/ 8 w 29"/>
                  <a:gd name="T31" fmla="*/ 35 h 35"/>
                  <a:gd name="T32" fmla="*/ 4 w 29"/>
                  <a:gd name="T33" fmla="*/ 33 h 35"/>
                  <a:gd name="T34" fmla="*/ 6 w 29"/>
                  <a:gd name="T35" fmla="*/ 30 h 35"/>
                  <a:gd name="T36" fmla="*/ 0 w 29"/>
                  <a:gd name="T37" fmla="*/ 25 h 35"/>
                  <a:gd name="T38" fmla="*/ 3 w 29"/>
                  <a:gd name="T39" fmla="*/ 21 h 35"/>
                  <a:gd name="T40" fmla="*/ 11 w 29"/>
                  <a:gd name="T41" fmla="*/ 26 h 35"/>
                  <a:gd name="T42" fmla="*/ 14 w 29"/>
                  <a:gd name="T43" fmla="*/ 25 h 35"/>
                  <a:gd name="T44" fmla="*/ 15 w 29"/>
                  <a:gd name="T45" fmla="*/ 24 h 35"/>
                  <a:gd name="T46" fmla="*/ 14 w 29"/>
                  <a:gd name="T47" fmla="*/ 21 h 35"/>
                  <a:gd name="T48" fmla="*/ 11 w 29"/>
                  <a:gd name="T49" fmla="*/ 19 h 35"/>
                  <a:gd name="T50" fmla="*/ 8 w 29"/>
                  <a:gd name="T51" fmla="*/ 8 h 35"/>
                  <a:gd name="T52" fmla="*/ 10 w 29"/>
                  <a:gd name="T5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35">
                    <a:moveTo>
                      <a:pt x="10" y="6"/>
                    </a:moveTo>
                    <a:cubicBezTo>
                      <a:pt x="12" y="1"/>
                      <a:pt x="16" y="1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3"/>
                      <a:pt x="21" y="11"/>
                      <a:pt x="19" y="10"/>
                    </a:cubicBezTo>
                    <a:cubicBezTo>
                      <a:pt x="17" y="8"/>
                      <a:pt x="16" y="8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4" y="13"/>
                      <a:pt x="16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4" y="19"/>
                      <a:pt x="23" y="24"/>
                      <a:pt x="21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7" y="34"/>
                      <a:pt x="13" y="34"/>
                      <a:pt x="9" y="32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8"/>
                      <a:pt x="2" y="27"/>
                      <a:pt x="0" y="2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7" y="24"/>
                      <a:pt x="11" y="26"/>
                    </a:cubicBezTo>
                    <a:cubicBezTo>
                      <a:pt x="12" y="26"/>
                      <a:pt x="14" y="27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2"/>
                      <a:pt x="14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5" y="16"/>
                      <a:pt x="7" y="10"/>
                      <a:pt x="8" y="8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6" name="Freeform 282">
                <a:extLst>
                  <a:ext uri="{FF2B5EF4-FFF2-40B4-BE49-F238E27FC236}">
                    <a16:creationId xmlns:a16="http://schemas.microsoft.com/office/drawing/2014/main" id="{EE077558-99A8-0B26-A835-9331B26904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1101"/>
                <a:ext cx="106" cy="38"/>
              </a:xfrm>
              <a:custGeom>
                <a:avLst/>
                <a:gdLst>
                  <a:gd name="T0" fmla="*/ 4 w 45"/>
                  <a:gd name="T1" fmla="*/ 10 h 16"/>
                  <a:gd name="T2" fmla="*/ 0 w 45"/>
                  <a:gd name="T3" fmla="*/ 16 h 16"/>
                  <a:gd name="T4" fmla="*/ 0 w 45"/>
                  <a:gd name="T5" fmla="*/ 16 h 16"/>
                  <a:gd name="T6" fmla="*/ 4 w 45"/>
                  <a:gd name="T7" fmla="*/ 10 h 16"/>
                  <a:gd name="T8" fmla="*/ 37 w 45"/>
                  <a:gd name="T9" fmla="*/ 0 h 16"/>
                  <a:gd name="T10" fmla="*/ 37 w 45"/>
                  <a:gd name="T11" fmla="*/ 0 h 16"/>
                  <a:gd name="T12" fmla="*/ 45 w 45"/>
                  <a:gd name="T13" fmla="*/ 3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4" y="10"/>
                    </a:moveTo>
                    <a:cubicBezTo>
                      <a:pt x="2" y="12"/>
                      <a:pt x="1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2"/>
                      <a:pt x="4" y="10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0" y="0"/>
                      <a:pt x="42" y="1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7" name="Freeform 283">
                <a:extLst>
                  <a:ext uri="{FF2B5EF4-FFF2-40B4-BE49-F238E27FC236}">
                    <a16:creationId xmlns:a16="http://schemas.microsoft.com/office/drawing/2014/main" id="{83438192-B45A-6919-911E-4B8F4704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101"/>
                <a:ext cx="106" cy="38"/>
              </a:xfrm>
              <a:custGeom>
                <a:avLst/>
                <a:gdLst>
                  <a:gd name="T0" fmla="*/ 37 w 45"/>
                  <a:gd name="T1" fmla="*/ 0 h 16"/>
                  <a:gd name="T2" fmla="*/ 5 w 45"/>
                  <a:gd name="T3" fmla="*/ 9 h 16"/>
                  <a:gd name="T4" fmla="*/ 4 w 45"/>
                  <a:gd name="T5" fmla="*/ 10 h 16"/>
                  <a:gd name="T6" fmla="*/ 0 w 45"/>
                  <a:gd name="T7" fmla="*/ 16 h 16"/>
                  <a:gd name="T8" fmla="*/ 9 w 45"/>
                  <a:gd name="T9" fmla="*/ 13 h 16"/>
                  <a:gd name="T10" fmla="*/ 29 w 45"/>
                  <a:gd name="T11" fmla="*/ 4 h 16"/>
                  <a:gd name="T12" fmla="*/ 36 w 45"/>
                  <a:gd name="T13" fmla="*/ 5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4" y="7"/>
                      <a:pt x="21" y="4"/>
                      <a:pt x="29" y="4"/>
                    </a:cubicBezTo>
                    <a:cubicBezTo>
                      <a:pt x="31" y="4"/>
                      <a:pt x="34" y="5"/>
                      <a:pt x="36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8" name="Freeform 284">
                <a:extLst>
                  <a:ext uri="{FF2B5EF4-FFF2-40B4-BE49-F238E27FC236}">
                    <a16:creationId xmlns:a16="http://schemas.microsoft.com/office/drawing/2014/main" id="{EE04509E-A941-00A9-8A5E-8FB76CA25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111"/>
                <a:ext cx="64" cy="21"/>
              </a:xfrm>
              <a:custGeom>
                <a:avLst/>
                <a:gdLst>
                  <a:gd name="T0" fmla="*/ 20 w 27"/>
                  <a:gd name="T1" fmla="*/ 0 h 9"/>
                  <a:gd name="T2" fmla="*/ 0 w 27"/>
                  <a:gd name="T3" fmla="*/ 9 h 9"/>
                  <a:gd name="T4" fmla="*/ 27 w 27"/>
                  <a:gd name="T5" fmla="*/ 1 h 9"/>
                  <a:gd name="T6" fmla="*/ 20 w 2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0" y="0"/>
                    </a:moveTo>
                    <a:cubicBezTo>
                      <a:pt x="12" y="0"/>
                      <a:pt x="5" y="3"/>
                      <a:pt x="0" y="9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9" name="Freeform 285">
                <a:extLst>
                  <a:ext uri="{FF2B5EF4-FFF2-40B4-BE49-F238E27FC236}">
                    <a16:creationId xmlns:a16="http://schemas.microsoft.com/office/drawing/2014/main" id="{61335DD8-E62A-F51A-0286-27408F2E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125"/>
                <a:ext cx="17" cy="38"/>
              </a:xfrm>
              <a:custGeom>
                <a:avLst/>
                <a:gdLst>
                  <a:gd name="T0" fmla="*/ 0 w 7"/>
                  <a:gd name="T1" fmla="*/ 0 h 16"/>
                  <a:gd name="T2" fmla="*/ 0 w 7"/>
                  <a:gd name="T3" fmla="*/ 0 h 16"/>
                  <a:gd name="T4" fmla="*/ 7 w 7"/>
                  <a:gd name="T5" fmla="*/ 16 h 16"/>
                  <a:gd name="T6" fmla="*/ 7 w 7"/>
                  <a:gd name="T7" fmla="*/ 16 h 16"/>
                  <a:gd name="T8" fmla="*/ 0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6" y="10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0"/>
                      <a:pt x="4" y="5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0" name="Freeform 286">
                <a:extLst>
                  <a:ext uri="{FF2B5EF4-FFF2-40B4-BE49-F238E27FC236}">
                    <a16:creationId xmlns:a16="http://schemas.microsoft.com/office/drawing/2014/main" id="{789AC4A9-E302-9F8E-4B64-D7D2B5D9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125"/>
                <a:ext cx="31" cy="43"/>
              </a:xfrm>
              <a:custGeom>
                <a:avLst/>
                <a:gdLst>
                  <a:gd name="T0" fmla="*/ 6 w 13"/>
                  <a:gd name="T1" fmla="*/ 0 h 18"/>
                  <a:gd name="T2" fmla="*/ 0 w 13"/>
                  <a:gd name="T3" fmla="*/ 2 h 18"/>
                  <a:gd name="T4" fmla="*/ 8 w 13"/>
                  <a:gd name="T5" fmla="*/ 18 h 18"/>
                  <a:gd name="T6" fmla="*/ 13 w 13"/>
                  <a:gd name="T7" fmla="*/ 16 h 18"/>
                  <a:gd name="T8" fmla="*/ 6 w 1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8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0"/>
                      <a:pt x="10" y="5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1" name="Freeform 287">
                <a:extLst>
                  <a:ext uri="{FF2B5EF4-FFF2-40B4-BE49-F238E27FC236}">
                    <a16:creationId xmlns:a16="http://schemas.microsoft.com/office/drawing/2014/main" id="{A5FF6575-0C9E-8CB6-3CB7-DA70FC3606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7" y="1137"/>
                <a:ext cx="24" cy="33"/>
              </a:xfrm>
              <a:custGeom>
                <a:avLst/>
                <a:gdLst>
                  <a:gd name="T0" fmla="*/ 3 w 10"/>
                  <a:gd name="T1" fmla="*/ 8 h 14"/>
                  <a:gd name="T2" fmla="*/ 1 w 10"/>
                  <a:gd name="T3" fmla="*/ 9 h 14"/>
                  <a:gd name="T4" fmla="*/ 1 w 10"/>
                  <a:gd name="T5" fmla="*/ 10 h 14"/>
                  <a:gd name="T6" fmla="*/ 2 w 10"/>
                  <a:gd name="T7" fmla="*/ 13 h 14"/>
                  <a:gd name="T8" fmla="*/ 2 w 10"/>
                  <a:gd name="T9" fmla="*/ 14 h 14"/>
                  <a:gd name="T10" fmla="*/ 5 w 10"/>
                  <a:gd name="T11" fmla="*/ 9 h 14"/>
                  <a:gd name="T12" fmla="*/ 3 w 10"/>
                  <a:gd name="T13" fmla="*/ 8 h 14"/>
                  <a:gd name="T14" fmla="*/ 10 w 10"/>
                  <a:gd name="T15" fmla="*/ 0 h 14"/>
                  <a:gd name="T16" fmla="*/ 9 w 10"/>
                  <a:gd name="T17" fmla="*/ 0 h 14"/>
                  <a:gd name="T18" fmla="*/ 10 w 10"/>
                  <a:gd name="T19" fmla="*/ 0 h 14"/>
                  <a:gd name="T20" fmla="*/ 10 w 10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2" y="8"/>
                      <a:pt x="2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2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3" y="8"/>
                      <a:pt x="3" y="8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2" name="Freeform 288">
                <a:extLst>
                  <a:ext uri="{FF2B5EF4-FFF2-40B4-BE49-F238E27FC236}">
                    <a16:creationId xmlns:a16="http://schemas.microsoft.com/office/drawing/2014/main" id="{BF4CA5B6-C964-CBDD-BBE3-73247C5E4A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2" y="1130"/>
                <a:ext cx="61" cy="50"/>
              </a:xfrm>
              <a:custGeom>
                <a:avLst/>
                <a:gdLst>
                  <a:gd name="T0" fmla="*/ 12 w 26"/>
                  <a:gd name="T1" fmla="*/ 1 h 21"/>
                  <a:gd name="T2" fmla="*/ 8 w 26"/>
                  <a:gd name="T3" fmla="*/ 3 h 21"/>
                  <a:gd name="T4" fmla="*/ 8 w 26"/>
                  <a:gd name="T5" fmla="*/ 3 h 21"/>
                  <a:gd name="T6" fmla="*/ 9 w 26"/>
                  <a:gd name="T7" fmla="*/ 4 h 21"/>
                  <a:gd name="T8" fmla="*/ 8 w 26"/>
                  <a:gd name="T9" fmla="*/ 7 h 21"/>
                  <a:gd name="T10" fmla="*/ 13 w 26"/>
                  <a:gd name="T11" fmla="*/ 12 h 21"/>
                  <a:gd name="T12" fmla="*/ 11 w 26"/>
                  <a:gd name="T13" fmla="*/ 16 h 21"/>
                  <a:gd name="T14" fmla="*/ 3 w 26"/>
                  <a:gd name="T15" fmla="*/ 12 h 21"/>
                  <a:gd name="T16" fmla="*/ 3 w 26"/>
                  <a:gd name="T17" fmla="*/ 12 h 21"/>
                  <a:gd name="T18" fmla="*/ 0 w 26"/>
                  <a:gd name="T19" fmla="*/ 17 h 21"/>
                  <a:gd name="T20" fmla="*/ 3 w 26"/>
                  <a:gd name="T21" fmla="*/ 18 h 21"/>
                  <a:gd name="T22" fmla="*/ 6 w 26"/>
                  <a:gd name="T23" fmla="*/ 21 h 21"/>
                  <a:gd name="T24" fmla="*/ 21 w 26"/>
                  <a:gd name="T25" fmla="*/ 17 h 21"/>
                  <a:gd name="T26" fmla="*/ 12 w 26"/>
                  <a:gd name="T27" fmla="*/ 1 h 21"/>
                  <a:gd name="T28" fmla="*/ 18 w 26"/>
                  <a:gd name="T29" fmla="*/ 0 h 21"/>
                  <a:gd name="T30" fmla="*/ 13 w 26"/>
                  <a:gd name="T31" fmla="*/ 1 h 21"/>
                  <a:gd name="T32" fmla="*/ 22 w 26"/>
                  <a:gd name="T33" fmla="*/ 17 h 21"/>
                  <a:gd name="T34" fmla="*/ 26 w 26"/>
                  <a:gd name="T35" fmla="*/ 16 h 21"/>
                  <a:gd name="T36" fmla="*/ 18 w 26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1">
                    <a:moveTo>
                      <a:pt x="12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9"/>
                      <a:pt x="12" y="10"/>
                      <a:pt x="13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5"/>
                      <a:pt x="5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9"/>
                      <a:pt x="6" y="20"/>
                      <a:pt x="6" y="21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1"/>
                      <a:pt x="17" y="5"/>
                      <a:pt x="12" y="1"/>
                    </a:cubicBezTo>
                    <a:moveTo>
                      <a:pt x="18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8" y="5"/>
                      <a:pt x="21" y="11"/>
                      <a:pt x="22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0"/>
                      <a:pt x="22" y="4"/>
                      <a:pt x="18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3" name="Freeform 289">
                <a:extLst>
                  <a:ext uri="{FF2B5EF4-FFF2-40B4-BE49-F238E27FC236}">
                    <a16:creationId xmlns:a16="http://schemas.microsoft.com/office/drawing/2014/main" id="{09FB7503-DAD7-BDD4-75C3-E658010A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132"/>
                <a:ext cx="24" cy="38"/>
              </a:xfrm>
              <a:custGeom>
                <a:avLst/>
                <a:gdLst>
                  <a:gd name="T0" fmla="*/ 1 w 10"/>
                  <a:gd name="T1" fmla="*/ 0 h 16"/>
                  <a:gd name="T2" fmla="*/ 0 w 10"/>
                  <a:gd name="T3" fmla="*/ 0 h 16"/>
                  <a:gd name="T4" fmla="*/ 9 w 10"/>
                  <a:gd name="T5" fmla="*/ 16 h 16"/>
                  <a:gd name="T6" fmla="*/ 10 w 10"/>
                  <a:gd name="T7" fmla="*/ 16 h 16"/>
                  <a:gd name="T8" fmla="*/ 1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8" y="10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0"/>
                      <a:pt x="6" y="4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4" name="Freeform 290">
                <a:extLst>
                  <a:ext uri="{FF2B5EF4-FFF2-40B4-BE49-F238E27FC236}">
                    <a16:creationId xmlns:a16="http://schemas.microsoft.com/office/drawing/2014/main" id="{5785CC19-99F7-BEC8-86B5-59C9DDB0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137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5" name="Freeform 291">
                <a:extLst>
                  <a:ext uri="{FF2B5EF4-FFF2-40B4-BE49-F238E27FC236}">
                    <a16:creationId xmlns:a16="http://schemas.microsoft.com/office/drawing/2014/main" id="{9C523345-FF64-950F-6952-6FF5B4084E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1165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6" name="Freeform 292">
                <a:extLst>
                  <a:ext uri="{FF2B5EF4-FFF2-40B4-BE49-F238E27FC236}">
                    <a16:creationId xmlns:a16="http://schemas.microsoft.com/office/drawing/2014/main" id="{981145C8-0985-A013-0C81-0C398F86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161"/>
                <a:ext cx="19" cy="45"/>
              </a:xfrm>
              <a:custGeom>
                <a:avLst/>
                <a:gdLst>
                  <a:gd name="T0" fmla="*/ 6 w 8"/>
                  <a:gd name="T1" fmla="*/ 0 h 19"/>
                  <a:gd name="T2" fmla="*/ 0 w 8"/>
                  <a:gd name="T3" fmla="*/ 2 h 19"/>
                  <a:gd name="T4" fmla="*/ 0 w 8"/>
                  <a:gd name="T5" fmla="*/ 4 h 19"/>
                  <a:gd name="T6" fmla="*/ 0 w 8"/>
                  <a:gd name="T7" fmla="*/ 4 h 19"/>
                  <a:gd name="T8" fmla="*/ 0 w 8"/>
                  <a:gd name="T9" fmla="*/ 4 h 19"/>
                  <a:gd name="T10" fmla="*/ 3 w 8"/>
                  <a:gd name="T11" fmla="*/ 19 h 19"/>
                  <a:gd name="T12" fmla="*/ 8 w 8"/>
                  <a:gd name="T13" fmla="*/ 18 h 19"/>
                  <a:gd name="T14" fmla="*/ 6 w 8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9"/>
                      <a:pt x="1" y="14"/>
                      <a:pt x="3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2"/>
                      <a:pt x="5" y="6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7" name="Freeform 293">
                <a:extLst>
                  <a:ext uri="{FF2B5EF4-FFF2-40B4-BE49-F238E27FC236}">
                    <a16:creationId xmlns:a16="http://schemas.microsoft.com/office/drawing/2014/main" id="{B82C5410-57EC-46FF-21BE-03276F5799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3" y="1144"/>
                <a:ext cx="61" cy="59"/>
              </a:xfrm>
              <a:custGeom>
                <a:avLst/>
                <a:gdLst>
                  <a:gd name="T0" fmla="*/ 6 w 26"/>
                  <a:gd name="T1" fmla="*/ 6 h 25"/>
                  <a:gd name="T2" fmla="*/ 1 w 26"/>
                  <a:gd name="T3" fmla="*/ 7 h 25"/>
                  <a:gd name="T4" fmla="*/ 3 w 26"/>
                  <a:gd name="T5" fmla="*/ 25 h 25"/>
                  <a:gd name="T6" fmla="*/ 7 w 26"/>
                  <a:gd name="T7" fmla="*/ 24 h 25"/>
                  <a:gd name="T8" fmla="*/ 6 w 26"/>
                  <a:gd name="T9" fmla="*/ 6 h 25"/>
                  <a:gd name="T10" fmla="*/ 24 w 26"/>
                  <a:gd name="T11" fmla="*/ 0 h 25"/>
                  <a:gd name="T12" fmla="*/ 7 w 26"/>
                  <a:gd name="T13" fmla="*/ 5 h 25"/>
                  <a:gd name="T14" fmla="*/ 8 w 26"/>
                  <a:gd name="T15" fmla="*/ 23 h 25"/>
                  <a:gd name="T16" fmla="*/ 14 w 26"/>
                  <a:gd name="T17" fmla="*/ 22 h 25"/>
                  <a:gd name="T18" fmla="*/ 13 w 26"/>
                  <a:gd name="T19" fmla="*/ 21 h 25"/>
                  <a:gd name="T20" fmla="*/ 16 w 26"/>
                  <a:gd name="T21" fmla="*/ 17 h 25"/>
                  <a:gd name="T22" fmla="*/ 20 w 26"/>
                  <a:gd name="T23" fmla="*/ 20 h 25"/>
                  <a:gd name="T24" fmla="*/ 25 w 26"/>
                  <a:gd name="T25" fmla="*/ 18 h 25"/>
                  <a:gd name="T26" fmla="*/ 26 w 26"/>
                  <a:gd name="T27" fmla="*/ 17 h 25"/>
                  <a:gd name="T28" fmla="*/ 24 w 26"/>
                  <a:gd name="T29" fmla="*/ 15 h 25"/>
                  <a:gd name="T30" fmla="*/ 21 w 26"/>
                  <a:gd name="T31" fmla="*/ 4 h 25"/>
                  <a:gd name="T32" fmla="*/ 23 w 26"/>
                  <a:gd name="T33" fmla="*/ 2 h 25"/>
                  <a:gd name="T34" fmla="*/ 24 w 26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5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13"/>
                      <a:pt x="1" y="19"/>
                      <a:pt x="3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18"/>
                      <a:pt x="4" y="12"/>
                      <a:pt x="6" y="6"/>
                    </a:cubicBezTo>
                    <a:moveTo>
                      <a:pt x="24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11"/>
                      <a:pt x="5" y="18"/>
                      <a:pt x="8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1"/>
                      <a:pt x="13" y="2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8" y="12"/>
                      <a:pt x="20" y="6"/>
                      <a:pt x="21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8" name="Freeform 294">
                <a:extLst>
                  <a:ext uri="{FF2B5EF4-FFF2-40B4-BE49-F238E27FC236}">
                    <a16:creationId xmlns:a16="http://schemas.microsoft.com/office/drawing/2014/main" id="{3F07739F-EFF3-C436-0BE9-CA21961C9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184"/>
                <a:ext cx="7" cy="3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9" name="Freeform 295">
                <a:extLst>
                  <a:ext uri="{FF2B5EF4-FFF2-40B4-BE49-F238E27FC236}">
                    <a16:creationId xmlns:a16="http://schemas.microsoft.com/office/drawing/2014/main" id="{2E90F989-C4C5-753B-744D-E832E17A0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156"/>
                <a:ext cx="10" cy="45"/>
              </a:xfrm>
              <a:custGeom>
                <a:avLst/>
                <a:gdLst>
                  <a:gd name="T0" fmla="*/ 3 w 4"/>
                  <a:gd name="T1" fmla="*/ 0 h 19"/>
                  <a:gd name="T2" fmla="*/ 2 w 4"/>
                  <a:gd name="T3" fmla="*/ 1 h 19"/>
                  <a:gd name="T4" fmla="*/ 3 w 4"/>
                  <a:gd name="T5" fmla="*/ 19 h 19"/>
                  <a:gd name="T6" fmla="*/ 4 w 4"/>
                  <a:gd name="T7" fmla="*/ 18 h 19"/>
                  <a:gd name="T8" fmla="*/ 3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7"/>
                      <a:pt x="0" y="13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" y="13"/>
                      <a:pt x="1" y="6"/>
                      <a:pt x="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0" name="Freeform 296">
                <a:extLst>
                  <a:ext uri="{FF2B5EF4-FFF2-40B4-BE49-F238E27FC236}">
                    <a16:creationId xmlns:a16="http://schemas.microsoft.com/office/drawing/2014/main" id="{09A33A3B-8E77-3D98-5553-09D06540C2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4" y="1137"/>
                <a:ext cx="68" cy="59"/>
              </a:xfrm>
              <a:custGeom>
                <a:avLst/>
                <a:gdLst>
                  <a:gd name="T0" fmla="*/ 3 w 29"/>
                  <a:gd name="T1" fmla="*/ 20 h 25"/>
                  <a:gd name="T2" fmla="*/ 0 w 29"/>
                  <a:gd name="T3" fmla="*/ 24 h 25"/>
                  <a:gd name="T4" fmla="*/ 1 w 29"/>
                  <a:gd name="T5" fmla="*/ 25 h 25"/>
                  <a:gd name="T6" fmla="*/ 7 w 29"/>
                  <a:gd name="T7" fmla="*/ 23 h 25"/>
                  <a:gd name="T8" fmla="*/ 3 w 29"/>
                  <a:gd name="T9" fmla="*/ 20 h 25"/>
                  <a:gd name="T10" fmla="*/ 23 w 29"/>
                  <a:gd name="T11" fmla="*/ 0 h 25"/>
                  <a:gd name="T12" fmla="*/ 22 w 29"/>
                  <a:gd name="T13" fmla="*/ 0 h 25"/>
                  <a:gd name="T14" fmla="*/ 20 w 29"/>
                  <a:gd name="T15" fmla="*/ 2 h 25"/>
                  <a:gd name="T16" fmla="*/ 18 w 29"/>
                  <a:gd name="T17" fmla="*/ 1 h 25"/>
                  <a:gd name="T18" fmla="*/ 11 w 29"/>
                  <a:gd name="T19" fmla="*/ 3 h 25"/>
                  <a:gd name="T20" fmla="*/ 10 w 29"/>
                  <a:gd name="T21" fmla="*/ 5 h 25"/>
                  <a:gd name="T22" fmla="*/ 8 w 29"/>
                  <a:gd name="T23" fmla="*/ 7 h 25"/>
                  <a:gd name="T24" fmla="*/ 11 w 29"/>
                  <a:gd name="T25" fmla="*/ 18 h 25"/>
                  <a:gd name="T26" fmla="*/ 13 w 29"/>
                  <a:gd name="T27" fmla="*/ 20 h 25"/>
                  <a:gd name="T28" fmla="*/ 14 w 29"/>
                  <a:gd name="T29" fmla="*/ 20 h 25"/>
                  <a:gd name="T30" fmla="*/ 15 w 29"/>
                  <a:gd name="T31" fmla="*/ 21 h 25"/>
                  <a:gd name="T32" fmla="*/ 22 w 29"/>
                  <a:gd name="T33" fmla="*/ 18 h 25"/>
                  <a:gd name="T34" fmla="*/ 19 w 29"/>
                  <a:gd name="T35" fmla="*/ 15 h 25"/>
                  <a:gd name="T36" fmla="*/ 16 w 29"/>
                  <a:gd name="T37" fmla="*/ 14 h 25"/>
                  <a:gd name="T38" fmla="*/ 16 w 29"/>
                  <a:gd name="T39" fmla="*/ 13 h 25"/>
                  <a:gd name="T40" fmla="*/ 15 w 29"/>
                  <a:gd name="T41" fmla="*/ 10 h 25"/>
                  <a:gd name="T42" fmla="*/ 15 w 29"/>
                  <a:gd name="T43" fmla="*/ 9 h 25"/>
                  <a:gd name="T44" fmla="*/ 17 w 29"/>
                  <a:gd name="T45" fmla="*/ 8 h 25"/>
                  <a:gd name="T46" fmla="*/ 19 w 29"/>
                  <a:gd name="T47" fmla="*/ 9 h 25"/>
                  <a:gd name="T48" fmla="*/ 19 w 29"/>
                  <a:gd name="T49" fmla="*/ 9 h 25"/>
                  <a:gd name="T50" fmla="*/ 27 w 29"/>
                  <a:gd name="T51" fmla="*/ 13 h 25"/>
                  <a:gd name="T52" fmla="*/ 29 w 29"/>
                  <a:gd name="T53" fmla="*/ 9 h 25"/>
                  <a:gd name="T54" fmla="*/ 24 w 29"/>
                  <a:gd name="T55" fmla="*/ 4 h 25"/>
                  <a:gd name="T56" fmla="*/ 25 w 29"/>
                  <a:gd name="T57" fmla="*/ 1 h 25"/>
                  <a:gd name="T58" fmla="*/ 24 w 29"/>
                  <a:gd name="T59" fmla="*/ 0 h 25"/>
                  <a:gd name="T60" fmla="*/ 23 w 29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5">
                    <a:moveTo>
                      <a:pt x="3" y="2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1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1"/>
                      <a:pt x="4" y="20"/>
                      <a:pt x="3" y="20"/>
                    </a:cubicBezTo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5"/>
                      <a:pt x="11" y="18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2"/>
                      <a:pt x="14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7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0"/>
                      <a:pt x="25" y="12"/>
                      <a:pt x="27" y="1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7"/>
                      <a:pt x="26" y="6"/>
                      <a:pt x="24" y="4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1" name="Freeform 297">
                <a:extLst>
                  <a:ext uri="{FF2B5EF4-FFF2-40B4-BE49-F238E27FC236}">
                    <a16:creationId xmlns:a16="http://schemas.microsoft.com/office/drawing/2014/main" id="{EF53C3DE-24CE-16F0-B42B-812080FA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132"/>
                <a:ext cx="159" cy="138"/>
              </a:xfrm>
              <a:custGeom>
                <a:avLst/>
                <a:gdLst>
                  <a:gd name="T0" fmla="*/ 52 w 67"/>
                  <a:gd name="T1" fmla="*/ 0 h 58"/>
                  <a:gd name="T2" fmla="*/ 55 w 67"/>
                  <a:gd name="T3" fmla="*/ 37 h 58"/>
                  <a:gd name="T4" fmla="*/ 49 w 67"/>
                  <a:gd name="T5" fmla="*/ 45 h 58"/>
                  <a:gd name="T6" fmla="*/ 38 w 67"/>
                  <a:gd name="T7" fmla="*/ 52 h 58"/>
                  <a:gd name="T8" fmla="*/ 27 w 67"/>
                  <a:gd name="T9" fmla="*/ 54 h 58"/>
                  <a:gd name="T10" fmla="*/ 17 w 67"/>
                  <a:gd name="T11" fmla="*/ 53 h 58"/>
                  <a:gd name="T12" fmla="*/ 11 w 67"/>
                  <a:gd name="T13" fmla="*/ 50 h 58"/>
                  <a:gd name="T14" fmla="*/ 11 w 67"/>
                  <a:gd name="T15" fmla="*/ 50 h 58"/>
                  <a:gd name="T16" fmla="*/ 8 w 67"/>
                  <a:gd name="T17" fmla="*/ 49 h 58"/>
                  <a:gd name="T18" fmla="*/ 5 w 67"/>
                  <a:gd name="T19" fmla="*/ 47 h 58"/>
                  <a:gd name="T20" fmla="*/ 0 w 67"/>
                  <a:gd name="T21" fmla="*/ 44 h 58"/>
                  <a:gd name="T22" fmla="*/ 9 w 67"/>
                  <a:gd name="T23" fmla="*/ 51 h 58"/>
                  <a:gd name="T24" fmla="*/ 12 w 67"/>
                  <a:gd name="T25" fmla="*/ 53 h 58"/>
                  <a:gd name="T26" fmla="*/ 15 w 67"/>
                  <a:gd name="T27" fmla="*/ 54 h 58"/>
                  <a:gd name="T28" fmla="*/ 21 w 67"/>
                  <a:gd name="T29" fmla="*/ 57 h 58"/>
                  <a:gd name="T30" fmla="*/ 31 w 67"/>
                  <a:gd name="T31" fmla="*/ 58 h 58"/>
                  <a:gd name="T32" fmla="*/ 42 w 67"/>
                  <a:gd name="T33" fmla="*/ 56 h 58"/>
                  <a:gd name="T34" fmla="*/ 53 w 67"/>
                  <a:gd name="T35" fmla="*/ 49 h 58"/>
                  <a:gd name="T36" fmla="*/ 59 w 67"/>
                  <a:gd name="T37" fmla="*/ 41 h 58"/>
                  <a:gd name="T38" fmla="*/ 52 w 67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58">
                    <a:moveTo>
                      <a:pt x="52" y="0"/>
                    </a:moveTo>
                    <a:cubicBezTo>
                      <a:pt x="60" y="10"/>
                      <a:pt x="62" y="25"/>
                      <a:pt x="55" y="37"/>
                    </a:cubicBezTo>
                    <a:cubicBezTo>
                      <a:pt x="54" y="40"/>
                      <a:pt x="52" y="43"/>
                      <a:pt x="49" y="45"/>
                    </a:cubicBezTo>
                    <a:cubicBezTo>
                      <a:pt x="46" y="48"/>
                      <a:pt x="42" y="51"/>
                      <a:pt x="38" y="52"/>
                    </a:cubicBezTo>
                    <a:cubicBezTo>
                      <a:pt x="34" y="54"/>
                      <a:pt x="30" y="54"/>
                      <a:pt x="27" y="54"/>
                    </a:cubicBezTo>
                    <a:cubicBezTo>
                      <a:pt x="23" y="54"/>
                      <a:pt x="20" y="54"/>
                      <a:pt x="17" y="53"/>
                    </a:cubicBezTo>
                    <a:cubicBezTo>
                      <a:pt x="15" y="52"/>
                      <a:pt x="13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9" y="49"/>
                      <a:pt x="8" y="49"/>
                    </a:cubicBezTo>
                    <a:cubicBezTo>
                      <a:pt x="7" y="48"/>
                      <a:pt x="6" y="48"/>
                      <a:pt x="5" y="47"/>
                    </a:cubicBezTo>
                    <a:cubicBezTo>
                      <a:pt x="3" y="46"/>
                      <a:pt x="2" y="45"/>
                      <a:pt x="0" y="44"/>
                    </a:cubicBezTo>
                    <a:cubicBezTo>
                      <a:pt x="2" y="47"/>
                      <a:pt x="6" y="49"/>
                      <a:pt x="9" y="51"/>
                    </a:cubicBezTo>
                    <a:cubicBezTo>
                      <a:pt x="10" y="52"/>
                      <a:pt x="11" y="52"/>
                      <a:pt x="12" y="53"/>
                    </a:cubicBezTo>
                    <a:cubicBezTo>
                      <a:pt x="13" y="53"/>
                      <a:pt x="14" y="54"/>
                      <a:pt x="15" y="54"/>
                    </a:cubicBezTo>
                    <a:cubicBezTo>
                      <a:pt x="17" y="55"/>
                      <a:pt x="19" y="56"/>
                      <a:pt x="21" y="57"/>
                    </a:cubicBezTo>
                    <a:cubicBezTo>
                      <a:pt x="24" y="58"/>
                      <a:pt x="27" y="58"/>
                      <a:pt x="31" y="58"/>
                    </a:cubicBezTo>
                    <a:cubicBezTo>
                      <a:pt x="34" y="58"/>
                      <a:pt x="38" y="58"/>
                      <a:pt x="42" y="56"/>
                    </a:cubicBezTo>
                    <a:cubicBezTo>
                      <a:pt x="46" y="55"/>
                      <a:pt x="50" y="52"/>
                      <a:pt x="53" y="49"/>
                    </a:cubicBezTo>
                    <a:cubicBezTo>
                      <a:pt x="56" y="47"/>
                      <a:pt x="58" y="44"/>
                      <a:pt x="59" y="41"/>
                    </a:cubicBezTo>
                    <a:cubicBezTo>
                      <a:pt x="67" y="27"/>
                      <a:pt x="63" y="10"/>
                      <a:pt x="5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2" name="Freeform 298">
                <a:extLst>
                  <a:ext uri="{FF2B5EF4-FFF2-40B4-BE49-F238E27FC236}">
                    <a16:creationId xmlns:a16="http://schemas.microsoft.com/office/drawing/2014/main" id="{BCC763CB-B1E5-AA55-B4FC-02BE68B42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094"/>
                <a:ext cx="125" cy="157"/>
              </a:xfrm>
              <a:custGeom>
                <a:avLst/>
                <a:gdLst>
                  <a:gd name="T0" fmla="*/ 9 w 53"/>
                  <a:gd name="T1" fmla="*/ 22 h 66"/>
                  <a:gd name="T2" fmla="*/ 22 w 53"/>
                  <a:gd name="T3" fmla="*/ 66 h 66"/>
                  <a:gd name="T4" fmla="*/ 53 w 53"/>
                  <a:gd name="T5" fmla="*/ 9 h 66"/>
                  <a:gd name="T6" fmla="*/ 9 w 53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66">
                    <a:moveTo>
                      <a:pt x="9" y="22"/>
                    </a:moveTo>
                    <a:cubicBezTo>
                      <a:pt x="0" y="38"/>
                      <a:pt x="6" y="58"/>
                      <a:pt x="22" y="66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37" y="0"/>
                      <a:pt x="17" y="6"/>
                      <a:pt x="9" y="2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3" name="Freeform 299">
                <a:extLst>
                  <a:ext uri="{FF2B5EF4-FFF2-40B4-BE49-F238E27FC236}">
                    <a16:creationId xmlns:a16="http://schemas.microsoft.com/office/drawing/2014/main" id="{CA00AFEE-0CA2-06E1-1FC6-428AF3040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5"/>
                <a:ext cx="126" cy="148"/>
              </a:xfrm>
              <a:custGeom>
                <a:avLst/>
                <a:gdLst>
                  <a:gd name="T0" fmla="*/ 44 w 53"/>
                  <a:gd name="T1" fmla="*/ 44 h 62"/>
                  <a:gd name="T2" fmla="*/ 38 w 53"/>
                  <a:gd name="T3" fmla="*/ 52 h 62"/>
                  <a:gd name="T4" fmla="*/ 27 w 53"/>
                  <a:gd name="T5" fmla="*/ 59 h 62"/>
                  <a:gd name="T6" fmla="*/ 6 w 53"/>
                  <a:gd name="T7" fmla="*/ 60 h 62"/>
                  <a:gd name="T8" fmla="*/ 0 w 53"/>
                  <a:gd name="T9" fmla="*/ 57 h 62"/>
                  <a:gd name="T10" fmla="*/ 31 w 53"/>
                  <a:gd name="T11" fmla="*/ 0 h 62"/>
                  <a:gd name="T12" fmla="*/ 33 w 53"/>
                  <a:gd name="T13" fmla="*/ 1 h 62"/>
                  <a:gd name="T14" fmla="*/ 44 w 53"/>
                  <a:gd name="T1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44" y="44"/>
                    </a:moveTo>
                    <a:cubicBezTo>
                      <a:pt x="43" y="47"/>
                      <a:pt x="41" y="50"/>
                      <a:pt x="38" y="52"/>
                    </a:cubicBezTo>
                    <a:cubicBezTo>
                      <a:pt x="35" y="55"/>
                      <a:pt x="31" y="58"/>
                      <a:pt x="27" y="59"/>
                    </a:cubicBezTo>
                    <a:cubicBezTo>
                      <a:pt x="20" y="62"/>
                      <a:pt x="13" y="62"/>
                      <a:pt x="6" y="60"/>
                    </a:cubicBezTo>
                    <a:cubicBezTo>
                      <a:pt x="4" y="59"/>
                      <a:pt x="2" y="58"/>
                      <a:pt x="0" y="5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1"/>
                      <a:pt x="33" y="1"/>
                    </a:cubicBezTo>
                    <a:cubicBezTo>
                      <a:pt x="48" y="10"/>
                      <a:pt x="53" y="29"/>
                      <a:pt x="44" y="4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4" name="Freeform 300">
                <a:extLst>
                  <a:ext uri="{FF2B5EF4-FFF2-40B4-BE49-F238E27FC236}">
                    <a16:creationId xmlns:a16="http://schemas.microsoft.com/office/drawing/2014/main" id="{91A9B4DE-84CF-80AC-2B3B-9D7792DD5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1087"/>
                <a:ext cx="175" cy="178"/>
              </a:xfrm>
              <a:custGeom>
                <a:avLst/>
                <a:gdLst>
                  <a:gd name="T0" fmla="*/ 53 w 74"/>
                  <a:gd name="T1" fmla="*/ 9 h 75"/>
                  <a:gd name="T2" fmla="*/ 8 w 74"/>
                  <a:gd name="T3" fmla="*/ 22 h 75"/>
                  <a:gd name="T4" fmla="*/ 21 w 74"/>
                  <a:gd name="T5" fmla="*/ 66 h 75"/>
                  <a:gd name="T6" fmla="*/ 66 w 74"/>
                  <a:gd name="T7" fmla="*/ 53 h 75"/>
                  <a:gd name="T8" fmla="*/ 53 w 74"/>
                  <a:gd name="T9" fmla="*/ 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53" y="9"/>
                    </a:moveTo>
                    <a:cubicBezTo>
                      <a:pt x="37" y="0"/>
                      <a:pt x="17" y="6"/>
                      <a:pt x="8" y="22"/>
                    </a:cubicBezTo>
                    <a:cubicBezTo>
                      <a:pt x="0" y="38"/>
                      <a:pt x="5" y="58"/>
                      <a:pt x="21" y="66"/>
                    </a:cubicBezTo>
                    <a:cubicBezTo>
                      <a:pt x="37" y="75"/>
                      <a:pt x="57" y="69"/>
                      <a:pt x="66" y="53"/>
                    </a:cubicBezTo>
                    <a:cubicBezTo>
                      <a:pt x="74" y="37"/>
                      <a:pt x="69" y="17"/>
                      <a:pt x="53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5" name="Freeform 301">
                <a:extLst>
                  <a:ext uri="{FF2B5EF4-FFF2-40B4-BE49-F238E27FC236}">
                    <a16:creationId xmlns:a16="http://schemas.microsoft.com/office/drawing/2014/main" id="{E88AF622-781A-14A8-0A8E-198C3FA99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101"/>
                <a:ext cx="105" cy="131"/>
              </a:xfrm>
              <a:custGeom>
                <a:avLst/>
                <a:gdLst>
                  <a:gd name="T0" fmla="*/ 7 w 44"/>
                  <a:gd name="T1" fmla="*/ 18 h 55"/>
                  <a:gd name="T2" fmla="*/ 18 w 44"/>
                  <a:gd name="T3" fmla="*/ 55 h 55"/>
                  <a:gd name="T4" fmla="*/ 44 w 44"/>
                  <a:gd name="T5" fmla="*/ 8 h 55"/>
                  <a:gd name="T6" fmla="*/ 7 w 44"/>
                  <a:gd name="T7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7" y="18"/>
                    </a:moveTo>
                    <a:cubicBezTo>
                      <a:pt x="0" y="32"/>
                      <a:pt x="5" y="48"/>
                      <a:pt x="18" y="55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31" y="0"/>
                      <a:pt x="14" y="5"/>
                      <a:pt x="7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6" name="Freeform 302">
                <a:extLst>
                  <a:ext uri="{FF2B5EF4-FFF2-40B4-BE49-F238E27FC236}">
                    <a16:creationId xmlns:a16="http://schemas.microsoft.com/office/drawing/2014/main" id="{2DB84CF9-60F6-A0B9-75FD-CD833A9D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120"/>
                <a:ext cx="104" cy="131"/>
              </a:xfrm>
              <a:custGeom>
                <a:avLst/>
                <a:gdLst>
                  <a:gd name="T0" fmla="*/ 26 w 44"/>
                  <a:gd name="T1" fmla="*/ 0 h 55"/>
                  <a:gd name="T2" fmla="*/ 0 w 44"/>
                  <a:gd name="T3" fmla="*/ 47 h 55"/>
                  <a:gd name="T4" fmla="*/ 37 w 44"/>
                  <a:gd name="T5" fmla="*/ 37 h 55"/>
                  <a:gd name="T6" fmla="*/ 26 w 44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5">
                    <a:moveTo>
                      <a:pt x="26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3" y="55"/>
                      <a:pt x="30" y="50"/>
                      <a:pt x="37" y="37"/>
                    </a:cubicBezTo>
                    <a:cubicBezTo>
                      <a:pt x="44" y="23"/>
                      <a:pt x="39" y="7"/>
                      <a:pt x="26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7" name="Freeform 303">
                <a:extLst>
                  <a:ext uri="{FF2B5EF4-FFF2-40B4-BE49-F238E27FC236}">
                    <a16:creationId xmlns:a16="http://schemas.microsoft.com/office/drawing/2014/main" id="{6540B04D-ACB7-ABA4-F43E-F98DDED2D4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32" y="1113"/>
                <a:ext cx="123" cy="126"/>
              </a:xfrm>
              <a:custGeom>
                <a:avLst/>
                <a:gdLst>
                  <a:gd name="T0" fmla="*/ 15 w 52"/>
                  <a:gd name="T1" fmla="*/ 47 h 53"/>
                  <a:gd name="T2" fmla="*/ 6 w 52"/>
                  <a:gd name="T3" fmla="*/ 15 h 53"/>
                  <a:gd name="T4" fmla="*/ 37 w 52"/>
                  <a:gd name="T5" fmla="*/ 6 h 53"/>
                  <a:gd name="T6" fmla="*/ 46 w 52"/>
                  <a:gd name="T7" fmla="*/ 38 h 53"/>
                  <a:gd name="T8" fmla="*/ 15 w 52"/>
                  <a:gd name="T9" fmla="*/ 47 h 53"/>
                  <a:gd name="T10" fmla="*/ 37 w 52"/>
                  <a:gd name="T11" fmla="*/ 7 h 53"/>
                  <a:gd name="T12" fmla="*/ 7 w 52"/>
                  <a:gd name="T13" fmla="*/ 16 h 53"/>
                  <a:gd name="T14" fmla="*/ 15 w 52"/>
                  <a:gd name="T15" fmla="*/ 46 h 53"/>
                  <a:gd name="T16" fmla="*/ 45 w 52"/>
                  <a:gd name="T17" fmla="*/ 37 h 53"/>
                  <a:gd name="T18" fmla="*/ 37 w 52"/>
                  <a:gd name="T1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15" y="47"/>
                    </a:moveTo>
                    <a:cubicBezTo>
                      <a:pt x="4" y="41"/>
                      <a:pt x="0" y="27"/>
                      <a:pt x="6" y="15"/>
                    </a:cubicBezTo>
                    <a:cubicBezTo>
                      <a:pt x="12" y="4"/>
                      <a:pt x="26" y="0"/>
                      <a:pt x="37" y="6"/>
                    </a:cubicBezTo>
                    <a:cubicBezTo>
                      <a:pt x="48" y="12"/>
                      <a:pt x="52" y="26"/>
                      <a:pt x="46" y="38"/>
                    </a:cubicBezTo>
                    <a:cubicBezTo>
                      <a:pt x="40" y="49"/>
                      <a:pt x="26" y="53"/>
                      <a:pt x="15" y="47"/>
                    </a:cubicBezTo>
                    <a:moveTo>
                      <a:pt x="37" y="7"/>
                    </a:moveTo>
                    <a:cubicBezTo>
                      <a:pt x="26" y="1"/>
                      <a:pt x="12" y="5"/>
                      <a:pt x="7" y="16"/>
                    </a:cubicBezTo>
                    <a:cubicBezTo>
                      <a:pt x="1" y="27"/>
                      <a:pt x="5" y="40"/>
                      <a:pt x="15" y="46"/>
                    </a:cubicBezTo>
                    <a:cubicBezTo>
                      <a:pt x="26" y="52"/>
                      <a:pt x="39" y="48"/>
                      <a:pt x="45" y="37"/>
                    </a:cubicBezTo>
                    <a:cubicBezTo>
                      <a:pt x="51" y="26"/>
                      <a:pt x="47" y="13"/>
                      <a:pt x="37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8" name="Freeform 304">
                <a:extLst>
                  <a:ext uri="{FF2B5EF4-FFF2-40B4-BE49-F238E27FC236}">
                    <a16:creationId xmlns:a16="http://schemas.microsoft.com/office/drawing/2014/main" id="{AB6E23E7-6253-58D5-15BC-BC70DC821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134"/>
                <a:ext cx="69" cy="84"/>
              </a:xfrm>
              <a:custGeom>
                <a:avLst/>
                <a:gdLst>
                  <a:gd name="T0" fmla="*/ 10 w 29"/>
                  <a:gd name="T1" fmla="*/ 6 h 35"/>
                  <a:gd name="T2" fmla="*/ 21 w 29"/>
                  <a:gd name="T3" fmla="*/ 3 h 35"/>
                  <a:gd name="T4" fmla="*/ 22 w 29"/>
                  <a:gd name="T5" fmla="*/ 0 h 35"/>
                  <a:gd name="T6" fmla="*/ 26 w 29"/>
                  <a:gd name="T7" fmla="*/ 2 h 35"/>
                  <a:gd name="T8" fmla="*/ 24 w 29"/>
                  <a:gd name="T9" fmla="*/ 5 h 35"/>
                  <a:gd name="T10" fmla="*/ 29 w 29"/>
                  <a:gd name="T11" fmla="*/ 10 h 35"/>
                  <a:gd name="T12" fmla="*/ 27 w 29"/>
                  <a:gd name="T13" fmla="*/ 14 h 35"/>
                  <a:gd name="T14" fmla="*/ 19 w 29"/>
                  <a:gd name="T15" fmla="*/ 10 h 35"/>
                  <a:gd name="T16" fmla="*/ 15 w 29"/>
                  <a:gd name="T17" fmla="*/ 10 h 35"/>
                  <a:gd name="T18" fmla="*/ 15 w 29"/>
                  <a:gd name="T19" fmla="*/ 11 h 35"/>
                  <a:gd name="T20" fmla="*/ 16 w 29"/>
                  <a:gd name="T21" fmla="*/ 14 h 35"/>
                  <a:gd name="T22" fmla="*/ 19 w 29"/>
                  <a:gd name="T23" fmla="*/ 16 h 35"/>
                  <a:gd name="T24" fmla="*/ 21 w 29"/>
                  <a:gd name="T25" fmla="*/ 27 h 35"/>
                  <a:gd name="T26" fmla="*/ 20 w 29"/>
                  <a:gd name="T27" fmla="*/ 28 h 35"/>
                  <a:gd name="T28" fmla="*/ 9 w 29"/>
                  <a:gd name="T29" fmla="*/ 32 h 35"/>
                  <a:gd name="T30" fmla="*/ 8 w 29"/>
                  <a:gd name="T31" fmla="*/ 35 h 35"/>
                  <a:gd name="T32" fmla="*/ 4 w 29"/>
                  <a:gd name="T33" fmla="*/ 33 h 35"/>
                  <a:gd name="T34" fmla="*/ 6 w 29"/>
                  <a:gd name="T35" fmla="*/ 30 h 35"/>
                  <a:gd name="T36" fmla="*/ 0 w 29"/>
                  <a:gd name="T37" fmla="*/ 25 h 35"/>
                  <a:gd name="T38" fmla="*/ 3 w 29"/>
                  <a:gd name="T39" fmla="*/ 21 h 35"/>
                  <a:gd name="T40" fmla="*/ 11 w 29"/>
                  <a:gd name="T41" fmla="*/ 26 h 35"/>
                  <a:gd name="T42" fmla="*/ 15 w 29"/>
                  <a:gd name="T43" fmla="*/ 25 h 35"/>
                  <a:gd name="T44" fmla="*/ 15 w 29"/>
                  <a:gd name="T45" fmla="*/ 24 h 35"/>
                  <a:gd name="T46" fmla="*/ 14 w 29"/>
                  <a:gd name="T47" fmla="*/ 21 h 35"/>
                  <a:gd name="T48" fmla="*/ 11 w 29"/>
                  <a:gd name="T49" fmla="*/ 19 h 35"/>
                  <a:gd name="T50" fmla="*/ 8 w 29"/>
                  <a:gd name="T51" fmla="*/ 8 h 35"/>
                  <a:gd name="T52" fmla="*/ 10 w 29"/>
                  <a:gd name="T5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35">
                    <a:moveTo>
                      <a:pt x="10" y="6"/>
                    </a:moveTo>
                    <a:cubicBezTo>
                      <a:pt x="13" y="1"/>
                      <a:pt x="17" y="1"/>
                      <a:pt x="21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3"/>
                      <a:pt x="21" y="11"/>
                      <a:pt x="19" y="10"/>
                    </a:cubicBezTo>
                    <a:cubicBezTo>
                      <a:pt x="17" y="8"/>
                      <a:pt x="16" y="8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4" y="13"/>
                      <a:pt x="16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4" y="19"/>
                      <a:pt x="23" y="24"/>
                      <a:pt x="21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7" y="34"/>
                      <a:pt x="13" y="34"/>
                      <a:pt x="9" y="32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8"/>
                      <a:pt x="2" y="27"/>
                      <a:pt x="0" y="2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7" y="24"/>
                      <a:pt x="11" y="26"/>
                    </a:cubicBezTo>
                    <a:cubicBezTo>
                      <a:pt x="12" y="26"/>
                      <a:pt x="14" y="27"/>
                      <a:pt x="15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2"/>
                      <a:pt x="14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5" y="16"/>
                      <a:pt x="7" y="10"/>
                      <a:pt x="8" y="8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9" name="Freeform 305">
                <a:extLst>
                  <a:ext uri="{FF2B5EF4-FFF2-40B4-BE49-F238E27FC236}">
                    <a16:creationId xmlns:a16="http://schemas.microsoft.com/office/drawing/2014/main" id="{B7A55D5D-BD84-979F-5764-621C12B8A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5" y="1101"/>
                <a:ext cx="107" cy="38"/>
              </a:xfrm>
              <a:custGeom>
                <a:avLst/>
                <a:gdLst>
                  <a:gd name="T0" fmla="*/ 3 w 45"/>
                  <a:gd name="T1" fmla="*/ 11 h 16"/>
                  <a:gd name="T2" fmla="*/ 0 w 45"/>
                  <a:gd name="T3" fmla="*/ 16 h 16"/>
                  <a:gd name="T4" fmla="*/ 0 w 45"/>
                  <a:gd name="T5" fmla="*/ 16 h 16"/>
                  <a:gd name="T6" fmla="*/ 3 w 45"/>
                  <a:gd name="T7" fmla="*/ 11 h 16"/>
                  <a:gd name="T8" fmla="*/ 37 w 45"/>
                  <a:gd name="T9" fmla="*/ 0 h 16"/>
                  <a:gd name="T10" fmla="*/ 37 w 45"/>
                  <a:gd name="T11" fmla="*/ 0 h 16"/>
                  <a:gd name="T12" fmla="*/ 45 w 45"/>
                  <a:gd name="T13" fmla="*/ 3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3" y="11"/>
                    </a:moveTo>
                    <a:cubicBezTo>
                      <a:pt x="2" y="13"/>
                      <a:pt x="1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3"/>
                      <a:pt x="3" y="11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0" y="0"/>
                      <a:pt x="42" y="1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0" name="Freeform 306">
                <a:extLst>
                  <a:ext uri="{FF2B5EF4-FFF2-40B4-BE49-F238E27FC236}">
                    <a16:creationId xmlns:a16="http://schemas.microsoft.com/office/drawing/2014/main" id="{00188E3E-41CD-41FD-5365-A1F129B2A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1101"/>
                <a:ext cx="107" cy="38"/>
              </a:xfrm>
              <a:custGeom>
                <a:avLst/>
                <a:gdLst>
                  <a:gd name="T0" fmla="*/ 37 w 45"/>
                  <a:gd name="T1" fmla="*/ 0 h 16"/>
                  <a:gd name="T2" fmla="*/ 5 w 45"/>
                  <a:gd name="T3" fmla="*/ 9 h 16"/>
                  <a:gd name="T4" fmla="*/ 3 w 45"/>
                  <a:gd name="T5" fmla="*/ 11 h 16"/>
                  <a:gd name="T6" fmla="*/ 0 w 45"/>
                  <a:gd name="T7" fmla="*/ 16 h 16"/>
                  <a:gd name="T8" fmla="*/ 9 w 45"/>
                  <a:gd name="T9" fmla="*/ 13 h 16"/>
                  <a:gd name="T10" fmla="*/ 29 w 45"/>
                  <a:gd name="T11" fmla="*/ 4 h 16"/>
                  <a:gd name="T12" fmla="*/ 36 w 45"/>
                  <a:gd name="T13" fmla="*/ 5 h 16"/>
                  <a:gd name="T14" fmla="*/ 45 w 45"/>
                  <a:gd name="T15" fmla="*/ 3 h 16"/>
                  <a:gd name="T16" fmla="*/ 37 w 4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6">
                    <a:moveTo>
                      <a:pt x="37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4" y="11"/>
                      <a:pt x="3" y="11"/>
                    </a:cubicBezTo>
                    <a:cubicBezTo>
                      <a:pt x="2" y="13"/>
                      <a:pt x="1" y="14"/>
                      <a:pt x="0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4" y="7"/>
                      <a:pt x="21" y="4"/>
                      <a:pt x="29" y="4"/>
                    </a:cubicBezTo>
                    <a:cubicBezTo>
                      <a:pt x="31" y="4"/>
                      <a:pt x="34" y="5"/>
                      <a:pt x="36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1"/>
                      <a:pt x="40" y="0"/>
                      <a:pt x="3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1" name="Freeform 307">
                <a:extLst>
                  <a:ext uri="{FF2B5EF4-FFF2-40B4-BE49-F238E27FC236}">
                    <a16:creationId xmlns:a16="http://schemas.microsoft.com/office/drawing/2014/main" id="{C3341F5A-3217-76B4-0AD6-87298B170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111"/>
                <a:ext cx="64" cy="21"/>
              </a:xfrm>
              <a:custGeom>
                <a:avLst/>
                <a:gdLst>
                  <a:gd name="T0" fmla="*/ 20 w 27"/>
                  <a:gd name="T1" fmla="*/ 0 h 9"/>
                  <a:gd name="T2" fmla="*/ 0 w 27"/>
                  <a:gd name="T3" fmla="*/ 9 h 9"/>
                  <a:gd name="T4" fmla="*/ 27 w 27"/>
                  <a:gd name="T5" fmla="*/ 1 h 9"/>
                  <a:gd name="T6" fmla="*/ 20 w 2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0" y="0"/>
                    </a:moveTo>
                    <a:cubicBezTo>
                      <a:pt x="12" y="0"/>
                      <a:pt x="5" y="3"/>
                      <a:pt x="0" y="9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2" name="Freeform 308">
                <a:extLst>
                  <a:ext uri="{FF2B5EF4-FFF2-40B4-BE49-F238E27FC236}">
                    <a16:creationId xmlns:a16="http://schemas.microsoft.com/office/drawing/2014/main" id="{162BE413-CA6B-29BF-628A-63C706D92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125"/>
                <a:ext cx="16" cy="38"/>
              </a:xfrm>
              <a:custGeom>
                <a:avLst/>
                <a:gdLst>
                  <a:gd name="T0" fmla="*/ 0 w 7"/>
                  <a:gd name="T1" fmla="*/ 0 h 16"/>
                  <a:gd name="T2" fmla="*/ 0 w 7"/>
                  <a:gd name="T3" fmla="*/ 0 h 16"/>
                  <a:gd name="T4" fmla="*/ 7 w 7"/>
                  <a:gd name="T5" fmla="*/ 16 h 16"/>
                  <a:gd name="T6" fmla="*/ 7 w 7"/>
                  <a:gd name="T7" fmla="*/ 16 h 16"/>
                  <a:gd name="T8" fmla="*/ 0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6" y="10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0"/>
                      <a:pt x="4" y="5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3" name="Freeform 309">
                <a:extLst>
                  <a:ext uri="{FF2B5EF4-FFF2-40B4-BE49-F238E27FC236}">
                    <a16:creationId xmlns:a16="http://schemas.microsoft.com/office/drawing/2014/main" id="{4590BDD6-46CB-78EC-B21E-6E37CE52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125"/>
                <a:ext cx="30" cy="43"/>
              </a:xfrm>
              <a:custGeom>
                <a:avLst/>
                <a:gdLst>
                  <a:gd name="T0" fmla="*/ 6 w 13"/>
                  <a:gd name="T1" fmla="*/ 0 h 18"/>
                  <a:gd name="T2" fmla="*/ 0 w 13"/>
                  <a:gd name="T3" fmla="*/ 2 h 18"/>
                  <a:gd name="T4" fmla="*/ 8 w 13"/>
                  <a:gd name="T5" fmla="*/ 18 h 18"/>
                  <a:gd name="T6" fmla="*/ 13 w 13"/>
                  <a:gd name="T7" fmla="*/ 16 h 18"/>
                  <a:gd name="T8" fmla="*/ 6 w 1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8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0"/>
                      <a:pt x="10" y="5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4" name="Freeform 310">
                <a:extLst>
                  <a:ext uri="{FF2B5EF4-FFF2-40B4-BE49-F238E27FC236}">
                    <a16:creationId xmlns:a16="http://schemas.microsoft.com/office/drawing/2014/main" id="{57A4DF72-EF8F-6FD3-A8A3-ADACFEAC38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1" y="1137"/>
                <a:ext cx="24" cy="33"/>
              </a:xfrm>
              <a:custGeom>
                <a:avLst/>
                <a:gdLst>
                  <a:gd name="T0" fmla="*/ 3 w 10"/>
                  <a:gd name="T1" fmla="*/ 8 h 14"/>
                  <a:gd name="T2" fmla="*/ 1 w 10"/>
                  <a:gd name="T3" fmla="*/ 9 h 14"/>
                  <a:gd name="T4" fmla="*/ 1 w 10"/>
                  <a:gd name="T5" fmla="*/ 10 h 14"/>
                  <a:gd name="T6" fmla="*/ 2 w 10"/>
                  <a:gd name="T7" fmla="*/ 13 h 14"/>
                  <a:gd name="T8" fmla="*/ 2 w 10"/>
                  <a:gd name="T9" fmla="*/ 14 h 14"/>
                  <a:gd name="T10" fmla="*/ 5 w 10"/>
                  <a:gd name="T11" fmla="*/ 9 h 14"/>
                  <a:gd name="T12" fmla="*/ 3 w 10"/>
                  <a:gd name="T13" fmla="*/ 8 h 14"/>
                  <a:gd name="T14" fmla="*/ 10 w 10"/>
                  <a:gd name="T15" fmla="*/ 0 h 14"/>
                  <a:gd name="T16" fmla="*/ 9 w 10"/>
                  <a:gd name="T17" fmla="*/ 0 h 14"/>
                  <a:gd name="T18" fmla="*/ 10 w 10"/>
                  <a:gd name="T19" fmla="*/ 0 h 14"/>
                  <a:gd name="T20" fmla="*/ 10 w 10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2" y="8"/>
                      <a:pt x="2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2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5" name="Freeform 311">
                <a:extLst>
                  <a:ext uri="{FF2B5EF4-FFF2-40B4-BE49-F238E27FC236}">
                    <a16:creationId xmlns:a16="http://schemas.microsoft.com/office/drawing/2014/main" id="{BCFD32BA-DB12-6770-2EF3-3B41523345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6" y="1130"/>
                <a:ext cx="62" cy="50"/>
              </a:xfrm>
              <a:custGeom>
                <a:avLst/>
                <a:gdLst>
                  <a:gd name="T0" fmla="*/ 12 w 26"/>
                  <a:gd name="T1" fmla="*/ 1 h 21"/>
                  <a:gd name="T2" fmla="*/ 8 w 26"/>
                  <a:gd name="T3" fmla="*/ 3 h 21"/>
                  <a:gd name="T4" fmla="*/ 8 w 26"/>
                  <a:gd name="T5" fmla="*/ 3 h 21"/>
                  <a:gd name="T6" fmla="*/ 10 w 26"/>
                  <a:gd name="T7" fmla="*/ 4 h 21"/>
                  <a:gd name="T8" fmla="*/ 8 w 26"/>
                  <a:gd name="T9" fmla="*/ 7 h 21"/>
                  <a:gd name="T10" fmla="*/ 13 w 26"/>
                  <a:gd name="T11" fmla="*/ 12 h 21"/>
                  <a:gd name="T12" fmla="*/ 11 w 26"/>
                  <a:gd name="T13" fmla="*/ 16 h 21"/>
                  <a:gd name="T14" fmla="*/ 3 w 26"/>
                  <a:gd name="T15" fmla="*/ 12 h 21"/>
                  <a:gd name="T16" fmla="*/ 3 w 26"/>
                  <a:gd name="T17" fmla="*/ 12 h 21"/>
                  <a:gd name="T18" fmla="*/ 0 w 26"/>
                  <a:gd name="T19" fmla="*/ 17 h 21"/>
                  <a:gd name="T20" fmla="*/ 3 w 26"/>
                  <a:gd name="T21" fmla="*/ 18 h 21"/>
                  <a:gd name="T22" fmla="*/ 6 w 26"/>
                  <a:gd name="T23" fmla="*/ 21 h 21"/>
                  <a:gd name="T24" fmla="*/ 21 w 26"/>
                  <a:gd name="T25" fmla="*/ 17 h 21"/>
                  <a:gd name="T26" fmla="*/ 12 w 26"/>
                  <a:gd name="T27" fmla="*/ 1 h 21"/>
                  <a:gd name="T28" fmla="*/ 18 w 26"/>
                  <a:gd name="T29" fmla="*/ 0 h 21"/>
                  <a:gd name="T30" fmla="*/ 13 w 26"/>
                  <a:gd name="T31" fmla="*/ 1 h 21"/>
                  <a:gd name="T32" fmla="*/ 22 w 26"/>
                  <a:gd name="T33" fmla="*/ 17 h 21"/>
                  <a:gd name="T34" fmla="*/ 26 w 26"/>
                  <a:gd name="T35" fmla="*/ 16 h 21"/>
                  <a:gd name="T36" fmla="*/ 18 w 26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1">
                    <a:moveTo>
                      <a:pt x="12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9"/>
                      <a:pt x="12" y="10"/>
                      <a:pt x="13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5"/>
                      <a:pt x="5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9"/>
                      <a:pt x="6" y="20"/>
                      <a:pt x="6" y="21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1"/>
                      <a:pt x="17" y="5"/>
                      <a:pt x="12" y="1"/>
                    </a:cubicBezTo>
                    <a:moveTo>
                      <a:pt x="18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8" y="5"/>
                      <a:pt x="21" y="11"/>
                      <a:pt x="22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0"/>
                      <a:pt x="22" y="4"/>
                      <a:pt x="18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6" name="Freeform 312">
                <a:extLst>
                  <a:ext uri="{FF2B5EF4-FFF2-40B4-BE49-F238E27FC236}">
                    <a16:creationId xmlns:a16="http://schemas.microsoft.com/office/drawing/2014/main" id="{2B167773-656A-8614-CFB5-3E488FB69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132"/>
                <a:ext cx="23" cy="38"/>
              </a:xfrm>
              <a:custGeom>
                <a:avLst/>
                <a:gdLst>
                  <a:gd name="T0" fmla="*/ 1 w 10"/>
                  <a:gd name="T1" fmla="*/ 0 h 16"/>
                  <a:gd name="T2" fmla="*/ 0 w 10"/>
                  <a:gd name="T3" fmla="*/ 0 h 16"/>
                  <a:gd name="T4" fmla="*/ 9 w 10"/>
                  <a:gd name="T5" fmla="*/ 16 h 16"/>
                  <a:gd name="T6" fmla="*/ 10 w 10"/>
                  <a:gd name="T7" fmla="*/ 16 h 16"/>
                  <a:gd name="T8" fmla="*/ 1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8" y="10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0"/>
                      <a:pt x="6" y="4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7" name="Freeform 313">
                <a:extLst>
                  <a:ext uri="{FF2B5EF4-FFF2-40B4-BE49-F238E27FC236}">
                    <a16:creationId xmlns:a16="http://schemas.microsoft.com/office/drawing/2014/main" id="{35751141-523F-EF5B-9D30-C66870C3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137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8" name="Freeform 314">
                <a:extLst>
                  <a:ext uri="{FF2B5EF4-FFF2-40B4-BE49-F238E27FC236}">
                    <a16:creationId xmlns:a16="http://schemas.microsoft.com/office/drawing/2014/main" id="{A5146567-45F0-6211-B121-3D3947C9C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6" y="116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9" name="Freeform 315">
                <a:extLst>
                  <a:ext uri="{FF2B5EF4-FFF2-40B4-BE49-F238E27FC236}">
                    <a16:creationId xmlns:a16="http://schemas.microsoft.com/office/drawing/2014/main" id="{3E438698-E721-00F2-6EFE-372D4356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161"/>
                <a:ext cx="19" cy="45"/>
              </a:xfrm>
              <a:custGeom>
                <a:avLst/>
                <a:gdLst>
                  <a:gd name="T0" fmla="*/ 6 w 8"/>
                  <a:gd name="T1" fmla="*/ 0 h 19"/>
                  <a:gd name="T2" fmla="*/ 1 w 8"/>
                  <a:gd name="T3" fmla="*/ 2 h 19"/>
                  <a:gd name="T4" fmla="*/ 0 w 8"/>
                  <a:gd name="T5" fmla="*/ 4 h 19"/>
                  <a:gd name="T6" fmla="*/ 0 w 8"/>
                  <a:gd name="T7" fmla="*/ 4 h 19"/>
                  <a:gd name="T8" fmla="*/ 0 w 8"/>
                  <a:gd name="T9" fmla="*/ 4 h 19"/>
                  <a:gd name="T10" fmla="*/ 3 w 8"/>
                  <a:gd name="T11" fmla="*/ 19 h 19"/>
                  <a:gd name="T12" fmla="*/ 8 w 8"/>
                  <a:gd name="T13" fmla="*/ 18 h 19"/>
                  <a:gd name="T14" fmla="*/ 6 w 8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9"/>
                      <a:pt x="1" y="14"/>
                      <a:pt x="3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2"/>
                      <a:pt x="5" y="6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0" name="Freeform 316">
                <a:extLst>
                  <a:ext uri="{FF2B5EF4-FFF2-40B4-BE49-F238E27FC236}">
                    <a16:creationId xmlns:a16="http://schemas.microsoft.com/office/drawing/2014/main" id="{1B530409-8104-580E-E769-FC6D2E1976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8" y="1144"/>
                <a:ext cx="61" cy="59"/>
              </a:xfrm>
              <a:custGeom>
                <a:avLst/>
                <a:gdLst>
                  <a:gd name="T0" fmla="*/ 6 w 26"/>
                  <a:gd name="T1" fmla="*/ 6 h 25"/>
                  <a:gd name="T2" fmla="*/ 1 w 26"/>
                  <a:gd name="T3" fmla="*/ 7 h 25"/>
                  <a:gd name="T4" fmla="*/ 3 w 26"/>
                  <a:gd name="T5" fmla="*/ 25 h 25"/>
                  <a:gd name="T6" fmla="*/ 7 w 26"/>
                  <a:gd name="T7" fmla="*/ 24 h 25"/>
                  <a:gd name="T8" fmla="*/ 6 w 26"/>
                  <a:gd name="T9" fmla="*/ 6 h 25"/>
                  <a:gd name="T10" fmla="*/ 24 w 26"/>
                  <a:gd name="T11" fmla="*/ 0 h 25"/>
                  <a:gd name="T12" fmla="*/ 7 w 26"/>
                  <a:gd name="T13" fmla="*/ 5 h 25"/>
                  <a:gd name="T14" fmla="*/ 8 w 26"/>
                  <a:gd name="T15" fmla="*/ 23 h 25"/>
                  <a:gd name="T16" fmla="*/ 14 w 26"/>
                  <a:gd name="T17" fmla="*/ 22 h 25"/>
                  <a:gd name="T18" fmla="*/ 13 w 26"/>
                  <a:gd name="T19" fmla="*/ 21 h 25"/>
                  <a:gd name="T20" fmla="*/ 16 w 26"/>
                  <a:gd name="T21" fmla="*/ 17 h 25"/>
                  <a:gd name="T22" fmla="*/ 20 w 26"/>
                  <a:gd name="T23" fmla="*/ 20 h 25"/>
                  <a:gd name="T24" fmla="*/ 25 w 26"/>
                  <a:gd name="T25" fmla="*/ 18 h 25"/>
                  <a:gd name="T26" fmla="*/ 26 w 26"/>
                  <a:gd name="T27" fmla="*/ 17 h 25"/>
                  <a:gd name="T28" fmla="*/ 24 w 26"/>
                  <a:gd name="T29" fmla="*/ 15 h 25"/>
                  <a:gd name="T30" fmla="*/ 21 w 26"/>
                  <a:gd name="T31" fmla="*/ 4 h 25"/>
                  <a:gd name="T32" fmla="*/ 23 w 26"/>
                  <a:gd name="T33" fmla="*/ 2 h 25"/>
                  <a:gd name="T34" fmla="*/ 24 w 26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5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13"/>
                      <a:pt x="1" y="19"/>
                      <a:pt x="3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18"/>
                      <a:pt x="4" y="12"/>
                      <a:pt x="6" y="6"/>
                    </a:cubicBezTo>
                    <a:moveTo>
                      <a:pt x="24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11"/>
                      <a:pt x="5" y="18"/>
                      <a:pt x="8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3" y="21"/>
                      <a:pt x="13" y="2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8"/>
                      <a:pt x="20" y="2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8" y="12"/>
                      <a:pt x="20" y="6"/>
                      <a:pt x="21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4" y="1"/>
                      <a:pt x="2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1" name="Freeform 317">
                <a:extLst>
                  <a:ext uri="{FF2B5EF4-FFF2-40B4-BE49-F238E27FC236}">
                    <a16:creationId xmlns:a16="http://schemas.microsoft.com/office/drawing/2014/main" id="{FBD0102B-6385-7910-EF2C-5112CEA8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184"/>
                <a:ext cx="7" cy="3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2" name="Freeform 318">
                <a:extLst>
                  <a:ext uri="{FF2B5EF4-FFF2-40B4-BE49-F238E27FC236}">
                    <a16:creationId xmlns:a16="http://schemas.microsoft.com/office/drawing/2014/main" id="{6EDF01A8-98B2-98C2-E7C4-390E26DE3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156"/>
                <a:ext cx="9" cy="45"/>
              </a:xfrm>
              <a:custGeom>
                <a:avLst/>
                <a:gdLst>
                  <a:gd name="T0" fmla="*/ 3 w 4"/>
                  <a:gd name="T1" fmla="*/ 0 h 19"/>
                  <a:gd name="T2" fmla="*/ 2 w 4"/>
                  <a:gd name="T3" fmla="*/ 1 h 19"/>
                  <a:gd name="T4" fmla="*/ 3 w 4"/>
                  <a:gd name="T5" fmla="*/ 19 h 19"/>
                  <a:gd name="T6" fmla="*/ 4 w 4"/>
                  <a:gd name="T7" fmla="*/ 18 h 19"/>
                  <a:gd name="T8" fmla="*/ 3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7"/>
                      <a:pt x="1" y="13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" y="13"/>
                      <a:pt x="1" y="6"/>
                      <a:pt x="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3" name="Freeform 319">
                <a:extLst>
                  <a:ext uri="{FF2B5EF4-FFF2-40B4-BE49-F238E27FC236}">
                    <a16:creationId xmlns:a16="http://schemas.microsoft.com/office/drawing/2014/main" id="{16F101F7-4434-21D8-272A-AA89A0C5F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58" y="1137"/>
                <a:ext cx="69" cy="59"/>
              </a:xfrm>
              <a:custGeom>
                <a:avLst/>
                <a:gdLst>
                  <a:gd name="T0" fmla="*/ 3 w 29"/>
                  <a:gd name="T1" fmla="*/ 20 h 25"/>
                  <a:gd name="T2" fmla="*/ 0 w 29"/>
                  <a:gd name="T3" fmla="*/ 24 h 25"/>
                  <a:gd name="T4" fmla="*/ 1 w 29"/>
                  <a:gd name="T5" fmla="*/ 25 h 25"/>
                  <a:gd name="T6" fmla="*/ 7 w 29"/>
                  <a:gd name="T7" fmla="*/ 23 h 25"/>
                  <a:gd name="T8" fmla="*/ 3 w 29"/>
                  <a:gd name="T9" fmla="*/ 20 h 25"/>
                  <a:gd name="T10" fmla="*/ 23 w 29"/>
                  <a:gd name="T11" fmla="*/ 0 h 25"/>
                  <a:gd name="T12" fmla="*/ 22 w 29"/>
                  <a:gd name="T13" fmla="*/ 0 h 25"/>
                  <a:gd name="T14" fmla="*/ 21 w 29"/>
                  <a:gd name="T15" fmla="*/ 2 h 25"/>
                  <a:gd name="T16" fmla="*/ 18 w 29"/>
                  <a:gd name="T17" fmla="*/ 1 h 25"/>
                  <a:gd name="T18" fmla="*/ 11 w 29"/>
                  <a:gd name="T19" fmla="*/ 3 h 25"/>
                  <a:gd name="T20" fmla="*/ 10 w 29"/>
                  <a:gd name="T21" fmla="*/ 5 h 25"/>
                  <a:gd name="T22" fmla="*/ 8 w 29"/>
                  <a:gd name="T23" fmla="*/ 7 h 25"/>
                  <a:gd name="T24" fmla="*/ 11 w 29"/>
                  <a:gd name="T25" fmla="*/ 18 h 25"/>
                  <a:gd name="T26" fmla="*/ 13 w 29"/>
                  <a:gd name="T27" fmla="*/ 20 h 25"/>
                  <a:gd name="T28" fmla="*/ 14 w 29"/>
                  <a:gd name="T29" fmla="*/ 20 h 25"/>
                  <a:gd name="T30" fmla="*/ 15 w 29"/>
                  <a:gd name="T31" fmla="*/ 21 h 25"/>
                  <a:gd name="T32" fmla="*/ 22 w 29"/>
                  <a:gd name="T33" fmla="*/ 18 h 25"/>
                  <a:gd name="T34" fmla="*/ 19 w 29"/>
                  <a:gd name="T35" fmla="*/ 15 h 25"/>
                  <a:gd name="T36" fmla="*/ 16 w 29"/>
                  <a:gd name="T37" fmla="*/ 14 h 25"/>
                  <a:gd name="T38" fmla="*/ 16 w 29"/>
                  <a:gd name="T39" fmla="*/ 13 h 25"/>
                  <a:gd name="T40" fmla="*/ 15 w 29"/>
                  <a:gd name="T41" fmla="*/ 10 h 25"/>
                  <a:gd name="T42" fmla="*/ 15 w 29"/>
                  <a:gd name="T43" fmla="*/ 9 h 25"/>
                  <a:gd name="T44" fmla="*/ 17 w 29"/>
                  <a:gd name="T45" fmla="*/ 8 h 25"/>
                  <a:gd name="T46" fmla="*/ 19 w 29"/>
                  <a:gd name="T47" fmla="*/ 9 h 25"/>
                  <a:gd name="T48" fmla="*/ 19 w 29"/>
                  <a:gd name="T49" fmla="*/ 9 h 25"/>
                  <a:gd name="T50" fmla="*/ 27 w 29"/>
                  <a:gd name="T51" fmla="*/ 13 h 25"/>
                  <a:gd name="T52" fmla="*/ 29 w 29"/>
                  <a:gd name="T53" fmla="*/ 9 h 25"/>
                  <a:gd name="T54" fmla="*/ 24 w 29"/>
                  <a:gd name="T55" fmla="*/ 4 h 25"/>
                  <a:gd name="T56" fmla="*/ 26 w 29"/>
                  <a:gd name="T57" fmla="*/ 1 h 25"/>
                  <a:gd name="T58" fmla="*/ 24 w 29"/>
                  <a:gd name="T59" fmla="*/ 0 h 25"/>
                  <a:gd name="T60" fmla="*/ 23 w 29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5">
                    <a:moveTo>
                      <a:pt x="3" y="2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5"/>
                      <a:pt x="1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1"/>
                      <a:pt x="4" y="20"/>
                      <a:pt x="3" y="20"/>
                    </a:cubicBezTo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5" y="15"/>
                      <a:pt x="11" y="18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1" y="16"/>
                      <a:pt x="19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2"/>
                      <a:pt x="14" y="11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7" y="8"/>
                    </a:cubicBezTo>
                    <a:cubicBezTo>
                      <a:pt x="18" y="8"/>
                      <a:pt x="18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0"/>
                      <a:pt x="25" y="12"/>
                      <a:pt x="27" y="1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7"/>
                      <a:pt x="26" y="6"/>
                      <a:pt x="24" y="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4" name="Freeform 320">
                <a:extLst>
                  <a:ext uri="{FF2B5EF4-FFF2-40B4-BE49-F238E27FC236}">
                    <a16:creationId xmlns:a16="http://schemas.microsoft.com/office/drawing/2014/main" id="{B026DDCC-A834-9438-2A77-098DE384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132"/>
                <a:ext cx="158" cy="138"/>
              </a:xfrm>
              <a:custGeom>
                <a:avLst/>
                <a:gdLst>
                  <a:gd name="T0" fmla="*/ 52 w 67"/>
                  <a:gd name="T1" fmla="*/ 0 h 58"/>
                  <a:gd name="T2" fmla="*/ 56 w 67"/>
                  <a:gd name="T3" fmla="*/ 37 h 58"/>
                  <a:gd name="T4" fmla="*/ 50 w 67"/>
                  <a:gd name="T5" fmla="*/ 45 h 58"/>
                  <a:gd name="T6" fmla="*/ 38 w 67"/>
                  <a:gd name="T7" fmla="*/ 52 h 58"/>
                  <a:gd name="T8" fmla="*/ 27 w 67"/>
                  <a:gd name="T9" fmla="*/ 54 h 58"/>
                  <a:gd name="T10" fmla="*/ 17 w 67"/>
                  <a:gd name="T11" fmla="*/ 53 h 58"/>
                  <a:gd name="T12" fmla="*/ 11 w 67"/>
                  <a:gd name="T13" fmla="*/ 50 h 58"/>
                  <a:gd name="T14" fmla="*/ 11 w 67"/>
                  <a:gd name="T15" fmla="*/ 50 h 58"/>
                  <a:gd name="T16" fmla="*/ 9 w 67"/>
                  <a:gd name="T17" fmla="*/ 49 h 58"/>
                  <a:gd name="T18" fmla="*/ 6 w 67"/>
                  <a:gd name="T19" fmla="*/ 47 h 58"/>
                  <a:gd name="T20" fmla="*/ 0 w 67"/>
                  <a:gd name="T21" fmla="*/ 44 h 58"/>
                  <a:gd name="T22" fmla="*/ 10 w 67"/>
                  <a:gd name="T23" fmla="*/ 51 h 58"/>
                  <a:gd name="T24" fmla="*/ 13 w 67"/>
                  <a:gd name="T25" fmla="*/ 53 h 58"/>
                  <a:gd name="T26" fmla="*/ 15 w 67"/>
                  <a:gd name="T27" fmla="*/ 54 h 58"/>
                  <a:gd name="T28" fmla="*/ 21 w 67"/>
                  <a:gd name="T29" fmla="*/ 57 h 58"/>
                  <a:gd name="T30" fmla="*/ 31 w 67"/>
                  <a:gd name="T31" fmla="*/ 58 h 58"/>
                  <a:gd name="T32" fmla="*/ 42 w 67"/>
                  <a:gd name="T33" fmla="*/ 56 h 58"/>
                  <a:gd name="T34" fmla="*/ 54 w 67"/>
                  <a:gd name="T35" fmla="*/ 49 h 58"/>
                  <a:gd name="T36" fmla="*/ 60 w 67"/>
                  <a:gd name="T37" fmla="*/ 41 h 58"/>
                  <a:gd name="T38" fmla="*/ 52 w 67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58">
                    <a:moveTo>
                      <a:pt x="52" y="0"/>
                    </a:moveTo>
                    <a:cubicBezTo>
                      <a:pt x="61" y="10"/>
                      <a:pt x="62" y="25"/>
                      <a:pt x="56" y="37"/>
                    </a:cubicBezTo>
                    <a:cubicBezTo>
                      <a:pt x="54" y="40"/>
                      <a:pt x="52" y="43"/>
                      <a:pt x="50" y="45"/>
                    </a:cubicBezTo>
                    <a:cubicBezTo>
                      <a:pt x="46" y="48"/>
                      <a:pt x="42" y="51"/>
                      <a:pt x="38" y="52"/>
                    </a:cubicBezTo>
                    <a:cubicBezTo>
                      <a:pt x="35" y="54"/>
                      <a:pt x="31" y="54"/>
                      <a:pt x="27" y="54"/>
                    </a:cubicBezTo>
                    <a:cubicBezTo>
                      <a:pt x="24" y="54"/>
                      <a:pt x="20" y="54"/>
                      <a:pt x="17" y="53"/>
                    </a:cubicBezTo>
                    <a:cubicBezTo>
                      <a:pt x="15" y="52"/>
                      <a:pt x="13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9" y="49"/>
                      <a:pt x="9" y="49"/>
                    </a:cubicBezTo>
                    <a:cubicBezTo>
                      <a:pt x="8" y="48"/>
                      <a:pt x="7" y="48"/>
                      <a:pt x="6" y="47"/>
                    </a:cubicBezTo>
                    <a:cubicBezTo>
                      <a:pt x="4" y="46"/>
                      <a:pt x="2" y="45"/>
                      <a:pt x="0" y="44"/>
                    </a:cubicBezTo>
                    <a:cubicBezTo>
                      <a:pt x="3" y="47"/>
                      <a:pt x="6" y="49"/>
                      <a:pt x="10" y="51"/>
                    </a:cubicBezTo>
                    <a:cubicBezTo>
                      <a:pt x="11" y="52"/>
                      <a:pt x="12" y="52"/>
                      <a:pt x="13" y="53"/>
                    </a:cubicBezTo>
                    <a:cubicBezTo>
                      <a:pt x="13" y="53"/>
                      <a:pt x="14" y="54"/>
                      <a:pt x="15" y="54"/>
                    </a:cubicBezTo>
                    <a:cubicBezTo>
                      <a:pt x="17" y="55"/>
                      <a:pt x="19" y="56"/>
                      <a:pt x="21" y="57"/>
                    </a:cubicBezTo>
                    <a:cubicBezTo>
                      <a:pt x="24" y="58"/>
                      <a:pt x="28" y="58"/>
                      <a:pt x="31" y="58"/>
                    </a:cubicBezTo>
                    <a:cubicBezTo>
                      <a:pt x="35" y="58"/>
                      <a:pt x="39" y="58"/>
                      <a:pt x="42" y="56"/>
                    </a:cubicBezTo>
                    <a:cubicBezTo>
                      <a:pt x="46" y="55"/>
                      <a:pt x="50" y="52"/>
                      <a:pt x="54" y="49"/>
                    </a:cubicBezTo>
                    <a:cubicBezTo>
                      <a:pt x="56" y="47"/>
                      <a:pt x="58" y="44"/>
                      <a:pt x="60" y="41"/>
                    </a:cubicBezTo>
                    <a:cubicBezTo>
                      <a:pt x="67" y="27"/>
                      <a:pt x="64" y="10"/>
                      <a:pt x="5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5" name="Freeform 321">
                <a:extLst>
                  <a:ext uri="{FF2B5EF4-FFF2-40B4-BE49-F238E27FC236}">
                    <a16:creationId xmlns:a16="http://schemas.microsoft.com/office/drawing/2014/main" id="{BF4E3DCC-C32E-9BCC-A43E-10C30DB2A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094"/>
                <a:ext cx="126" cy="157"/>
              </a:xfrm>
              <a:custGeom>
                <a:avLst/>
                <a:gdLst>
                  <a:gd name="T0" fmla="*/ 8 w 53"/>
                  <a:gd name="T1" fmla="*/ 22 h 66"/>
                  <a:gd name="T2" fmla="*/ 21 w 53"/>
                  <a:gd name="T3" fmla="*/ 66 h 66"/>
                  <a:gd name="T4" fmla="*/ 53 w 53"/>
                  <a:gd name="T5" fmla="*/ 9 h 66"/>
                  <a:gd name="T6" fmla="*/ 8 w 53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66">
                    <a:moveTo>
                      <a:pt x="8" y="22"/>
                    </a:moveTo>
                    <a:cubicBezTo>
                      <a:pt x="0" y="38"/>
                      <a:pt x="5" y="58"/>
                      <a:pt x="21" y="66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37" y="0"/>
                      <a:pt x="17" y="6"/>
                      <a:pt x="8" y="2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6" name="Freeform 322">
                <a:extLst>
                  <a:ext uri="{FF2B5EF4-FFF2-40B4-BE49-F238E27FC236}">
                    <a16:creationId xmlns:a16="http://schemas.microsoft.com/office/drawing/2014/main" id="{E5A9116A-F07B-4D45-5962-D657E2E5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115"/>
                <a:ext cx="125" cy="148"/>
              </a:xfrm>
              <a:custGeom>
                <a:avLst/>
                <a:gdLst>
                  <a:gd name="T0" fmla="*/ 45 w 53"/>
                  <a:gd name="T1" fmla="*/ 44 h 62"/>
                  <a:gd name="T2" fmla="*/ 39 w 53"/>
                  <a:gd name="T3" fmla="*/ 52 h 62"/>
                  <a:gd name="T4" fmla="*/ 27 w 53"/>
                  <a:gd name="T5" fmla="*/ 59 h 62"/>
                  <a:gd name="T6" fmla="*/ 6 w 53"/>
                  <a:gd name="T7" fmla="*/ 60 h 62"/>
                  <a:gd name="T8" fmla="*/ 0 w 53"/>
                  <a:gd name="T9" fmla="*/ 57 h 62"/>
                  <a:gd name="T10" fmla="*/ 32 w 53"/>
                  <a:gd name="T11" fmla="*/ 0 h 62"/>
                  <a:gd name="T12" fmla="*/ 34 w 53"/>
                  <a:gd name="T13" fmla="*/ 1 h 62"/>
                  <a:gd name="T14" fmla="*/ 45 w 53"/>
                  <a:gd name="T1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62">
                    <a:moveTo>
                      <a:pt x="45" y="44"/>
                    </a:moveTo>
                    <a:cubicBezTo>
                      <a:pt x="43" y="47"/>
                      <a:pt x="41" y="50"/>
                      <a:pt x="39" y="52"/>
                    </a:cubicBezTo>
                    <a:cubicBezTo>
                      <a:pt x="35" y="55"/>
                      <a:pt x="31" y="58"/>
                      <a:pt x="27" y="59"/>
                    </a:cubicBezTo>
                    <a:cubicBezTo>
                      <a:pt x="20" y="62"/>
                      <a:pt x="13" y="62"/>
                      <a:pt x="6" y="60"/>
                    </a:cubicBezTo>
                    <a:cubicBezTo>
                      <a:pt x="4" y="59"/>
                      <a:pt x="2" y="58"/>
                      <a:pt x="0" y="5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1"/>
                      <a:pt x="34" y="1"/>
                    </a:cubicBezTo>
                    <a:cubicBezTo>
                      <a:pt x="48" y="10"/>
                      <a:pt x="53" y="29"/>
                      <a:pt x="45" y="4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7" name="Freeform 323">
                <a:extLst>
                  <a:ext uri="{FF2B5EF4-FFF2-40B4-BE49-F238E27FC236}">
                    <a16:creationId xmlns:a16="http://schemas.microsoft.com/office/drawing/2014/main" id="{7D61E18F-DB25-967C-04C7-64B35EB3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087"/>
                <a:ext cx="177" cy="178"/>
              </a:xfrm>
              <a:custGeom>
                <a:avLst/>
                <a:gdLst>
                  <a:gd name="T0" fmla="*/ 53 w 75"/>
                  <a:gd name="T1" fmla="*/ 9 h 75"/>
                  <a:gd name="T2" fmla="*/ 9 w 75"/>
                  <a:gd name="T3" fmla="*/ 22 h 75"/>
                  <a:gd name="T4" fmla="*/ 22 w 75"/>
                  <a:gd name="T5" fmla="*/ 66 h 75"/>
                  <a:gd name="T6" fmla="*/ 66 w 75"/>
                  <a:gd name="T7" fmla="*/ 53 h 75"/>
                  <a:gd name="T8" fmla="*/ 53 w 75"/>
                  <a:gd name="T9" fmla="*/ 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53" y="9"/>
                    </a:moveTo>
                    <a:cubicBezTo>
                      <a:pt x="37" y="0"/>
                      <a:pt x="17" y="6"/>
                      <a:pt x="9" y="22"/>
                    </a:cubicBezTo>
                    <a:cubicBezTo>
                      <a:pt x="0" y="38"/>
                      <a:pt x="6" y="58"/>
                      <a:pt x="22" y="66"/>
                    </a:cubicBezTo>
                    <a:cubicBezTo>
                      <a:pt x="38" y="75"/>
                      <a:pt x="58" y="69"/>
                      <a:pt x="66" y="53"/>
                    </a:cubicBezTo>
                    <a:cubicBezTo>
                      <a:pt x="75" y="37"/>
                      <a:pt x="69" y="17"/>
                      <a:pt x="53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8" name="Freeform 324">
                <a:extLst>
                  <a:ext uri="{FF2B5EF4-FFF2-40B4-BE49-F238E27FC236}">
                    <a16:creationId xmlns:a16="http://schemas.microsoft.com/office/drawing/2014/main" id="{91FB62EB-90BD-C244-02E4-7A4289F05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101"/>
                <a:ext cx="107" cy="131"/>
              </a:xfrm>
              <a:custGeom>
                <a:avLst/>
                <a:gdLst>
                  <a:gd name="T0" fmla="*/ 8 w 45"/>
                  <a:gd name="T1" fmla="*/ 18 h 55"/>
                  <a:gd name="T2" fmla="*/ 18 w 45"/>
                  <a:gd name="T3" fmla="*/ 55 h 55"/>
                  <a:gd name="T4" fmla="*/ 45 w 45"/>
                  <a:gd name="T5" fmla="*/ 8 h 55"/>
                  <a:gd name="T6" fmla="*/ 8 w 45"/>
                  <a:gd name="T7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8" y="18"/>
                    </a:moveTo>
                    <a:cubicBezTo>
                      <a:pt x="0" y="32"/>
                      <a:pt x="5" y="48"/>
                      <a:pt x="18" y="55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1" y="0"/>
                      <a:pt x="15" y="5"/>
                      <a:pt x="8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223" name="Group 526">
              <a:extLst>
                <a:ext uri="{FF2B5EF4-FFF2-40B4-BE49-F238E27FC236}">
                  <a16:creationId xmlns:a16="http://schemas.microsoft.com/office/drawing/2014/main" id="{696E62F8-9EDD-3467-7AA4-E88A9357A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1" y="1068"/>
              <a:ext cx="4067" cy="1323"/>
              <a:chOff x="1981" y="1068"/>
              <a:chExt cx="4067" cy="1323"/>
            </a:xfrm>
          </p:grpSpPr>
          <p:sp>
            <p:nvSpPr>
              <p:cNvPr id="9267" name="Freeform 326">
                <a:extLst>
                  <a:ext uri="{FF2B5EF4-FFF2-40B4-BE49-F238E27FC236}">
                    <a16:creationId xmlns:a16="http://schemas.microsoft.com/office/drawing/2014/main" id="{DA73E7C7-4EFF-E829-BE6F-B80B22516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120"/>
                <a:ext cx="106" cy="131"/>
              </a:xfrm>
              <a:custGeom>
                <a:avLst/>
                <a:gdLst>
                  <a:gd name="T0" fmla="*/ 27 w 45"/>
                  <a:gd name="T1" fmla="*/ 0 h 55"/>
                  <a:gd name="T2" fmla="*/ 0 w 45"/>
                  <a:gd name="T3" fmla="*/ 47 h 55"/>
                  <a:gd name="T4" fmla="*/ 37 w 45"/>
                  <a:gd name="T5" fmla="*/ 37 h 55"/>
                  <a:gd name="T6" fmla="*/ 27 w 45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27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4" y="55"/>
                      <a:pt x="30" y="50"/>
                      <a:pt x="37" y="37"/>
                    </a:cubicBezTo>
                    <a:cubicBezTo>
                      <a:pt x="45" y="23"/>
                      <a:pt x="40" y="7"/>
                      <a:pt x="27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68" name="Freeform 327">
                <a:extLst>
                  <a:ext uri="{FF2B5EF4-FFF2-40B4-BE49-F238E27FC236}">
                    <a16:creationId xmlns:a16="http://schemas.microsoft.com/office/drawing/2014/main" id="{0586CDE3-A362-8A9A-BAEB-18D23D2A03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5" y="1113"/>
                <a:ext cx="125" cy="126"/>
              </a:xfrm>
              <a:custGeom>
                <a:avLst/>
                <a:gdLst>
                  <a:gd name="T0" fmla="*/ 15 w 53"/>
                  <a:gd name="T1" fmla="*/ 47 h 53"/>
                  <a:gd name="T2" fmla="*/ 6 w 53"/>
                  <a:gd name="T3" fmla="*/ 15 h 53"/>
                  <a:gd name="T4" fmla="*/ 38 w 53"/>
                  <a:gd name="T5" fmla="*/ 6 h 53"/>
                  <a:gd name="T6" fmla="*/ 47 w 53"/>
                  <a:gd name="T7" fmla="*/ 38 h 53"/>
                  <a:gd name="T8" fmla="*/ 15 w 53"/>
                  <a:gd name="T9" fmla="*/ 47 h 53"/>
                  <a:gd name="T10" fmla="*/ 37 w 53"/>
                  <a:gd name="T11" fmla="*/ 7 h 53"/>
                  <a:gd name="T12" fmla="*/ 7 w 53"/>
                  <a:gd name="T13" fmla="*/ 16 h 53"/>
                  <a:gd name="T14" fmla="*/ 16 w 53"/>
                  <a:gd name="T15" fmla="*/ 46 h 53"/>
                  <a:gd name="T16" fmla="*/ 46 w 53"/>
                  <a:gd name="T17" fmla="*/ 37 h 53"/>
                  <a:gd name="T18" fmla="*/ 37 w 53"/>
                  <a:gd name="T1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15" y="47"/>
                    </a:moveTo>
                    <a:cubicBezTo>
                      <a:pt x="4" y="41"/>
                      <a:pt x="0" y="27"/>
                      <a:pt x="6" y="15"/>
                    </a:cubicBezTo>
                    <a:cubicBezTo>
                      <a:pt x="12" y="4"/>
                      <a:pt x="26" y="0"/>
                      <a:pt x="38" y="6"/>
                    </a:cubicBezTo>
                    <a:cubicBezTo>
                      <a:pt x="49" y="12"/>
                      <a:pt x="53" y="26"/>
                      <a:pt x="47" y="38"/>
                    </a:cubicBezTo>
                    <a:cubicBezTo>
                      <a:pt x="41" y="49"/>
                      <a:pt x="27" y="53"/>
                      <a:pt x="15" y="47"/>
                    </a:cubicBezTo>
                    <a:moveTo>
                      <a:pt x="37" y="7"/>
                    </a:moveTo>
                    <a:cubicBezTo>
                      <a:pt x="26" y="1"/>
                      <a:pt x="13" y="5"/>
                      <a:pt x="7" y="16"/>
                    </a:cubicBezTo>
                    <a:cubicBezTo>
                      <a:pt x="1" y="27"/>
                      <a:pt x="5" y="40"/>
                      <a:pt x="16" y="46"/>
                    </a:cubicBezTo>
                    <a:cubicBezTo>
                      <a:pt x="27" y="52"/>
                      <a:pt x="40" y="48"/>
                      <a:pt x="46" y="37"/>
                    </a:cubicBezTo>
                    <a:cubicBezTo>
                      <a:pt x="52" y="26"/>
                      <a:pt x="48" y="13"/>
                      <a:pt x="37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69" name="Freeform 328">
                <a:extLst>
                  <a:ext uri="{FF2B5EF4-FFF2-40B4-BE49-F238E27FC236}">
                    <a16:creationId xmlns:a16="http://schemas.microsoft.com/office/drawing/2014/main" id="{F3C61967-F270-E356-13EA-C6E8535D5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134"/>
                <a:ext cx="69" cy="84"/>
              </a:xfrm>
              <a:custGeom>
                <a:avLst/>
                <a:gdLst>
                  <a:gd name="T0" fmla="*/ 9 w 29"/>
                  <a:gd name="T1" fmla="*/ 6 h 35"/>
                  <a:gd name="T2" fmla="*/ 20 w 29"/>
                  <a:gd name="T3" fmla="*/ 3 h 35"/>
                  <a:gd name="T4" fmla="*/ 22 w 29"/>
                  <a:gd name="T5" fmla="*/ 0 h 35"/>
                  <a:gd name="T6" fmla="*/ 25 w 29"/>
                  <a:gd name="T7" fmla="*/ 2 h 35"/>
                  <a:gd name="T8" fmla="*/ 23 w 29"/>
                  <a:gd name="T9" fmla="*/ 5 h 35"/>
                  <a:gd name="T10" fmla="*/ 29 w 29"/>
                  <a:gd name="T11" fmla="*/ 10 h 35"/>
                  <a:gd name="T12" fmla="*/ 27 w 29"/>
                  <a:gd name="T13" fmla="*/ 14 h 35"/>
                  <a:gd name="T14" fmla="*/ 19 w 29"/>
                  <a:gd name="T15" fmla="*/ 10 h 35"/>
                  <a:gd name="T16" fmla="*/ 15 w 29"/>
                  <a:gd name="T17" fmla="*/ 10 h 35"/>
                  <a:gd name="T18" fmla="*/ 14 w 29"/>
                  <a:gd name="T19" fmla="*/ 11 h 35"/>
                  <a:gd name="T20" fmla="*/ 16 w 29"/>
                  <a:gd name="T21" fmla="*/ 14 h 35"/>
                  <a:gd name="T22" fmla="*/ 18 w 29"/>
                  <a:gd name="T23" fmla="*/ 16 h 35"/>
                  <a:gd name="T24" fmla="*/ 21 w 29"/>
                  <a:gd name="T25" fmla="*/ 27 h 35"/>
                  <a:gd name="T26" fmla="*/ 20 w 29"/>
                  <a:gd name="T27" fmla="*/ 28 h 35"/>
                  <a:gd name="T28" fmla="*/ 9 w 29"/>
                  <a:gd name="T29" fmla="*/ 32 h 35"/>
                  <a:gd name="T30" fmla="*/ 7 w 29"/>
                  <a:gd name="T31" fmla="*/ 35 h 35"/>
                  <a:gd name="T32" fmla="*/ 4 w 29"/>
                  <a:gd name="T33" fmla="*/ 33 h 35"/>
                  <a:gd name="T34" fmla="*/ 5 w 29"/>
                  <a:gd name="T35" fmla="*/ 30 h 35"/>
                  <a:gd name="T36" fmla="*/ 0 w 29"/>
                  <a:gd name="T37" fmla="*/ 25 h 35"/>
                  <a:gd name="T38" fmla="*/ 2 w 29"/>
                  <a:gd name="T39" fmla="*/ 21 h 35"/>
                  <a:gd name="T40" fmla="*/ 10 w 29"/>
                  <a:gd name="T41" fmla="*/ 26 h 35"/>
                  <a:gd name="T42" fmla="*/ 14 w 29"/>
                  <a:gd name="T43" fmla="*/ 25 h 35"/>
                  <a:gd name="T44" fmla="*/ 15 w 29"/>
                  <a:gd name="T45" fmla="*/ 24 h 35"/>
                  <a:gd name="T46" fmla="*/ 14 w 29"/>
                  <a:gd name="T47" fmla="*/ 21 h 35"/>
                  <a:gd name="T48" fmla="*/ 11 w 29"/>
                  <a:gd name="T49" fmla="*/ 19 h 35"/>
                  <a:gd name="T50" fmla="*/ 8 w 29"/>
                  <a:gd name="T51" fmla="*/ 8 h 35"/>
                  <a:gd name="T52" fmla="*/ 9 w 29"/>
                  <a:gd name="T53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35">
                    <a:moveTo>
                      <a:pt x="9" y="6"/>
                    </a:moveTo>
                    <a:cubicBezTo>
                      <a:pt x="12" y="1"/>
                      <a:pt x="16" y="1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4" y="13"/>
                      <a:pt x="21" y="11"/>
                      <a:pt x="19" y="10"/>
                    </a:cubicBezTo>
                    <a:cubicBezTo>
                      <a:pt x="17" y="8"/>
                      <a:pt x="16" y="8"/>
                      <a:pt x="15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2"/>
                      <a:pt x="14" y="13"/>
                      <a:pt x="16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19"/>
                      <a:pt x="22" y="24"/>
                      <a:pt x="21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7" y="34"/>
                      <a:pt x="12" y="34"/>
                      <a:pt x="9" y="32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3" y="28"/>
                      <a:pt x="2" y="27"/>
                      <a:pt x="0" y="25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2"/>
                      <a:pt x="7" y="24"/>
                      <a:pt x="10" y="26"/>
                    </a:cubicBezTo>
                    <a:cubicBezTo>
                      <a:pt x="12" y="26"/>
                      <a:pt x="13" y="27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5" y="22"/>
                      <a:pt x="14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4" y="16"/>
                      <a:pt x="7" y="10"/>
                      <a:pt x="8" y="8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0" name="Freeform 329">
                <a:extLst>
                  <a:ext uri="{FF2B5EF4-FFF2-40B4-BE49-F238E27FC236}">
                    <a16:creationId xmlns:a16="http://schemas.microsoft.com/office/drawing/2014/main" id="{4C10FCE5-9BB2-195F-C96D-1FF678CFDC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0" y="1101"/>
                <a:ext cx="104" cy="38"/>
              </a:xfrm>
              <a:custGeom>
                <a:avLst/>
                <a:gdLst>
                  <a:gd name="T0" fmla="*/ 3 w 44"/>
                  <a:gd name="T1" fmla="*/ 10 h 16"/>
                  <a:gd name="T2" fmla="*/ 0 w 44"/>
                  <a:gd name="T3" fmla="*/ 16 h 16"/>
                  <a:gd name="T4" fmla="*/ 0 w 44"/>
                  <a:gd name="T5" fmla="*/ 16 h 16"/>
                  <a:gd name="T6" fmla="*/ 3 w 44"/>
                  <a:gd name="T7" fmla="*/ 10 h 16"/>
                  <a:gd name="T8" fmla="*/ 37 w 44"/>
                  <a:gd name="T9" fmla="*/ 0 h 16"/>
                  <a:gd name="T10" fmla="*/ 37 w 44"/>
                  <a:gd name="T11" fmla="*/ 0 h 16"/>
                  <a:gd name="T12" fmla="*/ 44 w 44"/>
                  <a:gd name="T13" fmla="*/ 3 h 16"/>
                  <a:gd name="T14" fmla="*/ 44 w 44"/>
                  <a:gd name="T15" fmla="*/ 3 h 16"/>
                  <a:gd name="T16" fmla="*/ 37 w 4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6">
                    <a:moveTo>
                      <a:pt x="3" y="10"/>
                    </a:moveTo>
                    <a:cubicBezTo>
                      <a:pt x="2" y="12"/>
                      <a:pt x="1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2"/>
                      <a:pt x="3" y="10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9" y="0"/>
                      <a:pt x="42" y="1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2" y="1"/>
                      <a:pt x="39" y="0"/>
                      <a:pt x="37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1" name="Freeform 330">
                <a:extLst>
                  <a:ext uri="{FF2B5EF4-FFF2-40B4-BE49-F238E27FC236}">
                    <a16:creationId xmlns:a16="http://schemas.microsoft.com/office/drawing/2014/main" id="{441FB6BE-FFE0-7B10-0D68-C99274334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101"/>
                <a:ext cx="104" cy="38"/>
              </a:xfrm>
              <a:custGeom>
                <a:avLst/>
                <a:gdLst>
                  <a:gd name="T0" fmla="*/ 37 w 44"/>
                  <a:gd name="T1" fmla="*/ 0 h 16"/>
                  <a:gd name="T2" fmla="*/ 4 w 44"/>
                  <a:gd name="T3" fmla="*/ 9 h 16"/>
                  <a:gd name="T4" fmla="*/ 3 w 44"/>
                  <a:gd name="T5" fmla="*/ 10 h 16"/>
                  <a:gd name="T6" fmla="*/ 0 w 44"/>
                  <a:gd name="T7" fmla="*/ 16 h 16"/>
                  <a:gd name="T8" fmla="*/ 8 w 44"/>
                  <a:gd name="T9" fmla="*/ 13 h 16"/>
                  <a:gd name="T10" fmla="*/ 29 w 44"/>
                  <a:gd name="T11" fmla="*/ 4 h 16"/>
                  <a:gd name="T12" fmla="*/ 36 w 44"/>
                  <a:gd name="T13" fmla="*/ 5 h 16"/>
                  <a:gd name="T14" fmla="*/ 44 w 44"/>
                  <a:gd name="T15" fmla="*/ 3 h 16"/>
                  <a:gd name="T16" fmla="*/ 37 w 44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6">
                    <a:moveTo>
                      <a:pt x="37" y="0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2"/>
                      <a:pt x="1" y="14"/>
                      <a:pt x="0" y="1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3" y="7"/>
                      <a:pt x="21" y="4"/>
                      <a:pt x="29" y="4"/>
                    </a:cubicBezTo>
                    <a:cubicBezTo>
                      <a:pt x="31" y="4"/>
                      <a:pt x="33" y="5"/>
                      <a:pt x="36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2" y="1"/>
                      <a:pt x="39" y="0"/>
                      <a:pt x="3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2" name="Freeform 331">
                <a:extLst>
                  <a:ext uri="{FF2B5EF4-FFF2-40B4-BE49-F238E27FC236}">
                    <a16:creationId xmlns:a16="http://schemas.microsoft.com/office/drawing/2014/main" id="{77A496D7-B0CF-51B0-BC4B-9F5662CA5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111"/>
                <a:ext cx="66" cy="21"/>
              </a:xfrm>
              <a:custGeom>
                <a:avLst/>
                <a:gdLst>
                  <a:gd name="T0" fmla="*/ 21 w 28"/>
                  <a:gd name="T1" fmla="*/ 0 h 9"/>
                  <a:gd name="T2" fmla="*/ 0 w 28"/>
                  <a:gd name="T3" fmla="*/ 9 h 9"/>
                  <a:gd name="T4" fmla="*/ 28 w 28"/>
                  <a:gd name="T5" fmla="*/ 1 h 9"/>
                  <a:gd name="T6" fmla="*/ 21 w 2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1" y="0"/>
                    </a:moveTo>
                    <a:cubicBezTo>
                      <a:pt x="13" y="0"/>
                      <a:pt x="5" y="3"/>
                      <a:pt x="0" y="9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5" y="1"/>
                      <a:pt x="23" y="0"/>
                      <a:pt x="2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3" name="Freeform 332">
                <a:extLst>
                  <a:ext uri="{FF2B5EF4-FFF2-40B4-BE49-F238E27FC236}">
                    <a16:creationId xmlns:a16="http://schemas.microsoft.com/office/drawing/2014/main" id="{59203AA8-5FE7-EA17-6170-C5A9E80E5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125"/>
                <a:ext cx="19" cy="38"/>
              </a:xfrm>
              <a:custGeom>
                <a:avLst/>
                <a:gdLst>
                  <a:gd name="T0" fmla="*/ 0 w 8"/>
                  <a:gd name="T1" fmla="*/ 0 h 16"/>
                  <a:gd name="T2" fmla="*/ 0 w 8"/>
                  <a:gd name="T3" fmla="*/ 0 h 16"/>
                  <a:gd name="T4" fmla="*/ 8 w 8"/>
                  <a:gd name="T5" fmla="*/ 16 h 16"/>
                  <a:gd name="T6" fmla="*/ 8 w 8"/>
                  <a:gd name="T7" fmla="*/ 16 h 16"/>
                  <a:gd name="T8" fmla="*/ 0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7" y="10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0"/>
                      <a:pt x="4" y="5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4" name="Freeform 333">
                <a:extLst>
                  <a:ext uri="{FF2B5EF4-FFF2-40B4-BE49-F238E27FC236}">
                    <a16:creationId xmlns:a16="http://schemas.microsoft.com/office/drawing/2014/main" id="{899CD912-A6C3-E124-C3CA-C3A6C19E1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125"/>
                <a:ext cx="34" cy="43"/>
              </a:xfrm>
              <a:custGeom>
                <a:avLst/>
                <a:gdLst>
                  <a:gd name="T0" fmla="*/ 6 w 14"/>
                  <a:gd name="T1" fmla="*/ 0 h 18"/>
                  <a:gd name="T2" fmla="*/ 0 w 14"/>
                  <a:gd name="T3" fmla="*/ 2 h 18"/>
                  <a:gd name="T4" fmla="*/ 8 w 14"/>
                  <a:gd name="T5" fmla="*/ 18 h 18"/>
                  <a:gd name="T6" fmla="*/ 14 w 14"/>
                  <a:gd name="T7" fmla="*/ 16 h 18"/>
                  <a:gd name="T8" fmla="*/ 6 w 14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8" y="12"/>
                      <a:pt x="8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0"/>
                      <a:pt x="10" y="5"/>
                      <a:pt x="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5" name="Freeform 334">
                <a:extLst>
                  <a:ext uri="{FF2B5EF4-FFF2-40B4-BE49-F238E27FC236}">
                    <a16:creationId xmlns:a16="http://schemas.microsoft.com/office/drawing/2014/main" id="{6EDC9512-9796-E638-9300-116323CB5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4" y="1137"/>
                <a:ext cx="26" cy="33"/>
              </a:xfrm>
              <a:custGeom>
                <a:avLst/>
                <a:gdLst>
                  <a:gd name="T0" fmla="*/ 3 w 11"/>
                  <a:gd name="T1" fmla="*/ 8 h 14"/>
                  <a:gd name="T2" fmla="*/ 2 w 11"/>
                  <a:gd name="T3" fmla="*/ 9 h 14"/>
                  <a:gd name="T4" fmla="*/ 1 w 11"/>
                  <a:gd name="T5" fmla="*/ 10 h 14"/>
                  <a:gd name="T6" fmla="*/ 3 w 11"/>
                  <a:gd name="T7" fmla="*/ 13 h 14"/>
                  <a:gd name="T8" fmla="*/ 3 w 11"/>
                  <a:gd name="T9" fmla="*/ 14 h 14"/>
                  <a:gd name="T10" fmla="*/ 6 w 11"/>
                  <a:gd name="T11" fmla="*/ 9 h 14"/>
                  <a:gd name="T12" fmla="*/ 3 w 11"/>
                  <a:gd name="T13" fmla="*/ 8 h 14"/>
                  <a:gd name="T14" fmla="*/ 11 w 11"/>
                  <a:gd name="T15" fmla="*/ 0 h 14"/>
                  <a:gd name="T16" fmla="*/ 10 w 11"/>
                  <a:gd name="T17" fmla="*/ 0 h 14"/>
                  <a:gd name="T18" fmla="*/ 10 w 11"/>
                  <a:gd name="T19" fmla="*/ 0 h 14"/>
                  <a:gd name="T20" fmla="*/ 11 w 11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4">
                    <a:moveTo>
                      <a:pt x="3" y="8"/>
                    </a:moveTo>
                    <a:cubicBezTo>
                      <a:pt x="3" y="8"/>
                      <a:pt x="2" y="8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1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4" y="8"/>
                      <a:pt x="3" y="8"/>
                    </a:cubicBezTo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6" name="Freeform 335">
                <a:extLst>
                  <a:ext uri="{FF2B5EF4-FFF2-40B4-BE49-F238E27FC236}">
                    <a16:creationId xmlns:a16="http://schemas.microsoft.com/office/drawing/2014/main" id="{30A680BF-48ED-0E95-3D03-CA3CD3EA7D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41" y="1130"/>
                <a:ext cx="59" cy="50"/>
              </a:xfrm>
              <a:custGeom>
                <a:avLst/>
                <a:gdLst>
                  <a:gd name="T0" fmla="*/ 11 w 25"/>
                  <a:gd name="T1" fmla="*/ 1 h 21"/>
                  <a:gd name="T2" fmla="*/ 8 w 25"/>
                  <a:gd name="T3" fmla="*/ 3 h 21"/>
                  <a:gd name="T4" fmla="*/ 7 w 25"/>
                  <a:gd name="T5" fmla="*/ 3 h 21"/>
                  <a:gd name="T6" fmla="*/ 9 w 25"/>
                  <a:gd name="T7" fmla="*/ 4 h 21"/>
                  <a:gd name="T8" fmla="*/ 7 w 25"/>
                  <a:gd name="T9" fmla="*/ 7 h 21"/>
                  <a:gd name="T10" fmla="*/ 13 w 25"/>
                  <a:gd name="T11" fmla="*/ 12 h 21"/>
                  <a:gd name="T12" fmla="*/ 11 w 25"/>
                  <a:gd name="T13" fmla="*/ 16 h 21"/>
                  <a:gd name="T14" fmla="*/ 3 w 25"/>
                  <a:gd name="T15" fmla="*/ 12 h 21"/>
                  <a:gd name="T16" fmla="*/ 3 w 25"/>
                  <a:gd name="T17" fmla="*/ 12 h 21"/>
                  <a:gd name="T18" fmla="*/ 0 w 25"/>
                  <a:gd name="T19" fmla="*/ 17 h 21"/>
                  <a:gd name="T20" fmla="*/ 2 w 25"/>
                  <a:gd name="T21" fmla="*/ 18 h 21"/>
                  <a:gd name="T22" fmla="*/ 6 w 25"/>
                  <a:gd name="T23" fmla="*/ 21 h 21"/>
                  <a:gd name="T24" fmla="*/ 20 w 25"/>
                  <a:gd name="T25" fmla="*/ 17 h 21"/>
                  <a:gd name="T26" fmla="*/ 11 w 25"/>
                  <a:gd name="T27" fmla="*/ 1 h 21"/>
                  <a:gd name="T28" fmla="*/ 17 w 25"/>
                  <a:gd name="T29" fmla="*/ 0 h 21"/>
                  <a:gd name="T30" fmla="*/ 13 w 25"/>
                  <a:gd name="T31" fmla="*/ 1 h 21"/>
                  <a:gd name="T32" fmla="*/ 21 w 25"/>
                  <a:gd name="T33" fmla="*/ 17 h 21"/>
                  <a:gd name="T34" fmla="*/ 25 w 25"/>
                  <a:gd name="T35" fmla="*/ 16 h 21"/>
                  <a:gd name="T36" fmla="*/ 17 w 25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1">
                    <a:moveTo>
                      <a:pt x="1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9"/>
                      <a:pt x="12" y="10"/>
                      <a:pt x="13" y="12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8" y="15"/>
                      <a:pt x="5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9"/>
                      <a:pt x="5" y="20"/>
                      <a:pt x="6" y="21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1"/>
                      <a:pt x="17" y="5"/>
                      <a:pt x="11" y="1"/>
                    </a:cubicBezTo>
                    <a:moveTo>
                      <a:pt x="17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8" y="5"/>
                      <a:pt x="21" y="11"/>
                      <a:pt x="21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0"/>
                      <a:pt x="22" y="4"/>
                      <a:pt x="17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8" name="Freeform 336">
                <a:extLst>
                  <a:ext uri="{FF2B5EF4-FFF2-40B4-BE49-F238E27FC236}">
                    <a16:creationId xmlns:a16="http://schemas.microsoft.com/office/drawing/2014/main" id="{A0F2DFEA-0142-715C-7999-314259EA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132"/>
                <a:ext cx="24" cy="38"/>
              </a:xfrm>
              <a:custGeom>
                <a:avLst/>
                <a:gdLst>
                  <a:gd name="T0" fmla="*/ 2 w 10"/>
                  <a:gd name="T1" fmla="*/ 0 h 16"/>
                  <a:gd name="T2" fmla="*/ 0 w 10"/>
                  <a:gd name="T3" fmla="*/ 0 h 16"/>
                  <a:gd name="T4" fmla="*/ 9 w 10"/>
                  <a:gd name="T5" fmla="*/ 16 h 16"/>
                  <a:gd name="T6" fmla="*/ 10 w 10"/>
                  <a:gd name="T7" fmla="*/ 16 h 16"/>
                  <a:gd name="T8" fmla="*/ 2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4"/>
                      <a:pt x="9" y="10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0"/>
                      <a:pt x="7" y="4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9" name="Freeform 337">
                <a:extLst>
                  <a:ext uri="{FF2B5EF4-FFF2-40B4-BE49-F238E27FC236}">
                    <a16:creationId xmlns:a16="http://schemas.microsoft.com/office/drawing/2014/main" id="{4C4DCE8F-ECB0-781D-B4F3-AB627A530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37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0" name="Freeform 338">
                <a:extLst>
                  <a:ext uri="{FF2B5EF4-FFF2-40B4-BE49-F238E27FC236}">
                    <a16:creationId xmlns:a16="http://schemas.microsoft.com/office/drawing/2014/main" id="{69C6127A-17FC-68B9-F638-95159A80C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1" y="1165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1" name="Freeform 339">
                <a:extLst>
                  <a:ext uri="{FF2B5EF4-FFF2-40B4-BE49-F238E27FC236}">
                    <a16:creationId xmlns:a16="http://schemas.microsoft.com/office/drawing/2014/main" id="{D3138022-854F-3D7E-EC75-23EB688E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161"/>
                <a:ext cx="22" cy="45"/>
              </a:xfrm>
              <a:custGeom>
                <a:avLst/>
                <a:gdLst>
                  <a:gd name="T0" fmla="*/ 7 w 9"/>
                  <a:gd name="T1" fmla="*/ 0 h 19"/>
                  <a:gd name="T2" fmla="*/ 1 w 9"/>
                  <a:gd name="T3" fmla="*/ 2 h 19"/>
                  <a:gd name="T4" fmla="*/ 1 w 9"/>
                  <a:gd name="T5" fmla="*/ 4 h 19"/>
                  <a:gd name="T6" fmla="*/ 1 w 9"/>
                  <a:gd name="T7" fmla="*/ 4 h 19"/>
                  <a:gd name="T8" fmla="*/ 1 w 9"/>
                  <a:gd name="T9" fmla="*/ 4 h 19"/>
                  <a:gd name="T10" fmla="*/ 3 w 9"/>
                  <a:gd name="T11" fmla="*/ 19 h 19"/>
                  <a:gd name="T12" fmla="*/ 9 w 9"/>
                  <a:gd name="T13" fmla="*/ 18 h 19"/>
                  <a:gd name="T14" fmla="*/ 7 w 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9">
                    <a:moveTo>
                      <a:pt x="7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9"/>
                      <a:pt x="1" y="14"/>
                      <a:pt x="3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6" y="12"/>
                      <a:pt x="6" y="6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2" name="Freeform 340">
                <a:extLst>
                  <a:ext uri="{FF2B5EF4-FFF2-40B4-BE49-F238E27FC236}">
                    <a16:creationId xmlns:a16="http://schemas.microsoft.com/office/drawing/2014/main" id="{94B7D70B-A210-E820-40F4-B840CA437C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3" y="1144"/>
                <a:ext cx="61" cy="59"/>
              </a:xfrm>
              <a:custGeom>
                <a:avLst/>
                <a:gdLst>
                  <a:gd name="T0" fmla="*/ 6 w 26"/>
                  <a:gd name="T1" fmla="*/ 6 h 25"/>
                  <a:gd name="T2" fmla="*/ 1 w 26"/>
                  <a:gd name="T3" fmla="*/ 7 h 25"/>
                  <a:gd name="T4" fmla="*/ 3 w 26"/>
                  <a:gd name="T5" fmla="*/ 25 h 25"/>
                  <a:gd name="T6" fmla="*/ 7 w 26"/>
                  <a:gd name="T7" fmla="*/ 24 h 25"/>
                  <a:gd name="T8" fmla="*/ 6 w 26"/>
                  <a:gd name="T9" fmla="*/ 6 h 25"/>
                  <a:gd name="T10" fmla="*/ 23 w 26"/>
                  <a:gd name="T11" fmla="*/ 0 h 25"/>
                  <a:gd name="T12" fmla="*/ 7 w 26"/>
                  <a:gd name="T13" fmla="*/ 5 h 25"/>
                  <a:gd name="T14" fmla="*/ 8 w 26"/>
                  <a:gd name="T15" fmla="*/ 23 h 25"/>
                  <a:gd name="T16" fmla="*/ 13 w 26"/>
                  <a:gd name="T17" fmla="*/ 22 h 25"/>
                  <a:gd name="T18" fmla="*/ 13 w 26"/>
                  <a:gd name="T19" fmla="*/ 21 h 25"/>
                  <a:gd name="T20" fmla="*/ 15 w 26"/>
                  <a:gd name="T21" fmla="*/ 17 h 25"/>
                  <a:gd name="T22" fmla="*/ 20 w 26"/>
                  <a:gd name="T23" fmla="*/ 20 h 25"/>
                  <a:gd name="T24" fmla="*/ 25 w 26"/>
                  <a:gd name="T25" fmla="*/ 18 h 25"/>
                  <a:gd name="T26" fmla="*/ 26 w 26"/>
                  <a:gd name="T27" fmla="*/ 17 h 25"/>
                  <a:gd name="T28" fmla="*/ 24 w 26"/>
                  <a:gd name="T29" fmla="*/ 15 h 25"/>
                  <a:gd name="T30" fmla="*/ 21 w 26"/>
                  <a:gd name="T31" fmla="*/ 4 h 25"/>
                  <a:gd name="T32" fmla="*/ 22 w 26"/>
                  <a:gd name="T33" fmla="*/ 2 h 25"/>
                  <a:gd name="T34" fmla="*/ 23 w 26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5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13"/>
                      <a:pt x="0" y="19"/>
                      <a:pt x="3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4" y="18"/>
                      <a:pt x="4" y="12"/>
                      <a:pt x="6" y="6"/>
                    </a:cubicBezTo>
                    <a:moveTo>
                      <a:pt x="2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11"/>
                      <a:pt x="5" y="18"/>
                      <a:pt x="8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1"/>
                      <a:pt x="13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8" y="18"/>
                      <a:pt x="20" y="2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7" y="12"/>
                      <a:pt x="20" y="6"/>
                      <a:pt x="21" y="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1"/>
                      <a:pt x="2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3" name="Freeform 341">
                <a:extLst>
                  <a:ext uri="{FF2B5EF4-FFF2-40B4-BE49-F238E27FC236}">
                    <a16:creationId xmlns:a16="http://schemas.microsoft.com/office/drawing/2014/main" id="{3FCF8FED-B5F6-FFF0-18DD-3FF59647E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184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4" name="Freeform 342">
                <a:extLst>
                  <a:ext uri="{FF2B5EF4-FFF2-40B4-BE49-F238E27FC236}">
                    <a16:creationId xmlns:a16="http://schemas.microsoft.com/office/drawing/2014/main" id="{49047331-7481-DE6D-D2DA-92684EE2D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156"/>
                <a:ext cx="10" cy="45"/>
              </a:xfrm>
              <a:custGeom>
                <a:avLst/>
                <a:gdLst>
                  <a:gd name="T0" fmla="*/ 3 w 4"/>
                  <a:gd name="T1" fmla="*/ 0 h 19"/>
                  <a:gd name="T2" fmla="*/ 2 w 4"/>
                  <a:gd name="T3" fmla="*/ 1 h 19"/>
                  <a:gd name="T4" fmla="*/ 3 w 4"/>
                  <a:gd name="T5" fmla="*/ 19 h 19"/>
                  <a:gd name="T6" fmla="*/ 4 w 4"/>
                  <a:gd name="T7" fmla="*/ 18 h 19"/>
                  <a:gd name="T8" fmla="*/ 3 w 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7"/>
                      <a:pt x="0" y="13"/>
                      <a:pt x="3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" y="13"/>
                      <a:pt x="1" y="6"/>
                      <a:pt x="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5" name="Freeform 343">
                <a:extLst>
                  <a:ext uri="{FF2B5EF4-FFF2-40B4-BE49-F238E27FC236}">
                    <a16:creationId xmlns:a16="http://schemas.microsoft.com/office/drawing/2014/main" id="{A32EE5E6-4192-01D9-664B-737D1199FA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03" y="1137"/>
                <a:ext cx="69" cy="59"/>
              </a:xfrm>
              <a:custGeom>
                <a:avLst/>
                <a:gdLst>
                  <a:gd name="T0" fmla="*/ 2 w 29"/>
                  <a:gd name="T1" fmla="*/ 20 h 25"/>
                  <a:gd name="T2" fmla="*/ 0 w 29"/>
                  <a:gd name="T3" fmla="*/ 24 h 25"/>
                  <a:gd name="T4" fmla="*/ 0 w 29"/>
                  <a:gd name="T5" fmla="*/ 25 h 25"/>
                  <a:gd name="T6" fmla="*/ 7 w 29"/>
                  <a:gd name="T7" fmla="*/ 23 h 25"/>
                  <a:gd name="T8" fmla="*/ 2 w 29"/>
                  <a:gd name="T9" fmla="*/ 20 h 25"/>
                  <a:gd name="T10" fmla="*/ 23 w 29"/>
                  <a:gd name="T11" fmla="*/ 0 h 25"/>
                  <a:gd name="T12" fmla="*/ 21 w 29"/>
                  <a:gd name="T13" fmla="*/ 0 h 25"/>
                  <a:gd name="T14" fmla="*/ 20 w 29"/>
                  <a:gd name="T15" fmla="*/ 2 h 25"/>
                  <a:gd name="T16" fmla="*/ 18 w 29"/>
                  <a:gd name="T17" fmla="*/ 1 h 25"/>
                  <a:gd name="T18" fmla="*/ 10 w 29"/>
                  <a:gd name="T19" fmla="*/ 3 h 25"/>
                  <a:gd name="T20" fmla="*/ 9 w 29"/>
                  <a:gd name="T21" fmla="*/ 5 h 25"/>
                  <a:gd name="T22" fmla="*/ 8 w 29"/>
                  <a:gd name="T23" fmla="*/ 7 h 25"/>
                  <a:gd name="T24" fmla="*/ 11 w 29"/>
                  <a:gd name="T25" fmla="*/ 18 h 25"/>
                  <a:gd name="T26" fmla="*/ 13 w 29"/>
                  <a:gd name="T27" fmla="*/ 20 h 25"/>
                  <a:gd name="T28" fmla="*/ 14 w 29"/>
                  <a:gd name="T29" fmla="*/ 20 h 25"/>
                  <a:gd name="T30" fmla="*/ 14 w 29"/>
                  <a:gd name="T31" fmla="*/ 21 h 25"/>
                  <a:gd name="T32" fmla="*/ 22 w 29"/>
                  <a:gd name="T33" fmla="*/ 18 h 25"/>
                  <a:gd name="T34" fmla="*/ 18 w 29"/>
                  <a:gd name="T35" fmla="*/ 15 h 25"/>
                  <a:gd name="T36" fmla="*/ 16 w 29"/>
                  <a:gd name="T37" fmla="*/ 14 h 25"/>
                  <a:gd name="T38" fmla="*/ 16 w 29"/>
                  <a:gd name="T39" fmla="*/ 13 h 25"/>
                  <a:gd name="T40" fmla="*/ 14 w 29"/>
                  <a:gd name="T41" fmla="*/ 10 h 25"/>
                  <a:gd name="T42" fmla="*/ 15 w 29"/>
                  <a:gd name="T43" fmla="*/ 9 h 25"/>
                  <a:gd name="T44" fmla="*/ 16 w 29"/>
                  <a:gd name="T45" fmla="*/ 8 h 25"/>
                  <a:gd name="T46" fmla="*/ 19 w 29"/>
                  <a:gd name="T47" fmla="*/ 9 h 25"/>
                  <a:gd name="T48" fmla="*/ 19 w 29"/>
                  <a:gd name="T49" fmla="*/ 9 h 25"/>
                  <a:gd name="T50" fmla="*/ 27 w 29"/>
                  <a:gd name="T51" fmla="*/ 13 h 25"/>
                  <a:gd name="T52" fmla="*/ 29 w 29"/>
                  <a:gd name="T53" fmla="*/ 9 h 25"/>
                  <a:gd name="T54" fmla="*/ 23 w 29"/>
                  <a:gd name="T55" fmla="*/ 4 h 25"/>
                  <a:gd name="T56" fmla="*/ 25 w 29"/>
                  <a:gd name="T57" fmla="*/ 1 h 25"/>
                  <a:gd name="T58" fmla="*/ 23 w 29"/>
                  <a:gd name="T59" fmla="*/ 0 h 25"/>
                  <a:gd name="T60" fmla="*/ 23 w 29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25">
                    <a:moveTo>
                      <a:pt x="2" y="2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21"/>
                      <a:pt x="3" y="20"/>
                      <a:pt x="2" y="20"/>
                    </a:cubicBezTo>
                    <a:moveTo>
                      <a:pt x="23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4" y="15"/>
                      <a:pt x="11" y="18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2"/>
                      <a:pt x="13" y="11"/>
                      <a:pt x="14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0"/>
                      <a:pt x="24" y="12"/>
                      <a:pt x="27" y="1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7"/>
                      <a:pt x="26" y="6"/>
                      <a:pt x="23" y="4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6" name="Rectangle 344">
                <a:extLst>
                  <a:ext uri="{FF2B5EF4-FFF2-40B4-BE49-F238E27FC236}">
                    <a16:creationId xmlns:a16="http://schemas.microsoft.com/office/drawing/2014/main" id="{3988849B-43E1-2C91-79BC-81A562A5F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1" y="1127"/>
                <a:ext cx="93" cy="338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7" name="Rectangle 345">
                <a:extLst>
                  <a:ext uri="{FF2B5EF4-FFF2-40B4-BE49-F238E27FC236}">
                    <a16:creationId xmlns:a16="http://schemas.microsoft.com/office/drawing/2014/main" id="{C8EEED5E-4E35-F69E-5A1E-847DA0C4C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1" y="1127"/>
                <a:ext cx="93" cy="3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8" name="Rectangle 346">
                <a:extLst>
                  <a:ext uri="{FF2B5EF4-FFF2-40B4-BE49-F238E27FC236}">
                    <a16:creationId xmlns:a16="http://schemas.microsoft.com/office/drawing/2014/main" id="{05E36075-C6A8-7814-A0F5-AA5A74ADD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2" y="1286"/>
                <a:ext cx="100" cy="179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9" name="Rectangle 347">
                <a:extLst>
                  <a:ext uri="{FF2B5EF4-FFF2-40B4-BE49-F238E27FC236}">
                    <a16:creationId xmlns:a16="http://schemas.microsoft.com/office/drawing/2014/main" id="{6D4FFC88-D072-4441-20E0-A3A25FB34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2" y="1286"/>
                <a:ext cx="10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0" name="Rectangle 348">
                <a:extLst>
                  <a:ext uri="{FF2B5EF4-FFF2-40B4-BE49-F238E27FC236}">
                    <a16:creationId xmlns:a16="http://schemas.microsoft.com/office/drawing/2014/main" id="{CF284146-3EF9-CA93-E713-DA748DAB5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5" y="1077"/>
                <a:ext cx="106" cy="388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1" name="Rectangle 349">
                <a:extLst>
                  <a:ext uri="{FF2B5EF4-FFF2-40B4-BE49-F238E27FC236}">
                    <a16:creationId xmlns:a16="http://schemas.microsoft.com/office/drawing/2014/main" id="{38AEFD4F-4DDF-34FF-269D-228B33BA1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5" y="1077"/>
                <a:ext cx="106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2" name="Rectangle 350">
                <a:extLst>
                  <a:ext uri="{FF2B5EF4-FFF2-40B4-BE49-F238E27FC236}">
                    <a16:creationId xmlns:a16="http://schemas.microsoft.com/office/drawing/2014/main" id="{431DB1BB-89FD-B88D-E144-FA3F73E88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" y="1111"/>
                <a:ext cx="106" cy="356"/>
              </a:xfrm>
              <a:prstGeom prst="rect">
                <a:avLst/>
              </a:pr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3" name="Rectangle 351">
                <a:extLst>
                  <a:ext uri="{FF2B5EF4-FFF2-40B4-BE49-F238E27FC236}">
                    <a16:creationId xmlns:a16="http://schemas.microsoft.com/office/drawing/2014/main" id="{EE947D4A-CCEA-A80D-B97A-CCD3B5F61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" y="1111"/>
                <a:ext cx="106" cy="3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4" name="Freeform 352">
                <a:extLst>
                  <a:ext uri="{FF2B5EF4-FFF2-40B4-BE49-F238E27FC236}">
                    <a16:creationId xmlns:a16="http://schemas.microsoft.com/office/drawing/2014/main" id="{A40D03D9-EBC6-35DC-F3A1-33F0363E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9" y="1106"/>
                <a:ext cx="549" cy="401"/>
              </a:xfrm>
              <a:custGeom>
                <a:avLst/>
                <a:gdLst>
                  <a:gd name="T0" fmla="*/ 4 w 232"/>
                  <a:gd name="T1" fmla="*/ 0 h 169"/>
                  <a:gd name="T2" fmla="*/ 0 w 232"/>
                  <a:gd name="T3" fmla="*/ 4 h 169"/>
                  <a:gd name="T4" fmla="*/ 0 w 232"/>
                  <a:gd name="T5" fmla="*/ 166 h 169"/>
                  <a:gd name="T6" fmla="*/ 4 w 232"/>
                  <a:gd name="T7" fmla="*/ 169 h 169"/>
                  <a:gd name="T8" fmla="*/ 228 w 232"/>
                  <a:gd name="T9" fmla="*/ 169 h 169"/>
                  <a:gd name="T10" fmla="*/ 232 w 232"/>
                  <a:gd name="T11" fmla="*/ 166 h 169"/>
                  <a:gd name="T12" fmla="*/ 228 w 232"/>
                  <a:gd name="T13" fmla="*/ 162 h 169"/>
                  <a:gd name="T14" fmla="*/ 8 w 232"/>
                  <a:gd name="T15" fmla="*/ 162 h 169"/>
                  <a:gd name="T16" fmla="*/ 8 w 232"/>
                  <a:gd name="T17" fmla="*/ 4 h 169"/>
                  <a:gd name="T18" fmla="*/ 4 w 232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169">
                    <a:moveTo>
                      <a:pt x="4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8"/>
                      <a:pt x="2" y="169"/>
                      <a:pt x="4" y="169"/>
                    </a:cubicBezTo>
                    <a:cubicBezTo>
                      <a:pt x="228" y="169"/>
                      <a:pt x="228" y="169"/>
                      <a:pt x="228" y="169"/>
                    </a:cubicBezTo>
                    <a:cubicBezTo>
                      <a:pt x="230" y="169"/>
                      <a:pt x="232" y="168"/>
                      <a:pt x="232" y="166"/>
                    </a:cubicBezTo>
                    <a:cubicBezTo>
                      <a:pt x="232" y="164"/>
                      <a:pt x="230" y="162"/>
                      <a:pt x="228" y="162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5" name="Rectangle 353">
                <a:extLst>
                  <a:ext uri="{FF2B5EF4-FFF2-40B4-BE49-F238E27FC236}">
                    <a16:creationId xmlns:a16="http://schemas.microsoft.com/office/drawing/2014/main" id="{024285F3-D6C1-4CB8-D740-1E64D75A5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2" y="1118"/>
                <a:ext cx="92" cy="337"/>
              </a:xfrm>
              <a:prstGeom prst="rect">
                <a:avLst/>
              </a:pr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6" name="Rectangle 354">
                <a:extLst>
                  <a:ext uri="{FF2B5EF4-FFF2-40B4-BE49-F238E27FC236}">
                    <a16:creationId xmlns:a16="http://schemas.microsoft.com/office/drawing/2014/main" id="{FDC18CA5-CED3-FD2B-924C-BC8BF4638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3" y="1277"/>
                <a:ext cx="99" cy="178"/>
              </a:xfrm>
              <a:prstGeom prst="rect">
                <a:avLst/>
              </a:pr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7" name="Rectangle 355">
                <a:extLst>
                  <a:ext uri="{FF2B5EF4-FFF2-40B4-BE49-F238E27FC236}">
                    <a16:creationId xmlns:a16="http://schemas.microsoft.com/office/drawing/2014/main" id="{32B799A0-7E9E-4CDD-25CF-25157CFF7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5" y="1068"/>
                <a:ext cx="107" cy="387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8" name="Rectangle 356">
                <a:extLst>
                  <a:ext uri="{FF2B5EF4-FFF2-40B4-BE49-F238E27FC236}">
                    <a16:creationId xmlns:a16="http://schemas.microsoft.com/office/drawing/2014/main" id="{ACEC27BB-C246-2966-8DED-CC80FD480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2" y="1101"/>
                <a:ext cx="107" cy="357"/>
              </a:xfrm>
              <a:prstGeom prst="rect">
                <a:avLst/>
              </a:pr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9" name="Freeform 357">
                <a:extLst>
                  <a:ext uri="{FF2B5EF4-FFF2-40B4-BE49-F238E27FC236}">
                    <a16:creationId xmlns:a16="http://schemas.microsoft.com/office/drawing/2014/main" id="{3447792B-01CE-1C7F-E091-64B3C935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1096"/>
                <a:ext cx="549" cy="402"/>
              </a:xfrm>
              <a:custGeom>
                <a:avLst/>
                <a:gdLst>
                  <a:gd name="T0" fmla="*/ 228 w 232"/>
                  <a:gd name="T1" fmla="*/ 169 h 169"/>
                  <a:gd name="T2" fmla="*/ 4 w 232"/>
                  <a:gd name="T3" fmla="*/ 169 h 169"/>
                  <a:gd name="T4" fmla="*/ 0 w 232"/>
                  <a:gd name="T5" fmla="*/ 166 h 169"/>
                  <a:gd name="T6" fmla="*/ 0 w 232"/>
                  <a:gd name="T7" fmla="*/ 4 h 169"/>
                  <a:gd name="T8" fmla="*/ 4 w 232"/>
                  <a:gd name="T9" fmla="*/ 0 h 169"/>
                  <a:gd name="T10" fmla="*/ 8 w 232"/>
                  <a:gd name="T11" fmla="*/ 4 h 169"/>
                  <a:gd name="T12" fmla="*/ 8 w 232"/>
                  <a:gd name="T13" fmla="*/ 162 h 169"/>
                  <a:gd name="T14" fmla="*/ 228 w 232"/>
                  <a:gd name="T15" fmla="*/ 162 h 169"/>
                  <a:gd name="T16" fmla="*/ 232 w 232"/>
                  <a:gd name="T17" fmla="*/ 166 h 169"/>
                  <a:gd name="T18" fmla="*/ 228 w 232"/>
                  <a:gd name="T1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169">
                    <a:moveTo>
                      <a:pt x="228" y="169"/>
                    </a:moveTo>
                    <a:cubicBezTo>
                      <a:pt x="4" y="169"/>
                      <a:pt x="4" y="169"/>
                      <a:pt x="4" y="169"/>
                    </a:cubicBezTo>
                    <a:cubicBezTo>
                      <a:pt x="2" y="169"/>
                      <a:pt x="0" y="168"/>
                      <a:pt x="0" y="16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8" y="162"/>
                      <a:pt x="8" y="162"/>
                      <a:pt x="8" y="162"/>
                    </a:cubicBezTo>
                    <a:cubicBezTo>
                      <a:pt x="228" y="162"/>
                      <a:pt x="228" y="162"/>
                      <a:pt x="228" y="162"/>
                    </a:cubicBezTo>
                    <a:cubicBezTo>
                      <a:pt x="230" y="162"/>
                      <a:pt x="232" y="164"/>
                      <a:pt x="232" y="166"/>
                    </a:cubicBezTo>
                    <a:cubicBezTo>
                      <a:pt x="232" y="168"/>
                      <a:pt x="230" y="169"/>
                      <a:pt x="228" y="1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0" name="Freeform 358">
                <a:extLst>
                  <a:ext uri="{FF2B5EF4-FFF2-40B4-BE49-F238E27FC236}">
                    <a16:creationId xmlns:a16="http://schemas.microsoft.com/office/drawing/2014/main" id="{297007C2-DDD2-4D43-8A5F-3365213B36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0" y="1434"/>
                <a:ext cx="965" cy="957"/>
              </a:xfrm>
              <a:custGeom>
                <a:avLst/>
                <a:gdLst>
                  <a:gd name="T0" fmla="*/ 152 w 408"/>
                  <a:gd name="T1" fmla="*/ 338 h 403"/>
                  <a:gd name="T2" fmla="*/ 0 w 408"/>
                  <a:gd name="T3" fmla="*/ 338 h 403"/>
                  <a:gd name="T4" fmla="*/ 1 w 408"/>
                  <a:gd name="T5" fmla="*/ 342 h 403"/>
                  <a:gd name="T6" fmla="*/ 156 w 408"/>
                  <a:gd name="T7" fmla="*/ 342 h 403"/>
                  <a:gd name="T8" fmla="*/ 261 w 408"/>
                  <a:gd name="T9" fmla="*/ 403 h 403"/>
                  <a:gd name="T10" fmla="*/ 279 w 408"/>
                  <a:gd name="T11" fmla="*/ 372 h 403"/>
                  <a:gd name="T12" fmla="*/ 277 w 408"/>
                  <a:gd name="T13" fmla="*/ 365 h 403"/>
                  <a:gd name="T14" fmla="*/ 257 w 408"/>
                  <a:gd name="T15" fmla="*/ 399 h 403"/>
                  <a:gd name="T16" fmla="*/ 152 w 408"/>
                  <a:gd name="T17" fmla="*/ 338 h 403"/>
                  <a:gd name="T18" fmla="*/ 402 w 408"/>
                  <a:gd name="T19" fmla="*/ 250 h 403"/>
                  <a:gd name="T20" fmla="*/ 404 w 408"/>
                  <a:gd name="T21" fmla="*/ 257 h 403"/>
                  <a:gd name="T22" fmla="*/ 404 w 408"/>
                  <a:gd name="T23" fmla="*/ 364 h 403"/>
                  <a:gd name="T24" fmla="*/ 390 w 408"/>
                  <a:gd name="T25" fmla="*/ 378 h 403"/>
                  <a:gd name="T26" fmla="*/ 345 w 408"/>
                  <a:gd name="T27" fmla="*/ 378 h 403"/>
                  <a:gd name="T28" fmla="*/ 300 w 408"/>
                  <a:gd name="T29" fmla="*/ 378 h 403"/>
                  <a:gd name="T30" fmla="*/ 300 w 408"/>
                  <a:gd name="T31" fmla="*/ 378 h 403"/>
                  <a:gd name="T32" fmla="*/ 299 w 408"/>
                  <a:gd name="T33" fmla="*/ 378 h 403"/>
                  <a:gd name="T34" fmla="*/ 291 w 408"/>
                  <a:gd name="T35" fmla="*/ 378 h 403"/>
                  <a:gd name="T36" fmla="*/ 291 w 408"/>
                  <a:gd name="T37" fmla="*/ 378 h 403"/>
                  <a:gd name="T38" fmla="*/ 283 w 408"/>
                  <a:gd name="T39" fmla="*/ 375 h 403"/>
                  <a:gd name="T40" fmla="*/ 295 w 408"/>
                  <a:gd name="T41" fmla="*/ 382 h 403"/>
                  <a:gd name="T42" fmla="*/ 295 w 408"/>
                  <a:gd name="T43" fmla="*/ 382 h 403"/>
                  <a:gd name="T44" fmla="*/ 303 w 408"/>
                  <a:gd name="T45" fmla="*/ 382 h 403"/>
                  <a:gd name="T46" fmla="*/ 304 w 408"/>
                  <a:gd name="T47" fmla="*/ 382 h 403"/>
                  <a:gd name="T48" fmla="*/ 349 w 408"/>
                  <a:gd name="T49" fmla="*/ 382 h 403"/>
                  <a:gd name="T50" fmla="*/ 394 w 408"/>
                  <a:gd name="T51" fmla="*/ 382 h 403"/>
                  <a:gd name="T52" fmla="*/ 408 w 408"/>
                  <a:gd name="T53" fmla="*/ 368 h 403"/>
                  <a:gd name="T54" fmla="*/ 408 w 408"/>
                  <a:gd name="T55" fmla="*/ 261 h 403"/>
                  <a:gd name="T56" fmla="*/ 402 w 408"/>
                  <a:gd name="T57" fmla="*/ 250 h 403"/>
                  <a:gd name="T58" fmla="*/ 76 w 408"/>
                  <a:gd name="T59" fmla="*/ 131 h 403"/>
                  <a:gd name="T60" fmla="*/ 75 w 408"/>
                  <a:gd name="T61" fmla="*/ 131 h 403"/>
                  <a:gd name="T62" fmla="*/ 87 w 408"/>
                  <a:gd name="T63" fmla="*/ 149 h 403"/>
                  <a:gd name="T64" fmla="*/ 88 w 408"/>
                  <a:gd name="T65" fmla="*/ 149 h 403"/>
                  <a:gd name="T66" fmla="*/ 76 w 408"/>
                  <a:gd name="T67" fmla="*/ 131 h 403"/>
                  <a:gd name="T68" fmla="*/ 384 w 408"/>
                  <a:gd name="T69" fmla="*/ 0 h 403"/>
                  <a:gd name="T70" fmla="*/ 380 w 408"/>
                  <a:gd name="T71" fmla="*/ 0 h 403"/>
                  <a:gd name="T72" fmla="*/ 380 w 408"/>
                  <a:gd name="T73" fmla="*/ 244 h 403"/>
                  <a:gd name="T74" fmla="*/ 381 w 408"/>
                  <a:gd name="T75" fmla="*/ 244 h 403"/>
                  <a:gd name="T76" fmla="*/ 381 w 408"/>
                  <a:gd name="T77" fmla="*/ 244 h 403"/>
                  <a:gd name="T78" fmla="*/ 382 w 408"/>
                  <a:gd name="T79" fmla="*/ 244 h 403"/>
                  <a:gd name="T80" fmla="*/ 384 w 408"/>
                  <a:gd name="T81" fmla="*/ 244 h 403"/>
                  <a:gd name="T82" fmla="*/ 384 w 408"/>
                  <a:gd name="T8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8" h="403">
                    <a:moveTo>
                      <a:pt x="152" y="338"/>
                    </a:moveTo>
                    <a:cubicBezTo>
                      <a:pt x="0" y="338"/>
                      <a:pt x="0" y="338"/>
                      <a:pt x="0" y="338"/>
                    </a:cubicBezTo>
                    <a:cubicBezTo>
                      <a:pt x="1" y="342"/>
                      <a:pt x="1" y="342"/>
                      <a:pt x="1" y="342"/>
                    </a:cubicBezTo>
                    <a:cubicBezTo>
                      <a:pt x="156" y="342"/>
                      <a:pt x="156" y="342"/>
                      <a:pt x="156" y="342"/>
                    </a:cubicBezTo>
                    <a:cubicBezTo>
                      <a:pt x="261" y="403"/>
                      <a:pt x="261" y="403"/>
                      <a:pt x="261" y="403"/>
                    </a:cubicBezTo>
                    <a:cubicBezTo>
                      <a:pt x="279" y="372"/>
                      <a:pt x="279" y="372"/>
                      <a:pt x="279" y="372"/>
                    </a:cubicBezTo>
                    <a:cubicBezTo>
                      <a:pt x="278" y="370"/>
                      <a:pt x="277" y="368"/>
                      <a:pt x="277" y="365"/>
                    </a:cubicBezTo>
                    <a:cubicBezTo>
                      <a:pt x="257" y="399"/>
                      <a:pt x="257" y="399"/>
                      <a:pt x="257" y="399"/>
                    </a:cubicBezTo>
                    <a:cubicBezTo>
                      <a:pt x="152" y="338"/>
                      <a:pt x="152" y="338"/>
                      <a:pt x="152" y="338"/>
                    </a:cubicBezTo>
                    <a:moveTo>
                      <a:pt x="402" y="250"/>
                    </a:moveTo>
                    <a:cubicBezTo>
                      <a:pt x="403" y="252"/>
                      <a:pt x="404" y="254"/>
                      <a:pt x="404" y="257"/>
                    </a:cubicBezTo>
                    <a:cubicBezTo>
                      <a:pt x="404" y="364"/>
                      <a:pt x="404" y="364"/>
                      <a:pt x="404" y="364"/>
                    </a:cubicBezTo>
                    <a:cubicBezTo>
                      <a:pt x="404" y="372"/>
                      <a:pt x="398" y="378"/>
                      <a:pt x="390" y="378"/>
                    </a:cubicBezTo>
                    <a:cubicBezTo>
                      <a:pt x="345" y="378"/>
                      <a:pt x="345" y="378"/>
                      <a:pt x="345" y="378"/>
                    </a:cubicBezTo>
                    <a:cubicBezTo>
                      <a:pt x="300" y="378"/>
                      <a:pt x="300" y="378"/>
                      <a:pt x="300" y="378"/>
                    </a:cubicBezTo>
                    <a:cubicBezTo>
                      <a:pt x="300" y="378"/>
                      <a:pt x="300" y="378"/>
                      <a:pt x="300" y="378"/>
                    </a:cubicBezTo>
                    <a:cubicBezTo>
                      <a:pt x="299" y="378"/>
                      <a:pt x="299" y="378"/>
                      <a:pt x="299" y="378"/>
                    </a:cubicBezTo>
                    <a:cubicBezTo>
                      <a:pt x="291" y="378"/>
                      <a:pt x="291" y="378"/>
                      <a:pt x="291" y="378"/>
                    </a:cubicBezTo>
                    <a:cubicBezTo>
                      <a:pt x="291" y="378"/>
                      <a:pt x="291" y="378"/>
                      <a:pt x="291" y="378"/>
                    </a:cubicBezTo>
                    <a:cubicBezTo>
                      <a:pt x="288" y="378"/>
                      <a:pt x="285" y="377"/>
                      <a:pt x="283" y="375"/>
                    </a:cubicBezTo>
                    <a:cubicBezTo>
                      <a:pt x="285" y="379"/>
                      <a:pt x="290" y="382"/>
                      <a:pt x="295" y="382"/>
                    </a:cubicBezTo>
                    <a:cubicBezTo>
                      <a:pt x="295" y="382"/>
                      <a:pt x="295" y="382"/>
                      <a:pt x="295" y="382"/>
                    </a:cubicBezTo>
                    <a:cubicBezTo>
                      <a:pt x="303" y="382"/>
                      <a:pt x="303" y="382"/>
                      <a:pt x="303" y="382"/>
                    </a:cubicBezTo>
                    <a:cubicBezTo>
                      <a:pt x="304" y="382"/>
                      <a:pt x="304" y="382"/>
                      <a:pt x="304" y="382"/>
                    </a:cubicBezTo>
                    <a:cubicBezTo>
                      <a:pt x="349" y="382"/>
                      <a:pt x="349" y="382"/>
                      <a:pt x="349" y="382"/>
                    </a:cubicBezTo>
                    <a:cubicBezTo>
                      <a:pt x="394" y="382"/>
                      <a:pt x="394" y="382"/>
                      <a:pt x="394" y="382"/>
                    </a:cubicBezTo>
                    <a:cubicBezTo>
                      <a:pt x="402" y="382"/>
                      <a:pt x="408" y="376"/>
                      <a:pt x="408" y="368"/>
                    </a:cubicBezTo>
                    <a:cubicBezTo>
                      <a:pt x="408" y="261"/>
                      <a:pt x="408" y="261"/>
                      <a:pt x="408" y="261"/>
                    </a:cubicBezTo>
                    <a:cubicBezTo>
                      <a:pt x="408" y="256"/>
                      <a:pt x="406" y="252"/>
                      <a:pt x="402" y="250"/>
                    </a:cubicBezTo>
                    <a:moveTo>
                      <a:pt x="76" y="131"/>
                    </a:moveTo>
                    <a:cubicBezTo>
                      <a:pt x="75" y="131"/>
                      <a:pt x="75" y="131"/>
                      <a:pt x="75" y="131"/>
                    </a:cubicBezTo>
                    <a:cubicBezTo>
                      <a:pt x="87" y="149"/>
                      <a:pt x="87" y="149"/>
                      <a:pt x="87" y="149"/>
                    </a:cubicBezTo>
                    <a:cubicBezTo>
                      <a:pt x="88" y="149"/>
                      <a:pt x="88" y="149"/>
                      <a:pt x="88" y="149"/>
                    </a:cubicBezTo>
                    <a:cubicBezTo>
                      <a:pt x="76" y="131"/>
                      <a:pt x="76" y="131"/>
                      <a:pt x="76" y="131"/>
                    </a:cubicBezTo>
                    <a:moveTo>
                      <a:pt x="384" y="0"/>
                    </a:moveTo>
                    <a:cubicBezTo>
                      <a:pt x="380" y="0"/>
                      <a:pt x="380" y="0"/>
                      <a:pt x="380" y="0"/>
                    </a:cubicBezTo>
                    <a:cubicBezTo>
                      <a:pt x="380" y="244"/>
                      <a:pt x="380" y="244"/>
                      <a:pt x="380" y="244"/>
                    </a:cubicBezTo>
                    <a:cubicBezTo>
                      <a:pt x="381" y="244"/>
                      <a:pt x="381" y="244"/>
                      <a:pt x="381" y="244"/>
                    </a:cubicBezTo>
                    <a:cubicBezTo>
                      <a:pt x="381" y="244"/>
                      <a:pt x="381" y="244"/>
                      <a:pt x="381" y="244"/>
                    </a:cubicBezTo>
                    <a:cubicBezTo>
                      <a:pt x="381" y="244"/>
                      <a:pt x="381" y="244"/>
                      <a:pt x="382" y="244"/>
                    </a:cubicBezTo>
                    <a:cubicBezTo>
                      <a:pt x="384" y="244"/>
                      <a:pt x="384" y="244"/>
                      <a:pt x="384" y="244"/>
                    </a:cubicBezTo>
                    <a:cubicBezTo>
                      <a:pt x="384" y="0"/>
                      <a:pt x="384" y="0"/>
                      <a:pt x="384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1" name="Freeform 359">
                <a:extLst>
                  <a:ext uri="{FF2B5EF4-FFF2-40B4-BE49-F238E27FC236}">
                    <a16:creationId xmlns:a16="http://schemas.microsoft.com/office/drawing/2014/main" id="{A9E6874F-E7B3-95C9-961C-CEC08451A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735"/>
                <a:ext cx="791" cy="502"/>
              </a:xfrm>
              <a:custGeom>
                <a:avLst/>
                <a:gdLst>
                  <a:gd name="T0" fmla="*/ 689 w 791"/>
                  <a:gd name="T1" fmla="*/ 53 h 502"/>
                  <a:gd name="T2" fmla="*/ 327 w 791"/>
                  <a:gd name="T3" fmla="*/ 53 h 502"/>
                  <a:gd name="T4" fmla="*/ 291 w 791"/>
                  <a:gd name="T5" fmla="*/ 0 h 502"/>
                  <a:gd name="T6" fmla="*/ 0 w 791"/>
                  <a:gd name="T7" fmla="*/ 0 h 502"/>
                  <a:gd name="T8" fmla="*/ 114 w 791"/>
                  <a:gd name="T9" fmla="*/ 502 h 502"/>
                  <a:gd name="T10" fmla="*/ 791 w 791"/>
                  <a:gd name="T11" fmla="*/ 502 h 502"/>
                  <a:gd name="T12" fmla="*/ 689 w 791"/>
                  <a:gd name="T13" fmla="*/ 5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1" h="502">
                    <a:moveTo>
                      <a:pt x="689" y="53"/>
                    </a:moveTo>
                    <a:lnTo>
                      <a:pt x="327" y="53"/>
                    </a:lnTo>
                    <a:lnTo>
                      <a:pt x="291" y="0"/>
                    </a:lnTo>
                    <a:lnTo>
                      <a:pt x="0" y="0"/>
                    </a:lnTo>
                    <a:lnTo>
                      <a:pt x="114" y="502"/>
                    </a:lnTo>
                    <a:lnTo>
                      <a:pt x="791" y="502"/>
                    </a:lnTo>
                    <a:lnTo>
                      <a:pt x="689" y="53"/>
                    </a:lnTo>
                    <a:close/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2" name="Freeform 360">
                <a:extLst>
                  <a:ext uri="{FF2B5EF4-FFF2-40B4-BE49-F238E27FC236}">
                    <a16:creationId xmlns:a16="http://schemas.microsoft.com/office/drawing/2014/main" id="{8025E2AF-B9D8-FA19-4E98-698C6F514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735"/>
                <a:ext cx="791" cy="502"/>
              </a:xfrm>
              <a:custGeom>
                <a:avLst/>
                <a:gdLst>
                  <a:gd name="T0" fmla="*/ 689 w 791"/>
                  <a:gd name="T1" fmla="*/ 53 h 502"/>
                  <a:gd name="T2" fmla="*/ 327 w 791"/>
                  <a:gd name="T3" fmla="*/ 53 h 502"/>
                  <a:gd name="T4" fmla="*/ 291 w 791"/>
                  <a:gd name="T5" fmla="*/ 0 h 502"/>
                  <a:gd name="T6" fmla="*/ 0 w 791"/>
                  <a:gd name="T7" fmla="*/ 0 h 502"/>
                  <a:gd name="T8" fmla="*/ 114 w 791"/>
                  <a:gd name="T9" fmla="*/ 502 h 502"/>
                  <a:gd name="T10" fmla="*/ 791 w 791"/>
                  <a:gd name="T11" fmla="*/ 502 h 502"/>
                  <a:gd name="T12" fmla="*/ 689 w 791"/>
                  <a:gd name="T13" fmla="*/ 5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1" h="502">
                    <a:moveTo>
                      <a:pt x="689" y="53"/>
                    </a:moveTo>
                    <a:lnTo>
                      <a:pt x="327" y="53"/>
                    </a:lnTo>
                    <a:lnTo>
                      <a:pt x="291" y="0"/>
                    </a:lnTo>
                    <a:lnTo>
                      <a:pt x="0" y="0"/>
                    </a:lnTo>
                    <a:lnTo>
                      <a:pt x="114" y="502"/>
                    </a:lnTo>
                    <a:lnTo>
                      <a:pt x="791" y="502"/>
                    </a:lnTo>
                    <a:lnTo>
                      <a:pt x="689" y="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3" name="Rectangle 361">
                <a:extLst>
                  <a:ext uri="{FF2B5EF4-FFF2-40B4-BE49-F238E27FC236}">
                    <a16:creationId xmlns:a16="http://schemas.microsoft.com/office/drawing/2014/main" id="{930615DF-32B5-33D9-8BC8-3A4C8985C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1864"/>
                <a:ext cx="639" cy="36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4" name="Rectangle 362">
                <a:extLst>
                  <a:ext uri="{FF2B5EF4-FFF2-40B4-BE49-F238E27FC236}">
                    <a16:creationId xmlns:a16="http://schemas.microsoft.com/office/drawing/2014/main" id="{27CD9874-94F0-29B3-4AD9-E02EEF669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1864"/>
                <a:ext cx="639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5" name="Freeform 363">
                <a:extLst>
                  <a:ext uri="{FF2B5EF4-FFF2-40B4-BE49-F238E27FC236}">
                    <a16:creationId xmlns:a16="http://schemas.microsoft.com/office/drawing/2014/main" id="{9CAD6BD9-DBBD-6E2F-6325-B0A2ABDB9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6"/>
                <a:ext cx="814" cy="321"/>
              </a:xfrm>
              <a:custGeom>
                <a:avLst/>
                <a:gdLst>
                  <a:gd name="T0" fmla="*/ 677 w 814"/>
                  <a:gd name="T1" fmla="*/ 321 h 321"/>
                  <a:gd name="T2" fmla="*/ 0 w 814"/>
                  <a:gd name="T3" fmla="*/ 321 h 321"/>
                  <a:gd name="T4" fmla="*/ 140 w 814"/>
                  <a:gd name="T5" fmla="*/ 0 h 321"/>
                  <a:gd name="T6" fmla="*/ 814 w 814"/>
                  <a:gd name="T7" fmla="*/ 0 h 321"/>
                  <a:gd name="T8" fmla="*/ 677 w 814"/>
                  <a:gd name="T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4" h="321">
                    <a:moveTo>
                      <a:pt x="677" y="321"/>
                    </a:moveTo>
                    <a:lnTo>
                      <a:pt x="0" y="321"/>
                    </a:lnTo>
                    <a:lnTo>
                      <a:pt x="140" y="0"/>
                    </a:lnTo>
                    <a:lnTo>
                      <a:pt x="814" y="0"/>
                    </a:lnTo>
                    <a:lnTo>
                      <a:pt x="677" y="32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6" name="Freeform 364">
                <a:extLst>
                  <a:ext uri="{FF2B5EF4-FFF2-40B4-BE49-F238E27FC236}">
                    <a16:creationId xmlns:a16="http://schemas.microsoft.com/office/drawing/2014/main" id="{649942BB-7116-F2A8-B1D8-8FAE03B35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6"/>
                <a:ext cx="814" cy="321"/>
              </a:xfrm>
              <a:custGeom>
                <a:avLst/>
                <a:gdLst>
                  <a:gd name="T0" fmla="*/ 677 w 814"/>
                  <a:gd name="T1" fmla="*/ 321 h 321"/>
                  <a:gd name="T2" fmla="*/ 0 w 814"/>
                  <a:gd name="T3" fmla="*/ 321 h 321"/>
                  <a:gd name="T4" fmla="*/ 140 w 814"/>
                  <a:gd name="T5" fmla="*/ 0 h 321"/>
                  <a:gd name="T6" fmla="*/ 814 w 814"/>
                  <a:gd name="T7" fmla="*/ 0 h 321"/>
                  <a:gd name="T8" fmla="*/ 677 w 814"/>
                  <a:gd name="T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4" h="321">
                    <a:moveTo>
                      <a:pt x="677" y="321"/>
                    </a:moveTo>
                    <a:lnTo>
                      <a:pt x="0" y="321"/>
                    </a:lnTo>
                    <a:lnTo>
                      <a:pt x="140" y="0"/>
                    </a:lnTo>
                    <a:lnTo>
                      <a:pt x="814" y="0"/>
                    </a:lnTo>
                    <a:lnTo>
                      <a:pt x="677" y="3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7" name="Freeform 365">
                <a:extLst>
                  <a:ext uri="{FF2B5EF4-FFF2-40B4-BE49-F238E27FC236}">
                    <a16:creationId xmlns:a16="http://schemas.microsoft.com/office/drawing/2014/main" id="{1C600B7B-25AD-A1A6-7E64-CCF243260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6"/>
                <a:ext cx="814" cy="321"/>
              </a:xfrm>
              <a:custGeom>
                <a:avLst/>
                <a:gdLst>
                  <a:gd name="T0" fmla="*/ 279 w 814"/>
                  <a:gd name="T1" fmla="*/ 0 h 321"/>
                  <a:gd name="T2" fmla="*/ 279 w 814"/>
                  <a:gd name="T3" fmla="*/ 268 h 321"/>
                  <a:gd name="T4" fmla="*/ 21 w 814"/>
                  <a:gd name="T5" fmla="*/ 268 h 321"/>
                  <a:gd name="T6" fmla="*/ 0 w 814"/>
                  <a:gd name="T7" fmla="*/ 321 h 321"/>
                  <a:gd name="T8" fmla="*/ 677 w 814"/>
                  <a:gd name="T9" fmla="*/ 321 h 321"/>
                  <a:gd name="T10" fmla="*/ 814 w 814"/>
                  <a:gd name="T11" fmla="*/ 0 h 321"/>
                  <a:gd name="T12" fmla="*/ 279 w 814"/>
                  <a:gd name="T1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4" h="321">
                    <a:moveTo>
                      <a:pt x="279" y="0"/>
                    </a:moveTo>
                    <a:lnTo>
                      <a:pt x="279" y="268"/>
                    </a:lnTo>
                    <a:lnTo>
                      <a:pt x="21" y="268"/>
                    </a:lnTo>
                    <a:lnTo>
                      <a:pt x="0" y="321"/>
                    </a:lnTo>
                    <a:lnTo>
                      <a:pt x="677" y="321"/>
                    </a:lnTo>
                    <a:lnTo>
                      <a:pt x="814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8" name="Freeform 366">
                <a:extLst>
                  <a:ext uri="{FF2B5EF4-FFF2-40B4-BE49-F238E27FC236}">
                    <a16:creationId xmlns:a16="http://schemas.microsoft.com/office/drawing/2014/main" id="{86D37AA3-94AB-457E-0BD1-E0FE9D20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6"/>
                <a:ext cx="814" cy="321"/>
              </a:xfrm>
              <a:custGeom>
                <a:avLst/>
                <a:gdLst>
                  <a:gd name="T0" fmla="*/ 279 w 814"/>
                  <a:gd name="T1" fmla="*/ 0 h 321"/>
                  <a:gd name="T2" fmla="*/ 279 w 814"/>
                  <a:gd name="T3" fmla="*/ 268 h 321"/>
                  <a:gd name="T4" fmla="*/ 21 w 814"/>
                  <a:gd name="T5" fmla="*/ 268 h 321"/>
                  <a:gd name="T6" fmla="*/ 0 w 814"/>
                  <a:gd name="T7" fmla="*/ 321 h 321"/>
                  <a:gd name="T8" fmla="*/ 677 w 814"/>
                  <a:gd name="T9" fmla="*/ 321 h 321"/>
                  <a:gd name="T10" fmla="*/ 814 w 814"/>
                  <a:gd name="T11" fmla="*/ 0 h 321"/>
                  <a:gd name="T12" fmla="*/ 279 w 814"/>
                  <a:gd name="T1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4" h="321">
                    <a:moveTo>
                      <a:pt x="279" y="0"/>
                    </a:moveTo>
                    <a:lnTo>
                      <a:pt x="279" y="268"/>
                    </a:lnTo>
                    <a:lnTo>
                      <a:pt x="21" y="268"/>
                    </a:lnTo>
                    <a:lnTo>
                      <a:pt x="0" y="321"/>
                    </a:lnTo>
                    <a:lnTo>
                      <a:pt x="677" y="321"/>
                    </a:lnTo>
                    <a:lnTo>
                      <a:pt x="814" y="0"/>
                    </a:lnTo>
                    <a:lnTo>
                      <a:pt x="2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9" name="Rectangle 367">
                <a:extLst>
                  <a:ext uri="{FF2B5EF4-FFF2-40B4-BE49-F238E27FC236}">
                    <a16:creationId xmlns:a16="http://schemas.microsoft.com/office/drawing/2014/main" id="{AB20116A-1CE8-9AB5-63E5-1D96BB436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24"/>
                <a:ext cx="615" cy="784"/>
              </a:xfrm>
              <a:prstGeom prst="rect">
                <a:avLst/>
              </a:prstGeom>
              <a:solidFill>
                <a:srgbClr val="D6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0" name="Rectangle 368">
                <a:extLst>
                  <a:ext uri="{FF2B5EF4-FFF2-40B4-BE49-F238E27FC236}">
                    <a16:creationId xmlns:a16="http://schemas.microsoft.com/office/drawing/2014/main" id="{39C2EE26-7AAA-5A58-4C97-AB6E9A1C2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1424"/>
                <a:ext cx="615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1" name="Rectangle 369">
                <a:extLst>
                  <a:ext uri="{FF2B5EF4-FFF2-40B4-BE49-F238E27FC236}">
                    <a16:creationId xmlns:a16="http://schemas.microsoft.com/office/drawing/2014/main" id="{015186FB-883C-6AC6-A4FC-88C13CEC8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24"/>
                <a:ext cx="618" cy="78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2" name="Rectangle 370">
                <a:extLst>
                  <a:ext uri="{FF2B5EF4-FFF2-40B4-BE49-F238E27FC236}">
                    <a16:creationId xmlns:a16="http://schemas.microsoft.com/office/drawing/2014/main" id="{53CA5315-8DEC-195E-6367-45941015F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24"/>
                <a:ext cx="618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3" name="Rectangle 371">
                <a:extLst>
                  <a:ext uri="{FF2B5EF4-FFF2-40B4-BE49-F238E27FC236}">
                    <a16:creationId xmlns:a16="http://schemas.microsoft.com/office/drawing/2014/main" id="{5E38C451-C84C-42FE-6D4E-31254A828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636"/>
                <a:ext cx="417" cy="83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4" name="Rectangle 372">
                <a:extLst>
                  <a:ext uri="{FF2B5EF4-FFF2-40B4-BE49-F238E27FC236}">
                    <a16:creationId xmlns:a16="http://schemas.microsoft.com/office/drawing/2014/main" id="{1F46D4B0-2F7B-0E7A-F1F1-A9169509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773"/>
                <a:ext cx="417" cy="81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5" name="Rectangle 373">
                <a:extLst>
                  <a:ext uri="{FF2B5EF4-FFF2-40B4-BE49-F238E27FC236}">
                    <a16:creationId xmlns:a16="http://schemas.microsoft.com/office/drawing/2014/main" id="{213D572B-8AF4-65BB-E225-A9F7C7A11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909"/>
                <a:ext cx="417" cy="83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6" name="Rectangle 374">
                <a:extLst>
                  <a:ext uri="{FF2B5EF4-FFF2-40B4-BE49-F238E27FC236}">
                    <a16:creationId xmlns:a16="http://schemas.microsoft.com/office/drawing/2014/main" id="{019F5270-187C-38C5-0C96-109ABAB4F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047"/>
                <a:ext cx="417" cy="83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7" name="Rectangle 375">
                <a:extLst>
                  <a:ext uri="{FF2B5EF4-FFF2-40B4-BE49-F238E27FC236}">
                    <a16:creationId xmlns:a16="http://schemas.microsoft.com/office/drawing/2014/main" id="{083E365E-FD54-DCA8-FE99-F7CBFC751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047"/>
                <a:ext cx="417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8" name="Rectangle 376">
                <a:extLst>
                  <a:ext uri="{FF2B5EF4-FFF2-40B4-BE49-F238E27FC236}">
                    <a16:creationId xmlns:a16="http://schemas.microsoft.com/office/drawing/2014/main" id="{A05DFCD7-D94A-53A9-FE3B-CB1DE8AF1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1636"/>
                <a:ext cx="83" cy="83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9" name="Rectangle 377">
                <a:extLst>
                  <a:ext uri="{FF2B5EF4-FFF2-40B4-BE49-F238E27FC236}">
                    <a16:creationId xmlns:a16="http://schemas.microsoft.com/office/drawing/2014/main" id="{DF2A3267-3754-E65F-034C-0ECB34248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1773"/>
                <a:ext cx="83" cy="81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0" name="Rectangle 378">
                <a:extLst>
                  <a:ext uri="{FF2B5EF4-FFF2-40B4-BE49-F238E27FC236}">
                    <a16:creationId xmlns:a16="http://schemas.microsoft.com/office/drawing/2014/main" id="{1A1A1093-478C-E487-F31A-8E483A922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1909"/>
                <a:ext cx="83" cy="83"/>
              </a:xfrm>
              <a:prstGeom prst="rect">
                <a:avLst/>
              </a:pr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1" name="Rectangle 379">
                <a:extLst>
                  <a:ext uri="{FF2B5EF4-FFF2-40B4-BE49-F238E27FC236}">
                    <a16:creationId xmlns:a16="http://schemas.microsoft.com/office/drawing/2014/main" id="{A056BFFD-BE7D-60C9-38C6-0BFA345A4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047"/>
                <a:ext cx="83" cy="83"/>
              </a:xfrm>
              <a:prstGeom prst="rect">
                <a:avLst/>
              </a:pr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2" name="Rectangle 380">
                <a:extLst>
                  <a:ext uri="{FF2B5EF4-FFF2-40B4-BE49-F238E27FC236}">
                    <a16:creationId xmlns:a16="http://schemas.microsoft.com/office/drawing/2014/main" id="{0EAF4497-F09B-E043-1BA5-A56B7539E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047"/>
                <a:ext cx="83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3" name="Freeform 381">
                <a:extLst>
                  <a:ext uri="{FF2B5EF4-FFF2-40B4-BE49-F238E27FC236}">
                    <a16:creationId xmlns:a16="http://schemas.microsoft.com/office/drawing/2014/main" id="{05E004B4-06F6-58D7-6C7F-4B28098704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4" y="1486"/>
                <a:ext cx="71" cy="95"/>
              </a:xfrm>
              <a:custGeom>
                <a:avLst/>
                <a:gdLst>
                  <a:gd name="T0" fmla="*/ 0 w 30"/>
                  <a:gd name="T1" fmla="*/ 0 h 40"/>
                  <a:gd name="T2" fmla="*/ 17 w 30"/>
                  <a:gd name="T3" fmla="*/ 0 h 40"/>
                  <a:gd name="T4" fmla="*/ 29 w 30"/>
                  <a:gd name="T5" fmla="*/ 11 h 40"/>
                  <a:gd name="T6" fmla="*/ 23 w 30"/>
                  <a:gd name="T7" fmla="*/ 19 h 40"/>
                  <a:gd name="T8" fmla="*/ 30 w 30"/>
                  <a:gd name="T9" fmla="*/ 28 h 40"/>
                  <a:gd name="T10" fmla="*/ 18 w 30"/>
                  <a:gd name="T11" fmla="*/ 40 h 40"/>
                  <a:gd name="T12" fmla="*/ 0 w 30"/>
                  <a:gd name="T13" fmla="*/ 40 h 40"/>
                  <a:gd name="T14" fmla="*/ 0 w 30"/>
                  <a:gd name="T15" fmla="*/ 0 h 40"/>
                  <a:gd name="T16" fmla="*/ 17 w 30"/>
                  <a:gd name="T17" fmla="*/ 15 h 40"/>
                  <a:gd name="T18" fmla="*/ 19 w 30"/>
                  <a:gd name="T19" fmla="*/ 12 h 40"/>
                  <a:gd name="T20" fmla="*/ 17 w 30"/>
                  <a:gd name="T21" fmla="*/ 9 h 40"/>
                  <a:gd name="T22" fmla="*/ 11 w 30"/>
                  <a:gd name="T23" fmla="*/ 9 h 40"/>
                  <a:gd name="T24" fmla="*/ 11 w 30"/>
                  <a:gd name="T25" fmla="*/ 15 h 40"/>
                  <a:gd name="T26" fmla="*/ 17 w 30"/>
                  <a:gd name="T27" fmla="*/ 15 h 40"/>
                  <a:gd name="T28" fmla="*/ 17 w 30"/>
                  <a:gd name="T29" fmla="*/ 31 h 40"/>
                  <a:gd name="T30" fmla="*/ 20 w 30"/>
                  <a:gd name="T31" fmla="*/ 27 h 40"/>
                  <a:gd name="T32" fmla="*/ 17 w 30"/>
                  <a:gd name="T33" fmla="*/ 23 h 40"/>
                  <a:gd name="T34" fmla="*/ 11 w 30"/>
                  <a:gd name="T35" fmla="*/ 23 h 40"/>
                  <a:gd name="T36" fmla="*/ 11 w 30"/>
                  <a:gd name="T37" fmla="*/ 31 h 40"/>
                  <a:gd name="T38" fmla="*/ 17 w 30"/>
                  <a:gd name="T39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40">
                    <a:moveTo>
                      <a:pt x="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26" y="0"/>
                      <a:pt x="29" y="4"/>
                      <a:pt x="29" y="11"/>
                    </a:cubicBezTo>
                    <a:cubicBezTo>
                      <a:pt x="29" y="14"/>
                      <a:pt x="27" y="19"/>
                      <a:pt x="23" y="19"/>
                    </a:cubicBezTo>
                    <a:cubicBezTo>
                      <a:pt x="28" y="20"/>
                      <a:pt x="30" y="24"/>
                      <a:pt x="30" y="28"/>
                    </a:cubicBezTo>
                    <a:cubicBezTo>
                      <a:pt x="30" y="37"/>
                      <a:pt x="26" y="40"/>
                      <a:pt x="18" y="40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0" y="0"/>
                    </a:lnTo>
                    <a:close/>
                    <a:moveTo>
                      <a:pt x="17" y="15"/>
                    </a:moveTo>
                    <a:cubicBezTo>
                      <a:pt x="18" y="15"/>
                      <a:pt x="19" y="14"/>
                      <a:pt x="19" y="12"/>
                    </a:cubicBezTo>
                    <a:cubicBezTo>
                      <a:pt x="19" y="10"/>
                      <a:pt x="18" y="9"/>
                      <a:pt x="17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5"/>
                      <a:pt x="11" y="15"/>
                      <a:pt x="11" y="15"/>
                    </a:cubicBezTo>
                    <a:lnTo>
                      <a:pt x="17" y="15"/>
                    </a:lnTo>
                    <a:close/>
                    <a:moveTo>
                      <a:pt x="17" y="31"/>
                    </a:moveTo>
                    <a:cubicBezTo>
                      <a:pt x="19" y="31"/>
                      <a:pt x="20" y="29"/>
                      <a:pt x="20" y="27"/>
                    </a:cubicBezTo>
                    <a:cubicBezTo>
                      <a:pt x="20" y="25"/>
                      <a:pt x="19" y="23"/>
                      <a:pt x="17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31"/>
                      <a:pt x="11" y="31"/>
                      <a:pt x="11" y="31"/>
                    </a:cubicBezTo>
                    <a:lnTo>
                      <a:pt x="17" y="31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4" name="Freeform 382">
                <a:extLst>
                  <a:ext uri="{FF2B5EF4-FFF2-40B4-BE49-F238E27FC236}">
                    <a16:creationId xmlns:a16="http://schemas.microsoft.com/office/drawing/2014/main" id="{22EAB53E-7FFB-B1F9-9B7F-E4327E94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486"/>
                <a:ext cx="76" cy="97"/>
              </a:xfrm>
              <a:custGeom>
                <a:avLst/>
                <a:gdLst>
                  <a:gd name="T0" fmla="*/ 0 w 32"/>
                  <a:gd name="T1" fmla="*/ 0 h 41"/>
                  <a:gd name="T2" fmla="*/ 11 w 32"/>
                  <a:gd name="T3" fmla="*/ 0 h 41"/>
                  <a:gd name="T4" fmla="*/ 11 w 32"/>
                  <a:gd name="T5" fmla="*/ 22 h 41"/>
                  <a:gd name="T6" fmla="*/ 16 w 32"/>
                  <a:gd name="T7" fmla="*/ 31 h 41"/>
                  <a:gd name="T8" fmla="*/ 21 w 32"/>
                  <a:gd name="T9" fmla="*/ 22 h 41"/>
                  <a:gd name="T10" fmla="*/ 21 w 32"/>
                  <a:gd name="T11" fmla="*/ 0 h 41"/>
                  <a:gd name="T12" fmla="*/ 32 w 32"/>
                  <a:gd name="T13" fmla="*/ 0 h 41"/>
                  <a:gd name="T14" fmla="*/ 32 w 32"/>
                  <a:gd name="T15" fmla="*/ 22 h 41"/>
                  <a:gd name="T16" fmla="*/ 16 w 32"/>
                  <a:gd name="T17" fmla="*/ 40 h 41"/>
                  <a:gd name="T18" fmla="*/ 0 w 32"/>
                  <a:gd name="T19" fmla="*/ 22 h 41"/>
                  <a:gd name="T20" fmla="*/ 0 w 3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1">
                    <a:moveTo>
                      <a:pt x="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8"/>
                      <a:pt x="11" y="31"/>
                      <a:pt x="16" y="31"/>
                    </a:cubicBezTo>
                    <a:cubicBezTo>
                      <a:pt x="21" y="31"/>
                      <a:pt x="21" y="27"/>
                      <a:pt x="21" y="22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40"/>
                      <a:pt x="23" y="40"/>
                      <a:pt x="16" y="40"/>
                    </a:cubicBezTo>
                    <a:cubicBezTo>
                      <a:pt x="9" y="40"/>
                      <a:pt x="0" y="41"/>
                      <a:pt x="0" y="2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5" name="Freeform 383">
                <a:extLst>
                  <a:ext uri="{FF2B5EF4-FFF2-40B4-BE49-F238E27FC236}">
                    <a16:creationId xmlns:a16="http://schemas.microsoft.com/office/drawing/2014/main" id="{1B36313C-5095-712C-88FF-9B8575C57A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17" y="1486"/>
                <a:ext cx="76" cy="95"/>
              </a:xfrm>
              <a:custGeom>
                <a:avLst/>
                <a:gdLst>
                  <a:gd name="T0" fmla="*/ 0 w 32"/>
                  <a:gd name="T1" fmla="*/ 0 h 40"/>
                  <a:gd name="T2" fmla="*/ 19 w 32"/>
                  <a:gd name="T3" fmla="*/ 0 h 40"/>
                  <a:gd name="T4" fmla="*/ 32 w 32"/>
                  <a:gd name="T5" fmla="*/ 20 h 40"/>
                  <a:gd name="T6" fmla="*/ 19 w 32"/>
                  <a:gd name="T7" fmla="*/ 40 h 40"/>
                  <a:gd name="T8" fmla="*/ 0 w 32"/>
                  <a:gd name="T9" fmla="*/ 40 h 40"/>
                  <a:gd name="T10" fmla="*/ 0 w 32"/>
                  <a:gd name="T11" fmla="*/ 0 h 40"/>
                  <a:gd name="T12" fmla="*/ 18 w 32"/>
                  <a:gd name="T13" fmla="*/ 31 h 40"/>
                  <a:gd name="T14" fmla="*/ 22 w 32"/>
                  <a:gd name="T15" fmla="*/ 20 h 40"/>
                  <a:gd name="T16" fmla="*/ 18 w 32"/>
                  <a:gd name="T17" fmla="*/ 9 h 40"/>
                  <a:gd name="T18" fmla="*/ 11 w 32"/>
                  <a:gd name="T19" fmla="*/ 9 h 40"/>
                  <a:gd name="T20" fmla="*/ 11 w 32"/>
                  <a:gd name="T21" fmla="*/ 31 h 40"/>
                  <a:gd name="T22" fmla="*/ 18 w 32"/>
                  <a:gd name="T23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0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32" y="9"/>
                      <a:pt x="32" y="20"/>
                    </a:cubicBezTo>
                    <a:cubicBezTo>
                      <a:pt x="32" y="34"/>
                      <a:pt x="28" y="40"/>
                      <a:pt x="19" y="40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0" y="0"/>
                    </a:lnTo>
                    <a:close/>
                    <a:moveTo>
                      <a:pt x="18" y="31"/>
                    </a:moveTo>
                    <a:cubicBezTo>
                      <a:pt x="21" y="31"/>
                      <a:pt x="22" y="28"/>
                      <a:pt x="22" y="20"/>
                    </a:cubicBezTo>
                    <a:cubicBezTo>
                      <a:pt x="22" y="10"/>
                      <a:pt x="20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31"/>
                      <a:pt x="11" y="31"/>
                      <a:pt x="11" y="31"/>
                    </a:cubicBezTo>
                    <a:lnTo>
                      <a:pt x="18" y="31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6" name="Freeform 384">
                <a:extLst>
                  <a:ext uri="{FF2B5EF4-FFF2-40B4-BE49-F238E27FC236}">
                    <a16:creationId xmlns:a16="http://schemas.microsoft.com/office/drawing/2014/main" id="{A595F178-5E99-7F3D-4318-6F327413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484"/>
                <a:ext cx="73" cy="99"/>
              </a:xfrm>
              <a:custGeom>
                <a:avLst/>
                <a:gdLst>
                  <a:gd name="T0" fmla="*/ 14 w 31"/>
                  <a:gd name="T1" fmla="*/ 0 h 42"/>
                  <a:gd name="T2" fmla="*/ 30 w 31"/>
                  <a:gd name="T3" fmla="*/ 3 h 42"/>
                  <a:gd name="T4" fmla="*/ 30 w 31"/>
                  <a:gd name="T5" fmla="*/ 11 h 42"/>
                  <a:gd name="T6" fmla="*/ 17 w 31"/>
                  <a:gd name="T7" fmla="*/ 9 h 42"/>
                  <a:gd name="T8" fmla="*/ 11 w 31"/>
                  <a:gd name="T9" fmla="*/ 21 h 42"/>
                  <a:gd name="T10" fmla="*/ 16 w 31"/>
                  <a:gd name="T11" fmla="*/ 31 h 42"/>
                  <a:gd name="T12" fmla="*/ 20 w 31"/>
                  <a:gd name="T13" fmla="*/ 29 h 42"/>
                  <a:gd name="T14" fmla="*/ 20 w 31"/>
                  <a:gd name="T15" fmla="*/ 25 h 42"/>
                  <a:gd name="T16" fmla="*/ 17 w 31"/>
                  <a:gd name="T17" fmla="*/ 25 h 42"/>
                  <a:gd name="T18" fmla="*/ 17 w 31"/>
                  <a:gd name="T19" fmla="*/ 18 h 42"/>
                  <a:gd name="T20" fmla="*/ 27 w 31"/>
                  <a:gd name="T21" fmla="*/ 17 h 42"/>
                  <a:gd name="T22" fmla="*/ 31 w 31"/>
                  <a:gd name="T23" fmla="*/ 17 h 42"/>
                  <a:gd name="T24" fmla="*/ 31 w 31"/>
                  <a:gd name="T25" fmla="*/ 41 h 42"/>
                  <a:gd name="T26" fmla="*/ 23 w 31"/>
                  <a:gd name="T27" fmla="*/ 41 h 42"/>
                  <a:gd name="T28" fmla="*/ 20 w 31"/>
                  <a:gd name="T29" fmla="*/ 38 h 42"/>
                  <a:gd name="T30" fmla="*/ 13 w 31"/>
                  <a:gd name="T31" fmla="*/ 41 h 42"/>
                  <a:gd name="T32" fmla="*/ 0 w 31"/>
                  <a:gd name="T33" fmla="*/ 21 h 42"/>
                  <a:gd name="T34" fmla="*/ 14 w 31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2">
                    <a:moveTo>
                      <a:pt x="14" y="0"/>
                    </a:moveTo>
                    <a:cubicBezTo>
                      <a:pt x="22" y="0"/>
                      <a:pt x="23" y="0"/>
                      <a:pt x="30" y="3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24" y="9"/>
                      <a:pt x="17" y="9"/>
                    </a:cubicBezTo>
                    <a:cubicBezTo>
                      <a:pt x="12" y="9"/>
                      <a:pt x="11" y="12"/>
                      <a:pt x="11" y="21"/>
                    </a:cubicBezTo>
                    <a:cubicBezTo>
                      <a:pt x="11" y="30"/>
                      <a:pt x="11" y="31"/>
                      <a:pt x="16" y="31"/>
                    </a:cubicBezTo>
                    <a:cubicBezTo>
                      <a:pt x="20" y="31"/>
                      <a:pt x="20" y="29"/>
                      <a:pt x="20" y="29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0" y="17"/>
                      <a:pt x="23" y="17"/>
                      <a:pt x="27" y="17"/>
                    </a:cubicBezTo>
                    <a:cubicBezTo>
                      <a:pt x="28" y="17"/>
                      <a:pt x="29" y="17"/>
                      <a:pt x="31" y="17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40"/>
                      <a:pt x="18" y="41"/>
                      <a:pt x="13" y="41"/>
                    </a:cubicBezTo>
                    <a:cubicBezTo>
                      <a:pt x="2" y="42"/>
                      <a:pt x="0" y="32"/>
                      <a:pt x="0" y="21"/>
                    </a:cubicBezTo>
                    <a:cubicBezTo>
                      <a:pt x="0" y="9"/>
                      <a:pt x="3" y="0"/>
                      <a:pt x="14" y="0"/>
                    </a:cubicBez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7" name="Freeform 385">
                <a:extLst>
                  <a:ext uri="{FF2B5EF4-FFF2-40B4-BE49-F238E27FC236}">
                    <a16:creationId xmlns:a16="http://schemas.microsoft.com/office/drawing/2014/main" id="{03F21A25-2DD8-C513-4575-B1D081B58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486"/>
                <a:ext cx="66" cy="95"/>
              </a:xfrm>
              <a:custGeom>
                <a:avLst/>
                <a:gdLst>
                  <a:gd name="T0" fmla="*/ 0 w 28"/>
                  <a:gd name="T1" fmla="*/ 9 h 40"/>
                  <a:gd name="T2" fmla="*/ 11 w 28"/>
                  <a:gd name="T3" fmla="*/ 0 h 40"/>
                  <a:gd name="T4" fmla="*/ 28 w 28"/>
                  <a:gd name="T5" fmla="*/ 1 h 40"/>
                  <a:gd name="T6" fmla="*/ 28 w 28"/>
                  <a:gd name="T7" fmla="*/ 10 h 40"/>
                  <a:gd name="T8" fmla="*/ 14 w 28"/>
                  <a:gd name="T9" fmla="*/ 10 h 40"/>
                  <a:gd name="T10" fmla="*/ 11 w 28"/>
                  <a:gd name="T11" fmla="*/ 13 h 40"/>
                  <a:gd name="T12" fmla="*/ 11 w 28"/>
                  <a:gd name="T13" fmla="*/ 15 h 40"/>
                  <a:gd name="T14" fmla="*/ 26 w 28"/>
                  <a:gd name="T15" fmla="*/ 16 h 40"/>
                  <a:gd name="T16" fmla="*/ 26 w 28"/>
                  <a:gd name="T17" fmla="*/ 25 h 40"/>
                  <a:gd name="T18" fmla="*/ 11 w 28"/>
                  <a:gd name="T19" fmla="*/ 25 h 40"/>
                  <a:gd name="T20" fmla="*/ 11 w 28"/>
                  <a:gd name="T21" fmla="*/ 27 h 40"/>
                  <a:gd name="T22" fmla="*/ 14 w 28"/>
                  <a:gd name="T23" fmla="*/ 30 h 40"/>
                  <a:gd name="T24" fmla="*/ 28 w 28"/>
                  <a:gd name="T25" fmla="*/ 30 h 40"/>
                  <a:gd name="T26" fmla="*/ 28 w 28"/>
                  <a:gd name="T27" fmla="*/ 39 h 40"/>
                  <a:gd name="T28" fmla="*/ 11 w 28"/>
                  <a:gd name="T29" fmla="*/ 40 h 40"/>
                  <a:gd name="T30" fmla="*/ 0 w 28"/>
                  <a:gd name="T31" fmla="*/ 31 h 40"/>
                  <a:gd name="T32" fmla="*/ 0 w 28"/>
                  <a:gd name="T33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0">
                    <a:moveTo>
                      <a:pt x="0" y="9"/>
                    </a:moveTo>
                    <a:cubicBezTo>
                      <a:pt x="0" y="1"/>
                      <a:pt x="7" y="0"/>
                      <a:pt x="11" y="0"/>
                    </a:cubicBezTo>
                    <a:cubicBezTo>
                      <a:pt x="11" y="0"/>
                      <a:pt x="22" y="0"/>
                      <a:pt x="28" y="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1" y="10"/>
                      <a:pt x="11" y="11"/>
                      <a:pt x="11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30"/>
                      <a:pt x="13" y="30"/>
                      <a:pt x="14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3" y="40"/>
                      <a:pt x="11" y="40"/>
                      <a:pt x="11" y="40"/>
                    </a:cubicBezTo>
                    <a:cubicBezTo>
                      <a:pt x="8" y="40"/>
                      <a:pt x="0" y="39"/>
                      <a:pt x="0" y="31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8" name="Freeform 386">
                <a:extLst>
                  <a:ext uri="{FF2B5EF4-FFF2-40B4-BE49-F238E27FC236}">
                    <a16:creationId xmlns:a16="http://schemas.microsoft.com/office/drawing/2014/main" id="{8F10D6EA-7903-8645-C404-A9F019A3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486"/>
                <a:ext cx="74" cy="95"/>
              </a:xfrm>
              <a:custGeom>
                <a:avLst/>
                <a:gdLst>
                  <a:gd name="T0" fmla="*/ 0 w 74"/>
                  <a:gd name="T1" fmla="*/ 0 h 95"/>
                  <a:gd name="T2" fmla="*/ 74 w 74"/>
                  <a:gd name="T3" fmla="*/ 0 h 95"/>
                  <a:gd name="T4" fmla="*/ 74 w 74"/>
                  <a:gd name="T5" fmla="*/ 21 h 95"/>
                  <a:gd name="T6" fmla="*/ 50 w 74"/>
                  <a:gd name="T7" fmla="*/ 21 h 95"/>
                  <a:gd name="T8" fmla="*/ 50 w 74"/>
                  <a:gd name="T9" fmla="*/ 95 h 95"/>
                  <a:gd name="T10" fmla="*/ 24 w 74"/>
                  <a:gd name="T11" fmla="*/ 95 h 95"/>
                  <a:gd name="T12" fmla="*/ 24 w 74"/>
                  <a:gd name="T13" fmla="*/ 21 h 95"/>
                  <a:gd name="T14" fmla="*/ 0 w 74"/>
                  <a:gd name="T15" fmla="*/ 21 h 95"/>
                  <a:gd name="T16" fmla="*/ 0 w 74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95">
                    <a:moveTo>
                      <a:pt x="0" y="0"/>
                    </a:moveTo>
                    <a:lnTo>
                      <a:pt x="74" y="0"/>
                    </a:lnTo>
                    <a:lnTo>
                      <a:pt x="74" y="21"/>
                    </a:lnTo>
                    <a:lnTo>
                      <a:pt x="50" y="21"/>
                    </a:lnTo>
                    <a:lnTo>
                      <a:pt x="50" y="95"/>
                    </a:lnTo>
                    <a:lnTo>
                      <a:pt x="24" y="95"/>
                    </a:lnTo>
                    <a:lnTo>
                      <a:pt x="24" y="21"/>
                    </a:lnTo>
                    <a:lnTo>
                      <a:pt x="0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9" name="Freeform 387">
                <a:extLst>
                  <a:ext uri="{FF2B5EF4-FFF2-40B4-BE49-F238E27FC236}">
                    <a16:creationId xmlns:a16="http://schemas.microsoft.com/office/drawing/2014/main" id="{969554BD-9BD8-6F19-1801-1325369A5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869"/>
                <a:ext cx="201" cy="323"/>
              </a:xfrm>
              <a:custGeom>
                <a:avLst/>
                <a:gdLst>
                  <a:gd name="T0" fmla="*/ 201 w 201"/>
                  <a:gd name="T1" fmla="*/ 318 h 323"/>
                  <a:gd name="T2" fmla="*/ 192 w 201"/>
                  <a:gd name="T3" fmla="*/ 323 h 323"/>
                  <a:gd name="T4" fmla="*/ 0 w 201"/>
                  <a:gd name="T5" fmla="*/ 7 h 323"/>
                  <a:gd name="T6" fmla="*/ 9 w 201"/>
                  <a:gd name="T7" fmla="*/ 0 h 323"/>
                  <a:gd name="T8" fmla="*/ 201 w 201"/>
                  <a:gd name="T9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323">
                    <a:moveTo>
                      <a:pt x="201" y="318"/>
                    </a:moveTo>
                    <a:lnTo>
                      <a:pt x="192" y="323"/>
                    </a:lnTo>
                    <a:lnTo>
                      <a:pt x="0" y="7"/>
                    </a:lnTo>
                    <a:lnTo>
                      <a:pt x="9" y="0"/>
                    </a:lnTo>
                    <a:lnTo>
                      <a:pt x="201" y="318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0" name="Freeform 388">
                <a:extLst>
                  <a:ext uri="{FF2B5EF4-FFF2-40B4-BE49-F238E27FC236}">
                    <a16:creationId xmlns:a16="http://schemas.microsoft.com/office/drawing/2014/main" id="{1E5C08AE-D31C-97FE-FF6F-0E77D0C0B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869"/>
                <a:ext cx="201" cy="323"/>
              </a:xfrm>
              <a:custGeom>
                <a:avLst/>
                <a:gdLst>
                  <a:gd name="T0" fmla="*/ 201 w 201"/>
                  <a:gd name="T1" fmla="*/ 318 h 323"/>
                  <a:gd name="T2" fmla="*/ 192 w 201"/>
                  <a:gd name="T3" fmla="*/ 323 h 323"/>
                  <a:gd name="T4" fmla="*/ 0 w 201"/>
                  <a:gd name="T5" fmla="*/ 7 h 323"/>
                  <a:gd name="T6" fmla="*/ 9 w 201"/>
                  <a:gd name="T7" fmla="*/ 0 h 323"/>
                  <a:gd name="T8" fmla="*/ 201 w 201"/>
                  <a:gd name="T9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323">
                    <a:moveTo>
                      <a:pt x="201" y="318"/>
                    </a:moveTo>
                    <a:lnTo>
                      <a:pt x="192" y="323"/>
                    </a:lnTo>
                    <a:lnTo>
                      <a:pt x="0" y="7"/>
                    </a:lnTo>
                    <a:lnTo>
                      <a:pt x="9" y="0"/>
                    </a:lnTo>
                    <a:lnTo>
                      <a:pt x="201" y="3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1" name="Freeform 389">
                <a:extLst>
                  <a:ext uri="{FF2B5EF4-FFF2-40B4-BE49-F238E27FC236}">
                    <a16:creationId xmlns:a16="http://schemas.microsoft.com/office/drawing/2014/main" id="{EF6EC5BF-F105-463B-B09E-DE0F576A0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76"/>
                <a:ext cx="360" cy="418"/>
              </a:xfrm>
              <a:custGeom>
                <a:avLst/>
                <a:gdLst>
                  <a:gd name="T0" fmla="*/ 360 w 360"/>
                  <a:gd name="T1" fmla="*/ 316 h 418"/>
                  <a:gd name="T2" fmla="*/ 192 w 360"/>
                  <a:gd name="T3" fmla="*/ 418 h 418"/>
                  <a:gd name="T4" fmla="*/ 0 w 360"/>
                  <a:gd name="T5" fmla="*/ 102 h 418"/>
                  <a:gd name="T6" fmla="*/ 168 w 360"/>
                  <a:gd name="T7" fmla="*/ 0 h 418"/>
                  <a:gd name="T8" fmla="*/ 360 w 360"/>
                  <a:gd name="T9" fmla="*/ 316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418">
                    <a:moveTo>
                      <a:pt x="360" y="316"/>
                    </a:moveTo>
                    <a:lnTo>
                      <a:pt x="192" y="418"/>
                    </a:lnTo>
                    <a:lnTo>
                      <a:pt x="0" y="102"/>
                    </a:lnTo>
                    <a:lnTo>
                      <a:pt x="168" y="0"/>
                    </a:lnTo>
                    <a:lnTo>
                      <a:pt x="360" y="316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2" name="Freeform 390">
                <a:extLst>
                  <a:ext uri="{FF2B5EF4-FFF2-40B4-BE49-F238E27FC236}">
                    <a16:creationId xmlns:a16="http://schemas.microsoft.com/office/drawing/2014/main" id="{6DF8C9BD-B938-5914-3A9A-CA7C9D8E5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76"/>
                <a:ext cx="360" cy="418"/>
              </a:xfrm>
              <a:custGeom>
                <a:avLst/>
                <a:gdLst>
                  <a:gd name="T0" fmla="*/ 360 w 360"/>
                  <a:gd name="T1" fmla="*/ 316 h 418"/>
                  <a:gd name="T2" fmla="*/ 192 w 360"/>
                  <a:gd name="T3" fmla="*/ 418 h 418"/>
                  <a:gd name="T4" fmla="*/ 0 w 360"/>
                  <a:gd name="T5" fmla="*/ 102 h 418"/>
                  <a:gd name="T6" fmla="*/ 168 w 360"/>
                  <a:gd name="T7" fmla="*/ 0 h 418"/>
                  <a:gd name="T8" fmla="*/ 360 w 360"/>
                  <a:gd name="T9" fmla="*/ 316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418">
                    <a:moveTo>
                      <a:pt x="360" y="316"/>
                    </a:moveTo>
                    <a:lnTo>
                      <a:pt x="192" y="418"/>
                    </a:lnTo>
                    <a:lnTo>
                      <a:pt x="0" y="102"/>
                    </a:lnTo>
                    <a:lnTo>
                      <a:pt x="168" y="0"/>
                    </a:lnTo>
                    <a:lnTo>
                      <a:pt x="360" y="3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3" name="Freeform 391">
                <a:extLst>
                  <a:ext uri="{FF2B5EF4-FFF2-40B4-BE49-F238E27FC236}">
                    <a16:creationId xmlns:a16="http://schemas.microsoft.com/office/drawing/2014/main" id="{C1DC7B64-ABFD-E522-E43E-284CB5B6D5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8" y="1895"/>
                <a:ext cx="322" cy="380"/>
              </a:xfrm>
              <a:custGeom>
                <a:avLst/>
                <a:gdLst>
                  <a:gd name="T0" fmla="*/ 38 w 322"/>
                  <a:gd name="T1" fmla="*/ 95 h 380"/>
                  <a:gd name="T2" fmla="*/ 135 w 322"/>
                  <a:gd name="T3" fmla="*/ 35 h 380"/>
                  <a:gd name="T4" fmla="*/ 284 w 322"/>
                  <a:gd name="T5" fmla="*/ 285 h 380"/>
                  <a:gd name="T6" fmla="*/ 187 w 322"/>
                  <a:gd name="T7" fmla="*/ 342 h 380"/>
                  <a:gd name="T8" fmla="*/ 38 w 322"/>
                  <a:gd name="T9" fmla="*/ 95 h 380"/>
                  <a:gd name="T10" fmla="*/ 0 w 322"/>
                  <a:gd name="T11" fmla="*/ 85 h 380"/>
                  <a:gd name="T12" fmla="*/ 177 w 322"/>
                  <a:gd name="T13" fmla="*/ 380 h 380"/>
                  <a:gd name="T14" fmla="*/ 322 w 322"/>
                  <a:gd name="T15" fmla="*/ 292 h 380"/>
                  <a:gd name="T16" fmla="*/ 144 w 322"/>
                  <a:gd name="T17" fmla="*/ 0 h 380"/>
                  <a:gd name="T18" fmla="*/ 0 w 322"/>
                  <a:gd name="T19" fmla="*/ 8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2" h="380">
                    <a:moveTo>
                      <a:pt x="38" y="95"/>
                    </a:moveTo>
                    <a:lnTo>
                      <a:pt x="135" y="35"/>
                    </a:lnTo>
                    <a:lnTo>
                      <a:pt x="284" y="285"/>
                    </a:lnTo>
                    <a:lnTo>
                      <a:pt x="187" y="342"/>
                    </a:lnTo>
                    <a:lnTo>
                      <a:pt x="38" y="95"/>
                    </a:lnTo>
                    <a:close/>
                    <a:moveTo>
                      <a:pt x="0" y="85"/>
                    </a:moveTo>
                    <a:lnTo>
                      <a:pt x="177" y="380"/>
                    </a:lnTo>
                    <a:lnTo>
                      <a:pt x="322" y="292"/>
                    </a:lnTo>
                    <a:lnTo>
                      <a:pt x="144" y="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4" name="Freeform 392">
                <a:extLst>
                  <a:ext uri="{FF2B5EF4-FFF2-40B4-BE49-F238E27FC236}">
                    <a16:creationId xmlns:a16="http://schemas.microsoft.com/office/drawing/2014/main" id="{687CAFBF-52A8-9E6A-2DCD-4A4BC83C4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8" y="1895"/>
                <a:ext cx="322" cy="380"/>
              </a:xfrm>
              <a:custGeom>
                <a:avLst/>
                <a:gdLst>
                  <a:gd name="T0" fmla="*/ 38 w 322"/>
                  <a:gd name="T1" fmla="*/ 95 h 380"/>
                  <a:gd name="T2" fmla="*/ 135 w 322"/>
                  <a:gd name="T3" fmla="*/ 35 h 380"/>
                  <a:gd name="T4" fmla="*/ 284 w 322"/>
                  <a:gd name="T5" fmla="*/ 285 h 380"/>
                  <a:gd name="T6" fmla="*/ 187 w 322"/>
                  <a:gd name="T7" fmla="*/ 342 h 380"/>
                  <a:gd name="T8" fmla="*/ 38 w 322"/>
                  <a:gd name="T9" fmla="*/ 95 h 380"/>
                  <a:gd name="T10" fmla="*/ 0 w 322"/>
                  <a:gd name="T11" fmla="*/ 85 h 380"/>
                  <a:gd name="T12" fmla="*/ 177 w 322"/>
                  <a:gd name="T13" fmla="*/ 380 h 380"/>
                  <a:gd name="T14" fmla="*/ 322 w 322"/>
                  <a:gd name="T15" fmla="*/ 292 h 380"/>
                  <a:gd name="T16" fmla="*/ 144 w 322"/>
                  <a:gd name="T17" fmla="*/ 0 h 380"/>
                  <a:gd name="T18" fmla="*/ 0 w 322"/>
                  <a:gd name="T19" fmla="*/ 8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2" h="380">
                    <a:moveTo>
                      <a:pt x="38" y="95"/>
                    </a:moveTo>
                    <a:lnTo>
                      <a:pt x="135" y="35"/>
                    </a:lnTo>
                    <a:lnTo>
                      <a:pt x="284" y="285"/>
                    </a:lnTo>
                    <a:lnTo>
                      <a:pt x="187" y="342"/>
                    </a:lnTo>
                    <a:lnTo>
                      <a:pt x="38" y="95"/>
                    </a:lnTo>
                    <a:moveTo>
                      <a:pt x="0" y="85"/>
                    </a:moveTo>
                    <a:lnTo>
                      <a:pt x="177" y="380"/>
                    </a:lnTo>
                    <a:lnTo>
                      <a:pt x="322" y="292"/>
                    </a:lnTo>
                    <a:lnTo>
                      <a:pt x="144" y="0"/>
                    </a:lnTo>
                    <a:lnTo>
                      <a:pt x="0" y="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5" name="Freeform 393">
                <a:extLst>
                  <a:ext uri="{FF2B5EF4-FFF2-40B4-BE49-F238E27FC236}">
                    <a16:creationId xmlns:a16="http://schemas.microsoft.com/office/drawing/2014/main" id="{61304D6A-40DF-CBB9-9038-EEE345EF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211"/>
                <a:ext cx="78" cy="64"/>
              </a:xfrm>
              <a:custGeom>
                <a:avLst/>
                <a:gdLst>
                  <a:gd name="T0" fmla="*/ 0 w 33"/>
                  <a:gd name="T1" fmla="*/ 7 h 27"/>
                  <a:gd name="T2" fmla="*/ 33 w 33"/>
                  <a:gd name="T3" fmla="*/ 15 h 27"/>
                  <a:gd name="T4" fmla="*/ 12 w 33"/>
                  <a:gd name="T5" fmla="*/ 27 h 27"/>
                  <a:gd name="T6" fmla="*/ 0 w 33"/>
                  <a:gd name="T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0" y="7"/>
                    </a:moveTo>
                    <a:cubicBezTo>
                      <a:pt x="11" y="0"/>
                      <a:pt x="26" y="3"/>
                      <a:pt x="3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6" name="Freeform 394">
                <a:extLst>
                  <a:ext uri="{FF2B5EF4-FFF2-40B4-BE49-F238E27FC236}">
                    <a16:creationId xmlns:a16="http://schemas.microsoft.com/office/drawing/2014/main" id="{79C40504-E3CA-2145-B049-5139EE1B6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952"/>
                <a:ext cx="66" cy="78"/>
              </a:xfrm>
              <a:custGeom>
                <a:avLst/>
                <a:gdLst>
                  <a:gd name="T0" fmla="*/ 13 w 28"/>
                  <a:gd name="T1" fmla="*/ 33 h 33"/>
                  <a:gd name="T2" fmla="*/ 21 w 28"/>
                  <a:gd name="T3" fmla="*/ 0 h 33"/>
                  <a:gd name="T4" fmla="*/ 0 w 28"/>
                  <a:gd name="T5" fmla="*/ 12 h 33"/>
                  <a:gd name="T6" fmla="*/ 13 w 28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13" y="33"/>
                    </a:moveTo>
                    <a:cubicBezTo>
                      <a:pt x="24" y="26"/>
                      <a:pt x="28" y="11"/>
                      <a:pt x="21" y="0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8" name="Freeform 395">
                <a:extLst>
                  <a:ext uri="{FF2B5EF4-FFF2-40B4-BE49-F238E27FC236}">
                    <a16:creationId xmlns:a16="http://schemas.microsoft.com/office/drawing/2014/main" id="{FD431926-85AF-1604-ED57-68ADF25D4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139"/>
                <a:ext cx="67" cy="79"/>
              </a:xfrm>
              <a:custGeom>
                <a:avLst/>
                <a:gdLst>
                  <a:gd name="T0" fmla="*/ 15 w 28"/>
                  <a:gd name="T1" fmla="*/ 0 h 33"/>
                  <a:gd name="T2" fmla="*/ 7 w 28"/>
                  <a:gd name="T3" fmla="*/ 33 h 33"/>
                  <a:gd name="T4" fmla="*/ 28 w 28"/>
                  <a:gd name="T5" fmla="*/ 20 h 33"/>
                  <a:gd name="T6" fmla="*/ 15 w 28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15" y="0"/>
                    </a:moveTo>
                    <a:cubicBezTo>
                      <a:pt x="4" y="7"/>
                      <a:pt x="0" y="22"/>
                      <a:pt x="7" y="33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9" name="Freeform 396">
                <a:extLst>
                  <a:ext uri="{FF2B5EF4-FFF2-40B4-BE49-F238E27FC236}">
                    <a16:creationId xmlns:a16="http://schemas.microsoft.com/office/drawing/2014/main" id="{5DD6A681-CCA8-7F8E-C2EC-CB35352D2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895"/>
                <a:ext cx="79" cy="64"/>
              </a:xfrm>
              <a:custGeom>
                <a:avLst/>
                <a:gdLst>
                  <a:gd name="T0" fmla="*/ 33 w 33"/>
                  <a:gd name="T1" fmla="*/ 20 h 27"/>
                  <a:gd name="T2" fmla="*/ 0 w 33"/>
                  <a:gd name="T3" fmla="*/ 12 h 27"/>
                  <a:gd name="T4" fmla="*/ 21 w 33"/>
                  <a:gd name="T5" fmla="*/ 0 h 27"/>
                  <a:gd name="T6" fmla="*/ 33 w 33"/>
                  <a:gd name="T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33" y="20"/>
                    </a:moveTo>
                    <a:cubicBezTo>
                      <a:pt x="22" y="27"/>
                      <a:pt x="7" y="24"/>
                      <a:pt x="0" y="12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0" name="Freeform 397">
                <a:extLst>
                  <a:ext uri="{FF2B5EF4-FFF2-40B4-BE49-F238E27FC236}">
                    <a16:creationId xmlns:a16="http://schemas.microsoft.com/office/drawing/2014/main" id="{D4EFC192-2E7C-39B9-5DC3-5405406A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142"/>
                <a:ext cx="62" cy="61"/>
              </a:xfrm>
              <a:custGeom>
                <a:avLst/>
                <a:gdLst>
                  <a:gd name="T0" fmla="*/ 7 w 26"/>
                  <a:gd name="T1" fmla="*/ 3 h 26"/>
                  <a:gd name="T2" fmla="*/ 3 w 26"/>
                  <a:gd name="T3" fmla="*/ 19 h 26"/>
                  <a:gd name="T4" fmla="*/ 19 w 26"/>
                  <a:gd name="T5" fmla="*/ 22 h 26"/>
                  <a:gd name="T6" fmla="*/ 23 w 26"/>
                  <a:gd name="T7" fmla="*/ 7 h 26"/>
                  <a:gd name="T8" fmla="*/ 7 w 26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7" y="3"/>
                    </a:moveTo>
                    <a:cubicBezTo>
                      <a:pt x="2" y="6"/>
                      <a:pt x="0" y="13"/>
                      <a:pt x="3" y="19"/>
                    </a:cubicBezTo>
                    <a:cubicBezTo>
                      <a:pt x="6" y="24"/>
                      <a:pt x="13" y="26"/>
                      <a:pt x="19" y="22"/>
                    </a:cubicBezTo>
                    <a:cubicBezTo>
                      <a:pt x="24" y="19"/>
                      <a:pt x="26" y="12"/>
                      <a:pt x="23" y="7"/>
                    </a:cubicBezTo>
                    <a:cubicBezTo>
                      <a:pt x="19" y="1"/>
                      <a:pt x="12" y="0"/>
                      <a:pt x="7" y="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1" name="Freeform 398">
                <a:extLst>
                  <a:ext uri="{FF2B5EF4-FFF2-40B4-BE49-F238E27FC236}">
                    <a16:creationId xmlns:a16="http://schemas.microsoft.com/office/drawing/2014/main" id="{B564E1B9-0EA4-DE5C-B1E2-3FC7E475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028"/>
                <a:ext cx="113" cy="114"/>
              </a:xfrm>
              <a:custGeom>
                <a:avLst/>
                <a:gdLst>
                  <a:gd name="T0" fmla="*/ 13 w 48"/>
                  <a:gd name="T1" fmla="*/ 6 h 48"/>
                  <a:gd name="T2" fmla="*/ 6 w 48"/>
                  <a:gd name="T3" fmla="*/ 35 h 48"/>
                  <a:gd name="T4" fmla="*/ 35 w 48"/>
                  <a:gd name="T5" fmla="*/ 42 h 48"/>
                  <a:gd name="T6" fmla="*/ 42 w 48"/>
                  <a:gd name="T7" fmla="*/ 13 h 48"/>
                  <a:gd name="T8" fmla="*/ 13 w 48"/>
                  <a:gd name="T9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13" y="6"/>
                    </a:moveTo>
                    <a:cubicBezTo>
                      <a:pt x="3" y="12"/>
                      <a:pt x="0" y="25"/>
                      <a:pt x="6" y="35"/>
                    </a:cubicBezTo>
                    <a:cubicBezTo>
                      <a:pt x="12" y="45"/>
                      <a:pt x="25" y="48"/>
                      <a:pt x="35" y="42"/>
                    </a:cubicBezTo>
                    <a:cubicBezTo>
                      <a:pt x="45" y="36"/>
                      <a:pt x="48" y="23"/>
                      <a:pt x="42" y="13"/>
                    </a:cubicBezTo>
                    <a:cubicBezTo>
                      <a:pt x="36" y="3"/>
                      <a:pt x="23" y="0"/>
                      <a:pt x="13" y="6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2" name="Freeform 399">
                <a:extLst>
                  <a:ext uri="{FF2B5EF4-FFF2-40B4-BE49-F238E27FC236}">
                    <a16:creationId xmlns:a16="http://schemas.microsoft.com/office/drawing/2014/main" id="{D3D5B472-1CDF-2ACC-8155-B7238363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973"/>
                <a:ext cx="61" cy="62"/>
              </a:xfrm>
              <a:custGeom>
                <a:avLst/>
                <a:gdLst>
                  <a:gd name="T0" fmla="*/ 7 w 26"/>
                  <a:gd name="T1" fmla="*/ 3 h 26"/>
                  <a:gd name="T2" fmla="*/ 3 w 26"/>
                  <a:gd name="T3" fmla="*/ 19 h 26"/>
                  <a:gd name="T4" fmla="*/ 19 w 26"/>
                  <a:gd name="T5" fmla="*/ 23 h 26"/>
                  <a:gd name="T6" fmla="*/ 23 w 26"/>
                  <a:gd name="T7" fmla="*/ 7 h 26"/>
                  <a:gd name="T8" fmla="*/ 7 w 26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7" y="3"/>
                    </a:moveTo>
                    <a:cubicBezTo>
                      <a:pt x="2" y="7"/>
                      <a:pt x="0" y="14"/>
                      <a:pt x="3" y="19"/>
                    </a:cubicBezTo>
                    <a:cubicBezTo>
                      <a:pt x="7" y="25"/>
                      <a:pt x="14" y="26"/>
                      <a:pt x="19" y="23"/>
                    </a:cubicBezTo>
                    <a:cubicBezTo>
                      <a:pt x="24" y="20"/>
                      <a:pt x="26" y="13"/>
                      <a:pt x="23" y="7"/>
                    </a:cubicBezTo>
                    <a:cubicBezTo>
                      <a:pt x="20" y="2"/>
                      <a:pt x="13" y="0"/>
                      <a:pt x="7" y="3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3" name="Freeform 400">
                <a:extLst>
                  <a:ext uri="{FF2B5EF4-FFF2-40B4-BE49-F238E27FC236}">
                    <a16:creationId xmlns:a16="http://schemas.microsoft.com/office/drawing/2014/main" id="{26C44A0F-8E51-7963-44F4-5669773E1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051"/>
                <a:ext cx="71" cy="67"/>
              </a:xfrm>
              <a:custGeom>
                <a:avLst/>
                <a:gdLst>
                  <a:gd name="T0" fmla="*/ 14 w 30"/>
                  <a:gd name="T1" fmla="*/ 25 h 28"/>
                  <a:gd name="T2" fmla="*/ 4 w 30"/>
                  <a:gd name="T3" fmla="*/ 22 h 28"/>
                  <a:gd name="T4" fmla="*/ 2 w 30"/>
                  <a:gd name="T5" fmla="*/ 24 h 28"/>
                  <a:gd name="T6" fmla="*/ 0 w 30"/>
                  <a:gd name="T7" fmla="*/ 21 h 28"/>
                  <a:gd name="T8" fmla="*/ 3 w 30"/>
                  <a:gd name="T9" fmla="*/ 19 h 28"/>
                  <a:gd name="T10" fmla="*/ 0 w 30"/>
                  <a:gd name="T11" fmla="*/ 13 h 28"/>
                  <a:gd name="T12" fmla="*/ 4 w 30"/>
                  <a:gd name="T13" fmla="*/ 11 h 28"/>
                  <a:gd name="T14" fmla="*/ 8 w 30"/>
                  <a:gd name="T15" fmla="*/ 18 h 28"/>
                  <a:gd name="T16" fmla="*/ 11 w 30"/>
                  <a:gd name="T17" fmla="*/ 20 h 28"/>
                  <a:gd name="T18" fmla="*/ 12 w 30"/>
                  <a:gd name="T19" fmla="*/ 19 h 28"/>
                  <a:gd name="T20" fmla="*/ 13 w 30"/>
                  <a:gd name="T21" fmla="*/ 16 h 28"/>
                  <a:gd name="T22" fmla="*/ 11 w 30"/>
                  <a:gd name="T23" fmla="*/ 13 h 28"/>
                  <a:gd name="T24" fmla="*/ 14 w 30"/>
                  <a:gd name="T25" fmla="*/ 4 h 28"/>
                  <a:gd name="T26" fmla="*/ 15 w 30"/>
                  <a:gd name="T27" fmla="*/ 3 h 28"/>
                  <a:gd name="T28" fmla="*/ 26 w 30"/>
                  <a:gd name="T29" fmla="*/ 5 h 28"/>
                  <a:gd name="T30" fmla="*/ 28 w 30"/>
                  <a:gd name="T31" fmla="*/ 4 h 28"/>
                  <a:gd name="T32" fmla="*/ 30 w 30"/>
                  <a:gd name="T33" fmla="*/ 7 h 28"/>
                  <a:gd name="T34" fmla="*/ 27 w 30"/>
                  <a:gd name="T35" fmla="*/ 8 h 28"/>
                  <a:gd name="T36" fmla="*/ 30 w 30"/>
                  <a:gd name="T37" fmla="*/ 14 h 28"/>
                  <a:gd name="T38" fmla="*/ 26 w 30"/>
                  <a:gd name="T39" fmla="*/ 17 h 28"/>
                  <a:gd name="T40" fmla="*/ 22 w 30"/>
                  <a:gd name="T41" fmla="*/ 9 h 28"/>
                  <a:gd name="T42" fmla="*/ 19 w 30"/>
                  <a:gd name="T43" fmla="*/ 8 h 28"/>
                  <a:gd name="T44" fmla="*/ 18 w 30"/>
                  <a:gd name="T45" fmla="*/ 9 h 28"/>
                  <a:gd name="T46" fmla="*/ 17 w 30"/>
                  <a:gd name="T47" fmla="*/ 12 h 28"/>
                  <a:gd name="T48" fmla="*/ 19 w 30"/>
                  <a:gd name="T49" fmla="*/ 14 h 28"/>
                  <a:gd name="T50" fmla="*/ 16 w 30"/>
                  <a:gd name="T51" fmla="*/ 24 h 28"/>
                  <a:gd name="T52" fmla="*/ 14 w 30"/>
                  <a:gd name="T53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8">
                    <a:moveTo>
                      <a:pt x="14" y="25"/>
                    </a:moveTo>
                    <a:cubicBezTo>
                      <a:pt x="10" y="28"/>
                      <a:pt x="6" y="26"/>
                      <a:pt x="4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17"/>
                      <a:pt x="1" y="15"/>
                      <a:pt x="0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7" y="16"/>
                      <a:pt x="8" y="18"/>
                    </a:cubicBezTo>
                    <a:cubicBezTo>
                      <a:pt x="9" y="20"/>
                      <a:pt x="10" y="21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8"/>
                      <a:pt x="14" y="17"/>
                      <a:pt x="13" y="16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9"/>
                      <a:pt x="12" y="5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1" y="0"/>
                      <a:pt x="24" y="2"/>
                      <a:pt x="26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9" y="11"/>
                      <a:pt x="29" y="12"/>
                      <a:pt x="30" y="14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6"/>
                      <a:pt x="24" y="12"/>
                      <a:pt x="22" y="9"/>
                    </a:cubicBezTo>
                    <a:cubicBezTo>
                      <a:pt x="21" y="8"/>
                      <a:pt x="20" y="7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6" y="10"/>
                      <a:pt x="17" y="12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2" y="20"/>
                      <a:pt x="18" y="23"/>
                      <a:pt x="16" y="24"/>
                    </a:cubicBez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4" name="Freeform 401">
                <a:extLst>
                  <a:ext uri="{FF2B5EF4-FFF2-40B4-BE49-F238E27FC236}">
                    <a16:creationId xmlns:a16="http://schemas.microsoft.com/office/drawing/2014/main" id="{0CB6EDB1-5FB0-36C5-D74B-B92D4F7E5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013"/>
                <a:ext cx="324" cy="200"/>
              </a:xfrm>
              <a:custGeom>
                <a:avLst/>
                <a:gdLst>
                  <a:gd name="T0" fmla="*/ 324 w 324"/>
                  <a:gd name="T1" fmla="*/ 188 h 200"/>
                  <a:gd name="T2" fmla="*/ 320 w 324"/>
                  <a:gd name="T3" fmla="*/ 200 h 200"/>
                  <a:gd name="T4" fmla="*/ 0 w 324"/>
                  <a:gd name="T5" fmla="*/ 12 h 200"/>
                  <a:gd name="T6" fmla="*/ 7 w 324"/>
                  <a:gd name="T7" fmla="*/ 0 h 200"/>
                  <a:gd name="T8" fmla="*/ 324 w 324"/>
                  <a:gd name="T9" fmla="*/ 18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" h="200">
                    <a:moveTo>
                      <a:pt x="324" y="188"/>
                    </a:moveTo>
                    <a:lnTo>
                      <a:pt x="320" y="20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324" y="188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5" name="Freeform 402">
                <a:extLst>
                  <a:ext uri="{FF2B5EF4-FFF2-40B4-BE49-F238E27FC236}">
                    <a16:creationId xmlns:a16="http://schemas.microsoft.com/office/drawing/2014/main" id="{3AE8D630-70B3-0D60-64E9-E509B600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013"/>
                <a:ext cx="324" cy="200"/>
              </a:xfrm>
              <a:custGeom>
                <a:avLst/>
                <a:gdLst>
                  <a:gd name="T0" fmla="*/ 324 w 324"/>
                  <a:gd name="T1" fmla="*/ 188 h 200"/>
                  <a:gd name="T2" fmla="*/ 320 w 324"/>
                  <a:gd name="T3" fmla="*/ 200 h 200"/>
                  <a:gd name="T4" fmla="*/ 0 w 324"/>
                  <a:gd name="T5" fmla="*/ 12 h 200"/>
                  <a:gd name="T6" fmla="*/ 7 w 324"/>
                  <a:gd name="T7" fmla="*/ 0 h 200"/>
                  <a:gd name="T8" fmla="*/ 324 w 324"/>
                  <a:gd name="T9" fmla="*/ 18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" h="200">
                    <a:moveTo>
                      <a:pt x="324" y="188"/>
                    </a:moveTo>
                    <a:lnTo>
                      <a:pt x="320" y="200"/>
                    </a:lnTo>
                    <a:lnTo>
                      <a:pt x="0" y="12"/>
                    </a:lnTo>
                    <a:lnTo>
                      <a:pt x="7" y="0"/>
                    </a:lnTo>
                    <a:lnTo>
                      <a:pt x="324" y="1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6" name="Freeform 403">
                <a:extLst>
                  <a:ext uri="{FF2B5EF4-FFF2-40B4-BE49-F238E27FC236}">
                    <a16:creationId xmlns:a16="http://schemas.microsoft.com/office/drawing/2014/main" id="{A0D15E21-FC5E-24E1-94FB-4FE38C53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025"/>
                <a:ext cx="419" cy="357"/>
              </a:xfrm>
              <a:custGeom>
                <a:avLst/>
                <a:gdLst>
                  <a:gd name="T0" fmla="*/ 419 w 419"/>
                  <a:gd name="T1" fmla="*/ 188 h 357"/>
                  <a:gd name="T2" fmla="*/ 319 w 419"/>
                  <a:gd name="T3" fmla="*/ 357 h 357"/>
                  <a:gd name="T4" fmla="*/ 0 w 419"/>
                  <a:gd name="T5" fmla="*/ 169 h 357"/>
                  <a:gd name="T6" fmla="*/ 99 w 419"/>
                  <a:gd name="T7" fmla="*/ 0 h 357"/>
                  <a:gd name="T8" fmla="*/ 419 w 419"/>
                  <a:gd name="T9" fmla="*/ 18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9" h="357">
                    <a:moveTo>
                      <a:pt x="419" y="188"/>
                    </a:moveTo>
                    <a:lnTo>
                      <a:pt x="319" y="357"/>
                    </a:lnTo>
                    <a:lnTo>
                      <a:pt x="0" y="169"/>
                    </a:lnTo>
                    <a:lnTo>
                      <a:pt x="99" y="0"/>
                    </a:lnTo>
                    <a:lnTo>
                      <a:pt x="419" y="188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7" name="Freeform 404">
                <a:extLst>
                  <a:ext uri="{FF2B5EF4-FFF2-40B4-BE49-F238E27FC236}">
                    <a16:creationId xmlns:a16="http://schemas.microsoft.com/office/drawing/2014/main" id="{421F894D-E628-653C-6C61-53E040DCC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025"/>
                <a:ext cx="419" cy="357"/>
              </a:xfrm>
              <a:custGeom>
                <a:avLst/>
                <a:gdLst>
                  <a:gd name="T0" fmla="*/ 419 w 419"/>
                  <a:gd name="T1" fmla="*/ 188 h 357"/>
                  <a:gd name="T2" fmla="*/ 319 w 419"/>
                  <a:gd name="T3" fmla="*/ 357 h 357"/>
                  <a:gd name="T4" fmla="*/ 0 w 419"/>
                  <a:gd name="T5" fmla="*/ 169 h 357"/>
                  <a:gd name="T6" fmla="*/ 99 w 419"/>
                  <a:gd name="T7" fmla="*/ 0 h 357"/>
                  <a:gd name="T8" fmla="*/ 419 w 419"/>
                  <a:gd name="T9" fmla="*/ 18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9" h="357">
                    <a:moveTo>
                      <a:pt x="419" y="188"/>
                    </a:moveTo>
                    <a:lnTo>
                      <a:pt x="319" y="357"/>
                    </a:lnTo>
                    <a:lnTo>
                      <a:pt x="0" y="169"/>
                    </a:lnTo>
                    <a:lnTo>
                      <a:pt x="99" y="0"/>
                    </a:lnTo>
                    <a:lnTo>
                      <a:pt x="419" y="1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8" name="Freeform 405">
                <a:extLst>
                  <a:ext uri="{FF2B5EF4-FFF2-40B4-BE49-F238E27FC236}">
                    <a16:creationId xmlns:a16="http://schemas.microsoft.com/office/drawing/2014/main" id="{6CA4CB55-FB9E-4C05-3E05-F229AF7C8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8" y="2044"/>
                <a:ext cx="381" cy="319"/>
              </a:xfrm>
              <a:custGeom>
                <a:avLst/>
                <a:gdLst>
                  <a:gd name="T0" fmla="*/ 38 w 381"/>
                  <a:gd name="T1" fmla="*/ 136 h 319"/>
                  <a:gd name="T2" fmla="*/ 94 w 381"/>
                  <a:gd name="T3" fmla="*/ 36 h 319"/>
                  <a:gd name="T4" fmla="*/ 343 w 381"/>
                  <a:gd name="T5" fmla="*/ 183 h 319"/>
                  <a:gd name="T6" fmla="*/ 286 w 381"/>
                  <a:gd name="T7" fmla="*/ 281 h 319"/>
                  <a:gd name="T8" fmla="*/ 38 w 381"/>
                  <a:gd name="T9" fmla="*/ 136 h 319"/>
                  <a:gd name="T10" fmla="*/ 0 w 381"/>
                  <a:gd name="T11" fmla="*/ 145 h 319"/>
                  <a:gd name="T12" fmla="*/ 295 w 381"/>
                  <a:gd name="T13" fmla="*/ 319 h 319"/>
                  <a:gd name="T14" fmla="*/ 381 w 381"/>
                  <a:gd name="T15" fmla="*/ 174 h 319"/>
                  <a:gd name="T16" fmla="*/ 85 w 381"/>
                  <a:gd name="T17" fmla="*/ 0 h 319"/>
                  <a:gd name="T18" fmla="*/ 0 w 381"/>
                  <a:gd name="T19" fmla="*/ 14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1" h="319">
                    <a:moveTo>
                      <a:pt x="38" y="136"/>
                    </a:moveTo>
                    <a:lnTo>
                      <a:pt x="94" y="36"/>
                    </a:lnTo>
                    <a:lnTo>
                      <a:pt x="343" y="183"/>
                    </a:lnTo>
                    <a:lnTo>
                      <a:pt x="286" y="281"/>
                    </a:lnTo>
                    <a:lnTo>
                      <a:pt x="38" y="136"/>
                    </a:lnTo>
                    <a:close/>
                    <a:moveTo>
                      <a:pt x="0" y="145"/>
                    </a:moveTo>
                    <a:lnTo>
                      <a:pt x="295" y="319"/>
                    </a:lnTo>
                    <a:lnTo>
                      <a:pt x="381" y="174"/>
                    </a:lnTo>
                    <a:lnTo>
                      <a:pt x="85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9" name="Freeform 406">
                <a:extLst>
                  <a:ext uri="{FF2B5EF4-FFF2-40B4-BE49-F238E27FC236}">
                    <a16:creationId xmlns:a16="http://schemas.microsoft.com/office/drawing/2014/main" id="{62FDBB89-95FE-ED4C-217C-C8A1F4D2CF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28" y="2044"/>
                <a:ext cx="381" cy="319"/>
              </a:xfrm>
              <a:custGeom>
                <a:avLst/>
                <a:gdLst>
                  <a:gd name="T0" fmla="*/ 38 w 381"/>
                  <a:gd name="T1" fmla="*/ 136 h 319"/>
                  <a:gd name="T2" fmla="*/ 94 w 381"/>
                  <a:gd name="T3" fmla="*/ 36 h 319"/>
                  <a:gd name="T4" fmla="*/ 343 w 381"/>
                  <a:gd name="T5" fmla="*/ 183 h 319"/>
                  <a:gd name="T6" fmla="*/ 286 w 381"/>
                  <a:gd name="T7" fmla="*/ 281 h 319"/>
                  <a:gd name="T8" fmla="*/ 38 w 381"/>
                  <a:gd name="T9" fmla="*/ 136 h 319"/>
                  <a:gd name="T10" fmla="*/ 0 w 381"/>
                  <a:gd name="T11" fmla="*/ 145 h 319"/>
                  <a:gd name="T12" fmla="*/ 295 w 381"/>
                  <a:gd name="T13" fmla="*/ 319 h 319"/>
                  <a:gd name="T14" fmla="*/ 381 w 381"/>
                  <a:gd name="T15" fmla="*/ 174 h 319"/>
                  <a:gd name="T16" fmla="*/ 85 w 381"/>
                  <a:gd name="T17" fmla="*/ 0 h 319"/>
                  <a:gd name="T18" fmla="*/ 0 w 381"/>
                  <a:gd name="T19" fmla="*/ 145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1" h="319">
                    <a:moveTo>
                      <a:pt x="38" y="136"/>
                    </a:moveTo>
                    <a:lnTo>
                      <a:pt x="94" y="36"/>
                    </a:lnTo>
                    <a:lnTo>
                      <a:pt x="343" y="183"/>
                    </a:lnTo>
                    <a:lnTo>
                      <a:pt x="286" y="281"/>
                    </a:lnTo>
                    <a:lnTo>
                      <a:pt x="38" y="136"/>
                    </a:lnTo>
                    <a:moveTo>
                      <a:pt x="0" y="145"/>
                    </a:moveTo>
                    <a:lnTo>
                      <a:pt x="295" y="319"/>
                    </a:lnTo>
                    <a:lnTo>
                      <a:pt x="381" y="174"/>
                    </a:lnTo>
                    <a:lnTo>
                      <a:pt x="85" y="0"/>
                    </a:lnTo>
                    <a:lnTo>
                      <a:pt x="0" y="14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0" name="Freeform 407">
                <a:extLst>
                  <a:ext uri="{FF2B5EF4-FFF2-40B4-BE49-F238E27FC236}">
                    <a16:creationId xmlns:a16="http://schemas.microsoft.com/office/drawing/2014/main" id="{27C6AF50-905E-1EDC-2045-6A7D1C3FD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299"/>
                <a:ext cx="78" cy="64"/>
              </a:xfrm>
              <a:custGeom>
                <a:avLst/>
                <a:gdLst>
                  <a:gd name="T0" fmla="*/ 0 w 33"/>
                  <a:gd name="T1" fmla="*/ 15 h 27"/>
                  <a:gd name="T2" fmla="*/ 33 w 33"/>
                  <a:gd name="T3" fmla="*/ 6 h 27"/>
                  <a:gd name="T4" fmla="*/ 21 w 33"/>
                  <a:gd name="T5" fmla="*/ 27 h 27"/>
                  <a:gd name="T6" fmla="*/ 0 w 33"/>
                  <a:gd name="T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0" y="15"/>
                    </a:moveTo>
                    <a:cubicBezTo>
                      <a:pt x="7" y="4"/>
                      <a:pt x="22" y="0"/>
                      <a:pt x="33" y="6"/>
                    </a:cubicBezTo>
                    <a:cubicBezTo>
                      <a:pt x="21" y="27"/>
                      <a:pt x="21" y="27"/>
                      <a:pt x="21" y="27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1" name="Freeform 408">
                <a:extLst>
                  <a:ext uri="{FF2B5EF4-FFF2-40B4-BE49-F238E27FC236}">
                    <a16:creationId xmlns:a16="http://schemas.microsoft.com/office/drawing/2014/main" id="{4A49C005-E27D-A92E-605C-0544F30A3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39"/>
                <a:ext cx="64" cy="79"/>
              </a:xfrm>
              <a:custGeom>
                <a:avLst/>
                <a:gdLst>
                  <a:gd name="T0" fmla="*/ 21 w 27"/>
                  <a:gd name="T1" fmla="*/ 33 h 33"/>
                  <a:gd name="T2" fmla="*/ 12 w 27"/>
                  <a:gd name="T3" fmla="*/ 0 h 33"/>
                  <a:gd name="T4" fmla="*/ 0 w 27"/>
                  <a:gd name="T5" fmla="*/ 21 h 33"/>
                  <a:gd name="T6" fmla="*/ 21 w 27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3">
                    <a:moveTo>
                      <a:pt x="21" y="33"/>
                    </a:moveTo>
                    <a:cubicBezTo>
                      <a:pt x="27" y="22"/>
                      <a:pt x="24" y="7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lnTo>
                      <a:pt x="21" y="33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2" name="Freeform 409">
                <a:extLst>
                  <a:ext uri="{FF2B5EF4-FFF2-40B4-BE49-F238E27FC236}">
                    <a16:creationId xmlns:a16="http://schemas.microsoft.com/office/drawing/2014/main" id="{0E5C552A-7378-BD26-B736-67CEDFE35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189"/>
                <a:ext cx="67" cy="79"/>
              </a:xfrm>
              <a:custGeom>
                <a:avLst/>
                <a:gdLst>
                  <a:gd name="T0" fmla="*/ 7 w 28"/>
                  <a:gd name="T1" fmla="*/ 0 h 33"/>
                  <a:gd name="T2" fmla="*/ 16 w 28"/>
                  <a:gd name="T3" fmla="*/ 33 h 33"/>
                  <a:gd name="T4" fmla="*/ 28 w 28"/>
                  <a:gd name="T5" fmla="*/ 12 h 33"/>
                  <a:gd name="T6" fmla="*/ 7 w 28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7" y="0"/>
                    </a:moveTo>
                    <a:cubicBezTo>
                      <a:pt x="0" y="11"/>
                      <a:pt x="4" y="26"/>
                      <a:pt x="16" y="3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3" name="Freeform 410">
                <a:extLst>
                  <a:ext uri="{FF2B5EF4-FFF2-40B4-BE49-F238E27FC236}">
                    <a16:creationId xmlns:a16="http://schemas.microsoft.com/office/drawing/2014/main" id="{C50F557D-0F6F-6CBA-B9AF-BB0D32EE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044"/>
                <a:ext cx="79" cy="64"/>
              </a:xfrm>
              <a:custGeom>
                <a:avLst/>
                <a:gdLst>
                  <a:gd name="T0" fmla="*/ 33 w 33"/>
                  <a:gd name="T1" fmla="*/ 12 h 27"/>
                  <a:gd name="T2" fmla="*/ 0 w 33"/>
                  <a:gd name="T3" fmla="*/ 20 h 27"/>
                  <a:gd name="T4" fmla="*/ 12 w 33"/>
                  <a:gd name="T5" fmla="*/ 0 h 27"/>
                  <a:gd name="T6" fmla="*/ 33 w 33"/>
                  <a:gd name="T7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33" y="12"/>
                    </a:moveTo>
                    <a:cubicBezTo>
                      <a:pt x="26" y="23"/>
                      <a:pt x="11" y="27"/>
                      <a:pt x="0" y="20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33" y="12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4" name="Freeform 411">
                <a:extLst>
                  <a:ext uri="{FF2B5EF4-FFF2-40B4-BE49-F238E27FC236}">
                    <a16:creationId xmlns:a16="http://schemas.microsoft.com/office/drawing/2014/main" id="{0A088051-EE32-2AE1-5E1E-1B4A1BF90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222"/>
                <a:ext cx="62" cy="62"/>
              </a:xfrm>
              <a:custGeom>
                <a:avLst/>
                <a:gdLst>
                  <a:gd name="T0" fmla="*/ 3 w 26"/>
                  <a:gd name="T1" fmla="*/ 8 h 26"/>
                  <a:gd name="T2" fmla="*/ 7 w 26"/>
                  <a:gd name="T3" fmla="*/ 23 h 26"/>
                  <a:gd name="T4" fmla="*/ 23 w 26"/>
                  <a:gd name="T5" fmla="*/ 19 h 26"/>
                  <a:gd name="T6" fmla="*/ 19 w 26"/>
                  <a:gd name="T7" fmla="*/ 4 h 26"/>
                  <a:gd name="T8" fmla="*/ 3 w 26"/>
                  <a:gd name="T9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3" y="8"/>
                    </a:moveTo>
                    <a:cubicBezTo>
                      <a:pt x="0" y="13"/>
                      <a:pt x="2" y="20"/>
                      <a:pt x="7" y="23"/>
                    </a:cubicBezTo>
                    <a:cubicBezTo>
                      <a:pt x="13" y="26"/>
                      <a:pt x="20" y="25"/>
                      <a:pt x="23" y="19"/>
                    </a:cubicBezTo>
                    <a:cubicBezTo>
                      <a:pt x="26" y="14"/>
                      <a:pt x="24" y="7"/>
                      <a:pt x="19" y="4"/>
                    </a:cubicBezTo>
                    <a:cubicBezTo>
                      <a:pt x="13" y="0"/>
                      <a:pt x="6" y="2"/>
                      <a:pt x="3" y="8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5" name="Freeform 412">
                <a:extLst>
                  <a:ext uri="{FF2B5EF4-FFF2-40B4-BE49-F238E27FC236}">
                    <a16:creationId xmlns:a16="http://schemas.microsoft.com/office/drawing/2014/main" id="{67E97E5D-EF1E-3A41-B322-710C54FD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146"/>
                <a:ext cx="116" cy="114"/>
              </a:xfrm>
              <a:custGeom>
                <a:avLst/>
                <a:gdLst>
                  <a:gd name="T0" fmla="*/ 6 w 49"/>
                  <a:gd name="T1" fmla="*/ 13 h 48"/>
                  <a:gd name="T2" fmla="*/ 14 w 49"/>
                  <a:gd name="T3" fmla="*/ 42 h 48"/>
                  <a:gd name="T4" fmla="*/ 43 w 49"/>
                  <a:gd name="T5" fmla="*/ 35 h 48"/>
                  <a:gd name="T6" fmla="*/ 35 w 49"/>
                  <a:gd name="T7" fmla="*/ 6 h 48"/>
                  <a:gd name="T8" fmla="*/ 6 w 49"/>
                  <a:gd name="T9" fmla="*/ 1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6" y="13"/>
                    </a:moveTo>
                    <a:cubicBezTo>
                      <a:pt x="0" y="23"/>
                      <a:pt x="3" y="36"/>
                      <a:pt x="14" y="42"/>
                    </a:cubicBezTo>
                    <a:cubicBezTo>
                      <a:pt x="24" y="48"/>
                      <a:pt x="37" y="45"/>
                      <a:pt x="43" y="35"/>
                    </a:cubicBezTo>
                    <a:cubicBezTo>
                      <a:pt x="49" y="25"/>
                      <a:pt x="45" y="12"/>
                      <a:pt x="35" y="6"/>
                    </a:cubicBezTo>
                    <a:cubicBezTo>
                      <a:pt x="25" y="0"/>
                      <a:pt x="12" y="3"/>
                      <a:pt x="6" y="13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6" name="Freeform 413">
                <a:extLst>
                  <a:ext uri="{FF2B5EF4-FFF2-40B4-BE49-F238E27FC236}">
                    <a16:creationId xmlns:a16="http://schemas.microsoft.com/office/drawing/2014/main" id="{69C12B5F-3367-92D0-183B-E1734A958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125"/>
                <a:ext cx="62" cy="62"/>
              </a:xfrm>
              <a:custGeom>
                <a:avLst/>
                <a:gdLst>
                  <a:gd name="T0" fmla="*/ 3 w 26"/>
                  <a:gd name="T1" fmla="*/ 7 h 26"/>
                  <a:gd name="T2" fmla="*/ 7 w 26"/>
                  <a:gd name="T3" fmla="*/ 23 h 26"/>
                  <a:gd name="T4" fmla="*/ 23 w 26"/>
                  <a:gd name="T5" fmla="*/ 18 h 26"/>
                  <a:gd name="T6" fmla="*/ 19 w 26"/>
                  <a:gd name="T7" fmla="*/ 3 h 26"/>
                  <a:gd name="T8" fmla="*/ 3 w 26"/>
                  <a:gd name="T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3" y="7"/>
                    </a:moveTo>
                    <a:cubicBezTo>
                      <a:pt x="0" y="12"/>
                      <a:pt x="2" y="19"/>
                      <a:pt x="7" y="23"/>
                    </a:cubicBezTo>
                    <a:cubicBezTo>
                      <a:pt x="13" y="26"/>
                      <a:pt x="20" y="24"/>
                      <a:pt x="23" y="18"/>
                    </a:cubicBezTo>
                    <a:cubicBezTo>
                      <a:pt x="26" y="13"/>
                      <a:pt x="24" y="6"/>
                      <a:pt x="19" y="3"/>
                    </a:cubicBezTo>
                    <a:cubicBezTo>
                      <a:pt x="13" y="0"/>
                      <a:pt x="6" y="1"/>
                      <a:pt x="3" y="7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7" name="Freeform 414">
                <a:extLst>
                  <a:ext uri="{FF2B5EF4-FFF2-40B4-BE49-F238E27FC236}">
                    <a16:creationId xmlns:a16="http://schemas.microsoft.com/office/drawing/2014/main" id="{0745E721-1C18-2E47-C989-264C9AD5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168"/>
                <a:ext cx="64" cy="71"/>
              </a:xfrm>
              <a:custGeom>
                <a:avLst/>
                <a:gdLst>
                  <a:gd name="T0" fmla="*/ 18 w 27"/>
                  <a:gd name="T1" fmla="*/ 25 h 30"/>
                  <a:gd name="T2" fmla="*/ 8 w 27"/>
                  <a:gd name="T3" fmla="*/ 27 h 30"/>
                  <a:gd name="T4" fmla="*/ 6 w 27"/>
                  <a:gd name="T5" fmla="*/ 30 h 30"/>
                  <a:gd name="T6" fmla="*/ 3 w 27"/>
                  <a:gd name="T7" fmla="*/ 28 h 30"/>
                  <a:gd name="T8" fmla="*/ 5 w 27"/>
                  <a:gd name="T9" fmla="*/ 26 h 30"/>
                  <a:gd name="T10" fmla="*/ 0 w 27"/>
                  <a:gd name="T11" fmla="*/ 22 h 30"/>
                  <a:gd name="T12" fmla="*/ 3 w 27"/>
                  <a:gd name="T13" fmla="*/ 18 h 30"/>
                  <a:gd name="T14" fmla="*/ 9 w 27"/>
                  <a:gd name="T15" fmla="*/ 22 h 30"/>
                  <a:gd name="T16" fmla="*/ 13 w 27"/>
                  <a:gd name="T17" fmla="*/ 22 h 30"/>
                  <a:gd name="T18" fmla="*/ 13 w 27"/>
                  <a:gd name="T19" fmla="*/ 21 h 30"/>
                  <a:gd name="T20" fmla="*/ 12 w 27"/>
                  <a:gd name="T21" fmla="*/ 18 h 30"/>
                  <a:gd name="T22" fmla="*/ 10 w 27"/>
                  <a:gd name="T23" fmla="*/ 16 h 30"/>
                  <a:gd name="T24" fmla="*/ 8 w 27"/>
                  <a:gd name="T25" fmla="*/ 7 h 30"/>
                  <a:gd name="T26" fmla="*/ 9 w 27"/>
                  <a:gd name="T27" fmla="*/ 5 h 30"/>
                  <a:gd name="T28" fmla="*/ 19 w 27"/>
                  <a:gd name="T29" fmla="*/ 2 h 30"/>
                  <a:gd name="T30" fmla="*/ 20 w 27"/>
                  <a:gd name="T31" fmla="*/ 0 h 30"/>
                  <a:gd name="T32" fmla="*/ 23 w 27"/>
                  <a:gd name="T33" fmla="*/ 2 h 30"/>
                  <a:gd name="T34" fmla="*/ 22 w 27"/>
                  <a:gd name="T35" fmla="*/ 4 h 30"/>
                  <a:gd name="T36" fmla="*/ 27 w 27"/>
                  <a:gd name="T37" fmla="*/ 8 h 30"/>
                  <a:gd name="T38" fmla="*/ 24 w 27"/>
                  <a:gd name="T39" fmla="*/ 12 h 30"/>
                  <a:gd name="T40" fmla="*/ 17 w 27"/>
                  <a:gd name="T41" fmla="*/ 8 h 30"/>
                  <a:gd name="T42" fmla="*/ 14 w 27"/>
                  <a:gd name="T43" fmla="*/ 8 h 30"/>
                  <a:gd name="T44" fmla="*/ 13 w 27"/>
                  <a:gd name="T45" fmla="*/ 9 h 30"/>
                  <a:gd name="T46" fmla="*/ 14 w 27"/>
                  <a:gd name="T47" fmla="*/ 12 h 30"/>
                  <a:gd name="T48" fmla="*/ 17 w 27"/>
                  <a:gd name="T49" fmla="*/ 13 h 30"/>
                  <a:gd name="T50" fmla="*/ 19 w 27"/>
                  <a:gd name="T51" fmla="*/ 23 h 30"/>
                  <a:gd name="T52" fmla="*/ 18 w 27"/>
                  <a:gd name="T53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0">
                    <a:moveTo>
                      <a:pt x="18" y="25"/>
                    </a:moveTo>
                    <a:cubicBezTo>
                      <a:pt x="15" y="30"/>
                      <a:pt x="12" y="29"/>
                      <a:pt x="8" y="27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3" y="24"/>
                      <a:pt x="1" y="23"/>
                      <a:pt x="0" y="2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8" y="21"/>
                      <a:pt x="9" y="22"/>
                    </a:cubicBezTo>
                    <a:cubicBezTo>
                      <a:pt x="11" y="23"/>
                      <a:pt x="12" y="23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4" y="19"/>
                      <a:pt x="12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5" y="13"/>
                      <a:pt x="6" y="9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0"/>
                      <a:pt x="16" y="1"/>
                      <a:pt x="19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4" y="6"/>
                      <a:pt x="25" y="6"/>
                      <a:pt x="27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1"/>
                      <a:pt x="20" y="9"/>
                      <a:pt x="17" y="8"/>
                    </a:cubicBezTo>
                    <a:cubicBezTo>
                      <a:pt x="16" y="7"/>
                      <a:pt x="15" y="7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1"/>
                      <a:pt x="14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2" y="17"/>
                      <a:pt x="20" y="21"/>
                      <a:pt x="19" y="23"/>
                    </a:cubicBez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8" name="Freeform 415">
                <a:extLst>
                  <a:ext uri="{FF2B5EF4-FFF2-40B4-BE49-F238E27FC236}">
                    <a16:creationId xmlns:a16="http://schemas.microsoft.com/office/drawing/2014/main" id="{6E799CDE-D55E-A190-C71B-B8DBC65C6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139"/>
                <a:ext cx="108" cy="150"/>
              </a:xfrm>
              <a:custGeom>
                <a:avLst/>
                <a:gdLst>
                  <a:gd name="T0" fmla="*/ 6 w 46"/>
                  <a:gd name="T1" fmla="*/ 23 h 63"/>
                  <a:gd name="T2" fmla="*/ 24 w 46"/>
                  <a:gd name="T3" fmla="*/ 63 h 63"/>
                  <a:gd name="T4" fmla="*/ 46 w 46"/>
                  <a:gd name="T5" fmla="*/ 6 h 63"/>
                  <a:gd name="T6" fmla="*/ 6 w 46"/>
                  <a:gd name="T7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63">
                    <a:moveTo>
                      <a:pt x="6" y="23"/>
                    </a:moveTo>
                    <a:cubicBezTo>
                      <a:pt x="0" y="39"/>
                      <a:pt x="8" y="57"/>
                      <a:pt x="24" y="63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30" y="0"/>
                      <a:pt x="13" y="7"/>
                      <a:pt x="6" y="2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9" name="Freeform 416">
                <a:extLst>
                  <a:ext uri="{FF2B5EF4-FFF2-40B4-BE49-F238E27FC236}">
                    <a16:creationId xmlns:a16="http://schemas.microsoft.com/office/drawing/2014/main" id="{AF75A37A-F7F1-1FC1-6989-0ED1C24A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154"/>
                <a:ext cx="107" cy="142"/>
              </a:xfrm>
              <a:custGeom>
                <a:avLst/>
                <a:gdLst>
                  <a:gd name="T0" fmla="*/ 39 w 45"/>
                  <a:gd name="T1" fmla="*/ 39 h 60"/>
                  <a:gd name="T2" fmla="*/ 35 w 45"/>
                  <a:gd name="T3" fmla="*/ 47 h 60"/>
                  <a:gd name="T4" fmla="*/ 25 w 45"/>
                  <a:gd name="T5" fmla="*/ 55 h 60"/>
                  <a:gd name="T6" fmla="*/ 5 w 45"/>
                  <a:gd name="T7" fmla="*/ 58 h 60"/>
                  <a:gd name="T8" fmla="*/ 0 w 45"/>
                  <a:gd name="T9" fmla="*/ 57 h 60"/>
                  <a:gd name="T10" fmla="*/ 22 w 45"/>
                  <a:gd name="T11" fmla="*/ 0 h 60"/>
                  <a:gd name="T12" fmla="*/ 24 w 45"/>
                  <a:gd name="T13" fmla="*/ 1 h 60"/>
                  <a:gd name="T14" fmla="*/ 39 w 45"/>
                  <a:gd name="T15" fmla="*/ 3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0">
                    <a:moveTo>
                      <a:pt x="39" y="39"/>
                    </a:moveTo>
                    <a:cubicBezTo>
                      <a:pt x="38" y="42"/>
                      <a:pt x="37" y="45"/>
                      <a:pt x="35" y="47"/>
                    </a:cubicBezTo>
                    <a:cubicBezTo>
                      <a:pt x="32" y="51"/>
                      <a:pt x="29" y="54"/>
                      <a:pt x="25" y="55"/>
                    </a:cubicBezTo>
                    <a:cubicBezTo>
                      <a:pt x="19" y="58"/>
                      <a:pt x="12" y="60"/>
                      <a:pt x="5" y="58"/>
                    </a:cubicBezTo>
                    <a:cubicBezTo>
                      <a:pt x="4" y="58"/>
                      <a:pt x="2" y="57"/>
                      <a:pt x="0" y="5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38" y="7"/>
                      <a:pt x="45" y="24"/>
                      <a:pt x="39" y="39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0" name="Freeform 417">
                <a:extLst>
                  <a:ext uri="{FF2B5EF4-FFF2-40B4-BE49-F238E27FC236}">
                    <a16:creationId xmlns:a16="http://schemas.microsoft.com/office/drawing/2014/main" id="{BF705A48-1CB3-AA93-DEE0-167571B7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132"/>
                <a:ext cx="163" cy="167"/>
              </a:xfrm>
              <a:custGeom>
                <a:avLst/>
                <a:gdLst>
                  <a:gd name="T0" fmla="*/ 46 w 69"/>
                  <a:gd name="T1" fmla="*/ 7 h 70"/>
                  <a:gd name="T2" fmla="*/ 6 w 69"/>
                  <a:gd name="T3" fmla="*/ 24 h 70"/>
                  <a:gd name="T4" fmla="*/ 23 w 69"/>
                  <a:gd name="T5" fmla="*/ 64 h 70"/>
                  <a:gd name="T6" fmla="*/ 63 w 69"/>
                  <a:gd name="T7" fmla="*/ 46 h 70"/>
                  <a:gd name="T8" fmla="*/ 46 w 69"/>
                  <a:gd name="T9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70">
                    <a:moveTo>
                      <a:pt x="46" y="7"/>
                    </a:moveTo>
                    <a:cubicBezTo>
                      <a:pt x="30" y="0"/>
                      <a:pt x="12" y="8"/>
                      <a:pt x="6" y="24"/>
                    </a:cubicBezTo>
                    <a:cubicBezTo>
                      <a:pt x="0" y="40"/>
                      <a:pt x="8" y="57"/>
                      <a:pt x="23" y="64"/>
                    </a:cubicBezTo>
                    <a:cubicBezTo>
                      <a:pt x="39" y="70"/>
                      <a:pt x="57" y="62"/>
                      <a:pt x="63" y="46"/>
                    </a:cubicBezTo>
                    <a:cubicBezTo>
                      <a:pt x="69" y="30"/>
                      <a:pt x="61" y="13"/>
                      <a:pt x="46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1" name="Freeform 418">
                <a:extLst>
                  <a:ext uri="{FF2B5EF4-FFF2-40B4-BE49-F238E27FC236}">
                    <a16:creationId xmlns:a16="http://schemas.microsoft.com/office/drawing/2014/main" id="{8D3ED90B-F07F-8AD3-0986-7CE442D8B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46"/>
                <a:ext cx="90" cy="126"/>
              </a:xfrm>
              <a:custGeom>
                <a:avLst/>
                <a:gdLst>
                  <a:gd name="T0" fmla="*/ 5 w 38"/>
                  <a:gd name="T1" fmla="*/ 20 h 53"/>
                  <a:gd name="T2" fmla="*/ 19 w 38"/>
                  <a:gd name="T3" fmla="*/ 53 h 53"/>
                  <a:gd name="T4" fmla="*/ 38 w 38"/>
                  <a:gd name="T5" fmla="*/ 5 h 53"/>
                  <a:gd name="T6" fmla="*/ 5 w 38"/>
                  <a:gd name="T7" fmla="*/ 2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3">
                    <a:moveTo>
                      <a:pt x="5" y="20"/>
                    </a:moveTo>
                    <a:cubicBezTo>
                      <a:pt x="0" y="33"/>
                      <a:pt x="6" y="48"/>
                      <a:pt x="19" y="5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5" y="0"/>
                      <a:pt x="10" y="7"/>
                      <a:pt x="5" y="2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2" name="Freeform 419">
                <a:extLst>
                  <a:ext uri="{FF2B5EF4-FFF2-40B4-BE49-F238E27FC236}">
                    <a16:creationId xmlns:a16="http://schemas.microsoft.com/office/drawing/2014/main" id="{21E08B7C-87A4-F404-C838-8229CF16D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158"/>
                <a:ext cx="90" cy="126"/>
              </a:xfrm>
              <a:custGeom>
                <a:avLst/>
                <a:gdLst>
                  <a:gd name="T0" fmla="*/ 19 w 38"/>
                  <a:gd name="T1" fmla="*/ 0 h 53"/>
                  <a:gd name="T2" fmla="*/ 0 w 38"/>
                  <a:gd name="T3" fmla="*/ 48 h 53"/>
                  <a:gd name="T4" fmla="*/ 33 w 38"/>
                  <a:gd name="T5" fmla="*/ 33 h 53"/>
                  <a:gd name="T6" fmla="*/ 19 w 38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3" y="53"/>
                      <a:pt x="28" y="46"/>
                      <a:pt x="33" y="33"/>
                    </a:cubicBezTo>
                    <a:cubicBezTo>
                      <a:pt x="38" y="20"/>
                      <a:pt x="32" y="6"/>
                      <a:pt x="19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3" name="Freeform 420">
                <a:extLst>
                  <a:ext uri="{FF2B5EF4-FFF2-40B4-BE49-F238E27FC236}">
                    <a16:creationId xmlns:a16="http://schemas.microsoft.com/office/drawing/2014/main" id="{B08A2D02-1B13-7CF2-5699-1748E6969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170"/>
                <a:ext cx="66" cy="90"/>
              </a:xfrm>
              <a:custGeom>
                <a:avLst/>
                <a:gdLst>
                  <a:gd name="T0" fmla="*/ 7 w 28"/>
                  <a:gd name="T1" fmla="*/ 8 h 38"/>
                  <a:gd name="T2" fmla="*/ 18 w 28"/>
                  <a:gd name="T3" fmla="*/ 4 h 38"/>
                  <a:gd name="T4" fmla="*/ 19 w 28"/>
                  <a:gd name="T5" fmla="*/ 0 h 38"/>
                  <a:gd name="T6" fmla="*/ 23 w 28"/>
                  <a:gd name="T7" fmla="*/ 2 h 38"/>
                  <a:gd name="T8" fmla="*/ 22 w 28"/>
                  <a:gd name="T9" fmla="*/ 5 h 38"/>
                  <a:gd name="T10" fmla="*/ 28 w 28"/>
                  <a:gd name="T11" fmla="*/ 9 h 38"/>
                  <a:gd name="T12" fmla="*/ 26 w 28"/>
                  <a:gd name="T13" fmla="*/ 14 h 38"/>
                  <a:gd name="T14" fmla="*/ 18 w 28"/>
                  <a:gd name="T15" fmla="*/ 10 h 38"/>
                  <a:gd name="T16" fmla="*/ 14 w 28"/>
                  <a:gd name="T17" fmla="*/ 11 h 38"/>
                  <a:gd name="T18" fmla="*/ 13 w 28"/>
                  <a:gd name="T19" fmla="*/ 12 h 38"/>
                  <a:gd name="T20" fmla="*/ 15 w 28"/>
                  <a:gd name="T21" fmla="*/ 16 h 38"/>
                  <a:gd name="T22" fmla="*/ 18 w 28"/>
                  <a:gd name="T23" fmla="*/ 17 h 38"/>
                  <a:gd name="T24" fmla="*/ 22 w 28"/>
                  <a:gd name="T25" fmla="*/ 28 h 38"/>
                  <a:gd name="T26" fmla="*/ 22 w 28"/>
                  <a:gd name="T27" fmla="*/ 29 h 38"/>
                  <a:gd name="T28" fmla="*/ 11 w 28"/>
                  <a:gd name="T29" fmla="*/ 34 h 38"/>
                  <a:gd name="T30" fmla="*/ 9 w 28"/>
                  <a:gd name="T31" fmla="*/ 38 h 38"/>
                  <a:gd name="T32" fmla="*/ 6 w 28"/>
                  <a:gd name="T33" fmla="*/ 36 h 38"/>
                  <a:gd name="T34" fmla="*/ 7 w 28"/>
                  <a:gd name="T35" fmla="*/ 33 h 38"/>
                  <a:gd name="T36" fmla="*/ 0 w 28"/>
                  <a:gd name="T37" fmla="*/ 29 h 38"/>
                  <a:gd name="T38" fmla="*/ 2 w 28"/>
                  <a:gd name="T39" fmla="*/ 24 h 38"/>
                  <a:gd name="T40" fmla="*/ 11 w 28"/>
                  <a:gd name="T41" fmla="*/ 28 h 38"/>
                  <a:gd name="T42" fmla="*/ 15 w 28"/>
                  <a:gd name="T43" fmla="*/ 27 h 38"/>
                  <a:gd name="T44" fmla="*/ 16 w 28"/>
                  <a:gd name="T45" fmla="*/ 26 h 38"/>
                  <a:gd name="T46" fmla="*/ 14 w 28"/>
                  <a:gd name="T47" fmla="*/ 23 h 38"/>
                  <a:gd name="T48" fmla="*/ 11 w 28"/>
                  <a:gd name="T49" fmla="*/ 22 h 38"/>
                  <a:gd name="T50" fmla="*/ 6 w 28"/>
                  <a:gd name="T51" fmla="*/ 11 h 38"/>
                  <a:gd name="T52" fmla="*/ 7 w 28"/>
                  <a:gd name="T53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38">
                    <a:moveTo>
                      <a:pt x="7" y="8"/>
                    </a:moveTo>
                    <a:cubicBezTo>
                      <a:pt x="10" y="3"/>
                      <a:pt x="14" y="2"/>
                      <a:pt x="18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7"/>
                      <a:pt x="27" y="8"/>
                      <a:pt x="28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3"/>
                      <a:pt x="20" y="11"/>
                      <a:pt x="18" y="10"/>
                    </a:cubicBezTo>
                    <a:cubicBezTo>
                      <a:pt x="16" y="10"/>
                      <a:pt x="14" y="9"/>
                      <a:pt x="14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5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4" y="19"/>
                      <a:pt x="23" y="25"/>
                      <a:pt x="22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19" y="36"/>
                      <a:pt x="14" y="36"/>
                      <a:pt x="11" y="34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4" y="32"/>
                      <a:pt x="3" y="31"/>
                      <a:pt x="0" y="29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5"/>
                      <a:pt x="8" y="27"/>
                      <a:pt x="11" y="28"/>
                    </a:cubicBezTo>
                    <a:cubicBezTo>
                      <a:pt x="13" y="29"/>
                      <a:pt x="14" y="29"/>
                      <a:pt x="15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4"/>
                      <a:pt x="14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4" y="19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4" name="Freeform 421">
                <a:extLst>
                  <a:ext uri="{FF2B5EF4-FFF2-40B4-BE49-F238E27FC236}">
                    <a16:creationId xmlns:a16="http://schemas.microsoft.com/office/drawing/2014/main" id="{395171EF-7473-303A-C052-A6A92DD1D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80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6D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5" name="Freeform 422">
                <a:extLst>
                  <a:ext uri="{FF2B5EF4-FFF2-40B4-BE49-F238E27FC236}">
                    <a16:creationId xmlns:a16="http://schemas.microsoft.com/office/drawing/2014/main" id="{13173526-4E8C-8CC8-CFB9-B6903763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39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6" name="Freeform 423">
                <a:extLst>
                  <a:ext uri="{FF2B5EF4-FFF2-40B4-BE49-F238E27FC236}">
                    <a16:creationId xmlns:a16="http://schemas.microsoft.com/office/drawing/2014/main" id="{CD434AA8-800A-9367-D945-2E0E953CD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44"/>
                <a:ext cx="85" cy="45"/>
              </a:xfrm>
              <a:custGeom>
                <a:avLst/>
                <a:gdLst>
                  <a:gd name="T0" fmla="*/ 32 w 36"/>
                  <a:gd name="T1" fmla="*/ 0 h 19"/>
                  <a:gd name="T2" fmla="*/ 3 w 36"/>
                  <a:gd name="T3" fmla="*/ 12 h 19"/>
                  <a:gd name="T4" fmla="*/ 2 w 36"/>
                  <a:gd name="T5" fmla="*/ 15 h 19"/>
                  <a:gd name="T6" fmla="*/ 2 w 36"/>
                  <a:gd name="T7" fmla="*/ 15 h 19"/>
                  <a:gd name="T8" fmla="*/ 0 w 36"/>
                  <a:gd name="T9" fmla="*/ 19 h 19"/>
                  <a:gd name="T10" fmla="*/ 8 w 36"/>
                  <a:gd name="T11" fmla="*/ 16 h 19"/>
                  <a:gd name="T12" fmla="*/ 28 w 36"/>
                  <a:gd name="T13" fmla="*/ 5 h 19"/>
                  <a:gd name="T14" fmla="*/ 32 w 36"/>
                  <a:gd name="T15" fmla="*/ 5 h 19"/>
                  <a:gd name="T16" fmla="*/ 36 w 36"/>
                  <a:gd name="T17" fmla="*/ 3 h 19"/>
                  <a:gd name="T18" fmla="*/ 36 w 36"/>
                  <a:gd name="T19" fmla="*/ 1 h 19"/>
                  <a:gd name="T20" fmla="*/ 32 w 36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9">
                    <a:moveTo>
                      <a:pt x="32" y="0"/>
                    </a:move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2" y="9"/>
                      <a:pt x="20" y="5"/>
                      <a:pt x="28" y="5"/>
                    </a:cubicBezTo>
                    <a:cubicBezTo>
                      <a:pt x="30" y="5"/>
                      <a:pt x="31" y="5"/>
                      <a:pt x="32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0"/>
                      <a:pt x="34" y="0"/>
                      <a:pt x="3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7" name="Freeform 424">
                <a:extLst>
                  <a:ext uri="{FF2B5EF4-FFF2-40B4-BE49-F238E27FC236}">
                    <a16:creationId xmlns:a16="http://schemas.microsoft.com/office/drawing/2014/main" id="{3F324F8A-FEC9-B5F1-EE93-A14F8AB8F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156"/>
                <a:ext cx="57" cy="26"/>
              </a:xfrm>
              <a:custGeom>
                <a:avLst/>
                <a:gdLst>
                  <a:gd name="T0" fmla="*/ 20 w 24"/>
                  <a:gd name="T1" fmla="*/ 0 h 11"/>
                  <a:gd name="T2" fmla="*/ 0 w 24"/>
                  <a:gd name="T3" fmla="*/ 11 h 11"/>
                  <a:gd name="T4" fmla="*/ 24 w 24"/>
                  <a:gd name="T5" fmla="*/ 0 h 11"/>
                  <a:gd name="T6" fmla="*/ 20 w 2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1">
                    <a:moveTo>
                      <a:pt x="20" y="0"/>
                    </a:moveTo>
                    <a:cubicBezTo>
                      <a:pt x="12" y="0"/>
                      <a:pt x="4" y="4"/>
                      <a:pt x="0" y="1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2" y="0"/>
                      <a:pt x="2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8" name="Freeform 425">
                <a:extLst>
                  <a:ext uri="{FF2B5EF4-FFF2-40B4-BE49-F238E27FC236}">
                    <a16:creationId xmlns:a16="http://schemas.microsoft.com/office/drawing/2014/main" id="{89CF727C-3E23-DD9E-D2DA-51E6ADD08D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83" y="2215"/>
                <a:ext cx="3" cy="22"/>
              </a:xfrm>
              <a:custGeom>
                <a:avLst/>
                <a:gdLst>
                  <a:gd name="T0" fmla="*/ 1 w 1"/>
                  <a:gd name="T1" fmla="*/ 9 h 9"/>
                  <a:gd name="T2" fmla="*/ 1 w 1"/>
                  <a:gd name="T3" fmla="*/ 9 h 9"/>
                  <a:gd name="T4" fmla="*/ 1 w 1"/>
                  <a:gd name="T5" fmla="*/ 9 h 9"/>
                  <a:gd name="T6" fmla="*/ 1 w 1"/>
                  <a:gd name="T7" fmla="*/ 9 h 9"/>
                  <a:gd name="T8" fmla="*/ 1 w 1"/>
                  <a:gd name="T9" fmla="*/ 8 h 9"/>
                  <a:gd name="T10" fmla="*/ 1 w 1"/>
                  <a:gd name="T11" fmla="*/ 9 h 9"/>
                  <a:gd name="T12" fmla="*/ 1 w 1"/>
                  <a:gd name="T13" fmla="*/ 8 h 9"/>
                  <a:gd name="T14" fmla="*/ 1 w 1"/>
                  <a:gd name="T15" fmla="*/ 8 h 9"/>
                  <a:gd name="T16" fmla="*/ 1 w 1"/>
                  <a:gd name="T17" fmla="*/ 8 h 9"/>
                  <a:gd name="T18" fmla="*/ 1 w 1"/>
                  <a:gd name="T19" fmla="*/ 8 h 9"/>
                  <a:gd name="T20" fmla="*/ 1 w 1"/>
                  <a:gd name="T21" fmla="*/ 8 h 9"/>
                  <a:gd name="T22" fmla="*/ 1 w 1"/>
                  <a:gd name="T23" fmla="*/ 8 h 9"/>
                  <a:gd name="T24" fmla="*/ 1 w 1"/>
                  <a:gd name="T25" fmla="*/ 8 h 9"/>
                  <a:gd name="T26" fmla="*/ 1 w 1"/>
                  <a:gd name="T27" fmla="*/ 8 h 9"/>
                  <a:gd name="T28" fmla="*/ 1 w 1"/>
                  <a:gd name="T29" fmla="*/ 8 h 9"/>
                  <a:gd name="T30" fmla="*/ 1 w 1"/>
                  <a:gd name="T31" fmla="*/ 8 h 9"/>
                  <a:gd name="T32" fmla="*/ 1 w 1"/>
                  <a:gd name="T33" fmla="*/ 7 h 9"/>
                  <a:gd name="T34" fmla="*/ 1 w 1"/>
                  <a:gd name="T35" fmla="*/ 7 h 9"/>
                  <a:gd name="T36" fmla="*/ 1 w 1"/>
                  <a:gd name="T37" fmla="*/ 7 h 9"/>
                  <a:gd name="T38" fmla="*/ 1 w 1"/>
                  <a:gd name="T39" fmla="*/ 7 h 9"/>
                  <a:gd name="T40" fmla="*/ 1 w 1"/>
                  <a:gd name="T41" fmla="*/ 7 h 9"/>
                  <a:gd name="T42" fmla="*/ 1 w 1"/>
                  <a:gd name="T43" fmla="*/ 7 h 9"/>
                  <a:gd name="T44" fmla="*/ 1 w 1"/>
                  <a:gd name="T45" fmla="*/ 7 h 9"/>
                  <a:gd name="T46" fmla="*/ 1 w 1"/>
                  <a:gd name="T47" fmla="*/ 7 h 9"/>
                  <a:gd name="T48" fmla="*/ 1 w 1"/>
                  <a:gd name="T49" fmla="*/ 7 h 9"/>
                  <a:gd name="T50" fmla="*/ 1 w 1"/>
                  <a:gd name="T51" fmla="*/ 7 h 9"/>
                  <a:gd name="T52" fmla="*/ 1 w 1"/>
                  <a:gd name="T53" fmla="*/ 7 h 9"/>
                  <a:gd name="T54" fmla="*/ 1 w 1"/>
                  <a:gd name="T55" fmla="*/ 7 h 9"/>
                  <a:gd name="T56" fmla="*/ 1 w 1"/>
                  <a:gd name="T57" fmla="*/ 6 h 9"/>
                  <a:gd name="T58" fmla="*/ 1 w 1"/>
                  <a:gd name="T59" fmla="*/ 6 h 9"/>
                  <a:gd name="T60" fmla="*/ 1 w 1"/>
                  <a:gd name="T61" fmla="*/ 6 h 9"/>
                  <a:gd name="T62" fmla="*/ 0 w 1"/>
                  <a:gd name="T63" fmla="*/ 6 h 9"/>
                  <a:gd name="T64" fmla="*/ 0 w 1"/>
                  <a:gd name="T65" fmla="*/ 6 h 9"/>
                  <a:gd name="T66" fmla="*/ 0 w 1"/>
                  <a:gd name="T67" fmla="*/ 6 h 9"/>
                  <a:gd name="T68" fmla="*/ 0 w 1"/>
                  <a:gd name="T69" fmla="*/ 6 h 9"/>
                  <a:gd name="T70" fmla="*/ 0 w 1"/>
                  <a:gd name="T71" fmla="*/ 6 h 9"/>
                  <a:gd name="T72" fmla="*/ 0 w 1"/>
                  <a:gd name="T73" fmla="*/ 6 h 9"/>
                  <a:gd name="T74" fmla="*/ 0 w 1"/>
                  <a:gd name="T75" fmla="*/ 6 h 9"/>
                  <a:gd name="T76" fmla="*/ 0 w 1"/>
                  <a:gd name="T77" fmla="*/ 6 h 9"/>
                  <a:gd name="T78" fmla="*/ 0 w 1"/>
                  <a:gd name="T79" fmla="*/ 6 h 9"/>
                  <a:gd name="T80" fmla="*/ 0 w 1"/>
                  <a:gd name="T81" fmla="*/ 5 h 9"/>
                  <a:gd name="T82" fmla="*/ 0 w 1"/>
                  <a:gd name="T83" fmla="*/ 5 h 9"/>
                  <a:gd name="T84" fmla="*/ 0 w 1"/>
                  <a:gd name="T85" fmla="*/ 5 h 9"/>
                  <a:gd name="T86" fmla="*/ 0 w 1"/>
                  <a:gd name="T87" fmla="*/ 5 h 9"/>
                  <a:gd name="T88" fmla="*/ 0 w 1"/>
                  <a:gd name="T89" fmla="*/ 5 h 9"/>
                  <a:gd name="T90" fmla="*/ 0 w 1"/>
                  <a:gd name="T91" fmla="*/ 5 h 9"/>
                  <a:gd name="T92" fmla="*/ 0 w 1"/>
                  <a:gd name="T93" fmla="*/ 0 h 9"/>
                  <a:gd name="T94" fmla="*/ 0 w 1"/>
                  <a:gd name="T95" fmla="*/ 0 h 9"/>
                  <a:gd name="T96" fmla="*/ 0 w 1"/>
                  <a:gd name="T97" fmla="*/ 5 h 9"/>
                  <a:gd name="T98" fmla="*/ 0 w 1"/>
                  <a:gd name="T9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" h="9"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B6D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9" name="Freeform 426">
                <a:extLst>
                  <a:ext uri="{FF2B5EF4-FFF2-40B4-BE49-F238E27FC236}">
                    <a16:creationId xmlns:a16="http://schemas.microsoft.com/office/drawing/2014/main" id="{218BECA9-314F-87C9-3DA7-CF4D86A4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237"/>
                <a:ext cx="7" cy="16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7 h 7"/>
                  <a:gd name="T6" fmla="*/ 3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839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0" name="Freeform 427">
                <a:extLst>
                  <a:ext uri="{FF2B5EF4-FFF2-40B4-BE49-F238E27FC236}">
                    <a16:creationId xmlns:a16="http://schemas.microsoft.com/office/drawing/2014/main" id="{FECB1E49-03F1-9479-24A5-3BAA0249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208"/>
                <a:ext cx="22" cy="45"/>
              </a:xfrm>
              <a:custGeom>
                <a:avLst/>
                <a:gdLst>
                  <a:gd name="T0" fmla="*/ 5 w 9"/>
                  <a:gd name="T1" fmla="*/ 0 h 19"/>
                  <a:gd name="T2" fmla="*/ 0 w 9"/>
                  <a:gd name="T3" fmla="*/ 3 h 19"/>
                  <a:gd name="T4" fmla="*/ 0 w 9"/>
                  <a:gd name="T5" fmla="*/ 8 h 19"/>
                  <a:gd name="T6" fmla="*/ 0 w 9"/>
                  <a:gd name="T7" fmla="*/ 8 h 19"/>
                  <a:gd name="T8" fmla="*/ 0 w 9"/>
                  <a:gd name="T9" fmla="*/ 8 h 19"/>
                  <a:gd name="T10" fmla="*/ 0 w 9"/>
                  <a:gd name="T11" fmla="*/ 8 h 19"/>
                  <a:gd name="T12" fmla="*/ 0 w 9"/>
                  <a:gd name="T13" fmla="*/ 8 h 19"/>
                  <a:gd name="T14" fmla="*/ 0 w 9"/>
                  <a:gd name="T15" fmla="*/ 9 h 19"/>
                  <a:gd name="T16" fmla="*/ 0 w 9"/>
                  <a:gd name="T17" fmla="*/ 9 h 19"/>
                  <a:gd name="T18" fmla="*/ 0 w 9"/>
                  <a:gd name="T19" fmla="*/ 9 h 19"/>
                  <a:gd name="T20" fmla="*/ 0 w 9"/>
                  <a:gd name="T21" fmla="*/ 9 h 19"/>
                  <a:gd name="T22" fmla="*/ 0 w 9"/>
                  <a:gd name="T23" fmla="*/ 9 h 19"/>
                  <a:gd name="T24" fmla="*/ 0 w 9"/>
                  <a:gd name="T25" fmla="*/ 9 h 19"/>
                  <a:gd name="T26" fmla="*/ 1 w 9"/>
                  <a:gd name="T27" fmla="*/ 9 h 19"/>
                  <a:gd name="T28" fmla="*/ 1 w 9"/>
                  <a:gd name="T29" fmla="*/ 9 h 19"/>
                  <a:gd name="T30" fmla="*/ 1 w 9"/>
                  <a:gd name="T31" fmla="*/ 10 h 19"/>
                  <a:gd name="T32" fmla="*/ 1 w 9"/>
                  <a:gd name="T33" fmla="*/ 10 h 19"/>
                  <a:gd name="T34" fmla="*/ 1 w 9"/>
                  <a:gd name="T35" fmla="*/ 10 h 19"/>
                  <a:gd name="T36" fmla="*/ 1 w 9"/>
                  <a:gd name="T37" fmla="*/ 10 h 19"/>
                  <a:gd name="T38" fmla="*/ 1 w 9"/>
                  <a:gd name="T39" fmla="*/ 10 h 19"/>
                  <a:gd name="T40" fmla="*/ 1 w 9"/>
                  <a:gd name="T41" fmla="*/ 10 h 19"/>
                  <a:gd name="T42" fmla="*/ 1 w 9"/>
                  <a:gd name="T43" fmla="*/ 10 h 19"/>
                  <a:gd name="T44" fmla="*/ 1 w 9"/>
                  <a:gd name="T45" fmla="*/ 10 h 19"/>
                  <a:gd name="T46" fmla="*/ 1 w 9"/>
                  <a:gd name="T47" fmla="*/ 11 h 19"/>
                  <a:gd name="T48" fmla="*/ 1 w 9"/>
                  <a:gd name="T49" fmla="*/ 11 h 19"/>
                  <a:gd name="T50" fmla="*/ 1 w 9"/>
                  <a:gd name="T51" fmla="*/ 11 h 19"/>
                  <a:gd name="T52" fmla="*/ 1 w 9"/>
                  <a:gd name="T53" fmla="*/ 11 h 19"/>
                  <a:gd name="T54" fmla="*/ 1 w 9"/>
                  <a:gd name="T55" fmla="*/ 11 h 19"/>
                  <a:gd name="T56" fmla="*/ 1 w 9"/>
                  <a:gd name="T57" fmla="*/ 11 h 19"/>
                  <a:gd name="T58" fmla="*/ 1 w 9"/>
                  <a:gd name="T59" fmla="*/ 11 h 19"/>
                  <a:gd name="T60" fmla="*/ 1 w 9"/>
                  <a:gd name="T61" fmla="*/ 12 h 19"/>
                  <a:gd name="T62" fmla="*/ 1 w 9"/>
                  <a:gd name="T63" fmla="*/ 12 h 19"/>
                  <a:gd name="T64" fmla="*/ 1 w 9"/>
                  <a:gd name="T65" fmla="*/ 12 h 19"/>
                  <a:gd name="T66" fmla="*/ 4 w 9"/>
                  <a:gd name="T67" fmla="*/ 19 h 19"/>
                  <a:gd name="T68" fmla="*/ 9 w 9"/>
                  <a:gd name="T69" fmla="*/ 17 h 19"/>
                  <a:gd name="T70" fmla="*/ 5 w 9"/>
                  <a:gd name="T7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9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4"/>
                      <a:pt x="3" y="17"/>
                      <a:pt x="4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6" y="12"/>
                      <a:pt x="5" y="6"/>
                      <a:pt x="5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1" name="Freeform 428">
                <a:extLst>
                  <a:ext uri="{FF2B5EF4-FFF2-40B4-BE49-F238E27FC236}">
                    <a16:creationId xmlns:a16="http://schemas.microsoft.com/office/drawing/2014/main" id="{8139ECB6-E174-570A-0325-FA28E0F01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5" y="2177"/>
                <a:ext cx="69" cy="72"/>
              </a:xfrm>
              <a:custGeom>
                <a:avLst/>
                <a:gdLst>
                  <a:gd name="T0" fmla="*/ 27 w 29"/>
                  <a:gd name="T1" fmla="*/ 7 h 30"/>
                  <a:gd name="T2" fmla="*/ 25 w 29"/>
                  <a:gd name="T3" fmla="*/ 8 h 30"/>
                  <a:gd name="T4" fmla="*/ 24 w 29"/>
                  <a:gd name="T5" fmla="*/ 9 h 30"/>
                  <a:gd name="T6" fmla="*/ 26 w 29"/>
                  <a:gd name="T7" fmla="*/ 13 h 30"/>
                  <a:gd name="T8" fmla="*/ 27 w 29"/>
                  <a:gd name="T9" fmla="*/ 13 h 30"/>
                  <a:gd name="T10" fmla="*/ 29 w 29"/>
                  <a:gd name="T11" fmla="*/ 7 h 30"/>
                  <a:gd name="T12" fmla="*/ 27 w 29"/>
                  <a:gd name="T13" fmla="*/ 7 h 30"/>
                  <a:gd name="T14" fmla="*/ 18 w 29"/>
                  <a:gd name="T15" fmla="*/ 5 h 30"/>
                  <a:gd name="T16" fmla="*/ 0 w 29"/>
                  <a:gd name="T17" fmla="*/ 13 h 30"/>
                  <a:gd name="T18" fmla="*/ 4 w 29"/>
                  <a:gd name="T19" fmla="*/ 30 h 30"/>
                  <a:gd name="T20" fmla="*/ 11 w 29"/>
                  <a:gd name="T21" fmla="*/ 26 h 30"/>
                  <a:gd name="T22" fmla="*/ 11 w 29"/>
                  <a:gd name="T23" fmla="*/ 26 h 30"/>
                  <a:gd name="T24" fmla="*/ 13 w 29"/>
                  <a:gd name="T25" fmla="*/ 21 h 30"/>
                  <a:gd name="T26" fmla="*/ 18 w 29"/>
                  <a:gd name="T27" fmla="*/ 23 h 30"/>
                  <a:gd name="T28" fmla="*/ 24 w 29"/>
                  <a:gd name="T29" fmla="*/ 21 h 30"/>
                  <a:gd name="T30" fmla="*/ 24 w 29"/>
                  <a:gd name="T31" fmla="*/ 19 h 30"/>
                  <a:gd name="T32" fmla="*/ 22 w 29"/>
                  <a:gd name="T33" fmla="*/ 19 h 30"/>
                  <a:gd name="T34" fmla="*/ 17 w 29"/>
                  <a:gd name="T35" fmla="*/ 8 h 30"/>
                  <a:gd name="T36" fmla="*/ 18 w 29"/>
                  <a:gd name="T37" fmla="*/ 5 h 30"/>
                  <a:gd name="T38" fmla="*/ 18 w 29"/>
                  <a:gd name="T39" fmla="*/ 5 h 30"/>
                  <a:gd name="T40" fmla="*/ 29 w 29"/>
                  <a:gd name="T41" fmla="*/ 0 h 30"/>
                  <a:gd name="T42" fmla="*/ 29 w 29"/>
                  <a:gd name="T43" fmla="*/ 1 h 30"/>
                  <a:gd name="T44" fmla="*/ 29 w 29"/>
                  <a:gd name="T45" fmla="*/ 1 h 30"/>
                  <a:gd name="T46" fmla="*/ 29 w 29"/>
                  <a:gd name="T4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30">
                    <a:moveTo>
                      <a:pt x="27" y="7"/>
                    </a:moveTo>
                    <a:cubicBezTo>
                      <a:pt x="26" y="7"/>
                      <a:pt x="25" y="7"/>
                      <a:pt x="25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1"/>
                      <a:pt x="24" y="12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7" y="7"/>
                      <a:pt x="27" y="7"/>
                    </a:cubicBezTo>
                    <a:moveTo>
                      <a:pt x="18" y="5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9"/>
                      <a:pt x="1" y="25"/>
                      <a:pt x="4" y="3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6" y="22"/>
                      <a:pt x="18" y="23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5" y="16"/>
                      <a:pt x="17" y="10"/>
                      <a:pt x="17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moveTo>
                      <a:pt x="29" y="0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2" name="Freeform 429">
                <a:extLst>
                  <a:ext uri="{FF2B5EF4-FFF2-40B4-BE49-F238E27FC236}">
                    <a16:creationId xmlns:a16="http://schemas.microsoft.com/office/drawing/2014/main" id="{922965F1-A7B2-9DDD-CE81-A479124296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2" y="2180"/>
                <a:ext cx="23" cy="47"/>
              </a:xfrm>
              <a:custGeom>
                <a:avLst/>
                <a:gdLst>
                  <a:gd name="T0" fmla="*/ 0 w 10"/>
                  <a:gd name="T1" fmla="*/ 18 h 20"/>
                  <a:gd name="T2" fmla="*/ 0 w 10"/>
                  <a:gd name="T3" fmla="*/ 20 h 20"/>
                  <a:gd name="T4" fmla="*/ 1 w 10"/>
                  <a:gd name="T5" fmla="*/ 19 h 20"/>
                  <a:gd name="T6" fmla="*/ 1 w 10"/>
                  <a:gd name="T7" fmla="*/ 19 h 20"/>
                  <a:gd name="T8" fmla="*/ 0 w 10"/>
                  <a:gd name="T9" fmla="*/ 18 h 20"/>
                  <a:gd name="T10" fmla="*/ 5 w 10"/>
                  <a:gd name="T11" fmla="*/ 6 h 20"/>
                  <a:gd name="T12" fmla="*/ 3 w 10"/>
                  <a:gd name="T13" fmla="*/ 12 h 20"/>
                  <a:gd name="T14" fmla="*/ 5 w 10"/>
                  <a:gd name="T15" fmla="*/ 13 h 20"/>
                  <a:gd name="T16" fmla="*/ 9 w 10"/>
                  <a:gd name="T17" fmla="*/ 16 h 20"/>
                  <a:gd name="T18" fmla="*/ 10 w 10"/>
                  <a:gd name="T19" fmla="*/ 15 h 20"/>
                  <a:gd name="T20" fmla="*/ 10 w 10"/>
                  <a:gd name="T21" fmla="*/ 8 h 20"/>
                  <a:gd name="T22" fmla="*/ 5 w 10"/>
                  <a:gd name="T23" fmla="*/ 6 h 20"/>
                  <a:gd name="T24" fmla="*/ 5 w 10"/>
                  <a:gd name="T25" fmla="*/ 6 h 20"/>
                  <a:gd name="T26" fmla="*/ 9 w 10"/>
                  <a:gd name="T27" fmla="*/ 0 h 20"/>
                  <a:gd name="T28" fmla="*/ 9 w 10"/>
                  <a:gd name="T29" fmla="*/ 1 h 20"/>
                  <a:gd name="T30" fmla="*/ 10 w 10"/>
                  <a:gd name="T31" fmla="*/ 2 h 20"/>
                  <a:gd name="T32" fmla="*/ 9 w 10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20">
                    <a:moveTo>
                      <a:pt x="0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8"/>
                      <a:pt x="0" y="18"/>
                      <a:pt x="0" y="18"/>
                    </a:cubicBezTo>
                    <a:moveTo>
                      <a:pt x="5" y="6"/>
                    </a:moveTo>
                    <a:cubicBezTo>
                      <a:pt x="3" y="12"/>
                      <a:pt x="3" y="12"/>
                      <a:pt x="3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3" name="Freeform 430">
                <a:extLst>
                  <a:ext uri="{FF2B5EF4-FFF2-40B4-BE49-F238E27FC236}">
                    <a16:creationId xmlns:a16="http://schemas.microsoft.com/office/drawing/2014/main" id="{2C967665-DA73-7F29-EADA-7853903587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1" y="2175"/>
                <a:ext cx="54" cy="64"/>
              </a:xfrm>
              <a:custGeom>
                <a:avLst/>
                <a:gdLst>
                  <a:gd name="T0" fmla="*/ 2 w 23"/>
                  <a:gd name="T1" fmla="*/ 22 h 27"/>
                  <a:gd name="T2" fmla="*/ 0 w 23"/>
                  <a:gd name="T3" fmla="*/ 27 h 27"/>
                  <a:gd name="T4" fmla="*/ 0 w 23"/>
                  <a:gd name="T5" fmla="*/ 27 h 27"/>
                  <a:gd name="T6" fmla="*/ 7 w 23"/>
                  <a:gd name="T7" fmla="*/ 24 h 27"/>
                  <a:gd name="T8" fmla="*/ 2 w 23"/>
                  <a:gd name="T9" fmla="*/ 22 h 27"/>
                  <a:gd name="T10" fmla="*/ 22 w 23"/>
                  <a:gd name="T11" fmla="*/ 0 h 27"/>
                  <a:gd name="T12" fmla="*/ 18 w 23"/>
                  <a:gd name="T13" fmla="*/ 1 h 27"/>
                  <a:gd name="T14" fmla="*/ 18 w 23"/>
                  <a:gd name="T15" fmla="*/ 2 h 27"/>
                  <a:gd name="T16" fmla="*/ 18 w 23"/>
                  <a:gd name="T17" fmla="*/ 2 h 27"/>
                  <a:gd name="T18" fmla="*/ 7 w 23"/>
                  <a:gd name="T19" fmla="*/ 6 h 27"/>
                  <a:gd name="T20" fmla="*/ 7 w 23"/>
                  <a:gd name="T21" fmla="*/ 6 h 27"/>
                  <a:gd name="T22" fmla="*/ 6 w 23"/>
                  <a:gd name="T23" fmla="*/ 9 h 27"/>
                  <a:gd name="T24" fmla="*/ 11 w 23"/>
                  <a:gd name="T25" fmla="*/ 20 h 27"/>
                  <a:gd name="T26" fmla="*/ 13 w 23"/>
                  <a:gd name="T27" fmla="*/ 20 h 27"/>
                  <a:gd name="T28" fmla="*/ 14 w 23"/>
                  <a:gd name="T29" fmla="*/ 21 h 27"/>
                  <a:gd name="T30" fmla="*/ 14 w 23"/>
                  <a:gd name="T31" fmla="*/ 21 h 27"/>
                  <a:gd name="T32" fmla="*/ 22 w 23"/>
                  <a:gd name="T33" fmla="*/ 18 h 27"/>
                  <a:gd name="T34" fmla="*/ 18 w 23"/>
                  <a:gd name="T35" fmla="*/ 15 h 27"/>
                  <a:gd name="T36" fmla="*/ 16 w 23"/>
                  <a:gd name="T37" fmla="*/ 14 h 27"/>
                  <a:gd name="T38" fmla="*/ 15 w 23"/>
                  <a:gd name="T39" fmla="*/ 14 h 27"/>
                  <a:gd name="T40" fmla="*/ 13 w 23"/>
                  <a:gd name="T41" fmla="*/ 10 h 27"/>
                  <a:gd name="T42" fmla="*/ 14 w 23"/>
                  <a:gd name="T43" fmla="*/ 9 h 27"/>
                  <a:gd name="T44" fmla="*/ 16 w 23"/>
                  <a:gd name="T45" fmla="*/ 8 h 27"/>
                  <a:gd name="T46" fmla="*/ 18 w 23"/>
                  <a:gd name="T47" fmla="*/ 8 h 27"/>
                  <a:gd name="T48" fmla="*/ 18 w 23"/>
                  <a:gd name="T49" fmla="*/ 8 h 27"/>
                  <a:gd name="T50" fmla="*/ 23 w 23"/>
                  <a:gd name="T51" fmla="*/ 10 h 27"/>
                  <a:gd name="T52" fmla="*/ 23 w 23"/>
                  <a:gd name="T53" fmla="*/ 4 h 27"/>
                  <a:gd name="T54" fmla="*/ 22 w 23"/>
                  <a:gd name="T55" fmla="*/ 3 h 27"/>
                  <a:gd name="T56" fmla="*/ 22 w 23"/>
                  <a:gd name="T57" fmla="*/ 2 h 27"/>
                  <a:gd name="T58" fmla="*/ 22 w 23"/>
                  <a:gd name="T5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27">
                    <a:moveTo>
                      <a:pt x="2" y="22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3"/>
                      <a:pt x="3" y="23"/>
                      <a:pt x="2" y="22"/>
                    </a:cubicBezTo>
                    <a:moveTo>
                      <a:pt x="22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1"/>
                      <a:pt x="4" y="17"/>
                      <a:pt x="11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13"/>
                      <a:pt x="13" y="12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6" y="8"/>
                      <a:pt x="17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9"/>
                      <a:pt x="21" y="10"/>
                      <a:pt x="23" y="10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4" name="Freeform 431">
                <a:extLst>
                  <a:ext uri="{FF2B5EF4-FFF2-40B4-BE49-F238E27FC236}">
                    <a16:creationId xmlns:a16="http://schemas.microsoft.com/office/drawing/2014/main" id="{C3A675A3-26F0-63B0-5F31-9D2496D7C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013"/>
                <a:ext cx="282" cy="319"/>
              </a:xfrm>
              <a:custGeom>
                <a:avLst/>
                <a:gdLst>
                  <a:gd name="T0" fmla="*/ 119 w 119"/>
                  <a:gd name="T1" fmla="*/ 13 h 134"/>
                  <a:gd name="T2" fmla="*/ 105 w 119"/>
                  <a:gd name="T3" fmla="*/ 0 h 134"/>
                  <a:gd name="T4" fmla="*/ 60 w 119"/>
                  <a:gd name="T5" fmla="*/ 0 h 134"/>
                  <a:gd name="T6" fmla="*/ 14 w 119"/>
                  <a:gd name="T7" fmla="*/ 0 h 134"/>
                  <a:gd name="T8" fmla="*/ 0 w 119"/>
                  <a:gd name="T9" fmla="*/ 13 h 134"/>
                  <a:gd name="T10" fmla="*/ 1 w 119"/>
                  <a:gd name="T11" fmla="*/ 120 h 134"/>
                  <a:gd name="T12" fmla="*/ 15 w 119"/>
                  <a:gd name="T13" fmla="*/ 134 h 134"/>
                  <a:gd name="T14" fmla="*/ 60 w 119"/>
                  <a:gd name="T15" fmla="*/ 134 h 134"/>
                  <a:gd name="T16" fmla="*/ 105 w 119"/>
                  <a:gd name="T17" fmla="*/ 134 h 134"/>
                  <a:gd name="T18" fmla="*/ 119 w 119"/>
                  <a:gd name="T19" fmla="*/ 120 h 134"/>
                  <a:gd name="T20" fmla="*/ 119 w 119"/>
                  <a:gd name="T21" fmla="*/ 1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134">
                    <a:moveTo>
                      <a:pt x="119" y="13"/>
                    </a:moveTo>
                    <a:cubicBezTo>
                      <a:pt x="119" y="5"/>
                      <a:pt x="113" y="0"/>
                      <a:pt x="105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8"/>
                      <a:pt x="7" y="134"/>
                      <a:pt x="15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105" y="134"/>
                      <a:pt x="105" y="134"/>
                      <a:pt x="105" y="134"/>
                    </a:cubicBezTo>
                    <a:cubicBezTo>
                      <a:pt x="113" y="134"/>
                      <a:pt x="119" y="128"/>
                      <a:pt x="119" y="120"/>
                    </a:cubicBezTo>
                    <a:cubicBezTo>
                      <a:pt x="119" y="13"/>
                      <a:pt x="119" y="13"/>
                      <a:pt x="119" y="13"/>
                    </a:cubicBezTo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5" name="Freeform 432">
                <a:extLst>
                  <a:ext uri="{FF2B5EF4-FFF2-40B4-BE49-F238E27FC236}">
                    <a16:creationId xmlns:a16="http://schemas.microsoft.com/office/drawing/2014/main" id="{102B7746-7AE5-D52A-D231-405323073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013"/>
                <a:ext cx="282" cy="319"/>
              </a:xfrm>
              <a:custGeom>
                <a:avLst/>
                <a:gdLst>
                  <a:gd name="T0" fmla="*/ 119 w 119"/>
                  <a:gd name="T1" fmla="*/ 13 h 134"/>
                  <a:gd name="T2" fmla="*/ 105 w 119"/>
                  <a:gd name="T3" fmla="*/ 0 h 134"/>
                  <a:gd name="T4" fmla="*/ 60 w 119"/>
                  <a:gd name="T5" fmla="*/ 0 h 134"/>
                  <a:gd name="T6" fmla="*/ 14 w 119"/>
                  <a:gd name="T7" fmla="*/ 0 h 134"/>
                  <a:gd name="T8" fmla="*/ 0 w 119"/>
                  <a:gd name="T9" fmla="*/ 13 h 134"/>
                  <a:gd name="T10" fmla="*/ 1 w 119"/>
                  <a:gd name="T11" fmla="*/ 120 h 134"/>
                  <a:gd name="T12" fmla="*/ 15 w 119"/>
                  <a:gd name="T13" fmla="*/ 134 h 134"/>
                  <a:gd name="T14" fmla="*/ 60 w 119"/>
                  <a:gd name="T15" fmla="*/ 134 h 134"/>
                  <a:gd name="T16" fmla="*/ 105 w 119"/>
                  <a:gd name="T17" fmla="*/ 134 h 134"/>
                  <a:gd name="T18" fmla="*/ 119 w 119"/>
                  <a:gd name="T19" fmla="*/ 120 h 134"/>
                  <a:gd name="T20" fmla="*/ 119 w 119"/>
                  <a:gd name="T21" fmla="*/ 1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134">
                    <a:moveTo>
                      <a:pt x="119" y="13"/>
                    </a:moveTo>
                    <a:cubicBezTo>
                      <a:pt x="119" y="5"/>
                      <a:pt x="113" y="0"/>
                      <a:pt x="105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8"/>
                      <a:pt x="7" y="134"/>
                      <a:pt x="15" y="134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105" y="134"/>
                      <a:pt x="105" y="134"/>
                      <a:pt x="105" y="134"/>
                    </a:cubicBezTo>
                    <a:cubicBezTo>
                      <a:pt x="113" y="134"/>
                      <a:pt x="119" y="128"/>
                      <a:pt x="119" y="120"/>
                    </a:cubicBezTo>
                    <a:cubicBezTo>
                      <a:pt x="119" y="13"/>
                      <a:pt x="119" y="13"/>
                      <a:pt x="119" y="13"/>
                    </a:cubicBezTo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6" name="Freeform 433">
                <a:extLst>
                  <a:ext uri="{FF2B5EF4-FFF2-40B4-BE49-F238E27FC236}">
                    <a16:creationId xmlns:a16="http://schemas.microsoft.com/office/drawing/2014/main" id="{BF9CA718-0EC3-D46E-C22E-FBC0B02A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151"/>
                <a:ext cx="71" cy="155"/>
              </a:xfrm>
              <a:custGeom>
                <a:avLst/>
                <a:gdLst>
                  <a:gd name="T0" fmla="*/ 20 w 30"/>
                  <a:gd name="T1" fmla="*/ 0 h 65"/>
                  <a:gd name="T2" fmla="*/ 10 w 30"/>
                  <a:gd name="T3" fmla="*/ 0 h 65"/>
                  <a:gd name="T4" fmla="*/ 0 w 30"/>
                  <a:gd name="T5" fmla="*/ 10 h 65"/>
                  <a:gd name="T6" fmla="*/ 0 w 30"/>
                  <a:gd name="T7" fmla="*/ 44 h 65"/>
                  <a:gd name="T8" fmla="*/ 0 w 30"/>
                  <a:gd name="T9" fmla="*/ 53 h 65"/>
                  <a:gd name="T10" fmla="*/ 0 w 30"/>
                  <a:gd name="T11" fmla="*/ 55 h 65"/>
                  <a:gd name="T12" fmla="*/ 10 w 30"/>
                  <a:gd name="T13" fmla="*/ 65 h 65"/>
                  <a:gd name="T14" fmla="*/ 20 w 30"/>
                  <a:gd name="T15" fmla="*/ 65 h 65"/>
                  <a:gd name="T16" fmla="*/ 30 w 30"/>
                  <a:gd name="T17" fmla="*/ 55 h 65"/>
                  <a:gd name="T18" fmla="*/ 30 w 30"/>
                  <a:gd name="T19" fmla="*/ 53 h 65"/>
                  <a:gd name="T20" fmla="*/ 30 w 30"/>
                  <a:gd name="T21" fmla="*/ 44 h 65"/>
                  <a:gd name="T22" fmla="*/ 30 w 30"/>
                  <a:gd name="T23" fmla="*/ 10 h 65"/>
                  <a:gd name="T24" fmla="*/ 20 w 30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5">
                    <a:moveTo>
                      <a:pt x="2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0"/>
                      <a:pt x="4" y="65"/>
                      <a:pt x="1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5" y="65"/>
                      <a:pt x="30" y="60"/>
                      <a:pt x="30" y="5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5"/>
                      <a:pt x="25" y="0"/>
                      <a:pt x="20" y="0"/>
                    </a:cubicBez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7" name="Freeform 434">
                <a:extLst>
                  <a:ext uri="{FF2B5EF4-FFF2-40B4-BE49-F238E27FC236}">
                    <a16:creationId xmlns:a16="http://schemas.microsoft.com/office/drawing/2014/main" id="{E8057AF9-507B-ECC7-5E35-18485DA3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151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8" name="Freeform 435">
                <a:extLst>
                  <a:ext uri="{FF2B5EF4-FFF2-40B4-BE49-F238E27FC236}">
                    <a16:creationId xmlns:a16="http://schemas.microsoft.com/office/drawing/2014/main" id="{1842CD4B-FC9A-3AE9-E3BA-B51CE4F0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232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9" name="Freeform 436">
                <a:extLst>
                  <a:ext uri="{FF2B5EF4-FFF2-40B4-BE49-F238E27FC236}">
                    <a16:creationId xmlns:a16="http://schemas.microsoft.com/office/drawing/2014/main" id="{E3518A6D-9F91-D0A5-B8EA-390A4FF76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151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5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0" name="Freeform 437">
                <a:extLst>
                  <a:ext uri="{FF2B5EF4-FFF2-40B4-BE49-F238E27FC236}">
                    <a16:creationId xmlns:a16="http://schemas.microsoft.com/office/drawing/2014/main" id="{259DEF14-F8CC-6E28-E425-88BEC6B6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232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5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1" name="Freeform 438">
                <a:extLst>
                  <a:ext uri="{FF2B5EF4-FFF2-40B4-BE49-F238E27FC236}">
                    <a16:creationId xmlns:a16="http://schemas.microsoft.com/office/drawing/2014/main" id="{D136DE3C-2E00-1C1E-ED17-C2EBC311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151"/>
                <a:ext cx="71" cy="155"/>
              </a:xfrm>
              <a:custGeom>
                <a:avLst/>
                <a:gdLst>
                  <a:gd name="T0" fmla="*/ 20 w 30"/>
                  <a:gd name="T1" fmla="*/ 0 h 65"/>
                  <a:gd name="T2" fmla="*/ 10 w 30"/>
                  <a:gd name="T3" fmla="*/ 0 h 65"/>
                  <a:gd name="T4" fmla="*/ 0 w 30"/>
                  <a:gd name="T5" fmla="*/ 10 h 65"/>
                  <a:gd name="T6" fmla="*/ 0 w 30"/>
                  <a:gd name="T7" fmla="*/ 44 h 65"/>
                  <a:gd name="T8" fmla="*/ 0 w 30"/>
                  <a:gd name="T9" fmla="*/ 53 h 65"/>
                  <a:gd name="T10" fmla="*/ 0 w 30"/>
                  <a:gd name="T11" fmla="*/ 55 h 65"/>
                  <a:gd name="T12" fmla="*/ 10 w 30"/>
                  <a:gd name="T13" fmla="*/ 65 h 65"/>
                  <a:gd name="T14" fmla="*/ 20 w 30"/>
                  <a:gd name="T15" fmla="*/ 65 h 65"/>
                  <a:gd name="T16" fmla="*/ 30 w 30"/>
                  <a:gd name="T17" fmla="*/ 55 h 65"/>
                  <a:gd name="T18" fmla="*/ 30 w 30"/>
                  <a:gd name="T19" fmla="*/ 53 h 65"/>
                  <a:gd name="T20" fmla="*/ 30 w 30"/>
                  <a:gd name="T21" fmla="*/ 44 h 65"/>
                  <a:gd name="T22" fmla="*/ 30 w 30"/>
                  <a:gd name="T23" fmla="*/ 10 h 65"/>
                  <a:gd name="T24" fmla="*/ 20 w 30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5">
                    <a:moveTo>
                      <a:pt x="2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0"/>
                      <a:pt x="4" y="65"/>
                      <a:pt x="1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5" y="65"/>
                      <a:pt x="30" y="60"/>
                      <a:pt x="30" y="5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5"/>
                      <a:pt x="25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2" name="Freeform 439">
                <a:extLst>
                  <a:ext uri="{FF2B5EF4-FFF2-40B4-BE49-F238E27FC236}">
                    <a16:creationId xmlns:a16="http://schemas.microsoft.com/office/drawing/2014/main" id="{8ECDEBF4-1195-5873-4BB9-D044252D6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151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5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3" name="Freeform 440">
                <a:extLst>
                  <a:ext uri="{FF2B5EF4-FFF2-40B4-BE49-F238E27FC236}">
                    <a16:creationId xmlns:a16="http://schemas.microsoft.com/office/drawing/2014/main" id="{FBC49DA1-6FE2-E049-C772-51EEA7195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232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5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4" name="Freeform 441">
                <a:extLst>
                  <a:ext uri="{FF2B5EF4-FFF2-40B4-BE49-F238E27FC236}">
                    <a16:creationId xmlns:a16="http://schemas.microsoft.com/office/drawing/2014/main" id="{8268C204-EAB3-2847-0B1A-A9148496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151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5" name="Freeform 442">
                <a:extLst>
                  <a:ext uri="{FF2B5EF4-FFF2-40B4-BE49-F238E27FC236}">
                    <a16:creationId xmlns:a16="http://schemas.microsoft.com/office/drawing/2014/main" id="{4F18BC38-B9D0-71F1-F82A-E4160115C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232"/>
                <a:ext cx="71" cy="74"/>
              </a:xfrm>
              <a:custGeom>
                <a:avLst/>
                <a:gdLst>
                  <a:gd name="T0" fmla="*/ 30 w 30"/>
                  <a:gd name="T1" fmla="*/ 21 h 31"/>
                  <a:gd name="T2" fmla="*/ 20 w 30"/>
                  <a:gd name="T3" fmla="*/ 31 h 31"/>
                  <a:gd name="T4" fmla="*/ 10 w 30"/>
                  <a:gd name="T5" fmla="*/ 31 h 31"/>
                  <a:gd name="T6" fmla="*/ 0 w 30"/>
                  <a:gd name="T7" fmla="*/ 21 h 31"/>
                  <a:gd name="T8" fmla="*/ 0 w 30"/>
                  <a:gd name="T9" fmla="*/ 10 h 31"/>
                  <a:gd name="T10" fmla="*/ 10 w 30"/>
                  <a:gd name="T11" fmla="*/ 0 h 31"/>
                  <a:gd name="T12" fmla="*/ 20 w 30"/>
                  <a:gd name="T13" fmla="*/ 0 h 31"/>
                  <a:gd name="T14" fmla="*/ 30 w 30"/>
                  <a:gd name="T15" fmla="*/ 10 h 31"/>
                  <a:gd name="T16" fmla="*/ 30 w 30"/>
                  <a:gd name="T17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30" y="21"/>
                    </a:moveTo>
                    <a:cubicBezTo>
                      <a:pt x="30" y="26"/>
                      <a:pt x="26" y="31"/>
                      <a:pt x="2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4" y="31"/>
                      <a:pt x="0" y="26"/>
                      <a:pt x="0" y="2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6" y="0"/>
                      <a:pt x="30" y="5"/>
                      <a:pt x="30" y="10"/>
                    </a:cubicBez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6" name="Freeform 443">
                <a:extLst>
                  <a:ext uri="{FF2B5EF4-FFF2-40B4-BE49-F238E27FC236}">
                    <a16:creationId xmlns:a16="http://schemas.microsoft.com/office/drawing/2014/main" id="{B2F92823-C558-C6B1-AD92-412AC8E2C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165"/>
                <a:ext cx="45" cy="46"/>
              </a:xfrm>
              <a:custGeom>
                <a:avLst/>
                <a:gdLst>
                  <a:gd name="T0" fmla="*/ 0 w 45"/>
                  <a:gd name="T1" fmla="*/ 15 h 46"/>
                  <a:gd name="T2" fmla="*/ 14 w 45"/>
                  <a:gd name="T3" fmla="*/ 15 h 46"/>
                  <a:gd name="T4" fmla="*/ 14 w 45"/>
                  <a:gd name="T5" fmla="*/ 0 h 46"/>
                  <a:gd name="T6" fmla="*/ 29 w 45"/>
                  <a:gd name="T7" fmla="*/ 0 h 46"/>
                  <a:gd name="T8" fmla="*/ 29 w 45"/>
                  <a:gd name="T9" fmla="*/ 15 h 46"/>
                  <a:gd name="T10" fmla="*/ 45 w 45"/>
                  <a:gd name="T11" fmla="*/ 15 h 46"/>
                  <a:gd name="T12" fmla="*/ 45 w 45"/>
                  <a:gd name="T13" fmla="*/ 31 h 46"/>
                  <a:gd name="T14" fmla="*/ 29 w 45"/>
                  <a:gd name="T15" fmla="*/ 31 h 46"/>
                  <a:gd name="T16" fmla="*/ 29 w 45"/>
                  <a:gd name="T17" fmla="*/ 46 h 46"/>
                  <a:gd name="T18" fmla="*/ 14 w 45"/>
                  <a:gd name="T19" fmla="*/ 46 h 46"/>
                  <a:gd name="T20" fmla="*/ 14 w 45"/>
                  <a:gd name="T21" fmla="*/ 31 h 46"/>
                  <a:gd name="T22" fmla="*/ 0 w 45"/>
                  <a:gd name="T23" fmla="*/ 31 h 46"/>
                  <a:gd name="T24" fmla="*/ 0 w 45"/>
                  <a:gd name="T25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46">
                    <a:moveTo>
                      <a:pt x="0" y="15"/>
                    </a:moveTo>
                    <a:lnTo>
                      <a:pt x="14" y="15"/>
                    </a:lnTo>
                    <a:lnTo>
                      <a:pt x="14" y="0"/>
                    </a:lnTo>
                    <a:lnTo>
                      <a:pt x="29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45" y="31"/>
                    </a:lnTo>
                    <a:lnTo>
                      <a:pt x="29" y="31"/>
                    </a:lnTo>
                    <a:lnTo>
                      <a:pt x="29" y="46"/>
                    </a:lnTo>
                    <a:lnTo>
                      <a:pt x="14" y="46"/>
                    </a:lnTo>
                    <a:lnTo>
                      <a:pt x="14" y="31"/>
                    </a:lnTo>
                    <a:lnTo>
                      <a:pt x="0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7" name="Freeform 444">
                <a:extLst>
                  <a:ext uri="{FF2B5EF4-FFF2-40B4-BE49-F238E27FC236}">
                    <a16:creationId xmlns:a16="http://schemas.microsoft.com/office/drawing/2014/main" id="{4B87C636-F4A6-D8BD-7E17-6F9AC3752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246"/>
                <a:ext cx="43" cy="43"/>
              </a:xfrm>
              <a:custGeom>
                <a:avLst/>
                <a:gdLst>
                  <a:gd name="T0" fmla="*/ 0 w 43"/>
                  <a:gd name="T1" fmla="*/ 33 h 43"/>
                  <a:gd name="T2" fmla="*/ 12 w 43"/>
                  <a:gd name="T3" fmla="*/ 22 h 43"/>
                  <a:gd name="T4" fmla="*/ 0 w 43"/>
                  <a:gd name="T5" fmla="*/ 12 h 43"/>
                  <a:gd name="T6" fmla="*/ 12 w 43"/>
                  <a:gd name="T7" fmla="*/ 0 h 43"/>
                  <a:gd name="T8" fmla="*/ 21 w 43"/>
                  <a:gd name="T9" fmla="*/ 12 h 43"/>
                  <a:gd name="T10" fmla="*/ 33 w 43"/>
                  <a:gd name="T11" fmla="*/ 0 h 43"/>
                  <a:gd name="T12" fmla="*/ 43 w 43"/>
                  <a:gd name="T13" fmla="*/ 12 h 43"/>
                  <a:gd name="T14" fmla="*/ 33 w 43"/>
                  <a:gd name="T15" fmla="*/ 22 h 43"/>
                  <a:gd name="T16" fmla="*/ 43 w 43"/>
                  <a:gd name="T17" fmla="*/ 33 h 43"/>
                  <a:gd name="T18" fmla="*/ 33 w 43"/>
                  <a:gd name="T19" fmla="*/ 43 h 43"/>
                  <a:gd name="T20" fmla="*/ 21 w 43"/>
                  <a:gd name="T21" fmla="*/ 33 h 43"/>
                  <a:gd name="T22" fmla="*/ 12 w 43"/>
                  <a:gd name="T23" fmla="*/ 43 h 43"/>
                  <a:gd name="T24" fmla="*/ 0 w 43"/>
                  <a:gd name="T25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3">
                    <a:moveTo>
                      <a:pt x="0" y="33"/>
                    </a:moveTo>
                    <a:lnTo>
                      <a:pt x="12" y="22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1" y="12"/>
                    </a:lnTo>
                    <a:lnTo>
                      <a:pt x="33" y="0"/>
                    </a:lnTo>
                    <a:lnTo>
                      <a:pt x="43" y="12"/>
                    </a:lnTo>
                    <a:lnTo>
                      <a:pt x="33" y="22"/>
                    </a:lnTo>
                    <a:lnTo>
                      <a:pt x="43" y="33"/>
                    </a:lnTo>
                    <a:lnTo>
                      <a:pt x="33" y="43"/>
                    </a:lnTo>
                    <a:lnTo>
                      <a:pt x="21" y="33"/>
                    </a:lnTo>
                    <a:lnTo>
                      <a:pt x="12" y="4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8" name="Rectangle 445">
                <a:extLst>
                  <a:ext uri="{FF2B5EF4-FFF2-40B4-BE49-F238E27FC236}">
                    <a16:creationId xmlns:a16="http://schemas.microsoft.com/office/drawing/2014/main" id="{0B20D8F5-E27D-8D07-5A28-DB6EDE407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180"/>
                <a:ext cx="45" cy="16"/>
              </a:xfrm>
              <a:prstGeom prst="rect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9" name="Freeform 446">
                <a:extLst>
                  <a:ext uri="{FF2B5EF4-FFF2-40B4-BE49-F238E27FC236}">
                    <a16:creationId xmlns:a16="http://schemas.microsoft.com/office/drawing/2014/main" id="{910C3412-0C11-80D4-608F-0D55C0933B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9" y="2211"/>
                <a:ext cx="40" cy="33"/>
              </a:xfrm>
              <a:custGeom>
                <a:avLst/>
                <a:gdLst>
                  <a:gd name="T0" fmla="*/ 0 w 40"/>
                  <a:gd name="T1" fmla="*/ 0 h 33"/>
                  <a:gd name="T2" fmla="*/ 40 w 40"/>
                  <a:gd name="T3" fmla="*/ 0 h 33"/>
                  <a:gd name="T4" fmla="*/ 40 w 40"/>
                  <a:gd name="T5" fmla="*/ 14 h 33"/>
                  <a:gd name="T6" fmla="*/ 0 w 40"/>
                  <a:gd name="T7" fmla="*/ 14 h 33"/>
                  <a:gd name="T8" fmla="*/ 0 w 40"/>
                  <a:gd name="T9" fmla="*/ 0 h 33"/>
                  <a:gd name="T10" fmla="*/ 0 w 40"/>
                  <a:gd name="T11" fmla="*/ 21 h 33"/>
                  <a:gd name="T12" fmla="*/ 40 w 40"/>
                  <a:gd name="T13" fmla="*/ 21 h 33"/>
                  <a:gd name="T14" fmla="*/ 40 w 40"/>
                  <a:gd name="T15" fmla="*/ 33 h 33"/>
                  <a:gd name="T16" fmla="*/ 0 w 40"/>
                  <a:gd name="T17" fmla="*/ 33 h 33"/>
                  <a:gd name="T18" fmla="*/ 0 w 40"/>
                  <a:gd name="T19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3">
                    <a:moveTo>
                      <a:pt x="0" y="0"/>
                    </a:moveTo>
                    <a:lnTo>
                      <a:pt x="40" y="0"/>
                    </a:lnTo>
                    <a:lnTo>
                      <a:pt x="40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  <a:moveTo>
                      <a:pt x="0" y="21"/>
                    </a:moveTo>
                    <a:lnTo>
                      <a:pt x="40" y="21"/>
                    </a:lnTo>
                    <a:lnTo>
                      <a:pt x="40" y="33"/>
                    </a:lnTo>
                    <a:lnTo>
                      <a:pt x="0" y="33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0" name="Rectangle 447">
                <a:extLst>
                  <a:ext uri="{FF2B5EF4-FFF2-40B4-BE49-F238E27FC236}">
                    <a16:creationId xmlns:a16="http://schemas.microsoft.com/office/drawing/2014/main" id="{458E169E-20FD-0D78-8BBA-12DD8B0B3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260"/>
                <a:ext cx="45" cy="17"/>
              </a:xfrm>
              <a:prstGeom prst="rect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1" name="Oval 448">
                <a:extLst>
                  <a:ext uri="{FF2B5EF4-FFF2-40B4-BE49-F238E27FC236}">
                    <a16:creationId xmlns:a16="http://schemas.microsoft.com/office/drawing/2014/main" id="{B6DDB67A-8E63-483F-FC53-99C79517A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241"/>
                <a:ext cx="14" cy="15"/>
              </a:xfrm>
              <a:prstGeom prst="ellipse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2" name="Oval 449">
                <a:extLst>
                  <a:ext uri="{FF2B5EF4-FFF2-40B4-BE49-F238E27FC236}">
                    <a16:creationId xmlns:a16="http://schemas.microsoft.com/office/drawing/2014/main" id="{379E3DF5-9D7B-2031-DBBC-B1AEDD7C2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282"/>
                <a:ext cx="14" cy="14"/>
              </a:xfrm>
              <a:prstGeom prst="ellipse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3" name="Freeform 450">
                <a:extLst>
                  <a:ext uri="{FF2B5EF4-FFF2-40B4-BE49-F238E27FC236}">
                    <a16:creationId xmlns:a16="http://schemas.microsoft.com/office/drawing/2014/main" id="{848962D3-2E69-5F5B-DCB9-11B117095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035"/>
                <a:ext cx="250" cy="76"/>
              </a:xfrm>
              <a:custGeom>
                <a:avLst/>
                <a:gdLst>
                  <a:gd name="T0" fmla="*/ 106 w 106"/>
                  <a:gd name="T1" fmla="*/ 22 h 32"/>
                  <a:gd name="T2" fmla="*/ 96 w 106"/>
                  <a:gd name="T3" fmla="*/ 32 h 32"/>
                  <a:gd name="T4" fmla="*/ 10 w 106"/>
                  <a:gd name="T5" fmla="*/ 32 h 32"/>
                  <a:gd name="T6" fmla="*/ 0 w 106"/>
                  <a:gd name="T7" fmla="*/ 22 h 32"/>
                  <a:gd name="T8" fmla="*/ 0 w 106"/>
                  <a:gd name="T9" fmla="*/ 10 h 32"/>
                  <a:gd name="T10" fmla="*/ 10 w 106"/>
                  <a:gd name="T11" fmla="*/ 0 h 32"/>
                  <a:gd name="T12" fmla="*/ 96 w 106"/>
                  <a:gd name="T13" fmla="*/ 0 h 32"/>
                  <a:gd name="T14" fmla="*/ 106 w 106"/>
                  <a:gd name="T15" fmla="*/ 10 h 32"/>
                  <a:gd name="T16" fmla="*/ 106 w 106"/>
                  <a:gd name="T17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32">
                    <a:moveTo>
                      <a:pt x="106" y="22"/>
                    </a:moveTo>
                    <a:cubicBezTo>
                      <a:pt x="106" y="28"/>
                      <a:pt x="101" y="32"/>
                      <a:pt x="96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4" y="32"/>
                      <a:pt x="0" y="28"/>
                      <a:pt x="0" y="2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1" y="0"/>
                      <a:pt x="106" y="4"/>
                      <a:pt x="106" y="10"/>
                    </a:cubicBezTo>
                    <a:cubicBezTo>
                      <a:pt x="106" y="22"/>
                      <a:pt x="106" y="22"/>
                      <a:pt x="106" y="22"/>
                    </a:cubicBezTo>
                  </a:path>
                </a:pathLst>
              </a:custGeom>
              <a:solidFill>
                <a:srgbClr val="64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4" name="Freeform 451">
                <a:extLst>
                  <a:ext uri="{FF2B5EF4-FFF2-40B4-BE49-F238E27FC236}">
                    <a16:creationId xmlns:a16="http://schemas.microsoft.com/office/drawing/2014/main" id="{F288BF73-F59C-0B24-DCCC-6E7800E4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054"/>
                <a:ext cx="36" cy="47"/>
              </a:xfrm>
              <a:custGeom>
                <a:avLst/>
                <a:gdLst>
                  <a:gd name="T0" fmla="*/ 0 w 15"/>
                  <a:gd name="T1" fmla="*/ 15 h 20"/>
                  <a:gd name="T2" fmla="*/ 8 w 15"/>
                  <a:gd name="T3" fmla="*/ 15 h 20"/>
                  <a:gd name="T4" fmla="*/ 9 w 15"/>
                  <a:gd name="T5" fmla="*/ 14 h 20"/>
                  <a:gd name="T6" fmla="*/ 9 w 15"/>
                  <a:gd name="T7" fmla="*/ 13 h 20"/>
                  <a:gd name="T8" fmla="*/ 8 w 15"/>
                  <a:gd name="T9" fmla="*/ 12 h 20"/>
                  <a:gd name="T10" fmla="*/ 7 w 15"/>
                  <a:gd name="T11" fmla="*/ 12 h 20"/>
                  <a:gd name="T12" fmla="*/ 6 w 15"/>
                  <a:gd name="T13" fmla="*/ 13 h 20"/>
                  <a:gd name="T14" fmla="*/ 0 w 15"/>
                  <a:gd name="T15" fmla="*/ 13 h 20"/>
                  <a:gd name="T16" fmla="*/ 1 w 15"/>
                  <a:gd name="T17" fmla="*/ 0 h 20"/>
                  <a:gd name="T18" fmla="*/ 14 w 15"/>
                  <a:gd name="T19" fmla="*/ 0 h 20"/>
                  <a:gd name="T20" fmla="*/ 14 w 15"/>
                  <a:gd name="T21" fmla="*/ 5 h 20"/>
                  <a:gd name="T22" fmla="*/ 6 w 15"/>
                  <a:gd name="T23" fmla="*/ 5 h 20"/>
                  <a:gd name="T24" fmla="*/ 6 w 15"/>
                  <a:gd name="T25" fmla="*/ 8 h 20"/>
                  <a:gd name="T26" fmla="*/ 8 w 15"/>
                  <a:gd name="T27" fmla="*/ 7 h 20"/>
                  <a:gd name="T28" fmla="*/ 10 w 15"/>
                  <a:gd name="T29" fmla="*/ 7 h 20"/>
                  <a:gd name="T30" fmla="*/ 15 w 15"/>
                  <a:gd name="T31" fmla="*/ 12 h 20"/>
                  <a:gd name="T32" fmla="*/ 15 w 15"/>
                  <a:gd name="T33" fmla="*/ 15 h 20"/>
                  <a:gd name="T34" fmla="*/ 9 w 15"/>
                  <a:gd name="T35" fmla="*/ 20 h 20"/>
                  <a:gd name="T36" fmla="*/ 0 w 15"/>
                  <a:gd name="T37" fmla="*/ 20 h 20"/>
                  <a:gd name="T38" fmla="*/ 0 w 15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0">
                    <a:moveTo>
                      <a:pt x="0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3" y="7"/>
                      <a:pt x="15" y="9"/>
                      <a:pt x="15" y="12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9"/>
                      <a:pt x="12" y="20"/>
                      <a:pt x="9" y="20"/>
                    </a:cubicBezTo>
                    <a:cubicBezTo>
                      <a:pt x="6" y="20"/>
                      <a:pt x="4" y="20"/>
                      <a:pt x="0" y="20"/>
                    </a:cubicBezTo>
                    <a:cubicBezTo>
                      <a:pt x="0" y="15"/>
                      <a:pt x="0" y="15"/>
                      <a:pt x="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5" name="Freeform 452">
                <a:extLst>
                  <a:ext uri="{FF2B5EF4-FFF2-40B4-BE49-F238E27FC236}">
                    <a16:creationId xmlns:a16="http://schemas.microsoft.com/office/drawing/2014/main" id="{2F147EAA-C38F-FC4D-EE93-B5FAC4E89C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8" y="2051"/>
                <a:ext cx="33" cy="50"/>
              </a:xfrm>
              <a:custGeom>
                <a:avLst/>
                <a:gdLst>
                  <a:gd name="T0" fmla="*/ 4 w 14"/>
                  <a:gd name="T1" fmla="*/ 1 h 21"/>
                  <a:gd name="T2" fmla="*/ 14 w 14"/>
                  <a:gd name="T3" fmla="*/ 1 h 21"/>
                  <a:gd name="T4" fmla="*/ 14 w 14"/>
                  <a:gd name="T5" fmla="*/ 6 h 21"/>
                  <a:gd name="T6" fmla="*/ 8 w 14"/>
                  <a:gd name="T7" fmla="*/ 6 h 21"/>
                  <a:gd name="T8" fmla="*/ 5 w 14"/>
                  <a:gd name="T9" fmla="*/ 9 h 21"/>
                  <a:gd name="T10" fmla="*/ 9 w 14"/>
                  <a:gd name="T11" fmla="*/ 8 h 21"/>
                  <a:gd name="T12" fmla="*/ 14 w 14"/>
                  <a:gd name="T13" fmla="*/ 14 h 21"/>
                  <a:gd name="T14" fmla="*/ 14 w 14"/>
                  <a:gd name="T15" fmla="*/ 16 h 21"/>
                  <a:gd name="T16" fmla="*/ 9 w 14"/>
                  <a:gd name="T17" fmla="*/ 21 h 21"/>
                  <a:gd name="T18" fmla="*/ 5 w 14"/>
                  <a:gd name="T19" fmla="*/ 21 h 21"/>
                  <a:gd name="T20" fmla="*/ 0 w 14"/>
                  <a:gd name="T21" fmla="*/ 11 h 21"/>
                  <a:gd name="T22" fmla="*/ 4 w 14"/>
                  <a:gd name="T23" fmla="*/ 1 h 21"/>
                  <a:gd name="T24" fmla="*/ 7 w 14"/>
                  <a:gd name="T25" fmla="*/ 16 h 21"/>
                  <a:gd name="T26" fmla="*/ 8 w 14"/>
                  <a:gd name="T27" fmla="*/ 16 h 21"/>
                  <a:gd name="T28" fmla="*/ 9 w 14"/>
                  <a:gd name="T29" fmla="*/ 15 h 21"/>
                  <a:gd name="T30" fmla="*/ 9 w 14"/>
                  <a:gd name="T31" fmla="*/ 15 h 21"/>
                  <a:gd name="T32" fmla="*/ 8 w 14"/>
                  <a:gd name="T33" fmla="*/ 13 h 21"/>
                  <a:gd name="T34" fmla="*/ 5 w 14"/>
                  <a:gd name="T35" fmla="*/ 13 h 21"/>
                  <a:gd name="T36" fmla="*/ 7 w 14"/>
                  <a:gd name="T3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4" y="1"/>
                    </a:moveTo>
                    <a:cubicBezTo>
                      <a:pt x="7" y="0"/>
                      <a:pt x="11" y="1"/>
                      <a:pt x="14" y="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5" y="7"/>
                      <a:pt x="5" y="9"/>
                    </a:cubicBezTo>
                    <a:cubicBezTo>
                      <a:pt x="6" y="9"/>
                      <a:pt x="7" y="8"/>
                      <a:pt x="9" y="8"/>
                    </a:cubicBezTo>
                    <a:cubicBezTo>
                      <a:pt x="13" y="8"/>
                      <a:pt x="14" y="11"/>
                      <a:pt x="14" y="14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20"/>
                      <a:pt x="12" y="21"/>
                      <a:pt x="9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1"/>
                      <a:pt x="0" y="19"/>
                      <a:pt x="0" y="11"/>
                    </a:cubicBezTo>
                    <a:cubicBezTo>
                      <a:pt x="0" y="3"/>
                      <a:pt x="2" y="1"/>
                      <a:pt x="4" y="1"/>
                    </a:cubicBezTo>
                    <a:moveTo>
                      <a:pt x="7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6"/>
                      <a:pt x="6" y="16"/>
                      <a:pt x="7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6" name="Freeform 453">
                <a:extLst>
                  <a:ext uri="{FF2B5EF4-FFF2-40B4-BE49-F238E27FC236}">
                    <a16:creationId xmlns:a16="http://schemas.microsoft.com/office/drawing/2014/main" id="{FD9E9107-C5DB-F607-985E-552A70FC0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054"/>
                <a:ext cx="33" cy="47"/>
              </a:xfrm>
              <a:custGeom>
                <a:avLst/>
                <a:gdLst>
                  <a:gd name="T0" fmla="*/ 0 w 33"/>
                  <a:gd name="T1" fmla="*/ 0 h 47"/>
                  <a:gd name="T2" fmla="*/ 30 w 33"/>
                  <a:gd name="T3" fmla="*/ 0 h 47"/>
                  <a:gd name="T4" fmla="*/ 33 w 33"/>
                  <a:gd name="T5" fmla="*/ 5 h 47"/>
                  <a:gd name="T6" fmla="*/ 18 w 33"/>
                  <a:gd name="T7" fmla="*/ 47 h 47"/>
                  <a:gd name="T8" fmla="*/ 4 w 33"/>
                  <a:gd name="T9" fmla="*/ 47 h 47"/>
                  <a:gd name="T10" fmla="*/ 18 w 33"/>
                  <a:gd name="T11" fmla="*/ 12 h 47"/>
                  <a:gd name="T12" fmla="*/ 0 w 33"/>
                  <a:gd name="T13" fmla="*/ 12 h 47"/>
                  <a:gd name="T14" fmla="*/ 0 w 33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0" y="0"/>
                    </a:moveTo>
                    <a:lnTo>
                      <a:pt x="30" y="0"/>
                    </a:lnTo>
                    <a:lnTo>
                      <a:pt x="33" y="5"/>
                    </a:lnTo>
                    <a:lnTo>
                      <a:pt x="18" y="47"/>
                    </a:lnTo>
                    <a:lnTo>
                      <a:pt x="4" y="47"/>
                    </a:lnTo>
                    <a:lnTo>
                      <a:pt x="18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7" name="Freeform 454">
                <a:extLst>
                  <a:ext uri="{FF2B5EF4-FFF2-40B4-BE49-F238E27FC236}">
                    <a16:creationId xmlns:a16="http://schemas.microsoft.com/office/drawing/2014/main" id="{3A45C2E8-CBC6-1D1F-192C-F2FDB1E49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035"/>
                <a:ext cx="246" cy="69"/>
              </a:xfrm>
              <a:custGeom>
                <a:avLst/>
                <a:gdLst>
                  <a:gd name="T0" fmla="*/ 104 w 104"/>
                  <a:gd name="T1" fmla="*/ 5 h 29"/>
                  <a:gd name="T2" fmla="*/ 97 w 104"/>
                  <a:gd name="T3" fmla="*/ 2 h 29"/>
                  <a:gd name="T4" fmla="*/ 12 w 104"/>
                  <a:gd name="T5" fmla="*/ 2 h 29"/>
                  <a:gd name="T6" fmla="*/ 1 w 104"/>
                  <a:gd name="T7" fmla="*/ 12 h 29"/>
                  <a:gd name="T8" fmla="*/ 1 w 104"/>
                  <a:gd name="T9" fmla="*/ 24 h 29"/>
                  <a:gd name="T10" fmla="*/ 3 w 104"/>
                  <a:gd name="T11" fmla="*/ 29 h 29"/>
                  <a:gd name="T12" fmla="*/ 0 w 104"/>
                  <a:gd name="T13" fmla="*/ 22 h 29"/>
                  <a:gd name="T14" fmla="*/ 0 w 104"/>
                  <a:gd name="T15" fmla="*/ 10 h 29"/>
                  <a:gd name="T16" fmla="*/ 10 w 104"/>
                  <a:gd name="T17" fmla="*/ 0 h 29"/>
                  <a:gd name="T18" fmla="*/ 96 w 104"/>
                  <a:gd name="T19" fmla="*/ 0 h 29"/>
                  <a:gd name="T20" fmla="*/ 104 w 104"/>
                  <a:gd name="T21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29">
                    <a:moveTo>
                      <a:pt x="104" y="5"/>
                    </a:moveTo>
                    <a:cubicBezTo>
                      <a:pt x="102" y="3"/>
                      <a:pt x="100" y="2"/>
                      <a:pt x="97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6" y="2"/>
                      <a:pt x="1" y="6"/>
                      <a:pt x="1" y="1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6"/>
                      <a:pt x="2" y="28"/>
                      <a:pt x="3" y="29"/>
                    </a:cubicBezTo>
                    <a:cubicBezTo>
                      <a:pt x="1" y="28"/>
                      <a:pt x="0" y="25"/>
                      <a:pt x="0" y="2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9" y="0"/>
                      <a:pt x="102" y="2"/>
                      <a:pt x="104" y="5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8" name="Freeform 455">
                <a:extLst>
                  <a:ext uri="{FF2B5EF4-FFF2-40B4-BE49-F238E27FC236}">
                    <a16:creationId xmlns:a16="http://schemas.microsoft.com/office/drawing/2014/main" id="{13FE5FC6-449B-C51F-0341-FF02AC97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2040"/>
                <a:ext cx="73" cy="66"/>
              </a:xfrm>
              <a:custGeom>
                <a:avLst/>
                <a:gdLst>
                  <a:gd name="T0" fmla="*/ 31 w 31"/>
                  <a:gd name="T1" fmla="*/ 0 h 28"/>
                  <a:gd name="T2" fmla="*/ 21 w 31"/>
                  <a:gd name="T3" fmla="*/ 0 h 28"/>
                  <a:gd name="T4" fmla="*/ 0 w 31"/>
                  <a:gd name="T5" fmla="*/ 21 h 28"/>
                  <a:gd name="T6" fmla="*/ 0 w 31"/>
                  <a:gd name="T7" fmla="*/ 22 h 28"/>
                  <a:gd name="T8" fmla="*/ 2 w 31"/>
                  <a:gd name="T9" fmla="*/ 27 h 28"/>
                  <a:gd name="T10" fmla="*/ 3 w 31"/>
                  <a:gd name="T11" fmla="*/ 28 h 28"/>
                  <a:gd name="T12" fmla="*/ 31 w 3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3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95C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9" name="Freeform 456">
                <a:extLst>
                  <a:ext uri="{FF2B5EF4-FFF2-40B4-BE49-F238E27FC236}">
                    <a16:creationId xmlns:a16="http://schemas.microsoft.com/office/drawing/2014/main" id="{2428A7CD-F61D-14F1-E6FD-90B501977D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0" y="2035"/>
                <a:ext cx="80" cy="69"/>
              </a:xfrm>
              <a:custGeom>
                <a:avLst/>
                <a:gdLst>
                  <a:gd name="T0" fmla="*/ 1 w 34"/>
                  <a:gd name="T1" fmla="*/ 23 h 29"/>
                  <a:gd name="T2" fmla="*/ 0 w 34"/>
                  <a:gd name="T3" fmla="*/ 24 h 29"/>
                  <a:gd name="T4" fmla="*/ 3 w 34"/>
                  <a:gd name="T5" fmla="*/ 29 h 29"/>
                  <a:gd name="T6" fmla="*/ 1 w 34"/>
                  <a:gd name="T7" fmla="*/ 24 h 29"/>
                  <a:gd name="T8" fmla="*/ 1 w 34"/>
                  <a:gd name="T9" fmla="*/ 23 h 29"/>
                  <a:gd name="T10" fmla="*/ 34 w 34"/>
                  <a:gd name="T11" fmla="*/ 0 h 29"/>
                  <a:gd name="T12" fmla="*/ 24 w 34"/>
                  <a:gd name="T13" fmla="*/ 0 h 29"/>
                  <a:gd name="T14" fmla="*/ 22 w 34"/>
                  <a:gd name="T15" fmla="*/ 2 h 29"/>
                  <a:gd name="T16" fmla="*/ 32 w 34"/>
                  <a:gd name="T17" fmla="*/ 2 h 29"/>
                  <a:gd name="T18" fmla="*/ 34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1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1" y="28"/>
                      <a:pt x="3" y="29"/>
                    </a:cubicBezTo>
                    <a:cubicBezTo>
                      <a:pt x="2" y="28"/>
                      <a:pt x="1" y="26"/>
                      <a:pt x="1" y="24"/>
                    </a:cubicBezTo>
                    <a:cubicBezTo>
                      <a:pt x="1" y="23"/>
                      <a:pt x="1" y="23"/>
                      <a:pt x="1" y="23"/>
                    </a:cubicBezTo>
                    <a:moveTo>
                      <a:pt x="3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7BA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0" name="Freeform 457">
                <a:extLst>
                  <a:ext uri="{FF2B5EF4-FFF2-40B4-BE49-F238E27FC236}">
                    <a16:creationId xmlns:a16="http://schemas.microsoft.com/office/drawing/2014/main" id="{E1D1EDB7-EE60-2374-A7EC-35101E8F3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040"/>
                <a:ext cx="168" cy="71"/>
              </a:xfrm>
              <a:custGeom>
                <a:avLst/>
                <a:gdLst>
                  <a:gd name="T0" fmla="*/ 71 w 71"/>
                  <a:gd name="T1" fmla="*/ 0 h 30"/>
                  <a:gd name="T2" fmla="*/ 31 w 71"/>
                  <a:gd name="T3" fmla="*/ 0 h 30"/>
                  <a:gd name="T4" fmla="*/ 0 w 71"/>
                  <a:gd name="T5" fmla="*/ 30 h 30"/>
                  <a:gd name="T6" fmla="*/ 40 w 71"/>
                  <a:gd name="T7" fmla="*/ 30 h 30"/>
                  <a:gd name="T8" fmla="*/ 44 w 71"/>
                  <a:gd name="T9" fmla="*/ 26 h 30"/>
                  <a:gd name="T10" fmla="*/ 41 w 71"/>
                  <a:gd name="T11" fmla="*/ 26 h 30"/>
                  <a:gd name="T12" fmla="*/ 41 w 71"/>
                  <a:gd name="T13" fmla="*/ 21 h 30"/>
                  <a:gd name="T14" fmla="*/ 49 w 71"/>
                  <a:gd name="T15" fmla="*/ 21 h 30"/>
                  <a:gd name="T16" fmla="*/ 49 w 71"/>
                  <a:gd name="T17" fmla="*/ 21 h 30"/>
                  <a:gd name="T18" fmla="*/ 50 w 71"/>
                  <a:gd name="T19" fmla="*/ 20 h 30"/>
                  <a:gd name="T20" fmla="*/ 50 w 71"/>
                  <a:gd name="T21" fmla="*/ 20 h 30"/>
                  <a:gd name="T22" fmla="*/ 50 w 71"/>
                  <a:gd name="T23" fmla="*/ 19 h 30"/>
                  <a:gd name="T24" fmla="*/ 49 w 71"/>
                  <a:gd name="T25" fmla="*/ 18 h 30"/>
                  <a:gd name="T26" fmla="*/ 48 w 71"/>
                  <a:gd name="T27" fmla="*/ 18 h 30"/>
                  <a:gd name="T28" fmla="*/ 47 w 71"/>
                  <a:gd name="T29" fmla="*/ 19 h 30"/>
                  <a:gd name="T30" fmla="*/ 41 w 71"/>
                  <a:gd name="T31" fmla="*/ 19 h 30"/>
                  <a:gd name="T32" fmla="*/ 42 w 71"/>
                  <a:gd name="T33" fmla="*/ 6 h 30"/>
                  <a:gd name="T34" fmla="*/ 55 w 71"/>
                  <a:gd name="T35" fmla="*/ 6 h 30"/>
                  <a:gd name="T36" fmla="*/ 55 w 71"/>
                  <a:gd name="T37" fmla="*/ 11 h 30"/>
                  <a:gd name="T38" fmla="*/ 47 w 71"/>
                  <a:gd name="T39" fmla="*/ 11 h 30"/>
                  <a:gd name="T40" fmla="*/ 47 w 71"/>
                  <a:gd name="T41" fmla="*/ 14 h 30"/>
                  <a:gd name="T42" fmla="*/ 49 w 71"/>
                  <a:gd name="T43" fmla="*/ 13 h 30"/>
                  <a:gd name="T44" fmla="*/ 50 w 71"/>
                  <a:gd name="T45" fmla="*/ 13 h 30"/>
                  <a:gd name="T46" fmla="*/ 51 w 71"/>
                  <a:gd name="T47" fmla="*/ 13 h 30"/>
                  <a:gd name="T48" fmla="*/ 55 w 71"/>
                  <a:gd name="T49" fmla="*/ 15 h 30"/>
                  <a:gd name="T50" fmla="*/ 58 w 71"/>
                  <a:gd name="T51" fmla="*/ 13 h 30"/>
                  <a:gd name="T52" fmla="*/ 62 w 71"/>
                  <a:gd name="T53" fmla="*/ 6 h 30"/>
                  <a:gd name="T54" fmla="*/ 65 w 71"/>
                  <a:gd name="T55" fmla="*/ 6 h 30"/>
                  <a:gd name="T56" fmla="*/ 71 w 71"/>
                  <a:gd name="T5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30">
                    <a:moveTo>
                      <a:pt x="7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1" y="26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8"/>
                      <a:pt x="50" y="18"/>
                      <a:pt x="49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7" y="18"/>
                      <a:pt x="47" y="18"/>
                      <a:pt x="47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8" y="13"/>
                      <a:pt x="49" y="13"/>
                      <a:pt x="49" y="13"/>
                    </a:cubicBezTo>
                    <a:cubicBezTo>
                      <a:pt x="49" y="13"/>
                      <a:pt x="50" y="13"/>
                      <a:pt x="50" y="13"/>
                    </a:cubicBezTo>
                    <a:cubicBezTo>
                      <a:pt x="50" y="13"/>
                      <a:pt x="51" y="13"/>
                      <a:pt x="51" y="13"/>
                    </a:cubicBezTo>
                    <a:cubicBezTo>
                      <a:pt x="53" y="13"/>
                      <a:pt x="54" y="14"/>
                      <a:pt x="55" y="15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8"/>
                      <a:pt x="60" y="6"/>
                      <a:pt x="62" y="6"/>
                    </a:cubicBezTo>
                    <a:cubicBezTo>
                      <a:pt x="63" y="6"/>
                      <a:pt x="64" y="6"/>
                      <a:pt x="65" y="6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95C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1" name="Freeform 458">
                <a:extLst>
                  <a:ext uri="{FF2B5EF4-FFF2-40B4-BE49-F238E27FC236}">
                    <a16:creationId xmlns:a16="http://schemas.microsoft.com/office/drawing/2014/main" id="{46AFB07E-3893-C9B3-C19B-0ACE52B52D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7" y="2054"/>
                <a:ext cx="34" cy="47"/>
              </a:xfrm>
              <a:custGeom>
                <a:avLst/>
                <a:gdLst>
                  <a:gd name="T0" fmla="*/ 8 w 14"/>
                  <a:gd name="T1" fmla="*/ 15 h 20"/>
                  <a:gd name="T2" fmla="*/ 8 w 14"/>
                  <a:gd name="T3" fmla="*/ 15 h 20"/>
                  <a:gd name="T4" fmla="*/ 0 w 14"/>
                  <a:gd name="T5" fmla="*/ 15 h 20"/>
                  <a:gd name="T6" fmla="*/ 0 w 14"/>
                  <a:gd name="T7" fmla="*/ 20 h 20"/>
                  <a:gd name="T8" fmla="*/ 3 w 14"/>
                  <a:gd name="T9" fmla="*/ 20 h 20"/>
                  <a:gd name="T10" fmla="*/ 8 w 14"/>
                  <a:gd name="T11" fmla="*/ 15 h 20"/>
                  <a:gd name="T12" fmla="*/ 14 w 14"/>
                  <a:gd name="T13" fmla="*/ 0 h 20"/>
                  <a:gd name="T14" fmla="*/ 1 w 14"/>
                  <a:gd name="T15" fmla="*/ 0 h 20"/>
                  <a:gd name="T16" fmla="*/ 0 w 14"/>
                  <a:gd name="T17" fmla="*/ 13 h 20"/>
                  <a:gd name="T18" fmla="*/ 6 w 14"/>
                  <a:gd name="T19" fmla="*/ 13 h 20"/>
                  <a:gd name="T20" fmla="*/ 7 w 14"/>
                  <a:gd name="T21" fmla="*/ 12 h 20"/>
                  <a:gd name="T22" fmla="*/ 8 w 14"/>
                  <a:gd name="T23" fmla="*/ 12 h 20"/>
                  <a:gd name="T24" fmla="*/ 9 w 14"/>
                  <a:gd name="T25" fmla="*/ 13 h 20"/>
                  <a:gd name="T26" fmla="*/ 9 w 14"/>
                  <a:gd name="T27" fmla="*/ 14 h 20"/>
                  <a:gd name="T28" fmla="*/ 9 w 14"/>
                  <a:gd name="T29" fmla="*/ 14 h 20"/>
                  <a:gd name="T30" fmla="*/ 14 w 14"/>
                  <a:gd name="T31" fmla="*/ 9 h 20"/>
                  <a:gd name="T32" fmla="*/ 10 w 14"/>
                  <a:gd name="T33" fmla="*/ 7 h 20"/>
                  <a:gd name="T34" fmla="*/ 9 w 14"/>
                  <a:gd name="T35" fmla="*/ 7 h 20"/>
                  <a:gd name="T36" fmla="*/ 8 w 14"/>
                  <a:gd name="T37" fmla="*/ 7 h 20"/>
                  <a:gd name="T38" fmla="*/ 6 w 14"/>
                  <a:gd name="T39" fmla="*/ 8 h 20"/>
                  <a:gd name="T40" fmla="*/ 6 w 14"/>
                  <a:gd name="T41" fmla="*/ 5 h 20"/>
                  <a:gd name="T42" fmla="*/ 14 w 14"/>
                  <a:gd name="T43" fmla="*/ 5 h 20"/>
                  <a:gd name="T44" fmla="*/ 14 w 14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20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8" y="15"/>
                      <a:pt x="8" y="15"/>
                      <a:pt x="8" y="15"/>
                    </a:cubicBezTo>
                    <a:moveTo>
                      <a:pt x="1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2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6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2" name="Freeform 459">
                <a:extLst>
                  <a:ext uri="{FF2B5EF4-FFF2-40B4-BE49-F238E27FC236}">
                    <a16:creationId xmlns:a16="http://schemas.microsoft.com/office/drawing/2014/main" id="{FB0914F0-6A56-23E3-0CCC-53018DE35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054"/>
                <a:ext cx="16" cy="16"/>
              </a:xfrm>
              <a:custGeom>
                <a:avLst/>
                <a:gdLst>
                  <a:gd name="T0" fmla="*/ 7 w 7"/>
                  <a:gd name="T1" fmla="*/ 0 h 7"/>
                  <a:gd name="T2" fmla="*/ 4 w 7"/>
                  <a:gd name="T3" fmla="*/ 0 h 7"/>
                  <a:gd name="T4" fmla="*/ 0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3" name="Freeform 460">
                <a:extLst>
                  <a:ext uri="{FF2B5EF4-FFF2-40B4-BE49-F238E27FC236}">
                    <a16:creationId xmlns:a16="http://schemas.microsoft.com/office/drawing/2014/main" id="{3B304BA1-FDED-DC18-A09F-105602F1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35"/>
                <a:ext cx="99" cy="5"/>
              </a:xfrm>
              <a:custGeom>
                <a:avLst/>
                <a:gdLst>
                  <a:gd name="T0" fmla="*/ 99 w 99"/>
                  <a:gd name="T1" fmla="*/ 0 h 5"/>
                  <a:gd name="T2" fmla="*/ 5 w 99"/>
                  <a:gd name="T3" fmla="*/ 0 h 5"/>
                  <a:gd name="T4" fmla="*/ 0 w 99"/>
                  <a:gd name="T5" fmla="*/ 5 h 5"/>
                  <a:gd name="T6" fmla="*/ 94 w 99"/>
                  <a:gd name="T7" fmla="*/ 5 h 5"/>
                  <a:gd name="T8" fmla="*/ 99 w 9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5">
                    <a:moveTo>
                      <a:pt x="99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94" y="5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7BA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4" name="Freeform 461">
                <a:extLst>
                  <a:ext uri="{FF2B5EF4-FFF2-40B4-BE49-F238E27FC236}">
                    <a16:creationId xmlns:a16="http://schemas.microsoft.com/office/drawing/2014/main" id="{7BB4767F-45DF-5F4E-65F9-BFDE0E7B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35"/>
                <a:ext cx="99" cy="5"/>
              </a:xfrm>
              <a:custGeom>
                <a:avLst/>
                <a:gdLst>
                  <a:gd name="T0" fmla="*/ 99 w 99"/>
                  <a:gd name="T1" fmla="*/ 0 h 5"/>
                  <a:gd name="T2" fmla="*/ 5 w 99"/>
                  <a:gd name="T3" fmla="*/ 0 h 5"/>
                  <a:gd name="T4" fmla="*/ 0 w 99"/>
                  <a:gd name="T5" fmla="*/ 5 h 5"/>
                  <a:gd name="T6" fmla="*/ 94 w 99"/>
                  <a:gd name="T7" fmla="*/ 5 h 5"/>
                  <a:gd name="T8" fmla="*/ 99 w 9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5">
                    <a:moveTo>
                      <a:pt x="99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94" y="5"/>
                    </a:lnTo>
                    <a:lnTo>
                      <a:pt x="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5" name="Freeform 462">
                <a:extLst>
                  <a:ext uri="{FF2B5EF4-FFF2-40B4-BE49-F238E27FC236}">
                    <a16:creationId xmlns:a16="http://schemas.microsoft.com/office/drawing/2014/main" id="{E89885A9-D060-4374-7D06-0ACA8901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163"/>
                <a:ext cx="918" cy="1159"/>
              </a:xfrm>
              <a:custGeom>
                <a:avLst/>
                <a:gdLst>
                  <a:gd name="T0" fmla="*/ 382 w 388"/>
                  <a:gd name="T1" fmla="*/ 0 h 488"/>
                  <a:gd name="T2" fmla="*/ 386 w 388"/>
                  <a:gd name="T3" fmla="*/ 11 h 488"/>
                  <a:gd name="T4" fmla="*/ 386 w 388"/>
                  <a:gd name="T5" fmla="*/ 467 h 488"/>
                  <a:gd name="T6" fmla="*/ 368 w 388"/>
                  <a:gd name="T7" fmla="*/ 485 h 488"/>
                  <a:gd name="T8" fmla="*/ 11 w 388"/>
                  <a:gd name="T9" fmla="*/ 485 h 488"/>
                  <a:gd name="T10" fmla="*/ 0 w 388"/>
                  <a:gd name="T11" fmla="*/ 481 h 488"/>
                  <a:gd name="T12" fmla="*/ 14 w 388"/>
                  <a:gd name="T13" fmla="*/ 488 h 488"/>
                  <a:gd name="T14" fmla="*/ 192 w 388"/>
                  <a:gd name="T15" fmla="*/ 488 h 488"/>
                  <a:gd name="T16" fmla="*/ 192 w 388"/>
                  <a:gd name="T17" fmla="*/ 488 h 488"/>
                  <a:gd name="T18" fmla="*/ 370 w 388"/>
                  <a:gd name="T19" fmla="*/ 488 h 488"/>
                  <a:gd name="T20" fmla="*/ 385 w 388"/>
                  <a:gd name="T21" fmla="*/ 480 h 488"/>
                  <a:gd name="T22" fmla="*/ 386 w 388"/>
                  <a:gd name="T23" fmla="*/ 479 h 488"/>
                  <a:gd name="T24" fmla="*/ 386 w 388"/>
                  <a:gd name="T25" fmla="*/ 479 h 488"/>
                  <a:gd name="T26" fmla="*/ 388 w 388"/>
                  <a:gd name="T27" fmla="*/ 472 h 488"/>
                  <a:gd name="T28" fmla="*/ 388 w 388"/>
                  <a:gd name="T29" fmla="*/ 470 h 488"/>
                  <a:gd name="T30" fmla="*/ 388 w 388"/>
                  <a:gd name="T31" fmla="*/ 14 h 488"/>
                  <a:gd name="T32" fmla="*/ 388 w 388"/>
                  <a:gd name="T33" fmla="*/ 14 h 488"/>
                  <a:gd name="T34" fmla="*/ 382 w 388"/>
                  <a:gd name="T35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8" h="488">
                    <a:moveTo>
                      <a:pt x="382" y="0"/>
                    </a:moveTo>
                    <a:cubicBezTo>
                      <a:pt x="384" y="3"/>
                      <a:pt x="386" y="7"/>
                      <a:pt x="386" y="11"/>
                    </a:cubicBezTo>
                    <a:cubicBezTo>
                      <a:pt x="386" y="467"/>
                      <a:pt x="386" y="467"/>
                      <a:pt x="386" y="467"/>
                    </a:cubicBezTo>
                    <a:cubicBezTo>
                      <a:pt x="386" y="477"/>
                      <a:pt x="378" y="485"/>
                      <a:pt x="368" y="485"/>
                    </a:cubicBezTo>
                    <a:cubicBezTo>
                      <a:pt x="11" y="485"/>
                      <a:pt x="11" y="485"/>
                      <a:pt x="11" y="485"/>
                    </a:cubicBezTo>
                    <a:cubicBezTo>
                      <a:pt x="7" y="485"/>
                      <a:pt x="3" y="484"/>
                      <a:pt x="0" y="481"/>
                    </a:cubicBezTo>
                    <a:cubicBezTo>
                      <a:pt x="3" y="486"/>
                      <a:pt x="8" y="488"/>
                      <a:pt x="14" y="488"/>
                    </a:cubicBezTo>
                    <a:cubicBezTo>
                      <a:pt x="192" y="488"/>
                      <a:pt x="192" y="488"/>
                      <a:pt x="192" y="488"/>
                    </a:cubicBezTo>
                    <a:cubicBezTo>
                      <a:pt x="192" y="488"/>
                      <a:pt x="192" y="488"/>
                      <a:pt x="192" y="488"/>
                    </a:cubicBezTo>
                    <a:cubicBezTo>
                      <a:pt x="370" y="488"/>
                      <a:pt x="370" y="488"/>
                      <a:pt x="370" y="488"/>
                    </a:cubicBezTo>
                    <a:cubicBezTo>
                      <a:pt x="377" y="488"/>
                      <a:pt x="382" y="485"/>
                      <a:pt x="385" y="480"/>
                    </a:cubicBezTo>
                    <a:cubicBezTo>
                      <a:pt x="386" y="479"/>
                      <a:pt x="386" y="479"/>
                      <a:pt x="386" y="479"/>
                    </a:cubicBezTo>
                    <a:cubicBezTo>
                      <a:pt x="386" y="479"/>
                      <a:pt x="386" y="479"/>
                      <a:pt x="386" y="479"/>
                    </a:cubicBezTo>
                    <a:cubicBezTo>
                      <a:pt x="387" y="477"/>
                      <a:pt x="388" y="475"/>
                      <a:pt x="388" y="472"/>
                    </a:cubicBezTo>
                    <a:cubicBezTo>
                      <a:pt x="388" y="472"/>
                      <a:pt x="388" y="471"/>
                      <a:pt x="388" y="470"/>
                    </a:cubicBezTo>
                    <a:cubicBezTo>
                      <a:pt x="388" y="14"/>
                      <a:pt x="388" y="14"/>
                      <a:pt x="388" y="14"/>
                    </a:cubicBezTo>
                    <a:cubicBezTo>
                      <a:pt x="388" y="14"/>
                      <a:pt x="388" y="14"/>
                      <a:pt x="388" y="14"/>
                    </a:cubicBezTo>
                    <a:cubicBezTo>
                      <a:pt x="388" y="8"/>
                      <a:pt x="386" y="3"/>
                      <a:pt x="38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6" name="Freeform 463">
                <a:extLst>
                  <a:ext uri="{FF2B5EF4-FFF2-40B4-BE49-F238E27FC236}">
                    <a16:creationId xmlns:a16="http://schemas.microsoft.com/office/drawing/2014/main" id="{EE209EFD-2078-639F-414F-B006BDAAD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146"/>
                <a:ext cx="930" cy="1169"/>
              </a:xfrm>
              <a:custGeom>
                <a:avLst/>
                <a:gdLst>
                  <a:gd name="T0" fmla="*/ 393 w 393"/>
                  <a:gd name="T1" fmla="*/ 474 h 492"/>
                  <a:gd name="T2" fmla="*/ 375 w 393"/>
                  <a:gd name="T3" fmla="*/ 492 h 492"/>
                  <a:gd name="T4" fmla="*/ 18 w 393"/>
                  <a:gd name="T5" fmla="*/ 492 h 492"/>
                  <a:gd name="T6" fmla="*/ 0 w 393"/>
                  <a:gd name="T7" fmla="*/ 474 h 492"/>
                  <a:gd name="T8" fmla="*/ 0 w 393"/>
                  <a:gd name="T9" fmla="*/ 18 h 492"/>
                  <a:gd name="T10" fmla="*/ 18 w 393"/>
                  <a:gd name="T11" fmla="*/ 0 h 492"/>
                  <a:gd name="T12" fmla="*/ 375 w 393"/>
                  <a:gd name="T13" fmla="*/ 0 h 492"/>
                  <a:gd name="T14" fmla="*/ 393 w 393"/>
                  <a:gd name="T15" fmla="*/ 18 h 492"/>
                  <a:gd name="T16" fmla="*/ 393 w 393"/>
                  <a:gd name="T17" fmla="*/ 474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3" h="492">
                    <a:moveTo>
                      <a:pt x="393" y="474"/>
                    </a:moveTo>
                    <a:cubicBezTo>
                      <a:pt x="393" y="484"/>
                      <a:pt x="385" y="492"/>
                      <a:pt x="375" y="492"/>
                    </a:cubicBezTo>
                    <a:cubicBezTo>
                      <a:pt x="18" y="492"/>
                      <a:pt x="18" y="492"/>
                      <a:pt x="18" y="492"/>
                    </a:cubicBezTo>
                    <a:cubicBezTo>
                      <a:pt x="8" y="492"/>
                      <a:pt x="0" y="484"/>
                      <a:pt x="0" y="47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85" y="0"/>
                      <a:pt x="393" y="8"/>
                      <a:pt x="393" y="18"/>
                    </a:cubicBezTo>
                    <a:cubicBezTo>
                      <a:pt x="393" y="474"/>
                      <a:pt x="393" y="474"/>
                      <a:pt x="393" y="474"/>
                    </a:cubicBezTo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7" name="Freeform 464">
                <a:extLst>
                  <a:ext uri="{FF2B5EF4-FFF2-40B4-BE49-F238E27FC236}">
                    <a16:creationId xmlns:a16="http://schemas.microsoft.com/office/drawing/2014/main" id="{C96B1FAE-75CB-E0FA-105B-433FE7765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146"/>
                <a:ext cx="466" cy="1169"/>
              </a:xfrm>
              <a:custGeom>
                <a:avLst/>
                <a:gdLst>
                  <a:gd name="T0" fmla="*/ 179 w 197"/>
                  <a:gd name="T1" fmla="*/ 0 h 492"/>
                  <a:gd name="T2" fmla="*/ 0 w 197"/>
                  <a:gd name="T3" fmla="*/ 0 h 492"/>
                  <a:gd name="T4" fmla="*/ 0 w 197"/>
                  <a:gd name="T5" fmla="*/ 492 h 492"/>
                  <a:gd name="T6" fmla="*/ 179 w 197"/>
                  <a:gd name="T7" fmla="*/ 492 h 492"/>
                  <a:gd name="T8" fmla="*/ 197 w 197"/>
                  <a:gd name="T9" fmla="*/ 474 h 492"/>
                  <a:gd name="T10" fmla="*/ 197 w 197"/>
                  <a:gd name="T11" fmla="*/ 18 h 492"/>
                  <a:gd name="T12" fmla="*/ 179 w 197"/>
                  <a:gd name="T13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492">
                    <a:moveTo>
                      <a:pt x="17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92"/>
                      <a:pt x="0" y="492"/>
                      <a:pt x="0" y="492"/>
                    </a:cubicBezTo>
                    <a:cubicBezTo>
                      <a:pt x="179" y="492"/>
                      <a:pt x="179" y="492"/>
                      <a:pt x="179" y="492"/>
                    </a:cubicBezTo>
                    <a:cubicBezTo>
                      <a:pt x="189" y="492"/>
                      <a:pt x="197" y="484"/>
                      <a:pt x="197" y="474"/>
                    </a:cubicBezTo>
                    <a:cubicBezTo>
                      <a:pt x="197" y="18"/>
                      <a:pt x="197" y="18"/>
                      <a:pt x="197" y="18"/>
                    </a:cubicBezTo>
                    <a:cubicBezTo>
                      <a:pt x="197" y="8"/>
                      <a:pt x="189" y="0"/>
                      <a:pt x="179" y="0"/>
                    </a:cubicBez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8" name="Rectangle 465">
                <a:extLst>
                  <a:ext uri="{FF2B5EF4-FFF2-40B4-BE49-F238E27FC236}">
                    <a16:creationId xmlns:a16="http://schemas.microsoft.com/office/drawing/2014/main" id="{6E5FE6C8-62E1-E576-D0D4-201F494EA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1" y="1184"/>
                <a:ext cx="835" cy="214"/>
              </a:xfrm>
              <a:prstGeom prst="rect">
                <a:avLst/>
              </a:pr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9" name="Rectangle 466">
                <a:extLst>
                  <a:ext uri="{FF2B5EF4-FFF2-40B4-BE49-F238E27FC236}">
                    <a16:creationId xmlns:a16="http://schemas.microsoft.com/office/drawing/2014/main" id="{F66B6721-AF7C-26A9-DECF-73719BBC7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1" y="1184"/>
                <a:ext cx="835" cy="2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0" name="Freeform 467">
                <a:extLst>
                  <a:ext uri="{FF2B5EF4-FFF2-40B4-BE49-F238E27FC236}">
                    <a16:creationId xmlns:a16="http://schemas.microsoft.com/office/drawing/2014/main" id="{E40FA8CC-056D-0FD3-7C6F-AE80C2DD7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199"/>
                <a:ext cx="807" cy="185"/>
              </a:xfrm>
              <a:custGeom>
                <a:avLst/>
                <a:gdLst>
                  <a:gd name="T0" fmla="*/ 6 w 341"/>
                  <a:gd name="T1" fmla="*/ 78 h 78"/>
                  <a:gd name="T2" fmla="*/ 0 w 341"/>
                  <a:gd name="T3" fmla="*/ 72 h 78"/>
                  <a:gd name="T4" fmla="*/ 0 w 341"/>
                  <a:gd name="T5" fmla="*/ 6 h 78"/>
                  <a:gd name="T6" fmla="*/ 6 w 341"/>
                  <a:gd name="T7" fmla="*/ 0 h 78"/>
                  <a:gd name="T8" fmla="*/ 335 w 341"/>
                  <a:gd name="T9" fmla="*/ 0 h 78"/>
                  <a:gd name="T10" fmla="*/ 341 w 341"/>
                  <a:gd name="T11" fmla="*/ 6 h 78"/>
                  <a:gd name="T12" fmla="*/ 341 w 341"/>
                  <a:gd name="T13" fmla="*/ 72 h 78"/>
                  <a:gd name="T14" fmla="*/ 335 w 341"/>
                  <a:gd name="T15" fmla="*/ 78 h 78"/>
                  <a:gd name="T16" fmla="*/ 6 w 341"/>
                  <a:gd name="T1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78">
                    <a:moveTo>
                      <a:pt x="6" y="78"/>
                    </a:moveTo>
                    <a:cubicBezTo>
                      <a:pt x="3" y="78"/>
                      <a:pt x="0" y="75"/>
                      <a:pt x="0" y="7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38" y="0"/>
                      <a:pt x="341" y="3"/>
                      <a:pt x="341" y="6"/>
                    </a:cubicBezTo>
                    <a:cubicBezTo>
                      <a:pt x="341" y="72"/>
                      <a:pt x="341" y="72"/>
                      <a:pt x="341" y="72"/>
                    </a:cubicBezTo>
                    <a:cubicBezTo>
                      <a:pt x="341" y="75"/>
                      <a:pt x="338" y="78"/>
                      <a:pt x="335" y="78"/>
                    </a:cubicBezTo>
                    <a:cubicBezTo>
                      <a:pt x="6" y="78"/>
                      <a:pt x="6" y="78"/>
                      <a:pt x="6" y="7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1" name="Freeform 468">
                <a:extLst>
                  <a:ext uri="{FF2B5EF4-FFF2-40B4-BE49-F238E27FC236}">
                    <a16:creationId xmlns:a16="http://schemas.microsoft.com/office/drawing/2014/main" id="{252D1FF3-BA57-9A9C-5350-797F2BDBB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469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2" name="Freeform 469">
                <a:extLst>
                  <a:ext uri="{FF2B5EF4-FFF2-40B4-BE49-F238E27FC236}">
                    <a16:creationId xmlns:a16="http://schemas.microsoft.com/office/drawing/2014/main" id="{CB5F0832-2CA8-4D28-7F0C-21132F78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469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3" name="Freeform 470">
                <a:extLst>
                  <a:ext uri="{FF2B5EF4-FFF2-40B4-BE49-F238E27FC236}">
                    <a16:creationId xmlns:a16="http://schemas.microsoft.com/office/drawing/2014/main" id="{9C551B37-0073-0088-E91A-B3330672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469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4" name="Freeform 471">
                <a:extLst>
                  <a:ext uri="{FF2B5EF4-FFF2-40B4-BE49-F238E27FC236}">
                    <a16:creationId xmlns:a16="http://schemas.microsoft.com/office/drawing/2014/main" id="{A189E1CF-2ABB-242F-9B93-1AC5CBDF2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469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5" name="Freeform 472">
                <a:extLst>
                  <a:ext uri="{FF2B5EF4-FFF2-40B4-BE49-F238E27FC236}">
                    <a16:creationId xmlns:a16="http://schemas.microsoft.com/office/drawing/2014/main" id="{054711F4-6238-28D7-6941-04263998E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469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2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6" name="Freeform 473">
                <a:extLst>
                  <a:ext uri="{FF2B5EF4-FFF2-40B4-BE49-F238E27FC236}">
                    <a16:creationId xmlns:a16="http://schemas.microsoft.com/office/drawing/2014/main" id="{75C778FC-3125-25F7-0309-30D53C68C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633"/>
                <a:ext cx="140" cy="117"/>
              </a:xfrm>
              <a:custGeom>
                <a:avLst/>
                <a:gdLst>
                  <a:gd name="T0" fmla="*/ 59 w 59"/>
                  <a:gd name="T1" fmla="*/ 43 h 49"/>
                  <a:gd name="T2" fmla="*/ 53 w 59"/>
                  <a:gd name="T3" fmla="*/ 49 h 49"/>
                  <a:gd name="T4" fmla="*/ 6 w 59"/>
                  <a:gd name="T5" fmla="*/ 49 h 49"/>
                  <a:gd name="T6" fmla="*/ 0 w 59"/>
                  <a:gd name="T7" fmla="*/ 43 h 49"/>
                  <a:gd name="T8" fmla="*/ 0 w 59"/>
                  <a:gd name="T9" fmla="*/ 6 h 49"/>
                  <a:gd name="T10" fmla="*/ 6 w 59"/>
                  <a:gd name="T11" fmla="*/ 0 h 49"/>
                  <a:gd name="T12" fmla="*/ 53 w 59"/>
                  <a:gd name="T13" fmla="*/ 0 h 49"/>
                  <a:gd name="T14" fmla="*/ 59 w 59"/>
                  <a:gd name="T15" fmla="*/ 6 h 49"/>
                  <a:gd name="T16" fmla="*/ 59 w 59"/>
                  <a:gd name="T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9">
                    <a:moveTo>
                      <a:pt x="59" y="43"/>
                    </a:moveTo>
                    <a:cubicBezTo>
                      <a:pt x="59" y="46"/>
                      <a:pt x="56" y="49"/>
                      <a:pt x="53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3" y="49"/>
                      <a:pt x="0" y="46"/>
                      <a:pt x="0" y="4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3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7" name="Freeform 474">
                <a:extLst>
                  <a:ext uri="{FF2B5EF4-FFF2-40B4-BE49-F238E27FC236}">
                    <a16:creationId xmlns:a16="http://schemas.microsoft.com/office/drawing/2014/main" id="{8D88FC83-E920-163B-B152-1D7FF6839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633"/>
                <a:ext cx="139" cy="117"/>
              </a:xfrm>
              <a:custGeom>
                <a:avLst/>
                <a:gdLst>
                  <a:gd name="T0" fmla="*/ 59 w 59"/>
                  <a:gd name="T1" fmla="*/ 43 h 49"/>
                  <a:gd name="T2" fmla="*/ 53 w 59"/>
                  <a:gd name="T3" fmla="*/ 49 h 49"/>
                  <a:gd name="T4" fmla="*/ 6 w 59"/>
                  <a:gd name="T5" fmla="*/ 49 h 49"/>
                  <a:gd name="T6" fmla="*/ 0 w 59"/>
                  <a:gd name="T7" fmla="*/ 43 h 49"/>
                  <a:gd name="T8" fmla="*/ 0 w 59"/>
                  <a:gd name="T9" fmla="*/ 6 h 49"/>
                  <a:gd name="T10" fmla="*/ 6 w 59"/>
                  <a:gd name="T11" fmla="*/ 0 h 49"/>
                  <a:gd name="T12" fmla="*/ 53 w 59"/>
                  <a:gd name="T13" fmla="*/ 0 h 49"/>
                  <a:gd name="T14" fmla="*/ 59 w 59"/>
                  <a:gd name="T15" fmla="*/ 6 h 49"/>
                  <a:gd name="T16" fmla="*/ 59 w 59"/>
                  <a:gd name="T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9">
                    <a:moveTo>
                      <a:pt x="59" y="43"/>
                    </a:moveTo>
                    <a:cubicBezTo>
                      <a:pt x="59" y="46"/>
                      <a:pt x="57" y="49"/>
                      <a:pt x="53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3" y="49"/>
                      <a:pt x="0" y="46"/>
                      <a:pt x="0" y="4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3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8" name="Freeform 475">
                <a:extLst>
                  <a:ext uri="{FF2B5EF4-FFF2-40B4-BE49-F238E27FC236}">
                    <a16:creationId xmlns:a16="http://schemas.microsoft.com/office/drawing/2014/main" id="{9EC43BE6-BAC1-BFB2-D79C-0BA60DA94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633"/>
                <a:ext cx="140" cy="117"/>
              </a:xfrm>
              <a:custGeom>
                <a:avLst/>
                <a:gdLst>
                  <a:gd name="T0" fmla="*/ 59 w 59"/>
                  <a:gd name="T1" fmla="*/ 43 h 49"/>
                  <a:gd name="T2" fmla="*/ 53 w 59"/>
                  <a:gd name="T3" fmla="*/ 49 h 49"/>
                  <a:gd name="T4" fmla="*/ 6 w 59"/>
                  <a:gd name="T5" fmla="*/ 49 h 49"/>
                  <a:gd name="T6" fmla="*/ 0 w 59"/>
                  <a:gd name="T7" fmla="*/ 43 h 49"/>
                  <a:gd name="T8" fmla="*/ 0 w 59"/>
                  <a:gd name="T9" fmla="*/ 6 h 49"/>
                  <a:gd name="T10" fmla="*/ 6 w 59"/>
                  <a:gd name="T11" fmla="*/ 0 h 49"/>
                  <a:gd name="T12" fmla="*/ 53 w 59"/>
                  <a:gd name="T13" fmla="*/ 0 h 49"/>
                  <a:gd name="T14" fmla="*/ 59 w 59"/>
                  <a:gd name="T15" fmla="*/ 6 h 49"/>
                  <a:gd name="T16" fmla="*/ 59 w 59"/>
                  <a:gd name="T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9">
                    <a:moveTo>
                      <a:pt x="59" y="43"/>
                    </a:moveTo>
                    <a:cubicBezTo>
                      <a:pt x="59" y="46"/>
                      <a:pt x="56" y="49"/>
                      <a:pt x="53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3" y="49"/>
                      <a:pt x="0" y="46"/>
                      <a:pt x="0" y="4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3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9" name="Freeform 476">
                <a:extLst>
                  <a:ext uri="{FF2B5EF4-FFF2-40B4-BE49-F238E27FC236}">
                    <a16:creationId xmlns:a16="http://schemas.microsoft.com/office/drawing/2014/main" id="{510ECDEC-C408-CD2B-869B-CB22FD6D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633"/>
                <a:ext cx="139" cy="117"/>
              </a:xfrm>
              <a:custGeom>
                <a:avLst/>
                <a:gdLst>
                  <a:gd name="T0" fmla="*/ 59 w 59"/>
                  <a:gd name="T1" fmla="*/ 43 h 49"/>
                  <a:gd name="T2" fmla="*/ 53 w 59"/>
                  <a:gd name="T3" fmla="*/ 49 h 49"/>
                  <a:gd name="T4" fmla="*/ 6 w 59"/>
                  <a:gd name="T5" fmla="*/ 49 h 49"/>
                  <a:gd name="T6" fmla="*/ 0 w 59"/>
                  <a:gd name="T7" fmla="*/ 43 h 49"/>
                  <a:gd name="T8" fmla="*/ 0 w 59"/>
                  <a:gd name="T9" fmla="*/ 6 h 49"/>
                  <a:gd name="T10" fmla="*/ 6 w 59"/>
                  <a:gd name="T11" fmla="*/ 0 h 49"/>
                  <a:gd name="T12" fmla="*/ 53 w 59"/>
                  <a:gd name="T13" fmla="*/ 0 h 49"/>
                  <a:gd name="T14" fmla="*/ 59 w 59"/>
                  <a:gd name="T15" fmla="*/ 6 h 49"/>
                  <a:gd name="T16" fmla="*/ 59 w 59"/>
                  <a:gd name="T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9">
                    <a:moveTo>
                      <a:pt x="59" y="43"/>
                    </a:moveTo>
                    <a:cubicBezTo>
                      <a:pt x="59" y="46"/>
                      <a:pt x="57" y="49"/>
                      <a:pt x="53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3" y="49"/>
                      <a:pt x="0" y="46"/>
                      <a:pt x="0" y="4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3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0" name="Freeform 477">
                <a:extLst>
                  <a:ext uri="{FF2B5EF4-FFF2-40B4-BE49-F238E27FC236}">
                    <a16:creationId xmlns:a16="http://schemas.microsoft.com/office/drawing/2014/main" id="{FBBE2C5B-2270-3945-3A93-07FC8ECEA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633"/>
                <a:ext cx="139" cy="117"/>
              </a:xfrm>
              <a:custGeom>
                <a:avLst/>
                <a:gdLst>
                  <a:gd name="T0" fmla="*/ 59 w 59"/>
                  <a:gd name="T1" fmla="*/ 43 h 49"/>
                  <a:gd name="T2" fmla="*/ 53 w 59"/>
                  <a:gd name="T3" fmla="*/ 49 h 49"/>
                  <a:gd name="T4" fmla="*/ 6 w 59"/>
                  <a:gd name="T5" fmla="*/ 49 h 49"/>
                  <a:gd name="T6" fmla="*/ 0 w 59"/>
                  <a:gd name="T7" fmla="*/ 43 h 49"/>
                  <a:gd name="T8" fmla="*/ 0 w 59"/>
                  <a:gd name="T9" fmla="*/ 6 h 49"/>
                  <a:gd name="T10" fmla="*/ 6 w 59"/>
                  <a:gd name="T11" fmla="*/ 0 h 49"/>
                  <a:gd name="T12" fmla="*/ 53 w 59"/>
                  <a:gd name="T13" fmla="*/ 0 h 49"/>
                  <a:gd name="T14" fmla="*/ 59 w 59"/>
                  <a:gd name="T15" fmla="*/ 6 h 49"/>
                  <a:gd name="T16" fmla="*/ 59 w 59"/>
                  <a:gd name="T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9">
                    <a:moveTo>
                      <a:pt x="59" y="43"/>
                    </a:moveTo>
                    <a:cubicBezTo>
                      <a:pt x="59" y="46"/>
                      <a:pt x="56" y="49"/>
                      <a:pt x="53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" y="49"/>
                      <a:pt x="0" y="46"/>
                      <a:pt x="0" y="4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3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1" name="Freeform 478">
                <a:extLst>
                  <a:ext uri="{FF2B5EF4-FFF2-40B4-BE49-F238E27FC236}">
                    <a16:creationId xmlns:a16="http://schemas.microsoft.com/office/drawing/2014/main" id="{5CDE09F6-F20A-6B8B-9482-A6205225E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00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2" name="Freeform 479">
                <a:extLst>
                  <a:ext uri="{FF2B5EF4-FFF2-40B4-BE49-F238E27FC236}">
                    <a16:creationId xmlns:a16="http://schemas.microsoft.com/office/drawing/2014/main" id="{13B413AE-0DEE-0B39-A6CC-44E6AD86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800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3" name="Freeform 480">
                <a:extLst>
                  <a:ext uri="{FF2B5EF4-FFF2-40B4-BE49-F238E27FC236}">
                    <a16:creationId xmlns:a16="http://schemas.microsoft.com/office/drawing/2014/main" id="{3FABEB71-9B40-C3EA-3E9E-7AB113CD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800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4" name="Freeform 481">
                <a:extLst>
                  <a:ext uri="{FF2B5EF4-FFF2-40B4-BE49-F238E27FC236}">
                    <a16:creationId xmlns:a16="http://schemas.microsoft.com/office/drawing/2014/main" id="{23BD740F-C741-52D1-CFA8-4D18A3DE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800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5" name="Freeform 482">
                <a:extLst>
                  <a:ext uri="{FF2B5EF4-FFF2-40B4-BE49-F238E27FC236}">
                    <a16:creationId xmlns:a16="http://schemas.microsoft.com/office/drawing/2014/main" id="{E2B77DA1-D267-3031-2100-403ABC8A5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00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2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6" name="Freeform 483">
                <a:extLst>
                  <a:ext uri="{FF2B5EF4-FFF2-40B4-BE49-F238E27FC236}">
                    <a16:creationId xmlns:a16="http://schemas.microsoft.com/office/drawing/2014/main" id="{184E274B-F9F3-D45B-8184-C629E2541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966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2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7" name="Freeform 484">
                <a:extLst>
                  <a:ext uri="{FF2B5EF4-FFF2-40B4-BE49-F238E27FC236}">
                    <a16:creationId xmlns:a16="http://schemas.microsoft.com/office/drawing/2014/main" id="{4C112C19-AF09-B954-502F-5AD8A2F2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966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2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8" name="Freeform 485">
                <a:extLst>
                  <a:ext uri="{FF2B5EF4-FFF2-40B4-BE49-F238E27FC236}">
                    <a16:creationId xmlns:a16="http://schemas.microsoft.com/office/drawing/2014/main" id="{AD796130-1850-3F89-16AC-FE0FBC3F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966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2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9" name="Freeform 486">
                <a:extLst>
                  <a:ext uri="{FF2B5EF4-FFF2-40B4-BE49-F238E27FC236}">
                    <a16:creationId xmlns:a16="http://schemas.microsoft.com/office/drawing/2014/main" id="{6B05D247-68AC-52D9-78C9-44CEE2516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966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5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5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2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0" name="Freeform 487">
                <a:extLst>
                  <a:ext uri="{FF2B5EF4-FFF2-40B4-BE49-F238E27FC236}">
                    <a16:creationId xmlns:a16="http://schemas.microsoft.com/office/drawing/2014/main" id="{2B9984A8-AFED-0259-D1AD-85E740864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130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E9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1" name="Freeform 488">
                <a:extLst>
                  <a:ext uri="{FF2B5EF4-FFF2-40B4-BE49-F238E27FC236}">
                    <a16:creationId xmlns:a16="http://schemas.microsoft.com/office/drawing/2014/main" id="{DCD42039-182A-8F0C-506B-36D163B19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130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2" name="Freeform 489">
                <a:extLst>
                  <a:ext uri="{FF2B5EF4-FFF2-40B4-BE49-F238E27FC236}">
                    <a16:creationId xmlns:a16="http://schemas.microsoft.com/office/drawing/2014/main" id="{AB3053D4-657C-A7DF-0FF1-254C0044A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130"/>
                <a:ext cx="140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6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3" name="Freeform 490">
                <a:extLst>
                  <a:ext uri="{FF2B5EF4-FFF2-40B4-BE49-F238E27FC236}">
                    <a16:creationId xmlns:a16="http://schemas.microsoft.com/office/drawing/2014/main" id="{AF32CB92-2AE0-986D-D888-91ED3CC26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130"/>
                <a:ext cx="139" cy="114"/>
              </a:xfrm>
              <a:custGeom>
                <a:avLst/>
                <a:gdLst>
                  <a:gd name="T0" fmla="*/ 59 w 59"/>
                  <a:gd name="T1" fmla="*/ 42 h 48"/>
                  <a:gd name="T2" fmla="*/ 53 w 59"/>
                  <a:gd name="T3" fmla="*/ 48 h 48"/>
                  <a:gd name="T4" fmla="*/ 6 w 59"/>
                  <a:gd name="T5" fmla="*/ 48 h 48"/>
                  <a:gd name="T6" fmla="*/ 0 w 59"/>
                  <a:gd name="T7" fmla="*/ 42 h 48"/>
                  <a:gd name="T8" fmla="*/ 0 w 59"/>
                  <a:gd name="T9" fmla="*/ 6 h 48"/>
                  <a:gd name="T10" fmla="*/ 6 w 59"/>
                  <a:gd name="T11" fmla="*/ 0 h 48"/>
                  <a:gd name="T12" fmla="*/ 53 w 59"/>
                  <a:gd name="T13" fmla="*/ 0 h 48"/>
                  <a:gd name="T14" fmla="*/ 59 w 59"/>
                  <a:gd name="T15" fmla="*/ 6 h 48"/>
                  <a:gd name="T16" fmla="*/ 59 w 59"/>
                  <a:gd name="T17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48">
                    <a:moveTo>
                      <a:pt x="59" y="42"/>
                    </a:moveTo>
                    <a:cubicBezTo>
                      <a:pt x="59" y="46"/>
                      <a:pt x="57" y="48"/>
                      <a:pt x="53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3" y="48"/>
                      <a:pt x="0" y="46"/>
                      <a:pt x="0" y="4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7" y="0"/>
                      <a:pt x="59" y="3"/>
                      <a:pt x="59" y="6"/>
                    </a:cubicBez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5A93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4" name="Freeform 491">
                <a:extLst>
                  <a:ext uri="{FF2B5EF4-FFF2-40B4-BE49-F238E27FC236}">
                    <a16:creationId xmlns:a16="http://schemas.microsoft.com/office/drawing/2014/main" id="{447FD330-E27F-BC50-C272-0B6C978D1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966"/>
                <a:ext cx="139" cy="278"/>
              </a:xfrm>
              <a:custGeom>
                <a:avLst/>
                <a:gdLst>
                  <a:gd name="T0" fmla="*/ 59 w 59"/>
                  <a:gd name="T1" fmla="*/ 111 h 117"/>
                  <a:gd name="T2" fmla="*/ 53 w 59"/>
                  <a:gd name="T3" fmla="*/ 117 h 117"/>
                  <a:gd name="T4" fmla="*/ 6 w 59"/>
                  <a:gd name="T5" fmla="*/ 117 h 117"/>
                  <a:gd name="T6" fmla="*/ 0 w 59"/>
                  <a:gd name="T7" fmla="*/ 111 h 117"/>
                  <a:gd name="T8" fmla="*/ 0 w 59"/>
                  <a:gd name="T9" fmla="*/ 6 h 117"/>
                  <a:gd name="T10" fmla="*/ 6 w 59"/>
                  <a:gd name="T11" fmla="*/ 0 h 117"/>
                  <a:gd name="T12" fmla="*/ 53 w 59"/>
                  <a:gd name="T13" fmla="*/ 0 h 117"/>
                  <a:gd name="T14" fmla="*/ 59 w 59"/>
                  <a:gd name="T15" fmla="*/ 6 h 117"/>
                  <a:gd name="T16" fmla="*/ 59 w 59"/>
                  <a:gd name="T17" fmla="*/ 1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17">
                    <a:moveTo>
                      <a:pt x="59" y="111"/>
                    </a:moveTo>
                    <a:cubicBezTo>
                      <a:pt x="59" y="115"/>
                      <a:pt x="56" y="117"/>
                      <a:pt x="53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2" y="117"/>
                      <a:pt x="0" y="115"/>
                      <a:pt x="0" y="11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6" y="0"/>
                      <a:pt x="59" y="2"/>
                      <a:pt x="59" y="6"/>
                    </a:cubicBezTo>
                    <a:lnTo>
                      <a:pt x="59" y="11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5" name="Freeform 492">
                <a:extLst>
                  <a:ext uri="{FF2B5EF4-FFF2-40B4-BE49-F238E27FC236}">
                    <a16:creationId xmlns:a16="http://schemas.microsoft.com/office/drawing/2014/main" id="{2EE43C84-BA8C-1F70-7D3E-97AF58080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227"/>
                <a:ext cx="87" cy="124"/>
              </a:xfrm>
              <a:custGeom>
                <a:avLst/>
                <a:gdLst>
                  <a:gd name="T0" fmla="*/ 0 w 87"/>
                  <a:gd name="T1" fmla="*/ 0 h 124"/>
                  <a:gd name="T2" fmla="*/ 87 w 87"/>
                  <a:gd name="T3" fmla="*/ 0 h 124"/>
                  <a:gd name="T4" fmla="*/ 87 w 87"/>
                  <a:gd name="T5" fmla="*/ 12 h 124"/>
                  <a:gd name="T6" fmla="*/ 49 w 87"/>
                  <a:gd name="T7" fmla="*/ 12 h 124"/>
                  <a:gd name="T8" fmla="*/ 49 w 87"/>
                  <a:gd name="T9" fmla="*/ 124 h 124"/>
                  <a:gd name="T10" fmla="*/ 38 w 87"/>
                  <a:gd name="T11" fmla="*/ 124 h 124"/>
                  <a:gd name="T12" fmla="*/ 38 w 87"/>
                  <a:gd name="T13" fmla="*/ 12 h 124"/>
                  <a:gd name="T14" fmla="*/ 0 w 87"/>
                  <a:gd name="T15" fmla="*/ 12 h 124"/>
                  <a:gd name="T16" fmla="*/ 0 w 87"/>
                  <a:gd name="T1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24">
                    <a:moveTo>
                      <a:pt x="0" y="0"/>
                    </a:moveTo>
                    <a:lnTo>
                      <a:pt x="87" y="0"/>
                    </a:lnTo>
                    <a:lnTo>
                      <a:pt x="87" y="12"/>
                    </a:lnTo>
                    <a:lnTo>
                      <a:pt x="49" y="12"/>
                    </a:lnTo>
                    <a:lnTo>
                      <a:pt x="49" y="124"/>
                    </a:lnTo>
                    <a:lnTo>
                      <a:pt x="38" y="124"/>
                    </a:lnTo>
                    <a:lnTo>
                      <a:pt x="38" y="12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6" name="Freeform 493">
                <a:extLst>
                  <a:ext uri="{FF2B5EF4-FFF2-40B4-BE49-F238E27FC236}">
                    <a16:creationId xmlns:a16="http://schemas.microsoft.com/office/drawing/2014/main" id="{A42640EC-BF51-7C37-44F6-B2D39C2984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56" y="1227"/>
                <a:ext cx="102" cy="124"/>
              </a:xfrm>
              <a:custGeom>
                <a:avLst/>
                <a:gdLst>
                  <a:gd name="T0" fmla="*/ 45 w 102"/>
                  <a:gd name="T1" fmla="*/ 0 h 124"/>
                  <a:gd name="T2" fmla="*/ 57 w 102"/>
                  <a:gd name="T3" fmla="*/ 0 h 124"/>
                  <a:gd name="T4" fmla="*/ 102 w 102"/>
                  <a:gd name="T5" fmla="*/ 124 h 124"/>
                  <a:gd name="T6" fmla="*/ 88 w 102"/>
                  <a:gd name="T7" fmla="*/ 124 h 124"/>
                  <a:gd name="T8" fmla="*/ 76 w 102"/>
                  <a:gd name="T9" fmla="*/ 90 h 124"/>
                  <a:gd name="T10" fmla="*/ 26 w 102"/>
                  <a:gd name="T11" fmla="*/ 90 h 124"/>
                  <a:gd name="T12" fmla="*/ 14 w 102"/>
                  <a:gd name="T13" fmla="*/ 124 h 124"/>
                  <a:gd name="T14" fmla="*/ 0 w 102"/>
                  <a:gd name="T15" fmla="*/ 124 h 124"/>
                  <a:gd name="T16" fmla="*/ 45 w 102"/>
                  <a:gd name="T17" fmla="*/ 0 h 124"/>
                  <a:gd name="T18" fmla="*/ 71 w 102"/>
                  <a:gd name="T19" fmla="*/ 76 h 124"/>
                  <a:gd name="T20" fmla="*/ 52 w 102"/>
                  <a:gd name="T21" fmla="*/ 19 h 124"/>
                  <a:gd name="T22" fmla="*/ 31 w 102"/>
                  <a:gd name="T23" fmla="*/ 76 h 124"/>
                  <a:gd name="T24" fmla="*/ 71 w 102"/>
                  <a:gd name="T25" fmla="*/ 7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124">
                    <a:moveTo>
                      <a:pt x="45" y="0"/>
                    </a:moveTo>
                    <a:lnTo>
                      <a:pt x="57" y="0"/>
                    </a:lnTo>
                    <a:lnTo>
                      <a:pt x="102" y="124"/>
                    </a:lnTo>
                    <a:lnTo>
                      <a:pt x="88" y="124"/>
                    </a:lnTo>
                    <a:lnTo>
                      <a:pt x="76" y="90"/>
                    </a:lnTo>
                    <a:lnTo>
                      <a:pt x="26" y="90"/>
                    </a:lnTo>
                    <a:lnTo>
                      <a:pt x="14" y="124"/>
                    </a:lnTo>
                    <a:lnTo>
                      <a:pt x="0" y="124"/>
                    </a:lnTo>
                    <a:lnTo>
                      <a:pt x="45" y="0"/>
                    </a:lnTo>
                    <a:close/>
                    <a:moveTo>
                      <a:pt x="71" y="76"/>
                    </a:moveTo>
                    <a:lnTo>
                      <a:pt x="52" y="19"/>
                    </a:lnTo>
                    <a:lnTo>
                      <a:pt x="31" y="76"/>
                    </a:lnTo>
                    <a:lnTo>
                      <a:pt x="71" y="76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7" name="Freeform 494">
                <a:extLst>
                  <a:ext uri="{FF2B5EF4-FFF2-40B4-BE49-F238E27FC236}">
                    <a16:creationId xmlns:a16="http://schemas.microsoft.com/office/drawing/2014/main" id="{8B89D7A7-9E59-3FA9-E2A9-E4A2D4E0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227"/>
                <a:ext cx="90" cy="124"/>
              </a:xfrm>
              <a:custGeom>
                <a:avLst/>
                <a:gdLst>
                  <a:gd name="T0" fmla="*/ 14 w 90"/>
                  <a:gd name="T1" fmla="*/ 0 h 124"/>
                  <a:gd name="T2" fmla="*/ 45 w 90"/>
                  <a:gd name="T3" fmla="*/ 52 h 124"/>
                  <a:gd name="T4" fmla="*/ 76 w 90"/>
                  <a:gd name="T5" fmla="*/ 0 h 124"/>
                  <a:gd name="T6" fmla="*/ 90 w 90"/>
                  <a:gd name="T7" fmla="*/ 0 h 124"/>
                  <a:gd name="T8" fmla="*/ 52 w 90"/>
                  <a:gd name="T9" fmla="*/ 62 h 124"/>
                  <a:gd name="T10" fmla="*/ 87 w 90"/>
                  <a:gd name="T11" fmla="*/ 124 h 124"/>
                  <a:gd name="T12" fmla="*/ 76 w 90"/>
                  <a:gd name="T13" fmla="*/ 124 h 124"/>
                  <a:gd name="T14" fmla="*/ 45 w 90"/>
                  <a:gd name="T15" fmla="*/ 71 h 124"/>
                  <a:gd name="T16" fmla="*/ 14 w 90"/>
                  <a:gd name="T17" fmla="*/ 124 h 124"/>
                  <a:gd name="T18" fmla="*/ 0 w 90"/>
                  <a:gd name="T19" fmla="*/ 124 h 124"/>
                  <a:gd name="T20" fmla="*/ 35 w 90"/>
                  <a:gd name="T21" fmla="*/ 62 h 124"/>
                  <a:gd name="T22" fmla="*/ 0 w 90"/>
                  <a:gd name="T23" fmla="*/ 0 h 124"/>
                  <a:gd name="T24" fmla="*/ 14 w 90"/>
                  <a:gd name="T2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4">
                    <a:moveTo>
                      <a:pt x="14" y="0"/>
                    </a:moveTo>
                    <a:lnTo>
                      <a:pt x="45" y="52"/>
                    </a:lnTo>
                    <a:lnTo>
                      <a:pt x="76" y="0"/>
                    </a:lnTo>
                    <a:lnTo>
                      <a:pt x="90" y="0"/>
                    </a:lnTo>
                    <a:lnTo>
                      <a:pt x="52" y="62"/>
                    </a:lnTo>
                    <a:lnTo>
                      <a:pt x="87" y="124"/>
                    </a:lnTo>
                    <a:lnTo>
                      <a:pt x="76" y="124"/>
                    </a:lnTo>
                    <a:lnTo>
                      <a:pt x="45" y="71"/>
                    </a:lnTo>
                    <a:lnTo>
                      <a:pt x="14" y="124"/>
                    </a:lnTo>
                    <a:lnTo>
                      <a:pt x="0" y="124"/>
                    </a:lnTo>
                    <a:lnTo>
                      <a:pt x="35" y="62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8" name="Freeform 495">
                <a:extLst>
                  <a:ext uri="{FF2B5EF4-FFF2-40B4-BE49-F238E27FC236}">
                    <a16:creationId xmlns:a16="http://schemas.microsoft.com/office/drawing/2014/main" id="{931E3EFB-D96F-AD8D-DA9C-C38A9C807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227"/>
                <a:ext cx="76" cy="126"/>
              </a:xfrm>
              <a:custGeom>
                <a:avLst/>
                <a:gdLst>
                  <a:gd name="T0" fmla="*/ 0 w 32"/>
                  <a:gd name="T1" fmla="*/ 9 h 53"/>
                  <a:gd name="T2" fmla="*/ 9 w 32"/>
                  <a:gd name="T3" fmla="*/ 0 h 53"/>
                  <a:gd name="T4" fmla="*/ 32 w 32"/>
                  <a:gd name="T5" fmla="*/ 1 h 53"/>
                  <a:gd name="T6" fmla="*/ 32 w 32"/>
                  <a:gd name="T7" fmla="*/ 5 h 53"/>
                  <a:gd name="T8" fmla="*/ 9 w 32"/>
                  <a:gd name="T9" fmla="*/ 5 h 53"/>
                  <a:gd name="T10" fmla="*/ 6 w 32"/>
                  <a:gd name="T11" fmla="*/ 9 h 53"/>
                  <a:gd name="T12" fmla="*/ 6 w 32"/>
                  <a:gd name="T13" fmla="*/ 24 h 53"/>
                  <a:gd name="T14" fmla="*/ 29 w 32"/>
                  <a:gd name="T15" fmla="*/ 24 h 53"/>
                  <a:gd name="T16" fmla="*/ 29 w 32"/>
                  <a:gd name="T17" fmla="*/ 28 h 53"/>
                  <a:gd name="T18" fmla="*/ 6 w 32"/>
                  <a:gd name="T19" fmla="*/ 29 h 53"/>
                  <a:gd name="T20" fmla="*/ 6 w 32"/>
                  <a:gd name="T21" fmla="*/ 44 h 53"/>
                  <a:gd name="T22" fmla="*/ 10 w 32"/>
                  <a:gd name="T23" fmla="*/ 47 h 53"/>
                  <a:gd name="T24" fmla="*/ 32 w 32"/>
                  <a:gd name="T25" fmla="*/ 47 h 53"/>
                  <a:gd name="T26" fmla="*/ 32 w 32"/>
                  <a:gd name="T27" fmla="*/ 51 h 53"/>
                  <a:gd name="T28" fmla="*/ 10 w 32"/>
                  <a:gd name="T29" fmla="*/ 53 h 53"/>
                  <a:gd name="T30" fmla="*/ 0 w 32"/>
                  <a:gd name="T31" fmla="*/ 44 h 53"/>
                  <a:gd name="T32" fmla="*/ 0 w 32"/>
                  <a:gd name="T33" fmla="*/ 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53">
                    <a:moveTo>
                      <a:pt x="0" y="9"/>
                    </a:moveTo>
                    <a:cubicBezTo>
                      <a:pt x="0" y="2"/>
                      <a:pt x="5" y="0"/>
                      <a:pt x="9" y="0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5"/>
                      <a:pt x="6" y="7"/>
                      <a:pt x="6" y="9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7"/>
                      <a:pt x="8" y="47"/>
                      <a:pt x="10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5" y="53"/>
                      <a:pt x="0" y="52"/>
                      <a:pt x="0" y="44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9" name="Freeform 496">
                <a:extLst>
                  <a:ext uri="{FF2B5EF4-FFF2-40B4-BE49-F238E27FC236}">
                    <a16:creationId xmlns:a16="http://schemas.microsoft.com/office/drawing/2014/main" id="{ADAB53C4-6462-4397-1403-45FF4F5DD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225"/>
                <a:ext cx="80" cy="128"/>
              </a:xfrm>
              <a:custGeom>
                <a:avLst/>
                <a:gdLst>
                  <a:gd name="T0" fmla="*/ 0 w 34"/>
                  <a:gd name="T1" fmla="*/ 13 h 54"/>
                  <a:gd name="T2" fmla="*/ 14 w 34"/>
                  <a:gd name="T3" fmla="*/ 0 h 54"/>
                  <a:gd name="T4" fmla="*/ 32 w 34"/>
                  <a:gd name="T5" fmla="*/ 2 h 54"/>
                  <a:gd name="T6" fmla="*/ 32 w 34"/>
                  <a:gd name="T7" fmla="*/ 6 h 54"/>
                  <a:gd name="T8" fmla="*/ 14 w 34"/>
                  <a:gd name="T9" fmla="*/ 6 h 54"/>
                  <a:gd name="T10" fmla="*/ 5 w 34"/>
                  <a:gd name="T11" fmla="*/ 13 h 54"/>
                  <a:gd name="T12" fmla="*/ 5 w 34"/>
                  <a:gd name="T13" fmla="*/ 18 h 54"/>
                  <a:gd name="T14" fmla="*/ 13 w 34"/>
                  <a:gd name="T15" fmla="*/ 25 h 54"/>
                  <a:gd name="T16" fmla="*/ 23 w 34"/>
                  <a:gd name="T17" fmla="*/ 25 h 54"/>
                  <a:gd name="T18" fmla="*/ 34 w 34"/>
                  <a:gd name="T19" fmla="*/ 37 h 54"/>
                  <a:gd name="T20" fmla="*/ 34 w 34"/>
                  <a:gd name="T21" fmla="*/ 42 h 54"/>
                  <a:gd name="T22" fmla="*/ 20 w 34"/>
                  <a:gd name="T23" fmla="*/ 54 h 54"/>
                  <a:gd name="T24" fmla="*/ 2 w 34"/>
                  <a:gd name="T25" fmla="*/ 52 h 54"/>
                  <a:gd name="T26" fmla="*/ 2 w 34"/>
                  <a:gd name="T27" fmla="*/ 48 h 54"/>
                  <a:gd name="T28" fmla="*/ 20 w 34"/>
                  <a:gd name="T29" fmla="*/ 49 h 54"/>
                  <a:gd name="T30" fmla="*/ 29 w 34"/>
                  <a:gd name="T31" fmla="*/ 42 h 54"/>
                  <a:gd name="T32" fmla="*/ 29 w 34"/>
                  <a:gd name="T33" fmla="*/ 37 h 54"/>
                  <a:gd name="T34" fmla="*/ 23 w 34"/>
                  <a:gd name="T35" fmla="*/ 30 h 54"/>
                  <a:gd name="T36" fmla="*/ 13 w 34"/>
                  <a:gd name="T37" fmla="*/ 30 h 54"/>
                  <a:gd name="T38" fmla="*/ 0 w 34"/>
                  <a:gd name="T39" fmla="*/ 18 h 54"/>
                  <a:gd name="T40" fmla="*/ 0 w 34"/>
                  <a:gd name="T41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4">
                    <a:moveTo>
                      <a:pt x="0" y="13"/>
                    </a:moveTo>
                    <a:cubicBezTo>
                      <a:pt x="0" y="3"/>
                      <a:pt x="6" y="0"/>
                      <a:pt x="14" y="0"/>
                    </a:cubicBezTo>
                    <a:cubicBezTo>
                      <a:pt x="18" y="0"/>
                      <a:pt x="30" y="2"/>
                      <a:pt x="32" y="2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8" y="6"/>
                      <a:pt x="14" y="6"/>
                      <a:pt x="14" y="6"/>
                    </a:cubicBezTo>
                    <a:cubicBezTo>
                      <a:pt x="9" y="5"/>
                      <a:pt x="5" y="6"/>
                      <a:pt x="5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4"/>
                      <a:pt x="8" y="25"/>
                      <a:pt x="1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33" y="25"/>
                      <a:pt x="34" y="31"/>
                      <a:pt x="34" y="3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52"/>
                      <a:pt x="27" y="54"/>
                      <a:pt x="20" y="54"/>
                    </a:cubicBezTo>
                    <a:cubicBezTo>
                      <a:pt x="16" y="54"/>
                      <a:pt x="5" y="53"/>
                      <a:pt x="2" y="52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5" y="48"/>
                      <a:pt x="13" y="49"/>
                      <a:pt x="20" y="49"/>
                    </a:cubicBezTo>
                    <a:cubicBezTo>
                      <a:pt x="23" y="49"/>
                      <a:pt x="29" y="49"/>
                      <a:pt x="29" y="42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3"/>
                      <a:pt x="28" y="30"/>
                      <a:pt x="2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" y="30"/>
                      <a:pt x="0" y="24"/>
                      <a:pt x="0" y="18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0" name="Freeform 497">
                <a:extLst>
                  <a:ext uri="{FF2B5EF4-FFF2-40B4-BE49-F238E27FC236}">
                    <a16:creationId xmlns:a16="http://schemas.microsoft.com/office/drawing/2014/main" id="{05BFDBBE-15BE-9D3D-86AF-F616975B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199"/>
                <a:ext cx="182" cy="178"/>
              </a:xfrm>
              <a:custGeom>
                <a:avLst/>
                <a:gdLst>
                  <a:gd name="T0" fmla="*/ 77 w 77"/>
                  <a:gd name="T1" fmla="*/ 0 h 75"/>
                  <a:gd name="T2" fmla="*/ 27 w 77"/>
                  <a:gd name="T3" fmla="*/ 0 h 75"/>
                  <a:gd name="T4" fmla="*/ 0 w 77"/>
                  <a:gd name="T5" fmla="*/ 27 h 75"/>
                  <a:gd name="T6" fmla="*/ 0 w 77"/>
                  <a:gd name="T7" fmla="*/ 72 h 75"/>
                  <a:gd name="T8" fmla="*/ 0 w 77"/>
                  <a:gd name="T9" fmla="*/ 72 h 75"/>
                  <a:gd name="T10" fmla="*/ 0 w 77"/>
                  <a:gd name="T11" fmla="*/ 72 h 75"/>
                  <a:gd name="T12" fmla="*/ 1 w 77"/>
                  <a:gd name="T13" fmla="*/ 75 h 75"/>
                  <a:gd name="T14" fmla="*/ 77 w 77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5">
                    <a:moveTo>
                      <a:pt x="7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1" y="75"/>
                      <a:pt x="1" y="75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1" name="Freeform 498">
                <a:extLst>
                  <a:ext uri="{FF2B5EF4-FFF2-40B4-BE49-F238E27FC236}">
                    <a16:creationId xmlns:a16="http://schemas.microsoft.com/office/drawing/2014/main" id="{2BFEDC6D-8890-D55F-722F-757C7E65D9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93" y="1607"/>
                <a:ext cx="42" cy="48"/>
              </a:xfrm>
              <a:custGeom>
                <a:avLst/>
                <a:gdLst>
                  <a:gd name="T0" fmla="*/ 9 w 18"/>
                  <a:gd name="T1" fmla="*/ 15 h 20"/>
                  <a:gd name="T2" fmla="*/ 8 w 18"/>
                  <a:gd name="T3" fmla="*/ 15 h 20"/>
                  <a:gd name="T4" fmla="*/ 7 w 18"/>
                  <a:gd name="T5" fmla="*/ 14 h 20"/>
                  <a:gd name="T6" fmla="*/ 7 w 18"/>
                  <a:gd name="T7" fmla="*/ 12 h 20"/>
                  <a:gd name="T8" fmla="*/ 7 w 18"/>
                  <a:gd name="T9" fmla="*/ 10 h 20"/>
                  <a:gd name="T10" fmla="*/ 7 w 18"/>
                  <a:gd name="T11" fmla="*/ 7 h 20"/>
                  <a:gd name="T12" fmla="*/ 7 w 18"/>
                  <a:gd name="T13" fmla="*/ 6 h 20"/>
                  <a:gd name="T14" fmla="*/ 8 w 18"/>
                  <a:gd name="T15" fmla="*/ 5 h 20"/>
                  <a:gd name="T16" fmla="*/ 9 w 18"/>
                  <a:gd name="T17" fmla="*/ 5 h 20"/>
                  <a:gd name="T18" fmla="*/ 9 w 18"/>
                  <a:gd name="T19" fmla="*/ 5 h 20"/>
                  <a:gd name="T20" fmla="*/ 10 w 18"/>
                  <a:gd name="T21" fmla="*/ 6 h 20"/>
                  <a:gd name="T22" fmla="*/ 10 w 18"/>
                  <a:gd name="T23" fmla="*/ 7 h 20"/>
                  <a:gd name="T24" fmla="*/ 10 w 18"/>
                  <a:gd name="T25" fmla="*/ 10 h 20"/>
                  <a:gd name="T26" fmla="*/ 10 w 18"/>
                  <a:gd name="T27" fmla="*/ 12 h 20"/>
                  <a:gd name="T28" fmla="*/ 10 w 18"/>
                  <a:gd name="T29" fmla="*/ 14 h 20"/>
                  <a:gd name="T30" fmla="*/ 9 w 18"/>
                  <a:gd name="T31" fmla="*/ 15 h 20"/>
                  <a:gd name="T32" fmla="*/ 9 w 18"/>
                  <a:gd name="T33" fmla="*/ 15 h 20"/>
                  <a:gd name="T34" fmla="*/ 9 w 18"/>
                  <a:gd name="T35" fmla="*/ 0 h 20"/>
                  <a:gd name="T36" fmla="*/ 5 w 18"/>
                  <a:gd name="T37" fmla="*/ 0 h 20"/>
                  <a:gd name="T38" fmla="*/ 2 w 18"/>
                  <a:gd name="T39" fmla="*/ 2 h 20"/>
                  <a:gd name="T40" fmla="*/ 0 w 18"/>
                  <a:gd name="T41" fmla="*/ 5 h 20"/>
                  <a:gd name="T42" fmla="*/ 0 w 18"/>
                  <a:gd name="T43" fmla="*/ 10 h 20"/>
                  <a:gd name="T44" fmla="*/ 0 w 18"/>
                  <a:gd name="T45" fmla="*/ 15 h 20"/>
                  <a:gd name="T46" fmla="*/ 2 w 18"/>
                  <a:gd name="T47" fmla="*/ 18 h 20"/>
                  <a:gd name="T48" fmla="*/ 5 w 18"/>
                  <a:gd name="T49" fmla="*/ 20 h 20"/>
                  <a:gd name="T50" fmla="*/ 9 w 18"/>
                  <a:gd name="T51" fmla="*/ 20 h 20"/>
                  <a:gd name="T52" fmla="*/ 12 w 18"/>
                  <a:gd name="T53" fmla="*/ 20 h 20"/>
                  <a:gd name="T54" fmla="*/ 15 w 18"/>
                  <a:gd name="T55" fmla="*/ 18 h 20"/>
                  <a:gd name="T56" fmla="*/ 17 w 18"/>
                  <a:gd name="T57" fmla="*/ 15 h 20"/>
                  <a:gd name="T58" fmla="*/ 18 w 18"/>
                  <a:gd name="T59" fmla="*/ 10 h 20"/>
                  <a:gd name="T60" fmla="*/ 17 w 18"/>
                  <a:gd name="T61" fmla="*/ 5 h 20"/>
                  <a:gd name="T62" fmla="*/ 15 w 18"/>
                  <a:gd name="T63" fmla="*/ 2 h 20"/>
                  <a:gd name="T64" fmla="*/ 12 w 18"/>
                  <a:gd name="T65" fmla="*/ 0 h 20"/>
                  <a:gd name="T66" fmla="*/ 9 w 18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0">
                    <a:moveTo>
                      <a:pt x="9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9"/>
                      <a:pt x="10" y="10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moveTo>
                      <a:pt x="9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3" y="19"/>
                      <a:pt x="4" y="19"/>
                      <a:pt x="5" y="20"/>
                    </a:cubicBezTo>
                    <a:cubicBezTo>
                      <a:pt x="6" y="20"/>
                      <a:pt x="7" y="20"/>
                      <a:pt x="9" y="20"/>
                    </a:cubicBezTo>
                    <a:cubicBezTo>
                      <a:pt x="10" y="20"/>
                      <a:pt x="11" y="20"/>
                      <a:pt x="12" y="20"/>
                    </a:cubicBezTo>
                    <a:cubicBezTo>
                      <a:pt x="13" y="19"/>
                      <a:pt x="14" y="19"/>
                      <a:pt x="15" y="18"/>
                    </a:cubicBezTo>
                    <a:cubicBezTo>
                      <a:pt x="16" y="17"/>
                      <a:pt x="16" y="16"/>
                      <a:pt x="17" y="15"/>
                    </a:cubicBezTo>
                    <a:cubicBezTo>
                      <a:pt x="17" y="14"/>
                      <a:pt x="18" y="12"/>
                      <a:pt x="18" y="10"/>
                    </a:cubicBezTo>
                    <a:cubicBezTo>
                      <a:pt x="18" y="8"/>
                      <a:pt x="17" y="6"/>
                      <a:pt x="17" y="5"/>
                    </a:cubicBezTo>
                    <a:cubicBezTo>
                      <a:pt x="16" y="4"/>
                      <a:pt x="16" y="3"/>
                      <a:pt x="15" y="2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2" name="Freeform 499">
                <a:extLst>
                  <a:ext uri="{FF2B5EF4-FFF2-40B4-BE49-F238E27FC236}">
                    <a16:creationId xmlns:a16="http://schemas.microsoft.com/office/drawing/2014/main" id="{82D58DC0-9062-C0BA-305C-A18DCB34FA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" y="1557"/>
                <a:ext cx="40" cy="50"/>
              </a:xfrm>
              <a:custGeom>
                <a:avLst/>
                <a:gdLst>
                  <a:gd name="T0" fmla="*/ 8 w 17"/>
                  <a:gd name="T1" fmla="*/ 15 h 21"/>
                  <a:gd name="T2" fmla="*/ 8 w 17"/>
                  <a:gd name="T3" fmla="*/ 15 h 21"/>
                  <a:gd name="T4" fmla="*/ 7 w 17"/>
                  <a:gd name="T5" fmla="*/ 14 h 21"/>
                  <a:gd name="T6" fmla="*/ 7 w 17"/>
                  <a:gd name="T7" fmla="*/ 13 h 21"/>
                  <a:gd name="T8" fmla="*/ 7 w 17"/>
                  <a:gd name="T9" fmla="*/ 10 h 21"/>
                  <a:gd name="T10" fmla="*/ 7 w 17"/>
                  <a:gd name="T11" fmla="*/ 8 h 21"/>
                  <a:gd name="T12" fmla="*/ 7 w 17"/>
                  <a:gd name="T13" fmla="*/ 6 h 21"/>
                  <a:gd name="T14" fmla="*/ 8 w 17"/>
                  <a:gd name="T15" fmla="*/ 5 h 21"/>
                  <a:gd name="T16" fmla="*/ 8 w 17"/>
                  <a:gd name="T17" fmla="*/ 5 h 21"/>
                  <a:gd name="T18" fmla="*/ 9 w 17"/>
                  <a:gd name="T19" fmla="*/ 5 h 21"/>
                  <a:gd name="T20" fmla="*/ 10 w 17"/>
                  <a:gd name="T21" fmla="*/ 6 h 21"/>
                  <a:gd name="T22" fmla="*/ 10 w 17"/>
                  <a:gd name="T23" fmla="*/ 8 h 21"/>
                  <a:gd name="T24" fmla="*/ 10 w 17"/>
                  <a:gd name="T25" fmla="*/ 10 h 21"/>
                  <a:gd name="T26" fmla="*/ 10 w 17"/>
                  <a:gd name="T27" fmla="*/ 13 h 21"/>
                  <a:gd name="T28" fmla="*/ 10 w 17"/>
                  <a:gd name="T29" fmla="*/ 14 h 21"/>
                  <a:gd name="T30" fmla="*/ 9 w 17"/>
                  <a:gd name="T31" fmla="*/ 15 h 21"/>
                  <a:gd name="T32" fmla="*/ 8 w 17"/>
                  <a:gd name="T33" fmla="*/ 15 h 21"/>
                  <a:gd name="T34" fmla="*/ 9 w 17"/>
                  <a:gd name="T35" fmla="*/ 0 h 21"/>
                  <a:gd name="T36" fmla="*/ 5 w 17"/>
                  <a:gd name="T37" fmla="*/ 1 h 21"/>
                  <a:gd name="T38" fmla="*/ 2 w 17"/>
                  <a:gd name="T39" fmla="*/ 2 h 21"/>
                  <a:gd name="T40" fmla="*/ 0 w 17"/>
                  <a:gd name="T41" fmla="*/ 5 h 21"/>
                  <a:gd name="T42" fmla="*/ 0 w 17"/>
                  <a:gd name="T43" fmla="*/ 10 h 21"/>
                  <a:gd name="T44" fmla="*/ 0 w 17"/>
                  <a:gd name="T45" fmla="*/ 15 h 21"/>
                  <a:gd name="T46" fmla="*/ 2 w 17"/>
                  <a:gd name="T47" fmla="*/ 18 h 21"/>
                  <a:gd name="T48" fmla="*/ 5 w 17"/>
                  <a:gd name="T49" fmla="*/ 20 h 21"/>
                  <a:gd name="T50" fmla="*/ 9 w 17"/>
                  <a:gd name="T51" fmla="*/ 21 h 21"/>
                  <a:gd name="T52" fmla="*/ 12 w 17"/>
                  <a:gd name="T53" fmla="*/ 20 h 21"/>
                  <a:gd name="T54" fmla="*/ 15 w 17"/>
                  <a:gd name="T55" fmla="*/ 18 h 21"/>
                  <a:gd name="T56" fmla="*/ 17 w 17"/>
                  <a:gd name="T57" fmla="*/ 15 h 21"/>
                  <a:gd name="T58" fmla="*/ 17 w 17"/>
                  <a:gd name="T59" fmla="*/ 10 h 21"/>
                  <a:gd name="T60" fmla="*/ 17 w 17"/>
                  <a:gd name="T61" fmla="*/ 6 h 21"/>
                  <a:gd name="T62" fmla="*/ 15 w 17"/>
                  <a:gd name="T63" fmla="*/ 2 h 21"/>
                  <a:gd name="T64" fmla="*/ 12 w 17"/>
                  <a:gd name="T65" fmla="*/ 1 h 21"/>
                  <a:gd name="T66" fmla="*/ 9 w 17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21">
                    <a:moveTo>
                      <a:pt x="8" y="15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9"/>
                      <a:pt x="10" y="10"/>
                    </a:cubicBezTo>
                    <a:cubicBezTo>
                      <a:pt x="10" y="11"/>
                      <a:pt x="10" y="12"/>
                      <a:pt x="10" y="13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moveTo>
                      <a:pt x="9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2"/>
                      <a:pt x="0" y="14"/>
                      <a:pt x="0" y="15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6" y="20"/>
                      <a:pt x="7" y="21"/>
                      <a:pt x="9" y="21"/>
                    </a:cubicBezTo>
                    <a:cubicBezTo>
                      <a:pt x="10" y="21"/>
                      <a:pt x="11" y="20"/>
                      <a:pt x="12" y="20"/>
                    </a:cubicBezTo>
                    <a:cubicBezTo>
                      <a:pt x="13" y="20"/>
                      <a:pt x="14" y="19"/>
                      <a:pt x="15" y="18"/>
                    </a:cubicBezTo>
                    <a:cubicBezTo>
                      <a:pt x="16" y="18"/>
                      <a:pt x="16" y="17"/>
                      <a:pt x="17" y="15"/>
                    </a:cubicBezTo>
                    <a:cubicBezTo>
                      <a:pt x="17" y="14"/>
                      <a:pt x="17" y="12"/>
                      <a:pt x="17" y="10"/>
                    </a:cubicBezTo>
                    <a:cubicBezTo>
                      <a:pt x="17" y="8"/>
                      <a:pt x="17" y="7"/>
                      <a:pt x="17" y="6"/>
                    </a:cubicBezTo>
                    <a:cubicBezTo>
                      <a:pt x="16" y="4"/>
                      <a:pt x="16" y="3"/>
                      <a:pt x="15" y="2"/>
                    </a:cubicBezTo>
                    <a:cubicBezTo>
                      <a:pt x="14" y="2"/>
                      <a:pt x="13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3" name="Freeform 500">
                <a:extLst>
                  <a:ext uri="{FF2B5EF4-FFF2-40B4-BE49-F238E27FC236}">
                    <a16:creationId xmlns:a16="http://schemas.microsoft.com/office/drawing/2014/main" id="{E5319A79-FD2E-E733-BB4A-4686BD9A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560"/>
                <a:ext cx="83" cy="92"/>
              </a:xfrm>
              <a:custGeom>
                <a:avLst/>
                <a:gdLst>
                  <a:gd name="T0" fmla="*/ 83 w 83"/>
                  <a:gd name="T1" fmla="*/ 0 h 92"/>
                  <a:gd name="T2" fmla="*/ 66 w 83"/>
                  <a:gd name="T3" fmla="*/ 0 h 92"/>
                  <a:gd name="T4" fmla="*/ 0 w 83"/>
                  <a:gd name="T5" fmla="*/ 90 h 92"/>
                  <a:gd name="T6" fmla="*/ 0 w 83"/>
                  <a:gd name="T7" fmla="*/ 92 h 92"/>
                  <a:gd name="T8" fmla="*/ 16 w 83"/>
                  <a:gd name="T9" fmla="*/ 92 h 92"/>
                  <a:gd name="T10" fmla="*/ 83 w 83"/>
                  <a:gd name="T11" fmla="*/ 2 h 92"/>
                  <a:gd name="T12" fmla="*/ 83 w 83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2">
                    <a:moveTo>
                      <a:pt x="83" y="0"/>
                    </a:moveTo>
                    <a:lnTo>
                      <a:pt x="66" y="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16" y="92"/>
                    </a:lnTo>
                    <a:lnTo>
                      <a:pt x="83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4" name="Freeform 501">
                <a:extLst>
                  <a:ext uri="{FF2B5EF4-FFF2-40B4-BE49-F238E27FC236}">
                    <a16:creationId xmlns:a16="http://schemas.microsoft.com/office/drawing/2014/main" id="{14669AA1-3D4C-5C82-6AF9-B6500581A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560"/>
                <a:ext cx="83" cy="92"/>
              </a:xfrm>
              <a:custGeom>
                <a:avLst/>
                <a:gdLst>
                  <a:gd name="T0" fmla="*/ 83 w 83"/>
                  <a:gd name="T1" fmla="*/ 0 h 92"/>
                  <a:gd name="T2" fmla="*/ 66 w 83"/>
                  <a:gd name="T3" fmla="*/ 0 h 92"/>
                  <a:gd name="T4" fmla="*/ 0 w 83"/>
                  <a:gd name="T5" fmla="*/ 90 h 92"/>
                  <a:gd name="T6" fmla="*/ 0 w 83"/>
                  <a:gd name="T7" fmla="*/ 92 h 92"/>
                  <a:gd name="T8" fmla="*/ 16 w 83"/>
                  <a:gd name="T9" fmla="*/ 92 h 92"/>
                  <a:gd name="T10" fmla="*/ 83 w 83"/>
                  <a:gd name="T11" fmla="*/ 2 h 92"/>
                  <a:gd name="T12" fmla="*/ 83 w 83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92">
                    <a:moveTo>
                      <a:pt x="83" y="0"/>
                    </a:moveTo>
                    <a:lnTo>
                      <a:pt x="66" y="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16" y="92"/>
                    </a:lnTo>
                    <a:lnTo>
                      <a:pt x="83" y="2"/>
                    </a:lnTo>
                    <a:lnTo>
                      <a:pt x="8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5" name="Freeform 502">
                <a:extLst>
                  <a:ext uri="{FF2B5EF4-FFF2-40B4-BE49-F238E27FC236}">
                    <a16:creationId xmlns:a16="http://schemas.microsoft.com/office/drawing/2014/main" id="{A65A592D-EB4B-5D69-641B-97E0E95C1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662"/>
                <a:ext cx="78" cy="73"/>
              </a:xfrm>
              <a:custGeom>
                <a:avLst/>
                <a:gdLst>
                  <a:gd name="T0" fmla="*/ 20 w 33"/>
                  <a:gd name="T1" fmla="*/ 0 h 31"/>
                  <a:gd name="T2" fmla="*/ 13 w 33"/>
                  <a:gd name="T3" fmla="*/ 0 h 31"/>
                  <a:gd name="T4" fmla="*/ 13 w 33"/>
                  <a:gd name="T5" fmla="*/ 6 h 31"/>
                  <a:gd name="T6" fmla="*/ 7 w 33"/>
                  <a:gd name="T7" fmla="*/ 7 h 31"/>
                  <a:gd name="T8" fmla="*/ 3 w 33"/>
                  <a:gd name="T9" fmla="*/ 10 h 31"/>
                  <a:gd name="T10" fmla="*/ 1 w 33"/>
                  <a:gd name="T11" fmla="*/ 13 h 31"/>
                  <a:gd name="T12" fmla="*/ 0 w 33"/>
                  <a:gd name="T13" fmla="*/ 18 h 31"/>
                  <a:gd name="T14" fmla="*/ 1 w 33"/>
                  <a:gd name="T15" fmla="*/ 23 h 31"/>
                  <a:gd name="T16" fmla="*/ 4 w 33"/>
                  <a:gd name="T17" fmla="*/ 27 h 31"/>
                  <a:gd name="T18" fmla="*/ 9 w 33"/>
                  <a:gd name="T19" fmla="*/ 30 h 31"/>
                  <a:gd name="T20" fmla="*/ 13 w 33"/>
                  <a:gd name="T21" fmla="*/ 31 h 31"/>
                  <a:gd name="T22" fmla="*/ 33 w 33"/>
                  <a:gd name="T23" fmla="*/ 31 h 31"/>
                  <a:gd name="T24" fmla="*/ 32 w 33"/>
                  <a:gd name="T25" fmla="*/ 28 h 31"/>
                  <a:gd name="T26" fmla="*/ 29 w 33"/>
                  <a:gd name="T27" fmla="*/ 24 h 31"/>
                  <a:gd name="T28" fmla="*/ 24 w 33"/>
                  <a:gd name="T29" fmla="*/ 22 h 31"/>
                  <a:gd name="T30" fmla="*/ 19 w 33"/>
                  <a:gd name="T31" fmla="*/ 19 h 31"/>
                  <a:gd name="T32" fmla="*/ 17 w 33"/>
                  <a:gd name="T33" fmla="*/ 19 h 31"/>
                  <a:gd name="T34" fmla="*/ 16 w 33"/>
                  <a:gd name="T35" fmla="*/ 17 h 31"/>
                  <a:gd name="T36" fmla="*/ 16 w 33"/>
                  <a:gd name="T37" fmla="*/ 16 h 31"/>
                  <a:gd name="T38" fmla="*/ 19 w 33"/>
                  <a:gd name="T39" fmla="*/ 15 h 31"/>
                  <a:gd name="T40" fmla="*/ 21 w 33"/>
                  <a:gd name="T41" fmla="*/ 16 h 31"/>
                  <a:gd name="T42" fmla="*/ 22 w 33"/>
                  <a:gd name="T43" fmla="*/ 18 h 31"/>
                  <a:gd name="T44" fmla="*/ 32 w 33"/>
                  <a:gd name="T45" fmla="*/ 18 h 31"/>
                  <a:gd name="T46" fmla="*/ 32 w 33"/>
                  <a:gd name="T47" fmla="*/ 9 h 31"/>
                  <a:gd name="T48" fmla="*/ 30 w 33"/>
                  <a:gd name="T49" fmla="*/ 8 h 31"/>
                  <a:gd name="T50" fmla="*/ 28 w 33"/>
                  <a:gd name="T51" fmla="*/ 7 h 31"/>
                  <a:gd name="T52" fmla="*/ 24 w 33"/>
                  <a:gd name="T53" fmla="*/ 6 h 31"/>
                  <a:gd name="T54" fmla="*/ 20 w 33"/>
                  <a:gd name="T55" fmla="*/ 6 h 31"/>
                  <a:gd name="T56" fmla="*/ 20 w 33"/>
                  <a:gd name="T5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2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6"/>
                      <a:pt x="9" y="6"/>
                      <a:pt x="7" y="7"/>
                    </a:cubicBezTo>
                    <a:cubicBezTo>
                      <a:pt x="5" y="8"/>
                      <a:pt x="4" y="9"/>
                      <a:pt x="3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20"/>
                      <a:pt x="0" y="22"/>
                      <a:pt x="1" y="23"/>
                    </a:cubicBezTo>
                    <a:cubicBezTo>
                      <a:pt x="2" y="24"/>
                      <a:pt x="3" y="26"/>
                      <a:pt x="4" y="27"/>
                    </a:cubicBezTo>
                    <a:cubicBezTo>
                      <a:pt x="5" y="28"/>
                      <a:pt x="7" y="29"/>
                      <a:pt x="9" y="30"/>
                    </a:cubicBezTo>
                    <a:cubicBezTo>
                      <a:pt x="10" y="30"/>
                      <a:pt x="11" y="31"/>
                      <a:pt x="1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29"/>
                      <a:pt x="32" y="28"/>
                    </a:cubicBezTo>
                    <a:cubicBezTo>
                      <a:pt x="31" y="27"/>
                      <a:pt x="30" y="25"/>
                      <a:pt x="29" y="24"/>
                    </a:cubicBezTo>
                    <a:cubicBezTo>
                      <a:pt x="28" y="23"/>
                      <a:pt x="26" y="22"/>
                      <a:pt x="24" y="22"/>
                    </a:cubicBezTo>
                    <a:cubicBezTo>
                      <a:pt x="23" y="21"/>
                      <a:pt x="21" y="20"/>
                      <a:pt x="19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7" y="15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6"/>
                      <a:pt x="22" y="17"/>
                      <a:pt x="2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8"/>
                      <a:pt x="31" y="8"/>
                      <a:pt x="30" y="8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7" y="7"/>
                      <a:pt x="25" y="6"/>
                      <a:pt x="24" y="6"/>
                    </a:cubicBezTo>
                    <a:cubicBezTo>
                      <a:pt x="23" y="6"/>
                      <a:pt x="22" y="6"/>
                      <a:pt x="20" y="6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6" name="Freeform 503">
                <a:extLst>
                  <a:ext uri="{FF2B5EF4-FFF2-40B4-BE49-F238E27FC236}">
                    <a16:creationId xmlns:a16="http://schemas.microsoft.com/office/drawing/2014/main" id="{3632C7C8-057E-17CE-919D-E90497CC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35"/>
                <a:ext cx="76" cy="53"/>
              </a:xfrm>
              <a:custGeom>
                <a:avLst/>
                <a:gdLst>
                  <a:gd name="T0" fmla="*/ 32 w 32"/>
                  <a:gd name="T1" fmla="*/ 0 h 22"/>
                  <a:gd name="T2" fmla="*/ 12 w 32"/>
                  <a:gd name="T3" fmla="*/ 0 h 22"/>
                  <a:gd name="T4" fmla="*/ 14 w 32"/>
                  <a:gd name="T5" fmla="*/ 1 h 22"/>
                  <a:gd name="T6" fmla="*/ 17 w 32"/>
                  <a:gd name="T7" fmla="*/ 2 h 22"/>
                  <a:gd name="T8" fmla="*/ 17 w 32"/>
                  <a:gd name="T9" fmla="*/ 4 h 22"/>
                  <a:gd name="T10" fmla="*/ 16 w 32"/>
                  <a:gd name="T11" fmla="*/ 5 h 22"/>
                  <a:gd name="T12" fmla="*/ 14 w 32"/>
                  <a:gd name="T13" fmla="*/ 6 h 22"/>
                  <a:gd name="T14" fmla="*/ 11 w 32"/>
                  <a:gd name="T15" fmla="*/ 5 h 22"/>
                  <a:gd name="T16" fmla="*/ 11 w 32"/>
                  <a:gd name="T17" fmla="*/ 3 h 22"/>
                  <a:gd name="T18" fmla="*/ 0 w 32"/>
                  <a:gd name="T19" fmla="*/ 3 h 22"/>
                  <a:gd name="T20" fmla="*/ 0 w 32"/>
                  <a:gd name="T21" fmla="*/ 13 h 22"/>
                  <a:gd name="T22" fmla="*/ 4 w 32"/>
                  <a:gd name="T23" fmla="*/ 14 h 22"/>
                  <a:gd name="T24" fmla="*/ 12 w 32"/>
                  <a:gd name="T25" fmla="*/ 16 h 22"/>
                  <a:gd name="T26" fmla="*/ 12 w 32"/>
                  <a:gd name="T27" fmla="*/ 22 h 22"/>
                  <a:gd name="T28" fmla="*/ 19 w 32"/>
                  <a:gd name="T29" fmla="*/ 22 h 22"/>
                  <a:gd name="T30" fmla="*/ 19 w 32"/>
                  <a:gd name="T31" fmla="*/ 15 h 22"/>
                  <a:gd name="T32" fmla="*/ 29 w 32"/>
                  <a:gd name="T33" fmla="*/ 12 h 22"/>
                  <a:gd name="T34" fmla="*/ 32 w 32"/>
                  <a:gd name="T35" fmla="*/ 3 h 22"/>
                  <a:gd name="T36" fmla="*/ 32 w 32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5" y="2"/>
                      <a:pt x="16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5"/>
                      <a:pt x="16" y="5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6" y="15"/>
                      <a:pt x="9" y="15"/>
                      <a:pt x="12" y="1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3" y="15"/>
                      <a:pt x="27" y="14"/>
                      <a:pt x="29" y="12"/>
                    </a:cubicBezTo>
                    <a:cubicBezTo>
                      <a:pt x="31" y="9"/>
                      <a:pt x="32" y="6"/>
                      <a:pt x="32" y="3"/>
                    </a:cubicBezTo>
                    <a:cubicBezTo>
                      <a:pt x="32" y="2"/>
                      <a:pt x="32" y="1"/>
                      <a:pt x="32" y="0"/>
                    </a:cubicBezTo>
                  </a:path>
                </a:pathLst>
              </a:custGeom>
              <a:solidFill>
                <a:srgbClr val="9B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7" name="Freeform 504">
                <a:extLst>
                  <a:ext uri="{FF2B5EF4-FFF2-40B4-BE49-F238E27FC236}">
                    <a16:creationId xmlns:a16="http://schemas.microsoft.com/office/drawing/2014/main" id="{95F75C9A-9FE1-7FD2-B9F9-C3A760500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1" y="1125"/>
                <a:ext cx="790" cy="779"/>
              </a:xfrm>
              <a:custGeom>
                <a:avLst/>
                <a:gdLst>
                  <a:gd name="T0" fmla="*/ 40 w 334"/>
                  <a:gd name="T1" fmla="*/ 88 h 328"/>
                  <a:gd name="T2" fmla="*/ 40 w 334"/>
                  <a:gd name="T3" fmla="*/ 228 h 328"/>
                  <a:gd name="T4" fmla="*/ 167 w 334"/>
                  <a:gd name="T5" fmla="*/ 0 h 328"/>
                  <a:gd name="T6" fmla="*/ 163 w 334"/>
                  <a:gd name="T7" fmla="*/ 38 h 328"/>
                  <a:gd name="T8" fmla="*/ 149 w 334"/>
                  <a:gd name="T9" fmla="*/ 53 h 328"/>
                  <a:gd name="T10" fmla="*/ 66 w 334"/>
                  <a:gd name="T11" fmla="*/ 50 h 328"/>
                  <a:gd name="T12" fmla="*/ 42 w 334"/>
                  <a:gd name="T13" fmla="*/ 34 h 328"/>
                  <a:gd name="T14" fmla="*/ 42 w 334"/>
                  <a:gd name="T15" fmla="*/ 15 h 328"/>
                  <a:gd name="T16" fmla="*/ 30 w 334"/>
                  <a:gd name="T17" fmla="*/ 22 h 328"/>
                  <a:gd name="T18" fmla="*/ 37 w 334"/>
                  <a:gd name="T19" fmla="*/ 70 h 328"/>
                  <a:gd name="T20" fmla="*/ 36 w 334"/>
                  <a:gd name="T21" fmla="*/ 86 h 328"/>
                  <a:gd name="T22" fmla="*/ 0 w 334"/>
                  <a:gd name="T23" fmla="*/ 228 h 328"/>
                  <a:gd name="T24" fmla="*/ 12 w 334"/>
                  <a:gd name="T25" fmla="*/ 242 h 328"/>
                  <a:gd name="T26" fmla="*/ 24 w 334"/>
                  <a:gd name="T27" fmla="*/ 249 h 328"/>
                  <a:gd name="T28" fmla="*/ 55 w 334"/>
                  <a:gd name="T29" fmla="*/ 249 h 328"/>
                  <a:gd name="T30" fmla="*/ 67 w 334"/>
                  <a:gd name="T31" fmla="*/ 242 h 328"/>
                  <a:gd name="T32" fmla="*/ 79 w 334"/>
                  <a:gd name="T33" fmla="*/ 228 h 328"/>
                  <a:gd name="T34" fmla="*/ 43 w 334"/>
                  <a:gd name="T35" fmla="*/ 86 h 328"/>
                  <a:gd name="T36" fmla="*/ 42 w 334"/>
                  <a:gd name="T37" fmla="*/ 70 h 328"/>
                  <a:gd name="T38" fmla="*/ 68 w 334"/>
                  <a:gd name="T39" fmla="*/ 63 h 328"/>
                  <a:gd name="T40" fmla="*/ 162 w 334"/>
                  <a:gd name="T41" fmla="*/ 88 h 328"/>
                  <a:gd name="T42" fmla="*/ 163 w 334"/>
                  <a:gd name="T43" fmla="*/ 103 h 328"/>
                  <a:gd name="T44" fmla="*/ 157 w 334"/>
                  <a:gd name="T45" fmla="*/ 183 h 328"/>
                  <a:gd name="T46" fmla="*/ 155 w 334"/>
                  <a:gd name="T47" fmla="*/ 226 h 328"/>
                  <a:gd name="T48" fmla="*/ 155 w 334"/>
                  <a:gd name="T49" fmla="*/ 279 h 328"/>
                  <a:gd name="T50" fmla="*/ 162 w 334"/>
                  <a:gd name="T51" fmla="*/ 296 h 328"/>
                  <a:gd name="T52" fmla="*/ 116 w 334"/>
                  <a:gd name="T53" fmla="*/ 316 h 328"/>
                  <a:gd name="T54" fmla="*/ 129 w 334"/>
                  <a:gd name="T55" fmla="*/ 328 h 328"/>
                  <a:gd name="T56" fmla="*/ 205 w 334"/>
                  <a:gd name="T57" fmla="*/ 328 h 328"/>
                  <a:gd name="T58" fmla="*/ 218 w 334"/>
                  <a:gd name="T59" fmla="*/ 316 h 328"/>
                  <a:gd name="T60" fmla="*/ 172 w 334"/>
                  <a:gd name="T61" fmla="*/ 296 h 328"/>
                  <a:gd name="T62" fmla="*/ 179 w 334"/>
                  <a:gd name="T63" fmla="*/ 279 h 328"/>
                  <a:gd name="T64" fmla="*/ 179 w 334"/>
                  <a:gd name="T65" fmla="*/ 226 h 328"/>
                  <a:gd name="T66" fmla="*/ 176 w 334"/>
                  <a:gd name="T67" fmla="*/ 183 h 328"/>
                  <a:gd name="T68" fmla="*/ 171 w 334"/>
                  <a:gd name="T69" fmla="*/ 103 h 328"/>
                  <a:gd name="T70" fmla="*/ 170 w 334"/>
                  <a:gd name="T71" fmla="*/ 88 h 328"/>
                  <a:gd name="T72" fmla="*/ 174 w 334"/>
                  <a:gd name="T73" fmla="*/ 87 h 328"/>
                  <a:gd name="T74" fmla="*/ 178 w 334"/>
                  <a:gd name="T75" fmla="*/ 86 h 328"/>
                  <a:gd name="T76" fmla="*/ 181 w 334"/>
                  <a:gd name="T77" fmla="*/ 83 h 328"/>
                  <a:gd name="T78" fmla="*/ 183 w 334"/>
                  <a:gd name="T79" fmla="*/ 81 h 328"/>
                  <a:gd name="T80" fmla="*/ 184 w 334"/>
                  <a:gd name="T81" fmla="*/ 80 h 328"/>
                  <a:gd name="T82" fmla="*/ 279 w 334"/>
                  <a:gd name="T83" fmla="*/ 106 h 328"/>
                  <a:gd name="T84" fmla="*/ 301 w 334"/>
                  <a:gd name="T85" fmla="*/ 126 h 328"/>
                  <a:gd name="T86" fmla="*/ 300 w 334"/>
                  <a:gd name="T87" fmla="*/ 141 h 328"/>
                  <a:gd name="T88" fmla="*/ 277 w 334"/>
                  <a:gd name="T89" fmla="*/ 257 h 328"/>
                  <a:gd name="T90" fmla="*/ 330 w 334"/>
                  <a:gd name="T91" fmla="*/ 257 h 328"/>
                  <a:gd name="T92" fmla="*/ 307 w 334"/>
                  <a:gd name="T93" fmla="*/ 141 h 328"/>
                  <a:gd name="T94" fmla="*/ 306 w 334"/>
                  <a:gd name="T95" fmla="*/ 126 h 328"/>
                  <a:gd name="T96" fmla="*/ 313 w 334"/>
                  <a:gd name="T97" fmla="*/ 82 h 328"/>
                  <a:gd name="T98" fmla="*/ 304 w 334"/>
                  <a:gd name="T99" fmla="*/ 70 h 328"/>
                  <a:gd name="T100" fmla="*/ 299 w 334"/>
                  <a:gd name="T101" fmla="*/ 89 h 328"/>
                  <a:gd name="T102" fmla="*/ 269 w 334"/>
                  <a:gd name="T103" fmla="*/ 93 h 328"/>
                  <a:gd name="T104" fmla="*/ 172 w 334"/>
                  <a:gd name="T105" fmla="*/ 44 h 328"/>
                  <a:gd name="T106" fmla="*/ 171 w 334"/>
                  <a:gd name="T107" fmla="*/ 38 h 328"/>
                  <a:gd name="T108" fmla="*/ 167 w 334"/>
                  <a:gd name="T109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4" h="328">
                    <a:moveTo>
                      <a:pt x="7" y="228"/>
                    </a:moveTo>
                    <a:cubicBezTo>
                      <a:pt x="40" y="88"/>
                      <a:pt x="40" y="88"/>
                      <a:pt x="40" y="88"/>
                    </a:cubicBezTo>
                    <a:cubicBezTo>
                      <a:pt x="72" y="228"/>
                      <a:pt x="72" y="228"/>
                      <a:pt x="72" y="228"/>
                    </a:cubicBezTo>
                    <a:cubicBezTo>
                      <a:pt x="40" y="228"/>
                      <a:pt x="40" y="228"/>
                      <a:pt x="40" y="228"/>
                    </a:cubicBezTo>
                    <a:cubicBezTo>
                      <a:pt x="7" y="228"/>
                      <a:pt x="7" y="228"/>
                      <a:pt x="7" y="228"/>
                    </a:cubicBezTo>
                    <a:moveTo>
                      <a:pt x="167" y="0"/>
                    </a:moveTo>
                    <a:cubicBezTo>
                      <a:pt x="167" y="0"/>
                      <a:pt x="155" y="18"/>
                      <a:pt x="155" y="25"/>
                    </a:cubicBezTo>
                    <a:cubicBezTo>
                      <a:pt x="155" y="31"/>
                      <a:pt x="158" y="36"/>
                      <a:pt x="163" y="38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57" y="45"/>
                      <a:pt x="152" y="49"/>
                      <a:pt x="149" y="53"/>
                    </a:cubicBezTo>
                    <a:cubicBezTo>
                      <a:pt x="140" y="54"/>
                      <a:pt x="130" y="54"/>
                      <a:pt x="119" y="54"/>
                    </a:cubicBezTo>
                    <a:cubicBezTo>
                      <a:pt x="100" y="54"/>
                      <a:pt x="79" y="53"/>
                      <a:pt x="66" y="50"/>
                    </a:cubicBezTo>
                    <a:cubicBezTo>
                      <a:pt x="51" y="47"/>
                      <a:pt x="45" y="42"/>
                      <a:pt x="42" y="38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5" y="33"/>
                      <a:pt x="48" y="30"/>
                      <a:pt x="49" y="26"/>
                    </a:cubicBezTo>
                    <a:cubicBezTo>
                      <a:pt x="50" y="21"/>
                      <a:pt x="47" y="16"/>
                      <a:pt x="42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35" y="15"/>
                      <a:pt x="31" y="18"/>
                      <a:pt x="30" y="22"/>
                    </a:cubicBezTo>
                    <a:cubicBezTo>
                      <a:pt x="28" y="31"/>
                      <a:pt x="29" y="40"/>
                      <a:pt x="37" y="49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4" y="71"/>
                      <a:pt x="31" y="74"/>
                      <a:pt x="31" y="78"/>
                    </a:cubicBezTo>
                    <a:cubicBezTo>
                      <a:pt x="31" y="82"/>
                      <a:pt x="33" y="84"/>
                      <a:pt x="36" y="86"/>
                    </a:cubicBezTo>
                    <a:cubicBezTo>
                      <a:pt x="2" y="228"/>
                      <a:pt x="2" y="228"/>
                      <a:pt x="2" y="228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37"/>
                      <a:pt x="5" y="242"/>
                      <a:pt x="12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4" y="246"/>
                      <a:pt x="19" y="249"/>
                      <a:pt x="24" y="249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55" y="249"/>
                      <a:pt x="55" y="249"/>
                      <a:pt x="55" y="249"/>
                    </a:cubicBezTo>
                    <a:cubicBezTo>
                      <a:pt x="60" y="249"/>
                      <a:pt x="65" y="246"/>
                      <a:pt x="67" y="242"/>
                    </a:cubicBezTo>
                    <a:cubicBezTo>
                      <a:pt x="67" y="242"/>
                      <a:pt x="67" y="242"/>
                      <a:pt x="67" y="242"/>
                    </a:cubicBezTo>
                    <a:cubicBezTo>
                      <a:pt x="74" y="242"/>
                      <a:pt x="79" y="237"/>
                      <a:pt x="79" y="230"/>
                    </a:cubicBezTo>
                    <a:cubicBezTo>
                      <a:pt x="79" y="228"/>
                      <a:pt x="79" y="228"/>
                      <a:pt x="79" y="228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6" y="84"/>
                      <a:pt x="48" y="82"/>
                      <a:pt x="48" y="78"/>
                    </a:cubicBezTo>
                    <a:cubicBezTo>
                      <a:pt x="48" y="74"/>
                      <a:pt x="45" y="71"/>
                      <a:pt x="42" y="70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8" y="57"/>
                      <a:pt x="56" y="61"/>
                      <a:pt x="68" y="63"/>
                    </a:cubicBezTo>
                    <a:cubicBezTo>
                      <a:pt x="90" y="68"/>
                      <a:pt x="124" y="71"/>
                      <a:pt x="146" y="73"/>
                    </a:cubicBezTo>
                    <a:cubicBezTo>
                      <a:pt x="148" y="80"/>
                      <a:pt x="154" y="86"/>
                      <a:pt x="162" y="88"/>
                    </a:cubicBezTo>
                    <a:cubicBezTo>
                      <a:pt x="163" y="88"/>
                      <a:pt x="163" y="88"/>
                      <a:pt x="164" y="88"/>
                    </a:cubicBezTo>
                    <a:cubicBezTo>
                      <a:pt x="163" y="92"/>
                      <a:pt x="163" y="97"/>
                      <a:pt x="163" y="103"/>
                    </a:cubicBezTo>
                    <a:cubicBezTo>
                      <a:pt x="162" y="114"/>
                      <a:pt x="161" y="126"/>
                      <a:pt x="160" y="140"/>
                    </a:cubicBezTo>
                    <a:cubicBezTo>
                      <a:pt x="159" y="154"/>
                      <a:pt x="159" y="168"/>
                      <a:pt x="157" y="183"/>
                    </a:cubicBezTo>
                    <a:cubicBezTo>
                      <a:pt x="157" y="190"/>
                      <a:pt x="156" y="198"/>
                      <a:pt x="156" y="205"/>
                    </a:cubicBezTo>
                    <a:cubicBezTo>
                      <a:pt x="155" y="212"/>
                      <a:pt x="155" y="219"/>
                      <a:pt x="155" y="226"/>
                    </a:cubicBezTo>
                    <a:cubicBezTo>
                      <a:pt x="154" y="240"/>
                      <a:pt x="154" y="253"/>
                      <a:pt x="154" y="264"/>
                    </a:cubicBezTo>
                    <a:cubicBezTo>
                      <a:pt x="154" y="269"/>
                      <a:pt x="154" y="274"/>
                      <a:pt x="155" y="279"/>
                    </a:cubicBezTo>
                    <a:cubicBezTo>
                      <a:pt x="155" y="283"/>
                      <a:pt x="157" y="287"/>
                      <a:pt x="158" y="290"/>
                    </a:cubicBezTo>
                    <a:cubicBezTo>
                      <a:pt x="160" y="292"/>
                      <a:pt x="161" y="294"/>
                      <a:pt x="162" y="296"/>
                    </a:cubicBezTo>
                    <a:cubicBezTo>
                      <a:pt x="146" y="297"/>
                      <a:pt x="132" y="305"/>
                      <a:pt x="129" y="316"/>
                    </a:cubicBezTo>
                    <a:cubicBezTo>
                      <a:pt x="116" y="316"/>
                      <a:pt x="116" y="316"/>
                      <a:pt x="116" y="316"/>
                    </a:cubicBezTo>
                    <a:cubicBezTo>
                      <a:pt x="116" y="328"/>
                      <a:pt x="116" y="328"/>
                      <a:pt x="116" y="328"/>
                    </a:cubicBezTo>
                    <a:cubicBezTo>
                      <a:pt x="129" y="328"/>
                      <a:pt x="129" y="328"/>
                      <a:pt x="129" y="328"/>
                    </a:cubicBezTo>
                    <a:cubicBezTo>
                      <a:pt x="167" y="328"/>
                      <a:pt x="167" y="328"/>
                      <a:pt x="167" y="328"/>
                    </a:cubicBezTo>
                    <a:cubicBezTo>
                      <a:pt x="205" y="328"/>
                      <a:pt x="205" y="328"/>
                      <a:pt x="205" y="328"/>
                    </a:cubicBezTo>
                    <a:cubicBezTo>
                      <a:pt x="218" y="328"/>
                      <a:pt x="218" y="328"/>
                      <a:pt x="218" y="328"/>
                    </a:cubicBezTo>
                    <a:cubicBezTo>
                      <a:pt x="218" y="316"/>
                      <a:pt x="218" y="316"/>
                      <a:pt x="218" y="316"/>
                    </a:cubicBezTo>
                    <a:cubicBezTo>
                      <a:pt x="205" y="316"/>
                      <a:pt x="205" y="316"/>
                      <a:pt x="205" y="316"/>
                    </a:cubicBezTo>
                    <a:cubicBezTo>
                      <a:pt x="202" y="305"/>
                      <a:pt x="188" y="297"/>
                      <a:pt x="172" y="296"/>
                    </a:cubicBezTo>
                    <a:cubicBezTo>
                      <a:pt x="173" y="294"/>
                      <a:pt x="174" y="292"/>
                      <a:pt x="175" y="290"/>
                    </a:cubicBezTo>
                    <a:cubicBezTo>
                      <a:pt x="177" y="287"/>
                      <a:pt x="179" y="283"/>
                      <a:pt x="179" y="279"/>
                    </a:cubicBezTo>
                    <a:cubicBezTo>
                      <a:pt x="179" y="274"/>
                      <a:pt x="180" y="269"/>
                      <a:pt x="180" y="264"/>
                    </a:cubicBezTo>
                    <a:cubicBezTo>
                      <a:pt x="180" y="253"/>
                      <a:pt x="180" y="240"/>
                      <a:pt x="179" y="226"/>
                    </a:cubicBezTo>
                    <a:cubicBezTo>
                      <a:pt x="179" y="219"/>
                      <a:pt x="179" y="212"/>
                      <a:pt x="178" y="205"/>
                    </a:cubicBezTo>
                    <a:cubicBezTo>
                      <a:pt x="178" y="198"/>
                      <a:pt x="177" y="190"/>
                      <a:pt x="176" y="183"/>
                    </a:cubicBezTo>
                    <a:cubicBezTo>
                      <a:pt x="175" y="168"/>
                      <a:pt x="174" y="154"/>
                      <a:pt x="174" y="140"/>
                    </a:cubicBezTo>
                    <a:cubicBezTo>
                      <a:pt x="173" y="126"/>
                      <a:pt x="172" y="114"/>
                      <a:pt x="171" y="103"/>
                    </a:cubicBezTo>
                    <a:cubicBezTo>
                      <a:pt x="171" y="97"/>
                      <a:pt x="170" y="92"/>
                      <a:pt x="170" y="88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2" y="88"/>
                      <a:pt x="173" y="87"/>
                      <a:pt x="174" y="87"/>
                    </a:cubicBezTo>
                    <a:cubicBezTo>
                      <a:pt x="175" y="87"/>
                      <a:pt x="175" y="87"/>
                      <a:pt x="175" y="87"/>
                    </a:cubicBezTo>
                    <a:cubicBezTo>
                      <a:pt x="176" y="87"/>
                      <a:pt x="177" y="86"/>
                      <a:pt x="178" y="86"/>
                    </a:cubicBezTo>
                    <a:cubicBezTo>
                      <a:pt x="178" y="85"/>
                      <a:pt x="178" y="85"/>
                      <a:pt x="178" y="85"/>
                    </a:cubicBezTo>
                    <a:cubicBezTo>
                      <a:pt x="179" y="85"/>
                      <a:pt x="180" y="84"/>
                      <a:pt x="181" y="83"/>
                    </a:cubicBezTo>
                    <a:cubicBezTo>
                      <a:pt x="181" y="83"/>
                      <a:pt x="181" y="83"/>
                      <a:pt x="181" y="83"/>
                    </a:cubicBezTo>
                    <a:cubicBezTo>
                      <a:pt x="182" y="83"/>
                      <a:pt x="183" y="82"/>
                      <a:pt x="183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0"/>
                      <a:pt x="184" y="80"/>
                      <a:pt x="184" y="80"/>
                    </a:cubicBezTo>
                    <a:cubicBezTo>
                      <a:pt x="204" y="88"/>
                      <a:pt x="239" y="99"/>
                      <a:pt x="262" y="104"/>
                    </a:cubicBezTo>
                    <a:cubicBezTo>
                      <a:pt x="268" y="106"/>
                      <a:pt x="274" y="106"/>
                      <a:pt x="279" y="106"/>
                    </a:cubicBezTo>
                    <a:cubicBezTo>
                      <a:pt x="289" y="106"/>
                      <a:pt x="296" y="104"/>
                      <a:pt x="301" y="100"/>
                    </a:cubicBezTo>
                    <a:cubicBezTo>
                      <a:pt x="301" y="126"/>
                      <a:pt x="301" y="126"/>
                      <a:pt x="301" y="126"/>
                    </a:cubicBezTo>
                    <a:cubicBezTo>
                      <a:pt x="298" y="127"/>
                      <a:pt x="295" y="130"/>
                      <a:pt x="295" y="134"/>
                    </a:cubicBezTo>
                    <a:cubicBezTo>
                      <a:pt x="295" y="137"/>
                      <a:pt x="297" y="140"/>
                      <a:pt x="300" y="141"/>
                    </a:cubicBezTo>
                    <a:cubicBezTo>
                      <a:pt x="273" y="257"/>
                      <a:pt x="273" y="257"/>
                      <a:pt x="273" y="257"/>
                    </a:cubicBezTo>
                    <a:cubicBezTo>
                      <a:pt x="277" y="257"/>
                      <a:pt x="277" y="257"/>
                      <a:pt x="277" y="257"/>
                    </a:cubicBezTo>
                    <a:cubicBezTo>
                      <a:pt x="304" y="144"/>
                      <a:pt x="304" y="144"/>
                      <a:pt x="304" y="144"/>
                    </a:cubicBezTo>
                    <a:cubicBezTo>
                      <a:pt x="330" y="257"/>
                      <a:pt x="330" y="257"/>
                      <a:pt x="330" y="257"/>
                    </a:cubicBezTo>
                    <a:cubicBezTo>
                      <a:pt x="334" y="257"/>
                      <a:pt x="334" y="257"/>
                      <a:pt x="334" y="257"/>
                    </a:cubicBezTo>
                    <a:cubicBezTo>
                      <a:pt x="307" y="141"/>
                      <a:pt x="307" y="141"/>
                      <a:pt x="307" y="141"/>
                    </a:cubicBezTo>
                    <a:cubicBezTo>
                      <a:pt x="310" y="140"/>
                      <a:pt x="312" y="137"/>
                      <a:pt x="312" y="134"/>
                    </a:cubicBezTo>
                    <a:cubicBezTo>
                      <a:pt x="312" y="130"/>
                      <a:pt x="309" y="127"/>
                      <a:pt x="306" y="126"/>
                    </a:cubicBezTo>
                    <a:cubicBezTo>
                      <a:pt x="306" y="96"/>
                      <a:pt x="306" y="96"/>
                      <a:pt x="306" y="96"/>
                    </a:cubicBezTo>
                    <a:cubicBezTo>
                      <a:pt x="310" y="92"/>
                      <a:pt x="312" y="87"/>
                      <a:pt x="313" y="82"/>
                    </a:cubicBezTo>
                    <a:cubicBezTo>
                      <a:pt x="314" y="77"/>
                      <a:pt x="311" y="72"/>
                      <a:pt x="306" y="71"/>
                    </a:cubicBezTo>
                    <a:cubicBezTo>
                      <a:pt x="305" y="71"/>
                      <a:pt x="304" y="70"/>
                      <a:pt x="304" y="70"/>
                    </a:cubicBezTo>
                    <a:cubicBezTo>
                      <a:pt x="299" y="70"/>
                      <a:pt x="295" y="74"/>
                      <a:pt x="294" y="78"/>
                    </a:cubicBezTo>
                    <a:cubicBezTo>
                      <a:pt x="293" y="82"/>
                      <a:pt x="295" y="87"/>
                      <a:pt x="299" y="89"/>
                    </a:cubicBezTo>
                    <a:cubicBezTo>
                      <a:pt x="297" y="92"/>
                      <a:pt x="292" y="95"/>
                      <a:pt x="283" y="95"/>
                    </a:cubicBezTo>
                    <a:cubicBezTo>
                      <a:pt x="279" y="95"/>
                      <a:pt x="274" y="94"/>
                      <a:pt x="269" y="93"/>
                    </a:cubicBezTo>
                    <a:cubicBezTo>
                      <a:pt x="247" y="88"/>
                      <a:pt x="210" y="71"/>
                      <a:pt x="188" y="61"/>
                    </a:cubicBezTo>
                    <a:cubicBezTo>
                      <a:pt x="187" y="53"/>
                      <a:pt x="180" y="46"/>
                      <a:pt x="172" y="44"/>
                    </a:cubicBezTo>
                    <a:cubicBezTo>
                      <a:pt x="171" y="44"/>
                      <a:pt x="171" y="44"/>
                      <a:pt x="171" y="44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6" y="36"/>
                      <a:pt x="179" y="31"/>
                      <a:pt x="179" y="25"/>
                    </a:cubicBezTo>
                    <a:cubicBezTo>
                      <a:pt x="179" y="18"/>
                      <a:pt x="167" y="0"/>
                      <a:pt x="167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8" name="Freeform 505">
                <a:extLst>
                  <a:ext uri="{FF2B5EF4-FFF2-40B4-BE49-F238E27FC236}">
                    <a16:creationId xmlns:a16="http://schemas.microsoft.com/office/drawing/2014/main" id="{5F57D4F7-D89B-9F30-653D-9525BEE2D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735"/>
                <a:ext cx="187" cy="112"/>
              </a:xfrm>
              <a:custGeom>
                <a:avLst/>
                <a:gdLst>
                  <a:gd name="T0" fmla="*/ 70 w 79"/>
                  <a:gd name="T1" fmla="*/ 0 h 47"/>
                  <a:gd name="T2" fmla="*/ 66 w 79"/>
                  <a:gd name="T3" fmla="*/ 0 h 47"/>
                  <a:gd name="T4" fmla="*/ 72 w 79"/>
                  <a:gd name="T5" fmla="*/ 27 h 47"/>
                  <a:gd name="T6" fmla="*/ 40 w 79"/>
                  <a:gd name="T7" fmla="*/ 27 h 47"/>
                  <a:gd name="T8" fmla="*/ 7 w 79"/>
                  <a:gd name="T9" fmla="*/ 27 h 47"/>
                  <a:gd name="T10" fmla="*/ 13 w 79"/>
                  <a:gd name="T11" fmla="*/ 0 h 47"/>
                  <a:gd name="T12" fmla="*/ 9 w 79"/>
                  <a:gd name="T13" fmla="*/ 0 h 47"/>
                  <a:gd name="T14" fmla="*/ 2 w 79"/>
                  <a:gd name="T15" fmla="*/ 27 h 47"/>
                  <a:gd name="T16" fmla="*/ 0 w 79"/>
                  <a:gd name="T17" fmla="*/ 27 h 47"/>
                  <a:gd name="T18" fmla="*/ 0 w 79"/>
                  <a:gd name="T19" fmla="*/ 29 h 47"/>
                  <a:gd name="T20" fmla="*/ 12 w 79"/>
                  <a:gd name="T21" fmla="*/ 41 h 47"/>
                  <a:gd name="T22" fmla="*/ 12 w 79"/>
                  <a:gd name="T23" fmla="*/ 41 h 47"/>
                  <a:gd name="T24" fmla="*/ 24 w 79"/>
                  <a:gd name="T25" fmla="*/ 47 h 47"/>
                  <a:gd name="T26" fmla="*/ 40 w 79"/>
                  <a:gd name="T27" fmla="*/ 47 h 47"/>
                  <a:gd name="T28" fmla="*/ 55 w 79"/>
                  <a:gd name="T29" fmla="*/ 47 h 47"/>
                  <a:gd name="T30" fmla="*/ 67 w 79"/>
                  <a:gd name="T31" fmla="*/ 41 h 47"/>
                  <a:gd name="T32" fmla="*/ 67 w 79"/>
                  <a:gd name="T33" fmla="*/ 41 h 47"/>
                  <a:gd name="T34" fmla="*/ 79 w 79"/>
                  <a:gd name="T35" fmla="*/ 29 h 47"/>
                  <a:gd name="T36" fmla="*/ 79 w 79"/>
                  <a:gd name="T37" fmla="*/ 27 h 47"/>
                  <a:gd name="T38" fmla="*/ 77 w 79"/>
                  <a:gd name="T39" fmla="*/ 27 h 47"/>
                  <a:gd name="T40" fmla="*/ 70 w 79"/>
                  <a:gd name="T4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7">
                    <a:moveTo>
                      <a:pt x="70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6"/>
                      <a:pt x="5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4" y="45"/>
                      <a:pt x="19" y="47"/>
                      <a:pt x="24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7"/>
                      <a:pt x="65" y="45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4" y="41"/>
                      <a:pt x="79" y="36"/>
                      <a:pt x="79" y="29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9B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9" name="Freeform 506">
                <a:extLst>
                  <a:ext uri="{FF2B5EF4-FFF2-40B4-BE49-F238E27FC236}">
                    <a16:creationId xmlns:a16="http://schemas.microsoft.com/office/drawing/2014/main" id="{21B778B3-0E67-92A0-6B87-E1448EF2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296"/>
                <a:ext cx="95" cy="373"/>
              </a:xfrm>
              <a:custGeom>
                <a:avLst/>
                <a:gdLst>
                  <a:gd name="T0" fmla="*/ 38 w 40"/>
                  <a:gd name="T1" fmla="*/ 157 h 157"/>
                  <a:gd name="T2" fmla="*/ 36 w 40"/>
                  <a:gd name="T3" fmla="*/ 156 h 157"/>
                  <a:gd name="T4" fmla="*/ 0 w 40"/>
                  <a:gd name="T5" fmla="*/ 3 h 157"/>
                  <a:gd name="T6" fmla="*/ 2 w 40"/>
                  <a:gd name="T7" fmla="*/ 0 h 157"/>
                  <a:gd name="T8" fmla="*/ 5 w 40"/>
                  <a:gd name="T9" fmla="*/ 2 h 157"/>
                  <a:gd name="T10" fmla="*/ 40 w 40"/>
                  <a:gd name="T11" fmla="*/ 155 h 157"/>
                  <a:gd name="T12" fmla="*/ 38 w 40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57">
                    <a:moveTo>
                      <a:pt x="38" y="157"/>
                    </a:moveTo>
                    <a:cubicBezTo>
                      <a:pt x="37" y="157"/>
                      <a:pt x="36" y="157"/>
                      <a:pt x="36" y="15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0" y="155"/>
                      <a:pt x="40" y="155"/>
                      <a:pt x="40" y="155"/>
                    </a:cubicBezTo>
                    <a:cubicBezTo>
                      <a:pt x="40" y="156"/>
                      <a:pt x="40" y="157"/>
                      <a:pt x="38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0" name="Freeform 507">
                <a:extLst>
                  <a:ext uri="{FF2B5EF4-FFF2-40B4-BE49-F238E27FC236}">
                    <a16:creationId xmlns:a16="http://schemas.microsoft.com/office/drawing/2014/main" id="{A3C579F6-CF18-B9AD-F573-F5FA92342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296"/>
                <a:ext cx="95" cy="373"/>
              </a:xfrm>
              <a:custGeom>
                <a:avLst/>
                <a:gdLst>
                  <a:gd name="T0" fmla="*/ 2 w 40"/>
                  <a:gd name="T1" fmla="*/ 157 h 157"/>
                  <a:gd name="T2" fmla="*/ 2 w 40"/>
                  <a:gd name="T3" fmla="*/ 157 h 157"/>
                  <a:gd name="T4" fmla="*/ 0 w 40"/>
                  <a:gd name="T5" fmla="*/ 155 h 157"/>
                  <a:gd name="T6" fmla="*/ 35 w 40"/>
                  <a:gd name="T7" fmla="*/ 2 h 157"/>
                  <a:gd name="T8" fmla="*/ 38 w 40"/>
                  <a:gd name="T9" fmla="*/ 0 h 157"/>
                  <a:gd name="T10" fmla="*/ 40 w 40"/>
                  <a:gd name="T11" fmla="*/ 3 h 157"/>
                  <a:gd name="T12" fmla="*/ 4 w 40"/>
                  <a:gd name="T13" fmla="*/ 156 h 157"/>
                  <a:gd name="T14" fmla="*/ 2 w 40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57">
                    <a:moveTo>
                      <a:pt x="2" y="157"/>
                    </a:moveTo>
                    <a:cubicBezTo>
                      <a:pt x="2" y="157"/>
                      <a:pt x="2" y="157"/>
                      <a:pt x="2" y="157"/>
                    </a:cubicBezTo>
                    <a:cubicBezTo>
                      <a:pt x="0" y="157"/>
                      <a:pt x="0" y="156"/>
                      <a:pt x="0" y="155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39" y="0"/>
                      <a:pt x="40" y="2"/>
                      <a:pt x="40" y="3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7"/>
                      <a:pt x="3" y="157"/>
                      <a:pt x="2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1" name="Freeform 508">
                <a:extLst>
                  <a:ext uri="{FF2B5EF4-FFF2-40B4-BE49-F238E27FC236}">
                    <a16:creationId xmlns:a16="http://schemas.microsoft.com/office/drawing/2014/main" id="{AFCB29E9-444B-4CCE-AD72-301810799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29"/>
                <a:ext cx="95" cy="373"/>
              </a:xfrm>
              <a:custGeom>
                <a:avLst/>
                <a:gdLst>
                  <a:gd name="T0" fmla="*/ 38 w 40"/>
                  <a:gd name="T1" fmla="*/ 157 h 157"/>
                  <a:gd name="T2" fmla="*/ 36 w 40"/>
                  <a:gd name="T3" fmla="*/ 156 h 157"/>
                  <a:gd name="T4" fmla="*/ 0 w 40"/>
                  <a:gd name="T5" fmla="*/ 3 h 157"/>
                  <a:gd name="T6" fmla="*/ 2 w 40"/>
                  <a:gd name="T7" fmla="*/ 0 h 157"/>
                  <a:gd name="T8" fmla="*/ 5 w 40"/>
                  <a:gd name="T9" fmla="*/ 2 h 157"/>
                  <a:gd name="T10" fmla="*/ 40 w 40"/>
                  <a:gd name="T11" fmla="*/ 155 h 157"/>
                  <a:gd name="T12" fmla="*/ 38 w 40"/>
                  <a:gd name="T13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57">
                    <a:moveTo>
                      <a:pt x="38" y="157"/>
                    </a:moveTo>
                    <a:cubicBezTo>
                      <a:pt x="37" y="157"/>
                      <a:pt x="36" y="157"/>
                      <a:pt x="36" y="15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40" y="155"/>
                      <a:pt x="40" y="155"/>
                      <a:pt x="40" y="155"/>
                    </a:cubicBezTo>
                    <a:cubicBezTo>
                      <a:pt x="40" y="156"/>
                      <a:pt x="40" y="157"/>
                      <a:pt x="38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2" name="Freeform 509">
                <a:extLst>
                  <a:ext uri="{FF2B5EF4-FFF2-40B4-BE49-F238E27FC236}">
                    <a16:creationId xmlns:a16="http://schemas.microsoft.com/office/drawing/2014/main" id="{556A0D8F-4279-A28D-55FF-5F60BC75D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29"/>
                <a:ext cx="94" cy="373"/>
              </a:xfrm>
              <a:custGeom>
                <a:avLst/>
                <a:gdLst>
                  <a:gd name="T0" fmla="*/ 2 w 40"/>
                  <a:gd name="T1" fmla="*/ 157 h 157"/>
                  <a:gd name="T2" fmla="*/ 2 w 40"/>
                  <a:gd name="T3" fmla="*/ 157 h 157"/>
                  <a:gd name="T4" fmla="*/ 0 w 40"/>
                  <a:gd name="T5" fmla="*/ 155 h 157"/>
                  <a:gd name="T6" fmla="*/ 35 w 40"/>
                  <a:gd name="T7" fmla="*/ 2 h 157"/>
                  <a:gd name="T8" fmla="*/ 38 w 40"/>
                  <a:gd name="T9" fmla="*/ 0 h 157"/>
                  <a:gd name="T10" fmla="*/ 40 w 40"/>
                  <a:gd name="T11" fmla="*/ 3 h 157"/>
                  <a:gd name="T12" fmla="*/ 4 w 40"/>
                  <a:gd name="T13" fmla="*/ 156 h 157"/>
                  <a:gd name="T14" fmla="*/ 2 w 40"/>
                  <a:gd name="T1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57">
                    <a:moveTo>
                      <a:pt x="2" y="157"/>
                    </a:moveTo>
                    <a:cubicBezTo>
                      <a:pt x="2" y="157"/>
                      <a:pt x="2" y="157"/>
                      <a:pt x="2" y="157"/>
                    </a:cubicBezTo>
                    <a:cubicBezTo>
                      <a:pt x="0" y="157"/>
                      <a:pt x="0" y="156"/>
                      <a:pt x="0" y="155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0"/>
                      <a:pt x="37" y="0"/>
                      <a:pt x="38" y="0"/>
                    </a:cubicBezTo>
                    <a:cubicBezTo>
                      <a:pt x="39" y="0"/>
                      <a:pt x="40" y="1"/>
                      <a:pt x="40" y="3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7"/>
                      <a:pt x="3" y="157"/>
                      <a:pt x="2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3" name="Freeform 510">
                <a:extLst>
                  <a:ext uri="{FF2B5EF4-FFF2-40B4-BE49-F238E27FC236}">
                    <a16:creationId xmlns:a16="http://schemas.microsoft.com/office/drawing/2014/main" id="{09D5A9EB-F2F4-DF7A-07CB-271972A7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215"/>
                <a:ext cx="113" cy="114"/>
              </a:xfrm>
              <a:custGeom>
                <a:avLst/>
                <a:gdLst>
                  <a:gd name="T0" fmla="*/ 46 w 48"/>
                  <a:gd name="T1" fmla="*/ 29 h 48"/>
                  <a:gd name="T2" fmla="*/ 19 w 48"/>
                  <a:gd name="T3" fmla="*/ 46 h 48"/>
                  <a:gd name="T4" fmla="*/ 2 w 48"/>
                  <a:gd name="T5" fmla="*/ 19 h 48"/>
                  <a:gd name="T6" fmla="*/ 28 w 48"/>
                  <a:gd name="T7" fmla="*/ 2 h 48"/>
                  <a:gd name="T8" fmla="*/ 46 w 48"/>
                  <a:gd name="T9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9"/>
                    </a:moveTo>
                    <a:cubicBezTo>
                      <a:pt x="43" y="41"/>
                      <a:pt x="31" y="48"/>
                      <a:pt x="19" y="46"/>
                    </a:cubicBezTo>
                    <a:cubicBezTo>
                      <a:pt x="7" y="43"/>
                      <a:pt x="0" y="31"/>
                      <a:pt x="2" y="19"/>
                    </a:cubicBezTo>
                    <a:cubicBezTo>
                      <a:pt x="5" y="7"/>
                      <a:pt x="16" y="0"/>
                      <a:pt x="28" y="2"/>
                    </a:cubicBezTo>
                    <a:cubicBezTo>
                      <a:pt x="40" y="5"/>
                      <a:pt x="48" y="17"/>
                      <a:pt x="46" y="29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4" name="Freeform 511">
                <a:extLst>
                  <a:ext uri="{FF2B5EF4-FFF2-40B4-BE49-F238E27FC236}">
                    <a16:creationId xmlns:a16="http://schemas.microsoft.com/office/drawing/2014/main" id="{7BAF6372-7B75-ECB8-7159-8A3B7C494E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6" y="1548"/>
                <a:ext cx="97" cy="97"/>
              </a:xfrm>
              <a:custGeom>
                <a:avLst/>
                <a:gdLst>
                  <a:gd name="T0" fmla="*/ 0 w 41"/>
                  <a:gd name="T1" fmla="*/ 5 h 41"/>
                  <a:gd name="T2" fmla="*/ 5 w 41"/>
                  <a:gd name="T3" fmla="*/ 1 h 41"/>
                  <a:gd name="T4" fmla="*/ 12 w 41"/>
                  <a:gd name="T5" fmla="*/ 1 h 41"/>
                  <a:gd name="T6" fmla="*/ 17 w 41"/>
                  <a:gd name="T7" fmla="*/ 5 h 41"/>
                  <a:gd name="T8" fmla="*/ 17 w 41"/>
                  <a:gd name="T9" fmla="*/ 15 h 41"/>
                  <a:gd name="T10" fmla="*/ 12 w 41"/>
                  <a:gd name="T11" fmla="*/ 20 h 41"/>
                  <a:gd name="T12" fmla="*/ 5 w 41"/>
                  <a:gd name="T13" fmla="*/ 20 h 41"/>
                  <a:gd name="T14" fmla="*/ 0 w 41"/>
                  <a:gd name="T15" fmla="*/ 15 h 41"/>
                  <a:gd name="T16" fmla="*/ 31 w 41"/>
                  <a:gd name="T17" fmla="*/ 1 h 41"/>
                  <a:gd name="T18" fmla="*/ 38 w 41"/>
                  <a:gd name="T19" fmla="*/ 2 h 41"/>
                  <a:gd name="T20" fmla="*/ 3 w 41"/>
                  <a:gd name="T21" fmla="*/ 40 h 41"/>
                  <a:gd name="T22" fmla="*/ 31 w 41"/>
                  <a:gd name="T23" fmla="*/ 1 h 41"/>
                  <a:gd name="T24" fmla="*/ 7 w 41"/>
                  <a:gd name="T25" fmla="*/ 13 h 41"/>
                  <a:gd name="T26" fmla="*/ 7 w 41"/>
                  <a:gd name="T27" fmla="*/ 15 h 41"/>
                  <a:gd name="T28" fmla="*/ 9 w 41"/>
                  <a:gd name="T29" fmla="*/ 15 h 41"/>
                  <a:gd name="T30" fmla="*/ 10 w 41"/>
                  <a:gd name="T31" fmla="*/ 13 h 41"/>
                  <a:gd name="T32" fmla="*/ 10 w 41"/>
                  <a:gd name="T33" fmla="*/ 8 h 41"/>
                  <a:gd name="T34" fmla="*/ 9 w 41"/>
                  <a:gd name="T35" fmla="*/ 5 h 41"/>
                  <a:gd name="T36" fmla="*/ 7 w 41"/>
                  <a:gd name="T37" fmla="*/ 5 h 41"/>
                  <a:gd name="T38" fmla="*/ 7 w 41"/>
                  <a:gd name="T39" fmla="*/ 8 h 41"/>
                  <a:gd name="T40" fmla="*/ 24 w 41"/>
                  <a:gd name="T41" fmla="*/ 31 h 41"/>
                  <a:gd name="T42" fmla="*/ 26 w 41"/>
                  <a:gd name="T43" fmla="*/ 23 h 41"/>
                  <a:gd name="T44" fmla="*/ 33 w 41"/>
                  <a:gd name="T45" fmla="*/ 21 h 41"/>
                  <a:gd name="T46" fmla="*/ 39 w 41"/>
                  <a:gd name="T47" fmla="*/ 23 h 41"/>
                  <a:gd name="T48" fmla="*/ 41 w 41"/>
                  <a:gd name="T49" fmla="*/ 31 h 41"/>
                  <a:gd name="T50" fmla="*/ 39 w 41"/>
                  <a:gd name="T51" fmla="*/ 39 h 41"/>
                  <a:gd name="T52" fmla="*/ 33 w 41"/>
                  <a:gd name="T53" fmla="*/ 41 h 41"/>
                  <a:gd name="T54" fmla="*/ 26 w 41"/>
                  <a:gd name="T55" fmla="*/ 39 h 41"/>
                  <a:gd name="T56" fmla="*/ 24 w 41"/>
                  <a:gd name="T57" fmla="*/ 31 h 41"/>
                  <a:gd name="T58" fmla="*/ 31 w 41"/>
                  <a:gd name="T59" fmla="*/ 33 h 41"/>
                  <a:gd name="T60" fmla="*/ 32 w 41"/>
                  <a:gd name="T61" fmla="*/ 36 h 41"/>
                  <a:gd name="T62" fmla="*/ 33 w 41"/>
                  <a:gd name="T63" fmla="*/ 36 h 41"/>
                  <a:gd name="T64" fmla="*/ 34 w 41"/>
                  <a:gd name="T65" fmla="*/ 33 h 41"/>
                  <a:gd name="T66" fmla="*/ 34 w 41"/>
                  <a:gd name="T67" fmla="*/ 28 h 41"/>
                  <a:gd name="T68" fmla="*/ 33 w 41"/>
                  <a:gd name="T69" fmla="*/ 26 h 41"/>
                  <a:gd name="T70" fmla="*/ 32 w 41"/>
                  <a:gd name="T71" fmla="*/ 26 h 41"/>
                  <a:gd name="T72" fmla="*/ 31 w 41"/>
                  <a:gd name="T73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41">
                    <a:moveTo>
                      <a:pt x="0" y="10"/>
                    </a:moveTo>
                    <a:cubicBezTo>
                      <a:pt x="0" y="8"/>
                      <a:pt x="0" y="7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1"/>
                      <a:pt x="14" y="2"/>
                      <a:pt x="15" y="2"/>
                    </a:cubicBezTo>
                    <a:cubicBezTo>
                      <a:pt x="16" y="3"/>
                      <a:pt x="16" y="4"/>
                      <a:pt x="17" y="5"/>
                    </a:cubicBezTo>
                    <a:cubicBezTo>
                      <a:pt x="17" y="7"/>
                      <a:pt x="17" y="8"/>
                      <a:pt x="17" y="10"/>
                    </a:cubicBezTo>
                    <a:cubicBezTo>
                      <a:pt x="17" y="12"/>
                      <a:pt x="17" y="14"/>
                      <a:pt x="17" y="15"/>
                    </a:cubicBezTo>
                    <a:cubicBezTo>
                      <a:pt x="16" y="16"/>
                      <a:pt x="16" y="18"/>
                      <a:pt x="15" y="18"/>
                    </a:cubicBezTo>
                    <a:cubicBezTo>
                      <a:pt x="14" y="19"/>
                      <a:pt x="13" y="20"/>
                      <a:pt x="12" y="20"/>
                    </a:cubicBezTo>
                    <a:cubicBezTo>
                      <a:pt x="11" y="20"/>
                      <a:pt x="10" y="21"/>
                      <a:pt x="8" y="21"/>
                    </a:cubicBezTo>
                    <a:cubicBezTo>
                      <a:pt x="7" y="21"/>
                      <a:pt x="6" y="20"/>
                      <a:pt x="5" y="20"/>
                    </a:cubicBezTo>
                    <a:cubicBezTo>
                      <a:pt x="4" y="20"/>
                      <a:pt x="3" y="19"/>
                      <a:pt x="2" y="18"/>
                    </a:cubicBezTo>
                    <a:cubicBezTo>
                      <a:pt x="1" y="18"/>
                      <a:pt x="1" y="16"/>
                      <a:pt x="0" y="15"/>
                    </a:cubicBezTo>
                    <a:cubicBezTo>
                      <a:pt x="0" y="14"/>
                      <a:pt x="0" y="12"/>
                      <a:pt x="0" y="10"/>
                    </a:cubicBezTo>
                    <a:close/>
                    <a:moveTo>
                      <a:pt x="31" y="1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9"/>
                      <a:pt x="3" y="39"/>
                      <a:pt x="3" y="39"/>
                    </a:cubicBezTo>
                    <a:lnTo>
                      <a:pt x="31" y="1"/>
                    </a:lnTo>
                    <a:close/>
                    <a:moveTo>
                      <a:pt x="7" y="10"/>
                    </a:moveTo>
                    <a:cubicBezTo>
                      <a:pt x="7" y="11"/>
                      <a:pt x="7" y="12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8"/>
                      <a:pt x="7" y="9"/>
                      <a:pt x="7" y="10"/>
                    </a:cubicBezTo>
                    <a:close/>
                    <a:moveTo>
                      <a:pt x="24" y="31"/>
                    </a:moveTo>
                    <a:cubicBezTo>
                      <a:pt x="24" y="29"/>
                      <a:pt x="24" y="27"/>
                      <a:pt x="24" y="26"/>
                    </a:cubicBezTo>
                    <a:cubicBezTo>
                      <a:pt x="25" y="25"/>
                      <a:pt x="25" y="24"/>
                      <a:pt x="26" y="23"/>
                    </a:cubicBezTo>
                    <a:cubicBezTo>
                      <a:pt x="27" y="22"/>
                      <a:pt x="28" y="21"/>
                      <a:pt x="29" y="21"/>
                    </a:cubicBezTo>
                    <a:cubicBezTo>
                      <a:pt x="30" y="21"/>
                      <a:pt x="31" y="21"/>
                      <a:pt x="33" y="21"/>
                    </a:cubicBezTo>
                    <a:cubicBezTo>
                      <a:pt x="34" y="21"/>
                      <a:pt x="35" y="21"/>
                      <a:pt x="36" y="21"/>
                    </a:cubicBezTo>
                    <a:cubicBezTo>
                      <a:pt x="37" y="22"/>
                      <a:pt x="38" y="22"/>
                      <a:pt x="39" y="23"/>
                    </a:cubicBezTo>
                    <a:cubicBezTo>
                      <a:pt x="40" y="24"/>
                      <a:pt x="40" y="25"/>
                      <a:pt x="41" y="26"/>
                    </a:cubicBezTo>
                    <a:cubicBezTo>
                      <a:pt x="41" y="27"/>
                      <a:pt x="41" y="29"/>
                      <a:pt x="41" y="31"/>
                    </a:cubicBezTo>
                    <a:cubicBezTo>
                      <a:pt x="41" y="33"/>
                      <a:pt x="41" y="34"/>
                      <a:pt x="41" y="36"/>
                    </a:cubicBezTo>
                    <a:cubicBezTo>
                      <a:pt x="40" y="37"/>
                      <a:pt x="40" y="38"/>
                      <a:pt x="39" y="39"/>
                    </a:cubicBezTo>
                    <a:cubicBezTo>
                      <a:pt x="38" y="40"/>
                      <a:pt x="37" y="40"/>
                      <a:pt x="36" y="41"/>
                    </a:cubicBezTo>
                    <a:cubicBezTo>
                      <a:pt x="35" y="41"/>
                      <a:pt x="34" y="41"/>
                      <a:pt x="33" y="41"/>
                    </a:cubicBezTo>
                    <a:cubicBezTo>
                      <a:pt x="31" y="41"/>
                      <a:pt x="30" y="41"/>
                      <a:pt x="29" y="41"/>
                    </a:cubicBezTo>
                    <a:cubicBezTo>
                      <a:pt x="28" y="40"/>
                      <a:pt x="27" y="40"/>
                      <a:pt x="26" y="39"/>
                    </a:cubicBezTo>
                    <a:cubicBezTo>
                      <a:pt x="25" y="38"/>
                      <a:pt x="25" y="37"/>
                      <a:pt x="24" y="36"/>
                    </a:cubicBezTo>
                    <a:cubicBezTo>
                      <a:pt x="24" y="34"/>
                      <a:pt x="24" y="33"/>
                      <a:pt x="24" y="31"/>
                    </a:cubicBezTo>
                    <a:close/>
                    <a:moveTo>
                      <a:pt x="31" y="31"/>
                    </a:moveTo>
                    <a:cubicBezTo>
                      <a:pt x="31" y="32"/>
                      <a:pt x="31" y="33"/>
                      <a:pt x="31" y="33"/>
                    </a:cubicBezTo>
                    <a:cubicBezTo>
                      <a:pt x="31" y="34"/>
                      <a:pt x="31" y="35"/>
                      <a:pt x="31" y="35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4" y="33"/>
                      <a:pt x="34" y="32"/>
                      <a:pt x="34" y="31"/>
                    </a:cubicBezTo>
                    <a:cubicBezTo>
                      <a:pt x="34" y="30"/>
                      <a:pt x="34" y="29"/>
                      <a:pt x="34" y="28"/>
                    </a:cubicBezTo>
                    <a:cubicBezTo>
                      <a:pt x="34" y="28"/>
                      <a:pt x="34" y="27"/>
                      <a:pt x="34" y="27"/>
                    </a:cubicBezTo>
                    <a:cubicBezTo>
                      <a:pt x="34" y="26"/>
                      <a:pt x="34" y="26"/>
                      <a:pt x="33" y="26"/>
                    </a:cubicBezTo>
                    <a:cubicBezTo>
                      <a:pt x="33" y="26"/>
                      <a:pt x="33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1" y="27"/>
                    </a:cubicBezTo>
                    <a:cubicBezTo>
                      <a:pt x="31" y="27"/>
                      <a:pt x="31" y="28"/>
                      <a:pt x="31" y="28"/>
                    </a:cubicBezTo>
                    <a:cubicBezTo>
                      <a:pt x="31" y="29"/>
                      <a:pt x="31" y="30"/>
                      <a:pt x="31" y="31"/>
                    </a:cubicBezTo>
                    <a:close/>
                  </a:path>
                </a:pathLst>
              </a:custGeom>
              <a:solidFill>
                <a:srgbClr val="E96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5" name="Freeform 512">
                <a:extLst>
                  <a:ext uri="{FF2B5EF4-FFF2-40B4-BE49-F238E27FC236}">
                    <a16:creationId xmlns:a16="http://schemas.microsoft.com/office/drawing/2014/main" id="{69092BED-27B0-9070-9475-2D990E432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149"/>
                <a:ext cx="341" cy="142"/>
              </a:xfrm>
              <a:custGeom>
                <a:avLst/>
                <a:gdLst>
                  <a:gd name="T0" fmla="*/ 39 w 144"/>
                  <a:gd name="T1" fmla="*/ 36 h 60"/>
                  <a:gd name="T2" fmla="*/ 13 w 144"/>
                  <a:gd name="T3" fmla="*/ 20 h 60"/>
                  <a:gd name="T4" fmla="*/ 22 w 144"/>
                  <a:gd name="T5" fmla="*/ 12 h 60"/>
                  <a:gd name="T6" fmla="*/ 14 w 144"/>
                  <a:gd name="T7" fmla="*/ 1 h 60"/>
                  <a:gd name="T8" fmla="*/ 3 w 144"/>
                  <a:gd name="T9" fmla="*/ 8 h 60"/>
                  <a:gd name="T10" fmla="*/ 41 w 144"/>
                  <a:gd name="T11" fmla="*/ 49 h 60"/>
                  <a:gd name="T12" fmla="*/ 140 w 144"/>
                  <a:gd name="T13" fmla="*/ 60 h 60"/>
                  <a:gd name="T14" fmla="*/ 144 w 144"/>
                  <a:gd name="T15" fmla="*/ 38 h 60"/>
                  <a:gd name="T16" fmla="*/ 39 w 144"/>
                  <a:gd name="T17" fmla="*/ 3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60">
                    <a:moveTo>
                      <a:pt x="39" y="36"/>
                    </a:moveTo>
                    <a:cubicBezTo>
                      <a:pt x="20" y="32"/>
                      <a:pt x="15" y="25"/>
                      <a:pt x="13" y="20"/>
                    </a:cubicBezTo>
                    <a:cubicBezTo>
                      <a:pt x="17" y="20"/>
                      <a:pt x="21" y="17"/>
                      <a:pt x="22" y="12"/>
                    </a:cubicBezTo>
                    <a:cubicBezTo>
                      <a:pt x="23" y="7"/>
                      <a:pt x="20" y="2"/>
                      <a:pt x="14" y="1"/>
                    </a:cubicBezTo>
                    <a:cubicBezTo>
                      <a:pt x="9" y="0"/>
                      <a:pt x="4" y="3"/>
                      <a:pt x="3" y="8"/>
                    </a:cubicBezTo>
                    <a:cubicBezTo>
                      <a:pt x="0" y="23"/>
                      <a:pt x="6" y="42"/>
                      <a:pt x="41" y="49"/>
                    </a:cubicBezTo>
                    <a:cubicBezTo>
                      <a:pt x="76" y="57"/>
                      <a:pt x="140" y="60"/>
                      <a:pt x="140" y="60"/>
                    </a:cubicBezTo>
                    <a:cubicBezTo>
                      <a:pt x="144" y="38"/>
                      <a:pt x="144" y="38"/>
                      <a:pt x="144" y="38"/>
                    </a:cubicBezTo>
                    <a:cubicBezTo>
                      <a:pt x="144" y="38"/>
                      <a:pt x="72" y="43"/>
                      <a:pt x="39" y="36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6" name="Freeform 513">
                <a:extLst>
                  <a:ext uri="{FF2B5EF4-FFF2-40B4-BE49-F238E27FC236}">
                    <a16:creationId xmlns:a16="http://schemas.microsoft.com/office/drawing/2014/main" id="{CCA598C3-B5F8-C13D-2AD5-A3854BEA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239"/>
                <a:ext cx="348" cy="143"/>
              </a:xfrm>
              <a:custGeom>
                <a:avLst/>
                <a:gdLst>
                  <a:gd name="T0" fmla="*/ 138 w 147"/>
                  <a:gd name="T1" fmla="*/ 19 h 60"/>
                  <a:gd name="T2" fmla="*/ 127 w 147"/>
                  <a:gd name="T3" fmla="*/ 26 h 60"/>
                  <a:gd name="T4" fmla="*/ 132 w 147"/>
                  <a:gd name="T5" fmla="*/ 37 h 60"/>
                  <a:gd name="T6" fmla="*/ 102 w 147"/>
                  <a:gd name="T7" fmla="*/ 41 h 60"/>
                  <a:gd name="T8" fmla="*/ 4 w 147"/>
                  <a:gd name="T9" fmla="*/ 0 h 60"/>
                  <a:gd name="T10" fmla="*/ 0 w 147"/>
                  <a:gd name="T11" fmla="*/ 22 h 60"/>
                  <a:gd name="T12" fmla="*/ 95 w 147"/>
                  <a:gd name="T13" fmla="*/ 52 h 60"/>
                  <a:gd name="T14" fmla="*/ 146 w 147"/>
                  <a:gd name="T15" fmla="*/ 30 h 60"/>
                  <a:gd name="T16" fmla="*/ 138 w 147"/>
                  <a:gd name="T17" fmla="*/ 1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" h="60">
                    <a:moveTo>
                      <a:pt x="138" y="19"/>
                    </a:moveTo>
                    <a:cubicBezTo>
                      <a:pt x="133" y="18"/>
                      <a:pt x="128" y="21"/>
                      <a:pt x="127" y="26"/>
                    </a:cubicBezTo>
                    <a:cubicBezTo>
                      <a:pt x="126" y="30"/>
                      <a:pt x="128" y="35"/>
                      <a:pt x="132" y="37"/>
                    </a:cubicBezTo>
                    <a:cubicBezTo>
                      <a:pt x="128" y="41"/>
                      <a:pt x="120" y="45"/>
                      <a:pt x="102" y="41"/>
                    </a:cubicBezTo>
                    <a:cubicBezTo>
                      <a:pt x="69" y="34"/>
                      <a:pt x="4" y="0"/>
                      <a:pt x="4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60" y="45"/>
                      <a:pt x="95" y="52"/>
                    </a:cubicBezTo>
                    <a:cubicBezTo>
                      <a:pt x="130" y="60"/>
                      <a:pt x="143" y="45"/>
                      <a:pt x="146" y="30"/>
                    </a:cubicBezTo>
                    <a:cubicBezTo>
                      <a:pt x="147" y="25"/>
                      <a:pt x="144" y="20"/>
                      <a:pt x="138" y="19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7" name="Oval 514">
                <a:extLst>
                  <a:ext uri="{FF2B5EF4-FFF2-40B4-BE49-F238E27FC236}">
                    <a16:creationId xmlns:a16="http://schemas.microsoft.com/office/drawing/2014/main" id="{4B72A36B-0D08-8F27-D82B-0DE06D883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282"/>
                <a:ext cx="40" cy="40"/>
              </a:xfrm>
              <a:prstGeom prst="ellipse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8" name="Rectangle 515">
                <a:extLst>
                  <a:ext uri="{FF2B5EF4-FFF2-40B4-BE49-F238E27FC236}">
                    <a16:creationId xmlns:a16="http://schemas.microsoft.com/office/drawing/2014/main" id="{AB80BECB-B130-4305-F690-4E98A1507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172"/>
                <a:ext cx="12" cy="129"/>
              </a:xfrm>
              <a:prstGeom prst="rect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9" name="Freeform 516">
                <a:extLst>
                  <a:ext uri="{FF2B5EF4-FFF2-40B4-BE49-F238E27FC236}">
                    <a16:creationId xmlns:a16="http://schemas.microsoft.com/office/drawing/2014/main" id="{29E81C30-3FE0-3506-B0C7-90D9BA0B6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270"/>
                <a:ext cx="61" cy="558"/>
              </a:xfrm>
              <a:custGeom>
                <a:avLst/>
                <a:gdLst>
                  <a:gd name="T0" fmla="*/ 14 w 26"/>
                  <a:gd name="T1" fmla="*/ 1 h 235"/>
                  <a:gd name="T2" fmla="*/ 15 w 26"/>
                  <a:gd name="T3" fmla="*/ 11 h 235"/>
                  <a:gd name="T4" fmla="*/ 17 w 26"/>
                  <a:gd name="T5" fmla="*/ 38 h 235"/>
                  <a:gd name="T6" fmla="*/ 20 w 26"/>
                  <a:gd name="T7" fmla="*/ 75 h 235"/>
                  <a:gd name="T8" fmla="*/ 22 w 26"/>
                  <a:gd name="T9" fmla="*/ 118 h 235"/>
                  <a:gd name="T10" fmla="*/ 24 w 26"/>
                  <a:gd name="T11" fmla="*/ 140 h 235"/>
                  <a:gd name="T12" fmla="*/ 25 w 26"/>
                  <a:gd name="T13" fmla="*/ 161 h 235"/>
                  <a:gd name="T14" fmla="*/ 26 w 26"/>
                  <a:gd name="T15" fmla="*/ 198 h 235"/>
                  <a:gd name="T16" fmla="*/ 25 w 26"/>
                  <a:gd name="T17" fmla="*/ 213 h 235"/>
                  <a:gd name="T18" fmla="*/ 21 w 26"/>
                  <a:gd name="T19" fmla="*/ 225 h 235"/>
                  <a:gd name="T20" fmla="*/ 16 w 26"/>
                  <a:gd name="T21" fmla="*/ 232 h 235"/>
                  <a:gd name="T22" fmla="*/ 13 w 26"/>
                  <a:gd name="T23" fmla="*/ 235 h 235"/>
                  <a:gd name="T24" fmla="*/ 10 w 26"/>
                  <a:gd name="T25" fmla="*/ 232 h 235"/>
                  <a:gd name="T26" fmla="*/ 4 w 26"/>
                  <a:gd name="T27" fmla="*/ 225 h 235"/>
                  <a:gd name="T28" fmla="*/ 1 w 26"/>
                  <a:gd name="T29" fmla="*/ 213 h 235"/>
                  <a:gd name="T30" fmla="*/ 0 w 26"/>
                  <a:gd name="T31" fmla="*/ 198 h 235"/>
                  <a:gd name="T32" fmla="*/ 0 w 26"/>
                  <a:gd name="T33" fmla="*/ 161 h 235"/>
                  <a:gd name="T34" fmla="*/ 2 w 26"/>
                  <a:gd name="T35" fmla="*/ 140 h 235"/>
                  <a:gd name="T36" fmla="*/ 3 w 26"/>
                  <a:gd name="T37" fmla="*/ 118 h 235"/>
                  <a:gd name="T38" fmla="*/ 6 w 26"/>
                  <a:gd name="T39" fmla="*/ 75 h 235"/>
                  <a:gd name="T40" fmla="*/ 9 w 26"/>
                  <a:gd name="T41" fmla="*/ 38 h 235"/>
                  <a:gd name="T42" fmla="*/ 11 w 26"/>
                  <a:gd name="T43" fmla="*/ 11 h 235"/>
                  <a:gd name="T44" fmla="*/ 12 w 26"/>
                  <a:gd name="T45" fmla="*/ 1 h 235"/>
                  <a:gd name="T46" fmla="*/ 13 w 26"/>
                  <a:gd name="T47" fmla="*/ 0 h 235"/>
                  <a:gd name="T48" fmla="*/ 14 w 26"/>
                  <a:gd name="T49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35">
                    <a:moveTo>
                      <a:pt x="14" y="1"/>
                    </a:moveTo>
                    <a:cubicBezTo>
                      <a:pt x="14" y="1"/>
                      <a:pt x="14" y="5"/>
                      <a:pt x="15" y="11"/>
                    </a:cubicBezTo>
                    <a:cubicBezTo>
                      <a:pt x="16" y="17"/>
                      <a:pt x="16" y="27"/>
                      <a:pt x="17" y="38"/>
                    </a:cubicBezTo>
                    <a:cubicBezTo>
                      <a:pt x="18" y="49"/>
                      <a:pt x="19" y="61"/>
                      <a:pt x="20" y="75"/>
                    </a:cubicBezTo>
                    <a:cubicBezTo>
                      <a:pt x="20" y="89"/>
                      <a:pt x="21" y="103"/>
                      <a:pt x="22" y="118"/>
                    </a:cubicBezTo>
                    <a:cubicBezTo>
                      <a:pt x="23" y="125"/>
                      <a:pt x="23" y="133"/>
                      <a:pt x="24" y="140"/>
                    </a:cubicBezTo>
                    <a:cubicBezTo>
                      <a:pt x="25" y="147"/>
                      <a:pt x="25" y="154"/>
                      <a:pt x="25" y="161"/>
                    </a:cubicBezTo>
                    <a:cubicBezTo>
                      <a:pt x="26" y="175"/>
                      <a:pt x="26" y="188"/>
                      <a:pt x="26" y="198"/>
                    </a:cubicBezTo>
                    <a:cubicBezTo>
                      <a:pt x="25" y="204"/>
                      <a:pt x="25" y="209"/>
                      <a:pt x="25" y="213"/>
                    </a:cubicBezTo>
                    <a:cubicBezTo>
                      <a:pt x="25" y="218"/>
                      <a:pt x="23" y="222"/>
                      <a:pt x="21" y="225"/>
                    </a:cubicBezTo>
                    <a:cubicBezTo>
                      <a:pt x="20" y="228"/>
                      <a:pt x="17" y="231"/>
                      <a:pt x="16" y="232"/>
                    </a:cubicBezTo>
                    <a:cubicBezTo>
                      <a:pt x="14" y="234"/>
                      <a:pt x="13" y="235"/>
                      <a:pt x="13" y="235"/>
                    </a:cubicBezTo>
                    <a:cubicBezTo>
                      <a:pt x="13" y="235"/>
                      <a:pt x="12" y="234"/>
                      <a:pt x="10" y="232"/>
                    </a:cubicBezTo>
                    <a:cubicBezTo>
                      <a:pt x="8" y="231"/>
                      <a:pt x="6" y="228"/>
                      <a:pt x="4" y="225"/>
                    </a:cubicBezTo>
                    <a:cubicBezTo>
                      <a:pt x="3" y="222"/>
                      <a:pt x="1" y="218"/>
                      <a:pt x="1" y="213"/>
                    </a:cubicBezTo>
                    <a:cubicBezTo>
                      <a:pt x="0" y="209"/>
                      <a:pt x="0" y="204"/>
                      <a:pt x="0" y="198"/>
                    </a:cubicBezTo>
                    <a:cubicBezTo>
                      <a:pt x="0" y="188"/>
                      <a:pt x="0" y="175"/>
                      <a:pt x="0" y="161"/>
                    </a:cubicBezTo>
                    <a:cubicBezTo>
                      <a:pt x="1" y="154"/>
                      <a:pt x="1" y="147"/>
                      <a:pt x="2" y="140"/>
                    </a:cubicBezTo>
                    <a:cubicBezTo>
                      <a:pt x="2" y="133"/>
                      <a:pt x="3" y="125"/>
                      <a:pt x="3" y="118"/>
                    </a:cubicBezTo>
                    <a:cubicBezTo>
                      <a:pt x="4" y="103"/>
                      <a:pt x="5" y="89"/>
                      <a:pt x="6" y="75"/>
                    </a:cubicBezTo>
                    <a:cubicBezTo>
                      <a:pt x="7" y="61"/>
                      <a:pt x="8" y="49"/>
                      <a:pt x="9" y="38"/>
                    </a:cubicBezTo>
                    <a:cubicBezTo>
                      <a:pt x="9" y="27"/>
                      <a:pt x="10" y="17"/>
                      <a:pt x="11" y="11"/>
                    </a:cubicBezTo>
                    <a:cubicBezTo>
                      <a:pt x="12" y="5"/>
                      <a:pt x="12" y="1"/>
                      <a:pt x="12" y="1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0" name="Freeform 517">
                <a:extLst>
                  <a:ext uri="{FF2B5EF4-FFF2-40B4-BE49-F238E27FC236}">
                    <a16:creationId xmlns:a16="http://schemas.microsoft.com/office/drawing/2014/main" id="{C2DB43A6-7D83-F1F0-3AB1-49F2135B1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652"/>
                <a:ext cx="78" cy="126"/>
              </a:xfrm>
              <a:custGeom>
                <a:avLst/>
                <a:gdLst>
                  <a:gd name="T0" fmla="*/ 13 w 33"/>
                  <a:gd name="T1" fmla="*/ 53 h 53"/>
                  <a:gd name="T2" fmla="*/ 13 w 33"/>
                  <a:gd name="T3" fmla="*/ 46 h 53"/>
                  <a:gd name="T4" fmla="*/ 5 w 33"/>
                  <a:gd name="T5" fmla="*/ 45 h 53"/>
                  <a:gd name="T6" fmla="*/ 1 w 33"/>
                  <a:gd name="T7" fmla="*/ 44 h 53"/>
                  <a:gd name="T8" fmla="*/ 1 w 33"/>
                  <a:gd name="T9" fmla="*/ 34 h 53"/>
                  <a:gd name="T10" fmla="*/ 12 w 33"/>
                  <a:gd name="T11" fmla="*/ 34 h 53"/>
                  <a:gd name="T12" fmla="*/ 12 w 33"/>
                  <a:gd name="T13" fmla="*/ 36 h 53"/>
                  <a:gd name="T14" fmla="*/ 15 w 33"/>
                  <a:gd name="T15" fmla="*/ 37 h 53"/>
                  <a:gd name="T16" fmla="*/ 17 w 33"/>
                  <a:gd name="T17" fmla="*/ 36 h 53"/>
                  <a:gd name="T18" fmla="*/ 18 w 33"/>
                  <a:gd name="T19" fmla="*/ 35 h 53"/>
                  <a:gd name="T20" fmla="*/ 17 w 33"/>
                  <a:gd name="T21" fmla="*/ 33 h 53"/>
                  <a:gd name="T22" fmla="*/ 15 w 33"/>
                  <a:gd name="T23" fmla="*/ 32 h 53"/>
                  <a:gd name="T24" fmla="*/ 8 w 33"/>
                  <a:gd name="T25" fmla="*/ 29 h 53"/>
                  <a:gd name="T26" fmla="*/ 4 w 33"/>
                  <a:gd name="T27" fmla="*/ 27 h 53"/>
                  <a:gd name="T28" fmla="*/ 1 w 33"/>
                  <a:gd name="T29" fmla="*/ 23 h 53"/>
                  <a:gd name="T30" fmla="*/ 0 w 33"/>
                  <a:gd name="T31" fmla="*/ 18 h 53"/>
                  <a:gd name="T32" fmla="*/ 1 w 33"/>
                  <a:gd name="T33" fmla="*/ 13 h 53"/>
                  <a:gd name="T34" fmla="*/ 3 w 33"/>
                  <a:gd name="T35" fmla="*/ 10 h 53"/>
                  <a:gd name="T36" fmla="*/ 7 w 33"/>
                  <a:gd name="T37" fmla="*/ 7 h 53"/>
                  <a:gd name="T38" fmla="*/ 13 w 33"/>
                  <a:gd name="T39" fmla="*/ 6 h 53"/>
                  <a:gd name="T40" fmla="*/ 13 w 33"/>
                  <a:gd name="T41" fmla="*/ 0 h 53"/>
                  <a:gd name="T42" fmla="*/ 20 w 33"/>
                  <a:gd name="T43" fmla="*/ 0 h 53"/>
                  <a:gd name="T44" fmla="*/ 20 w 33"/>
                  <a:gd name="T45" fmla="*/ 6 h 53"/>
                  <a:gd name="T46" fmla="*/ 24 w 33"/>
                  <a:gd name="T47" fmla="*/ 6 h 53"/>
                  <a:gd name="T48" fmla="*/ 27 w 33"/>
                  <a:gd name="T49" fmla="*/ 7 h 53"/>
                  <a:gd name="T50" fmla="*/ 30 w 33"/>
                  <a:gd name="T51" fmla="*/ 8 h 53"/>
                  <a:gd name="T52" fmla="*/ 32 w 33"/>
                  <a:gd name="T53" fmla="*/ 9 h 53"/>
                  <a:gd name="T54" fmla="*/ 32 w 33"/>
                  <a:gd name="T55" fmla="*/ 18 h 53"/>
                  <a:gd name="T56" fmla="*/ 22 w 33"/>
                  <a:gd name="T57" fmla="*/ 18 h 53"/>
                  <a:gd name="T58" fmla="*/ 21 w 33"/>
                  <a:gd name="T59" fmla="*/ 16 h 53"/>
                  <a:gd name="T60" fmla="*/ 19 w 33"/>
                  <a:gd name="T61" fmla="*/ 15 h 53"/>
                  <a:gd name="T62" fmla="*/ 16 w 33"/>
                  <a:gd name="T63" fmla="*/ 16 h 53"/>
                  <a:gd name="T64" fmla="*/ 16 w 33"/>
                  <a:gd name="T65" fmla="*/ 17 h 53"/>
                  <a:gd name="T66" fmla="*/ 16 w 33"/>
                  <a:gd name="T67" fmla="*/ 19 h 53"/>
                  <a:gd name="T68" fmla="*/ 19 w 33"/>
                  <a:gd name="T69" fmla="*/ 19 h 53"/>
                  <a:gd name="T70" fmla="*/ 24 w 33"/>
                  <a:gd name="T71" fmla="*/ 21 h 53"/>
                  <a:gd name="T72" fmla="*/ 29 w 33"/>
                  <a:gd name="T73" fmla="*/ 24 h 53"/>
                  <a:gd name="T74" fmla="*/ 32 w 33"/>
                  <a:gd name="T75" fmla="*/ 28 h 53"/>
                  <a:gd name="T76" fmla="*/ 33 w 33"/>
                  <a:gd name="T77" fmla="*/ 33 h 53"/>
                  <a:gd name="T78" fmla="*/ 30 w 33"/>
                  <a:gd name="T79" fmla="*/ 43 h 53"/>
                  <a:gd name="T80" fmla="*/ 20 w 33"/>
                  <a:gd name="T81" fmla="*/ 46 h 53"/>
                  <a:gd name="T82" fmla="*/ 20 w 33"/>
                  <a:gd name="T83" fmla="*/ 53 h 53"/>
                  <a:gd name="T84" fmla="*/ 13 w 33"/>
                  <a:gd name="T8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" h="53">
                    <a:moveTo>
                      <a:pt x="13" y="53"/>
                    </a:moveTo>
                    <a:cubicBezTo>
                      <a:pt x="13" y="46"/>
                      <a:pt x="13" y="46"/>
                      <a:pt x="13" y="46"/>
                    </a:cubicBezTo>
                    <a:cubicBezTo>
                      <a:pt x="10" y="46"/>
                      <a:pt x="7" y="46"/>
                      <a:pt x="5" y="45"/>
                    </a:cubicBezTo>
                    <a:cubicBezTo>
                      <a:pt x="3" y="45"/>
                      <a:pt x="2" y="44"/>
                      <a:pt x="1" y="4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3" y="36"/>
                      <a:pt x="14" y="37"/>
                      <a:pt x="15" y="37"/>
                    </a:cubicBezTo>
                    <a:cubicBezTo>
                      <a:pt x="16" y="37"/>
                      <a:pt x="17" y="37"/>
                      <a:pt x="17" y="36"/>
                    </a:cubicBezTo>
                    <a:cubicBezTo>
                      <a:pt x="18" y="36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7" y="33"/>
                    </a:cubicBezTo>
                    <a:cubicBezTo>
                      <a:pt x="17" y="33"/>
                      <a:pt x="16" y="33"/>
                      <a:pt x="15" y="32"/>
                    </a:cubicBezTo>
                    <a:cubicBezTo>
                      <a:pt x="13" y="31"/>
                      <a:pt x="10" y="30"/>
                      <a:pt x="8" y="29"/>
                    </a:cubicBezTo>
                    <a:cubicBezTo>
                      <a:pt x="7" y="29"/>
                      <a:pt x="5" y="28"/>
                      <a:pt x="4" y="27"/>
                    </a:cubicBezTo>
                    <a:cubicBezTo>
                      <a:pt x="3" y="26"/>
                      <a:pt x="2" y="24"/>
                      <a:pt x="1" y="23"/>
                    </a:cubicBezTo>
                    <a:cubicBezTo>
                      <a:pt x="0" y="21"/>
                      <a:pt x="0" y="20"/>
                      <a:pt x="0" y="18"/>
                    </a:cubicBezTo>
                    <a:cubicBezTo>
                      <a:pt x="0" y="16"/>
                      <a:pt x="0" y="15"/>
                      <a:pt x="1" y="13"/>
                    </a:cubicBezTo>
                    <a:cubicBezTo>
                      <a:pt x="1" y="12"/>
                      <a:pt x="2" y="11"/>
                      <a:pt x="3" y="10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9" y="6"/>
                      <a:pt x="11" y="6"/>
                      <a:pt x="13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3" y="6"/>
                      <a:pt x="24" y="6"/>
                    </a:cubicBezTo>
                    <a:cubicBezTo>
                      <a:pt x="25" y="6"/>
                      <a:pt x="26" y="7"/>
                      <a:pt x="27" y="7"/>
                    </a:cubicBezTo>
                    <a:cubicBezTo>
                      <a:pt x="29" y="7"/>
                      <a:pt x="29" y="7"/>
                      <a:pt x="30" y="8"/>
                    </a:cubicBezTo>
                    <a:cubicBezTo>
                      <a:pt x="31" y="8"/>
                      <a:pt x="32" y="8"/>
                      <a:pt x="32" y="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21" y="20"/>
                      <a:pt x="23" y="21"/>
                      <a:pt x="24" y="21"/>
                    </a:cubicBezTo>
                    <a:cubicBezTo>
                      <a:pt x="26" y="22"/>
                      <a:pt x="28" y="23"/>
                      <a:pt x="29" y="24"/>
                    </a:cubicBezTo>
                    <a:cubicBezTo>
                      <a:pt x="30" y="25"/>
                      <a:pt x="31" y="26"/>
                      <a:pt x="32" y="28"/>
                    </a:cubicBezTo>
                    <a:cubicBezTo>
                      <a:pt x="33" y="29"/>
                      <a:pt x="33" y="31"/>
                      <a:pt x="33" y="33"/>
                    </a:cubicBezTo>
                    <a:cubicBezTo>
                      <a:pt x="33" y="37"/>
                      <a:pt x="32" y="40"/>
                      <a:pt x="30" y="43"/>
                    </a:cubicBezTo>
                    <a:cubicBezTo>
                      <a:pt x="28" y="45"/>
                      <a:pt x="24" y="46"/>
                      <a:pt x="20" y="46"/>
                    </a:cubicBezTo>
                    <a:cubicBezTo>
                      <a:pt x="20" y="53"/>
                      <a:pt x="20" y="53"/>
                      <a:pt x="20" y="53"/>
                    </a:cubicBez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1" name="Freeform 518">
                <a:extLst>
                  <a:ext uri="{FF2B5EF4-FFF2-40B4-BE49-F238E27FC236}">
                    <a16:creationId xmlns:a16="http://schemas.microsoft.com/office/drawing/2014/main" id="{76C88A0C-F2EB-4020-5B33-2A478AB7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657"/>
                <a:ext cx="187" cy="50"/>
              </a:xfrm>
              <a:custGeom>
                <a:avLst/>
                <a:gdLst>
                  <a:gd name="T0" fmla="*/ 0 w 79"/>
                  <a:gd name="T1" fmla="*/ 0 h 21"/>
                  <a:gd name="T2" fmla="*/ 0 w 79"/>
                  <a:gd name="T3" fmla="*/ 2 h 21"/>
                  <a:gd name="T4" fmla="*/ 12 w 79"/>
                  <a:gd name="T5" fmla="*/ 14 h 21"/>
                  <a:gd name="T6" fmla="*/ 12 w 79"/>
                  <a:gd name="T7" fmla="*/ 14 h 21"/>
                  <a:gd name="T8" fmla="*/ 24 w 79"/>
                  <a:gd name="T9" fmla="*/ 21 h 21"/>
                  <a:gd name="T10" fmla="*/ 55 w 79"/>
                  <a:gd name="T11" fmla="*/ 21 h 21"/>
                  <a:gd name="T12" fmla="*/ 67 w 79"/>
                  <a:gd name="T13" fmla="*/ 14 h 21"/>
                  <a:gd name="T14" fmla="*/ 67 w 79"/>
                  <a:gd name="T15" fmla="*/ 14 h 21"/>
                  <a:gd name="T16" fmla="*/ 79 w 79"/>
                  <a:gd name="T17" fmla="*/ 2 h 21"/>
                  <a:gd name="T18" fmla="*/ 79 w 79"/>
                  <a:gd name="T19" fmla="*/ 0 h 21"/>
                  <a:gd name="T20" fmla="*/ 0 w 7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21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5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8"/>
                      <a:pt x="19" y="21"/>
                      <a:pt x="24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60" y="21"/>
                      <a:pt x="65" y="18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74" y="14"/>
                      <a:pt x="79" y="9"/>
                      <a:pt x="79" y="2"/>
                    </a:cubicBezTo>
                    <a:cubicBezTo>
                      <a:pt x="79" y="0"/>
                      <a:pt x="79" y="0"/>
                      <a:pt x="7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2" name="Oval 519">
                <a:extLst>
                  <a:ext uri="{FF2B5EF4-FFF2-40B4-BE49-F238E27FC236}">
                    <a16:creationId xmlns:a16="http://schemas.microsoft.com/office/drawing/2014/main" id="{CD8F073D-1590-4AF7-CED9-4ECBC6939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1415"/>
                <a:ext cx="41" cy="38"/>
              </a:xfrm>
              <a:prstGeom prst="ellipse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3" name="Rectangle 520">
                <a:extLst>
                  <a:ext uri="{FF2B5EF4-FFF2-40B4-BE49-F238E27FC236}">
                    <a16:creationId xmlns:a16="http://schemas.microsoft.com/office/drawing/2014/main" id="{7183D433-053C-28B1-A3DA-819DCE3E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1305"/>
                <a:ext cx="12" cy="129"/>
              </a:xfrm>
              <a:prstGeom prst="rect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4" name="Freeform 521">
                <a:extLst>
                  <a:ext uri="{FF2B5EF4-FFF2-40B4-BE49-F238E27FC236}">
                    <a16:creationId xmlns:a16="http://schemas.microsoft.com/office/drawing/2014/main" id="{BB356F5B-55CC-3F71-3470-DBE0E4532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790"/>
                <a:ext cx="187" cy="48"/>
              </a:xfrm>
              <a:custGeom>
                <a:avLst/>
                <a:gdLst>
                  <a:gd name="T0" fmla="*/ 0 w 79"/>
                  <a:gd name="T1" fmla="*/ 0 h 20"/>
                  <a:gd name="T2" fmla="*/ 0 w 79"/>
                  <a:gd name="T3" fmla="*/ 2 h 20"/>
                  <a:gd name="T4" fmla="*/ 12 w 79"/>
                  <a:gd name="T5" fmla="*/ 14 h 20"/>
                  <a:gd name="T6" fmla="*/ 12 w 79"/>
                  <a:gd name="T7" fmla="*/ 14 h 20"/>
                  <a:gd name="T8" fmla="*/ 24 w 79"/>
                  <a:gd name="T9" fmla="*/ 20 h 20"/>
                  <a:gd name="T10" fmla="*/ 55 w 79"/>
                  <a:gd name="T11" fmla="*/ 20 h 20"/>
                  <a:gd name="T12" fmla="*/ 66 w 79"/>
                  <a:gd name="T13" fmla="*/ 14 h 20"/>
                  <a:gd name="T14" fmla="*/ 67 w 79"/>
                  <a:gd name="T15" fmla="*/ 14 h 20"/>
                  <a:gd name="T16" fmla="*/ 79 w 79"/>
                  <a:gd name="T17" fmla="*/ 2 h 20"/>
                  <a:gd name="T18" fmla="*/ 79 w 79"/>
                  <a:gd name="T19" fmla="*/ 0 h 20"/>
                  <a:gd name="T20" fmla="*/ 0 w 7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2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5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8"/>
                      <a:pt x="19" y="20"/>
                      <a:pt x="24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60" y="20"/>
                      <a:pt x="65" y="18"/>
                      <a:pt x="66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74" y="14"/>
                      <a:pt x="79" y="9"/>
                      <a:pt x="79" y="2"/>
                    </a:cubicBezTo>
                    <a:cubicBezTo>
                      <a:pt x="79" y="0"/>
                      <a:pt x="79" y="0"/>
                      <a:pt x="7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5" name="Freeform 522">
                <a:extLst>
                  <a:ext uri="{FF2B5EF4-FFF2-40B4-BE49-F238E27FC236}">
                    <a16:creationId xmlns:a16="http://schemas.microsoft.com/office/drawing/2014/main" id="{065161EE-FB3F-1C7F-ADB2-380CB4B6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816"/>
                <a:ext cx="185" cy="79"/>
              </a:xfrm>
              <a:custGeom>
                <a:avLst/>
                <a:gdLst>
                  <a:gd name="T0" fmla="*/ 78 w 78"/>
                  <a:gd name="T1" fmla="*/ 27 h 33"/>
                  <a:gd name="T2" fmla="*/ 77 w 78"/>
                  <a:gd name="T3" fmla="*/ 33 h 33"/>
                  <a:gd name="T4" fmla="*/ 1 w 78"/>
                  <a:gd name="T5" fmla="*/ 33 h 33"/>
                  <a:gd name="T6" fmla="*/ 0 w 78"/>
                  <a:gd name="T7" fmla="*/ 27 h 33"/>
                  <a:gd name="T8" fmla="*/ 1 w 78"/>
                  <a:gd name="T9" fmla="*/ 21 h 33"/>
                  <a:gd name="T10" fmla="*/ 39 w 78"/>
                  <a:gd name="T11" fmla="*/ 0 h 33"/>
                  <a:gd name="T12" fmla="*/ 77 w 78"/>
                  <a:gd name="T13" fmla="*/ 21 h 33"/>
                  <a:gd name="T14" fmla="*/ 78 w 78"/>
                  <a:gd name="T15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33">
                    <a:moveTo>
                      <a:pt x="78" y="27"/>
                    </a:moveTo>
                    <a:cubicBezTo>
                      <a:pt x="78" y="29"/>
                      <a:pt x="78" y="31"/>
                      <a:pt x="77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1"/>
                      <a:pt x="0" y="29"/>
                      <a:pt x="0" y="27"/>
                    </a:cubicBezTo>
                    <a:cubicBezTo>
                      <a:pt x="0" y="25"/>
                      <a:pt x="0" y="23"/>
                      <a:pt x="1" y="21"/>
                    </a:cubicBezTo>
                    <a:cubicBezTo>
                      <a:pt x="5" y="9"/>
                      <a:pt x="20" y="0"/>
                      <a:pt x="39" y="0"/>
                    </a:cubicBezTo>
                    <a:cubicBezTo>
                      <a:pt x="58" y="0"/>
                      <a:pt x="73" y="9"/>
                      <a:pt x="77" y="21"/>
                    </a:cubicBezTo>
                    <a:cubicBezTo>
                      <a:pt x="78" y="23"/>
                      <a:pt x="78" y="25"/>
                      <a:pt x="78" y="27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6" name="Freeform 523">
                <a:extLst>
                  <a:ext uri="{FF2B5EF4-FFF2-40B4-BE49-F238E27FC236}">
                    <a16:creationId xmlns:a16="http://schemas.microsoft.com/office/drawing/2014/main" id="{3B420302-9E6F-1F90-183B-EFA0BDF7F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115"/>
                <a:ext cx="57" cy="93"/>
              </a:xfrm>
              <a:custGeom>
                <a:avLst/>
                <a:gdLst>
                  <a:gd name="T0" fmla="*/ 24 w 24"/>
                  <a:gd name="T1" fmla="*/ 25 h 39"/>
                  <a:gd name="T2" fmla="*/ 12 w 24"/>
                  <a:gd name="T3" fmla="*/ 39 h 39"/>
                  <a:gd name="T4" fmla="*/ 0 w 24"/>
                  <a:gd name="T5" fmla="*/ 25 h 39"/>
                  <a:gd name="T6" fmla="*/ 12 w 24"/>
                  <a:gd name="T7" fmla="*/ 0 h 39"/>
                  <a:gd name="T8" fmla="*/ 24 w 24"/>
                  <a:gd name="T9" fmla="*/ 2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9">
                    <a:moveTo>
                      <a:pt x="24" y="25"/>
                    </a:moveTo>
                    <a:cubicBezTo>
                      <a:pt x="24" y="33"/>
                      <a:pt x="19" y="39"/>
                      <a:pt x="12" y="39"/>
                    </a:cubicBezTo>
                    <a:cubicBezTo>
                      <a:pt x="5" y="39"/>
                      <a:pt x="0" y="33"/>
                      <a:pt x="0" y="25"/>
                    </a:cubicBezTo>
                    <a:cubicBezTo>
                      <a:pt x="0" y="18"/>
                      <a:pt x="12" y="0"/>
                      <a:pt x="12" y="0"/>
                    </a:cubicBezTo>
                    <a:cubicBezTo>
                      <a:pt x="12" y="0"/>
                      <a:pt x="24" y="18"/>
                      <a:pt x="24" y="25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7" name="Rectangle 524">
                <a:extLst>
                  <a:ext uri="{FF2B5EF4-FFF2-40B4-BE49-F238E27FC236}">
                    <a16:creationId xmlns:a16="http://schemas.microsoft.com/office/drawing/2014/main" id="{44C2825C-6626-2163-AAC5-ECDDAB966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1161"/>
                <a:ext cx="19" cy="85"/>
              </a:xfrm>
              <a:prstGeom prst="rect">
                <a:avLst/>
              </a:pr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8" name="Freeform 525">
                <a:extLst>
                  <a:ext uri="{FF2B5EF4-FFF2-40B4-BE49-F238E27FC236}">
                    <a16:creationId xmlns:a16="http://schemas.microsoft.com/office/drawing/2014/main" id="{577DF6CE-1DBB-664A-EB81-FCF7B47F1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220"/>
                <a:ext cx="57" cy="104"/>
              </a:xfrm>
              <a:custGeom>
                <a:avLst/>
                <a:gdLst>
                  <a:gd name="T0" fmla="*/ 4 w 24"/>
                  <a:gd name="T1" fmla="*/ 0 h 44"/>
                  <a:gd name="T2" fmla="*/ 0 w 24"/>
                  <a:gd name="T3" fmla="*/ 0 h 44"/>
                  <a:gd name="T4" fmla="*/ 0 w 24"/>
                  <a:gd name="T5" fmla="*/ 44 h 44"/>
                  <a:gd name="T6" fmla="*/ 22 w 24"/>
                  <a:gd name="T7" fmla="*/ 27 h 44"/>
                  <a:gd name="T8" fmla="*/ 4 w 2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0" y="44"/>
                      <a:pt x="19" y="37"/>
                      <a:pt x="22" y="27"/>
                    </a:cubicBezTo>
                    <a:cubicBezTo>
                      <a:pt x="24" y="15"/>
                      <a:pt x="16" y="3"/>
                      <a:pt x="4" y="0"/>
                    </a:cubicBez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9224" name="Freeform 527">
              <a:extLst>
                <a:ext uri="{FF2B5EF4-FFF2-40B4-BE49-F238E27FC236}">
                  <a16:creationId xmlns:a16="http://schemas.microsoft.com/office/drawing/2014/main" id="{5A192F82-B91A-517A-5FA4-A9542493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90"/>
              <a:ext cx="95" cy="48"/>
            </a:xfrm>
            <a:custGeom>
              <a:avLst/>
              <a:gdLst>
                <a:gd name="T0" fmla="*/ 16 w 40"/>
                <a:gd name="T1" fmla="*/ 20 h 20"/>
                <a:gd name="T2" fmla="*/ 27 w 40"/>
                <a:gd name="T3" fmla="*/ 14 h 20"/>
                <a:gd name="T4" fmla="*/ 28 w 40"/>
                <a:gd name="T5" fmla="*/ 14 h 20"/>
                <a:gd name="T6" fmla="*/ 40 w 40"/>
                <a:gd name="T7" fmla="*/ 2 h 20"/>
                <a:gd name="T8" fmla="*/ 40 w 40"/>
                <a:gd name="T9" fmla="*/ 0 h 20"/>
                <a:gd name="T10" fmla="*/ 0 w 40"/>
                <a:gd name="T11" fmla="*/ 0 h 20"/>
                <a:gd name="T12" fmla="*/ 0 w 40"/>
                <a:gd name="T13" fmla="*/ 20 h 20"/>
                <a:gd name="T14" fmla="*/ 16 w 40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0">
                  <a:moveTo>
                    <a:pt x="16" y="20"/>
                  </a:moveTo>
                  <a:cubicBezTo>
                    <a:pt x="21" y="20"/>
                    <a:pt x="26" y="18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5" y="14"/>
                    <a:pt x="40" y="9"/>
                    <a:pt x="40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16" y="20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25" name="Freeform 528">
              <a:extLst>
                <a:ext uri="{FF2B5EF4-FFF2-40B4-BE49-F238E27FC236}">
                  <a16:creationId xmlns:a16="http://schemas.microsoft.com/office/drawing/2014/main" id="{659DA672-AC55-C5CD-14A5-44F179AF7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657"/>
              <a:ext cx="94" cy="50"/>
            </a:xfrm>
            <a:custGeom>
              <a:avLst/>
              <a:gdLst>
                <a:gd name="T0" fmla="*/ 0 w 40"/>
                <a:gd name="T1" fmla="*/ 21 h 21"/>
                <a:gd name="T2" fmla="*/ 16 w 40"/>
                <a:gd name="T3" fmla="*/ 21 h 21"/>
                <a:gd name="T4" fmla="*/ 28 w 40"/>
                <a:gd name="T5" fmla="*/ 14 h 21"/>
                <a:gd name="T6" fmla="*/ 28 w 40"/>
                <a:gd name="T7" fmla="*/ 14 h 21"/>
                <a:gd name="T8" fmla="*/ 40 w 40"/>
                <a:gd name="T9" fmla="*/ 2 h 21"/>
                <a:gd name="T10" fmla="*/ 40 w 40"/>
                <a:gd name="T11" fmla="*/ 0 h 21"/>
                <a:gd name="T12" fmla="*/ 0 w 40"/>
                <a:gd name="T13" fmla="*/ 0 h 21"/>
                <a:gd name="T14" fmla="*/ 0 w 40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21" y="21"/>
                    <a:pt x="26" y="18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5" y="14"/>
                    <a:pt x="40" y="9"/>
                    <a:pt x="40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26" name="Freeform 529">
              <a:extLst>
                <a:ext uri="{FF2B5EF4-FFF2-40B4-BE49-F238E27FC236}">
                  <a16:creationId xmlns:a16="http://schemas.microsoft.com/office/drawing/2014/main" id="{06FB8CB3-1CD2-AF5D-F7C8-F30B3937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115"/>
              <a:ext cx="29" cy="93"/>
            </a:xfrm>
            <a:custGeom>
              <a:avLst/>
              <a:gdLst>
                <a:gd name="T0" fmla="*/ 12 w 12"/>
                <a:gd name="T1" fmla="*/ 25 h 39"/>
                <a:gd name="T2" fmla="*/ 0 w 12"/>
                <a:gd name="T3" fmla="*/ 0 h 39"/>
                <a:gd name="T4" fmla="*/ 0 w 12"/>
                <a:gd name="T5" fmla="*/ 39 h 39"/>
                <a:gd name="T6" fmla="*/ 12 w 12"/>
                <a:gd name="T7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12" y="25"/>
                  </a:moveTo>
                  <a:cubicBezTo>
                    <a:pt x="12" y="18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" y="39"/>
                    <a:pt x="12" y="33"/>
                    <a:pt x="12" y="25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27" name="Freeform 530">
              <a:extLst>
                <a:ext uri="{FF2B5EF4-FFF2-40B4-BE49-F238E27FC236}">
                  <a16:creationId xmlns:a16="http://schemas.microsoft.com/office/drawing/2014/main" id="{BE7DB926-17CA-5792-1FAE-607D9DB85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270"/>
              <a:ext cx="31" cy="558"/>
            </a:xfrm>
            <a:custGeom>
              <a:avLst/>
              <a:gdLst>
                <a:gd name="T0" fmla="*/ 11 w 13"/>
                <a:gd name="T1" fmla="*/ 140 h 235"/>
                <a:gd name="T2" fmla="*/ 9 w 13"/>
                <a:gd name="T3" fmla="*/ 118 h 235"/>
                <a:gd name="T4" fmla="*/ 7 w 13"/>
                <a:gd name="T5" fmla="*/ 75 h 235"/>
                <a:gd name="T6" fmla="*/ 4 w 13"/>
                <a:gd name="T7" fmla="*/ 38 h 235"/>
                <a:gd name="T8" fmla="*/ 2 w 13"/>
                <a:gd name="T9" fmla="*/ 11 h 235"/>
                <a:gd name="T10" fmla="*/ 1 w 13"/>
                <a:gd name="T11" fmla="*/ 1 h 235"/>
                <a:gd name="T12" fmla="*/ 0 w 13"/>
                <a:gd name="T13" fmla="*/ 0 h 235"/>
                <a:gd name="T14" fmla="*/ 0 w 13"/>
                <a:gd name="T15" fmla="*/ 0 h 235"/>
                <a:gd name="T16" fmla="*/ 0 w 13"/>
                <a:gd name="T17" fmla="*/ 235 h 235"/>
                <a:gd name="T18" fmla="*/ 3 w 13"/>
                <a:gd name="T19" fmla="*/ 232 h 235"/>
                <a:gd name="T20" fmla="*/ 8 w 13"/>
                <a:gd name="T21" fmla="*/ 225 h 235"/>
                <a:gd name="T22" fmla="*/ 12 w 13"/>
                <a:gd name="T23" fmla="*/ 213 h 235"/>
                <a:gd name="T24" fmla="*/ 13 w 13"/>
                <a:gd name="T25" fmla="*/ 198 h 235"/>
                <a:gd name="T26" fmla="*/ 12 w 13"/>
                <a:gd name="T27" fmla="*/ 161 h 235"/>
                <a:gd name="T28" fmla="*/ 11 w 13"/>
                <a:gd name="T29" fmla="*/ 1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35">
                  <a:moveTo>
                    <a:pt x="11" y="140"/>
                  </a:moveTo>
                  <a:cubicBezTo>
                    <a:pt x="10" y="133"/>
                    <a:pt x="10" y="125"/>
                    <a:pt x="9" y="118"/>
                  </a:cubicBezTo>
                  <a:cubicBezTo>
                    <a:pt x="8" y="103"/>
                    <a:pt x="7" y="89"/>
                    <a:pt x="7" y="75"/>
                  </a:cubicBezTo>
                  <a:cubicBezTo>
                    <a:pt x="6" y="61"/>
                    <a:pt x="5" y="49"/>
                    <a:pt x="4" y="38"/>
                  </a:cubicBezTo>
                  <a:cubicBezTo>
                    <a:pt x="3" y="27"/>
                    <a:pt x="3" y="17"/>
                    <a:pt x="2" y="11"/>
                  </a:cubicBezTo>
                  <a:cubicBezTo>
                    <a:pt x="1" y="5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1" y="234"/>
                    <a:pt x="3" y="232"/>
                  </a:cubicBezTo>
                  <a:cubicBezTo>
                    <a:pt x="4" y="231"/>
                    <a:pt x="7" y="228"/>
                    <a:pt x="8" y="225"/>
                  </a:cubicBezTo>
                  <a:cubicBezTo>
                    <a:pt x="10" y="222"/>
                    <a:pt x="12" y="218"/>
                    <a:pt x="12" y="213"/>
                  </a:cubicBezTo>
                  <a:cubicBezTo>
                    <a:pt x="12" y="209"/>
                    <a:pt x="12" y="204"/>
                    <a:pt x="13" y="198"/>
                  </a:cubicBezTo>
                  <a:cubicBezTo>
                    <a:pt x="13" y="188"/>
                    <a:pt x="13" y="175"/>
                    <a:pt x="12" y="161"/>
                  </a:cubicBezTo>
                  <a:cubicBezTo>
                    <a:pt x="12" y="154"/>
                    <a:pt x="12" y="147"/>
                    <a:pt x="11" y="140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28" name="Freeform 531">
              <a:extLst>
                <a:ext uri="{FF2B5EF4-FFF2-40B4-BE49-F238E27FC236}">
                  <a16:creationId xmlns:a16="http://schemas.microsoft.com/office/drawing/2014/main" id="{BBA83790-B304-0F39-61DB-BF9AC8ED0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16"/>
              <a:ext cx="93" cy="79"/>
            </a:xfrm>
            <a:custGeom>
              <a:avLst/>
              <a:gdLst>
                <a:gd name="T0" fmla="*/ 0 w 39"/>
                <a:gd name="T1" fmla="*/ 0 h 33"/>
                <a:gd name="T2" fmla="*/ 0 w 39"/>
                <a:gd name="T3" fmla="*/ 0 h 33"/>
                <a:gd name="T4" fmla="*/ 0 w 39"/>
                <a:gd name="T5" fmla="*/ 33 h 33"/>
                <a:gd name="T6" fmla="*/ 38 w 39"/>
                <a:gd name="T7" fmla="*/ 33 h 33"/>
                <a:gd name="T8" fmla="*/ 39 w 39"/>
                <a:gd name="T9" fmla="*/ 27 h 33"/>
                <a:gd name="T10" fmla="*/ 38 w 39"/>
                <a:gd name="T11" fmla="*/ 21 h 33"/>
                <a:gd name="T12" fmla="*/ 0 w 39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1"/>
                    <a:pt x="39" y="29"/>
                    <a:pt x="39" y="27"/>
                  </a:cubicBezTo>
                  <a:cubicBezTo>
                    <a:pt x="39" y="25"/>
                    <a:pt x="39" y="23"/>
                    <a:pt x="38" y="21"/>
                  </a:cubicBezTo>
                  <a:cubicBezTo>
                    <a:pt x="34" y="9"/>
                    <a:pt x="19" y="0"/>
                    <a:pt x="0" y="0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29" name="Rectangle 532">
              <a:extLst>
                <a:ext uri="{FF2B5EF4-FFF2-40B4-BE49-F238E27FC236}">
                  <a16:creationId xmlns:a16="http://schemas.microsoft.com/office/drawing/2014/main" id="{29FDC480-9554-0537-3C59-100D3D13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1866"/>
              <a:ext cx="241" cy="29"/>
            </a:xfrm>
            <a:prstGeom prst="rect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0" name="Freeform 533">
              <a:extLst>
                <a:ext uri="{FF2B5EF4-FFF2-40B4-BE49-F238E27FC236}">
                  <a16:creationId xmlns:a16="http://schemas.microsoft.com/office/drawing/2014/main" id="{9714812C-0F0E-D08F-EED7-5BE9BC477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975"/>
              <a:ext cx="388" cy="347"/>
            </a:xfrm>
            <a:custGeom>
              <a:avLst/>
              <a:gdLst>
                <a:gd name="T0" fmla="*/ 145 w 164"/>
                <a:gd name="T1" fmla="*/ 0 h 146"/>
                <a:gd name="T2" fmla="*/ 132 w 164"/>
                <a:gd name="T3" fmla="*/ 0 h 146"/>
                <a:gd name="T4" fmla="*/ 88 w 164"/>
                <a:gd name="T5" fmla="*/ 0 h 146"/>
                <a:gd name="T6" fmla="*/ 76 w 164"/>
                <a:gd name="T7" fmla="*/ 0 h 146"/>
                <a:gd name="T8" fmla="*/ 32 w 164"/>
                <a:gd name="T9" fmla="*/ 0 h 146"/>
                <a:gd name="T10" fmla="*/ 19 w 164"/>
                <a:gd name="T11" fmla="*/ 0 h 146"/>
                <a:gd name="T12" fmla="*/ 0 w 164"/>
                <a:gd name="T13" fmla="*/ 19 h 146"/>
                <a:gd name="T14" fmla="*/ 0 w 164"/>
                <a:gd name="T15" fmla="*/ 90 h 146"/>
                <a:gd name="T16" fmla="*/ 19 w 164"/>
                <a:gd name="T17" fmla="*/ 109 h 146"/>
                <a:gd name="T18" fmla="*/ 32 w 164"/>
                <a:gd name="T19" fmla="*/ 109 h 146"/>
                <a:gd name="T20" fmla="*/ 42 w 164"/>
                <a:gd name="T21" fmla="*/ 109 h 146"/>
                <a:gd name="T22" fmla="*/ 35 w 164"/>
                <a:gd name="T23" fmla="*/ 129 h 146"/>
                <a:gd name="T24" fmla="*/ 35 w 164"/>
                <a:gd name="T25" fmla="*/ 129 h 146"/>
                <a:gd name="T26" fmla="*/ 32 w 164"/>
                <a:gd name="T27" fmla="*/ 140 h 146"/>
                <a:gd name="T28" fmla="*/ 31 w 164"/>
                <a:gd name="T29" fmla="*/ 142 h 146"/>
                <a:gd name="T30" fmla="*/ 32 w 164"/>
                <a:gd name="T31" fmla="*/ 143 h 146"/>
                <a:gd name="T32" fmla="*/ 32 w 164"/>
                <a:gd name="T33" fmla="*/ 143 h 146"/>
                <a:gd name="T34" fmla="*/ 41 w 164"/>
                <a:gd name="T35" fmla="*/ 146 h 146"/>
                <a:gd name="T36" fmla="*/ 43 w 164"/>
                <a:gd name="T37" fmla="*/ 145 h 146"/>
                <a:gd name="T38" fmla="*/ 81 w 164"/>
                <a:gd name="T39" fmla="*/ 122 h 146"/>
                <a:gd name="T40" fmla="*/ 88 w 164"/>
                <a:gd name="T41" fmla="*/ 118 h 146"/>
                <a:gd name="T42" fmla="*/ 101 w 164"/>
                <a:gd name="T43" fmla="*/ 110 h 146"/>
                <a:gd name="T44" fmla="*/ 103 w 164"/>
                <a:gd name="T45" fmla="*/ 109 h 146"/>
                <a:gd name="T46" fmla="*/ 132 w 164"/>
                <a:gd name="T47" fmla="*/ 109 h 146"/>
                <a:gd name="T48" fmla="*/ 145 w 164"/>
                <a:gd name="T49" fmla="*/ 109 h 146"/>
                <a:gd name="T50" fmla="*/ 164 w 164"/>
                <a:gd name="T51" fmla="*/ 90 h 146"/>
                <a:gd name="T52" fmla="*/ 164 w 164"/>
                <a:gd name="T53" fmla="*/ 19 h 146"/>
                <a:gd name="T54" fmla="*/ 145 w 164"/>
                <a:gd name="T5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4" h="146">
                  <a:moveTo>
                    <a:pt x="145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1"/>
                    <a:pt x="8" y="109"/>
                    <a:pt x="19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1" y="140"/>
                    <a:pt x="31" y="141"/>
                    <a:pt x="31" y="142"/>
                  </a:cubicBezTo>
                  <a:cubicBezTo>
                    <a:pt x="31" y="142"/>
                    <a:pt x="32" y="143"/>
                    <a:pt x="32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2" y="143"/>
                    <a:pt x="38" y="146"/>
                    <a:pt x="41" y="146"/>
                  </a:cubicBezTo>
                  <a:cubicBezTo>
                    <a:pt x="42" y="146"/>
                    <a:pt x="42" y="145"/>
                    <a:pt x="43" y="145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101" y="110"/>
                    <a:pt x="101" y="110"/>
                    <a:pt x="101" y="110"/>
                  </a:cubicBezTo>
                  <a:cubicBezTo>
                    <a:pt x="102" y="110"/>
                    <a:pt x="102" y="110"/>
                    <a:pt x="103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56" y="109"/>
                    <a:pt x="164" y="101"/>
                    <a:pt x="164" y="90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4" y="9"/>
                    <a:pt x="156" y="0"/>
                    <a:pt x="145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1" name="Freeform 534">
              <a:extLst>
                <a:ext uri="{FF2B5EF4-FFF2-40B4-BE49-F238E27FC236}">
                  <a16:creationId xmlns:a16="http://schemas.microsoft.com/office/drawing/2014/main" id="{DBC3E46A-E152-0C45-E9AC-F7B4B30D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966"/>
              <a:ext cx="177" cy="342"/>
            </a:xfrm>
            <a:custGeom>
              <a:avLst/>
              <a:gdLst>
                <a:gd name="T0" fmla="*/ 19 w 75"/>
                <a:gd name="T1" fmla="*/ 0 h 144"/>
                <a:gd name="T2" fmla="*/ 0 w 75"/>
                <a:gd name="T3" fmla="*/ 19 h 144"/>
                <a:gd name="T4" fmla="*/ 0 w 75"/>
                <a:gd name="T5" fmla="*/ 90 h 144"/>
                <a:gd name="T6" fmla="*/ 19 w 75"/>
                <a:gd name="T7" fmla="*/ 109 h 144"/>
                <a:gd name="T8" fmla="*/ 42 w 75"/>
                <a:gd name="T9" fmla="*/ 109 h 144"/>
                <a:gd name="T10" fmla="*/ 31 w 75"/>
                <a:gd name="T11" fmla="*/ 140 h 144"/>
                <a:gd name="T12" fmla="*/ 35 w 75"/>
                <a:gd name="T13" fmla="*/ 142 h 144"/>
                <a:gd name="T14" fmla="*/ 75 w 75"/>
                <a:gd name="T15" fmla="*/ 118 h 144"/>
                <a:gd name="T16" fmla="*/ 75 w 75"/>
                <a:gd name="T17" fmla="*/ 0 h 144"/>
                <a:gd name="T18" fmla="*/ 19 w 75"/>
                <a:gd name="T1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44"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1"/>
                    <a:pt x="8" y="109"/>
                    <a:pt x="19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0" y="143"/>
                    <a:pt x="32" y="144"/>
                    <a:pt x="35" y="142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5" y="0"/>
                    <a:pt x="75" y="0"/>
                    <a:pt x="75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2" name="Freeform 535">
              <a:extLst>
                <a:ext uri="{FF2B5EF4-FFF2-40B4-BE49-F238E27FC236}">
                  <a16:creationId xmlns:a16="http://schemas.microsoft.com/office/drawing/2014/main" id="{4FD9778F-B118-E799-1BE6-987676CF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15"/>
              <a:ext cx="132" cy="100"/>
            </a:xfrm>
            <a:custGeom>
              <a:avLst/>
              <a:gdLst>
                <a:gd name="T0" fmla="*/ 56 w 56"/>
                <a:gd name="T1" fmla="*/ 0 h 42"/>
                <a:gd name="T2" fmla="*/ 56 w 56"/>
                <a:gd name="T3" fmla="*/ 13 h 42"/>
                <a:gd name="T4" fmla="*/ 11 w 56"/>
                <a:gd name="T5" fmla="*/ 40 h 42"/>
                <a:gd name="T6" fmla="*/ 0 w 56"/>
                <a:gd name="T7" fmla="*/ 38 h 42"/>
                <a:gd name="T8" fmla="*/ 56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56" y="0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8" y="42"/>
                    <a:pt x="0" y="38"/>
                    <a:pt x="0" y="38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3" name="Freeform 536">
              <a:extLst>
                <a:ext uri="{FF2B5EF4-FFF2-40B4-BE49-F238E27FC236}">
                  <a16:creationId xmlns:a16="http://schemas.microsoft.com/office/drawing/2014/main" id="{9844910A-167E-DEF7-ABB2-A89897E1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966"/>
              <a:ext cx="180" cy="280"/>
            </a:xfrm>
            <a:custGeom>
              <a:avLst/>
              <a:gdLst>
                <a:gd name="T0" fmla="*/ 57 w 76"/>
                <a:gd name="T1" fmla="*/ 0 h 118"/>
                <a:gd name="T2" fmla="*/ 0 w 76"/>
                <a:gd name="T3" fmla="*/ 0 h 118"/>
                <a:gd name="T4" fmla="*/ 0 w 76"/>
                <a:gd name="T5" fmla="*/ 118 h 118"/>
                <a:gd name="T6" fmla="*/ 13 w 76"/>
                <a:gd name="T7" fmla="*/ 110 h 118"/>
                <a:gd name="T8" fmla="*/ 15 w 76"/>
                <a:gd name="T9" fmla="*/ 109 h 118"/>
                <a:gd name="T10" fmla="*/ 57 w 76"/>
                <a:gd name="T11" fmla="*/ 109 h 118"/>
                <a:gd name="T12" fmla="*/ 76 w 76"/>
                <a:gd name="T13" fmla="*/ 90 h 118"/>
                <a:gd name="T14" fmla="*/ 76 w 76"/>
                <a:gd name="T15" fmla="*/ 19 h 118"/>
                <a:gd name="T16" fmla="*/ 57 w 76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18">
                  <a:moveTo>
                    <a:pt x="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8" y="109"/>
                    <a:pt x="76" y="101"/>
                    <a:pt x="76" y="90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9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4" name="Freeform 537">
              <a:extLst>
                <a:ext uri="{FF2B5EF4-FFF2-40B4-BE49-F238E27FC236}">
                  <a16:creationId xmlns:a16="http://schemas.microsoft.com/office/drawing/2014/main" id="{94B2FDF7-CDDA-5AEE-1C8F-0E4256A15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966"/>
              <a:ext cx="180" cy="342"/>
            </a:xfrm>
            <a:custGeom>
              <a:avLst/>
              <a:gdLst>
                <a:gd name="T0" fmla="*/ 19 w 76"/>
                <a:gd name="T1" fmla="*/ 0 h 144"/>
                <a:gd name="T2" fmla="*/ 0 w 76"/>
                <a:gd name="T3" fmla="*/ 19 h 144"/>
                <a:gd name="T4" fmla="*/ 0 w 76"/>
                <a:gd name="T5" fmla="*/ 90 h 144"/>
                <a:gd name="T6" fmla="*/ 19 w 76"/>
                <a:gd name="T7" fmla="*/ 109 h 144"/>
                <a:gd name="T8" fmla="*/ 42 w 76"/>
                <a:gd name="T9" fmla="*/ 109 h 144"/>
                <a:gd name="T10" fmla="*/ 32 w 76"/>
                <a:gd name="T11" fmla="*/ 140 h 144"/>
                <a:gd name="T12" fmla="*/ 35 w 76"/>
                <a:gd name="T13" fmla="*/ 142 h 144"/>
                <a:gd name="T14" fmla="*/ 76 w 76"/>
                <a:gd name="T15" fmla="*/ 118 h 144"/>
                <a:gd name="T16" fmla="*/ 76 w 76"/>
                <a:gd name="T17" fmla="*/ 0 h 144"/>
                <a:gd name="T18" fmla="*/ 19 w 76"/>
                <a:gd name="T1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144"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1"/>
                    <a:pt x="8" y="109"/>
                    <a:pt x="19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1" y="143"/>
                    <a:pt x="32" y="144"/>
                    <a:pt x="35" y="142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5" name="Freeform 538">
              <a:extLst>
                <a:ext uri="{FF2B5EF4-FFF2-40B4-BE49-F238E27FC236}">
                  <a16:creationId xmlns:a16="http://schemas.microsoft.com/office/drawing/2014/main" id="{15A35867-632D-5EB5-2C6F-DD04C47EF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215"/>
              <a:ext cx="106" cy="93"/>
            </a:xfrm>
            <a:custGeom>
              <a:avLst/>
              <a:gdLst>
                <a:gd name="T0" fmla="*/ 45 w 45"/>
                <a:gd name="T1" fmla="*/ 0 h 39"/>
                <a:gd name="T2" fmla="*/ 45 w 45"/>
                <a:gd name="T3" fmla="*/ 13 h 39"/>
                <a:gd name="T4" fmla="*/ 4 w 45"/>
                <a:gd name="T5" fmla="*/ 37 h 39"/>
                <a:gd name="T6" fmla="*/ 1 w 45"/>
                <a:gd name="T7" fmla="*/ 35 h 39"/>
                <a:gd name="T8" fmla="*/ 4 w 45"/>
                <a:gd name="T9" fmla="*/ 24 h 39"/>
                <a:gd name="T10" fmla="*/ 45 w 45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9">
                  <a:moveTo>
                    <a:pt x="45" y="0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" y="39"/>
                    <a:pt x="0" y="38"/>
                    <a:pt x="1" y="35"/>
                  </a:cubicBezTo>
                  <a:cubicBezTo>
                    <a:pt x="4" y="24"/>
                    <a:pt x="4" y="24"/>
                    <a:pt x="4" y="2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6" name="Freeform 539">
              <a:extLst>
                <a:ext uri="{FF2B5EF4-FFF2-40B4-BE49-F238E27FC236}">
                  <a16:creationId xmlns:a16="http://schemas.microsoft.com/office/drawing/2014/main" id="{D2D70018-C0D0-0594-F5E7-8BC00B209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966"/>
              <a:ext cx="177" cy="280"/>
            </a:xfrm>
            <a:custGeom>
              <a:avLst/>
              <a:gdLst>
                <a:gd name="T0" fmla="*/ 56 w 75"/>
                <a:gd name="T1" fmla="*/ 0 h 118"/>
                <a:gd name="T2" fmla="*/ 0 w 75"/>
                <a:gd name="T3" fmla="*/ 0 h 118"/>
                <a:gd name="T4" fmla="*/ 0 w 75"/>
                <a:gd name="T5" fmla="*/ 118 h 118"/>
                <a:gd name="T6" fmla="*/ 13 w 75"/>
                <a:gd name="T7" fmla="*/ 110 h 118"/>
                <a:gd name="T8" fmla="*/ 14 w 75"/>
                <a:gd name="T9" fmla="*/ 109 h 118"/>
                <a:gd name="T10" fmla="*/ 56 w 75"/>
                <a:gd name="T11" fmla="*/ 109 h 118"/>
                <a:gd name="T12" fmla="*/ 75 w 75"/>
                <a:gd name="T13" fmla="*/ 90 h 118"/>
                <a:gd name="T14" fmla="*/ 75 w 75"/>
                <a:gd name="T15" fmla="*/ 19 h 118"/>
                <a:gd name="T16" fmla="*/ 56 w 75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18"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4" y="110"/>
                    <a:pt x="14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7" y="109"/>
                    <a:pt x="75" y="101"/>
                    <a:pt x="75" y="90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9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7" name="Freeform 540">
              <a:extLst>
                <a:ext uri="{FF2B5EF4-FFF2-40B4-BE49-F238E27FC236}">
                  <a16:creationId xmlns:a16="http://schemas.microsoft.com/office/drawing/2014/main" id="{B31F020B-9382-E703-BACD-0AF806657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44"/>
              <a:ext cx="81" cy="114"/>
            </a:xfrm>
            <a:custGeom>
              <a:avLst/>
              <a:gdLst>
                <a:gd name="T0" fmla="*/ 0 w 34"/>
                <a:gd name="T1" fmla="*/ 38 h 48"/>
                <a:gd name="T2" fmla="*/ 18 w 34"/>
                <a:gd name="T3" fmla="*/ 38 h 48"/>
                <a:gd name="T4" fmla="*/ 23 w 34"/>
                <a:gd name="T5" fmla="*/ 34 h 48"/>
                <a:gd name="T6" fmla="*/ 23 w 34"/>
                <a:gd name="T7" fmla="*/ 31 h 48"/>
                <a:gd name="T8" fmla="*/ 19 w 34"/>
                <a:gd name="T9" fmla="*/ 26 h 48"/>
                <a:gd name="T10" fmla="*/ 14 w 34"/>
                <a:gd name="T11" fmla="*/ 26 h 48"/>
                <a:gd name="T12" fmla="*/ 11 w 34"/>
                <a:gd name="T13" fmla="*/ 30 h 48"/>
                <a:gd name="T14" fmla="*/ 0 w 34"/>
                <a:gd name="T15" fmla="*/ 30 h 48"/>
                <a:gd name="T16" fmla="*/ 2 w 34"/>
                <a:gd name="T17" fmla="*/ 0 h 48"/>
                <a:gd name="T18" fmla="*/ 32 w 34"/>
                <a:gd name="T19" fmla="*/ 0 h 48"/>
                <a:gd name="T20" fmla="*/ 32 w 34"/>
                <a:gd name="T21" fmla="*/ 10 h 48"/>
                <a:gd name="T22" fmla="*/ 12 w 34"/>
                <a:gd name="T23" fmla="*/ 10 h 48"/>
                <a:gd name="T24" fmla="*/ 12 w 34"/>
                <a:gd name="T25" fmla="*/ 19 h 48"/>
                <a:gd name="T26" fmla="*/ 16 w 34"/>
                <a:gd name="T27" fmla="*/ 17 h 48"/>
                <a:gd name="T28" fmla="*/ 23 w 34"/>
                <a:gd name="T29" fmla="*/ 17 h 48"/>
                <a:gd name="T30" fmla="*/ 34 w 34"/>
                <a:gd name="T31" fmla="*/ 29 h 48"/>
                <a:gd name="T32" fmla="*/ 34 w 34"/>
                <a:gd name="T33" fmla="*/ 36 h 48"/>
                <a:gd name="T34" fmla="*/ 21 w 34"/>
                <a:gd name="T35" fmla="*/ 48 h 48"/>
                <a:gd name="T36" fmla="*/ 0 w 34"/>
                <a:gd name="T37" fmla="*/ 47 h 48"/>
                <a:gd name="T38" fmla="*/ 0 w 34"/>
                <a:gd name="T39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48">
                  <a:moveTo>
                    <a:pt x="0" y="38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23" y="38"/>
                    <a:pt x="23" y="36"/>
                    <a:pt x="23" y="34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28"/>
                    <a:pt x="22" y="26"/>
                    <a:pt x="19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6"/>
                    <a:pt x="11" y="27"/>
                    <a:pt x="11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9" y="17"/>
                    <a:pt x="21" y="17"/>
                    <a:pt x="23" y="17"/>
                  </a:cubicBezTo>
                  <a:cubicBezTo>
                    <a:pt x="30" y="18"/>
                    <a:pt x="34" y="23"/>
                    <a:pt x="34" y="29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45"/>
                    <a:pt x="27" y="48"/>
                    <a:pt x="21" y="48"/>
                  </a:cubicBezTo>
                  <a:cubicBezTo>
                    <a:pt x="13" y="48"/>
                    <a:pt x="9" y="48"/>
                    <a:pt x="0" y="47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8" name="Freeform 541">
              <a:extLst>
                <a:ext uri="{FF2B5EF4-FFF2-40B4-BE49-F238E27FC236}">
                  <a16:creationId xmlns:a16="http://schemas.microsoft.com/office/drawing/2014/main" id="{6D7AF33B-E479-55C0-58AB-731AC7A0F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" y="2044"/>
              <a:ext cx="83" cy="114"/>
            </a:xfrm>
            <a:custGeom>
              <a:avLst/>
              <a:gdLst>
                <a:gd name="T0" fmla="*/ 0 w 35"/>
                <a:gd name="T1" fmla="*/ 12 h 48"/>
                <a:gd name="T2" fmla="*/ 13 w 35"/>
                <a:gd name="T3" fmla="*/ 0 h 48"/>
                <a:gd name="T4" fmla="*/ 23 w 35"/>
                <a:gd name="T5" fmla="*/ 0 h 48"/>
                <a:gd name="T6" fmla="*/ 35 w 35"/>
                <a:gd name="T7" fmla="*/ 12 h 48"/>
                <a:gd name="T8" fmla="*/ 35 w 35"/>
                <a:gd name="T9" fmla="*/ 36 h 48"/>
                <a:gd name="T10" fmla="*/ 23 w 35"/>
                <a:gd name="T11" fmla="*/ 48 h 48"/>
                <a:gd name="T12" fmla="*/ 13 w 35"/>
                <a:gd name="T13" fmla="*/ 48 h 48"/>
                <a:gd name="T14" fmla="*/ 0 w 35"/>
                <a:gd name="T15" fmla="*/ 36 h 48"/>
                <a:gd name="T16" fmla="*/ 0 w 35"/>
                <a:gd name="T17" fmla="*/ 12 h 48"/>
                <a:gd name="T18" fmla="*/ 15 w 35"/>
                <a:gd name="T19" fmla="*/ 38 h 48"/>
                <a:gd name="T20" fmla="*/ 20 w 35"/>
                <a:gd name="T21" fmla="*/ 38 h 48"/>
                <a:gd name="T22" fmla="*/ 25 w 35"/>
                <a:gd name="T23" fmla="*/ 34 h 48"/>
                <a:gd name="T24" fmla="*/ 25 w 35"/>
                <a:gd name="T25" fmla="*/ 14 h 48"/>
                <a:gd name="T26" fmla="*/ 21 w 35"/>
                <a:gd name="T27" fmla="*/ 10 h 48"/>
                <a:gd name="T28" fmla="*/ 15 w 35"/>
                <a:gd name="T29" fmla="*/ 10 h 48"/>
                <a:gd name="T30" fmla="*/ 11 w 35"/>
                <a:gd name="T31" fmla="*/ 14 h 48"/>
                <a:gd name="T32" fmla="*/ 11 w 35"/>
                <a:gd name="T33" fmla="*/ 34 h 48"/>
                <a:gd name="T34" fmla="*/ 15 w 35"/>
                <a:gd name="T3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48">
                  <a:moveTo>
                    <a:pt x="0" y="12"/>
                  </a:moveTo>
                  <a:cubicBezTo>
                    <a:pt x="0" y="4"/>
                    <a:pt x="5" y="0"/>
                    <a:pt x="1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3" y="0"/>
                    <a:pt x="35" y="5"/>
                    <a:pt x="35" y="1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44"/>
                    <a:pt x="31" y="48"/>
                    <a:pt x="2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5" y="48"/>
                    <a:pt x="0" y="44"/>
                    <a:pt x="0" y="36"/>
                  </a:cubicBezTo>
                  <a:lnTo>
                    <a:pt x="0" y="12"/>
                  </a:lnTo>
                  <a:close/>
                  <a:moveTo>
                    <a:pt x="15" y="38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3" y="38"/>
                    <a:pt x="25" y="37"/>
                    <a:pt x="25" y="3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1"/>
                    <a:pt x="23" y="10"/>
                    <a:pt x="21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8"/>
                    <a:pt x="14" y="38"/>
                    <a:pt x="15" y="38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39" name="Freeform 542">
              <a:extLst>
                <a:ext uri="{FF2B5EF4-FFF2-40B4-BE49-F238E27FC236}">
                  <a16:creationId xmlns:a16="http://schemas.microsoft.com/office/drawing/2014/main" id="{7B1E0369-5B2B-FBC8-F06A-78DA28C5D2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6" y="2044"/>
              <a:ext cx="83" cy="114"/>
            </a:xfrm>
            <a:custGeom>
              <a:avLst/>
              <a:gdLst>
                <a:gd name="T0" fmla="*/ 0 w 35"/>
                <a:gd name="T1" fmla="*/ 12 h 48"/>
                <a:gd name="T2" fmla="*/ 12 w 35"/>
                <a:gd name="T3" fmla="*/ 0 h 48"/>
                <a:gd name="T4" fmla="*/ 23 w 35"/>
                <a:gd name="T5" fmla="*/ 0 h 48"/>
                <a:gd name="T6" fmla="*/ 35 w 35"/>
                <a:gd name="T7" fmla="*/ 12 h 48"/>
                <a:gd name="T8" fmla="*/ 35 w 35"/>
                <a:gd name="T9" fmla="*/ 36 h 48"/>
                <a:gd name="T10" fmla="*/ 23 w 35"/>
                <a:gd name="T11" fmla="*/ 48 h 48"/>
                <a:gd name="T12" fmla="*/ 12 w 35"/>
                <a:gd name="T13" fmla="*/ 48 h 48"/>
                <a:gd name="T14" fmla="*/ 0 w 35"/>
                <a:gd name="T15" fmla="*/ 36 h 48"/>
                <a:gd name="T16" fmla="*/ 0 w 35"/>
                <a:gd name="T17" fmla="*/ 12 h 48"/>
                <a:gd name="T18" fmla="*/ 15 w 35"/>
                <a:gd name="T19" fmla="*/ 38 h 48"/>
                <a:gd name="T20" fmla="*/ 20 w 35"/>
                <a:gd name="T21" fmla="*/ 38 h 48"/>
                <a:gd name="T22" fmla="*/ 24 w 35"/>
                <a:gd name="T23" fmla="*/ 34 h 48"/>
                <a:gd name="T24" fmla="*/ 24 w 35"/>
                <a:gd name="T25" fmla="*/ 14 h 48"/>
                <a:gd name="T26" fmla="*/ 20 w 35"/>
                <a:gd name="T27" fmla="*/ 10 h 48"/>
                <a:gd name="T28" fmla="*/ 14 w 35"/>
                <a:gd name="T29" fmla="*/ 10 h 48"/>
                <a:gd name="T30" fmla="*/ 10 w 35"/>
                <a:gd name="T31" fmla="*/ 14 h 48"/>
                <a:gd name="T32" fmla="*/ 10 w 35"/>
                <a:gd name="T33" fmla="*/ 34 h 48"/>
                <a:gd name="T34" fmla="*/ 15 w 35"/>
                <a:gd name="T3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48">
                  <a:moveTo>
                    <a:pt x="0" y="12"/>
                  </a:moveTo>
                  <a:cubicBezTo>
                    <a:pt x="0" y="4"/>
                    <a:pt x="4" y="0"/>
                    <a:pt x="1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2" y="0"/>
                    <a:pt x="35" y="5"/>
                    <a:pt x="35" y="1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44"/>
                    <a:pt x="30" y="48"/>
                    <a:pt x="23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4" y="48"/>
                    <a:pt x="0" y="44"/>
                    <a:pt x="0" y="36"/>
                  </a:cubicBezTo>
                  <a:lnTo>
                    <a:pt x="0" y="12"/>
                  </a:lnTo>
                  <a:close/>
                  <a:moveTo>
                    <a:pt x="15" y="38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2" y="38"/>
                    <a:pt x="24" y="37"/>
                    <a:pt x="24" y="3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1"/>
                    <a:pt x="22" y="10"/>
                    <a:pt x="2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0" y="12"/>
                    <a:pt x="10" y="1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8"/>
                    <a:pt x="13" y="38"/>
                    <a:pt x="15" y="38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0" name="Freeform 543">
              <a:extLst>
                <a:ext uri="{FF2B5EF4-FFF2-40B4-BE49-F238E27FC236}">
                  <a16:creationId xmlns:a16="http://schemas.microsoft.com/office/drawing/2014/main" id="{E862E48E-D8E8-46B3-2EA0-FE474B4EC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4" y="2049"/>
              <a:ext cx="374" cy="326"/>
            </a:xfrm>
            <a:custGeom>
              <a:avLst/>
              <a:gdLst>
                <a:gd name="T0" fmla="*/ 125 w 158"/>
                <a:gd name="T1" fmla="*/ 0 h 137"/>
                <a:gd name="T2" fmla="*/ 136 w 158"/>
                <a:gd name="T3" fmla="*/ 92 h 137"/>
                <a:gd name="T4" fmla="*/ 122 w 158"/>
                <a:gd name="T5" fmla="*/ 111 h 137"/>
                <a:gd name="T6" fmla="*/ 94 w 158"/>
                <a:gd name="T7" fmla="*/ 128 h 137"/>
                <a:gd name="T8" fmla="*/ 67 w 158"/>
                <a:gd name="T9" fmla="*/ 133 h 137"/>
                <a:gd name="T10" fmla="*/ 43 w 158"/>
                <a:gd name="T11" fmla="*/ 129 h 137"/>
                <a:gd name="T12" fmla="*/ 29 w 158"/>
                <a:gd name="T13" fmla="*/ 123 h 137"/>
                <a:gd name="T14" fmla="*/ 29 w 158"/>
                <a:gd name="T15" fmla="*/ 123 h 137"/>
                <a:gd name="T16" fmla="*/ 23 w 158"/>
                <a:gd name="T17" fmla="*/ 119 h 137"/>
                <a:gd name="T18" fmla="*/ 16 w 158"/>
                <a:gd name="T19" fmla="*/ 116 h 137"/>
                <a:gd name="T20" fmla="*/ 0 w 158"/>
                <a:gd name="T21" fmla="*/ 104 h 137"/>
                <a:gd name="T22" fmla="*/ 20 w 158"/>
                <a:gd name="T23" fmla="*/ 120 h 137"/>
                <a:gd name="T24" fmla="*/ 27 w 158"/>
                <a:gd name="T25" fmla="*/ 123 h 137"/>
                <a:gd name="T26" fmla="*/ 33 w 158"/>
                <a:gd name="T27" fmla="*/ 127 h 137"/>
                <a:gd name="T28" fmla="*/ 47 w 158"/>
                <a:gd name="T29" fmla="*/ 133 h 137"/>
                <a:gd name="T30" fmla="*/ 71 w 158"/>
                <a:gd name="T31" fmla="*/ 137 h 137"/>
                <a:gd name="T32" fmla="*/ 98 w 158"/>
                <a:gd name="T33" fmla="*/ 132 h 137"/>
                <a:gd name="T34" fmla="*/ 126 w 158"/>
                <a:gd name="T35" fmla="*/ 115 h 137"/>
                <a:gd name="T36" fmla="*/ 140 w 158"/>
                <a:gd name="T37" fmla="*/ 96 h 137"/>
                <a:gd name="T38" fmla="*/ 125 w 158"/>
                <a:gd name="T3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137">
                  <a:moveTo>
                    <a:pt x="125" y="0"/>
                  </a:moveTo>
                  <a:cubicBezTo>
                    <a:pt x="148" y="24"/>
                    <a:pt x="153" y="61"/>
                    <a:pt x="136" y="92"/>
                  </a:cubicBezTo>
                  <a:cubicBezTo>
                    <a:pt x="132" y="99"/>
                    <a:pt x="127" y="105"/>
                    <a:pt x="122" y="111"/>
                  </a:cubicBezTo>
                  <a:cubicBezTo>
                    <a:pt x="114" y="118"/>
                    <a:pt x="104" y="124"/>
                    <a:pt x="94" y="128"/>
                  </a:cubicBezTo>
                  <a:cubicBezTo>
                    <a:pt x="85" y="131"/>
                    <a:pt x="76" y="133"/>
                    <a:pt x="67" y="133"/>
                  </a:cubicBezTo>
                  <a:cubicBezTo>
                    <a:pt x="59" y="133"/>
                    <a:pt x="51" y="131"/>
                    <a:pt x="43" y="129"/>
                  </a:cubicBezTo>
                  <a:cubicBezTo>
                    <a:pt x="38" y="127"/>
                    <a:pt x="34" y="125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7" y="122"/>
                    <a:pt x="25" y="120"/>
                    <a:pt x="23" y="119"/>
                  </a:cubicBezTo>
                  <a:cubicBezTo>
                    <a:pt x="20" y="118"/>
                    <a:pt x="18" y="117"/>
                    <a:pt x="16" y="116"/>
                  </a:cubicBezTo>
                  <a:cubicBezTo>
                    <a:pt x="10" y="112"/>
                    <a:pt x="5" y="109"/>
                    <a:pt x="0" y="104"/>
                  </a:cubicBezTo>
                  <a:cubicBezTo>
                    <a:pt x="6" y="110"/>
                    <a:pt x="12" y="115"/>
                    <a:pt x="20" y="120"/>
                  </a:cubicBezTo>
                  <a:cubicBezTo>
                    <a:pt x="22" y="121"/>
                    <a:pt x="24" y="122"/>
                    <a:pt x="27" y="123"/>
                  </a:cubicBezTo>
                  <a:cubicBezTo>
                    <a:pt x="29" y="124"/>
                    <a:pt x="31" y="126"/>
                    <a:pt x="33" y="127"/>
                  </a:cubicBezTo>
                  <a:cubicBezTo>
                    <a:pt x="38" y="129"/>
                    <a:pt x="42" y="131"/>
                    <a:pt x="47" y="133"/>
                  </a:cubicBezTo>
                  <a:cubicBezTo>
                    <a:pt x="55" y="135"/>
                    <a:pt x="63" y="137"/>
                    <a:pt x="71" y="137"/>
                  </a:cubicBezTo>
                  <a:cubicBezTo>
                    <a:pt x="80" y="137"/>
                    <a:pt x="89" y="135"/>
                    <a:pt x="98" y="132"/>
                  </a:cubicBezTo>
                  <a:cubicBezTo>
                    <a:pt x="108" y="128"/>
                    <a:pt x="118" y="122"/>
                    <a:pt x="126" y="115"/>
                  </a:cubicBezTo>
                  <a:cubicBezTo>
                    <a:pt x="131" y="109"/>
                    <a:pt x="136" y="103"/>
                    <a:pt x="140" y="96"/>
                  </a:cubicBezTo>
                  <a:cubicBezTo>
                    <a:pt x="158" y="63"/>
                    <a:pt x="151" y="24"/>
                    <a:pt x="125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1" name="Freeform 544">
              <a:extLst>
                <a:ext uri="{FF2B5EF4-FFF2-40B4-BE49-F238E27FC236}">
                  <a16:creationId xmlns:a16="http://schemas.microsoft.com/office/drawing/2014/main" id="{895285AA-DFFD-4C79-50EB-264E0D52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" y="1961"/>
              <a:ext cx="303" cy="380"/>
            </a:xfrm>
            <a:custGeom>
              <a:avLst/>
              <a:gdLst>
                <a:gd name="T0" fmla="*/ 21 w 128"/>
                <a:gd name="T1" fmla="*/ 53 h 160"/>
                <a:gd name="T2" fmla="*/ 52 w 128"/>
                <a:gd name="T3" fmla="*/ 160 h 160"/>
                <a:gd name="T4" fmla="*/ 128 w 128"/>
                <a:gd name="T5" fmla="*/ 21 h 160"/>
                <a:gd name="T6" fmla="*/ 21 w 128"/>
                <a:gd name="T7" fmla="*/ 5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160">
                  <a:moveTo>
                    <a:pt x="21" y="53"/>
                  </a:moveTo>
                  <a:cubicBezTo>
                    <a:pt x="0" y="91"/>
                    <a:pt x="14" y="139"/>
                    <a:pt x="52" y="160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90" y="0"/>
                    <a:pt x="42" y="14"/>
                    <a:pt x="21" y="53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2" name="Freeform 545">
              <a:extLst>
                <a:ext uri="{FF2B5EF4-FFF2-40B4-BE49-F238E27FC236}">
                  <a16:creationId xmlns:a16="http://schemas.microsoft.com/office/drawing/2014/main" id="{2B7191EC-0613-6479-D005-43CF4539B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" y="2011"/>
              <a:ext cx="303" cy="356"/>
            </a:xfrm>
            <a:custGeom>
              <a:avLst/>
              <a:gdLst>
                <a:gd name="T0" fmla="*/ 107 w 128"/>
                <a:gd name="T1" fmla="*/ 108 h 150"/>
                <a:gd name="T2" fmla="*/ 93 w 128"/>
                <a:gd name="T3" fmla="*/ 127 h 150"/>
                <a:gd name="T4" fmla="*/ 65 w 128"/>
                <a:gd name="T5" fmla="*/ 144 h 150"/>
                <a:gd name="T6" fmla="*/ 14 w 128"/>
                <a:gd name="T7" fmla="*/ 145 h 150"/>
                <a:gd name="T8" fmla="*/ 0 w 128"/>
                <a:gd name="T9" fmla="*/ 139 h 150"/>
                <a:gd name="T10" fmla="*/ 76 w 128"/>
                <a:gd name="T11" fmla="*/ 0 h 150"/>
                <a:gd name="T12" fmla="*/ 81 w 128"/>
                <a:gd name="T13" fmla="*/ 3 h 150"/>
                <a:gd name="T14" fmla="*/ 107 w 128"/>
                <a:gd name="T15" fmla="*/ 10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50">
                  <a:moveTo>
                    <a:pt x="107" y="108"/>
                  </a:moveTo>
                  <a:cubicBezTo>
                    <a:pt x="103" y="115"/>
                    <a:pt x="98" y="121"/>
                    <a:pt x="93" y="127"/>
                  </a:cubicBezTo>
                  <a:cubicBezTo>
                    <a:pt x="85" y="134"/>
                    <a:pt x="75" y="140"/>
                    <a:pt x="65" y="144"/>
                  </a:cubicBezTo>
                  <a:cubicBezTo>
                    <a:pt x="49" y="150"/>
                    <a:pt x="31" y="150"/>
                    <a:pt x="14" y="145"/>
                  </a:cubicBezTo>
                  <a:cubicBezTo>
                    <a:pt x="9" y="143"/>
                    <a:pt x="5" y="141"/>
                    <a:pt x="0" y="13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8" y="1"/>
                    <a:pt x="79" y="2"/>
                    <a:pt x="81" y="3"/>
                  </a:cubicBezTo>
                  <a:cubicBezTo>
                    <a:pt x="115" y="25"/>
                    <a:pt x="128" y="71"/>
                    <a:pt x="107" y="108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3" name="Freeform 546">
              <a:extLst>
                <a:ext uri="{FF2B5EF4-FFF2-40B4-BE49-F238E27FC236}">
                  <a16:creationId xmlns:a16="http://schemas.microsoft.com/office/drawing/2014/main" id="{6C8EB2CB-4FD8-4190-0BD2-AD0BD288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" y="1945"/>
              <a:ext cx="428" cy="427"/>
            </a:xfrm>
            <a:custGeom>
              <a:avLst/>
              <a:gdLst>
                <a:gd name="T0" fmla="*/ 129 w 181"/>
                <a:gd name="T1" fmla="*/ 21 h 180"/>
                <a:gd name="T2" fmla="*/ 21 w 181"/>
                <a:gd name="T3" fmla="*/ 52 h 180"/>
                <a:gd name="T4" fmla="*/ 53 w 181"/>
                <a:gd name="T5" fmla="*/ 160 h 180"/>
                <a:gd name="T6" fmla="*/ 160 w 181"/>
                <a:gd name="T7" fmla="*/ 128 h 180"/>
                <a:gd name="T8" fmla="*/ 129 w 181"/>
                <a:gd name="T9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0">
                  <a:moveTo>
                    <a:pt x="129" y="21"/>
                  </a:moveTo>
                  <a:cubicBezTo>
                    <a:pt x="90" y="0"/>
                    <a:pt x="42" y="14"/>
                    <a:pt x="21" y="52"/>
                  </a:cubicBezTo>
                  <a:cubicBezTo>
                    <a:pt x="0" y="91"/>
                    <a:pt x="14" y="139"/>
                    <a:pt x="53" y="160"/>
                  </a:cubicBezTo>
                  <a:cubicBezTo>
                    <a:pt x="91" y="180"/>
                    <a:pt x="139" y="166"/>
                    <a:pt x="160" y="128"/>
                  </a:cubicBezTo>
                  <a:cubicBezTo>
                    <a:pt x="181" y="90"/>
                    <a:pt x="167" y="42"/>
                    <a:pt x="129" y="21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4" name="Freeform 547">
              <a:extLst>
                <a:ext uri="{FF2B5EF4-FFF2-40B4-BE49-F238E27FC236}">
                  <a16:creationId xmlns:a16="http://schemas.microsoft.com/office/drawing/2014/main" id="{B445C55C-2228-D08D-DFA5-8058188B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" y="1980"/>
              <a:ext cx="251" cy="316"/>
            </a:xfrm>
            <a:custGeom>
              <a:avLst/>
              <a:gdLst>
                <a:gd name="T0" fmla="*/ 17 w 106"/>
                <a:gd name="T1" fmla="*/ 44 h 133"/>
                <a:gd name="T2" fmla="*/ 43 w 106"/>
                <a:gd name="T3" fmla="*/ 133 h 133"/>
                <a:gd name="T4" fmla="*/ 106 w 106"/>
                <a:gd name="T5" fmla="*/ 18 h 133"/>
                <a:gd name="T6" fmla="*/ 17 w 106"/>
                <a:gd name="T7" fmla="*/ 4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133">
                  <a:moveTo>
                    <a:pt x="17" y="44"/>
                  </a:moveTo>
                  <a:cubicBezTo>
                    <a:pt x="0" y="75"/>
                    <a:pt x="11" y="115"/>
                    <a:pt x="43" y="133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74" y="0"/>
                    <a:pt x="34" y="12"/>
                    <a:pt x="17" y="44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5" name="Freeform 548">
              <a:extLst>
                <a:ext uri="{FF2B5EF4-FFF2-40B4-BE49-F238E27FC236}">
                  <a16:creationId xmlns:a16="http://schemas.microsoft.com/office/drawing/2014/main" id="{F13D6EDB-8408-E6C1-08DB-EA74C6714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" y="2023"/>
              <a:ext cx="254" cy="314"/>
            </a:xfrm>
            <a:custGeom>
              <a:avLst/>
              <a:gdLst>
                <a:gd name="T0" fmla="*/ 63 w 107"/>
                <a:gd name="T1" fmla="*/ 0 h 132"/>
                <a:gd name="T2" fmla="*/ 0 w 107"/>
                <a:gd name="T3" fmla="*/ 115 h 132"/>
                <a:gd name="T4" fmla="*/ 89 w 107"/>
                <a:gd name="T5" fmla="*/ 89 h 132"/>
                <a:gd name="T6" fmla="*/ 63 w 107"/>
                <a:gd name="T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32">
                  <a:moveTo>
                    <a:pt x="63" y="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32" y="132"/>
                    <a:pt x="72" y="121"/>
                    <a:pt x="89" y="89"/>
                  </a:cubicBezTo>
                  <a:cubicBezTo>
                    <a:pt x="107" y="57"/>
                    <a:pt x="95" y="17"/>
                    <a:pt x="63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6" name="Freeform 549">
              <a:extLst>
                <a:ext uri="{FF2B5EF4-FFF2-40B4-BE49-F238E27FC236}">
                  <a16:creationId xmlns:a16="http://schemas.microsoft.com/office/drawing/2014/main" id="{6AEF551F-B217-7B98-7C55-9843A049F3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1" y="2009"/>
              <a:ext cx="300" cy="301"/>
            </a:xfrm>
            <a:custGeom>
              <a:avLst/>
              <a:gdLst>
                <a:gd name="T0" fmla="*/ 37 w 127"/>
                <a:gd name="T1" fmla="*/ 112 h 127"/>
                <a:gd name="T2" fmla="*/ 15 w 127"/>
                <a:gd name="T3" fmla="*/ 36 h 127"/>
                <a:gd name="T4" fmla="*/ 90 w 127"/>
                <a:gd name="T5" fmla="*/ 14 h 127"/>
                <a:gd name="T6" fmla="*/ 113 w 127"/>
                <a:gd name="T7" fmla="*/ 90 h 127"/>
                <a:gd name="T8" fmla="*/ 37 w 127"/>
                <a:gd name="T9" fmla="*/ 112 h 127"/>
                <a:gd name="T10" fmla="*/ 89 w 127"/>
                <a:gd name="T11" fmla="*/ 17 h 127"/>
                <a:gd name="T12" fmla="*/ 17 w 127"/>
                <a:gd name="T13" fmla="*/ 38 h 127"/>
                <a:gd name="T14" fmla="*/ 38 w 127"/>
                <a:gd name="T15" fmla="*/ 110 h 127"/>
                <a:gd name="T16" fmla="*/ 110 w 127"/>
                <a:gd name="T17" fmla="*/ 89 h 127"/>
                <a:gd name="T18" fmla="*/ 89 w 127"/>
                <a:gd name="T19" fmla="*/ 1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7">
                  <a:moveTo>
                    <a:pt x="37" y="112"/>
                  </a:moveTo>
                  <a:cubicBezTo>
                    <a:pt x="10" y="97"/>
                    <a:pt x="0" y="63"/>
                    <a:pt x="15" y="36"/>
                  </a:cubicBezTo>
                  <a:cubicBezTo>
                    <a:pt x="30" y="9"/>
                    <a:pt x="63" y="0"/>
                    <a:pt x="90" y="14"/>
                  </a:cubicBezTo>
                  <a:cubicBezTo>
                    <a:pt x="117" y="29"/>
                    <a:pt x="127" y="63"/>
                    <a:pt x="113" y="90"/>
                  </a:cubicBezTo>
                  <a:cubicBezTo>
                    <a:pt x="98" y="117"/>
                    <a:pt x="64" y="127"/>
                    <a:pt x="37" y="112"/>
                  </a:cubicBezTo>
                  <a:moveTo>
                    <a:pt x="89" y="17"/>
                  </a:moveTo>
                  <a:cubicBezTo>
                    <a:pt x="63" y="2"/>
                    <a:pt x="31" y="12"/>
                    <a:pt x="17" y="38"/>
                  </a:cubicBezTo>
                  <a:cubicBezTo>
                    <a:pt x="3" y="63"/>
                    <a:pt x="12" y="96"/>
                    <a:pt x="38" y="110"/>
                  </a:cubicBezTo>
                  <a:cubicBezTo>
                    <a:pt x="64" y="124"/>
                    <a:pt x="96" y="115"/>
                    <a:pt x="110" y="89"/>
                  </a:cubicBezTo>
                  <a:cubicBezTo>
                    <a:pt x="125" y="63"/>
                    <a:pt x="115" y="31"/>
                    <a:pt x="89" y="17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7" name="Freeform 550">
              <a:extLst>
                <a:ext uri="{FF2B5EF4-FFF2-40B4-BE49-F238E27FC236}">
                  <a16:creationId xmlns:a16="http://schemas.microsoft.com/office/drawing/2014/main" id="{80437020-283B-A079-3160-479BCAD0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" y="2061"/>
              <a:ext cx="168" cy="197"/>
            </a:xfrm>
            <a:custGeom>
              <a:avLst/>
              <a:gdLst>
                <a:gd name="T0" fmla="*/ 23 w 71"/>
                <a:gd name="T1" fmla="*/ 14 h 83"/>
                <a:gd name="T2" fmla="*/ 49 w 71"/>
                <a:gd name="T3" fmla="*/ 7 h 83"/>
                <a:gd name="T4" fmla="*/ 53 w 71"/>
                <a:gd name="T5" fmla="*/ 0 h 83"/>
                <a:gd name="T6" fmla="*/ 61 w 71"/>
                <a:gd name="T7" fmla="*/ 4 h 83"/>
                <a:gd name="T8" fmla="*/ 57 w 71"/>
                <a:gd name="T9" fmla="*/ 12 h 83"/>
                <a:gd name="T10" fmla="*/ 71 w 71"/>
                <a:gd name="T11" fmla="*/ 23 h 83"/>
                <a:gd name="T12" fmla="*/ 65 w 71"/>
                <a:gd name="T13" fmla="*/ 33 h 83"/>
                <a:gd name="T14" fmla="*/ 46 w 71"/>
                <a:gd name="T15" fmla="*/ 22 h 83"/>
                <a:gd name="T16" fmla="*/ 36 w 71"/>
                <a:gd name="T17" fmla="*/ 23 h 83"/>
                <a:gd name="T18" fmla="*/ 35 w 71"/>
                <a:gd name="T19" fmla="*/ 25 h 83"/>
                <a:gd name="T20" fmla="*/ 38 w 71"/>
                <a:gd name="T21" fmla="*/ 34 h 83"/>
                <a:gd name="T22" fmla="*/ 45 w 71"/>
                <a:gd name="T23" fmla="*/ 38 h 83"/>
                <a:gd name="T24" fmla="*/ 51 w 71"/>
                <a:gd name="T25" fmla="*/ 64 h 83"/>
                <a:gd name="T26" fmla="*/ 49 w 71"/>
                <a:gd name="T27" fmla="*/ 67 h 83"/>
                <a:gd name="T28" fmla="*/ 22 w 71"/>
                <a:gd name="T29" fmla="*/ 76 h 83"/>
                <a:gd name="T30" fmla="*/ 18 w 71"/>
                <a:gd name="T31" fmla="*/ 83 h 83"/>
                <a:gd name="T32" fmla="*/ 10 w 71"/>
                <a:gd name="T33" fmla="*/ 78 h 83"/>
                <a:gd name="T34" fmla="*/ 14 w 71"/>
                <a:gd name="T35" fmla="*/ 71 h 83"/>
                <a:gd name="T36" fmla="*/ 0 w 71"/>
                <a:gd name="T37" fmla="*/ 60 h 83"/>
                <a:gd name="T38" fmla="*/ 6 w 71"/>
                <a:gd name="T39" fmla="*/ 49 h 83"/>
                <a:gd name="T40" fmla="*/ 26 w 71"/>
                <a:gd name="T41" fmla="*/ 61 h 83"/>
                <a:gd name="T42" fmla="*/ 35 w 71"/>
                <a:gd name="T43" fmla="*/ 60 h 83"/>
                <a:gd name="T44" fmla="*/ 36 w 71"/>
                <a:gd name="T45" fmla="*/ 58 h 83"/>
                <a:gd name="T46" fmla="*/ 34 w 71"/>
                <a:gd name="T47" fmla="*/ 50 h 83"/>
                <a:gd name="T48" fmla="*/ 27 w 71"/>
                <a:gd name="T49" fmla="*/ 46 h 83"/>
                <a:gd name="T50" fmla="*/ 20 w 71"/>
                <a:gd name="T51" fmla="*/ 20 h 83"/>
                <a:gd name="T52" fmla="*/ 23 w 71"/>
                <a:gd name="T53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83">
                  <a:moveTo>
                    <a:pt x="23" y="14"/>
                  </a:moveTo>
                  <a:cubicBezTo>
                    <a:pt x="30" y="2"/>
                    <a:pt x="40" y="2"/>
                    <a:pt x="49" y="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63" y="15"/>
                    <a:pt x="67" y="19"/>
                    <a:pt x="71" y="2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0" y="30"/>
                    <a:pt x="51" y="25"/>
                    <a:pt x="46" y="22"/>
                  </a:cubicBezTo>
                  <a:cubicBezTo>
                    <a:pt x="42" y="20"/>
                    <a:pt x="39" y="19"/>
                    <a:pt x="36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29"/>
                    <a:pt x="34" y="31"/>
                    <a:pt x="38" y="3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58" y="45"/>
                    <a:pt x="55" y="57"/>
                    <a:pt x="51" y="64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1" y="82"/>
                    <a:pt x="30" y="80"/>
                    <a:pt x="22" y="7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7" y="67"/>
                    <a:pt x="5" y="65"/>
                    <a:pt x="0" y="6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9" y="51"/>
                    <a:pt x="18" y="57"/>
                    <a:pt x="26" y="61"/>
                  </a:cubicBezTo>
                  <a:cubicBezTo>
                    <a:pt x="29" y="63"/>
                    <a:pt x="33" y="64"/>
                    <a:pt x="35" y="6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8" y="54"/>
                    <a:pt x="38" y="52"/>
                    <a:pt x="34" y="50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12" y="38"/>
                    <a:pt x="17" y="24"/>
                    <a:pt x="20" y="20"/>
                  </a:cubicBezTo>
                  <a:cubicBezTo>
                    <a:pt x="23" y="14"/>
                    <a:pt x="23" y="14"/>
                    <a:pt x="23" y="14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8" name="Freeform 551">
              <a:extLst>
                <a:ext uri="{FF2B5EF4-FFF2-40B4-BE49-F238E27FC236}">
                  <a16:creationId xmlns:a16="http://schemas.microsoft.com/office/drawing/2014/main" id="{D401215F-2931-C7F9-659E-0FD57DDCE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" y="1983"/>
              <a:ext cx="22" cy="11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9 w 9"/>
                <a:gd name="T5" fmla="*/ 5 h 5"/>
                <a:gd name="T6" fmla="*/ 9 w 9"/>
                <a:gd name="T7" fmla="*/ 5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solidFill>
              <a:srgbClr val="FF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49" name="Freeform 552">
              <a:extLst>
                <a:ext uri="{FF2B5EF4-FFF2-40B4-BE49-F238E27FC236}">
                  <a16:creationId xmlns:a16="http://schemas.microsoft.com/office/drawing/2014/main" id="{2448055F-42FA-2F50-B685-7AC0B12B1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" y="1980"/>
              <a:ext cx="7" cy="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EB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0" name="Freeform 553">
              <a:extLst>
                <a:ext uri="{FF2B5EF4-FFF2-40B4-BE49-F238E27FC236}">
                  <a16:creationId xmlns:a16="http://schemas.microsoft.com/office/drawing/2014/main" id="{A02ED690-2FDE-BEC3-6AD1-B12D6D7B7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" y="1978"/>
              <a:ext cx="12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5 w 5"/>
                <a:gd name="T7" fmla="*/ 1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494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1" name="Freeform 554">
              <a:extLst>
                <a:ext uri="{FF2B5EF4-FFF2-40B4-BE49-F238E27FC236}">
                  <a16:creationId xmlns:a16="http://schemas.microsoft.com/office/drawing/2014/main" id="{ADFFCEBA-7E43-49A5-A322-006E331BF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" y="2042"/>
              <a:ext cx="18" cy="26"/>
            </a:xfrm>
            <a:custGeom>
              <a:avLst/>
              <a:gdLst>
                <a:gd name="T0" fmla="*/ 8 w 8"/>
                <a:gd name="T1" fmla="*/ 0 h 11"/>
                <a:gd name="T2" fmla="*/ 0 w 8"/>
                <a:gd name="T3" fmla="*/ 11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4"/>
                    <a:pt x="3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7"/>
                    <a:pt x="5" y="4"/>
                    <a:pt x="8" y="0"/>
                  </a:cubicBezTo>
                </a:path>
              </a:pathLst>
            </a:custGeom>
            <a:solidFill>
              <a:srgbClr val="94A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2" name="Freeform 555">
              <a:extLst>
                <a:ext uri="{FF2B5EF4-FFF2-40B4-BE49-F238E27FC236}">
                  <a16:creationId xmlns:a16="http://schemas.microsoft.com/office/drawing/2014/main" id="{39AED363-7857-9BF8-88FE-FA2306C7B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" y="1978"/>
              <a:ext cx="253" cy="90"/>
            </a:xfrm>
            <a:custGeom>
              <a:avLst/>
              <a:gdLst>
                <a:gd name="T0" fmla="*/ 90 w 107"/>
                <a:gd name="T1" fmla="*/ 0 h 38"/>
                <a:gd name="T2" fmla="*/ 12 w 107"/>
                <a:gd name="T3" fmla="*/ 23 h 38"/>
                <a:gd name="T4" fmla="*/ 8 w 107"/>
                <a:gd name="T5" fmla="*/ 27 h 38"/>
                <a:gd name="T6" fmla="*/ 0 w 107"/>
                <a:gd name="T7" fmla="*/ 38 h 38"/>
                <a:gd name="T8" fmla="*/ 21 w 107"/>
                <a:gd name="T9" fmla="*/ 32 h 38"/>
                <a:gd name="T10" fmla="*/ 70 w 107"/>
                <a:gd name="T11" fmla="*/ 11 h 38"/>
                <a:gd name="T12" fmla="*/ 87 w 107"/>
                <a:gd name="T13" fmla="*/ 13 h 38"/>
                <a:gd name="T14" fmla="*/ 107 w 107"/>
                <a:gd name="T15" fmla="*/ 7 h 38"/>
                <a:gd name="T16" fmla="*/ 98 w 107"/>
                <a:gd name="T17" fmla="*/ 2 h 38"/>
                <a:gd name="T18" fmla="*/ 95 w 107"/>
                <a:gd name="T19" fmla="*/ 1 h 38"/>
                <a:gd name="T20" fmla="*/ 90 w 107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38">
                  <a:moveTo>
                    <a:pt x="90" y="0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10" y="24"/>
                    <a:pt x="9" y="26"/>
                    <a:pt x="8" y="27"/>
                  </a:cubicBezTo>
                  <a:cubicBezTo>
                    <a:pt x="5" y="31"/>
                    <a:pt x="3" y="34"/>
                    <a:pt x="0" y="38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34" y="18"/>
                    <a:pt x="51" y="11"/>
                    <a:pt x="70" y="11"/>
                  </a:cubicBezTo>
                  <a:cubicBezTo>
                    <a:pt x="76" y="11"/>
                    <a:pt x="81" y="11"/>
                    <a:pt x="87" y="13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4" y="5"/>
                    <a:pt x="101" y="4"/>
                    <a:pt x="98" y="2"/>
                  </a:cubicBezTo>
                  <a:cubicBezTo>
                    <a:pt x="97" y="2"/>
                    <a:pt x="96" y="2"/>
                    <a:pt x="95" y="1"/>
                  </a:cubicBezTo>
                  <a:cubicBezTo>
                    <a:pt x="93" y="1"/>
                    <a:pt x="91" y="0"/>
                    <a:pt x="90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3" name="Freeform 556">
              <a:extLst>
                <a:ext uri="{FF2B5EF4-FFF2-40B4-BE49-F238E27FC236}">
                  <a16:creationId xmlns:a16="http://schemas.microsoft.com/office/drawing/2014/main" id="{E2CCC989-35EB-309E-717E-4538E564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" y="2004"/>
              <a:ext cx="156" cy="50"/>
            </a:xfrm>
            <a:custGeom>
              <a:avLst/>
              <a:gdLst>
                <a:gd name="T0" fmla="*/ 49 w 66"/>
                <a:gd name="T1" fmla="*/ 0 h 21"/>
                <a:gd name="T2" fmla="*/ 0 w 66"/>
                <a:gd name="T3" fmla="*/ 21 h 21"/>
                <a:gd name="T4" fmla="*/ 66 w 66"/>
                <a:gd name="T5" fmla="*/ 2 h 21"/>
                <a:gd name="T6" fmla="*/ 49 w 6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21">
                  <a:moveTo>
                    <a:pt x="49" y="0"/>
                  </a:moveTo>
                  <a:cubicBezTo>
                    <a:pt x="30" y="0"/>
                    <a:pt x="13" y="7"/>
                    <a:pt x="0" y="2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0"/>
                    <a:pt x="55" y="0"/>
                    <a:pt x="49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4" name="Freeform 557">
              <a:extLst>
                <a:ext uri="{FF2B5EF4-FFF2-40B4-BE49-F238E27FC236}">
                  <a16:creationId xmlns:a16="http://schemas.microsoft.com/office/drawing/2014/main" id="{0F428471-BF9D-9E43-79F3-6F8849291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" y="2035"/>
              <a:ext cx="42" cy="88"/>
            </a:xfrm>
            <a:custGeom>
              <a:avLst/>
              <a:gdLst>
                <a:gd name="T0" fmla="*/ 0 w 18"/>
                <a:gd name="T1" fmla="*/ 0 h 37"/>
                <a:gd name="T2" fmla="*/ 0 w 18"/>
                <a:gd name="T3" fmla="*/ 0 h 37"/>
                <a:gd name="T4" fmla="*/ 18 w 18"/>
                <a:gd name="T5" fmla="*/ 37 h 37"/>
                <a:gd name="T6" fmla="*/ 0 w 1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11"/>
                    <a:pt x="16" y="24"/>
                    <a:pt x="18" y="37"/>
                  </a:cubicBezTo>
                  <a:cubicBezTo>
                    <a:pt x="16" y="24"/>
                    <a:pt x="10" y="11"/>
                    <a:pt x="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5" name="Freeform 558">
              <a:extLst>
                <a:ext uri="{FF2B5EF4-FFF2-40B4-BE49-F238E27FC236}">
                  <a16:creationId xmlns:a16="http://schemas.microsoft.com/office/drawing/2014/main" id="{856A0FD4-54CC-FBB9-05C8-64C2ECA5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" y="2035"/>
              <a:ext cx="78" cy="102"/>
            </a:xfrm>
            <a:custGeom>
              <a:avLst/>
              <a:gdLst>
                <a:gd name="T0" fmla="*/ 14 w 33"/>
                <a:gd name="T1" fmla="*/ 0 h 43"/>
                <a:gd name="T2" fmla="*/ 0 w 33"/>
                <a:gd name="T3" fmla="*/ 5 h 43"/>
                <a:gd name="T4" fmla="*/ 20 w 33"/>
                <a:gd name="T5" fmla="*/ 43 h 43"/>
                <a:gd name="T6" fmla="*/ 33 w 33"/>
                <a:gd name="T7" fmla="*/ 39 h 43"/>
                <a:gd name="T8" fmla="*/ 32 w 33"/>
                <a:gd name="T9" fmla="*/ 37 h 43"/>
                <a:gd name="T10" fmla="*/ 14 w 3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3">
                  <a:moveTo>
                    <a:pt x="14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1" y="15"/>
                    <a:pt x="18" y="29"/>
                    <a:pt x="20" y="43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39"/>
                    <a:pt x="32" y="38"/>
                    <a:pt x="32" y="37"/>
                  </a:cubicBezTo>
                  <a:cubicBezTo>
                    <a:pt x="30" y="24"/>
                    <a:pt x="24" y="11"/>
                    <a:pt x="14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6" name="Freeform 559">
              <a:extLst>
                <a:ext uri="{FF2B5EF4-FFF2-40B4-BE49-F238E27FC236}">
                  <a16:creationId xmlns:a16="http://schemas.microsoft.com/office/drawing/2014/main" id="{2737587D-952B-81FB-DB13-1FD4309070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5" y="2061"/>
              <a:ext cx="59" cy="83"/>
            </a:xfrm>
            <a:custGeom>
              <a:avLst/>
              <a:gdLst>
                <a:gd name="T0" fmla="*/ 8 w 25"/>
                <a:gd name="T1" fmla="*/ 20 h 35"/>
                <a:gd name="T2" fmla="*/ 3 w 25"/>
                <a:gd name="T3" fmla="*/ 23 h 35"/>
                <a:gd name="T4" fmla="*/ 2 w 25"/>
                <a:gd name="T5" fmla="*/ 25 h 35"/>
                <a:gd name="T6" fmla="*/ 5 w 25"/>
                <a:gd name="T7" fmla="*/ 34 h 35"/>
                <a:gd name="T8" fmla="*/ 6 w 25"/>
                <a:gd name="T9" fmla="*/ 35 h 35"/>
                <a:gd name="T10" fmla="*/ 13 w 25"/>
                <a:gd name="T11" fmla="*/ 22 h 35"/>
                <a:gd name="T12" fmla="*/ 8 w 25"/>
                <a:gd name="T13" fmla="*/ 20 h 35"/>
                <a:gd name="T14" fmla="*/ 25 w 25"/>
                <a:gd name="T15" fmla="*/ 0 h 35"/>
                <a:gd name="T16" fmla="*/ 23 w 25"/>
                <a:gd name="T17" fmla="*/ 1 h 35"/>
                <a:gd name="T18" fmla="*/ 24 w 25"/>
                <a:gd name="T19" fmla="*/ 2 h 35"/>
                <a:gd name="T20" fmla="*/ 25 w 25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5">
                  <a:moveTo>
                    <a:pt x="8" y="20"/>
                  </a:moveTo>
                  <a:cubicBezTo>
                    <a:pt x="6" y="20"/>
                    <a:pt x="5" y="21"/>
                    <a:pt x="3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9"/>
                    <a:pt x="1" y="31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1" y="21"/>
                    <a:pt x="9" y="20"/>
                    <a:pt x="8" y="20"/>
                  </a:cubicBezTo>
                  <a:moveTo>
                    <a:pt x="25" y="0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7" name="Freeform 560">
              <a:extLst>
                <a:ext uri="{FF2B5EF4-FFF2-40B4-BE49-F238E27FC236}">
                  <a16:creationId xmlns:a16="http://schemas.microsoft.com/office/drawing/2014/main" id="{3FCAE71D-3836-9E89-8476-3539889EC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9" y="2047"/>
              <a:ext cx="147" cy="123"/>
            </a:xfrm>
            <a:custGeom>
              <a:avLst/>
              <a:gdLst>
                <a:gd name="T0" fmla="*/ 28 w 62"/>
                <a:gd name="T1" fmla="*/ 4 h 52"/>
                <a:gd name="T2" fmla="*/ 19 w 62"/>
                <a:gd name="T3" fmla="*/ 6 h 52"/>
                <a:gd name="T4" fmla="*/ 18 w 62"/>
                <a:gd name="T5" fmla="*/ 8 h 52"/>
                <a:gd name="T6" fmla="*/ 22 w 62"/>
                <a:gd name="T7" fmla="*/ 10 h 52"/>
                <a:gd name="T8" fmla="*/ 18 w 62"/>
                <a:gd name="T9" fmla="*/ 18 h 52"/>
                <a:gd name="T10" fmla="*/ 32 w 62"/>
                <a:gd name="T11" fmla="*/ 29 h 52"/>
                <a:gd name="T12" fmla="*/ 26 w 62"/>
                <a:gd name="T13" fmla="*/ 39 h 52"/>
                <a:gd name="T14" fmla="*/ 7 w 62"/>
                <a:gd name="T15" fmla="*/ 28 h 52"/>
                <a:gd name="T16" fmla="*/ 7 w 62"/>
                <a:gd name="T17" fmla="*/ 28 h 52"/>
                <a:gd name="T18" fmla="*/ 0 w 62"/>
                <a:gd name="T19" fmla="*/ 41 h 52"/>
                <a:gd name="T20" fmla="*/ 6 w 62"/>
                <a:gd name="T21" fmla="*/ 44 h 52"/>
                <a:gd name="T22" fmla="*/ 14 w 62"/>
                <a:gd name="T23" fmla="*/ 52 h 52"/>
                <a:gd name="T24" fmla="*/ 50 w 62"/>
                <a:gd name="T25" fmla="*/ 42 h 52"/>
                <a:gd name="T26" fmla="*/ 28 w 62"/>
                <a:gd name="T27" fmla="*/ 4 h 52"/>
                <a:gd name="T28" fmla="*/ 42 w 62"/>
                <a:gd name="T29" fmla="*/ 0 h 52"/>
                <a:gd name="T30" fmla="*/ 31 w 62"/>
                <a:gd name="T31" fmla="*/ 3 h 52"/>
                <a:gd name="T32" fmla="*/ 52 w 62"/>
                <a:gd name="T33" fmla="*/ 41 h 52"/>
                <a:gd name="T34" fmla="*/ 62 w 62"/>
                <a:gd name="T35" fmla="*/ 38 h 52"/>
                <a:gd name="T36" fmla="*/ 42 w 62"/>
                <a:gd name="T3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52">
                  <a:moveTo>
                    <a:pt x="28" y="4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4" y="21"/>
                    <a:pt x="28" y="25"/>
                    <a:pt x="32" y="2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1" y="36"/>
                    <a:pt x="12" y="31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0" y="46"/>
                    <a:pt x="13" y="49"/>
                    <a:pt x="14" y="5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8" y="27"/>
                    <a:pt x="40" y="13"/>
                    <a:pt x="28" y="4"/>
                  </a:cubicBezTo>
                  <a:moveTo>
                    <a:pt x="42" y="0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43" y="12"/>
                    <a:pt x="50" y="26"/>
                    <a:pt x="52" y="41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0" y="24"/>
                    <a:pt x="53" y="10"/>
                    <a:pt x="42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8" name="Freeform 561">
              <a:extLst>
                <a:ext uri="{FF2B5EF4-FFF2-40B4-BE49-F238E27FC236}">
                  <a16:creationId xmlns:a16="http://schemas.microsoft.com/office/drawing/2014/main" id="{E5B3A560-479B-993A-24C6-96CF550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" y="2054"/>
              <a:ext cx="56" cy="92"/>
            </a:xfrm>
            <a:custGeom>
              <a:avLst/>
              <a:gdLst>
                <a:gd name="T0" fmla="*/ 3 w 24"/>
                <a:gd name="T1" fmla="*/ 0 h 39"/>
                <a:gd name="T2" fmla="*/ 0 w 24"/>
                <a:gd name="T3" fmla="*/ 1 h 39"/>
                <a:gd name="T4" fmla="*/ 22 w 24"/>
                <a:gd name="T5" fmla="*/ 39 h 39"/>
                <a:gd name="T6" fmla="*/ 24 w 24"/>
                <a:gd name="T7" fmla="*/ 38 h 39"/>
                <a:gd name="T8" fmla="*/ 3 w 2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9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2" y="10"/>
                    <a:pt x="20" y="24"/>
                    <a:pt x="22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23"/>
                    <a:pt x="15" y="9"/>
                    <a:pt x="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59" name="Freeform 562">
              <a:extLst>
                <a:ext uri="{FF2B5EF4-FFF2-40B4-BE49-F238E27FC236}">
                  <a16:creationId xmlns:a16="http://schemas.microsoft.com/office/drawing/2014/main" id="{C07207E6-394F-06C8-CD0F-EA5E3ADC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9" y="2066"/>
              <a:ext cx="21" cy="12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3 h 5"/>
                <a:gd name="T4" fmla="*/ 6 w 9"/>
                <a:gd name="T5" fmla="*/ 5 h 5"/>
                <a:gd name="T6" fmla="*/ 9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4" y="4"/>
                    <a:pt x="6" y="5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0" name="Freeform 563">
              <a:extLst>
                <a:ext uri="{FF2B5EF4-FFF2-40B4-BE49-F238E27FC236}">
                  <a16:creationId xmlns:a16="http://schemas.microsoft.com/office/drawing/2014/main" id="{E467012B-CCD9-4FEA-2011-F1034128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" y="2135"/>
              <a:ext cx="0" cy="7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545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1" name="Freeform 564">
              <a:extLst>
                <a:ext uri="{FF2B5EF4-FFF2-40B4-BE49-F238E27FC236}">
                  <a16:creationId xmlns:a16="http://schemas.microsoft.com/office/drawing/2014/main" id="{D3356A8A-88FB-6805-5440-33C5D36FD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" y="2132"/>
              <a:ext cx="0" cy="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D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2" name="Freeform 565">
              <a:extLst>
                <a:ext uri="{FF2B5EF4-FFF2-40B4-BE49-F238E27FC236}">
                  <a16:creationId xmlns:a16="http://schemas.microsoft.com/office/drawing/2014/main" id="{6DC655D2-D86D-FEEE-3553-EE0CF450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123"/>
              <a:ext cx="47" cy="109"/>
            </a:xfrm>
            <a:custGeom>
              <a:avLst/>
              <a:gdLst>
                <a:gd name="T0" fmla="*/ 16 w 20"/>
                <a:gd name="T1" fmla="*/ 0 h 46"/>
                <a:gd name="T2" fmla="*/ 1 w 20"/>
                <a:gd name="T3" fmla="*/ 4 h 46"/>
                <a:gd name="T4" fmla="*/ 1 w 20"/>
                <a:gd name="T5" fmla="*/ 5 h 46"/>
                <a:gd name="T6" fmla="*/ 1 w 20"/>
                <a:gd name="T7" fmla="*/ 8 h 46"/>
                <a:gd name="T8" fmla="*/ 7 w 20"/>
                <a:gd name="T9" fmla="*/ 46 h 46"/>
                <a:gd name="T10" fmla="*/ 20 w 20"/>
                <a:gd name="T11" fmla="*/ 42 h 46"/>
                <a:gd name="T12" fmla="*/ 16 w 20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6">
                  <a:moveTo>
                    <a:pt x="16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21"/>
                    <a:pt x="2" y="34"/>
                    <a:pt x="7" y="46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4" y="29"/>
                    <a:pt x="12" y="14"/>
                    <a:pt x="16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3" name="Freeform 566">
              <a:extLst>
                <a:ext uri="{FF2B5EF4-FFF2-40B4-BE49-F238E27FC236}">
                  <a16:creationId xmlns:a16="http://schemas.microsoft.com/office/drawing/2014/main" id="{8B40CE69-1B58-0B9F-4CD3-1BC77FFAAD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2085"/>
              <a:ext cx="152" cy="137"/>
            </a:xfrm>
            <a:custGeom>
              <a:avLst/>
              <a:gdLst>
                <a:gd name="T0" fmla="*/ 15 w 64"/>
                <a:gd name="T1" fmla="*/ 12 h 58"/>
                <a:gd name="T2" fmla="*/ 4 w 64"/>
                <a:gd name="T3" fmla="*/ 16 h 58"/>
                <a:gd name="T4" fmla="*/ 8 w 64"/>
                <a:gd name="T5" fmla="*/ 58 h 58"/>
                <a:gd name="T6" fmla="*/ 18 w 64"/>
                <a:gd name="T7" fmla="*/ 56 h 58"/>
                <a:gd name="T8" fmla="*/ 15 w 64"/>
                <a:gd name="T9" fmla="*/ 12 h 58"/>
                <a:gd name="T10" fmla="*/ 58 w 64"/>
                <a:gd name="T11" fmla="*/ 0 h 58"/>
                <a:gd name="T12" fmla="*/ 18 w 64"/>
                <a:gd name="T13" fmla="*/ 11 h 58"/>
                <a:gd name="T14" fmla="*/ 20 w 64"/>
                <a:gd name="T15" fmla="*/ 55 h 58"/>
                <a:gd name="T16" fmla="*/ 33 w 64"/>
                <a:gd name="T17" fmla="*/ 51 h 58"/>
                <a:gd name="T18" fmla="*/ 32 w 64"/>
                <a:gd name="T19" fmla="*/ 50 h 58"/>
                <a:gd name="T20" fmla="*/ 38 w 64"/>
                <a:gd name="T21" fmla="*/ 39 h 58"/>
                <a:gd name="T22" fmla="*/ 50 w 64"/>
                <a:gd name="T23" fmla="*/ 46 h 58"/>
                <a:gd name="T24" fmla="*/ 61 w 64"/>
                <a:gd name="T25" fmla="*/ 43 h 58"/>
                <a:gd name="T26" fmla="*/ 64 w 64"/>
                <a:gd name="T27" fmla="*/ 39 h 58"/>
                <a:gd name="T28" fmla="*/ 59 w 64"/>
                <a:gd name="T29" fmla="*/ 36 h 58"/>
                <a:gd name="T30" fmla="*/ 52 w 64"/>
                <a:gd name="T31" fmla="*/ 10 h 58"/>
                <a:gd name="T32" fmla="*/ 55 w 64"/>
                <a:gd name="T33" fmla="*/ 4 h 58"/>
                <a:gd name="T34" fmla="*/ 58 w 64"/>
                <a:gd name="T3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58">
                  <a:moveTo>
                    <a:pt x="15" y="12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30"/>
                    <a:pt x="2" y="45"/>
                    <a:pt x="8" y="58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1" y="42"/>
                    <a:pt x="10" y="27"/>
                    <a:pt x="15" y="12"/>
                  </a:cubicBezTo>
                  <a:moveTo>
                    <a:pt x="58" y="0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2" y="26"/>
                    <a:pt x="13" y="42"/>
                    <a:pt x="20" y="55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2" y="5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1"/>
                    <a:pt x="45" y="43"/>
                    <a:pt x="50" y="46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44" y="28"/>
                    <a:pt x="49" y="14"/>
                    <a:pt x="52" y="10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3"/>
                    <a:pt x="57" y="1"/>
                    <a:pt x="58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4" name="Freeform 567">
              <a:extLst>
                <a:ext uri="{FF2B5EF4-FFF2-40B4-BE49-F238E27FC236}">
                  <a16:creationId xmlns:a16="http://schemas.microsoft.com/office/drawing/2014/main" id="{8D939BBC-AC58-1D4F-61A5-48F5D148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" y="2177"/>
              <a:ext cx="16" cy="10"/>
            </a:xfrm>
            <a:custGeom>
              <a:avLst/>
              <a:gdLst>
                <a:gd name="T0" fmla="*/ 3 w 7"/>
                <a:gd name="T1" fmla="*/ 0 h 4"/>
                <a:gd name="T2" fmla="*/ 0 w 7"/>
                <a:gd name="T3" fmla="*/ 4 h 4"/>
                <a:gd name="T4" fmla="*/ 7 w 7"/>
                <a:gd name="T5" fmla="*/ 2 h 4"/>
                <a:gd name="T6" fmla="*/ 5 w 7"/>
                <a:gd name="T7" fmla="*/ 1 h 4"/>
                <a:gd name="T8" fmla="*/ 3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5" name="Freeform 568">
              <a:extLst>
                <a:ext uri="{FF2B5EF4-FFF2-40B4-BE49-F238E27FC236}">
                  <a16:creationId xmlns:a16="http://schemas.microsoft.com/office/drawing/2014/main" id="{A445191E-2384-0EE6-ED0D-458EC5AE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" y="2111"/>
              <a:ext cx="24" cy="107"/>
            </a:xfrm>
            <a:custGeom>
              <a:avLst/>
              <a:gdLst>
                <a:gd name="T0" fmla="*/ 8 w 10"/>
                <a:gd name="T1" fmla="*/ 0 h 45"/>
                <a:gd name="T2" fmla="*/ 5 w 10"/>
                <a:gd name="T3" fmla="*/ 1 h 45"/>
                <a:gd name="T4" fmla="*/ 8 w 10"/>
                <a:gd name="T5" fmla="*/ 45 h 45"/>
                <a:gd name="T6" fmla="*/ 10 w 10"/>
                <a:gd name="T7" fmla="*/ 44 h 45"/>
                <a:gd name="T8" fmla="*/ 8 w 1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5">
                  <a:moveTo>
                    <a:pt x="8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6"/>
                    <a:pt x="1" y="31"/>
                    <a:pt x="8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3" y="31"/>
                    <a:pt x="2" y="15"/>
                    <a:pt x="8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66" name="Freeform 569">
              <a:extLst>
                <a:ext uri="{FF2B5EF4-FFF2-40B4-BE49-F238E27FC236}">
                  <a16:creationId xmlns:a16="http://schemas.microsoft.com/office/drawing/2014/main" id="{4EB162F5-F440-1C03-7664-B67C46B1A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7" y="2063"/>
              <a:ext cx="168" cy="143"/>
            </a:xfrm>
            <a:custGeom>
              <a:avLst/>
              <a:gdLst>
                <a:gd name="T0" fmla="*/ 6 w 71"/>
                <a:gd name="T1" fmla="*/ 48 h 60"/>
                <a:gd name="T2" fmla="*/ 0 w 71"/>
                <a:gd name="T3" fmla="*/ 59 h 60"/>
                <a:gd name="T4" fmla="*/ 1 w 71"/>
                <a:gd name="T5" fmla="*/ 60 h 60"/>
                <a:gd name="T6" fmla="*/ 18 w 71"/>
                <a:gd name="T7" fmla="*/ 55 h 60"/>
                <a:gd name="T8" fmla="*/ 6 w 71"/>
                <a:gd name="T9" fmla="*/ 48 h 60"/>
                <a:gd name="T10" fmla="*/ 56 w 71"/>
                <a:gd name="T11" fmla="*/ 0 h 60"/>
                <a:gd name="T12" fmla="*/ 52 w 71"/>
                <a:gd name="T13" fmla="*/ 1 h 60"/>
                <a:gd name="T14" fmla="*/ 49 w 71"/>
                <a:gd name="T15" fmla="*/ 6 h 60"/>
                <a:gd name="T16" fmla="*/ 43 w 71"/>
                <a:gd name="T17" fmla="*/ 4 h 60"/>
                <a:gd name="T18" fmla="*/ 26 w 71"/>
                <a:gd name="T19" fmla="*/ 9 h 60"/>
                <a:gd name="T20" fmla="*/ 23 w 71"/>
                <a:gd name="T21" fmla="*/ 13 h 60"/>
                <a:gd name="T22" fmla="*/ 20 w 71"/>
                <a:gd name="T23" fmla="*/ 19 h 60"/>
                <a:gd name="T24" fmla="*/ 27 w 71"/>
                <a:gd name="T25" fmla="*/ 45 h 60"/>
                <a:gd name="T26" fmla="*/ 32 w 71"/>
                <a:gd name="T27" fmla="*/ 48 h 60"/>
                <a:gd name="T28" fmla="*/ 34 w 71"/>
                <a:gd name="T29" fmla="*/ 49 h 60"/>
                <a:gd name="T30" fmla="*/ 36 w 71"/>
                <a:gd name="T31" fmla="*/ 50 h 60"/>
                <a:gd name="T32" fmla="*/ 53 w 71"/>
                <a:gd name="T33" fmla="*/ 45 h 60"/>
                <a:gd name="T34" fmla="*/ 45 w 71"/>
                <a:gd name="T35" fmla="*/ 37 h 60"/>
                <a:gd name="T36" fmla="*/ 39 w 71"/>
                <a:gd name="T37" fmla="*/ 34 h 60"/>
                <a:gd name="T38" fmla="*/ 38 w 71"/>
                <a:gd name="T39" fmla="*/ 33 h 60"/>
                <a:gd name="T40" fmla="*/ 35 w 71"/>
                <a:gd name="T41" fmla="*/ 24 h 60"/>
                <a:gd name="T42" fmla="*/ 36 w 71"/>
                <a:gd name="T43" fmla="*/ 22 h 60"/>
                <a:gd name="T44" fmla="*/ 41 w 71"/>
                <a:gd name="T45" fmla="*/ 19 h 60"/>
                <a:gd name="T46" fmla="*/ 46 w 71"/>
                <a:gd name="T47" fmla="*/ 21 h 60"/>
                <a:gd name="T48" fmla="*/ 46 w 71"/>
                <a:gd name="T49" fmla="*/ 21 h 60"/>
                <a:gd name="T50" fmla="*/ 65 w 71"/>
                <a:gd name="T51" fmla="*/ 32 h 60"/>
                <a:gd name="T52" fmla="*/ 71 w 71"/>
                <a:gd name="T53" fmla="*/ 22 h 60"/>
                <a:gd name="T54" fmla="*/ 57 w 71"/>
                <a:gd name="T55" fmla="*/ 11 h 60"/>
                <a:gd name="T56" fmla="*/ 61 w 71"/>
                <a:gd name="T57" fmla="*/ 3 h 60"/>
                <a:gd name="T58" fmla="*/ 57 w 71"/>
                <a:gd name="T59" fmla="*/ 1 h 60"/>
                <a:gd name="T60" fmla="*/ 56 w 71"/>
                <a:gd name="T6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1" h="60">
                  <a:moveTo>
                    <a:pt x="6" y="48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60"/>
                    <a:pt x="1" y="60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3" y="52"/>
                    <a:pt x="8" y="50"/>
                    <a:pt x="6" y="48"/>
                  </a:cubicBezTo>
                  <a:moveTo>
                    <a:pt x="56" y="0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7" y="5"/>
                    <a:pt x="45" y="4"/>
                    <a:pt x="43" y="4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4" y="12"/>
                    <a:pt x="23" y="1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7" y="23"/>
                    <a:pt x="12" y="37"/>
                    <a:pt x="27" y="4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5" y="50"/>
                    <a:pt x="36" y="50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2" y="42"/>
                    <a:pt x="49" y="39"/>
                    <a:pt x="45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4" y="30"/>
                    <a:pt x="33" y="28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0"/>
                    <a:pt x="39" y="19"/>
                    <a:pt x="41" y="19"/>
                  </a:cubicBezTo>
                  <a:cubicBezTo>
                    <a:pt x="42" y="19"/>
                    <a:pt x="44" y="20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1" y="24"/>
                    <a:pt x="60" y="29"/>
                    <a:pt x="65" y="3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7" y="18"/>
                    <a:pt x="63" y="14"/>
                    <a:pt x="57" y="1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53864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55">
            <a:extLst>
              <a:ext uri="{FF2B5EF4-FFF2-40B4-BE49-F238E27FC236}">
                <a16:creationId xmlns:a16="http://schemas.microsoft.com/office/drawing/2014/main" id="{6A980F29-CBE4-4CC6-B8EF-0701A72A6BD7}"/>
              </a:ext>
            </a:extLst>
          </p:cNvPr>
          <p:cNvGrpSpPr/>
          <p:nvPr/>
        </p:nvGrpSpPr>
        <p:grpSpPr>
          <a:xfrm>
            <a:off x="5410155" y="1799828"/>
            <a:ext cx="1350651" cy="1350650"/>
            <a:chOff x="5410154" y="1792609"/>
            <a:chExt cx="1350651" cy="1350650"/>
          </a:xfrm>
        </p:grpSpPr>
        <p:sp>
          <p:nvSpPr>
            <p:cNvPr id="4" name="Right Triangle 3">
              <a:extLst>
                <a:ext uri="{FF2B5EF4-FFF2-40B4-BE49-F238E27FC236}">
                  <a16:creationId xmlns:a16="http://schemas.microsoft.com/office/drawing/2014/main" id="{FF12270D-0A81-4805-A046-4BB0238C0811}"/>
                </a:ext>
              </a:extLst>
            </p:cNvPr>
            <p:cNvSpPr/>
            <p:nvPr/>
          </p:nvSpPr>
          <p:spPr>
            <a:xfrm>
              <a:off x="5410154" y="1847259"/>
              <a:ext cx="1296000" cy="12960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A1DC60EA-2190-4B86-BEE4-D650E98451F1}"/>
                </a:ext>
              </a:extLst>
            </p:cNvPr>
            <p:cNvSpPr/>
            <p:nvPr/>
          </p:nvSpPr>
          <p:spPr>
            <a:xfrm rot="10800000">
              <a:off x="5464805" y="1792609"/>
              <a:ext cx="1296000" cy="12960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그룹 47">
            <a:extLst>
              <a:ext uri="{FF2B5EF4-FFF2-40B4-BE49-F238E27FC236}">
                <a16:creationId xmlns:a16="http://schemas.microsoft.com/office/drawing/2014/main" id="{5B031300-FA68-469F-9232-F8111955158A}"/>
              </a:ext>
            </a:extLst>
          </p:cNvPr>
          <p:cNvGrpSpPr/>
          <p:nvPr/>
        </p:nvGrpSpPr>
        <p:grpSpPr>
          <a:xfrm>
            <a:off x="5410155" y="3235403"/>
            <a:ext cx="1350651" cy="1350651"/>
            <a:chOff x="5410154" y="3235402"/>
            <a:chExt cx="1350651" cy="1350651"/>
          </a:xfrm>
        </p:grpSpPr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76B3A940-8AA5-47A4-83A6-EF8CB3398071}"/>
                </a:ext>
              </a:extLst>
            </p:cNvPr>
            <p:cNvSpPr/>
            <p:nvPr/>
          </p:nvSpPr>
          <p:spPr>
            <a:xfrm>
              <a:off x="5410154" y="3290053"/>
              <a:ext cx="1296000" cy="12960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4563745A-34BC-40DC-A26F-DFB2CD7AF30F}"/>
                </a:ext>
              </a:extLst>
            </p:cNvPr>
            <p:cNvSpPr/>
            <p:nvPr/>
          </p:nvSpPr>
          <p:spPr>
            <a:xfrm rot="10800000">
              <a:off x="5464805" y="3235402"/>
              <a:ext cx="1296000" cy="129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그룹 46">
            <a:extLst>
              <a:ext uri="{FF2B5EF4-FFF2-40B4-BE49-F238E27FC236}">
                <a16:creationId xmlns:a16="http://schemas.microsoft.com/office/drawing/2014/main" id="{6EF75D01-CCBD-4E8C-92C8-B285A960F425}"/>
              </a:ext>
            </a:extLst>
          </p:cNvPr>
          <p:cNvGrpSpPr/>
          <p:nvPr/>
        </p:nvGrpSpPr>
        <p:grpSpPr>
          <a:xfrm>
            <a:off x="5403800" y="4699250"/>
            <a:ext cx="1350651" cy="1350652"/>
            <a:chOff x="5403799" y="4678196"/>
            <a:chExt cx="1350651" cy="1350652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F4294DC9-CAB2-4F5A-8C1F-24E82737FF15}"/>
                </a:ext>
              </a:extLst>
            </p:cNvPr>
            <p:cNvSpPr/>
            <p:nvPr/>
          </p:nvSpPr>
          <p:spPr>
            <a:xfrm>
              <a:off x="5403799" y="4732848"/>
              <a:ext cx="1296000" cy="12960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1" name="Right Triangle 10">
              <a:extLst>
                <a:ext uri="{FF2B5EF4-FFF2-40B4-BE49-F238E27FC236}">
                  <a16:creationId xmlns:a16="http://schemas.microsoft.com/office/drawing/2014/main" id="{C06D59DC-444C-41CA-BBAA-49ECF7728EF7}"/>
                </a:ext>
              </a:extLst>
            </p:cNvPr>
            <p:cNvSpPr/>
            <p:nvPr/>
          </p:nvSpPr>
          <p:spPr>
            <a:xfrm rot="10800000">
              <a:off x="5458450" y="4678196"/>
              <a:ext cx="1296000" cy="12960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B4EF7D6C-6BCF-41F5-A55E-2209F181FD97}"/>
              </a:ext>
            </a:extLst>
          </p:cNvPr>
          <p:cNvSpPr txBox="1"/>
          <p:nvPr/>
        </p:nvSpPr>
        <p:spPr>
          <a:xfrm>
            <a:off x="6348982" y="1524826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D71E58-72DB-46F5-A9C0-488C5017E850}"/>
              </a:ext>
            </a:extLst>
          </p:cNvPr>
          <p:cNvSpPr txBox="1"/>
          <p:nvPr/>
        </p:nvSpPr>
        <p:spPr>
          <a:xfrm>
            <a:off x="5325432" y="2210147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2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A25EC5-FD33-4805-BA17-E2AE74D449CD}"/>
              </a:ext>
            </a:extLst>
          </p:cNvPr>
          <p:cNvSpPr txBox="1"/>
          <p:nvPr/>
        </p:nvSpPr>
        <p:spPr>
          <a:xfrm>
            <a:off x="6237153" y="2973902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3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FA369B-5E89-4369-AE80-CD8C39725044}"/>
              </a:ext>
            </a:extLst>
          </p:cNvPr>
          <p:cNvSpPr txBox="1"/>
          <p:nvPr/>
        </p:nvSpPr>
        <p:spPr>
          <a:xfrm>
            <a:off x="5330893" y="3670604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4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CBFFC8C-E4BE-44D1-B1C4-76463471CA96}"/>
              </a:ext>
            </a:extLst>
          </p:cNvPr>
          <p:cNvSpPr txBox="1"/>
          <p:nvPr/>
        </p:nvSpPr>
        <p:spPr>
          <a:xfrm>
            <a:off x="6246475" y="4400142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5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9E6819-65D1-4D04-B8DE-FC50E1CE950A}"/>
              </a:ext>
            </a:extLst>
          </p:cNvPr>
          <p:cNvSpPr txBox="1"/>
          <p:nvPr/>
        </p:nvSpPr>
        <p:spPr>
          <a:xfrm>
            <a:off x="5310161" y="5095186"/>
            <a:ext cx="614563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bg1"/>
                </a:solidFill>
                <a:cs typeface="B Nazanin" panose="00000400000000000000" pitchFamily="2" charset="-78"/>
              </a:rPr>
              <a:t>6</a:t>
            </a:r>
            <a:endParaRPr lang="ko-KR" altLang="en-US" sz="7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B12A9D2-26B3-4558-9C40-DDC1526ABDB8}"/>
              </a:ext>
            </a:extLst>
          </p:cNvPr>
          <p:cNvGrpSpPr/>
          <p:nvPr/>
        </p:nvGrpSpPr>
        <p:grpSpPr>
          <a:xfrm>
            <a:off x="1400806" y="4846427"/>
            <a:ext cx="3703800" cy="923330"/>
            <a:chOff x="3017859" y="4283314"/>
            <a:chExt cx="189084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3275014-49B8-4C21-BCD5-075AEE309B69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F2423E4-46E8-4EC6-8149-2397AA44B5B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52105C4-9B27-4775-9E18-B47D60FEC29E}"/>
              </a:ext>
            </a:extLst>
          </p:cNvPr>
          <p:cNvGrpSpPr/>
          <p:nvPr/>
        </p:nvGrpSpPr>
        <p:grpSpPr>
          <a:xfrm>
            <a:off x="1400806" y="3376393"/>
            <a:ext cx="3703800" cy="923330"/>
            <a:chOff x="3017859" y="4283314"/>
            <a:chExt cx="1890849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1FF1F66-A5B0-423A-B666-CE273EB472BD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B33D727-7D52-4B49-AC85-7649CE3BB69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17C5752-1D3E-45E9-93A2-BBD19E04BAC0}"/>
              </a:ext>
            </a:extLst>
          </p:cNvPr>
          <p:cNvGrpSpPr/>
          <p:nvPr/>
        </p:nvGrpSpPr>
        <p:grpSpPr>
          <a:xfrm>
            <a:off x="1400806" y="1906359"/>
            <a:ext cx="3703800" cy="923330"/>
            <a:chOff x="3017859" y="4283314"/>
            <a:chExt cx="1890849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3C83576-5A2A-475C-8A58-926A32604CD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E4E345B-8FD2-4F2F-B16B-39EC4A0955D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39C11DD-E319-4AB8-ABE2-1BBF19562951}"/>
              </a:ext>
            </a:extLst>
          </p:cNvPr>
          <p:cNvGrpSpPr/>
          <p:nvPr/>
        </p:nvGrpSpPr>
        <p:grpSpPr>
          <a:xfrm>
            <a:off x="7040652" y="1906359"/>
            <a:ext cx="3729739" cy="923330"/>
            <a:chOff x="3017859" y="4283314"/>
            <a:chExt cx="1890849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4A7BDFD-410A-42B4-94E8-F08DF2AB14A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DBBBEB3-6AD9-4ED4-9E7A-2F20CBD7D0CA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1DFF7A9-4499-44F6-8157-9C5AEBF9D3D8}"/>
              </a:ext>
            </a:extLst>
          </p:cNvPr>
          <p:cNvGrpSpPr/>
          <p:nvPr/>
        </p:nvGrpSpPr>
        <p:grpSpPr>
          <a:xfrm>
            <a:off x="7040652" y="3376393"/>
            <a:ext cx="3729739" cy="923330"/>
            <a:chOff x="3017859" y="4283314"/>
            <a:chExt cx="1890849" cy="92333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0F60379-1684-4DA7-97AA-043273DC351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D2C3FA0-856D-4C53-A7AC-D96A94EB25FA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27775B7-1492-44B7-AD3E-582B36B8FB71}"/>
              </a:ext>
            </a:extLst>
          </p:cNvPr>
          <p:cNvGrpSpPr/>
          <p:nvPr/>
        </p:nvGrpSpPr>
        <p:grpSpPr>
          <a:xfrm>
            <a:off x="7040652" y="4846427"/>
            <a:ext cx="3729739" cy="923330"/>
            <a:chOff x="3017859" y="4283314"/>
            <a:chExt cx="1890849" cy="92333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79AF40B-6FE2-4FA8-B7B8-DAEF6FB5D567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87B93A7-429F-4606-B54B-FA9F87B8C091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oup 4">
            <a:extLst>
              <a:ext uri="{FF2B5EF4-FFF2-40B4-BE49-F238E27FC236}">
                <a16:creationId xmlns:a16="http://schemas.microsoft.com/office/drawing/2014/main" id="{0EB356B0-FC30-B130-93F0-DA36805619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25061" y="4962526"/>
            <a:ext cx="2381249" cy="1854200"/>
            <a:chOff x="6315" y="3126"/>
            <a:chExt cx="1500" cy="1168"/>
          </a:xfrm>
        </p:grpSpPr>
        <p:sp>
          <p:nvSpPr>
            <p:cNvPr id="39" name="Freeform 5">
              <a:extLst>
                <a:ext uri="{FF2B5EF4-FFF2-40B4-BE49-F238E27FC236}">
                  <a16:creationId xmlns:a16="http://schemas.microsoft.com/office/drawing/2014/main" id="{81FE4C54-39DC-DE33-56DB-B8F39C9B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8" y="3613"/>
              <a:ext cx="189" cy="191"/>
            </a:xfrm>
            <a:custGeom>
              <a:avLst/>
              <a:gdLst>
                <a:gd name="T0" fmla="*/ 127 w 138"/>
                <a:gd name="T1" fmla="*/ 49 h 139"/>
                <a:gd name="T2" fmla="*/ 89 w 138"/>
                <a:gd name="T3" fmla="*/ 127 h 139"/>
                <a:gd name="T4" fmla="*/ 11 w 138"/>
                <a:gd name="T5" fmla="*/ 90 h 139"/>
                <a:gd name="T6" fmla="*/ 49 w 138"/>
                <a:gd name="T7" fmla="*/ 11 h 139"/>
                <a:gd name="T8" fmla="*/ 127 w 138"/>
                <a:gd name="T9" fmla="*/ 4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39">
                  <a:moveTo>
                    <a:pt x="127" y="49"/>
                  </a:moveTo>
                  <a:cubicBezTo>
                    <a:pt x="138" y="81"/>
                    <a:pt x="121" y="116"/>
                    <a:pt x="89" y="127"/>
                  </a:cubicBezTo>
                  <a:cubicBezTo>
                    <a:pt x="57" y="139"/>
                    <a:pt x="22" y="122"/>
                    <a:pt x="11" y="90"/>
                  </a:cubicBezTo>
                  <a:cubicBezTo>
                    <a:pt x="0" y="58"/>
                    <a:pt x="17" y="23"/>
                    <a:pt x="49" y="11"/>
                  </a:cubicBezTo>
                  <a:cubicBezTo>
                    <a:pt x="81" y="0"/>
                    <a:pt x="116" y="17"/>
                    <a:pt x="127" y="49"/>
                  </a:cubicBezTo>
                  <a:close/>
                </a:path>
              </a:pathLst>
            </a:custGeom>
            <a:solidFill>
              <a:srgbClr val="F7B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:a16="http://schemas.microsoft.com/office/drawing/2014/main" id="{173D9169-562D-9936-5D14-EB4A5B221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" y="3636"/>
              <a:ext cx="145" cy="144"/>
            </a:xfrm>
            <a:custGeom>
              <a:avLst/>
              <a:gdLst>
                <a:gd name="T0" fmla="*/ 98 w 106"/>
                <a:gd name="T1" fmla="*/ 37 h 105"/>
                <a:gd name="T2" fmla="*/ 69 w 106"/>
                <a:gd name="T3" fmla="*/ 97 h 105"/>
                <a:gd name="T4" fmla="*/ 9 w 106"/>
                <a:gd name="T5" fmla="*/ 68 h 105"/>
                <a:gd name="T6" fmla="*/ 38 w 106"/>
                <a:gd name="T7" fmla="*/ 8 h 105"/>
                <a:gd name="T8" fmla="*/ 98 w 106"/>
                <a:gd name="T9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5">
                  <a:moveTo>
                    <a:pt x="98" y="37"/>
                  </a:moveTo>
                  <a:cubicBezTo>
                    <a:pt x="106" y="62"/>
                    <a:pt x="93" y="88"/>
                    <a:pt x="69" y="97"/>
                  </a:cubicBezTo>
                  <a:cubicBezTo>
                    <a:pt x="44" y="105"/>
                    <a:pt x="17" y="92"/>
                    <a:pt x="9" y="68"/>
                  </a:cubicBezTo>
                  <a:cubicBezTo>
                    <a:pt x="0" y="43"/>
                    <a:pt x="13" y="17"/>
                    <a:pt x="38" y="8"/>
                  </a:cubicBezTo>
                  <a:cubicBezTo>
                    <a:pt x="62" y="0"/>
                    <a:pt x="89" y="13"/>
                    <a:pt x="98" y="37"/>
                  </a:cubicBezTo>
                  <a:close/>
                </a:path>
              </a:pathLst>
            </a:custGeom>
            <a:solidFill>
              <a:srgbClr val="E3A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19B2C807-F1E0-59F7-2975-E51A7591CD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" y="3640"/>
              <a:ext cx="146" cy="136"/>
            </a:xfrm>
            <a:custGeom>
              <a:avLst/>
              <a:gdLst>
                <a:gd name="T0" fmla="*/ 56 w 107"/>
                <a:gd name="T1" fmla="*/ 99 h 99"/>
                <a:gd name="T2" fmla="*/ 9 w 107"/>
                <a:gd name="T3" fmla="*/ 66 h 99"/>
                <a:gd name="T4" fmla="*/ 40 w 107"/>
                <a:gd name="T5" fmla="*/ 3 h 99"/>
                <a:gd name="T6" fmla="*/ 56 w 107"/>
                <a:gd name="T7" fmla="*/ 0 h 99"/>
                <a:gd name="T8" fmla="*/ 103 w 107"/>
                <a:gd name="T9" fmla="*/ 33 h 99"/>
                <a:gd name="T10" fmla="*/ 101 w 107"/>
                <a:gd name="T11" fmla="*/ 71 h 99"/>
                <a:gd name="T12" fmla="*/ 72 w 107"/>
                <a:gd name="T13" fmla="*/ 96 h 99"/>
                <a:gd name="T14" fmla="*/ 56 w 107"/>
                <a:gd name="T15" fmla="*/ 99 h 99"/>
                <a:gd name="T16" fmla="*/ 56 w 107"/>
                <a:gd name="T17" fmla="*/ 5 h 99"/>
                <a:gd name="T18" fmla="*/ 42 w 107"/>
                <a:gd name="T19" fmla="*/ 8 h 99"/>
                <a:gd name="T20" fmla="*/ 14 w 107"/>
                <a:gd name="T21" fmla="*/ 64 h 99"/>
                <a:gd name="T22" fmla="*/ 56 w 107"/>
                <a:gd name="T23" fmla="*/ 94 h 99"/>
                <a:gd name="T24" fmla="*/ 71 w 107"/>
                <a:gd name="T25" fmla="*/ 91 h 99"/>
                <a:gd name="T26" fmla="*/ 96 w 107"/>
                <a:gd name="T27" fmla="*/ 69 h 99"/>
                <a:gd name="T28" fmla="*/ 98 w 107"/>
                <a:gd name="T29" fmla="*/ 35 h 99"/>
                <a:gd name="T30" fmla="*/ 56 w 107"/>
                <a:gd name="T31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99">
                  <a:moveTo>
                    <a:pt x="56" y="99"/>
                  </a:moveTo>
                  <a:cubicBezTo>
                    <a:pt x="35" y="99"/>
                    <a:pt x="16" y="86"/>
                    <a:pt x="9" y="66"/>
                  </a:cubicBezTo>
                  <a:cubicBezTo>
                    <a:pt x="0" y="40"/>
                    <a:pt x="14" y="12"/>
                    <a:pt x="40" y="3"/>
                  </a:cubicBezTo>
                  <a:cubicBezTo>
                    <a:pt x="45" y="1"/>
                    <a:pt x="51" y="0"/>
                    <a:pt x="56" y="0"/>
                  </a:cubicBezTo>
                  <a:cubicBezTo>
                    <a:pt x="77" y="0"/>
                    <a:pt x="96" y="13"/>
                    <a:pt x="103" y="33"/>
                  </a:cubicBezTo>
                  <a:cubicBezTo>
                    <a:pt x="107" y="46"/>
                    <a:pt x="107" y="59"/>
                    <a:pt x="101" y="71"/>
                  </a:cubicBezTo>
                  <a:cubicBezTo>
                    <a:pt x="95" y="83"/>
                    <a:pt x="85" y="92"/>
                    <a:pt x="72" y="96"/>
                  </a:cubicBezTo>
                  <a:cubicBezTo>
                    <a:pt x="67" y="98"/>
                    <a:pt x="62" y="99"/>
                    <a:pt x="56" y="99"/>
                  </a:cubicBezTo>
                  <a:close/>
                  <a:moveTo>
                    <a:pt x="56" y="5"/>
                  </a:moveTo>
                  <a:cubicBezTo>
                    <a:pt x="51" y="5"/>
                    <a:pt x="46" y="6"/>
                    <a:pt x="42" y="8"/>
                  </a:cubicBezTo>
                  <a:cubicBezTo>
                    <a:pt x="19" y="16"/>
                    <a:pt x="6" y="41"/>
                    <a:pt x="14" y="64"/>
                  </a:cubicBezTo>
                  <a:cubicBezTo>
                    <a:pt x="21" y="82"/>
                    <a:pt x="37" y="94"/>
                    <a:pt x="56" y="94"/>
                  </a:cubicBezTo>
                  <a:cubicBezTo>
                    <a:pt x="61" y="94"/>
                    <a:pt x="66" y="93"/>
                    <a:pt x="71" y="91"/>
                  </a:cubicBezTo>
                  <a:cubicBezTo>
                    <a:pt x="82" y="87"/>
                    <a:pt x="91" y="79"/>
                    <a:pt x="96" y="69"/>
                  </a:cubicBezTo>
                  <a:cubicBezTo>
                    <a:pt x="101" y="58"/>
                    <a:pt x="102" y="46"/>
                    <a:pt x="98" y="35"/>
                  </a:cubicBezTo>
                  <a:cubicBezTo>
                    <a:pt x="92" y="17"/>
                    <a:pt x="75" y="5"/>
                    <a:pt x="56" y="5"/>
                  </a:cubicBezTo>
                  <a:close/>
                </a:path>
              </a:pathLst>
            </a:custGeom>
            <a:solidFill>
              <a:srgbClr val="D49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Rectangle 8">
              <a:extLst>
                <a:ext uri="{FF2B5EF4-FFF2-40B4-BE49-F238E27FC236}">
                  <a16:creationId xmlns:a16="http://schemas.microsoft.com/office/drawing/2014/main" id="{AE6E16DB-D5BF-B708-745A-6FA464001B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00000">
              <a:off x="7084" y="3625"/>
              <a:ext cx="6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1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altLang="es-PE" sz="1500" b="0" i="0" u="none" strike="noStrike" cap="none" normalizeH="0" baseline="0">
                  <a:ln>
                    <a:noFill/>
                  </a:ln>
                  <a:solidFill>
                    <a:srgbClr val="BA842D"/>
                  </a:solidFill>
                  <a:effectLst/>
                  <a:latin typeface="Times New Roman" panose="02020603050405020304" pitchFamily="18" charset="0"/>
                  <a:cs typeface="B Nazanin" panose="00000400000000000000" pitchFamily="2" charset="-78"/>
                </a:rPr>
                <a:t>$</a:t>
              </a:r>
              <a:endParaRPr kumimoji="0" lang="es-PE" alt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cs typeface="B Nazanin" panose="00000400000000000000" pitchFamily="2" charset="-78"/>
              </a:endParaRPr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D95BE3DC-8000-C207-23C5-17A76C9CE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6" y="4079"/>
              <a:ext cx="100" cy="69"/>
            </a:xfrm>
            <a:custGeom>
              <a:avLst/>
              <a:gdLst>
                <a:gd name="T0" fmla="*/ 73 w 73"/>
                <a:gd name="T1" fmla="*/ 32 h 50"/>
                <a:gd name="T2" fmla="*/ 49 w 73"/>
                <a:gd name="T3" fmla="*/ 17 h 50"/>
                <a:gd name="T4" fmla="*/ 10 w 73"/>
                <a:gd name="T5" fmla="*/ 0 h 50"/>
                <a:gd name="T6" fmla="*/ 0 w 73"/>
                <a:gd name="T7" fmla="*/ 24 h 50"/>
                <a:gd name="T8" fmla="*/ 53 w 73"/>
                <a:gd name="T9" fmla="*/ 50 h 50"/>
                <a:gd name="T10" fmla="*/ 73 w 73"/>
                <a:gd name="T11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0">
                  <a:moveTo>
                    <a:pt x="73" y="32"/>
                  </a:moveTo>
                  <a:cubicBezTo>
                    <a:pt x="73" y="32"/>
                    <a:pt x="64" y="19"/>
                    <a:pt x="49" y="17"/>
                  </a:cubicBezTo>
                  <a:cubicBezTo>
                    <a:pt x="49" y="17"/>
                    <a:pt x="40" y="8"/>
                    <a:pt x="1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3" y="50"/>
                    <a:pt x="53" y="50"/>
                    <a:pt x="53" y="50"/>
                  </a:cubicBezTo>
                  <a:lnTo>
                    <a:pt x="73" y="32"/>
                  </a:lnTo>
                  <a:close/>
                </a:path>
              </a:pathLst>
            </a:custGeom>
            <a:solidFill>
              <a:srgbClr val="E3A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10">
              <a:extLst>
                <a:ext uri="{FF2B5EF4-FFF2-40B4-BE49-F238E27FC236}">
                  <a16:creationId xmlns:a16="http://schemas.microsoft.com/office/drawing/2014/main" id="{72D66283-527C-4153-4746-E5A3615A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" y="4033"/>
              <a:ext cx="282" cy="186"/>
            </a:xfrm>
            <a:custGeom>
              <a:avLst/>
              <a:gdLst>
                <a:gd name="T0" fmla="*/ 0 w 206"/>
                <a:gd name="T1" fmla="*/ 126 h 136"/>
                <a:gd name="T2" fmla="*/ 50 w 206"/>
                <a:gd name="T3" fmla="*/ 132 h 136"/>
                <a:gd name="T4" fmla="*/ 135 w 206"/>
                <a:gd name="T5" fmla="*/ 127 h 136"/>
                <a:gd name="T6" fmla="*/ 166 w 206"/>
                <a:gd name="T7" fmla="*/ 105 h 136"/>
                <a:gd name="T8" fmla="*/ 195 w 206"/>
                <a:gd name="T9" fmla="*/ 64 h 136"/>
                <a:gd name="T10" fmla="*/ 200 w 206"/>
                <a:gd name="T11" fmla="*/ 54 h 136"/>
                <a:gd name="T12" fmla="*/ 203 w 206"/>
                <a:gd name="T13" fmla="*/ 31 h 136"/>
                <a:gd name="T14" fmla="*/ 206 w 206"/>
                <a:gd name="T15" fmla="*/ 11 h 136"/>
                <a:gd name="T16" fmla="*/ 185 w 206"/>
                <a:gd name="T17" fmla="*/ 13 h 136"/>
                <a:gd name="T18" fmla="*/ 131 w 206"/>
                <a:gd name="T19" fmla="*/ 102 h 136"/>
                <a:gd name="T20" fmla="*/ 0 w 206"/>
                <a:gd name="T21" fmla="*/ 12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136">
                  <a:moveTo>
                    <a:pt x="0" y="126"/>
                  </a:moveTo>
                  <a:cubicBezTo>
                    <a:pt x="0" y="126"/>
                    <a:pt x="20" y="136"/>
                    <a:pt x="50" y="132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5" y="127"/>
                    <a:pt x="146" y="128"/>
                    <a:pt x="166" y="105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5" y="64"/>
                    <a:pt x="199" y="60"/>
                    <a:pt x="200" y="54"/>
                  </a:cubicBezTo>
                  <a:cubicBezTo>
                    <a:pt x="202" y="48"/>
                    <a:pt x="203" y="35"/>
                    <a:pt x="203" y="31"/>
                  </a:cubicBezTo>
                  <a:cubicBezTo>
                    <a:pt x="204" y="23"/>
                    <a:pt x="206" y="11"/>
                    <a:pt x="206" y="11"/>
                  </a:cubicBezTo>
                  <a:cubicBezTo>
                    <a:pt x="206" y="11"/>
                    <a:pt x="202" y="0"/>
                    <a:pt x="185" y="13"/>
                  </a:cubicBezTo>
                  <a:cubicBezTo>
                    <a:pt x="169" y="25"/>
                    <a:pt x="131" y="102"/>
                    <a:pt x="131" y="102"/>
                  </a:cubicBezTo>
                  <a:lnTo>
                    <a:pt x="0" y="126"/>
                  </a:lnTo>
                  <a:close/>
                </a:path>
              </a:pathLst>
            </a:custGeom>
            <a:solidFill>
              <a:srgbClr val="E3A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11">
              <a:extLst>
                <a:ext uri="{FF2B5EF4-FFF2-40B4-BE49-F238E27FC236}">
                  <a16:creationId xmlns:a16="http://schemas.microsoft.com/office/drawing/2014/main" id="{8846CC5C-C712-058E-28EF-9982BF43C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6" y="3850"/>
              <a:ext cx="571" cy="366"/>
            </a:xfrm>
            <a:custGeom>
              <a:avLst/>
              <a:gdLst>
                <a:gd name="T0" fmla="*/ 410 w 417"/>
                <a:gd name="T1" fmla="*/ 135 h 267"/>
                <a:gd name="T2" fmla="*/ 367 w 417"/>
                <a:gd name="T3" fmla="*/ 172 h 267"/>
                <a:gd name="T4" fmla="*/ 331 w 417"/>
                <a:gd name="T5" fmla="*/ 204 h 267"/>
                <a:gd name="T6" fmla="*/ 290 w 417"/>
                <a:gd name="T7" fmla="*/ 200 h 267"/>
                <a:gd name="T8" fmla="*/ 235 w 417"/>
                <a:gd name="T9" fmla="*/ 183 h 267"/>
                <a:gd name="T10" fmla="*/ 229 w 417"/>
                <a:gd name="T11" fmla="*/ 121 h 267"/>
                <a:gd name="T12" fmla="*/ 271 w 417"/>
                <a:gd name="T13" fmla="*/ 84 h 267"/>
                <a:gd name="T14" fmla="*/ 314 w 417"/>
                <a:gd name="T15" fmla="*/ 12 h 267"/>
                <a:gd name="T16" fmla="*/ 278 w 417"/>
                <a:gd name="T17" fmla="*/ 24 h 267"/>
                <a:gd name="T18" fmla="*/ 195 w 417"/>
                <a:gd name="T19" fmla="*/ 73 h 267"/>
                <a:gd name="T20" fmla="*/ 156 w 417"/>
                <a:gd name="T21" fmla="*/ 81 h 267"/>
                <a:gd name="T22" fmla="*/ 92 w 417"/>
                <a:gd name="T23" fmla="*/ 108 h 267"/>
                <a:gd name="T24" fmla="*/ 0 w 417"/>
                <a:gd name="T25" fmla="*/ 138 h 267"/>
                <a:gd name="T26" fmla="*/ 65 w 417"/>
                <a:gd name="T27" fmla="*/ 221 h 267"/>
                <a:gd name="T28" fmla="*/ 124 w 417"/>
                <a:gd name="T29" fmla="*/ 218 h 267"/>
                <a:gd name="T30" fmla="*/ 204 w 417"/>
                <a:gd name="T31" fmla="*/ 256 h 267"/>
                <a:gd name="T32" fmla="*/ 278 w 417"/>
                <a:gd name="T33" fmla="*/ 257 h 267"/>
                <a:gd name="T34" fmla="*/ 356 w 417"/>
                <a:gd name="T35" fmla="*/ 238 h 267"/>
                <a:gd name="T36" fmla="*/ 397 w 417"/>
                <a:gd name="T37" fmla="*/ 186 h 267"/>
                <a:gd name="T38" fmla="*/ 410 w 417"/>
                <a:gd name="T39" fmla="*/ 13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267">
                  <a:moveTo>
                    <a:pt x="410" y="135"/>
                  </a:moveTo>
                  <a:cubicBezTo>
                    <a:pt x="410" y="135"/>
                    <a:pt x="377" y="125"/>
                    <a:pt x="367" y="172"/>
                  </a:cubicBezTo>
                  <a:cubicBezTo>
                    <a:pt x="367" y="172"/>
                    <a:pt x="346" y="179"/>
                    <a:pt x="331" y="204"/>
                  </a:cubicBezTo>
                  <a:cubicBezTo>
                    <a:pt x="331" y="204"/>
                    <a:pt x="316" y="194"/>
                    <a:pt x="290" y="200"/>
                  </a:cubicBezTo>
                  <a:cubicBezTo>
                    <a:pt x="290" y="200"/>
                    <a:pt x="269" y="192"/>
                    <a:pt x="235" y="183"/>
                  </a:cubicBezTo>
                  <a:cubicBezTo>
                    <a:pt x="235" y="183"/>
                    <a:pt x="238" y="129"/>
                    <a:pt x="229" y="121"/>
                  </a:cubicBezTo>
                  <a:cubicBezTo>
                    <a:pt x="229" y="121"/>
                    <a:pt x="257" y="93"/>
                    <a:pt x="271" y="84"/>
                  </a:cubicBezTo>
                  <a:cubicBezTo>
                    <a:pt x="285" y="75"/>
                    <a:pt x="337" y="42"/>
                    <a:pt x="314" y="12"/>
                  </a:cubicBezTo>
                  <a:cubicBezTo>
                    <a:pt x="314" y="12"/>
                    <a:pt x="306" y="0"/>
                    <a:pt x="278" y="24"/>
                  </a:cubicBezTo>
                  <a:cubicBezTo>
                    <a:pt x="278" y="24"/>
                    <a:pt x="237" y="41"/>
                    <a:pt x="195" y="73"/>
                  </a:cubicBezTo>
                  <a:cubicBezTo>
                    <a:pt x="195" y="73"/>
                    <a:pt x="175" y="79"/>
                    <a:pt x="156" y="81"/>
                  </a:cubicBezTo>
                  <a:cubicBezTo>
                    <a:pt x="138" y="82"/>
                    <a:pt x="110" y="93"/>
                    <a:pt x="92" y="10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24" y="200"/>
                    <a:pt x="65" y="221"/>
                  </a:cubicBezTo>
                  <a:cubicBezTo>
                    <a:pt x="65" y="221"/>
                    <a:pt x="99" y="207"/>
                    <a:pt x="124" y="218"/>
                  </a:cubicBezTo>
                  <a:cubicBezTo>
                    <a:pt x="149" y="229"/>
                    <a:pt x="204" y="256"/>
                    <a:pt x="204" y="256"/>
                  </a:cubicBezTo>
                  <a:cubicBezTo>
                    <a:pt x="204" y="256"/>
                    <a:pt x="230" y="267"/>
                    <a:pt x="278" y="257"/>
                  </a:cubicBezTo>
                  <a:cubicBezTo>
                    <a:pt x="326" y="248"/>
                    <a:pt x="347" y="243"/>
                    <a:pt x="356" y="238"/>
                  </a:cubicBezTo>
                  <a:cubicBezTo>
                    <a:pt x="364" y="234"/>
                    <a:pt x="397" y="186"/>
                    <a:pt x="397" y="186"/>
                  </a:cubicBezTo>
                  <a:cubicBezTo>
                    <a:pt x="397" y="186"/>
                    <a:pt x="417" y="137"/>
                    <a:pt x="410" y="135"/>
                  </a:cubicBezTo>
                </a:path>
              </a:pathLst>
            </a:custGeom>
            <a:solidFill>
              <a:srgbClr val="F9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12">
              <a:extLst>
                <a:ext uri="{FF2B5EF4-FFF2-40B4-BE49-F238E27FC236}">
                  <a16:creationId xmlns:a16="http://schemas.microsoft.com/office/drawing/2014/main" id="{A63921A2-A19B-3408-9ABA-012F7F3F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" y="3849"/>
              <a:ext cx="54" cy="59"/>
            </a:xfrm>
            <a:custGeom>
              <a:avLst/>
              <a:gdLst>
                <a:gd name="T0" fmla="*/ 14 w 39"/>
                <a:gd name="T1" fmla="*/ 43 h 43"/>
                <a:gd name="T2" fmla="*/ 38 w 39"/>
                <a:gd name="T3" fmla="*/ 19 h 43"/>
                <a:gd name="T4" fmla="*/ 7 w 39"/>
                <a:gd name="T5" fmla="*/ 24 h 43"/>
                <a:gd name="T6" fmla="*/ 14 w 3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3">
                  <a:moveTo>
                    <a:pt x="14" y="43"/>
                  </a:moveTo>
                  <a:cubicBezTo>
                    <a:pt x="21" y="42"/>
                    <a:pt x="39" y="26"/>
                    <a:pt x="38" y="19"/>
                  </a:cubicBezTo>
                  <a:cubicBezTo>
                    <a:pt x="37" y="0"/>
                    <a:pt x="14" y="16"/>
                    <a:pt x="7" y="24"/>
                  </a:cubicBezTo>
                  <a:cubicBezTo>
                    <a:pt x="7" y="24"/>
                    <a:pt x="0" y="26"/>
                    <a:pt x="14" y="43"/>
                  </a:cubicBezTo>
                  <a:close/>
                </a:path>
              </a:pathLst>
            </a:custGeom>
            <a:solidFill>
              <a:srgbClr val="FC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6B84FB93-6670-ECBE-1A1F-80AE120C2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" y="3996"/>
              <a:ext cx="398" cy="274"/>
            </a:xfrm>
            <a:custGeom>
              <a:avLst/>
              <a:gdLst>
                <a:gd name="T0" fmla="*/ 328 w 398"/>
                <a:gd name="T1" fmla="*/ 0 h 274"/>
                <a:gd name="T2" fmla="*/ 398 w 398"/>
                <a:gd name="T3" fmla="*/ 165 h 274"/>
                <a:gd name="T4" fmla="*/ 130 w 398"/>
                <a:gd name="T5" fmla="*/ 274 h 274"/>
                <a:gd name="T6" fmla="*/ 0 w 398"/>
                <a:gd name="T7" fmla="*/ 97 h 274"/>
                <a:gd name="T8" fmla="*/ 328 w 398"/>
                <a:gd name="T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274">
                  <a:moveTo>
                    <a:pt x="328" y="0"/>
                  </a:moveTo>
                  <a:lnTo>
                    <a:pt x="398" y="165"/>
                  </a:lnTo>
                  <a:lnTo>
                    <a:pt x="130" y="274"/>
                  </a:lnTo>
                  <a:lnTo>
                    <a:pt x="0" y="97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25BF2919-2C95-5201-464B-D2C19D6A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" y="3996"/>
              <a:ext cx="398" cy="274"/>
            </a:xfrm>
            <a:custGeom>
              <a:avLst/>
              <a:gdLst>
                <a:gd name="T0" fmla="*/ 328 w 398"/>
                <a:gd name="T1" fmla="*/ 0 h 274"/>
                <a:gd name="T2" fmla="*/ 398 w 398"/>
                <a:gd name="T3" fmla="*/ 165 h 274"/>
                <a:gd name="T4" fmla="*/ 130 w 398"/>
                <a:gd name="T5" fmla="*/ 274 h 274"/>
                <a:gd name="T6" fmla="*/ 0 w 398"/>
                <a:gd name="T7" fmla="*/ 97 h 274"/>
                <a:gd name="T8" fmla="*/ 328 w 398"/>
                <a:gd name="T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274">
                  <a:moveTo>
                    <a:pt x="328" y="0"/>
                  </a:moveTo>
                  <a:lnTo>
                    <a:pt x="398" y="165"/>
                  </a:lnTo>
                  <a:lnTo>
                    <a:pt x="130" y="274"/>
                  </a:lnTo>
                  <a:lnTo>
                    <a:pt x="0" y="97"/>
                  </a:lnTo>
                  <a:lnTo>
                    <a:pt x="3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3DF030DB-5C30-33B4-5C78-62CC50AA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" y="3971"/>
              <a:ext cx="429" cy="323"/>
            </a:xfrm>
            <a:custGeom>
              <a:avLst/>
              <a:gdLst>
                <a:gd name="T0" fmla="*/ 429 w 429"/>
                <a:gd name="T1" fmla="*/ 216 h 323"/>
                <a:gd name="T2" fmla="*/ 338 w 429"/>
                <a:gd name="T3" fmla="*/ 0 h 323"/>
                <a:gd name="T4" fmla="*/ 0 w 429"/>
                <a:gd name="T5" fmla="*/ 88 h 323"/>
                <a:gd name="T6" fmla="*/ 147 w 429"/>
                <a:gd name="T7" fmla="*/ 323 h 323"/>
                <a:gd name="T8" fmla="*/ 429 w 429"/>
                <a:gd name="T9" fmla="*/ 21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323">
                  <a:moveTo>
                    <a:pt x="429" y="216"/>
                  </a:moveTo>
                  <a:lnTo>
                    <a:pt x="338" y="0"/>
                  </a:lnTo>
                  <a:lnTo>
                    <a:pt x="0" y="88"/>
                  </a:lnTo>
                  <a:lnTo>
                    <a:pt x="147" y="323"/>
                  </a:lnTo>
                  <a:lnTo>
                    <a:pt x="429" y="216"/>
                  </a:lnTo>
                  <a:close/>
                </a:path>
              </a:pathLst>
            </a:custGeom>
            <a:solidFill>
              <a:srgbClr val="927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16">
              <a:extLst>
                <a:ext uri="{FF2B5EF4-FFF2-40B4-BE49-F238E27FC236}">
                  <a16:creationId xmlns:a16="http://schemas.microsoft.com/office/drawing/2014/main" id="{B9123C0D-C4B4-0E16-66DF-4F84DA68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" y="3971"/>
              <a:ext cx="429" cy="323"/>
            </a:xfrm>
            <a:custGeom>
              <a:avLst/>
              <a:gdLst>
                <a:gd name="T0" fmla="*/ 429 w 429"/>
                <a:gd name="T1" fmla="*/ 216 h 323"/>
                <a:gd name="T2" fmla="*/ 338 w 429"/>
                <a:gd name="T3" fmla="*/ 0 h 323"/>
                <a:gd name="T4" fmla="*/ 0 w 429"/>
                <a:gd name="T5" fmla="*/ 88 h 323"/>
                <a:gd name="T6" fmla="*/ 147 w 429"/>
                <a:gd name="T7" fmla="*/ 323 h 323"/>
                <a:gd name="T8" fmla="*/ 429 w 429"/>
                <a:gd name="T9" fmla="*/ 216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323">
                  <a:moveTo>
                    <a:pt x="429" y="216"/>
                  </a:moveTo>
                  <a:lnTo>
                    <a:pt x="338" y="0"/>
                  </a:lnTo>
                  <a:lnTo>
                    <a:pt x="0" y="88"/>
                  </a:lnTo>
                  <a:lnTo>
                    <a:pt x="147" y="323"/>
                  </a:lnTo>
                  <a:lnTo>
                    <a:pt x="429" y="2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17">
              <a:extLst>
                <a:ext uri="{FF2B5EF4-FFF2-40B4-BE49-F238E27FC236}">
                  <a16:creationId xmlns:a16="http://schemas.microsoft.com/office/drawing/2014/main" id="{3199FD67-C359-9783-3A12-F56EE9A8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3971"/>
              <a:ext cx="219" cy="140"/>
            </a:xfrm>
            <a:custGeom>
              <a:avLst/>
              <a:gdLst>
                <a:gd name="T0" fmla="*/ 186 w 219"/>
                <a:gd name="T1" fmla="*/ 0 h 140"/>
                <a:gd name="T2" fmla="*/ 0 w 219"/>
                <a:gd name="T3" fmla="*/ 48 h 140"/>
                <a:gd name="T4" fmla="*/ 0 w 219"/>
                <a:gd name="T5" fmla="*/ 140 h 140"/>
                <a:gd name="T6" fmla="*/ 219 w 219"/>
                <a:gd name="T7" fmla="*/ 79 h 140"/>
                <a:gd name="T8" fmla="*/ 186 w 219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140">
                  <a:moveTo>
                    <a:pt x="186" y="0"/>
                  </a:moveTo>
                  <a:lnTo>
                    <a:pt x="0" y="48"/>
                  </a:lnTo>
                  <a:lnTo>
                    <a:pt x="0" y="140"/>
                  </a:lnTo>
                  <a:lnTo>
                    <a:pt x="219" y="7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7E6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18">
              <a:extLst>
                <a:ext uri="{FF2B5EF4-FFF2-40B4-BE49-F238E27FC236}">
                  <a16:creationId xmlns:a16="http://schemas.microsoft.com/office/drawing/2014/main" id="{62FAC533-EC85-12C0-9864-3B95837BE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3971"/>
              <a:ext cx="219" cy="140"/>
            </a:xfrm>
            <a:custGeom>
              <a:avLst/>
              <a:gdLst>
                <a:gd name="T0" fmla="*/ 186 w 219"/>
                <a:gd name="T1" fmla="*/ 0 h 140"/>
                <a:gd name="T2" fmla="*/ 0 w 219"/>
                <a:gd name="T3" fmla="*/ 48 h 140"/>
                <a:gd name="T4" fmla="*/ 0 w 219"/>
                <a:gd name="T5" fmla="*/ 140 h 140"/>
                <a:gd name="T6" fmla="*/ 219 w 219"/>
                <a:gd name="T7" fmla="*/ 79 h 140"/>
                <a:gd name="T8" fmla="*/ 186 w 219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140">
                  <a:moveTo>
                    <a:pt x="186" y="0"/>
                  </a:moveTo>
                  <a:lnTo>
                    <a:pt x="0" y="48"/>
                  </a:lnTo>
                  <a:lnTo>
                    <a:pt x="0" y="140"/>
                  </a:lnTo>
                  <a:lnTo>
                    <a:pt x="219" y="79"/>
                  </a:lnTo>
                  <a:lnTo>
                    <a:pt x="1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19">
              <a:extLst>
                <a:ext uri="{FF2B5EF4-FFF2-40B4-BE49-F238E27FC236}">
                  <a16:creationId xmlns:a16="http://schemas.microsoft.com/office/drawing/2014/main" id="{6D1B1720-5080-5993-D472-44588F1E2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5" y="4008"/>
              <a:ext cx="38" cy="40"/>
            </a:xfrm>
            <a:custGeom>
              <a:avLst/>
              <a:gdLst>
                <a:gd name="T0" fmla="*/ 17 w 28"/>
                <a:gd name="T1" fmla="*/ 27 h 29"/>
                <a:gd name="T2" fmla="*/ 2 w 28"/>
                <a:gd name="T3" fmla="*/ 18 h 29"/>
                <a:gd name="T4" fmla="*/ 11 w 28"/>
                <a:gd name="T5" fmla="*/ 2 h 29"/>
                <a:gd name="T6" fmla="*/ 27 w 28"/>
                <a:gd name="T7" fmla="*/ 12 h 29"/>
                <a:gd name="T8" fmla="*/ 17 w 28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7"/>
                  </a:moveTo>
                  <a:cubicBezTo>
                    <a:pt x="10" y="29"/>
                    <a:pt x="3" y="25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5"/>
                    <a:pt x="27" y="12"/>
                  </a:cubicBezTo>
                  <a:cubicBezTo>
                    <a:pt x="28" y="19"/>
                    <a:pt x="24" y="26"/>
                    <a:pt x="17" y="27"/>
                  </a:cubicBezTo>
                  <a:close/>
                </a:path>
              </a:pathLst>
            </a:cu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0">
              <a:extLst>
                <a:ext uri="{FF2B5EF4-FFF2-40B4-BE49-F238E27FC236}">
                  <a16:creationId xmlns:a16="http://schemas.microsoft.com/office/drawing/2014/main" id="{6AE57EF2-4EBA-A77F-04E3-F07F4A74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" y="4026"/>
              <a:ext cx="40" cy="39"/>
            </a:xfrm>
            <a:custGeom>
              <a:avLst/>
              <a:gdLst>
                <a:gd name="T0" fmla="*/ 18 w 29"/>
                <a:gd name="T1" fmla="*/ 27 h 29"/>
                <a:gd name="T2" fmla="*/ 2 w 29"/>
                <a:gd name="T3" fmla="*/ 17 h 29"/>
                <a:gd name="T4" fmla="*/ 12 w 29"/>
                <a:gd name="T5" fmla="*/ 2 h 29"/>
                <a:gd name="T6" fmla="*/ 27 w 29"/>
                <a:gd name="T7" fmla="*/ 11 h 29"/>
                <a:gd name="T8" fmla="*/ 18 w 29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27"/>
                  </a:moveTo>
                  <a:cubicBezTo>
                    <a:pt x="11" y="29"/>
                    <a:pt x="4" y="24"/>
                    <a:pt x="2" y="17"/>
                  </a:cubicBezTo>
                  <a:cubicBezTo>
                    <a:pt x="0" y="10"/>
                    <a:pt x="5" y="3"/>
                    <a:pt x="12" y="2"/>
                  </a:cubicBezTo>
                  <a:cubicBezTo>
                    <a:pt x="19" y="0"/>
                    <a:pt x="26" y="4"/>
                    <a:pt x="27" y="11"/>
                  </a:cubicBezTo>
                  <a:cubicBezTo>
                    <a:pt x="29" y="18"/>
                    <a:pt x="25" y="25"/>
                    <a:pt x="18" y="27"/>
                  </a:cubicBezTo>
                  <a:close/>
                </a:path>
              </a:pathLst>
            </a:cu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1">
              <a:extLst>
                <a:ext uri="{FF2B5EF4-FFF2-40B4-BE49-F238E27FC236}">
                  <a16:creationId xmlns:a16="http://schemas.microsoft.com/office/drawing/2014/main" id="{46300FAD-C0A7-0466-836E-5765A9B5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" y="3487"/>
              <a:ext cx="98" cy="45"/>
            </a:xfrm>
            <a:custGeom>
              <a:avLst/>
              <a:gdLst>
                <a:gd name="T0" fmla="*/ 0 w 71"/>
                <a:gd name="T1" fmla="*/ 25 h 33"/>
                <a:gd name="T2" fmla="*/ 28 w 71"/>
                <a:gd name="T3" fmla="*/ 29 h 33"/>
                <a:gd name="T4" fmla="*/ 71 w 71"/>
                <a:gd name="T5" fmla="*/ 28 h 33"/>
                <a:gd name="T6" fmla="*/ 71 w 71"/>
                <a:gd name="T7" fmla="*/ 3 h 33"/>
                <a:gd name="T8" fmla="*/ 12 w 71"/>
                <a:gd name="T9" fmla="*/ 0 h 33"/>
                <a:gd name="T10" fmla="*/ 0 w 71"/>
                <a:gd name="T1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3">
                  <a:moveTo>
                    <a:pt x="0" y="25"/>
                  </a:moveTo>
                  <a:cubicBezTo>
                    <a:pt x="0" y="25"/>
                    <a:pt x="14" y="33"/>
                    <a:pt x="28" y="29"/>
                  </a:cubicBezTo>
                  <a:cubicBezTo>
                    <a:pt x="28" y="29"/>
                    <a:pt x="40" y="33"/>
                    <a:pt x="71" y="28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E3A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2">
              <a:extLst>
                <a:ext uri="{FF2B5EF4-FFF2-40B4-BE49-F238E27FC236}">
                  <a16:creationId xmlns:a16="http://schemas.microsoft.com/office/drawing/2014/main" id="{F7E991AB-08E1-7DD7-3B16-E1C564EAB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" y="3399"/>
              <a:ext cx="214" cy="270"/>
            </a:xfrm>
            <a:custGeom>
              <a:avLst/>
              <a:gdLst>
                <a:gd name="T0" fmla="*/ 156 w 156"/>
                <a:gd name="T1" fmla="*/ 1 h 197"/>
                <a:gd name="T2" fmla="*/ 108 w 156"/>
                <a:gd name="T3" fmla="*/ 16 h 197"/>
                <a:gd name="T4" fmla="*/ 31 w 156"/>
                <a:gd name="T5" fmla="*/ 54 h 197"/>
                <a:gd name="T6" fmla="*/ 12 w 156"/>
                <a:gd name="T7" fmla="*/ 87 h 197"/>
                <a:gd name="T8" fmla="*/ 2 w 156"/>
                <a:gd name="T9" fmla="*/ 135 h 197"/>
                <a:gd name="T10" fmla="*/ 1 w 156"/>
                <a:gd name="T11" fmla="*/ 147 h 197"/>
                <a:gd name="T12" fmla="*/ 7 w 156"/>
                <a:gd name="T13" fmla="*/ 169 h 197"/>
                <a:gd name="T14" fmla="*/ 13 w 156"/>
                <a:gd name="T15" fmla="*/ 188 h 197"/>
                <a:gd name="T16" fmla="*/ 31 w 156"/>
                <a:gd name="T17" fmla="*/ 179 h 197"/>
                <a:gd name="T18" fmla="*/ 45 w 156"/>
                <a:gd name="T19" fmla="*/ 75 h 197"/>
                <a:gd name="T20" fmla="*/ 156 w 156"/>
                <a:gd name="T21" fmla="*/ 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97">
                  <a:moveTo>
                    <a:pt x="156" y="1"/>
                  </a:moveTo>
                  <a:cubicBezTo>
                    <a:pt x="156" y="1"/>
                    <a:pt x="133" y="0"/>
                    <a:pt x="108" y="16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21" y="57"/>
                    <a:pt x="12" y="87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0" y="141"/>
                    <a:pt x="1" y="147"/>
                  </a:cubicBezTo>
                  <a:cubicBezTo>
                    <a:pt x="2" y="153"/>
                    <a:pt x="5" y="165"/>
                    <a:pt x="7" y="169"/>
                  </a:cubicBezTo>
                  <a:cubicBezTo>
                    <a:pt x="10" y="176"/>
                    <a:pt x="13" y="188"/>
                    <a:pt x="13" y="188"/>
                  </a:cubicBezTo>
                  <a:cubicBezTo>
                    <a:pt x="13" y="188"/>
                    <a:pt x="21" y="197"/>
                    <a:pt x="31" y="179"/>
                  </a:cubicBezTo>
                  <a:cubicBezTo>
                    <a:pt x="41" y="161"/>
                    <a:pt x="45" y="75"/>
                    <a:pt x="45" y="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3A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273FB9F2-EC83-6FB1-6028-0E49D944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5" y="3365"/>
              <a:ext cx="523" cy="410"/>
            </a:xfrm>
            <a:custGeom>
              <a:avLst/>
              <a:gdLst>
                <a:gd name="T0" fmla="*/ 8 w 382"/>
                <a:gd name="T1" fmla="*/ 217 h 299"/>
                <a:gd name="T2" fmla="*/ 33 w 382"/>
                <a:gd name="T3" fmla="*/ 165 h 299"/>
                <a:gd name="T4" fmla="*/ 53 w 382"/>
                <a:gd name="T5" fmla="*/ 122 h 299"/>
                <a:gd name="T6" fmla="*/ 93 w 382"/>
                <a:gd name="T7" fmla="*/ 109 h 299"/>
                <a:gd name="T8" fmla="*/ 149 w 382"/>
                <a:gd name="T9" fmla="*/ 103 h 299"/>
                <a:gd name="T10" fmla="*/ 180 w 382"/>
                <a:gd name="T11" fmla="*/ 157 h 299"/>
                <a:gd name="T12" fmla="*/ 156 w 382"/>
                <a:gd name="T13" fmla="*/ 208 h 299"/>
                <a:gd name="T14" fmla="*/ 145 w 382"/>
                <a:gd name="T15" fmla="*/ 291 h 299"/>
                <a:gd name="T16" fmla="*/ 173 w 382"/>
                <a:gd name="T17" fmla="*/ 266 h 299"/>
                <a:gd name="T18" fmla="*/ 230 w 382"/>
                <a:gd name="T19" fmla="*/ 188 h 299"/>
                <a:gd name="T20" fmla="*/ 262 w 382"/>
                <a:gd name="T21" fmla="*/ 165 h 299"/>
                <a:gd name="T22" fmla="*/ 311 w 382"/>
                <a:gd name="T23" fmla="*/ 114 h 299"/>
                <a:gd name="T24" fmla="*/ 382 w 382"/>
                <a:gd name="T25" fmla="*/ 50 h 299"/>
                <a:gd name="T26" fmla="*/ 290 w 382"/>
                <a:gd name="T27" fmla="*/ 0 h 299"/>
                <a:gd name="T28" fmla="*/ 237 w 382"/>
                <a:gd name="T29" fmla="*/ 27 h 299"/>
                <a:gd name="T30" fmla="*/ 148 w 382"/>
                <a:gd name="T31" fmla="*/ 23 h 299"/>
                <a:gd name="T32" fmla="*/ 80 w 382"/>
                <a:gd name="T33" fmla="*/ 52 h 299"/>
                <a:gd name="T34" fmla="*/ 17 w 382"/>
                <a:gd name="T35" fmla="*/ 100 h 299"/>
                <a:gd name="T36" fmla="*/ 0 w 382"/>
                <a:gd name="T37" fmla="*/ 164 h 299"/>
                <a:gd name="T38" fmla="*/ 8 w 382"/>
                <a:gd name="T39" fmla="*/ 21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2" h="299">
                  <a:moveTo>
                    <a:pt x="8" y="217"/>
                  </a:moveTo>
                  <a:cubicBezTo>
                    <a:pt x="8" y="217"/>
                    <a:pt x="42" y="212"/>
                    <a:pt x="33" y="165"/>
                  </a:cubicBezTo>
                  <a:cubicBezTo>
                    <a:pt x="33" y="165"/>
                    <a:pt x="49" y="151"/>
                    <a:pt x="53" y="122"/>
                  </a:cubicBezTo>
                  <a:cubicBezTo>
                    <a:pt x="53" y="122"/>
                    <a:pt x="70" y="125"/>
                    <a:pt x="93" y="109"/>
                  </a:cubicBezTo>
                  <a:cubicBezTo>
                    <a:pt x="93" y="109"/>
                    <a:pt x="115" y="108"/>
                    <a:pt x="149" y="103"/>
                  </a:cubicBezTo>
                  <a:cubicBezTo>
                    <a:pt x="149" y="103"/>
                    <a:pt x="168" y="154"/>
                    <a:pt x="180" y="157"/>
                  </a:cubicBezTo>
                  <a:cubicBezTo>
                    <a:pt x="180" y="157"/>
                    <a:pt x="165" y="194"/>
                    <a:pt x="156" y="208"/>
                  </a:cubicBezTo>
                  <a:cubicBezTo>
                    <a:pt x="147" y="222"/>
                    <a:pt x="112" y="273"/>
                    <a:pt x="145" y="291"/>
                  </a:cubicBezTo>
                  <a:cubicBezTo>
                    <a:pt x="145" y="291"/>
                    <a:pt x="158" y="299"/>
                    <a:pt x="173" y="266"/>
                  </a:cubicBezTo>
                  <a:cubicBezTo>
                    <a:pt x="173" y="266"/>
                    <a:pt x="205" y="234"/>
                    <a:pt x="230" y="188"/>
                  </a:cubicBezTo>
                  <a:cubicBezTo>
                    <a:pt x="230" y="188"/>
                    <a:pt x="245" y="174"/>
                    <a:pt x="262" y="165"/>
                  </a:cubicBezTo>
                  <a:cubicBezTo>
                    <a:pt x="279" y="156"/>
                    <a:pt x="299" y="136"/>
                    <a:pt x="311" y="114"/>
                  </a:cubicBezTo>
                  <a:cubicBezTo>
                    <a:pt x="382" y="50"/>
                    <a:pt x="382" y="50"/>
                    <a:pt x="382" y="50"/>
                  </a:cubicBezTo>
                  <a:cubicBezTo>
                    <a:pt x="382" y="50"/>
                    <a:pt x="337" y="3"/>
                    <a:pt x="290" y="0"/>
                  </a:cubicBezTo>
                  <a:cubicBezTo>
                    <a:pt x="290" y="0"/>
                    <a:pt x="264" y="27"/>
                    <a:pt x="237" y="27"/>
                  </a:cubicBezTo>
                  <a:cubicBezTo>
                    <a:pt x="210" y="27"/>
                    <a:pt x="148" y="23"/>
                    <a:pt x="148" y="23"/>
                  </a:cubicBezTo>
                  <a:cubicBezTo>
                    <a:pt x="148" y="23"/>
                    <a:pt x="121" y="24"/>
                    <a:pt x="80" y="52"/>
                  </a:cubicBezTo>
                  <a:cubicBezTo>
                    <a:pt x="40" y="80"/>
                    <a:pt x="23" y="93"/>
                    <a:pt x="17" y="100"/>
                  </a:cubicBezTo>
                  <a:cubicBezTo>
                    <a:pt x="10" y="108"/>
                    <a:pt x="0" y="164"/>
                    <a:pt x="0" y="164"/>
                  </a:cubicBezTo>
                  <a:cubicBezTo>
                    <a:pt x="0" y="164"/>
                    <a:pt x="1" y="218"/>
                    <a:pt x="8" y="217"/>
                  </a:cubicBezTo>
                </a:path>
              </a:pathLst>
            </a:custGeom>
            <a:solidFill>
              <a:srgbClr val="F9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24">
              <a:extLst>
                <a:ext uri="{FF2B5EF4-FFF2-40B4-BE49-F238E27FC236}">
                  <a16:creationId xmlns:a16="http://schemas.microsoft.com/office/drawing/2014/main" id="{6690ACCB-6C48-1D69-C137-6DF84BD33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" y="3712"/>
              <a:ext cx="48" cy="67"/>
            </a:xfrm>
            <a:custGeom>
              <a:avLst/>
              <a:gdLst>
                <a:gd name="T0" fmla="*/ 16 w 35"/>
                <a:gd name="T1" fmla="*/ 0 h 49"/>
                <a:gd name="T2" fmla="*/ 3 w 35"/>
                <a:gd name="T3" fmla="*/ 32 h 49"/>
                <a:gd name="T4" fmla="*/ 30 w 35"/>
                <a:gd name="T5" fmla="*/ 15 h 49"/>
                <a:gd name="T6" fmla="*/ 16 w 35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9">
                  <a:moveTo>
                    <a:pt x="16" y="0"/>
                  </a:moveTo>
                  <a:cubicBezTo>
                    <a:pt x="10" y="4"/>
                    <a:pt x="0" y="26"/>
                    <a:pt x="3" y="32"/>
                  </a:cubicBezTo>
                  <a:cubicBezTo>
                    <a:pt x="12" y="49"/>
                    <a:pt x="27" y="25"/>
                    <a:pt x="30" y="15"/>
                  </a:cubicBezTo>
                  <a:cubicBezTo>
                    <a:pt x="30" y="15"/>
                    <a:pt x="35" y="10"/>
                    <a:pt x="16" y="0"/>
                  </a:cubicBezTo>
                  <a:close/>
                </a:path>
              </a:pathLst>
            </a:custGeom>
            <a:solidFill>
              <a:srgbClr val="FC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5">
              <a:extLst>
                <a:ext uri="{FF2B5EF4-FFF2-40B4-BE49-F238E27FC236}">
                  <a16:creationId xmlns:a16="http://schemas.microsoft.com/office/drawing/2014/main" id="{342D4FFA-4252-FF2A-5FBE-F19F6AE2A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" y="3162"/>
              <a:ext cx="393" cy="329"/>
            </a:xfrm>
            <a:custGeom>
              <a:avLst/>
              <a:gdLst>
                <a:gd name="T0" fmla="*/ 130 w 393"/>
                <a:gd name="T1" fmla="*/ 329 h 329"/>
                <a:gd name="T2" fmla="*/ 0 w 393"/>
                <a:gd name="T3" fmla="*/ 206 h 329"/>
                <a:gd name="T4" fmla="*/ 204 w 393"/>
                <a:gd name="T5" fmla="*/ 0 h 329"/>
                <a:gd name="T6" fmla="*/ 393 w 393"/>
                <a:gd name="T7" fmla="*/ 110 h 329"/>
                <a:gd name="T8" fmla="*/ 130 w 393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329">
                  <a:moveTo>
                    <a:pt x="130" y="329"/>
                  </a:moveTo>
                  <a:lnTo>
                    <a:pt x="0" y="206"/>
                  </a:lnTo>
                  <a:lnTo>
                    <a:pt x="204" y="0"/>
                  </a:lnTo>
                  <a:lnTo>
                    <a:pt x="393" y="110"/>
                  </a:lnTo>
                  <a:lnTo>
                    <a:pt x="130" y="3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6">
              <a:extLst>
                <a:ext uri="{FF2B5EF4-FFF2-40B4-BE49-F238E27FC236}">
                  <a16:creationId xmlns:a16="http://schemas.microsoft.com/office/drawing/2014/main" id="{F75D09A3-542D-C6D9-6A2D-8512324B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" y="3162"/>
              <a:ext cx="393" cy="329"/>
            </a:xfrm>
            <a:custGeom>
              <a:avLst/>
              <a:gdLst>
                <a:gd name="T0" fmla="*/ 130 w 393"/>
                <a:gd name="T1" fmla="*/ 329 h 329"/>
                <a:gd name="T2" fmla="*/ 0 w 393"/>
                <a:gd name="T3" fmla="*/ 206 h 329"/>
                <a:gd name="T4" fmla="*/ 204 w 393"/>
                <a:gd name="T5" fmla="*/ 0 h 329"/>
                <a:gd name="T6" fmla="*/ 393 w 393"/>
                <a:gd name="T7" fmla="*/ 110 h 329"/>
                <a:gd name="T8" fmla="*/ 130 w 393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329">
                  <a:moveTo>
                    <a:pt x="130" y="329"/>
                  </a:moveTo>
                  <a:lnTo>
                    <a:pt x="0" y="206"/>
                  </a:lnTo>
                  <a:lnTo>
                    <a:pt x="204" y="0"/>
                  </a:lnTo>
                  <a:lnTo>
                    <a:pt x="393" y="110"/>
                  </a:lnTo>
                  <a:lnTo>
                    <a:pt x="130" y="3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7">
              <a:extLst>
                <a:ext uri="{FF2B5EF4-FFF2-40B4-BE49-F238E27FC236}">
                  <a16:creationId xmlns:a16="http://schemas.microsoft.com/office/drawing/2014/main" id="{3F62AB6B-CBE7-7FEE-DB2E-07772D36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1" y="3126"/>
              <a:ext cx="444" cy="373"/>
            </a:xfrm>
            <a:custGeom>
              <a:avLst/>
              <a:gdLst>
                <a:gd name="T0" fmla="*/ 0 w 444"/>
                <a:gd name="T1" fmla="*/ 210 h 373"/>
                <a:gd name="T2" fmla="*/ 169 w 444"/>
                <a:gd name="T3" fmla="*/ 373 h 373"/>
                <a:gd name="T4" fmla="*/ 444 w 444"/>
                <a:gd name="T5" fmla="*/ 158 h 373"/>
                <a:gd name="T6" fmla="*/ 216 w 444"/>
                <a:gd name="T7" fmla="*/ 0 h 373"/>
                <a:gd name="T8" fmla="*/ 0 w 444"/>
                <a:gd name="T9" fmla="*/ 21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373">
                  <a:moveTo>
                    <a:pt x="0" y="210"/>
                  </a:moveTo>
                  <a:lnTo>
                    <a:pt x="169" y="373"/>
                  </a:lnTo>
                  <a:lnTo>
                    <a:pt x="444" y="158"/>
                  </a:lnTo>
                  <a:lnTo>
                    <a:pt x="216" y="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439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E1883A37-62B8-5089-D2AF-321C3FFE6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1" y="3126"/>
              <a:ext cx="444" cy="373"/>
            </a:xfrm>
            <a:custGeom>
              <a:avLst/>
              <a:gdLst>
                <a:gd name="T0" fmla="*/ 0 w 444"/>
                <a:gd name="T1" fmla="*/ 210 h 373"/>
                <a:gd name="T2" fmla="*/ 169 w 444"/>
                <a:gd name="T3" fmla="*/ 373 h 373"/>
                <a:gd name="T4" fmla="*/ 444 w 444"/>
                <a:gd name="T5" fmla="*/ 158 h 373"/>
                <a:gd name="T6" fmla="*/ 216 w 444"/>
                <a:gd name="T7" fmla="*/ 0 h 373"/>
                <a:gd name="T8" fmla="*/ 0 w 444"/>
                <a:gd name="T9" fmla="*/ 21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373">
                  <a:moveTo>
                    <a:pt x="0" y="210"/>
                  </a:moveTo>
                  <a:lnTo>
                    <a:pt x="169" y="373"/>
                  </a:lnTo>
                  <a:lnTo>
                    <a:pt x="444" y="158"/>
                  </a:lnTo>
                  <a:lnTo>
                    <a:pt x="216" y="0"/>
                  </a:lnTo>
                  <a:lnTo>
                    <a:pt x="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9">
              <a:extLst>
                <a:ext uri="{FF2B5EF4-FFF2-40B4-BE49-F238E27FC236}">
                  <a16:creationId xmlns:a16="http://schemas.microsoft.com/office/drawing/2014/main" id="{5862E764-B882-CB35-3D8C-7DB1CEAA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3300"/>
              <a:ext cx="172" cy="199"/>
            </a:xfrm>
            <a:custGeom>
              <a:avLst/>
              <a:gdLst>
                <a:gd name="T0" fmla="*/ 172 w 172"/>
                <a:gd name="T1" fmla="*/ 0 h 199"/>
                <a:gd name="T2" fmla="*/ 0 w 172"/>
                <a:gd name="T3" fmla="*/ 140 h 199"/>
                <a:gd name="T4" fmla="*/ 61 w 172"/>
                <a:gd name="T5" fmla="*/ 199 h 199"/>
                <a:gd name="T6" fmla="*/ 172 w 172"/>
                <a:gd name="T7" fmla="*/ 113 h 199"/>
                <a:gd name="T8" fmla="*/ 172 w 172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99">
                  <a:moveTo>
                    <a:pt x="172" y="0"/>
                  </a:moveTo>
                  <a:lnTo>
                    <a:pt x="0" y="140"/>
                  </a:lnTo>
                  <a:lnTo>
                    <a:pt x="61" y="199"/>
                  </a:lnTo>
                  <a:lnTo>
                    <a:pt x="172" y="113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3C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30">
              <a:extLst>
                <a:ext uri="{FF2B5EF4-FFF2-40B4-BE49-F238E27FC236}">
                  <a16:creationId xmlns:a16="http://schemas.microsoft.com/office/drawing/2014/main" id="{7438FF54-2A41-A75A-13FE-C796E31C0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3300"/>
              <a:ext cx="172" cy="199"/>
            </a:xfrm>
            <a:custGeom>
              <a:avLst/>
              <a:gdLst>
                <a:gd name="T0" fmla="*/ 172 w 172"/>
                <a:gd name="T1" fmla="*/ 0 h 199"/>
                <a:gd name="T2" fmla="*/ 0 w 172"/>
                <a:gd name="T3" fmla="*/ 140 h 199"/>
                <a:gd name="T4" fmla="*/ 61 w 172"/>
                <a:gd name="T5" fmla="*/ 199 h 199"/>
                <a:gd name="T6" fmla="*/ 172 w 172"/>
                <a:gd name="T7" fmla="*/ 113 h 199"/>
                <a:gd name="T8" fmla="*/ 172 w 172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99">
                  <a:moveTo>
                    <a:pt x="172" y="0"/>
                  </a:moveTo>
                  <a:lnTo>
                    <a:pt x="0" y="140"/>
                  </a:lnTo>
                  <a:lnTo>
                    <a:pt x="61" y="199"/>
                  </a:lnTo>
                  <a:lnTo>
                    <a:pt x="172" y="113"/>
                  </a:lnTo>
                  <a:lnTo>
                    <a:pt x="1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31">
              <a:extLst>
                <a:ext uri="{FF2B5EF4-FFF2-40B4-BE49-F238E27FC236}">
                  <a16:creationId xmlns:a16="http://schemas.microsoft.com/office/drawing/2014/main" id="{7C765551-933D-F028-A61A-7D3B037C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" y="3407"/>
              <a:ext cx="40" cy="42"/>
            </a:xfrm>
            <a:custGeom>
              <a:avLst/>
              <a:gdLst>
                <a:gd name="T0" fmla="*/ 7 w 29"/>
                <a:gd name="T1" fmla="*/ 5 h 30"/>
                <a:gd name="T2" fmla="*/ 25 w 29"/>
                <a:gd name="T3" fmla="*/ 7 h 30"/>
                <a:gd name="T4" fmla="*/ 22 w 29"/>
                <a:gd name="T5" fmla="*/ 25 h 30"/>
                <a:gd name="T6" fmla="*/ 4 w 29"/>
                <a:gd name="T7" fmla="*/ 23 h 30"/>
                <a:gd name="T8" fmla="*/ 7 w 29"/>
                <a:gd name="T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7" y="5"/>
                  </a:moveTo>
                  <a:cubicBezTo>
                    <a:pt x="12" y="0"/>
                    <a:pt x="20" y="1"/>
                    <a:pt x="25" y="7"/>
                  </a:cubicBezTo>
                  <a:cubicBezTo>
                    <a:pt x="29" y="13"/>
                    <a:pt x="28" y="21"/>
                    <a:pt x="22" y="25"/>
                  </a:cubicBezTo>
                  <a:cubicBezTo>
                    <a:pt x="17" y="30"/>
                    <a:pt x="8" y="28"/>
                    <a:pt x="4" y="23"/>
                  </a:cubicBezTo>
                  <a:cubicBezTo>
                    <a:pt x="0" y="17"/>
                    <a:pt x="1" y="9"/>
                    <a:pt x="7" y="5"/>
                  </a:cubicBezTo>
                  <a:close/>
                </a:path>
              </a:pathLst>
            </a:cu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2139AD33-3105-6B62-F3A0-710E6066C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" y="3368"/>
              <a:ext cx="40" cy="41"/>
            </a:xfrm>
            <a:custGeom>
              <a:avLst/>
              <a:gdLst>
                <a:gd name="T0" fmla="*/ 6 w 29"/>
                <a:gd name="T1" fmla="*/ 5 h 30"/>
                <a:gd name="T2" fmla="*/ 25 w 29"/>
                <a:gd name="T3" fmla="*/ 7 h 30"/>
                <a:gd name="T4" fmla="*/ 22 w 29"/>
                <a:gd name="T5" fmla="*/ 25 h 30"/>
                <a:gd name="T6" fmla="*/ 4 w 29"/>
                <a:gd name="T7" fmla="*/ 23 h 30"/>
                <a:gd name="T8" fmla="*/ 6 w 29"/>
                <a:gd name="T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6" y="5"/>
                  </a:moveTo>
                  <a:cubicBezTo>
                    <a:pt x="12" y="0"/>
                    <a:pt x="20" y="1"/>
                    <a:pt x="25" y="7"/>
                  </a:cubicBezTo>
                  <a:cubicBezTo>
                    <a:pt x="29" y="13"/>
                    <a:pt x="28" y="21"/>
                    <a:pt x="22" y="25"/>
                  </a:cubicBezTo>
                  <a:cubicBezTo>
                    <a:pt x="16" y="30"/>
                    <a:pt x="8" y="29"/>
                    <a:pt x="4" y="23"/>
                  </a:cubicBezTo>
                  <a:cubicBezTo>
                    <a:pt x="0" y="17"/>
                    <a:pt x="1" y="9"/>
                    <a:pt x="6" y="5"/>
                  </a:cubicBezTo>
                  <a:close/>
                </a:path>
              </a:pathLst>
            </a:cu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93260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>
            <a:extLst>
              <a:ext uri="{FF2B5EF4-FFF2-40B4-BE49-F238E27FC236}">
                <a16:creationId xmlns:a16="http://schemas.microsoft.com/office/drawing/2014/main" id="{F2EE61C4-C8BD-4AEA-9B03-A12B6B2E68E8}"/>
              </a:ext>
            </a:extLst>
          </p:cNvPr>
          <p:cNvSpPr txBox="1"/>
          <p:nvPr/>
        </p:nvSpPr>
        <p:spPr>
          <a:xfrm>
            <a:off x="973419" y="4636681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15%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C44F23B-85FC-41CB-B711-796CC2C0C653}"/>
              </a:ext>
            </a:extLst>
          </p:cNvPr>
          <p:cNvSpPr txBox="1"/>
          <p:nvPr/>
        </p:nvSpPr>
        <p:spPr>
          <a:xfrm>
            <a:off x="1983534" y="3814209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599FEC5-C4C9-49CD-958B-AB21158E8276}"/>
              </a:ext>
            </a:extLst>
          </p:cNvPr>
          <p:cNvSpPr txBox="1"/>
          <p:nvPr/>
        </p:nvSpPr>
        <p:spPr>
          <a:xfrm>
            <a:off x="2993649" y="2991738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FEAA3A1-4ADB-46F1-B1E4-BBF0455315DA}"/>
              </a:ext>
            </a:extLst>
          </p:cNvPr>
          <p:cNvSpPr txBox="1"/>
          <p:nvPr/>
        </p:nvSpPr>
        <p:spPr>
          <a:xfrm>
            <a:off x="4003765" y="2169267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45%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0F5C1E3-D781-42FF-A771-38363829BCB6}"/>
              </a:ext>
            </a:extLst>
          </p:cNvPr>
          <p:cNvSpPr txBox="1"/>
          <p:nvPr/>
        </p:nvSpPr>
        <p:spPr>
          <a:xfrm>
            <a:off x="6790706" y="2024828"/>
            <a:ext cx="1508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5"/>
                </a:solidFill>
                <a:cs typeface="B Nazanin" panose="00000400000000000000" pitchFamily="2" charset="-78"/>
              </a:rPr>
              <a:t>خرید؟</a:t>
            </a:r>
            <a:endParaRPr lang="ko-KR" altLang="en-US" sz="3600" b="1" dirty="0">
              <a:solidFill>
                <a:schemeClr val="accent5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F5BAAE3-694A-45D6-A781-6C7F82B45685}"/>
              </a:ext>
            </a:extLst>
          </p:cNvPr>
          <p:cNvSpPr txBox="1"/>
          <p:nvPr/>
        </p:nvSpPr>
        <p:spPr>
          <a:xfrm>
            <a:off x="5294569" y="3133038"/>
            <a:ext cx="1508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6"/>
                </a:solidFill>
                <a:cs typeface="B Nazanin" panose="00000400000000000000" pitchFamily="2" charset="-78"/>
              </a:rPr>
              <a:t>فروش؟</a:t>
            </a:r>
            <a:endParaRPr lang="ko-KR" altLang="en-US" sz="3600" b="1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049EA30-180B-4FCD-B7D2-7279309902D8}"/>
              </a:ext>
            </a:extLst>
          </p:cNvPr>
          <p:cNvSpPr txBox="1"/>
          <p:nvPr/>
        </p:nvSpPr>
        <p:spPr>
          <a:xfrm>
            <a:off x="5682529" y="2629330"/>
            <a:ext cx="1508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1"/>
                </a:solidFill>
                <a:cs typeface="B Nazanin" panose="00000400000000000000" pitchFamily="2" charset="-78"/>
              </a:rPr>
              <a:t>و</a:t>
            </a:r>
            <a:endParaRPr lang="ko-KR" altLang="en-US" sz="36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624D2C9-51F9-404B-B389-9EE7B3266F3C}"/>
              </a:ext>
            </a:extLst>
          </p:cNvPr>
          <p:cNvSpPr/>
          <p:nvPr/>
        </p:nvSpPr>
        <p:spPr>
          <a:xfrm>
            <a:off x="7495866" y="4291032"/>
            <a:ext cx="336213" cy="33621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EA2393C-78A2-4B5F-8572-534192C843E4}"/>
              </a:ext>
            </a:extLst>
          </p:cNvPr>
          <p:cNvSpPr/>
          <p:nvPr/>
        </p:nvSpPr>
        <p:spPr>
          <a:xfrm>
            <a:off x="7495866" y="4824325"/>
            <a:ext cx="336213" cy="336213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0B6AA6CE-0D52-4BC0-B076-8A8BEB37449D}"/>
              </a:ext>
            </a:extLst>
          </p:cNvPr>
          <p:cNvSpPr/>
          <p:nvPr/>
        </p:nvSpPr>
        <p:spPr>
          <a:xfrm>
            <a:off x="7495866" y="5357618"/>
            <a:ext cx="336213" cy="336213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F9301ED-01DC-4369-B20E-84F74DC258E7}"/>
              </a:ext>
            </a:extLst>
          </p:cNvPr>
          <p:cNvSpPr/>
          <p:nvPr/>
        </p:nvSpPr>
        <p:spPr>
          <a:xfrm>
            <a:off x="7495866" y="5890912"/>
            <a:ext cx="336213" cy="336213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24F6396-F9D3-439C-8FCE-6BCEE37E11D6}"/>
              </a:ext>
            </a:extLst>
          </p:cNvPr>
          <p:cNvSpPr txBox="1"/>
          <p:nvPr/>
        </p:nvSpPr>
        <p:spPr>
          <a:xfrm>
            <a:off x="8019012" y="4228306"/>
            <a:ext cx="3641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2D5D6BC-EACB-4C1C-BC1D-5EEC2EEABE5B}"/>
              </a:ext>
            </a:extLst>
          </p:cNvPr>
          <p:cNvSpPr txBox="1"/>
          <p:nvPr/>
        </p:nvSpPr>
        <p:spPr>
          <a:xfrm>
            <a:off x="8019012" y="4761598"/>
            <a:ext cx="3641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B93B069-FA50-419E-A72A-E1EF135E440C}"/>
              </a:ext>
            </a:extLst>
          </p:cNvPr>
          <p:cNvSpPr txBox="1"/>
          <p:nvPr/>
        </p:nvSpPr>
        <p:spPr>
          <a:xfrm>
            <a:off x="8019012" y="5294892"/>
            <a:ext cx="3641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3EF3BBC-9F3D-4E24-BC10-9B476D35E380}"/>
              </a:ext>
            </a:extLst>
          </p:cNvPr>
          <p:cNvSpPr txBox="1"/>
          <p:nvPr/>
        </p:nvSpPr>
        <p:spPr>
          <a:xfrm>
            <a:off x="8019012" y="5828186"/>
            <a:ext cx="3641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D9CE8A2-E638-413A-B0C0-AE6B5F75EA85}"/>
              </a:ext>
            </a:extLst>
          </p:cNvPr>
          <p:cNvSpPr txBox="1"/>
          <p:nvPr/>
        </p:nvSpPr>
        <p:spPr>
          <a:xfrm>
            <a:off x="2454238" y="1050709"/>
            <a:ext cx="1729679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C85BDC9-994A-4BD4-BE23-4BD9F7AC4002}"/>
              </a:ext>
            </a:extLst>
          </p:cNvPr>
          <p:cNvSpPr txBox="1"/>
          <p:nvPr/>
        </p:nvSpPr>
        <p:spPr>
          <a:xfrm>
            <a:off x="848713" y="1342371"/>
            <a:ext cx="34337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0B62C44-6559-432A-AB1A-F35EEC04FCC2}"/>
              </a:ext>
            </a:extLst>
          </p:cNvPr>
          <p:cNvSpPr txBox="1"/>
          <p:nvPr/>
        </p:nvSpPr>
        <p:spPr>
          <a:xfrm>
            <a:off x="1880075" y="1858131"/>
            <a:ext cx="172968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811DA7F-2ADC-441D-9A1E-5B618F5F8DB9}"/>
              </a:ext>
            </a:extLst>
          </p:cNvPr>
          <p:cNvSpPr txBox="1"/>
          <p:nvPr/>
        </p:nvSpPr>
        <p:spPr>
          <a:xfrm>
            <a:off x="848714" y="2149793"/>
            <a:ext cx="28131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A9FC1D9-8BF0-401A-BB62-CDDA497AC3D2}"/>
              </a:ext>
            </a:extLst>
          </p:cNvPr>
          <p:cNvSpPr txBox="1"/>
          <p:nvPr/>
        </p:nvSpPr>
        <p:spPr>
          <a:xfrm>
            <a:off x="7832079" y="169459"/>
            <a:ext cx="391751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اسلاید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  <a:p>
            <a:pPr algn="r" rtl="1"/>
            <a:r>
              <a:rPr lang="fa-IR" altLang="ko-KR" sz="4800" b="1" dirty="0">
                <a:solidFill>
                  <a:schemeClr val="accent3"/>
                </a:solidFill>
                <a:latin typeface="+mj-lt"/>
                <a:cs typeface="B Nazanin" panose="00000400000000000000" pitchFamily="2" charset="-78"/>
              </a:rPr>
              <a:t>عالی</a:t>
            </a:r>
            <a:endParaRPr lang="ko-KR" altLang="en-US" sz="4800" b="1" dirty="0">
              <a:solidFill>
                <a:schemeClr val="accent3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307FC62-EBA7-41B4-ADB2-DAE57A661D3B}"/>
              </a:ext>
            </a:extLst>
          </p:cNvPr>
          <p:cNvSpPr txBox="1"/>
          <p:nvPr/>
        </p:nvSpPr>
        <p:spPr>
          <a:xfrm>
            <a:off x="8107736" y="1696219"/>
            <a:ext cx="364185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accent2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20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 rot="19115731">
            <a:off x="1716088" y="3860800"/>
            <a:ext cx="4738687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 rot="19115731">
            <a:off x="2395230" y="4213389"/>
            <a:ext cx="3560762" cy="955675"/>
          </a:xfrm>
          <a:prstGeom prst="rect">
            <a:avLst/>
          </a:prstGeom>
          <a:solidFill>
            <a:srgbClr val="7B93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 rot="19115731">
            <a:off x="2750379" y="3852303"/>
            <a:ext cx="35607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7" name="Oval 10"/>
          <p:cNvSpPr>
            <a:spLocks noChangeArrowheads="1"/>
          </p:cNvSpPr>
          <p:nvPr/>
        </p:nvSpPr>
        <p:spPr bwMode="auto">
          <a:xfrm rot="19115731">
            <a:off x="2091656" y="4903808"/>
            <a:ext cx="1649412" cy="1657350"/>
          </a:xfrm>
          <a:prstGeom prst="ellipse">
            <a:avLst/>
          </a:prstGeom>
          <a:solidFill>
            <a:srgbClr val="7B93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 rot="19115731">
            <a:off x="2332956" y="5146695"/>
            <a:ext cx="1166812" cy="11715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9" name="Freeform 14"/>
          <p:cNvSpPr>
            <a:spLocks/>
          </p:cNvSpPr>
          <p:nvPr/>
        </p:nvSpPr>
        <p:spPr bwMode="auto">
          <a:xfrm rot="19115731">
            <a:off x="2538572" y="5486633"/>
            <a:ext cx="800100" cy="534988"/>
          </a:xfrm>
          <a:custGeom>
            <a:avLst/>
            <a:gdLst>
              <a:gd name="T0" fmla="*/ 0 w 182"/>
              <a:gd name="T1" fmla="*/ 6 h 121"/>
              <a:gd name="T2" fmla="*/ 6 w 182"/>
              <a:gd name="T3" fmla="*/ 0 h 121"/>
              <a:gd name="T4" fmla="*/ 176 w 182"/>
              <a:gd name="T5" fmla="*/ 0 h 121"/>
              <a:gd name="T6" fmla="*/ 182 w 182"/>
              <a:gd name="T7" fmla="*/ 6 h 121"/>
              <a:gd name="T8" fmla="*/ 182 w 182"/>
              <a:gd name="T9" fmla="*/ 115 h 121"/>
              <a:gd name="T10" fmla="*/ 176 w 182"/>
              <a:gd name="T11" fmla="*/ 121 h 121"/>
              <a:gd name="T12" fmla="*/ 6 w 182"/>
              <a:gd name="T13" fmla="*/ 121 h 121"/>
              <a:gd name="T14" fmla="*/ 0 w 182"/>
              <a:gd name="T15" fmla="*/ 115 h 121"/>
              <a:gd name="T16" fmla="*/ 0 w 182"/>
              <a:gd name="T17" fmla="*/ 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121">
                <a:moveTo>
                  <a:pt x="0" y="6"/>
                </a:moveTo>
                <a:cubicBezTo>
                  <a:pt x="0" y="3"/>
                  <a:pt x="3" y="0"/>
                  <a:pt x="6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9" y="0"/>
                  <a:pt x="182" y="3"/>
                  <a:pt x="182" y="6"/>
                </a:cubicBezTo>
                <a:cubicBezTo>
                  <a:pt x="182" y="115"/>
                  <a:pt x="182" y="115"/>
                  <a:pt x="182" y="115"/>
                </a:cubicBezTo>
                <a:cubicBezTo>
                  <a:pt x="182" y="118"/>
                  <a:pt x="179" y="121"/>
                  <a:pt x="176" y="121"/>
                </a:cubicBezTo>
                <a:cubicBezTo>
                  <a:pt x="6" y="121"/>
                  <a:pt x="6" y="121"/>
                  <a:pt x="6" y="121"/>
                </a:cubicBezTo>
                <a:cubicBezTo>
                  <a:pt x="3" y="121"/>
                  <a:pt x="0" y="118"/>
                  <a:pt x="0" y="115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D42A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0" name="Freeform 15"/>
          <p:cNvSpPr>
            <a:spLocks/>
          </p:cNvSpPr>
          <p:nvPr/>
        </p:nvSpPr>
        <p:spPr bwMode="auto">
          <a:xfrm rot="19115731">
            <a:off x="2736082" y="5811833"/>
            <a:ext cx="184150" cy="339725"/>
          </a:xfrm>
          <a:custGeom>
            <a:avLst/>
            <a:gdLst>
              <a:gd name="T0" fmla="*/ 2 w 42"/>
              <a:gd name="T1" fmla="*/ 0 h 77"/>
              <a:gd name="T2" fmla="*/ 0 w 42"/>
              <a:gd name="T3" fmla="*/ 17 h 77"/>
              <a:gd name="T4" fmla="*/ 31 w 42"/>
              <a:gd name="T5" fmla="*/ 77 h 77"/>
              <a:gd name="T6" fmla="*/ 28 w 42"/>
              <a:gd name="T7" fmla="*/ 77 h 77"/>
              <a:gd name="T8" fmla="*/ 28 w 42"/>
              <a:gd name="T9" fmla="*/ 77 h 77"/>
              <a:gd name="T10" fmla="*/ 42 w 42"/>
              <a:gd name="T11" fmla="*/ 77 h 77"/>
              <a:gd name="T12" fmla="*/ 41 w 42"/>
              <a:gd name="T13" fmla="*/ 75 h 77"/>
              <a:gd name="T14" fmla="*/ 41 w 42"/>
              <a:gd name="T15" fmla="*/ 71 h 77"/>
              <a:gd name="T16" fmla="*/ 41 w 42"/>
              <a:gd name="T17" fmla="*/ 69 h 77"/>
              <a:gd name="T18" fmla="*/ 41 w 42"/>
              <a:gd name="T19" fmla="*/ 65 h 77"/>
              <a:gd name="T20" fmla="*/ 40 w 42"/>
              <a:gd name="T21" fmla="*/ 63 h 77"/>
              <a:gd name="T22" fmla="*/ 40 w 42"/>
              <a:gd name="T23" fmla="*/ 59 h 77"/>
              <a:gd name="T24" fmla="*/ 40 w 42"/>
              <a:gd name="T25" fmla="*/ 57 h 77"/>
              <a:gd name="T26" fmla="*/ 40 w 42"/>
              <a:gd name="T27" fmla="*/ 53 h 77"/>
              <a:gd name="T28" fmla="*/ 39 w 42"/>
              <a:gd name="T29" fmla="*/ 50 h 77"/>
              <a:gd name="T30" fmla="*/ 38 w 42"/>
              <a:gd name="T31" fmla="*/ 48 h 77"/>
              <a:gd name="T32" fmla="*/ 38 w 42"/>
              <a:gd name="T33" fmla="*/ 48 h 77"/>
              <a:gd name="T34" fmla="*/ 37 w 42"/>
              <a:gd name="T35" fmla="*/ 46 h 77"/>
              <a:gd name="T36" fmla="*/ 36 w 42"/>
              <a:gd name="T37" fmla="*/ 45 h 77"/>
              <a:gd name="T38" fmla="*/ 36 w 42"/>
              <a:gd name="T39" fmla="*/ 45 h 77"/>
              <a:gd name="T40" fmla="*/ 36 w 42"/>
              <a:gd name="T41" fmla="*/ 46 h 77"/>
              <a:gd name="T42" fmla="*/ 36 w 42"/>
              <a:gd name="T43" fmla="*/ 46 h 77"/>
              <a:gd name="T44" fmla="*/ 35 w 42"/>
              <a:gd name="T45" fmla="*/ 45 h 77"/>
              <a:gd name="T46" fmla="*/ 34 w 42"/>
              <a:gd name="T47" fmla="*/ 44 h 77"/>
              <a:gd name="T48" fmla="*/ 33 w 42"/>
              <a:gd name="T49" fmla="*/ 43 h 77"/>
              <a:gd name="T50" fmla="*/ 32 w 42"/>
              <a:gd name="T51" fmla="*/ 41 h 77"/>
              <a:gd name="T52" fmla="*/ 31 w 42"/>
              <a:gd name="T53" fmla="*/ 40 h 77"/>
              <a:gd name="T54" fmla="*/ 30 w 42"/>
              <a:gd name="T55" fmla="*/ 38 h 77"/>
              <a:gd name="T56" fmla="*/ 29 w 42"/>
              <a:gd name="T57" fmla="*/ 36 h 77"/>
              <a:gd name="T58" fmla="*/ 27 w 42"/>
              <a:gd name="T59" fmla="*/ 34 h 77"/>
              <a:gd name="T60" fmla="*/ 28 w 42"/>
              <a:gd name="T61" fmla="*/ 31 h 77"/>
              <a:gd name="T62" fmla="*/ 27 w 42"/>
              <a:gd name="T63" fmla="*/ 30 h 77"/>
              <a:gd name="T64" fmla="*/ 27 w 42"/>
              <a:gd name="T65" fmla="*/ 28 h 77"/>
              <a:gd name="T66" fmla="*/ 29 w 42"/>
              <a:gd name="T67" fmla="*/ 26 h 77"/>
              <a:gd name="T68" fmla="*/ 30 w 42"/>
              <a:gd name="T69" fmla="*/ 24 h 77"/>
              <a:gd name="T70" fmla="*/ 32 w 42"/>
              <a:gd name="T71" fmla="*/ 21 h 77"/>
              <a:gd name="T72" fmla="*/ 32 w 42"/>
              <a:gd name="T73" fmla="*/ 19 h 77"/>
              <a:gd name="T74" fmla="*/ 31 w 42"/>
              <a:gd name="T75" fmla="*/ 19 h 77"/>
              <a:gd name="T76" fmla="*/ 30 w 42"/>
              <a:gd name="T77" fmla="*/ 19 h 77"/>
              <a:gd name="T78" fmla="*/ 26 w 42"/>
              <a:gd name="T79" fmla="*/ 18 h 77"/>
              <a:gd name="T80" fmla="*/ 24 w 42"/>
              <a:gd name="T81" fmla="*/ 16 h 77"/>
              <a:gd name="T82" fmla="*/ 22 w 42"/>
              <a:gd name="T83" fmla="*/ 15 h 77"/>
              <a:gd name="T84" fmla="*/ 18 w 42"/>
              <a:gd name="T85" fmla="*/ 12 h 77"/>
              <a:gd name="T86" fmla="*/ 17 w 42"/>
              <a:gd name="T87" fmla="*/ 10 h 77"/>
              <a:gd name="T88" fmla="*/ 17 w 42"/>
              <a:gd name="T89" fmla="*/ 10 h 77"/>
              <a:gd name="T90" fmla="*/ 16 w 42"/>
              <a:gd name="T91" fmla="*/ 11 h 77"/>
              <a:gd name="T92" fmla="*/ 16 w 42"/>
              <a:gd name="T93" fmla="*/ 11 h 77"/>
              <a:gd name="T94" fmla="*/ 12 w 42"/>
              <a:gd name="T95" fmla="*/ 9 h 77"/>
              <a:gd name="T96" fmla="*/ 10 w 42"/>
              <a:gd name="T97" fmla="*/ 9 h 77"/>
              <a:gd name="T98" fmla="*/ 11 w 42"/>
              <a:gd name="T99" fmla="*/ 9 h 77"/>
              <a:gd name="T100" fmla="*/ 8 w 42"/>
              <a:gd name="T101" fmla="*/ 7 h 77"/>
              <a:gd name="T102" fmla="*/ 5 w 42"/>
              <a:gd name="T103" fmla="*/ 6 h 77"/>
              <a:gd name="T104" fmla="*/ 5 w 42"/>
              <a:gd name="T105" fmla="*/ 3 h 77"/>
              <a:gd name="T106" fmla="*/ 2 w 42"/>
              <a:gd name="T107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" h="77">
                <a:moveTo>
                  <a:pt x="2" y="0"/>
                </a:moveTo>
                <a:cubicBezTo>
                  <a:pt x="1" y="5"/>
                  <a:pt x="0" y="11"/>
                  <a:pt x="0" y="17"/>
                </a:cubicBezTo>
                <a:cubicBezTo>
                  <a:pt x="0" y="41"/>
                  <a:pt x="13" y="63"/>
                  <a:pt x="31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42" y="77"/>
                  <a:pt x="42" y="77"/>
                  <a:pt x="42" y="77"/>
                </a:cubicBezTo>
                <a:cubicBezTo>
                  <a:pt x="41" y="76"/>
                  <a:pt x="41" y="76"/>
                  <a:pt x="41" y="75"/>
                </a:cubicBezTo>
                <a:cubicBezTo>
                  <a:pt x="40" y="74"/>
                  <a:pt x="41" y="72"/>
                  <a:pt x="41" y="71"/>
                </a:cubicBezTo>
                <a:cubicBezTo>
                  <a:pt x="41" y="70"/>
                  <a:pt x="41" y="70"/>
                  <a:pt x="41" y="69"/>
                </a:cubicBezTo>
                <a:cubicBezTo>
                  <a:pt x="41" y="68"/>
                  <a:pt x="41" y="67"/>
                  <a:pt x="41" y="65"/>
                </a:cubicBezTo>
                <a:cubicBezTo>
                  <a:pt x="40" y="64"/>
                  <a:pt x="40" y="64"/>
                  <a:pt x="40" y="63"/>
                </a:cubicBezTo>
                <a:cubicBezTo>
                  <a:pt x="40" y="63"/>
                  <a:pt x="40" y="60"/>
                  <a:pt x="40" y="59"/>
                </a:cubicBezTo>
                <a:cubicBezTo>
                  <a:pt x="41" y="59"/>
                  <a:pt x="40" y="57"/>
                  <a:pt x="40" y="57"/>
                </a:cubicBezTo>
                <a:cubicBezTo>
                  <a:pt x="40" y="53"/>
                  <a:pt x="40" y="53"/>
                  <a:pt x="40" y="53"/>
                </a:cubicBezTo>
                <a:cubicBezTo>
                  <a:pt x="40" y="53"/>
                  <a:pt x="40" y="52"/>
                  <a:pt x="39" y="50"/>
                </a:cubicBezTo>
                <a:cubicBezTo>
                  <a:pt x="39" y="48"/>
                  <a:pt x="38" y="48"/>
                  <a:pt x="38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8" y="48"/>
                  <a:pt x="38" y="48"/>
                  <a:pt x="37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6" y="46"/>
                  <a:pt x="36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35" y="45"/>
                  <a:pt x="35" y="45"/>
                  <a:pt x="35" y="45"/>
                </a:cubicBezTo>
                <a:cubicBezTo>
                  <a:pt x="34" y="44"/>
                  <a:pt x="35" y="45"/>
                  <a:pt x="34" y="44"/>
                </a:cubicBezTo>
                <a:cubicBezTo>
                  <a:pt x="34" y="44"/>
                  <a:pt x="33" y="44"/>
                  <a:pt x="33" y="43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1"/>
                  <a:pt x="31" y="40"/>
                  <a:pt x="31" y="40"/>
                </a:cubicBezTo>
                <a:cubicBezTo>
                  <a:pt x="31" y="40"/>
                  <a:pt x="30" y="38"/>
                  <a:pt x="30" y="38"/>
                </a:cubicBezTo>
                <a:cubicBezTo>
                  <a:pt x="29" y="37"/>
                  <a:pt x="29" y="36"/>
                  <a:pt x="29" y="36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1"/>
                  <a:pt x="28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28"/>
                  <a:pt x="27" y="28"/>
                  <a:pt x="27" y="28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2" y="21"/>
                  <a:pt x="32" y="21"/>
                </a:cubicBezTo>
                <a:cubicBezTo>
                  <a:pt x="32" y="20"/>
                  <a:pt x="32" y="20"/>
                  <a:pt x="32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3" y="15"/>
                  <a:pt x="22" y="15"/>
                </a:cubicBezTo>
                <a:cubicBezTo>
                  <a:pt x="22" y="15"/>
                  <a:pt x="20" y="13"/>
                  <a:pt x="18" y="12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5" y="10"/>
                  <a:pt x="12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9" y="8"/>
                  <a:pt x="8" y="7"/>
                </a:cubicBezTo>
                <a:cubicBezTo>
                  <a:pt x="6" y="6"/>
                  <a:pt x="6" y="6"/>
                  <a:pt x="5" y="6"/>
                </a:cubicBezTo>
                <a:cubicBezTo>
                  <a:pt x="4" y="5"/>
                  <a:pt x="5" y="3"/>
                  <a:pt x="5" y="3"/>
                </a:cubicBezTo>
                <a:cubicBezTo>
                  <a:pt x="5" y="3"/>
                  <a:pt x="3" y="0"/>
                  <a:pt x="2" y="0"/>
                </a:cubicBezTo>
              </a:path>
            </a:pathLst>
          </a:custGeom>
          <a:solidFill>
            <a:srgbClr val="B426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1" name="Freeform 16"/>
          <p:cNvSpPr>
            <a:spLocks noEditPoints="1"/>
          </p:cNvSpPr>
          <p:nvPr/>
        </p:nvSpPr>
        <p:spPr bwMode="auto">
          <a:xfrm rot="19115731">
            <a:off x="2661208" y="5475084"/>
            <a:ext cx="581025" cy="534988"/>
          </a:xfrm>
          <a:custGeom>
            <a:avLst/>
            <a:gdLst>
              <a:gd name="T0" fmla="*/ 27 w 132"/>
              <a:gd name="T1" fmla="*/ 49 h 121"/>
              <a:gd name="T2" fmla="*/ 28 w 132"/>
              <a:gd name="T3" fmla="*/ 51 h 121"/>
              <a:gd name="T4" fmla="*/ 23 w 132"/>
              <a:gd name="T5" fmla="*/ 51 h 121"/>
              <a:gd name="T6" fmla="*/ 20 w 132"/>
              <a:gd name="T7" fmla="*/ 47 h 121"/>
              <a:gd name="T8" fmla="*/ 17 w 132"/>
              <a:gd name="T9" fmla="*/ 47 h 121"/>
              <a:gd name="T10" fmla="*/ 107 w 132"/>
              <a:gd name="T11" fmla="*/ 25 h 121"/>
              <a:gd name="T12" fmla="*/ 50 w 132"/>
              <a:gd name="T13" fmla="*/ 16 h 121"/>
              <a:gd name="T14" fmla="*/ 88 w 132"/>
              <a:gd name="T15" fmla="*/ 11 h 121"/>
              <a:gd name="T16" fmla="*/ 91 w 132"/>
              <a:gd name="T17" fmla="*/ 12 h 121"/>
              <a:gd name="T18" fmla="*/ 97 w 132"/>
              <a:gd name="T19" fmla="*/ 12 h 121"/>
              <a:gd name="T20" fmla="*/ 97 w 132"/>
              <a:gd name="T21" fmla="*/ 7 h 121"/>
              <a:gd name="T22" fmla="*/ 101 w 132"/>
              <a:gd name="T23" fmla="*/ 13 h 121"/>
              <a:gd name="T24" fmla="*/ 97 w 132"/>
              <a:gd name="T25" fmla="*/ 14 h 121"/>
              <a:gd name="T26" fmla="*/ 60 w 132"/>
              <a:gd name="T27" fmla="*/ 3 h 121"/>
              <a:gd name="T28" fmla="*/ 47 w 132"/>
              <a:gd name="T29" fmla="*/ 2 h 121"/>
              <a:gd name="T30" fmla="*/ 44 w 132"/>
              <a:gd name="T31" fmla="*/ 1 h 121"/>
              <a:gd name="T32" fmla="*/ 26 w 132"/>
              <a:gd name="T33" fmla="*/ 9 h 121"/>
              <a:gd name="T34" fmla="*/ 40 w 132"/>
              <a:gd name="T35" fmla="*/ 4 h 121"/>
              <a:gd name="T36" fmla="*/ 51 w 132"/>
              <a:gd name="T37" fmla="*/ 13 h 121"/>
              <a:gd name="T38" fmla="*/ 42 w 132"/>
              <a:gd name="T39" fmla="*/ 19 h 121"/>
              <a:gd name="T40" fmla="*/ 31 w 132"/>
              <a:gd name="T41" fmla="*/ 25 h 121"/>
              <a:gd name="T42" fmla="*/ 18 w 132"/>
              <a:gd name="T43" fmla="*/ 42 h 121"/>
              <a:gd name="T44" fmla="*/ 8 w 132"/>
              <a:gd name="T45" fmla="*/ 39 h 121"/>
              <a:gd name="T46" fmla="*/ 2 w 132"/>
              <a:gd name="T47" fmla="*/ 49 h 121"/>
              <a:gd name="T48" fmla="*/ 11 w 132"/>
              <a:gd name="T49" fmla="*/ 54 h 121"/>
              <a:gd name="T50" fmla="*/ 21 w 132"/>
              <a:gd name="T51" fmla="*/ 60 h 121"/>
              <a:gd name="T52" fmla="*/ 31 w 132"/>
              <a:gd name="T53" fmla="*/ 60 h 121"/>
              <a:gd name="T54" fmla="*/ 46 w 132"/>
              <a:gd name="T55" fmla="*/ 74 h 121"/>
              <a:gd name="T56" fmla="*/ 59 w 132"/>
              <a:gd name="T57" fmla="*/ 89 h 121"/>
              <a:gd name="T58" fmla="*/ 48 w 132"/>
              <a:gd name="T59" fmla="*/ 102 h 121"/>
              <a:gd name="T60" fmla="*/ 39 w 132"/>
              <a:gd name="T61" fmla="*/ 116 h 121"/>
              <a:gd name="T62" fmla="*/ 117 w 132"/>
              <a:gd name="T63" fmla="*/ 106 h 121"/>
              <a:gd name="T64" fmla="*/ 111 w 132"/>
              <a:gd name="T65" fmla="*/ 90 h 121"/>
              <a:gd name="T66" fmla="*/ 109 w 132"/>
              <a:gd name="T67" fmla="*/ 74 h 121"/>
              <a:gd name="T68" fmla="*/ 107 w 132"/>
              <a:gd name="T69" fmla="*/ 66 h 121"/>
              <a:gd name="T70" fmla="*/ 99 w 132"/>
              <a:gd name="T71" fmla="*/ 64 h 121"/>
              <a:gd name="T72" fmla="*/ 85 w 132"/>
              <a:gd name="T73" fmla="*/ 62 h 121"/>
              <a:gd name="T74" fmla="*/ 82 w 132"/>
              <a:gd name="T75" fmla="*/ 56 h 121"/>
              <a:gd name="T76" fmla="*/ 84 w 132"/>
              <a:gd name="T77" fmla="*/ 45 h 121"/>
              <a:gd name="T78" fmla="*/ 90 w 132"/>
              <a:gd name="T79" fmla="*/ 36 h 121"/>
              <a:gd name="T80" fmla="*/ 106 w 132"/>
              <a:gd name="T81" fmla="*/ 31 h 121"/>
              <a:gd name="T82" fmla="*/ 113 w 132"/>
              <a:gd name="T83" fmla="*/ 36 h 121"/>
              <a:gd name="T84" fmla="*/ 126 w 132"/>
              <a:gd name="T85" fmla="*/ 36 h 121"/>
              <a:gd name="T86" fmla="*/ 127 w 132"/>
              <a:gd name="T87" fmla="*/ 30 h 121"/>
              <a:gd name="T88" fmla="*/ 127 w 132"/>
              <a:gd name="T89" fmla="*/ 26 h 121"/>
              <a:gd name="T90" fmla="*/ 122 w 132"/>
              <a:gd name="T91" fmla="*/ 26 h 121"/>
              <a:gd name="T92" fmla="*/ 120 w 132"/>
              <a:gd name="T93" fmla="*/ 28 h 121"/>
              <a:gd name="T94" fmla="*/ 117 w 132"/>
              <a:gd name="T95" fmla="*/ 24 h 121"/>
              <a:gd name="T96" fmla="*/ 111 w 132"/>
              <a:gd name="T97" fmla="*/ 22 h 121"/>
              <a:gd name="T98" fmla="*/ 115 w 132"/>
              <a:gd name="T99" fmla="*/ 26 h 121"/>
              <a:gd name="T100" fmla="*/ 111 w 132"/>
              <a:gd name="T101" fmla="*/ 25 h 121"/>
              <a:gd name="T102" fmla="*/ 104 w 132"/>
              <a:gd name="T103" fmla="*/ 22 h 121"/>
              <a:gd name="T104" fmla="*/ 98 w 132"/>
              <a:gd name="T105" fmla="*/ 29 h 121"/>
              <a:gd name="T106" fmla="*/ 94 w 132"/>
              <a:gd name="T107" fmla="*/ 25 h 121"/>
              <a:gd name="T108" fmla="*/ 94 w 132"/>
              <a:gd name="T109" fmla="*/ 23 h 121"/>
              <a:gd name="T110" fmla="*/ 98 w 132"/>
              <a:gd name="T111" fmla="*/ 22 h 121"/>
              <a:gd name="T112" fmla="*/ 96 w 132"/>
              <a:gd name="T113" fmla="*/ 17 h 121"/>
              <a:gd name="T114" fmla="*/ 105 w 132"/>
              <a:gd name="T115" fmla="*/ 12 h 121"/>
              <a:gd name="T116" fmla="*/ 108 w 132"/>
              <a:gd name="T117" fmla="*/ 11 h 121"/>
              <a:gd name="T118" fmla="*/ 117 w 132"/>
              <a:gd name="T119" fmla="*/ 11 h 121"/>
              <a:gd name="T120" fmla="*/ 107 w 132"/>
              <a:gd name="T121" fmla="*/ 7 h 121"/>
              <a:gd name="T122" fmla="*/ 106 w 132"/>
              <a:gd name="T123" fmla="*/ 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2" h="121">
                <a:moveTo>
                  <a:pt x="23" y="51"/>
                </a:move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0"/>
                  <a:pt x="25" y="50"/>
                  <a:pt x="25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7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8" y="49"/>
                  <a:pt x="28" y="49"/>
                </a:cubicBezTo>
                <a:cubicBezTo>
                  <a:pt x="28" y="49"/>
                  <a:pt x="28" y="49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50"/>
                  <a:pt x="30" y="50"/>
                  <a:pt x="29" y="50"/>
                </a:cubicBezTo>
                <a:cubicBezTo>
                  <a:pt x="28" y="50"/>
                  <a:pt x="28" y="50"/>
                  <a:pt x="28" y="51"/>
                </a:cubicBezTo>
                <a:cubicBezTo>
                  <a:pt x="28" y="51"/>
                  <a:pt x="28" y="51"/>
                  <a:pt x="28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6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5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3" y="51"/>
                  <a:pt x="23" y="51"/>
                </a:cubicBezTo>
                <a:cubicBezTo>
                  <a:pt x="23" y="51"/>
                  <a:pt x="23" y="51"/>
                  <a:pt x="23" y="51"/>
                </a:cubicBezTo>
                <a:moveTo>
                  <a:pt x="15" y="47"/>
                </a:moveTo>
                <a:cubicBezTo>
                  <a:pt x="14" y="47"/>
                  <a:pt x="14" y="47"/>
                  <a:pt x="14" y="47"/>
                </a:cubicBezTo>
                <a:cubicBezTo>
                  <a:pt x="14" y="46"/>
                  <a:pt x="14" y="46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0" y="47"/>
                  <a:pt x="20" y="46"/>
                  <a:pt x="20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9"/>
                  <a:pt x="23" y="49"/>
                  <a:pt x="23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17" y="47"/>
                  <a:pt x="17" y="47"/>
                  <a:pt x="17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7"/>
                  <a:pt x="15" y="47"/>
                  <a:pt x="15" y="47"/>
                </a:cubicBezTo>
                <a:moveTo>
                  <a:pt x="105" y="29"/>
                </a:moveTo>
                <a:cubicBezTo>
                  <a:pt x="104" y="29"/>
                  <a:pt x="105" y="27"/>
                  <a:pt x="105" y="26"/>
                </a:cubicBezTo>
                <a:cubicBezTo>
                  <a:pt x="105" y="26"/>
                  <a:pt x="105" y="25"/>
                  <a:pt x="105" y="25"/>
                </a:cubicBezTo>
                <a:cubicBezTo>
                  <a:pt x="105" y="24"/>
                  <a:pt x="105" y="24"/>
                  <a:pt x="105" y="23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6" y="24"/>
                  <a:pt x="107" y="24"/>
                  <a:pt x="107" y="25"/>
                </a:cubicBezTo>
                <a:cubicBezTo>
                  <a:pt x="107" y="25"/>
                  <a:pt x="106" y="26"/>
                  <a:pt x="106" y="26"/>
                </a:cubicBezTo>
                <a:cubicBezTo>
                  <a:pt x="105" y="27"/>
                  <a:pt x="106" y="28"/>
                  <a:pt x="105" y="28"/>
                </a:cubicBezTo>
                <a:cubicBezTo>
                  <a:pt x="105" y="29"/>
                  <a:pt x="105" y="29"/>
                  <a:pt x="105" y="29"/>
                </a:cubicBezTo>
                <a:moveTo>
                  <a:pt x="47" y="18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8"/>
                  <a:pt x="47" y="17"/>
                  <a:pt x="48" y="17"/>
                </a:cubicBezTo>
                <a:cubicBezTo>
                  <a:pt x="49" y="16"/>
                  <a:pt x="49" y="16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0" y="16"/>
                  <a:pt x="50" y="16"/>
                </a:cubicBezTo>
                <a:cubicBezTo>
                  <a:pt x="50" y="17"/>
                  <a:pt x="51" y="17"/>
                  <a:pt x="51" y="17"/>
                </a:cubicBezTo>
                <a:cubicBezTo>
                  <a:pt x="51" y="18"/>
                  <a:pt x="51" y="19"/>
                  <a:pt x="50" y="19"/>
                </a:cubicBezTo>
                <a:cubicBezTo>
                  <a:pt x="50" y="19"/>
                  <a:pt x="50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8"/>
                  <a:pt x="48" y="18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8"/>
                  <a:pt x="47" y="18"/>
                  <a:pt x="47" y="18"/>
                </a:cubicBezTo>
                <a:moveTo>
                  <a:pt x="86" y="11"/>
                </a:moveTo>
                <a:cubicBezTo>
                  <a:pt x="87" y="11"/>
                  <a:pt x="87" y="11"/>
                  <a:pt x="87" y="11"/>
                </a:cubicBezTo>
                <a:cubicBezTo>
                  <a:pt x="88" y="11"/>
                  <a:pt x="88" y="11"/>
                  <a:pt x="88" y="11"/>
                </a:cubicBezTo>
                <a:cubicBezTo>
                  <a:pt x="89" y="10"/>
                  <a:pt x="89" y="10"/>
                  <a:pt x="89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1" y="10"/>
                  <a:pt x="91" y="10"/>
                  <a:pt x="91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1"/>
                  <a:pt x="93" y="10"/>
                  <a:pt x="93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91" y="12"/>
                  <a:pt x="91" y="12"/>
                  <a:pt x="91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1"/>
                  <a:pt x="88" y="11"/>
                  <a:pt x="88" y="11"/>
                </a:cubicBezTo>
                <a:cubicBezTo>
                  <a:pt x="87" y="11"/>
                  <a:pt x="87" y="11"/>
                  <a:pt x="87" y="11"/>
                </a:cubicBezTo>
                <a:cubicBezTo>
                  <a:pt x="86" y="11"/>
                  <a:pt x="86" y="11"/>
                  <a:pt x="86" y="11"/>
                </a:cubicBezTo>
                <a:moveTo>
                  <a:pt x="96" y="14"/>
                </a:moveTo>
                <a:cubicBezTo>
                  <a:pt x="96" y="12"/>
                  <a:pt x="96" y="12"/>
                  <a:pt x="96" y="12"/>
                </a:cubicBezTo>
                <a:cubicBezTo>
                  <a:pt x="97" y="12"/>
                  <a:pt x="97" y="12"/>
                  <a:pt x="97" y="12"/>
                </a:cubicBezTo>
                <a:cubicBezTo>
                  <a:pt x="97" y="12"/>
                  <a:pt x="97" y="12"/>
                  <a:pt x="97" y="12"/>
                </a:cubicBezTo>
                <a:cubicBezTo>
                  <a:pt x="97" y="12"/>
                  <a:pt x="97" y="12"/>
                  <a:pt x="97" y="12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8"/>
                  <a:pt x="96" y="9"/>
                  <a:pt x="96" y="8"/>
                </a:cubicBezTo>
                <a:cubicBezTo>
                  <a:pt x="96" y="8"/>
                  <a:pt x="96" y="8"/>
                  <a:pt x="97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2"/>
                  <a:pt x="99" y="12"/>
                  <a:pt x="99" y="12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1" y="13"/>
                  <a:pt x="101" y="13"/>
                  <a:pt x="101" y="13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5"/>
                  <a:pt x="97" y="15"/>
                  <a:pt x="97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6" y="14"/>
                  <a:pt x="96" y="14"/>
                  <a:pt x="96" y="14"/>
                </a:cubicBezTo>
                <a:moveTo>
                  <a:pt x="105" y="0"/>
                </a:moveTo>
                <a:cubicBezTo>
                  <a:pt x="69" y="0"/>
                  <a:pt x="69" y="0"/>
                  <a:pt x="69" y="0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2"/>
                  <a:pt x="67" y="2"/>
                </a:cubicBezTo>
                <a:cubicBezTo>
                  <a:pt x="67" y="2"/>
                  <a:pt x="66" y="2"/>
                  <a:pt x="66" y="3"/>
                </a:cubicBezTo>
                <a:cubicBezTo>
                  <a:pt x="65" y="4"/>
                  <a:pt x="63" y="4"/>
                  <a:pt x="62" y="4"/>
                </a:cubicBezTo>
                <a:cubicBezTo>
                  <a:pt x="62" y="4"/>
                  <a:pt x="62" y="4"/>
                  <a:pt x="61" y="4"/>
                </a:cubicBezTo>
                <a:cubicBezTo>
                  <a:pt x="61" y="4"/>
                  <a:pt x="60" y="3"/>
                  <a:pt x="60" y="3"/>
                </a:cubicBezTo>
                <a:cubicBezTo>
                  <a:pt x="60" y="3"/>
                  <a:pt x="60" y="2"/>
                  <a:pt x="60" y="2"/>
                </a:cubicBezTo>
                <a:cubicBezTo>
                  <a:pt x="60" y="1"/>
                  <a:pt x="60" y="1"/>
                  <a:pt x="60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2"/>
                  <a:pt x="49" y="2"/>
                  <a:pt x="49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3"/>
                  <a:pt x="45" y="3"/>
                  <a:pt x="45" y="2"/>
                </a:cubicBezTo>
                <a:cubicBezTo>
                  <a:pt x="44" y="2"/>
                  <a:pt x="44" y="2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0"/>
                  <a:pt x="44" y="0"/>
                  <a:pt x="4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1" y="1"/>
                </a:cubicBezTo>
                <a:cubicBezTo>
                  <a:pt x="31" y="1"/>
                  <a:pt x="30" y="1"/>
                  <a:pt x="30" y="2"/>
                </a:cubicBezTo>
                <a:cubicBezTo>
                  <a:pt x="29" y="2"/>
                  <a:pt x="28" y="2"/>
                  <a:pt x="26" y="2"/>
                </a:cubicBezTo>
                <a:cubicBezTo>
                  <a:pt x="25" y="3"/>
                  <a:pt x="25" y="3"/>
                  <a:pt x="24" y="3"/>
                </a:cubicBezTo>
                <a:cubicBezTo>
                  <a:pt x="24" y="3"/>
                  <a:pt x="24" y="4"/>
                  <a:pt x="23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7"/>
                  <a:pt x="23" y="8"/>
                  <a:pt x="24" y="8"/>
                </a:cubicBezTo>
                <a:cubicBezTo>
                  <a:pt x="24" y="9"/>
                  <a:pt x="25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3"/>
                </a:cubicBezTo>
                <a:cubicBezTo>
                  <a:pt x="28" y="14"/>
                  <a:pt x="29" y="14"/>
                  <a:pt x="29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2" y="11"/>
                  <a:pt x="33" y="11"/>
                </a:cubicBezTo>
                <a:cubicBezTo>
                  <a:pt x="34" y="10"/>
                  <a:pt x="34" y="10"/>
                  <a:pt x="35" y="9"/>
                </a:cubicBezTo>
                <a:cubicBezTo>
                  <a:pt x="35" y="8"/>
                  <a:pt x="35" y="8"/>
                  <a:pt x="36" y="7"/>
                </a:cubicBezTo>
                <a:cubicBezTo>
                  <a:pt x="36" y="6"/>
                  <a:pt x="37" y="6"/>
                  <a:pt x="37" y="5"/>
                </a:cubicBezTo>
                <a:cubicBezTo>
                  <a:pt x="38" y="5"/>
                  <a:pt x="38" y="5"/>
                  <a:pt x="40" y="4"/>
                </a:cubicBezTo>
                <a:cubicBezTo>
                  <a:pt x="40" y="3"/>
                  <a:pt x="40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4"/>
                  <a:pt x="44" y="4"/>
                  <a:pt x="44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6"/>
                  <a:pt x="48" y="8"/>
                  <a:pt x="49" y="10"/>
                </a:cubicBezTo>
                <a:cubicBezTo>
                  <a:pt x="49" y="11"/>
                  <a:pt x="50" y="11"/>
                  <a:pt x="51" y="11"/>
                </a:cubicBezTo>
                <a:cubicBezTo>
                  <a:pt x="51" y="12"/>
                  <a:pt x="51" y="13"/>
                  <a:pt x="51" y="13"/>
                </a:cubicBezTo>
                <a:cubicBezTo>
                  <a:pt x="51" y="13"/>
                  <a:pt x="48" y="14"/>
                  <a:pt x="47" y="15"/>
                </a:cubicBezTo>
                <a:cubicBezTo>
                  <a:pt x="47" y="15"/>
                  <a:pt x="45" y="15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38" y="17"/>
                  <a:pt x="38" y="17"/>
                </a:cubicBezTo>
                <a:cubicBezTo>
                  <a:pt x="38" y="18"/>
                  <a:pt x="39" y="18"/>
                  <a:pt x="39" y="18"/>
                </a:cubicBezTo>
                <a:cubicBezTo>
                  <a:pt x="39" y="18"/>
                  <a:pt x="40" y="18"/>
                  <a:pt x="41" y="18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8"/>
                  <a:pt x="42" y="18"/>
                </a:cubicBezTo>
                <a:cubicBezTo>
                  <a:pt x="43" y="19"/>
                  <a:pt x="42" y="19"/>
                  <a:pt x="42" y="19"/>
                </a:cubicBezTo>
                <a:cubicBezTo>
                  <a:pt x="42" y="19"/>
                  <a:pt x="42" y="21"/>
                  <a:pt x="42" y="22"/>
                </a:cubicBezTo>
                <a:cubicBezTo>
                  <a:pt x="41" y="22"/>
                  <a:pt x="42" y="22"/>
                  <a:pt x="41" y="22"/>
                </a:cubicBezTo>
                <a:cubicBezTo>
                  <a:pt x="40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8" y="23"/>
                  <a:pt x="39" y="23"/>
                  <a:pt x="39" y="22"/>
                </a:cubicBezTo>
                <a:cubicBezTo>
                  <a:pt x="39" y="21"/>
                  <a:pt x="38" y="20"/>
                  <a:pt x="38" y="20"/>
                </a:cubicBezTo>
                <a:cubicBezTo>
                  <a:pt x="38" y="20"/>
                  <a:pt x="38" y="20"/>
                  <a:pt x="37" y="21"/>
                </a:cubicBezTo>
                <a:cubicBezTo>
                  <a:pt x="36" y="21"/>
                  <a:pt x="36" y="21"/>
                  <a:pt x="34" y="22"/>
                </a:cubicBezTo>
                <a:cubicBezTo>
                  <a:pt x="33" y="23"/>
                  <a:pt x="33" y="23"/>
                  <a:pt x="33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0" y="26"/>
                  <a:pt x="29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5" y="30"/>
                  <a:pt x="24" y="31"/>
                </a:cubicBezTo>
                <a:cubicBezTo>
                  <a:pt x="24" y="32"/>
                  <a:pt x="22" y="33"/>
                  <a:pt x="22" y="33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9"/>
                  <a:pt x="19" y="39"/>
                </a:cubicBezTo>
                <a:cubicBezTo>
                  <a:pt x="19" y="40"/>
                  <a:pt x="19" y="40"/>
                  <a:pt x="19" y="42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2"/>
                  <a:pt x="18" y="42"/>
                </a:cubicBezTo>
                <a:cubicBezTo>
                  <a:pt x="18" y="42"/>
                  <a:pt x="17" y="41"/>
                  <a:pt x="16" y="41"/>
                </a:cubicBezTo>
                <a:cubicBezTo>
                  <a:pt x="16" y="40"/>
                  <a:pt x="16" y="40"/>
                  <a:pt x="16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2" y="38"/>
                  <a:pt x="12" y="38"/>
                  <a:pt x="11" y="38"/>
                </a:cubicBezTo>
                <a:cubicBezTo>
                  <a:pt x="11" y="38"/>
                  <a:pt x="11" y="38"/>
                  <a:pt x="10" y="38"/>
                </a:cubicBezTo>
                <a:cubicBezTo>
                  <a:pt x="9" y="38"/>
                  <a:pt x="9" y="39"/>
                  <a:pt x="9" y="39"/>
                </a:cubicBezTo>
                <a:cubicBezTo>
                  <a:pt x="9" y="39"/>
                  <a:pt x="9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7" y="39"/>
                </a:cubicBezTo>
                <a:cubicBezTo>
                  <a:pt x="7" y="39"/>
                  <a:pt x="7" y="39"/>
                  <a:pt x="6" y="39"/>
                </a:cubicBezTo>
                <a:cubicBezTo>
                  <a:pt x="5" y="39"/>
                  <a:pt x="5" y="39"/>
                  <a:pt x="4" y="40"/>
                </a:cubicBezTo>
                <a:cubicBezTo>
                  <a:pt x="4" y="40"/>
                  <a:pt x="2" y="41"/>
                  <a:pt x="2" y="41"/>
                </a:cubicBezTo>
                <a:cubicBezTo>
                  <a:pt x="2" y="41"/>
                  <a:pt x="2" y="42"/>
                  <a:pt x="1" y="43"/>
                </a:cubicBezTo>
                <a:cubicBezTo>
                  <a:pt x="0" y="44"/>
                  <a:pt x="1" y="45"/>
                  <a:pt x="1" y="45"/>
                </a:cubicBezTo>
                <a:cubicBezTo>
                  <a:pt x="1" y="46"/>
                  <a:pt x="2" y="48"/>
                  <a:pt x="2" y="49"/>
                </a:cubicBezTo>
                <a:cubicBezTo>
                  <a:pt x="2" y="50"/>
                  <a:pt x="3" y="50"/>
                  <a:pt x="2" y="50"/>
                </a:cubicBezTo>
                <a:cubicBezTo>
                  <a:pt x="3" y="50"/>
                  <a:pt x="6" y="50"/>
                  <a:pt x="6" y="49"/>
                </a:cubicBezTo>
                <a:cubicBezTo>
                  <a:pt x="6" y="49"/>
                  <a:pt x="8" y="48"/>
                  <a:pt x="8" y="48"/>
                </a:cubicBezTo>
                <a:cubicBezTo>
                  <a:pt x="8" y="47"/>
                  <a:pt x="8" y="47"/>
                  <a:pt x="9" y="47"/>
                </a:cubicBezTo>
                <a:cubicBezTo>
                  <a:pt x="9" y="47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9" y="48"/>
                  <a:pt x="9" y="51"/>
                  <a:pt x="9" y="51"/>
                </a:cubicBezTo>
                <a:cubicBezTo>
                  <a:pt x="9" y="52"/>
                  <a:pt x="8" y="52"/>
                  <a:pt x="8" y="53"/>
                </a:cubicBezTo>
                <a:cubicBezTo>
                  <a:pt x="8" y="53"/>
                  <a:pt x="10" y="54"/>
                  <a:pt x="10" y="54"/>
                </a:cubicBezTo>
                <a:cubicBezTo>
                  <a:pt x="10" y="54"/>
                  <a:pt x="11" y="54"/>
                  <a:pt x="11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8"/>
                  <a:pt x="15" y="61"/>
                  <a:pt x="15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0"/>
                  <a:pt x="16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20" y="61"/>
                  <a:pt x="20" y="61"/>
                  <a:pt x="20" y="61"/>
                </a:cubicBezTo>
                <a:cubicBezTo>
                  <a:pt x="20" y="61"/>
                  <a:pt x="20" y="61"/>
                  <a:pt x="21" y="60"/>
                </a:cubicBezTo>
                <a:cubicBezTo>
                  <a:pt x="21" y="60"/>
                  <a:pt x="22" y="60"/>
                  <a:pt x="22" y="60"/>
                </a:cubicBezTo>
                <a:cubicBezTo>
                  <a:pt x="22" y="59"/>
                  <a:pt x="22" y="59"/>
                  <a:pt x="23" y="59"/>
                </a:cubicBezTo>
                <a:cubicBezTo>
                  <a:pt x="23" y="59"/>
                  <a:pt x="23" y="60"/>
                  <a:pt x="23" y="60"/>
                </a:cubicBezTo>
                <a:cubicBezTo>
                  <a:pt x="23" y="60"/>
                  <a:pt x="24" y="61"/>
                  <a:pt x="24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5" y="60"/>
                  <a:pt x="25" y="59"/>
                  <a:pt x="25" y="59"/>
                </a:cubicBezTo>
                <a:cubicBezTo>
                  <a:pt x="25" y="59"/>
                  <a:pt x="26" y="58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7" y="59"/>
                  <a:pt x="27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34" y="61"/>
                  <a:pt x="34" y="61"/>
                  <a:pt x="34" y="61"/>
                </a:cubicBezTo>
                <a:cubicBezTo>
                  <a:pt x="35" y="62"/>
                  <a:pt x="35" y="62"/>
                  <a:pt x="35" y="62"/>
                </a:cubicBezTo>
                <a:cubicBezTo>
                  <a:pt x="38" y="63"/>
                  <a:pt x="38" y="63"/>
                  <a:pt x="38" y="63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5" y="66"/>
                  <a:pt x="45" y="67"/>
                </a:cubicBezTo>
                <a:cubicBezTo>
                  <a:pt x="46" y="67"/>
                  <a:pt x="46" y="69"/>
                  <a:pt x="46" y="69"/>
                </a:cubicBezTo>
                <a:cubicBezTo>
                  <a:pt x="46" y="70"/>
                  <a:pt x="46" y="70"/>
                  <a:pt x="45" y="70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5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7" y="74"/>
                  <a:pt x="48" y="74"/>
                  <a:pt x="48" y="74"/>
                </a:cubicBezTo>
                <a:cubicBezTo>
                  <a:pt x="50" y="73"/>
                  <a:pt x="50" y="73"/>
                  <a:pt x="50" y="73"/>
                </a:cubicBezTo>
                <a:cubicBezTo>
                  <a:pt x="52" y="74"/>
                  <a:pt x="52" y="74"/>
                  <a:pt x="52" y="74"/>
                </a:cubicBezTo>
                <a:cubicBezTo>
                  <a:pt x="57" y="75"/>
                  <a:pt x="57" y="75"/>
                  <a:pt x="57" y="75"/>
                </a:cubicBezTo>
                <a:cubicBezTo>
                  <a:pt x="59" y="76"/>
                  <a:pt x="59" y="76"/>
                  <a:pt x="59" y="76"/>
                </a:cubicBezTo>
                <a:cubicBezTo>
                  <a:pt x="62" y="79"/>
                  <a:pt x="62" y="79"/>
                  <a:pt x="62" y="79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81"/>
                  <a:pt x="61" y="84"/>
                  <a:pt x="61" y="85"/>
                </a:cubicBezTo>
                <a:cubicBezTo>
                  <a:pt x="60" y="85"/>
                  <a:pt x="60" y="87"/>
                  <a:pt x="59" y="89"/>
                </a:cubicBezTo>
                <a:cubicBezTo>
                  <a:pt x="58" y="91"/>
                  <a:pt x="58" y="90"/>
                  <a:pt x="58" y="91"/>
                </a:cubicBezTo>
                <a:cubicBezTo>
                  <a:pt x="57" y="92"/>
                  <a:pt x="58" y="93"/>
                  <a:pt x="58" y="93"/>
                </a:cubicBezTo>
                <a:cubicBezTo>
                  <a:pt x="58" y="93"/>
                  <a:pt x="57" y="94"/>
                  <a:pt x="57" y="95"/>
                </a:cubicBezTo>
                <a:cubicBezTo>
                  <a:pt x="56" y="95"/>
                  <a:pt x="56" y="96"/>
                  <a:pt x="56" y="96"/>
                </a:cubicBezTo>
                <a:cubicBezTo>
                  <a:pt x="55" y="97"/>
                  <a:pt x="55" y="97"/>
                  <a:pt x="54" y="97"/>
                </a:cubicBezTo>
                <a:cubicBezTo>
                  <a:pt x="54" y="97"/>
                  <a:pt x="54" y="98"/>
                  <a:pt x="52" y="98"/>
                </a:cubicBezTo>
                <a:cubicBezTo>
                  <a:pt x="51" y="98"/>
                  <a:pt x="52" y="98"/>
                  <a:pt x="51" y="99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49" y="100"/>
                  <a:pt x="49" y="101"/>
                  <a:pt x="49" y="101"/>
                </a:cubicBezTo>
                <a:cubicBezTo>
                  <a:pt x="48" y="101"/>
                  <a:pt x="48" y="101"/>
                  <a:pt x="48" y="102"/>
                </a:cubicBezTo>
                <a:cubicBezTo>
                  <a:pt x="48" y="103"/>
                  <a:pt x="47" y="105"/>
                  <a:pt x="47" y="105"/>
                </a:cubicBezTo>
                <a:cubicBezTo>
                  <a:pt x="47" y="105"/>
                  <a:pt x="46" y="106"/>
                  <a:pt x="46" y="107"/>
                </a:cubicBezTo>
                <a:cubicBezTo>
                  <a:pt x="45" y="107"/>
                  <a:pt x="44" y="109"/>
                  <a:pt x="44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9"/>
                  <a:pt x="42" y="110"/>
                  <a:pt x="41" y="110"/>
                </a:cubicBezTo>
                <a:cubicBezTo>
                  <a:pt x="41" y="111"/>
                  <a:pt x="41" y="111"/>
                  <a:pt x="42" y="111"/>
                </a:cubicBezTo>
                <a:cubicBezTo>
                  <a:pt x="42" y="112"/>
                  <a:pt x="42" y="113"/>
                  <a:pt x="42" y="114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41" y="115"/>
                  <a:pt x="40" y="115"/>
                  <a:pt x="39" y="116"/>
                </a:cubicBezTo>
                <a:cubicBezTo>
                  <a:pt x="39" y="116"/>
                  <a:pt x="39" y="117"/>
                  <a:pt x="39" y="117"/>
                </a:cubicBezTo>
                <a:cubicBezTo>
                  <a:pt x="39" y="117"/>
                  <a:pt x="39" y="118"/>
                  <a:pt x="38" y="119"/>
                </a:cubicBezTo>
                <a:cubicBezTo>
                  <a:pt x="38" y="120"/>
                  <a:pt x="38" y="120"/>
                  <a:pt x="3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10" y="117"/>
                  <a:pt x="114" y="113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7" y="107"/>
                  <a:pt x="118" y="108"/>
                  <a:pt x="117" y="106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105"/>
                  <a:pt x="116" y="105"/>
                  <a:pt x="115" y="103"/>
                </a:cubicBezTo>
                <a:cubicBezTo>
                  <a:pt x="115" y="102"/>
                  <a:pt x="115" y="102"/>
                  <a:pt x="114" y="100"/>
                </a:cubicBezTo>
                <a:cubicBezTo>
                  <a:pt x="114" y="99"/>
                  <a:pt x="114" y="99"/>
                  <a:pt x="114" y="98"/>
                </a:cubicBezTo>
                <a:cubicBezTo>
                  <a:pt x="113" y="97"/>
                  <a:pt x="114" y="97"/>
                  <a:pt x="113" y="97"/>
                </a:cubicBezTo>
                <a:cubicBezTo>
                  <a:pt x="113" y="96"/>
                  <a:pt x="113" y="95"/>
                  <a:pt x="112" y="94"/>
                </a:cubicBezTo>
                <a:cubicBezTo>
                  <a:pt x="111" y="93"/>
                  <a:pt x="111" y="93"/>
                  <a:pt x="111" y="92"/>
                </a:cubicBezTo>
                <a:cubicBezTo>
                  <a:pt x="111" y="92"/>
                  <a:pt x="111" y="91"/>
                  <a:pt x="111" y="90"/>
                </a:cubicBezTo>
                <a:cubicBezTo>
                  <a:pt x="110" y="89"/>
                  <a:pt x="111" y="89"/>
                  <a:pt x="111" y="88"/>
                </a:cubicBezTo>
                <a:cubicBezTo>
                  <a:pt x="111" y="86"/>
                  <a:pt x="112" y="87"/>
                  <a:pt x="112" y="86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3" y="84"/>
                  <a:pt x="113" y="84"/>
                  <a:pt x="112" y="83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81"/>
                  <a:pt x="112" y="81"/>
                  <a:pt x="112" y="80"/>
                </a:cubicBezTo>
                <a:cubicBezTo>
                  <a:pt x="111" y="80"/>
                  <a:pt x="111" y="79"/>
                  <a:pt x="111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77"/>
                  <a:pt x="110" y="76"/>
                  <a:pt x="110" y="76"/>
                </a:cubicBezTo>
                <a:cubicBezTo>
                  <a:pt x="108" y="74"/>
                  <a:pt x="110" y="75"/>
                  <a:pt x="109" y="74"/>
                </a:cubicBezTo>
                <a:cubicBezTo>
                  <a:pt x="108" y="72"/>
                  <a:pt x="109" y="73"/>
                  <a:pt x="108" y="72"/>
                </a:cubicBezTo>
                <a:cubicBezTo>
                  <a:pt x="108" y="70"/>
                  <a:pt x="108" y="72"/>
                  <a:pt x="108" y="70"/>
                </a:cubicBezTo>
                <a:cubicBezTo>
                  <a:pt x="108" y="69"/>
                  <a:pt x="108" y="69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7"/>
                  <a:pt x="108" y="67"/>
                  <a:pt x="107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6"/>
                  <a:pt x="106" y="66"/>
                  <a:pt x="105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4"/>
                  <a:pt x="103" y="64"/>
                  <a:pt x="102" y="64"/>
                </a:cubicBezTo>
                <a:cubicBezTo>
                  <a:pt x="102" y="64"/>
                  <a:pt x="102" y="63"/>
                  <a:pt x="102" y="63"/>
                </a:cubicBezTo>
                <a:cubicBezTo>
                  <a:pt x="101" y="63"/>
                  <a:pt x="101" y="64"/>
                  <a:pt x="101" y="64"/>
                </a:cubicBezTo>
                <a:cubicBezTo>
                  <a:pt x="101" y="64"/>
                  <a:pt x="101" y="64"/>
                  <a:pt x="100" y="64"/>
                </a:cubicBezTo>
                <a:cubicBezTo>
                  <a:pt x="100" y="64"/>
                  <a:pt x="100" y="64"/>
                  <a:pt x="99" y="64"/>
                </a:cubicBezTo>
                <a:cubicBezTo>
                  <a:pt x="98" y="64"/>
                  <a:pt x="99" y="65"/>
                  <a:pt x="99" y="65"/>
                </a:cubicBezTo>
                <a:cubicBezTo>
                  <a:pt x="99" y="65"/>
                  <a:pt x="97" y="65"/>
                  <a:pt x="96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6" y="65"/>
                  <a:pt x="94" y="65"/>
                  <a:pt x="93" y="65"/>
                </a:cubicBezTo>
                <a:cubicBezTo>
                  <a:pt x="92" y="65"/>
                  <a:pt x="93" y="65"/>
                  <a:pt x="92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0" y="66"/>
                  <a:pt x="90" y="66"/>
                  <a:pt x="89" y="66"/>
                </a:cubicBezTo>
                <a:cubicBezTo>
                  <a:pt x="86" y="66"/>
                  <a:pt x="89" y="66"/>
                  <a:pt x="88" y="65"/>
                </a:cubicBezTo>
                <a:cubicBezTo>
                  <a:pt x="87" y="65"/>
                  <a:pt x="87" y="65"/>
                  <a:pt x="86" y="64"/>
                </a:cubicBezTo>
                <a:cubicBezTo>
                  <a:pt x="86" y="63"/>
                  <a:pt x="86" y="63"/>
                  <a:pt x="85" y="62"/>
                </a:cubicBezTo>
                <a:cubicBezTo>
                  <a:pt x="85" y="61"/>
                  <a:pt x="85" y="61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3" y="58"/>
                  <a:pt x="83" y="57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5"/>
                  <a:pt x="82" y="54"/>
                  <a:pt x="82" y="53"/>
                </a:cubicBezTo>
                <a:cubicBezTo>
                  <a:pt x="82" y="52"/>
                  <a:pt x="82" y="52"/>
                  <a:pt x="82" y="52"/>
                </a:cubicBezTo>
                <a:cubicBezTo>
                  <a:pt x="83" y="51"/>
                  <a:pt x="83" y="51"/>
                  <a:pt x="83" y="50"/>
                </a:cubicBezTo>
                <a:cubicBezTo>
                  <a:pt x="83" y="50"/>
                  <a:pt x="83" y="50"/>
                  <a:pt x="82" y="49"/>
                </a:cubicBezTo>
                <a:cubicBezTo>
                  <a:pt x="82" y="49"/>
                  <a:pt x="82" y="49"/>
                  <a:pt x="82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3" y="46"/>
                  <a:pt x="83" y="46"/>
                  <a:pt x="84" y="45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6" y="42"/>
                  <a:pt x="86" y="41"/>
                </a:cubicBezTo>
                <a:cubicBezTo>
                  <a:pt x="86" y="41"/>
                  <a:pt x="86" y="40"/>
                  <a:pt x="86" y="40"/>
                </a:cubicBezTo>
                <a:cubicBezTo>
                  <a:pt x="86" y="40"/>
                  <a:pt x="87" y="40"/>
                  <a:pt x="87" y="40"/>
                </a:cubicBezTo>
                <a:cubicBezTo>
                  <a:pt x="87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9" y="38"/>
                  <a:pt x="90" y="38"/>
                </a:cubicBezTo>
                <a:cubicBezTo>
                  <a:pt x="90" y="37"/>
                  <a:pt x="90" y="36"/>
                  <a:pt x="90" y="36"/>
                </a:cubicBezTo>
                <a:cubicBezTo>
                  <a:pt x="91" y="35"/>
                  <a:pt x="91" y="35"/>
                  <a:pt x="91" y="35"/>
                </a:cubicBezTo>
                <a:cubicBezTo>
                  <a:pt x="92" y="33"/>
                  <a:pt x="92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5" y="32"/>
                  <a:pt x="95" y="32"/>
                  <a:pt x="95" y="32"/>
                </a:cubicBezTo>
                <a:cubicBezTo>
                  <a:pt x="97" y="33"/>
                  <a:pt x="97" y="33"/>
                  <a:pt x="97" y="33"/>
                </a:cubicBezTo>
                <a:cubicBezTo>
                  <a:pt x="97" y="33"/>
                  <a:pt x="99" y="31"/>
                  <a:pt x="100" y="30"/>
                </a:cubicBezTo>
                <a:cubicBezTo>
                  <a:pt x="100" y="30"/>
                  <a:pt x="103" y="30"/>
                  <a:pt x="104" y="30"/>
                </a:cubicBezTo>
                <a:cubicBezTo>
                  <a:pt x="105" y="30"/>
                  <a:pt x="104" y="31"/>
                  <a:pt x="104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8" y="30"/>
                  <a:pt x="109" y="30"/>
                </a:cubicBezTo>
                <a:cubicBezTo>
                  <a:pt x="109" y="30"/>
                  <a:pt x="109" y="31"/>
                  <a:pt x="109" y="31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34"/>
                  <a:pt x="111" y="35"/>
                  <a:pt x="111" y="35"/>
                </a:cubicBezTo>
                <a:cubicBezTo>
                  <a:pt x="111" y="35"/>
                  <a:pt x="112" y="35"/>
                  <a:pt x="112" y="35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36"/>
                  <a:pt x="114" y="37"/>
                  <a:pt x="115" y="37"/>
                </a:cubicBezTo>
                <a:cubicBezTo>
                  <a:pt x="115" y="37"/>
                  <a:pt x="117" y="37"/>
                  <a:pt x="117" y="37"/>
                </a:cubicBezTo>
                <a:cubicBezTo>
                  <a:pt x="118" y="37"/>
                  <a:pt x="118" y="37"/>
                  <a:pt x="118" y="37"/>
                </a:cubicBezTo>
                <a:cubicBezTo>
                  <a:pt x="118" y="37"/>
                  <a:pt x="119" y="37"/>
                  <a:pt x="119" y="37"/>
                </a:cubicBezTo>
                <a:cubicBezTo>
                  <a:pt x="120" y="36"/>
                  <a:pt x="119" y="36"/>
                  <a:pt x="119" y="36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5"/>
                  <a:pt x="124" y="36"/>
                  <a:pt x="124" y="36"/>
                </a:cubicBezTo>
                <a:cubicBezTo>
                  <a:pt x="124" y="36"/>
                  <a:pt x="126" y="36"/>
                  <a:pt x="126" y="36"/>
                </a:cubicBezTo>
                <a:cubicBezTo>
                  <a:pt x="129" y="37"/>
                  <a:pt x="129" y="37"/>
                  <a:pt x="129" y="37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1" y="37"/>
                  <a:pt x="131" y="37"/>
                  <a:pt x="132" y="37"/>
                </a:cubicBezTo>
                <a:cubicBezTo>
                  <a:pt x="131" y="35"/>
                  <a:pt x="130" y="33"/>
                  <a:pt x="129" y="31"/>
                </a:cubicBezTo>
                <a:cubicBezTo>
                  <a:pt x="129" y="30"/>
                  <a:pt x="129" y="31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27" y="25"/>
                  <a:pt x="126" y="24"/>
                  <a:pt x="126" y="23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6" y="25"/>
                  <a:pt x="126" y="25"/>
                  <a:pt x="126" y="25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26"/>
                  <a:pt x="123" y="26"/>
                  <a:pt x="123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2" y="26"/>
                  <a:pt x="121" y="27"/>
                  <a:pt x="121" y="27"/>
                </a:cubicBezTo>
                <a:cubicBezTo>
                  <a:pt x="121" y="27"/>
                  <a:pt x="121" y="28"/>
                  <a:pt x="121" y="28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20" y="30"/>
                  <a:pt x="120" y="29"/>
                  <a:pt x="120" y="29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21" y="29"/>
                  <a:pt x="120" y="29"/>
                  <a:pt x="120" y="28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7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8" y="25"/>
                </a:cubicBezTo>
                <a:cubicBezTo>
                  <a:pt x="118" y="24"/>
                  <a:pt x="117" y="24"/>
                  <a:pt x="117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3"/>
                  <a:pt x="117" y="23"/>
                  <a:pt x="117" y="23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5" y="23"/>
                  <a:pt x="114" y="23"/>
                  <a:pt x="114" y="22"/>
                </a:cubicBezTo>
                <a:cubicBezTo>
                  <a:pt x="113" y="22"/>
                  <a:pt x="112" y="22"/>
                  <a:pt x="112" y="22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4" y="25"/>
                  <a:pt x="116" y="26"/>
                  <a:pt x="116" y="26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29"/>
                  <a:pt x="115" y="29"/>
                  <a:pt x="114" y="29"/>
                </a:cubicBezTo>
                <a:cubicBezTo>
                  <a:pt x="114" y="29"/>
                  <a:pt x="114" y="28"/>
                  <a:pt x="114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11" y="25"/>
                  <a:pt x="111" y="24"/>
                  <a:pt x="111" y="24"/>
                </a:cubicBezTo>
                <a:cubicBezTo>
                  <a:pt x="110" y="24"/>
                  <a:pt x="110" y="24"/>
                  <a:pt x="110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3" y="22"/>
                  <a:pt x="103" y="23"/>
                  <a:pt x="103" y="23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9" y="27"/>
                  <a:pt x="99" y="27"/>
                  <a:pt x="99" y="27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29"/>
                  <a:pt x="97" y="30"/>
                  <a:pt x="96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2" y="29"/>
                  <a:pt x="92" y="29"/>
                  <a:pt x="92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3" y="28"/>
                  <a:pt x="93" y="27"/>
                  <a:pt x="93" y="27"/>
                </a:cubicBezTo>
                <a:cubicBezTo>
                  <a:pt x="94" y="26"/>
                  <a:pt x="93" y="26"/>
                  <a:pt x="93" y="26"/>
                </a:cubicBezTo>
                <a:cubicBezTo>
                  <a:pt x="94" y="25"/>
                  <a:pt x="94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2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3"/>
                  <a:pt x="91" y="23"/>
                  <a:pt x="91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3" y="23"/>
                </a:cubicBezTo>
                <a:cubicBezTo>
                  <a:pt x="94" y="23"/>
                  <a:pt x="93" y="23"/>
                  <a:pt x="93" y="23"/>
                </a:cubicBezTo>
                <a:cubicBezTo>
                  <a:pt x="93" y="23"/>
                  <a:pt x="94" y="23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4" y="23"/>
                  <a:pt x="95" y="23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23"/>
                  <a:pt x="95" y="23"/>
                  <a:pt x="96" y="23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22"/>
                  <a:pt x="98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1"/>
                  <a:pt x="98" y="20"/>
                </a:cubicBezTo>
                <a:cubicBezTo>
                  <a:pt x="98" y="20"/>
                  <a:pt x="98" y="20"/>
                  <a:pt x="98" y="20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7"/>
                  <a:pt x="96" y="17"/>
                  <a:pt x="96" y="17"/>
                </a:cubicBezTo>
                <a:cubicBezTo>
                  <a:pt x="97" y="17"/>
                  <a:pt x="97" y="17"/>
                  <a:pt x="97" y="17"/>
                </a:cubicBezTo>
                <a:cubicBezTo>
                  <a:pt x="97" y="17"/>
                  <a:pt x="97" y="17"/>
                  <a:pt x="98" y="17"/>
                </a:cubicBezTo>
                <a:cubicBezTo>
                  <a:pt x="99" y="17"/>
                  <a:pt x="99" y="17"/>
                  <a:pt x="99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5"/>
                  <a:pt x="101" y="15"/>
                  <a:pt x="102" y="15"/>
                </a:cubicBezTo>
                <a:cubicBezTo>
                  <a:pt x="102" y="15"/>
                  <a:pt x="102" y="15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4" y="14"/>
                  <a:pt x="104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6" y="12"/>
                  <a:pt x="106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7" y="11"/>
                  <a:pt x="117" y="11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6" y="10"/>
                  <a:pt x="115" y="9"/>
                  <a:pt x="114" y="8"/>
                </a:cubicBezTo>
                <a:cubicBezTo>
                  <a:pt x="113" y="9"/>
                  <a:pt x="113" y="9"/>
                  <a:pt x="113" y="9"/>
                </a:cubicBezTo>
                <a:cubicBezTo>
                  <a:pt x="113" y="9"/>
                  <a:pt x="112" y="9"/>
                  <a:pt x="112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1" y="10"/>
                  <a:pt x="111" y="9"/>
                  <a:pt x="111" y="9"/>
                </a:cubicBezTo>
                <a:cubicBezTo>
                  <a:pt x="111" y="9"/>
                  <a:pt x="111" y="8"/>
                  <a:pt x="111" y="8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6"/>
                  <a:pt x="110" y="6"/>
                  <a:pt x="109" y="6"/>
                </a:cubicBezTo>
                <a:cubicBezTo>
                  <a:pt x="109" y="6"/>
                  <a:pt x="108" y="7"/>
                  <a:pt x="107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6"/>
                  <a:pt x="106" y="6"/>
                  <a:pt x="106" y="6"/>
                </a:cubicBezTo>
                <a:cubicBezTo>
                  <a:pt x="106" y="6"/>
                  <a:pt x="106" y="6"/>
                  <a:pt x="105" y="5"/>
                </a:cubicBezTo>
                <a:cubicBezTo>
                  <a:pt x="105" y="5"/>
                  <a:pt x="105" y="5"/>
                  <a:pt x="105" y="4"/>
                </a:cubicBezTo>
                <a:cubicBezTo>
                  <a:pt x="105" y="3"/>
                  <a:pt x="105" y="4"/>
                  <a:pt x="105" y="3"/>
                </a:cubicBezTo>
                <a:cubicBezTo>
                  <a:pt x="105" y="3"/>
                  <a:pt x="106" y="3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7" y="2"/>
                  <a:pt x="107" y="2"/>
                </a:cubicBezTo>
                <a:cubicBezTo>
                  <a:pt x="107" y="2"/>
                  <a:pt x="107" y="2"/>
                  <a:pt x="107" y="2"/>
                </a:cubicBezTo>
                <a:cubicBezTo>
                  <a:pt x="106" y="1"/>
                  <a:pt x="105" y="1"/>
                  <a:pt x="105" y="0"/>
                </a:cubicBezTo>
              </a:path>
            </a:pathLst>
          </a:custGeom>
          <a:solidFill>
            <a:srgbClr val="B426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2" name="Freeform 17"/>
          <p:cNvSpPr>
            <a:spLocks/>
          </p:cNvSpPr>
          <p:nvPr/>
        </p:nvSpPr>
        <p:spPr bwMode="auto">
          <a:xfrm rot="19115731">
            <a:off x="2666350" y="5660921"/>
            <a:ext cx="149225" cy="534988"/>
          </a:xfrm>
          <a:custGeom>
            <a:avLst/>
            <a:gdLst>
              <a:gd name="T0" fmla="*/ 34 w 34"/>
              <a:gd name="T1" fmla="*/ 0 h 121"/>
              <a:gd name="T2" fmla="*/ 29 w 34"/>
              <a:gd name="T3" fmla="*/ 0 h 121"/>
              <a:gd name="T4" fmla="*/ 0 w 34"/>
              <a:gd name="T5" fmla="*/ 61 h 121"/>
              <a:gd name="T6" fmla="*/ 29 w 34"/>
              <a:gd name="T7" fmla="*/ 121 h 121"/>
              <a:gd name="T8" fmla="*/ 31 w 34"/>
              <a:gd name="T9" fmla="*/ 121 h 121"/>
              <a:gd name="T10" fmla="*/ 34 w 34"/>
              <a:gd name="T11" fmla="*/ 121 h 121"/>
              <a:gd name="T12" fmla="*/ 3 w 34"/>
              <a:gd name="T13" fmla="*/ 61 h 121"/>
              <a:gd name="T14" fmla="*/ 5 w 34"/>
              <a:gd name="T15" fmla="*/ 44 h 121"/>
              <a:gd name="T16" fmla="*/ 34 w 34"/>
              <a:gd name="T17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" h="121">
                <a:moveTo>
                  <a:pt x="34" y="0"/>
                </a:moveTo>
                <a:cubicBezTo>
                  <a:pt x="29" y="0"/>
                  <a:pt x="29" y="0"/>
                  <a:pt x="29" y="0"/>
                </a:cubicBezTo>
                <a:cubicBezTo>
                  <a:pt x="12" y="15"/>
                  <a:pt x="0" y="36"/>
                  <a:pt x="0" y="61"/>
                </a:cubicBezTo>
                <a:cubicBezTo>
                  <a:pt x="0" y="85"/>
                  <a:pt x="12" y="106"/>
                  <a:pt x="29" y="121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16" y="107"/>
                  <a:pt x="3" y="85"/>
                  <a:pt x="3" y="61"/>
                </a:cubicBezTo>
                <a:cubicBezTo>
                  <a:pt x="3" y="55"/>
                  <a:pt x="4" y="49"/>
                  <a:pt x="5" y="44"/>
                </a:cubicBezTo>
                <a:cubicBezTo>
                  <a:pt x="10" y="26"/>
                  <a:pt x="20" y="11"/>
                  <a:pt x="34" y="0"/>
                </a:cubicBezTo>
              </a:path>
            </a:pathLst>
          </a:custGeom>
          <a:solidFill>
            <a:srgbClr val="B426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3" name="Freeform 18"/>
          <p:cNvSpPr>
            <a:spLocks noEditPoints="1"/>
          </p:cNvSpPr>
          <p:nvPr/>
        </p:nvSpPr>
        <p:spPr bwMode="auto">
          <a:xfrm rot="19115731">
            <a:off x="2824408" y="6027848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4" y="11"/>
                  <a:pt x="3" y="11"/>
                </a:cubicBezTo>
                <a:cubicBezTo>
                  <a:pt x="2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4" name="Freeform 19"/>
          <p:cNvSpPr>
            <a:spLocks noEditPoints="1"/>
          </p:cNvSpPr>
          <p:nvPr/>
        </p:nvSpPr>
        <p:spPr bwMode="auto">
          <a:xfrm rot="19115731">
            <a:off x="2846437" y="6006325"/>
            <a:ext cx="26987" cy="49213"/>
          </a:xfrm>
          <a:custGeom>
            <a:avLst/>
            <a:gdLst>
              <a:gd name="T0" fmla="*/ 6 w 6"/>
              <a:gd name="T1" fmla="*/ 6 h 11"/>
              <a:gd name="T2" fmla="*/ 5 w 6"/>
              <a:gd name="T3" fmla="*/ 9 h 11"/>
              <a:gd name="T4" fmla="*/ 3 w 6"/>
              <a:gd name="T5" fmla="*/ 11 h 11"/>
              <a:gd name="T6" fmla="*/ 1 w 6"/>
              <a:gd name="T7" fmla="*/ 9 h 11"/>
              <a:gd name="T8" fmla="*/ 0 w 6"/>
              <a:gd name="T9" fmla="*/ 6 h 11"/>
              <a:gd name="T10" fmla="*/ 1 w 6"/>
              <a:gd name="T11" fmla="*/ 3 h 11"/>
              <a:gd name="T12" fmla="*/ 3 w 6"/>
              <a:gd name="T13" fmla="*/ 0 h 11"/>
              <a:gd name="T14" fmla="*/ 5 w 6"/>
              <a:gd name="T15" fmla="*/ 3 h 11"/>
              <a:gd name="T16" fmla="*/ 6 w 6"/>
              <a:gd name="T17" fmla="*/ 6 h 11"/>
              <a:gd name="T18" fmla="*/ 5 w 6"/>
              <a:gd name="T19" fmla="*/ 6 h 11"/>
              <a:gd name="T20" fmla="*/ 5 w 6"/>
              <a:gd name="T21" fmla="*/ 3 h 11"/>
              <a:gd name="T22" fmla="*/ 3 w 6"/>
              <a:gd name="T23" fmla="*/ 2 h 11"/>
              <a:gd name="T24" fmla="*/ 2 w 6"/>
              <a:gd name="T25" fmla="*/ 3 h 11"/>
              <a:gd name="T26" fmla="*/ 2 w 6"/>
              <a:gd name="T27" fmla="*/ 6 h 11"/>
              <a:gd name="T28" fmla="*/ 2 w 6"/>
              <a:gd name="T29" fmla="*/ 8 h 11"/>
              <a:gd name="T30" fmla="*/ 3 w 6"/>
              <a:gd name="T31" fmla="*/ 10 h 11"/>
              <a:gd name="T32" fmla="*/ 5 w 6"/>
              <a:gd name="T33" fmla="*/ 8 h 11"/>
              <a:gd name="T34" fmla="*/ 5 w 6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" h="11">
                <a:moveTo>
                  <a:pt x="6" y="6"/>
                </a:moveTo>
                <a:cubicBezTo>
                  <a:pt x="6" y="7"/>
                  <a:pt x="6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1" y="8"/>
                  <a:pt x="0" y="7"/>
                  <a:pt x="0" y="6"/>
                </a:cubicBezTo>
                <a:cubicBezTo>
                  <a:pt x="0" y="5"/>
                  <a:pt x="1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6" y="3"/>
                  <a:pt x="6" y="5"/>
                  <a:pt x="6" y="6"/>
                </a:cubicBezTo>
                <a:close/>
                <a:moveTo>
                  <a:pt x="5" y="6"/>
                </a:moveTo>
                <a:cubicBezTo>
                  <a:pt x="5" y="5"/>
                  <a:pt x="5" y="4"/>
                  <a:pt x="5" y="3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2" y="2"/>
                  <a:pt x="2" y="3"/>
                </a:cubicBezTo>
                <a:cubicBezTo>
                  <a:pt x="2" y="4"/>
                  <a:pt x="2" y="5"/>
                  <a:pt x="2" y="6"/>
                </a:cubicBezTo>
                <a:cubicBezTo>
                  <a:pt x="2" y="7"/>
                  <a:pt x="2" y="8"/>
                  <a:pt x="2" y="8"/>
                </a:cubicBezTo>
                <a:cubicBezTo>
                  <a:pt x="2" y="10"/>
                  <a:pt x="3" y="10"/>
                  <a:pt x="3" y="10"/>
                </a:cubicBezTo>
                <a:cubicBezTo>
                  <a:pt x="4" y="10"/>
                  <a:pt x="4" y="10"/>
                  <a:pt x="5" y="8"/>
                </a:cubicBezTo>
                <a:cubicBezTo>
                  <a:pt x="5" y="8"/>
                  <a:pt x="5" y="7"/>
                  <a:pt x="5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5" name="Freeform 20"/>
          <p:cNvSpPr>
            <a:spLocks noEditPoints="1"/>
          </p:cNvSpPr>
          <p:nvPr/>
        </p:nvSpPr>
        <p:spPr bwMode="auto">
          <a:xfrm rot="19115731">
            <a:off x="2873228" y="5984802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1 w 5"/>
              <a:gd name="T7" fmla="*/ 9 h 11"/>
              <a:gd name="T8" fmla="*/ 0 w 5"/>
              <a:gd name="T9" fmla="*/ 6 h 11"/>
              <a:gd name="T10" fmla="*/ 1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6" name="Freeform 21"/>
          <p:cNvSpPr>
            <a:spLocks noEditPoints="1"/>
          </p:cNvSpPr>
          <p:nvPr/>
        </p:nvSpPr>
        <p:spPr bwMode="auto">
          <a:xfrm rot="19115731">
            <a:off x="2900812" y="5961178"/>
            <a:ext cx="20637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2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2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2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2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3" y="11"/>
                  <a:pt x="2" y="11"/>
                </a:cubicBezTo>
                <a:cubicBezTo>
                  <a:pt x="1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2" y="10"/>
                </a:cubicBezTo>
                <a:cubicBezTo>
                  <a:pt x="3" y="10"/>
                  <a:pt x="3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 rot="19115731">
            <a:off x="2936336" y="5929155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4" y="11"/>
                  <a:pt x="3" y="11"/>
                </a:cubicBezTo>
                <a:cubicBezTo>
                  <a:pt x="2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8" name="Freeform 23"/>
          <p:cNvSpPr>
            <a:spLocks noEditPoints="1"/>
          </p:cNvSpPr>
          <p:nvPr/>
        </p:nvSpPr>
        <p:spPr bwMode="auto">
          <a:xfrm rot="19115731">
            <a:off x="2962531" y="5906057"/>
            <a:ext cx="22225" cy="49213"/>
          </a:xfrm>
          <a:custGeom>
            <a:avLst/>
            <a:gdLst>
              <a:gd name="T0" fmla="*/ 5 w 5"/>
              <a:gd name="T1" fmla="*/ 6 h 11"/>
              <a:gd name="T2" fmla="*/ 4 w 5"/>
              <a:gd name="T3" fmla="*/ 9 h 11"/>
              <a:gd name="T4" fmla="*/ 2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2 w 5"/>
              <a:gd name="T13" fmla="*/ 0 h 11"/>
              <a:gd name="T14" fmla="*/ 4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2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2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4" y="9"/>
                </a:cubicBezTo>
                <a:cubicBezTo>
                  <a:pt x="4" y="11"/>
                  <a:pt x="3" y="11"/>
                  <a:pt x="2" y="11"/>
                </a:cubicBezTo>
                <a:cubicBezTo>
                  <a:pt x="1" y="11"/>
                  <a:pt x="0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2" y="10"/>
                </a:cubicBezTo>
                <a:cubicBezTo>
                  <a:pt x="3" y="10"/>
                  <a:pt x="3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9" name="Freeform 24"/>
          <p:cNvSpPr>
            <a:spLocks noEditPoints="1"/>
          </p:cNvSpPr>
          <p:nvPr/>
        </p:nvSpPr>
        <p:spPr bwMode="auto">
          <a:xfrm rot="19115731">
            <a:off x="2985949" y="5884009"/>
            <a:ext cx="25400" cy="49213"/>
          </a:xfrm>
          <a:custGeom>
            <a:avLst/>
            <a:gdLst>
              <a:gd name="T0" fmla="*/ 6 w 6"/>
              <a:gd name="T1" fmla="*/ 6 h 11"/>
              <a:gd name="T2" fmla="*/ 5 w 6"/>
              <a:gd name="T3" fmla="*/ 9 h 11"/>
              <a:gd name="T4" fmla="*/ 3 w 6"/>
              <a:gd name="T5" fmla="*/ 11 h 11"/>
              <a:gd name="T6" fmla="*/ 1 w 6"/>
              <a:gd name="T7" fmla="*/ 9 h 11"/>
              <a:gd name="T8" fmla="*/ 0 w 6"/>
              <a:gd name="T9" fmla="*/ 6 h 11"/>
              <a:gd name="T10" fmla="*/ 1 w 6"/>
              <a:gd name="T11" fmla="*/ 3 h 11"/>
              <a:gd name="T12" fmla="*/ 3 w 6"/>
              <a:gd name="T13" fmla="*/ 0 h 11"/>
              <a:gd name="T14" fmla="*/ 5 w 6"/>
              <a:gd name="T15" fmla="*/ 3 h 11"/>
              <a:gd name="T16" fmla="*/ 6 w 6"/>
              <a:gd name="T17" fmla="*/ 6 h 11"/>
              <a:gd name="T18" fmla="*/ 4 w 6"/>
              <a:gd name="T19" fmla="*/ 6 h 11"/>
              <a:gd name="T20" fmla="*/ 4 w 6"/>
              <a:gd name="T21" fmla="*/ 3 h 11"/>
              <a:gd name="T22" fmla="*/ 3 w 6"/>
              <a:gd name="T23" fmla="*/ 2 h 11"/>
              <a:gd name="T24" fmla="*/ 2 w 6"/>
              <a:gd name="T25" fmla="*/ 3 h 11"/>
              <a:gd name="T26" fmla="*/ 1 w 6"/>
              <a:gd name="T27" fmla="*/ 6 h 11"/>
              <a:gd name="T28" fmla="*/ 2 w 6"/>
              <a:gd name="T29" fmla="*/ 8 h 11"/>
              <a:gd name="T30" fmla="*/ 3 w 6"/>
              <a:gd name="T31" fmla="*/ 10 h 11"/>
              <a:gd name="T32" fmla="*/ 4 w 6"/>
              <a:gd name="T33" fmla="*/ 8 h 11"/>
              <a:gd name="T34" fmla="*/ 4 w 6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" h="11">
                <a:moveTo>
                  <a:pt x="6" y="6"/>
                </a:moveTo>
                <a:cubicBezTo>
                  <a:pt x="6" y="7"/>
                  <a:pt x="5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6" y="5"/>
                  <a:pt x="6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2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2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" name="Freeform 25"/>
          <p:cNvSpPr>
            <a:spLocks noEditPoints="1"/>
          </p:cNvSpPr>
          <p:nvPr/>
        </p:nvSpPr>
        <p:spPr bwMode="auto">
          <a:xfrm rot="19115731">
            <a:off x="3012542" y="5861960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2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2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2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2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3" y="11"/>
                  <a:pt x="2" y="11"/>
                </a:cubicBezTo>
                <a:cubicBezTo>
                  <a:pt x="1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2" y="10"/>
                </a:cubicBezTo>
                <a:cubicBezTo>
                  <a:pt x="3" y="10"/>
                  <a:pt x="3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1" name="Freeform 26"/>
          <p:cNvSpPr>
            <a:spLocks noEditPoints="1"/>
          </p:cNvSpPr>
          <p:nvPr/>
        </p:nvSpPr>
        <p:spPr bwMode="auto">
          <a:xfrm rot="19115731">
            <a:off x="3048263" y="5830462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1 w 5"/>
              <a:gd name="T7" fmla="*/ 9 h 11"/>
              <a:gd name="T8" fmla="*/ 0 w 5"/>
              <a:gd name="T9" fmla="*/ 6 h 11"/>
              <a:gd name="T10" fmla="*/ 1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2" name="Freeform 27"/>
          <p:cNvSpPr>
            <a:spLocks noEditPoints="1"/>
          </p:cNvSpPr>
          <p:nvPr/>
        </p:nvSpPr>
        <p:spPr bwMode="auto">
          <a:xfrm rot="19115731">
            <a:off x="3074459" y="5807364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2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2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2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2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3" y="11"/>
                  <a:pt x="2" y="11"/>
                </a:cubicBezTo>
                <a:cubicBezTo>
                  <a:pt x="1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2" y="10"/>
                </a:cubicBezTo>
                <a:cubicBezTo>
                  <a:pt x="3" y="10"/>
                  <a:pt x="3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3" name="Freeform 28"/>
          <p:cNvSpPr>
            <a:spLocks noEditPoints="1"/>
          </p:cNvSpPr>
          <p:nvPr/>
        </p:nvSpPr>
        <p:spPr bwMode="auto">
          <a:xfrm rot="19115731">
            <a:off x="3097678" y="5784791"/>
            <a:ext cx="26987" cy="49213"/>
          </a:xfrm>
          <a:custGeom>
            <a:avLst/>
            <a:gdLst>
              <a:gd name="T0" fmla="*/ 6 w 6"/>
              <a:gd name="T1" fmla="*/ 6 h 11"/>
              <a:gd name="T2" fmla="*/ 5 w 6"/>
              <a:gd name="T3" fmla="*/ 9 h 11"/>
              <a:gd name="T4" fmla="*/ 3 w 6"/>
              <a:gd name="T5" fmla="*/ 11 h 11"/>
              <a:gd name="T6" fmla="*/ 1 w 6"/>
              <a:gd name="T7" fmla="*/ 9 h 11"/>
              <a:gd name="T8" fmla="*/ 0 w 6"/>
              <a:gd name="T9" fmla="*/ 6 h 11"/>
              <a:gd name="T10" fmla="*/ 1 w 6"/>
              <a:gd name="T11" fmla="*/ 3 h 11"/>
              <a:gd name="T12" fmla="*/ 3 w 6"/>
              <a:gd name="T13" fmla="*/ 0 h 11"/>
              <a:gd name="T14" fmla="*/ 5 w 6"/>
              <a:gd name="T15" fmla="*/ 3 h 11"/>
              <a:gd name="T16" fmla="*/ 6 w 6"/>
              <a:gd name="T17" fmla="*/ 6 h 11"/>
              <a:gd name="T18" fmla="*/ 5 w 6"/>
              <a:gd name="T19" fmla="*/ 6 h 11"/>
              <a:gd name="T20" fmla="*/ 4 w 6"/>
              <a:gd name="T21" fmla="*/ 3 h 11"/>
              <a:gd name="T22" fmla="*/ 3 w 6"/>
              <a:gd name="T23" fmla="*/ 2 h 11"/>
              <a:gd name="T24" fmla="*/ 2 w 6"/>
              <a:gd name="T25" fmla="*/ 3 h 11"/>
              <a:gd name="T26" fmla="*/ 1 w 6"/>
              <a:gd name="T27" fmla="*/ 6 h 11"/>
              <a:gd name="T28" fmla="*/ 2 w 6"/>
              <a:gd name="T29" fmla="*/ 8 h 11"/>
              <a:gd name="T30" fmla="*/ 3 w 6"/>
              <a:gd name="T31" fmla="*/ 10 h 11"/>
              <a:gd name="T32" fmla="*/ 4 w 6"/>
              <a:gd name="T33" fmla="*/ 8 h 11"/>
              <a:gd name="T34" fmla="*/ 5 w 6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" h="11">
                <a:moveTo>
                  <a:pt x="6" y="6"/>
                </a:moveTo>
                <a:cubicBezTo>
                  <a:pt x="6" y="7"/>
                  <a:pt x="5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6" y="5"/>
                  <a:pt x="6" y="6"/>
                </a:cubicBezTo>
                <a:close/>
                <a:moveTo>
                  <a:pt x="5" y="6"/>
                </a:moveTo>
                <a:cubicBezTo>
                  <a:pt x="5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ubicBezTo>
                  <a:pt x="2" y="2"/>
                  <a:pt x="2" y="2"/>
                  <a:pt x="2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2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4" y="10"/>
                  <a:pt x="4" y="10"/>
                  <a:pt x="4" y="8"/>
                </a:cubicBezTo>
                <a:cubicBezTo>
                  <a:pt x="4" y="8"/>
                  <a:pt x="5" y="7"/>
                  <a:pt x="5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4" name="Freeform 29"/>
          <p:cNvSpPr>
            <a:spLocks noEditPoints="1"/>
          </p:cNvSpPr>
          <p:nvPr/>
        </p:nvSpPr>
        <p:spPr bwMode="auto">
          <a:xfrm rot="19115731">
            <a:off x="3124469" y="5763267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4" y="11"/>
                  <a:pt x="3" y="11"/>
                </a:cubicBezTo>
                <a:cubicBezTo>
                  <a:pt x="1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1" y="0"/>
                  <a:pt x="3" y="0"/>
                </a:cubicBezTo>
                <a:cubicBezTo>
                  <a:pt x="4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44" name="Freeform 30"/>
          <p:cNvSpPr>
            <a:spLocks noEditPoints="1"/>
          </p:cNvSpPr>
          <p:nvPr/>
        </p:nvSpPr>
        <p:spPr bwMode="auto">
          <a:xfrm rot="19115731">
            <a:off x="3160985" y="5729670"/>
            <a:ext cx="25400" cy="49213"/>
          </a:xfrm>
          <a:custGeom>
            <a:avLst/>
            <a:gdLst>
              <a:gd name="T0" fmla="*/ 6 w 6"/>
              <a:gd name="T1" fmla="*/ 6 h 11"/>
              <a:gd name="T2" fmla="*/ 5 w 6"/>
              <a:gd name="T3" fmla="*/ 9 h 11"/>
              <a:gd name="T4" fmla="*/ 3 w 6"/>
              <a:gd name="T5" fmla="*/ 11 h 11"/>
              <a:gd name="T6" fmla="*/ 1 w 6"/>
              <a:gd name="T7" fmla="*/ 9 h 11"/>
              <a:gd name="T8" fmla="*/ 0 w 6"/>
              <a:gd name="T9" fmla="*/ 6 h 11"/>
              <a:gd name="T10" fmla="*/ 1 w 6"/>
              <a:gd name="T11" fmla="*/ 3 h 11"/>
              <a:gd name="T12" fmla="*/ 3 w 6"/>
              <a:gd name="T13" fmla="*/ 0 h 11"/>
              <a:gd name="T14" fmla="*/ 5 w 6"/>
              <a:gd name="T15" fmla="*/ 3 h 11"/>
              <a:gd name="T16" fmla="*/ 6 w 6"/>
              <a:gd name="T17" fmla="*/ 6 h 11"/>
              <a:gd name="T18" fmla="*/ 4 w 6"/>
              <a:gd name="T19" fmla="*/ 6 h 11"/>
              <a:gd name="T20" fmla="*/ 4 w 6"/>
              <a:gd name="T21" fmla="*/ 3 h 11"/>
              <a:gd name="T22" fmla="*/ 3 w 6"/>
              <a:gd name="T23" fmla="*/ 2 h 11"/>
              <a:gd name="T24" fmla="*/ 1 w 6"/>
              <a:gd name="T25" fmla="*/ 3 h 11"/>
              <a:gd name="T26" fmla="*/ 1 w 6"/>
              <a:gd name="T27" fmla="*/ 6 h 11"/>
              <a:gd name="T28" fmla="*/ 1 w 6"/>
              <a:gd name="T29" fmla="*/ 8 h 11"/>
              <a:gd name="T30" fmla="*/ 3 w 6"/>
              <a:gd name="T31" fmla="*/ 10 h 11"/>
              <a:gd name="T32" fmla="*/ 4 w 6"/>
              <a:gd name="T33" fmla="*/ 8 h 11"/>
              <a:gd name="T34" fmla="*/ 4 w 6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" h="11">
                <a:moveTo>
                  <a:pt x="6" y="6"/>
                </a:moveTo>
                <a:cubicBezTo>
                  <a:pt x="6" y="7"/>
                  <a:pt x="5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6" y="5"/>
                  <a:pt x="6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45" name="Freeform 31"/>
          <p:cNvSpPr>
            <a:spLocks noEditPoints="1"/>
          </p:cNvSpPr>
          <p:nvPr/>
        </p:nvSpPr>
        <p:spPr bwMode="auto">
          <a:xfrm rot="19115731">
            <a:off x="3187577" y="5707621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2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2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2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2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3" y="11"/>
                  <a:pt x="2" y="11"/>
                </a:cubicBezTo>
                <a:cubicBezTo>
                  <a:pt x="1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1" y="0"/>
                  <a:pt x="2" y="0"/>
                </a:cubicBezTo>
                <a:cubicBezTo>
                  <a:pt x="3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1" y="10"/>
                  <a:pt x="2" y="10"/>
                  <a:pt x="2" y="10"/>
                </a:cubicBezTo>
                <a:cubicBezTo>
                  <a:pt x="3" y="10"/>
                  <a:pt x="3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46" name="Freeform 32"/>
          <p:cNvSpPr>
            <a:spLocks noEditPoints="1"/>
          </p:cNvSpPr>
          <p:nvPr/>
        </p:nvSpPr>
        <p:spPr bwMode="auto">
          <a:xfrm rot="19115731">
            <a:off x="3209606" y="5686098"/>
            <a:ext cx="26987" cy="49213"/>
          </a:xfrm>
          <a:custGeom>
            <a:avLst/>
            <a:gdLst>
              <a:gd name="T0" fmla="*/ 6 w 6"/>
              <a:gd name="T1" fmla="*/ 6 h 11"/>
              <a:gd name="T2" fmla="*/ 5 w 6"/>
              <a:gd name="T3" fmla="*/ 9 h 11"/>
              <a:gd name="T4" fmla="*/ 3 w 6"/>
              <a:gd name="T5" fmla="*/ 11 h 11"/>
              <a:gd name="T6" fmla="*/ 1 w 6"/>
              <a:gd name="T7" fmla="*/ 9 h 11"/>
              <a:gd name="T8" fmla="*/ 0 w 6"/>
              <a:gd name="T9" fmla="*/ 6 h 11"/>
              <a:gd name="T10" fmla="*/ 1 w 6"/>
              <a:gd name="T11" fmla="*/ 3 h 11"/>
              <a:gd name="T12" fmla="*/ 3 w 6"/>
              <a:gd name="T13" fmla="*/ 0 h 11"/>
              <a:gd name="T14" fmla="*/ 5 w 6"/>
              <a:gd name="T15" fmla="*/ 3 h 11"/>
              <a:gd name="T16" fmla="*/ 6 w 6"/>
              <a:gd name="T17" fmla="*/ 6 h 11"/>
              <a:gd name="T18" fmla="*/ 5 w 6"/>
              <a:gd name="T19" fmla="*/ 6 h 11"/>
              <a:gd name="T20" fmla="*/ 4 w 6"/>
              <a:gd name="T21" fmla="*/ 3 h 11"/>
              <a:gd name="T22" fmla="*/ 3 w 6"/>
              <a:gd name="T23" fmla="*/ 2 h 11"/>
              <a:gd name="T24" fmla="*/ 2 w 6"/>
              <a:gd name="T25" fmla="*/ 3 h 11"/>
              <a:gd name="T26" fmla="*/ 1 w 6"/>
              <a:gd name="T27" fmla="*/ 6 h 11"/>
              <a:gd name="T28" fmla="*/ 2 w 6"/>
              <a:gd name="T29" fmla="*/ 8 h 11"/>
              <a:gd name="T30" fmla="*/ 3 w 6"/>
              <a:gd name="T31" fmla="*/ 10 h 11"/>
              <a:gd name="T32" fmla="*/ 4 w 6"/>
              <a:gd name="T33" fmla="*/ 8 h 11"/>
              <a:gd name="T34" fmla="*/ 5 w 6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" h="11">
                <a:moveTo>
                  <a:pt x="6" y="6"/>
                </a:moveTo>
                <a:cubicBezTo>
                  <a:pt x="6" y="7"/>
                  <a:pt x="6" y="8"/>
                  <a:pt x="5" y="9"/>
                </a:cubicBezTo>
                <a:cubicBezTo>
                  <a:pt x="5" y="11"/>
                  <a:pt x="4" y="11"/>
                  <a:pt x="3" y="11"/>
                </a:cubicBezTo>
                <a:cubicBezTo>
                  <a:pt x="2" y="11"/>
                  <a:pt x="1" y="11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1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3"/>
                </a:cubicBezTo>
                <a:cubicBezTo>
                  <a:pt x="6" y="3"/>
                  <a:pt x="6" y="5"/>
                  <a:pt x="6" y="6"/>
                </a:cubicBezTo>
                <a:close/>
                <a:moveTo>
                  <a:pt x="5" y="6"/>
                </a:moveTo>
                <a:cubicBezTo>
                  <a:pt x="5" y="5"/>
                  <a:pt x="5" y="4"/>
                  <a:pt x="4" y="3"/>
                </a:cubicBezTo>
                <a:cubicBezTo>
                  <a:pt x="4" y="2"/>
                  <a:pt x="4" y="2"/>
                  <a:pt x="3" y="2"/>
                </a:cubicBezTo>
                <a:cubicBezTo>
                  <a:pt x="2" y="2"/>
                  <a:pt x="2" y="2"/>
                  <a:pt x="2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2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4" y="10"/>
                  <a:pt x="4" y="10"/>
                  <a:pt x="4" y="8"/>
                </a:cubicBezTo>
                <a:cubicBezTo>
                  <a:pt x="5" y="8"/>
                  <a:pt x="5" y="7"/>
                  <a:pt x="5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49" name="Freeform 33"/>
          <p:cNvSpPr>
            <a:spLocks noEditPoints="1"/>
          </p:cNvSpPr>
          <p:nvPr/>
        </p:nvSpPr>
        <p:spPr bwMode="auto">
          <a:xfrm rot="19115731">
            <a:off x="3236397" y="5664574"/>
            <a:ext cx="22225" cy="49213"/>
          </a:xfrm>
          <a:custGeom>
            <a:avLst/>
            <a:gdLst>
              <a:gd name="T0" fmla="*/ 5 w 5"/>
              <a:gd name="T1" fmla="*/ 6 h 11"/>
              <a:gd name="T2" fmla="*/ 5 w 5"/>
              <a:gd name="T3" fmla="*/ 9 h 11"/>
              <a:gd name="T4" fmla="*/ 3 w 5"/>
              <a:gd name="T5" fmla="*/ 11 h 11"/>
              <a:gd name="T6" fmla="*/ 0 w 5"/>
              <a:gd name="T7" fmla="*/ 9 h 11"/>
              <a:gd name="T8" fmla="*/ 0 w 5"/>
              <a:gd name="T9" fmla="*/ 6 h 11"/>
              <a:gd name="T10" fmla="*/ 0 w 5"/>
              <a:gd name="T11" fmla="*/ 3 h 11"/>
              <a:gd name="T12" fmla="*/ 3 w 5"/>
              <a:gd name="T13" fmla="*/ 0 h 11"/>
              <a:gd name="T14" fmla="*/ 5 w 5"/>
              <a:gd name="T15" fmla="*/ 3 h 11"/>
              <a:gd name="T16" fmla="*/ 5 w 5"/>
              <a:gd name="T17" fmla="*/ 6 h 11"/>
              <a:gd name="T18" fmla="*/ 4 w 5"/>
              <a:gd name="T19" fmla="*/ 6 h 11"/>
              <a:gd name="T20" fmla="*/ 4 w 5"/>
              <a:gd name="T21" fmla="*/ 3 h 11"/>
              <a:gd name="T22" fmla="*/ 3 w 5"/>
              <a:gd name="T23" fmla="*/ 2 h 11"/>
              <a:gd name="T24" fmla="*/ 1 w 5"/>
              <a:gd name="T25" fmla="*/ 3 h 11"/>
              <a:gd name="T26" fmla="*/ 1 w 5"/>
              <a:gd name="T27" fmla="*/ 6 h 11"/>
              <a:gd name="T28" fmla="*/ 1 w 5"/>
              <a:gd name="T29" fmla="*/ 8 h 11"/>
              <a:gd name="T30" fmla="*/ 3 w 5"/>
              <a:gd name="T31" fmla="*/ 10 h 11"/>
              <a:gd name="T32" fmla="*/ 4 w 5"/>
              <a:gd name="T33" fmla="*/ 8 h 11"/>
              <a:gd name="T34" fmla="*/ 4 w 5"/>
              <a:gd name="T3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" h="11">
                <a:moveTo>
                  <a:pt x="5" y="6"/>
                </a:moveTo>
                <a:cubicBezTo>
                  <a:pt x="5" y="7"/>
                  <a:pt x="5" y="8"/>
                  <a:pt x="5" y="9"/>
                </a:cubicBezTo>
                <a:cubicBezTo>
                  <a:pt x="4" y="11"/>
                  <a:pt x="4" y="11"/>
                  <a:pt x="3" y="11"/>
                </a:cubicBezTo>
                <a:cubicBezTo>
                  <a:pt x="2" y="11"/>
                  <a:pt x="1" y="11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3"/>
                  <a:pt x="0" y="3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4" y="1"/>
                  <a:pt x="5" y="3"/>
                </a:cubicBezTo>
                <a:cubicBezTo>
                  <a:pt x="5" y="3"/>
                  <a:pt x="5" y="5"/>
                  <a:pt x="5" y="6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2" y="2"/>
                  <a:pt x="1" y="3"/>
                </a:cubicBezTo>
                <a:cubicBezTo>
                  <a:pt x="1" y="4"/>
                  <a:pt x="1" y="5"/>
                  <a:pt x="1" y="6"/>
                </a:cubicBezTo>
                <a:cubicBezTo>
                  <a:pt x="1" y="7"/>
                  <a:pt x="1" y="8"/>
                  <a:pt x="1" y="8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10"/>
                  <a:pt x="4" y="10"/>
                  <a:pt x="4" y="8"/>
                </a:cubicBezTo>
                <a:cubicBezTo>
                  <a:pt x="4" y="8"/>
                  <a:pt x="4" y="7"/>
                  <a:pt x="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0" name="Freeform 34"/>
          <p:cNvSpPr>
            <a:spLocks/>
          </p:cNvSpPr>
          <p:nvPr/>
        </p:nvSpPr>
        <p:spPr bwMode="auto">
          <a:xfrm rot="19115731">
            <a:off x="3071598" y="5524355"/>
            <a:ext cx="128587" cy="141288"/>
          </a:xfrm>
          <a:custGeom>
            <a:avLst/>
            <a:gdLst>
              <a:gd name="T0" fmla="*/ 29 w 29"/>
              <a:gd name="T1" fmla="*/ 24 h 32"/>
              <a:gd name="T2" fmla="*/ 21 w 29"/>
              <a:gd name="T3" fmla="*/ 32 h 32"/>
              <a:gd name="T4" fmla="*/ 8 w 29"/>
              <a:gd name="T5" fmla="*/ 32 h 32"/>
              <a:gd name="T6" fmla="*/ 0 w 29"/>
              <a:gd name="T7" fmla="*/ 24 h 32"/>
              <a:gd name="T8" fmla="*/ 0 w 29"/>
              <a:gd name="T9" fmla="*/ 7 h 32"/>
              <a:gd name="T10" fmla="*/ 8 w 29"/>
              <a:gd name="T11" fmla="*/ 0 h 32"/>
              <a:gd name="T12" fmla="*/ 21 w 29"/>
              <a:gd name="T13" fmla="*/ 0 h 32"/>
              <a:gd name="T14" fmla="*/ 29 w 29"/>
              <a:gd name="T15" fmla="*/ 7 h 32"/>
              <a:gd name="T16" fmla="*/ 29 w 29"/>
              <a:gd name="T17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2">
                <a:moveTo>
                  <a:pt x="29" y="24"/>
                </a:moveTo>
                <a:cubicBezTo>
                  <a:pt x="29" y="28"/>
                  <a:pt x="26" y="32"/>
                  <a:pt x="21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28"/>
                  <a:pt x="0" y="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24"/>
                </a:lnTo>
                <a:close/>
              </a:path>
            </a:pathLst>
          </a:custGeom>
          <a:solidFill>
            <a:srgbClr val="F9B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1" name="Freeform 35"/>
          <p:cNvSpPr>
            <a:spLocks/>
          </p:cNvSpPr>
          <p:nvPr/>
        </p:nvSpPr>
        <p:spPr bwMode="auto">
          <a:xfrm rot="19115731">
            <a:off x="3070548" y="5521577"/>
            <a:ext cx="128587" cy="144463"/>
          </a:xfrm>
          <a:custGeom>
            <a:avLst/>
            <a:gdLst>
              <a:gd name="T0" fmla="*/ 29 w 29"/>
              <a:gd name="T1" fmla="*/ 25 h 33"/>
              <a:gd name="T2" fmla="*/ 29 w 29"/>
              <a:gd name="T3" fmla="*/ 25 h 33"/>
              <a:gd name="T4" fmla="*/ 21 w 29"/>
              <a:gd name="T5" fmla="*/ 32 h 33"/>
              <a:gd name="T6" fmla="*/ 8 w 29"/>
              <a:gd name="T7" fmla="*/ 32 h 33"/>
              <a:gd name="T8" fmla="*/ 0 w 29"/>
              <a:gd name="T9" fmla="*/ 25 h 33"/>
              <a:gd name="T10" fmla="*/ 0 w 29"/>
              <a:gd name="T11" fmla="*/ 8 h 33"/>
              <a:gd name="T12" fmla="*/ 8 w 29"/>
              <a:gd name="T13" fmla="*/ 1 h 33"/>
              <a:gd name="T14" fmla="*/ 21 w 29"/>
              <a:gd name="T15" fmla="*/ 1 h 33"/>
              <a:gd name="T16" fmla="*/ 29 w 29"/>
              <a:gd name="T17" fmla="*/ 8 h 33"/>
              <a:gd name="T18" fmla="*/ 29 w 29"/>
              <a:gd name="T19" fmla="*/ 25 h 33"/>
              <a:gd name="T20" fmla="*/ 29 w 29"/>
              <a:gd name="T21" fmla="*/ 25 h 33"/>
              <a:gd name="T22" fmla="*/ 29 w 29"/>
              <a:gd name="T23" fmla="*/ 25 h 33"/>
              <a:gd name="T24" fmla="*/ 29 w 29"/>
              <a:gd name="T25" fmla="*/ 8 h 33"/>
              <a:gd name="T26" fmla="*/ 21 w 29"/>
              <a:gd name="T27" fmla="*/ 0 h 33"/>
              <a:gd name="T28" fmla="*/ 8 w 29"/>
              <a:gd name="T29" fmla="*/ 0 h 33"/>
              <a:gd name="T30" fmla="*/ 0 w 29"/>
              <a:gd name="T31" fmla="*/ 8 h 33"/>
              <a:gd name="T32" fmla="*/ 0 w 29"/>
              <a:gd name="T33" fmla="*/ 25 h 33"/>
              <a:gd name="T34" fmla="*/ 8 w 29"/>
              <a:gd name="T35" fmla="*/ 33 h 33"/>
              <a:gd name="T36" fmla="*/ 21 w 29"/>
              <a:gd name="T37" fmla="*/ 33 h 33"/>
              <a:gd name="T38" fmla="*/ 29 w 29"/>
              <a:gd name="T39" fmla="*/ 2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" h="33">
                <a:moveTo>
                  <a:pt x="29" y="25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9"/>
                  <a:pt x="25" y="32"/>
                  <a:pt x="21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29"/>
                  <a:pt x="0" y="25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1"/>
                  <a:pt x="8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5" y="1"/>
                  <a:pt x="29" y="4"/>
                  <a:pt x="29" y="8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4"/>
                  <a:pt x="26" y="0"/>
                  <a:pt x="21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9"/>
                  <a:pt x="3" y="33"/>
                  <a:pt x="8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6" y="33"/>
                  <a:pt x="29" y="29"/>
                  <a:pt x="29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2" name="Freeform 36"/>
          <p:cNvSpPr>
            <a:spLocks/>
          </p:cNvSpPr>
          <p:nvPr/>
        </p:nvSpPr>
        <p:spPr bwMode="auto">
          <a:xfrm rot="19115731">
            <a:off x="3092773" y="5546977"/>
            <a:ext cx="84137" cy="93663"/>
          </a:xfrm>
          <a:custGeom>
            <a:avLst/>
            <a:gdLst>
              <a:gd name="T0" fmla="*/ 19 w 19"/>
              <a:gd name="T1" fmla="*/ 16 h 21"/>
              <a:gd name="T2" fmla="*/ 19 w 19"/>
              <a:gd name="T3" fmla="*/ 16 h 21"/>
              <a:gd name="T4" fmla="*/ 14 w 19"/>
              <a:gd name="T5" fmla="*/ 21 h 21"/>
              <a:gd name="T6" fmla="*/ 5 w 19"/>
              <a:gd name="T7" fmla="*/ 21 h 21"/>
              <a:gd name="T8" fmla="*/ 0 w 19"/>
              <a:gd name="T9" fmla="*/ 16 h 21"/>
              <a:gd name="T10" fmla="*/ 0 w 19"/>
              <a:gd name="T11" fmla="*/ 5 h 21"/>
              <a:gd name="T12" fmla="*/ 5 w 19"/>
              <a:gd name="T13" fmla="*/ 0 h 21"/>
              <a:gd name="T14" fmla="*/ 14 w 19"/>
              <a:gd name="T15" fmla="*/ 0 h 21"/>
              <a:gd name="T16" fmla="*/ 19 w 19"/>
              <a:gd name="T17" fmla="*/ 5 h 21"/>
              <a:gd name="T18" fmla="*/ 19 w 19"/>
              <a:gd name="T19" fmla="*/ 16 h 21"/>
              <a:gd name="T20" fmla="*/ 19 w 19"/>
              <a:gd name="T21" fmla="*/ 16 h 21"/>
              <a:gd name="T22" fmla="*/ 19 w 19"/>
              <a:gd name="T23" fmla="*/ 16 h 21"/>
              <a:gd name="T24" fmla="*/ 19 w 19"/>
              <a:gd name="T25" fmla="*/ 5 h 21"/>
              <a:gd name="T26" fmla="*/ 14 w 19"/>
              <a:gd name="T27" fmla="*/ 0 h 21"/>
              <a:gd name="T28" fmla="*/ 5 w 19"/>
              <a:gd name="T29" fmla="*/ 0 h 21"/>
              <a:gd name="T30" fmla="*/ 0 w 19"/>
              <a:gd name="T31" fmla="*/ 5 h 21"/>
              <a:gd name="T32" fmla="*/ 0 w 19"/>
              <a:gd name="T33" fmla="*/ 16 h 21"/>
              <a:gd name="T34" fmla="*/ 5 w 19"/>
              <a:gd name="T35" fmla="*/ 21 h 21"/>
              <a:gd name="T36" fmla="*/ 14 w 19"/>
              <a:gd name="T37" fmla="*/ 21 h 21"/>
              <a:gd name="T38" fmla="*/ 19 w 19"/>
              <a:gd name="T39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" h="21">
                <a:moveTo>
                  <a:pt x="19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9"/>
                  <a:pt x="17" y="21"/>
                  <a:pt x="14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2" y="21"/>
                  <a:pt x="0" y="19"/>
                  <a:pt x="0" y="16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0"/>
                  <a:pt x="19" y="3"/>
                  <a:pt x="19" y="5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2"/>
                  <a:pt x="17" y="0"/>
                  <a:pt x="1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9"/>
                  <a:pt x="2" y="21"/>
                  <a:pt x="5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7" y="21"/>
                  <a:pt x="19" y="19"/>
                  <a:pt x="1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3" name="Rectangle 37"/>
          <p:cNvSpPr>
            <a:spLocks noChangeArrowheads="1"/>
          </p:cNvSpPr>
          <p:nvPr/>
        </p:nvSpPr>
        <p:spPr bwMode="auto">
          <a:xfrm rot="19115731">
            <a:off x="3074747" y="5594602"/>
            <a:ext cx="128587" cy="79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4" name="Rectangle 38"/>
          <p:cNvSpPr>
            <a:spLocks noChangeArrowheads="1"/>
          </p:cNvSpPr>
          <p:nvPr/>
        </p:nvSpPr>
        <p:spPr bwMode="auto">
          <a:xfrm rot="19115731">
            <a:off x="3128293" y="5526327"/>
            <a:ext cx="9525" cy="1381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5" name="Rectangle 39"/>
          <p:cNvSpPr>
            <a:spLocks noChangeArrowheads="1"/>
          </p:cNvSpPr>
          <p:nvPr/>
        </p:nvSpPr>
        <p:spPr bwMode="auto">
          <a:xfrm rot="19115731">
            <a:off x="3057424" y="5574162"/>
            <a:ext cx="128587" cy="9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6" name="Rectangle 40"/>
          <p:cNvSpPr>
            <a:spLocks noChangeArrowheads="1"/>
          </p:cNvSpPr>
          <p:nvPr/>
        </p:nvSpPr>
        <p:spPr bwMode="auto">
          <a:xfrm rot="19115731">
            <a:off x="3086822" y="5607502"/>
            <a:ext cx="128587" cy="9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7" name="Freeform 41"/>
          <p:cNvSpPr>
            <a:spLocks/>
          </p:cNvSpPr>
          <p:nvPr/>
        </p:nvSpPr>
        <p:spPr bwMode="auto">
          <a:xfrm rot="19115731">
            <a:off x="2579400" y="5811376"/>
            <a:ext cx="36512" cy="69850"/>
          </a:xfrm>
          <a:custGeom>
            <a:avLst/>
            <a:gdLst>
              <a:gd name="T0" fmla="*/ 8 w 8"/>
              <a:gd name="T1" fmla="*/ 0 h 16"/>
              <a:gd name="T2" fmla="*/ 8 w 8"/>
              <a:gd name="T3" fmla="*/ 1 h 16"/>
              <a:gd name="T4" fmla="*/ 8 w 8"/>
              <a:gd name="T5" fmla="*/ 1 h 16"/>
              <a:gd name="T6" fmla="*/ 4 w 8"/>
              <a:gd name="T7" fmla="*/ 1 h 16"/>
              <a:gd name="T8" fmla="*/ 3 w 8"/>
              <a:gd name="T9" fmla="*/ 2 h 16"/>
              <a:gd name="T10" fmla="*/ 2 w 8"/>
              <a:gd name="T11" fmla="*/ 4 h 16"/>
              <a:gd name="T12" fmla="*/ 2 w 8"/>
              <a:gd name="T13" fmla="*/ 12 h 16"/>
              <a:gd name="T14" fmla="*/ 3 w 8"/>
              <a:gd name="T15" fmla="*/ 14 h 16"/>
              <a:gd name="T16" fmla="*/ 4 w 8"/>
              <a:gd name="T17" fmla="*/ 14 h 16"/>
              <a:gd name="T18" fmla="*/ 8 w 8"/>
              <a:gd name="T19" fmla="*/ 14 h 16"/>
              <a:gd name="T20" fmla="*/ 8 w 8"/>
              <a:gd name="T21" fmla="*/ 15 h 16"/>
              <a:gd name="T22" fmla="*/ 8 w 8"/>
              <a:gd name="T23" fmla="*/ 16 h 16"/>
              <a:gd name="T24" fmla="*/ 4 w 8"/>
              <a:gd name="T25" fmla="*/ 16 h 16"/>
              <a:gd name="T26" fmla="*/ 1 w 8"/>
              <a:gd name="T27" fmla="*/ 15 h 16"/>
              <a:gd name="T28" fmla="*/ 0 w 8"/>
              <a:gd name="T29" fmla="*/ 12 h 16"/>
              <a:gd name="T30" fmla="*/ 0 w 8"/>
              <a:gd name="T31" fmla="*/ 4 h 16"/>
              <a:gd name="T32" fmla="*/ 1 w 8"/>
              <a:gd name="T33" fmla="*/ 1 h 16"/>
              <a:gd name="T34" fmla="*/ 4 w 8"/>
              <a:gd name="T35" fmla="*/ 0 h 16"/>
              <a:gd name="T36" fmla="*/ 8 w 8"/>
              <a:gd name="T3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" h="16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2"/>
                  <a:pt x="3" y="2"/>
                </a:cubicBezTo>
                <a:cubicBezTo>
                  <a:pt x="2" y="3"/>
                  <a:pt x="2" y="3"/>
                  <a:pt x="2" y="4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3" y="14"/>
                </a:cubicBezTo>
                <a:cubicBezTo>
                  <a:pt x="3" y="14"/>
                  <a:pt x="4" y="14"/>
                  <a:pt x="4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5"/>
                  <a:pt x="8" y="15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6"/>
                  <a:pt x="2" y="16"/>
                  <a:pt x="1" y="15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2"/>
                  <a:pt x="1" y="1"/>
                </a:cubicBezTo>
                <a:cubicBezTo>
                  <a:pt x="2" y="0"/>
                  <a:pt x="3" y="0"/>
                  <a:pt x="4" y="0"/>
                </a:cubicBez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8" name="Freeform 42"/>
          <p:cNvSpPr>
            <a:spLocks noEditPoints="1"/>
          </p:cNvSpPr>
          <p:nvPr/>
        </p:nvSpPr>
        <p:spPr bwMode="auto">
          <a:xfrm rot="19115731">
            <a:off x="2619488" y="5774629"/>
            <a:ext cx="39687" cy="69850"/>
          </a:xfrm>
          <a:custGeom>
            <a:avLst/>
            <a:gdLst>
              <a:gd name="T0" fmla="*/ 6 w 9"/>
              <a:gd name="T1" fmla="*/ 9 h 16"/>
              <a:gd name="T2" fmla="*/ 9 w 9"/>
              <a:gd name="T3" fmla="*/ 15 h 16"/>
              <a:gd name="T4" fmla="*/ 9 w 9"/>
              <a:gd name="T5" fmla="*/ 15 h 16"/>
              <a:gd name="T6" fmla="*/ 9 w 9"/>
              <a:gd name="T7" fmla="*/ 16 h 16"/>
              <a:gd name="T8" fmla="*/ 8 w 9"/>
              <a:gd name="T9" fmla="*/ 16 h 16"/>
              <a:gd name="T10" fmla="*/ 8 w 9"/>
              <a:gd name="T11" fmla="*/ 16 h 16"/>
              <a:gd name="T12" fmla="*/ 5 w 9"/>
              <a:gd name="T13" fmla="*/ 10 h 16"/>
              <a:gd name="T14" fmla="*/ 4 w 9"/>
              <a:gd name="T15" fmla="*/ 10 h 16"/>
              <a:gd name="T16" fmla="*/ 1 w 9"/>
              <a:gd name="T17" fmla="*/ 10 h 16"/>
              <a:gd name="T18" fmla="*/ 1 w 9"/>
              <a:gd name="T19" fmla="*/ 15 h 16"/>
              <a:gd name="T20" fmla="*/ 0 w 9"/>
              <a:gd name="T21" fmla="*/ 16 h 16"/>
              <a:gd name="T22" fmla="*/ 0 w 9"/>
              <a:gd name="T23" fmla="*/ 15 h 16"/>
              <a:gd name="T24" fmla="*/ 0 w 9"/>
              <a:gd name="T25" fmla="*/ 1 h 16"/>
              <a:gd name="T26" fmla="*/ 0 w 9"/>
              <a:gd name="T27" fmla="*/ 0 h 16"/>
              <a:gd name="T28" fmla="*/ 4 w 9"/>
              <a:gd name="T29" fmla="*/ 0 h 16"/>
              <a:gd name="T30" fmla="*/ 8 w 9"/>
              <a:gd name="T31" fmla="*/ 1 h 16"/>
              <a:gd name="T32" fmla="*/ 9 w 9"/>
              <a:gd name="T33" fmla="*/ 5 h 16"/>
              <a:gd name="T34" fmla="*/ 6 w 9"/>
              <a:gd name="T35" fmla="*/ 9 h 16"/>
              <a:gd name="T36" fmla="*/ 1 w 9"/>
              <a:gd name="T37" fmla="*/ 1 h 16"/>
              <a:gd name="T38" fmla="*/ 1 w 9"/>
              <a:gd name="T39" fmla="*/ 8 h 16"/>
              <a:gd name="T40" fmla="*/ 4 w 9"/>
              <a:gd name="T41" fmla="*/ 8 h 16"/>
              <a:gd name="T42" fmla="*/ 7 w 9"/>
              <a:gd name="T43" fmla="*/ 7 h 16"/>
              <a:gd name="T44" fmla="*/ 8 w 9"/>
              <a:gd name="T45" fmla="*/ 5 h 16"/>
              <a:gd name="T46" fmla="*/ 7 w 9"/>
              <a:gd name="T47" fmla="*/ 2 h 16"/>
              <a:gd name="T48" fmla="*/ 4 w 9"/>
              <a:gd name="T49" fmla="*/ 1 h 16"/>
              <a:gd name="T50" fmla="*/ 1 w 9"/>
              <a:gd name="T51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" h="16">
                <a:moveTo>
                  <a:pt x="6" y="9"/>
                </a:move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6"/>
                  <a:pt x="1" y="16"/>
                  <a:pt x="0" y="16"/>
                </a:cubicBezTo>
                <a:cubicBezTo>
                  <a:pt x="0" y="16"/>
                  <a:pt x="0" y="16"/>
                  <a:pt x="0" y="1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6" y="0"/>
                  <a:pt x="7" y="0"/>
                  <a:pt x="8" y="1"/>
                </a:cubicBezTo>
                <a:cubicBezTo>
                  <a:pt x="9" y="2"/>
                  <a:pt x="9" y="3"/>
                  <a:pt x="9" y="5"/>
                </a:cubicBezTo>
                <a:cubicBezTo>
                  <a:pt x="9" y="7"/>
                  <a:pt x="8" y="8"/>
                  <a:pt x="6" y="9"/>
                </a:cubicBezTo>
                <a:close/>
                <a:moveTo>
                  <a:pt x="1" y="1"/>
                </a:moveTo>
                <a:cubicBezTo>
                  <a:pt x="1" y="8"/>
                  <a:pt x="1" y="8"/>
                  <a:pt x="1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6" y="8"/>
                  <a:pt x="7" y="7"/>
                </a:cubicBezTo>
                <a:cubicBezTo>
                  <a:pt x="7" y="6"/>
                  <a:pt x="8" y="6"/>
                  <a:pt x="8" y="5"/>
                </a:cubicBezTo>
                <a:cubicBezTo>
                  <a:pt x="8" y="4"/>
                  <a:pt x="7" y="3"/>
                  <a:pt x="7" y="2"/>
                </a:cubicBezTo>
                <a:cubicBezTo>
                  <a:pt x="6" y="2"/>
                  <a:pt x="5" y="1"/>
                  <a:pt x="4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59" name="Freeform 43"/>
          <p:cNvSpPr>
            <a:spLocks/>
          </p:cNvSpPr>
          <p:nvPr/>
        </p:nvSpPr>
        <p:spPr bwMode="auto">
          <a:xfrm rot="19115731">
            <a:off x="2662949" y="5738407"/>
            <a:ext cx="34925" cy="69850"/>
          </a:xfrm>
          <a:custGeom>
            <a:avLst/>
            <a:gdLst>
              <a:gd name="T0" fmla="*/ 0 w 8"/>
              <a:gd name="T1" fmla="*/ 15 h 16"/>
              <a:gd name="T2" fmla="*/ 0 w 8"/>
              <a:gd name="T3" fmla="*/ 1 h 16"/>
              <a:gd name="T4" fmla="*/ 0 w 8"/>
              <a:gd name="T5" fmla="*/ 0 h 16"/>
              <a:gd name="T6" fmla="*/ 7 w 8"/>
              <a:gd name="T7" fmla="*/ 0 h 16"/>
              <a:gd name="T8" fmla="*/ 8 w 8"/>
              <a:gd name="T9" fmla="*/ 1 h 16"/>
              <a:gd name="T10" fmla="*/ 7 w 8"/>
              <a:gd name="T11" fmla="*/ 1 h 16"/>
              <a:gd name="T12" fmla="*/ 1 w 8"/>
              <a:gd name="T13" fmla="*/ 1 h 16"/>
              <a:gd name="T14" fmla="*/ 1 w 8"/>
              <a:gd name="T15" fmla="*/ 6 h 16"/>
              <a:gd name="T16" fmla="*/ 5 w 8"/>
              <a:gd name="T17" fmla="*/ 6 h 16"/>
              <a:gd name="T18" fmla="*/ 6 w 8"/>
              <a:gd name="T19" fmla="*/ 7 h 16"/>
              <a:gd name="T20" fmla="*/ 5 w 8"/>
              <a:gd name="T21" fmla="*/ 8 h 16"/>
              <a:gd name="T22" fmla="*/ 1 w 8"/>
              <a:gd name="T23" fmla="*/ 8 h 16"/>
              <a:gd name="T24" fmla="*/ 1 w 8"/>
              <a:gd name="T25" fmla="*/ 14 h 16"/>
              <a:gd name="T26" fmla="*/ 7 w 8"/>
              <a:gd name="T27" fmla="*/ 14 h 16"/>
              <a:gd name="T28" fmla="*/ 8 w 8"/>
              <a:gd name="T29" fmla="*/ 15 h 16"/>
              <a:gd name="T30" fmla="*/ 7 w 8"/>
              <a:gd name="T31" fmla="*/ 16 h 16"/>
              <a:gd name="T32" fmla="*/ 0 w 8"/>
              <a:gd name="T33" fmla="*/ 16 h 16"/>
              <a:gd name="T34" fmla="*/ 0 w 8"/>
              <a:gd name="T3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" h="16">
                <a:moveTo>
                  <a:pt x="0" y="15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  <a:cubicBezTo>
                  <a:pt x="8" y="1"/>
                  <a:pt x="7" y="1"/>
                  <a:pt x="7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7"/>
                  <a:pt x="6" y="7"/>
                </a:cubicBezTo>
                <a:cubicBezTo>
                  <a:pt x="6" y="8"/>
                  <a:pt x="6" y="8"/>
                  <a:pt x="5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4"/>
                  <a:pt x="1" y="14"/>
                  <a:pt x="1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8" y="15"/>
                  <a:pt x="8" y="15"/>
                </a:cubicBezTo>
                <a:cubicBezTo>
                  <a:pt x="8" y="16"/>
                  <a:pt x="7" y="16"/>
                  <a:pt x="7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60" name="Freeform 44"/>
          <p:cNvSpPr>
            <a:spLocks noEditPoints="1"/>
          </p:cNvSpPr>
          <p:nvPr/>
        </p:nvSpPr>
        <p:spPr bwMode="auto">
          <a:xfrm rot="19115731">
            <a:off x="2698075" y="5705334"/>
            <a:ext cx="39687" cy="69850"/>
          </a:xfrm>
          <a:custGeom>
            <a:avLst/>
            <a:gdLst>
              <a:gd name="T0" fmla="*/ 0 w 9"/>
              <a:gd name="T1" fmla="*/ 1 h 16"/>
              <a:gd name="T2" fmla="*/ 1 w 9"/>
              <a:gd name="T3" fmla="*/ 0 h 16"/>
              <a:gd name="T4" fmla="*/ 5 w 9"/>
              <a:gd name="T5" fmla="*/ 0 h 16"/>
              <a:gd name="T6" fmla="*/ 8 w 9"/>
              <a:gd name="T7" fmla="*/ 1 h 16"/>
              <a:gd name="T8" fmla="*/ 9 w 9"/>
              <a:gd name="T9" fmla="*/ 4 h 16"/>
              <a:gd name="T10" fmla="*/ 9 w 9"/>
              <a:gd name="T11" fmla="*/ 12 h 16"/>
              <a:gd name="T12" fmla="*/ 8 w 9"/>
              <a:gd name="T13" fmla="*/ 15 h 16"/>
              <a:gd name="T14" fmla="*/ 5 w 9"/>
              <a:gd name="T15" fmla="*/ 16 h 16"/>
              <a:gd name="T16" fmla="*/ 1 w 9"/>
              <a:gd name="T17" fmla="*/ 16 h 16"/>
              <a:gd name="T18" fmla="*/ 0 w 9"/>
              <a:gd name="T19" fmla="*/ 15 h 16"/>
              <a:gd name="T20" fmla="*/ 0 w 9"/>
              <a:gd name="T21" fmla="*/ 1 h 16"/>
              <a:gd name="T22" fmla="*/ 1 w 9"/>
              <a:gd name="T23" fmla="*/ 1 h 16"/>
              <a:gd name="T24" fmla="*/ 1 w 9"/>
              <a:gd name="T25" fmla="*/ 14 h 16"/>
              <a:gd name="T26" fmla="*/ 5 w 9"/>
              <a:gd name="T27" fmla="*/ 14 h 16"/>
              <a:gd name="T28" fmla="*/ 7 w 9"/>
              <a:gd name="T29" fmla="*/ 14 h 16"/>
              <a:gd name="T30" fmla="*/ 8 w 9"/>
              <a:gd name="T31" fmla="*/ 12 h 16"/>
              <a:gd name="T32" fmla="*/ 8 w 9"/>
              <a:gd name="T33" fmla="*/ 4 h 16"/>
              <a:gd name="T34" fmla="*/ 7 w 9"/>
              <a:gd name="T35" fmla="*/ 2 h 16"/>
              <a:gd name="T36" fmla="*/ 5 w 9"/>
              <a:gd name="T37" fmla="*/ 1 h 16"/>
              <a:gd name="T38" fmla="*/ 1 w 9"/>
              <a:gd name="T39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8" y="0"/>
                  <a:pt x="8" y="1"/>
                </a:cubicBezTo>
                <a:cubicBezTo>
                  <a:pt x="9" y="2"/>
                  <a:pt x="9" y="3"/>
                  <a:pt x="9" y="4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4"/>
                  <a:pt x="8" y="15"/>
                </a:cubicBezTo>
                <a:cubicBezTo>
                  <a:pt x="8" y="16"/>
                  <a:pt x="7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6"/>
                  <a:pt x="0" y="15"/>
                </a:cubicBezTo>
                <a:lnTo>
                  <a:pt x="0" y="1"/>
                </a:lnTo>
                <a:close/>
                <a:moveTo>
                  <a:pt x="1" y="1"/>
                </a:moveTo>
                <a:cubicBezTo>
                  <a:pt x="1" y="14"/>
                  <a:pt x="1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8" y="13"/>
                  <a:pt x="8" y="13"/>
                  <a:pt x="8" y="12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7" y="2"/>
                </a:cubicBezTo>
                <a:cubicBezTo>
                  <a:pt x="7" y="2"/>
                  <a:pt x="6" y="1"/>
                  <a:pt x="5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61" name="Freeform 45"/>
          <p:cNvSpPr>
            <a:spLocks/>
          </p:cNvSpPr>
          <p:nvPr/>
        </p:nvSpPr>
        <p:spPr bwMode="auto">
          <a:xfrm rot="19115731">
            <a:off x="2745305" y="5679086"/>
            <a:ext cx="4762" cy="69850"/>
          </a:xfrm>
          <a:custGeom>
            <a:avLst/>
            <a:gdLst>
              <a:gd name="T0" fmla="*/ 1 w 1"/>
              <a:gd name="T1" fmla="*/ 16 h 16"/>
              <a:gd name="T2" fmla="*/ 0 w 1"/>
              <a:gd name="T3" fmla="*/ 15 h 16"/>
              <a:gd name="T4" fmla="*/ 0 w 1"/>
              <a:gd name="T5" fmla="*/ 1 h 16"/>
              <a:gd name="T6" fmla="*/ 1 w 1"/>
              <a:gd name="T7" fmla="*/ 0 h 16"/>
              <a:gd name="T8" fmla="*/ 1 w 1"/>
              <a:gd name="T9" fmla="*/ 1 h 16"/>
              <a:gd name="T10" fmla="*/ 1 w 1"/>
              <a:gd name="T11" fmla="*/ 15 h 16"/>
              <a:gd name="T12" fmla="*/ 1 w 1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6">
                <a:moveTo>
                  <a:pt x="1" y="16"/>
                </a:moveTo>
                <a:cubicBezTo>
                  <a:pt x="0" y="16"/>
                  <a:pt x="0" y="16"/>
                  <a:pt x="0" y="1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6"/>
                  <a:pt x="1" y="16"/>
                  <a:pt x="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62" name="Freeform 46"/>
          <p:cNvSpPr>
            <a:spLocks/>
          </p:cNvSpPr>
          <p:nvPr/>
        </p:nvSpPr>
        <p:spPr bwMode="auto">
          <a:xfrm rot="19115731">
            <a:off x="2757611" y="5652838"/>
            <a:ext cx="39687" cy="69850"/>
          </a:xfrm>
          <a:custGeom>
            <a:avLst/>
            <a:gdLst>
              <a:gd name="T0" fmla="*/ 0 w 9"/>
              <a:gd name="T1" fmla="*/ 1 h 16"/>
              <a:gd name="T2" fmla="*/ 0 w 9"/>
              <a:gd name="T3" fmla="*/ 0 h 16"/>
              <a:gd name="T4" fmla="*/ 8 w 9"/>
              <a:gd name="T5" fmla="*/ 0 h 16"/>
              <a:gd name="T6" fmla="*/ 9 w 9"/>
              <a:gd name="T7" fmla="*/ 1 h 16"/>
              <a:gd name="T8" fmla="*/ 8 w 9"/>
              <a:gd name="T9" fmla="*/ 1 h 16"/>
              <a:gd name="T10" fmla="*/ 5 w 9"/>
              <a:gd name="T11" fmla="*/ 1 h 16"/>
              <a:gd name="T12" fmla="*/ 5 w 9"/>
              <a:gd name="T13" fmla="*/ 15 h 16"/>
              <a:gd name="T14" fmla="*/ 4 w 9"/>
              <a:gd name="T15" fmla="*/ 16 h 16"/>
              <a:gd name="T16" fmla="*/ 4 w 9"/>
              <a:gd name="T17" fmla="*/ 15 h 16"/>
              <a:gd name="T18" fmla="*/ 4 w 9"/>
              <a:gd name="T19" fmla="*/ 1 h 16"/>
              <a:gd name="T20" fmla="*/ 0 w 9"/>
              <a:gd name="T21" fmla="*/ 1 h 16"/>
              <a:gd name="T22" fmla="*/ 0 w 9"/>
              <a:gd name="T2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6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6"/>
                  <a:pt x="5" y="16"/>
                  <a:pt x="4" y="16"/>
                </a:cubicBezTo>
                <a:cubicBezTo>
                  <a:pt x="4" y="16"/>
                  <a:pt x="4" y="16"/>
                  <a:pt x="4" y="15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63" name="Freeform 47"/>
          <p:cNvSpPr>
            <a:spLocks/>
          </p:cNvSpPr>
          <p:nvPr/>
        </p:nvSpPr>
        <p:spPr bwMode="auto">
          <a:xfrm rot="19115731">
            <a:off x="2919549" y="5510048"/>
            <a:ext cx="39687" cy="69850"/>
          </a:xfrm>
          <a:custGeom>
            <a:avLst/>
            <a:gdLst>
              <a:gd name="T0" fmla="*/ 8 w 9"/>
              <a:gd name="T1" fmla="*/ 0 h 16"/>
              <a:gd name="T2" fmla="*/ 9 w 9"/>
              <a:gd name="T3" fmla="*/ 1 h 16"/>
              <a:gd name="T4" fmla="*/ 8 w 9"/>
              <a:gd name="T5" fmla="*/ 1 h 16"/>
              <a:gd name="T6" fmla="*/ 4 w 9"/>
              <a:gd name="T7" fmla="*/ 1 h 16"/>
              <a:gd name="T8" fmla="*/ 3 w 9"/>
              <a:gd name="T9" fmla="*/ 2 h 16"/>
              <a:gd name="T10" fmla="*/ 2 w 9"/>
              <a:gd name="T11" fmla="*/ 4 h 16"/>
              <a:gd name="T12" fmla="*/ 2 w 9"/>
              <a:gd name="T13" fmla="*/ 12 h 16"/>
              <a:gd name="T14" fmla="*/ 3 w 9"/>
              <a:gd name="T15" fmla="*/ 14 h 16"/>
              <a:gd name="T16" fmla="*/ 4 w 9"/>
              <a:gd name="T17" fmla="*/ 14 h 16"/>
              <a:gd name="T18" fmla="*/ 8 w 9"/>
              <a:gd name="T19" fmla="*/ 14 h 16"/>
              <a:gd name="T20" fmla="*/ 9 w 9"/>
              <a:gd name="T21" fmla="*/ 15 h 16"/>
              <a:gd name="T22" fmla="*/ 8 w 9"/>
              <a:gd name="T23" fmla="*/ 16 h 16"/>
              <a:gd name="T24" fmla="*/ 5 w 9"/>
              <a:gd name="T25" fmla="*/ 16 h 16"/>
              <a:gd name="T26" fmla="*/ 2 w 9"/>
              <a:gd name="T27" fmla="*/ 15 h 16"/>
              <a:gd name="T28" fmla="*/ 0 w 9"/>
              <a:gd name="T29" fmla="*/ 12 h 16"/>
              <a:gd name="T30" fmla="*/ 0 w 9"/>
              <a:gd name="T31" fmla="*/ 4 h 16"/>
              <a:gd name="T32" fmla="*/ 2 w 9"/>
              <a:gd name="T33" fmla="*/ 1 h 16"/>
              <a:gd name="T34" fmla="*/ 4 w 9"/>
              <a:gd name="T35" fmla="*/ 0 h 16"/>
              <a:gd name="T36" fmla="*/ 8 w 9"/>
              <a:gd name="T3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" h="16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2"/>
                  <a:pt x="3" y="2"/>
                </a:cubicBezTo>
                <a:cubicBezTo>
                  <a:pt x="2" y="3"/>
                  <a:pt x="2" y="3"/>
                  <a:pt x="2" y="4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3" y="14"/>
                </a:cubicBezTo>
                <a:cubicBezTo>
                  <a:pt x="3" y="14"/>
                  <a:pt x="4" y="14"/>
                  <a:pt x="4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9" y="15"/>
                  <a:pt x="9" y="15"/>
                </a:cubicBezTo>
                <a:cubicBezTo>
                  <a:pt x="9" y="16"/>
                  <a:pt x="8" y="16"/>
                  <a:pt x="8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3" y="16"/>
                  <a:pt x="2" y="16"/>
                  <a:pt x="2" y="15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2" y="0"/>
                  <a:pt x="3" y="0"/>
                  <a:pt x="4" y="0"/>
                </a:cubicBez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48" name="Freeform 48"/>
          <p:cNvSpPr>
            <a:spLocks noEditPoints="1"/>
          </p:cNvSpPr>
          <p:nvPr/>
        </p:nvSpPr>
        <p:spPr bwMode="auto">
          <a:xfrm rot="19115731">
            <a:off x="2957652" y="5472250"/>
            <a:ext cx="49212" cy="69850"/>
          </a:xfrm>
          <a:custGeom>
            <a:avLst/>
            <a:gdLst>
              <a:gd name="T0" fmla="*/ 11 w 11"/>
              <a:gd name="T1" fmla="*/ 15 h 16"/>
              <a:gd name="T2" fmla="*/ 10 w 11"/>
              <a:gd name="T3" fmla="*/ 16 h 16"/>
              <a:gd name="T4" fmla="*/ 9 w 11"/>
              <a:gd name="T5" fmla="*/ 15 h 16"/>
              <a:gd name="T6" fmla="*/ 8 w 11"/>
              <a:gd name="T7" fmla="*/ 12 h 16"/>
              <a:gd name="T8" fmla="*/ 2 w 11"/>
              <a:gd name="T9" fmla="*/ 12 h 16"/>
              <a:gd name="T10" fmla="*/ 1 w 11"/>
              <a:gd name="T11" fmla="*/ 15 h 16"/>
              <a:gd name="T12" fmla="*/ 1 w 11"/>
              <a:gd name="T13" fmla="*/ 16 h 16"/>
              <a:gd name="T14" fmla="*/ 0 w 11"/>
              <a:gd name="T15" fmla="*/ 15 h 16"/>
              <a:gd name="T16" fmla="*/ 0 w 11"/>
              <a:gd name="T17" fmla="*/ 15 h 16"/>
              <a:gd name="T18" fmla="*/ 5 w 11"/>
              <a:gd name="T19" fmla="*/ 0 h 16"/>
              <a:gd name="T20" fmla="*/ 5 w 11"/>
              <a:gd name="T21" fmla="*/ 0 h 16"/>
              <a:gd name="T22" fmla="*/ 6 w 11"/>
              <a:gd name="T23" fmla="*/ 0 h 16"/>
              <a:gd name="T24" fmla="*/ 11 w 11"/>
              <a:gd name="T25" fmla="*/ 15 h 16"/>
              <a:gd name="T26" fmla="*/ 5 w 11"/>
              <a:gd name="T27" fmla="*/ 3 h 16"/>
              <a:gd name="T28" fmla="*/ 3 w 11"/>
              <a:gd name="T29" fmla="*/ 10 h 16"/>
              <a:gd name="T30" fmla="*/ 8 w 11"/>
              <a:gd name="T31" fmla="*/ 10 h 16"/>
              <a:gd name="T32" fmla="*/ 5 w 11"/>
              <a:gd name="T3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6">
                <a:moveTo>
                  <a:pt x="11" y="15"/>
                </a:moveTo>
                <a:cubicBezTo>
                  <a:pt x="11" y="16"/>
                  <a:pt x="11" y="16"/>
                  <a:pt x="10" y="16"/>
                </a:cubicBezTo>
                <a:cubicBezTo>
                  <a:pt x="10" y="16"/>
                  <a:pt x="10" y="16"/>
                  <a:pt x="9" y="15"/>
                </a:cubicBezTo>
                <a:cubicBezTo>
                  <a:pt x="8" y="12"/>
                  <a:pt x="8" y="12"/>
                  <a:pt x="8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6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11" y="15"/>
                  <a:pt x="11" y="15"/>
                  <a:pt x="11" y="15"/>
                </a:cubicBezTo>
                <a:close/>
                <a:moveTo>
                  <a:pt x="5" y="3"/>
                </a:moveTo>
                <a:cubicBezTo>
                  <a:pt x="3" y="10"/>
                  <a:pt x="3" y="10"/>
                  <a:pt x="3" y="10"/>
                </a:cubicBezTo>
                <a:cubicBezTo>
                  <a:pt x="8" y="10"/>
                  <a:pt x="8" y="10"/>
                  <a:pt x="8" y="10"/>
                </a:cubicBezTo>
                <a:lnTo>
                  <a:pt x="5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49" name="Freeform 49"/>
          <p:cNvSpPr>
            <a:spLocks noEditPoints="1"/>
          </p:cNvSpPr>
          <p:nvPr/>
        </p:nvSpPr>
        <p:spPr bwMode="auto">
          <a:xfrm rot="19115731">
            <a:off x="3004685" y="5432878"/>
            <a:ext cx="44450" cy="69850"/>
          </a:xfrm>
          <a:custGeom>
            <a:avLst/>
            <a:gdLst>
              <a:gd name="T0" fmla="*/ 7 w 10"/>
              <a:gd name="T1" fmla="*/ 9 h 16"/>
              <a:gd name="T2" fmla="*/ 10 w 10"/>
              <a:gd name="T3" fmla="*/ 15 h 16"/>
              <a:gd name="T4" fmla="*/ 10 w 10"/>
              <a:gd name="T5" fmla="*/ 15 h 16"/>
              <a:gd name="T6" fmla="*/ 10 w 10"/>
              <a:gd name="T7" fmla="*/ 16 h 16"/>
              <a:gd name="T8" fmla="*/ 9 w 10"/>
              <a:gd name="T9" fmla="*/ 16 h 16"/>
              <a:gd name="T10" fmla="*/ 8 w 10"/>
              <a:gd name="T11" fmla="*/ 16 h 16"/>
              <a:gd name="T12" fmla="*/ 5 w 10"/>
              <a:gd name="T13" fmla="*/ 10 h 16"/>
              <a:gd name="T14" fmla="*/ 5 w 10"/>
              <a:gd name="T15" fmla="*/ 10 h 16"/>
              <a:gd name="T16" fmla="*/ 2 w 10"/>
              <a:gd name="T17" fmla="*/ 10 h 16"/>
              <a:gd name="T18" fmla="*/ 2 w 10"/>
              <a:gd name="T19" fmla="*/ 15 h 16"/>
              <a:gd name="T20" fmla="*/ 1 w 10"/>
              <a:gd name="T21" fmla="*/ 16 h 16"/>
              <a:gd name="T22" fmla="*/ 0 w 10"/>
              <a:gd name="T23" fmla="*/ 15 h 16"/>
              <a:gd name="T24" fmla="*/ 0 w 10"/>
              <a:gd name="T25" fmla="*/ 1 h 16"/>
              <a:gd name="T26" fmla="*/ 1 w 10"/>
              <a:gd name="T27" fmla="*/ 0 h 16"/>
              <a:gd name="T28" fmla="*/ 5 w 10"/>
              <a:gd name="T29" fmla="*/ 0 h 16"/>
              <a:gd name="T30" fmla="*/ 9 w 10"/>
              <a:gd name="T31" fmla="*/ 1 h 16"/>
              <a:gd name="T32" fmla="*/ 10 w 10"/>
              <a:gd name="T33" fmla="*/ 5 h 16"/>
              <a:gd name="T34" fmla="*/ 7 w 10"/>
              <a:gd name="T35" fmla="*/ 9 h 16"/>
              <a:gd name="T36" fmla="*/ 2 w 10"/>
              <a:gd name="T37" fmla="*/ 1 h 16"/>
              <a:gd name="T38" fmla="*/ 2 w 10"/>
              <a:gd name="T39" fmla="*/ 8 h 16"/>
              <a:gd name="T40" fmla="*/ 5 w 10"/>
              <a:gd name="T41" fmla="*/ 8 h 16"/>
              <a:gd name="T42" fmla="*/ 7 w 10"/>
              <a:gd name="T43" fmla="*/ 7 h 16"/>
              <a:gd name="T44" fmla="*/ 8 w 10"/>
              <a:gd name="T45" fmla="*/ 5 h 16"/>
              <a:gd name="T46" fmla="*/ 7 w 10"/>
              <a:gd name="T47" fmla="*/ 2 h 16"/>
              <a:gd name="T48" fmla="*/ 5 w 10"/>
              <a:gd name="T49" fmla="*/ 1 h 16"/>
              <a:gd name="T50" fmla="*/ 2 w 10"/>
              <a:gd name="T51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" h="16">
                <a:moveTo>
                  <a:pt x="7" y="9"/>
                </a:move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6"/>
                  <a:pt x="10" y="16"/>
                  <a:pt x="10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0" y="16"/>
                  <a:pt x="0" y="1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8" y="0"/>
                  <a:pt x="9" y="1"/>
                </a:cubicBezTo>
                <a:cubicBezTo>
                  <a:pt x="9" y="2"/>
                  <a:pt x="10" y="3"/>
                  <a:pt x="10" y="5"/>
                </a:cubicBezTo>
                <a:cubicBezTo>
                  <a:pt x="10" y="7"/>
                  <a:pt x="9" y="8"/>
                  <a:pt x="7" y="9"/>
                </a:cubicBezTo>
                <a:close/>
                <a:moveTo>
                  <a:pt x="2" y="1"/>
                </a:moveTo>
                <a:cubicBezTo>
                  <a:pt x="2" y="8"/>
                  <a:pt x="2" y="8"/>
                  <a:pt x="2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8"/>
                  <a:pt x="7" y="8"/>
                  <a:pt x="7" y="7"/>
                </a:cubicBezTo>
                <a:cubicBezTo>
                  <a:pt x="8" y="6"/>
                  <a:pt x="8" y="6"/>
                  <a:pt x="8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2"/>
                  <a:pt x="6" y="1"/>
                  <a:pt x="5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0" name="Freeform 50"/>
          <p:cNvSpPr>
            <a:spLocks noEditPoints="1"/>
          </p:cNvSpPr>
          <p:nvPr/>
        </p:nvSpPr>
        <p:spPr bwMode="auto">
          <a:xfrm rot="19115731">
            <a:off x="3047551" y="5395081"/>
            <a:ext cx="44450" cy="69850"/>
          </a:xfrm>
          <a:custGeom>
            <a:avLst/>
            <a:gdLst>
              <a:gd name="T0" fmla="*/ 0 w 10"/>
              <a:gd name="T1" fmla="*/ 1 h 16"/>
              <a:gd name="T2" fmla="*/ 1 w 10"/>
              <a:gd name="T3" fmla="*/ 0 h 16"/>
              <a:gd name="T4" fmla="*/ 6 w 10"/>
              <a:gd name="T5" fmla="*/ 0 h 16"/>
              <a:gd name="T6" fmla="*/ 9 w 10"/>
              <a:gd name="T7" fmla="*/ 1 h 16"/>
              <a:gd name="T8" fmla="*/ 10 w 10"/>
              <a:gd name="T9" fmla="*/ 4 h 16"/>
              <a:gd name="T10" fmla="*/ 10 w 10"/>
              <a:gd name="T11" fmla="*/ 12 h 16"/>
              <a:gd name="T12" fmla="*/ 9 w 10"/>
              <a:gd name="T13" fmla="*/ 15 h 16"/>
              <a:gd name="T14" fmla="*/ 6 w 10"/>
              <a:gd name="T15" fmla="*/ 16 h 16"/>
              <a:gd name="T16" fmla="*/ 1 w 10"/>
              <a:gd name="T17" fmla="*/ 16 h 16"/>
              <a:gd name="T18" fmla="*/ 0 w 10"/>
              <a:gd name="T19" fmla="*/ 15 h 16"/>
              <a:gd name="T20" fmla="*/ 0 w 10"/>
              <a:gd name="T21" fmla="*/ 1 h 16"/>
              <a:gd name="T22" fmla="*/ 2 w 10"/>
              <a:gd name="T23" fmla="*/ 1 h 16"/>
              <a:gd name="T24" fmla="*/ 2 w 10"/>
              <a:gd name="T25" fmla="*/ 14 h 16"/>
              <a:gd name="T26" fmla="*/ 6 w 10"/>
              <a:gd name="T27" fmla="*/ 14 h 16"/>
              <a:gd name="T28" fmla="*/ 8 w 10"/>
              <a:gd name="T29" fmla="*/ 14 h 16"/>
              <a:gd name="T30" fmla="*/ 8 w 10"/>
              <a:gd name="T31" fmla="*/ 12 h 16"/>
              <a:gd name="T32" fmla="*/ 8 w 10"/>
              <a:gd name="T33" fmla="*/ 4 h 16"/>
              <a:gd name="T34" fmla="*/ 8 w 10"/>
              <a:gd name="T35" fmla="*/ 2 h 16"/>
              <a:gd name="T36" fmla="*/ 6 w 10"/>
              <a:gd name="T37" fmla="*/ 1 h 16"/>
              <a:gd name="T38" fmla="*/ 2 w 10"/>
              <a:gd name="T39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" h="16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9" y="1"/>
                </a:cubicBezTo>
                <a:cubicBezTo>
                  <a:pt x="9" y="2"/>
                  <a:pt x="10" y="3"/>
                  <a:pt x="10" y="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9" y="14"/>
                  <a:pt x="9" y="15"/>
                </a:cubicBezTo>
                <a:cubicBezTo>
                  <a:pt x="8" y="16"/>
                  <a:pt x="7" y="16"/>
                  <a:pt x="6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6"/>
                  <a:pt x="0" y="15"/>
                </a:cubicBezTo>
                <a:lnTo>
                  <a:pt x="0" y="1"/>
                </a:lnTo>
                <a:close/>
                <a:moveTo>
                  <a:pt x="2" y="1"/>
                </a:moveTo>
                <a:cubicBezTo>
                  <a:pt x="2" y="14"/>
                  <a:pt x="2" y="14"/>
                  <a:pt x="2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8" y="13"/>
                  <a:pt x="8" y="13"/>
                  <a:pt x="8" y="12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2"/>
                </a:cubicBezTo>
                <a:cubicBezTo>
                  <a:pt x="7" y="2"/>
                  <a:pt x="7" y="1"/>
                  <a:pt x="6" y="1"/>
                </a:cubicBez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1" name="Freeform 51"/>
          <p:cNvSpPr>
            <a:spLocks/>
          </p:cNvSpPr>
          <p:nvPr/>
        </p:nvSpPr>
        <p:spPr bwMode="auto">
          <a:xfrm rot="19115731">
            <a:off x="2786800" y="5547100"/>
            <a:ext cx="136525" cy="138113"/>
          </a:xfrm>
          <a:custGeom>
            <a:avLst/>
            <a:gdLst>
              <a:gd name="T0" fmla="*/ 30 w 31"/>
              <a:gd name="T1" fmla="*/ 15 h 31"/>
              <a:gd name="T2" fmla="*/ 29 w 31"/>
              <a:gd name="T3" fmla="*/ 15 h 31"/>
              <a:gd name="T4" fmla="*/ 15 w 31"/>
              <a:gd name="T5" fmla="*/ 29 h 31"/>
              <a:gd name="T6" fmla="*/ 2 w 31"/>
              <a:gd name="T7" fmla="*/ 15 h 31"/>
              <a:gd name="T8" fmla="*/ 15 w 31"/>
              <a:gd name="T9" fmla="*/ 2 h 31"/>
              <a:gd name="T10" fmla="*/ 29 w 31"/>
              <a:gd name="T11" fmla="*/ 15 h 31"/>
              <a:gd name="T12" fmla="*/ 30 w 31"/>
              <a:gd name="T13" fmla="*/ 15 h 31"/>
              <a:gd name="T14" fmla="*/ 31 w 31"/>
              <a:gd name="T15" fmla="*/ 15 h 31"/>
              <a:gd name="T16" fmla="*/ 15 w 31"/>
              <a:gd name="T17" fmla="*/ 0 h 31"/>
              <a:gd name="T18" fmla="*/ 0 w 31"/>
              <a:gd name="T19" fmla="*/ 15 h 31"/>
              <a:gd name="T20" fmla="*/ 15 w 31"/>
              <a:gd name="T21" fmla="*/ 31 h 31"/>
              <a:gd name="T22" fmla="*/ 31 w 31"/>
              <a:gd name="T23" fmla="*/ 15 h 31"/>
              <a:gd name="T24" fmla="*/ 30 w 31"/>
              <a:gd name="T25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31">
                <a:moveTo>
                  <a:pt x="30" y="15"/>
                </a:moveTo>
                <a:cubicBezTo>
                  <a:pt x="29" y="15"/>
                  <a:pt x="29" y="15"/>
                  <a:pt x="29" y="15"/>
                </a:cubicBezTo>
                <a:cubicBezTo>
                  <a:pt x="29" y="23"/>
                  <a:pt x="23" y="29"/>
                  <a:pt x="15" y="29"/>
                </a:cubicBezTo>
                <a:cubicBezTo>
                  <a:pt x="8" y="29"/>
                  <a:pt x="2" y="23"/>
                  <a:pt x="2" y="15"/>
                </a:cubicBezTo>
                <a:cubicBezTo>
                  <a:pt x="2" y="8"/>
                  <a:pt x="8" y="2"/>
                  <a:pt x="15" y="2"/>
                </a:cubicBezTo>
                <a:cubicBezTo>
                  <a:pt x="23" y="2"/>
                  <a:pt x="29" y="8"/>
                  <a:pt x="29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7"/>
                  <a:pt x="24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24"/>
                  <a:pt x="7" y="31"/>
                  <a:pt x="15" y="31"/>
                </a:cubicBezTo>
                <a:cubicBezTo>
                  <a:pt x="24" y="31"/>
                  <a:pt x="31" y="24"/>
                  <a:pt x="31" y="15"/>
                </a:cubicBezTo>
                <a:lnTo>
                  <a:pt x="3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2" name="Freeform 52"/>
          <p:cNvSpPr>
            <a:spLocks/>
          </p:cNvSpPr>
          <p:nvPr/>
        </p:nvSpPr>
        <p:spPr bwMode="auto">
          <a:xfrm rot="19115731">
            <a:off x="2804263" y="5547100"/>
            <a:ext cx="101600" cy="138113"/>
          </a:xfrm>
          <a:custGeom>
            <a:avLst/>
            <a:gdLst>
              <a:gd name="T0" fmla="*/ 22 w 23"/>
              <a:gd name="T1" fmla="*/ 15 h 31"/>
              <a:gd name="T2" fmla="*/ 21 w 23"/>
              <a:gd name="T3" fmla="*/ 15 h 31"/>
              <a:gd name="T4" fmla="*/ 18 w 23"/>
              <a:gd name="T5" fmla="*/ 25 h 31"/>
              <a:gd name="T6" fmla="*/ 11 w 23"/>
              <a:gd name="T7" fmla="*/ 29 h 31"/>
              <a:gd name="T8" fmla="*/ 4 w 23"/>
              <a:gd name="T9" fmla="*/ 25 h 31"/>
              <a:gd name="T10" fmla="*/ 1 w 23"/>
              <a:gd name="T11" fmla="*/ 15 h 31"/>
              <a:gd name="T12" fmla="*/ 4 w 23"/>
              <a:gd name="T13" fmla="*/ 6 h 31"/>
              <a:gd name="T14" fmla="*/ 11 w 23"/>
              <a:gd name="T15" fmla="*/ 2 h 31"/>
              <a:gd name="T16" fmla="*/ 18 w 23"/>
              <a:gd name="T17" fmla="*/ 6 h 31"/>
              <a:gd name="T18" fmla="*/ 21 w 23"/>
              <a:gd name="T19" fmla="*/ 15 h 31"/>
              <a:gd name="T20" fmla="*/ 22 w 23"/>
              <a:gd name="T21" fmla="*/ 15 h 31"/>
              <a:gd name="T22" fmla="*/ 23 w 23"/>
              <a:gd name="T23" fmla="*/ 15 h 31"/>
              <a:gd name="T24" fmla="*/ 20 w 23"/>
              <a:gd name="T25" fmla="*/ 5 h 31"/>
              <a:gd name="T26" fmla="*/ 11 w 23"/>
              <a:gd name="T27" fmla="*/ 0 h 31"/>
              <a:gd name="T28" fmla="*/ 3 w 23"/>
              <a:gd name="T29" fmla="*/ 5 h 31"/>
              <a:gd name="T30" fmla="*/ 0 w 23"/>
              <a:gd name="T31" fmla="*/ 15 h 31"/>
              <a:gd name="T32" fmla="*/ 3 w 23"/>
              <a:gd name="T33" fmla="*/ 26 h 31"/>
              <a:gd name="T34" fmla="*/ 11 w 23"/>
              <a:gd name="T35" fmla="*/ 31 h 31"/>
              <a:gd name="T36" fmla="*/ 20 w 23"/>
              <a:gd name="T37" fmla="*/ 26 h 31"/>
              <a:gd name="T38" fmla="*/ 23 w 23"/>
              <a:gd name="T39" fmla="*/ 15 h 31"/>
              <a:gd name="T40" fmla="*/ 22 w 23"/>
              <a:gd name="T41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" h="31">
                <a:moveTo>
                  <a:pt x="22" y="15"/>
                </a:moveTo>
                <a:cubicBezTo>
                  <a:pt x="21" y="15"/>
                  <a:pt x="21" y="15"/>
                  <a:pt x="21" y="15"/>
                </a:cubicBezTo>
                <a:cubicBezTo>
                  <a:pt x="21" y="19"/>
                  <a:pt x="20" y="23"/>
                  <a:pt x="18" y="25"/>
                </a:cubicBezTo>
                <a:cubicBezTo>
                  <a:pt x="16" y="28"/>
                  <a:pt x="14" y="29"/>
                  <a:pt x="11" y="29"/>
                </a:cubicBezTo>
                <a:cubicBezTo>
                  <a:pt x="9" y="29"/>
                  <a:pt x="6" y="28"/>
                  <a:pt x="4" y="25"/>
                </a:cubicBezTo>
                <a:cubicBezTo>
                  <a:pt x="3" y="23"/>
                  <a:pt x="1" y="19"/>
                  <a:pt x="1" y="15"/>
                </a:cubicBezTo>
                <a:cubicBezTo>
                  <a:pt x="1" y="12"/>
                  <a:pt x="3" y="8"/>
                  <a:pt x="4" y="6"/>
                </a:cubicBezTo>
                <a:cubicBezTo>
                  <a:pt x="6" y="3"/>
                  <a:pt x="9" y="2"/>
                  <a:pt x="11" y="2"/>
                </a:cubicBezTo>
                <a:cubicBezTo>
                  <a:pt x="14" y="2"/>
                  <a:pt x="16" y="3"/>
                  <a:pt x="18" y="6"/>
                </a:cubicBezTo>
                <a:cubicBezTo>
                  <a:pt x="20" y="8"/>
                  <a:pt x="21" y="12"/>
                  <a:pt x="21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1"/>
                  <a:pt x="22" y="7"/>
                  <a:pt x="20" y="5"/>
                </a:cubicBezTo>
                <a:cubicBezTo>
                  <a:pt x="18" y="2"/>
                  <a:pt x="15" y="0"/>
                  <a:pt x="11" y="0"/>
                </a:cubicBezTo>
                <a:cubicBezTo>
                  <a:pt x="8" y="0"/>
                  <a:pt x="5" y="2"/>
                  <a:pt x="3" y="5"/>
                </a:cubicBezTo>
                <a:cubicBezTo>
                  <a:pt x="1" y="7"/>
                  <a:pt x="0" y="11"/>
                  <a:pt x="0" y="15"/>
                </a:cubicBezTo>
                <a:cubicBezTo>
                  <a:pt x="0" y="20"/>
                  <a:pt x="1" y="23"/>
                  <a:pt x="3" y="26"/>
                </a:cubicBezTo>
                <a:cubicBezTo>
                  <a:pt x="5" y="29"/>
                  <a:pt x="8" y="31"/>
                  <a:pt x="11" y="31"/>
                </a:cubicBezTo>
                <a:cubicBezTo>
                  <a:pt x="15" y="31"/>
                  <a:pt x="18" y="29"/>
                  <a:pt x="20" y="26"/>
                </a:cubicBezTo>
                <a:cubicBezTo>
                  <a:pt x="22" y="23"/>
                  <a:pt x="23" y="20"/>
                  <a:pt x="23" y="15"/>
                </a:cubicBezTo>
                <a:lnTo>
                  <a:pt x="2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3" name="Freeform 53"/>
          <p:cNvSpPr>
            <a:spLocks/>
          </p:cNvSpPr>
          <p:nvPr/>
        </p:nvSpPr>
        <p:spPr bwMode="auto">
          <a:xfrm rot="19115731">
            <a:off x="2831250" y="5547100"/>
            <a:ext cx="47625" cy="138113"/>
          </a:xfrm>
          <a:custGeom>
            <a:avLst/>
            <a:gdLst>
              <a:gd name="T0" fmla="*/ 10 w 11"/>
              <a:gd name="T1" fmla="*/ 15 h 31"/>
              <a:gd name="T2" fmla="*/ 9 w 11"/>
              <a:gd name="T3" fmla="*/ 15 h 31"/>
              <a:gd name="T4" fmla="*/ 8 w 11"/>
              <a:gd name="T5" fmla="*/ 25 h 31"/>
              <a:gd name="T6" fmla="*/ 7 w 11"/>
              <a:gd name="T7" fmla="*/ 28 h 31"/>
              <a:gd name="T8" fmla="*/ 5 w 11"/>
              <a:gd name="T9" fmla="*/ 29 h 31"/>
              <a:gd name="T10" fmla="*/ 4 w 11"/>
              <a:gd name="T11" fmla="*/ 28 h 31"/>
              <a:gd name="T12" fmla="*/ 1 w 11"/>
              <a:gd name="T13" fmla="*/ 15 h 31"/>
              <a:gd name="T14" fmla="*/ 3 w 11"/>
              <a:gd name="T15" fmla="*/ 5 h 31"/>
              <a:gd name="T16" fmla="*/ 4 w 11"/>
              <a:gd name="T17" fmla="*/ 3 h 31"/>
              <a:gd name="T18" fmla="*/ 5 w 11"/>
              <a:gd name="T19" fmla="*/ 2 h 31"/>
              <a:gd name="T20" fmla="*/ 7 w 11"/>
              <a:gd name="T21" fmla="*/ 3 h 31"/>
              <a:gd name="T22" fmla="*/ 9 w 11"/>
              <a:gd name="T23" fmla="*/ 15 h 31"/>
              <a:gd name="T24" fmla="*/ 10 w 11"/>
              <a:gd name="T25" fmla="*/ 15 h 31"/>
              <a:gd name="T26" fmla="*/ 11 w 11"/>
              <a:gd name="T27" fmla="*/ 15 h 31"/>
              <a:gd name="T28" fmla="*/ 10 w 11"/>
              <a:gd name="T29" fmla="*/ 5 h 31"/>
              <a:gd name="T30" fmla="*/ 8 w 11"/>
              <a:gd name="T31" fmla="*/ 1 h 31"/>
              <a:gd name="T32" fmla="*/ 5 w 11"/>
              <a:gd name="T33" fmla="*/ 0 h 31"/>
              <a:gd name="T34" fmla="*/ 3 w 11"/>
              <a:gd name="T35" fmla="*/ 1 h 31"/>
              <a:gd name="T36" fmla="*/ 0 w 11"/>
              <a:gd name="T37" fmla="*/ 15 h 31"/>
              <a:gd name="T38" fmla="*/ 1 w 11"/>
              <a:gd name="T39" fmla="*/ 26 h 31"/>
              <a:gd name="T40" fmla="*/ 3 w 11"/>
              <a:gd name="T41" fmla="*/ 29 h 31"/>
              <a:gd name="T42" fmla="*/ 5 w 11"/>
              <a:gd name="T43" fmla="*/ 31 h 31"/>
              <a:gd name="T44" fmla="*/ 8 w 11"/>
              <a:gd name="T45" fmla="*/ 29 h 31"/>
              <a:gd name="T46" fmla="*/ 11 w 11"/>
              <a:gd name="T47" fmla="*/ 15 h 31"/>
              <a:gd name="T48" fmla="*/ 10 w 11"/>
              <a:gd name="T49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" h="31">
                <a:moveTo>
                  <a:pt x="10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9"/>
                  <a:pt x="9" y="23"/>
                  <a:pt x="8" y="25"/>
                </a:cubicBezTo>
                <a:cubicBezTo>
                  <a:pt x="8" y="27"/>
                  <a:pt x="7" y="28"/>
                  <a:pt x="7" y="28"/>
                </a:cubicBezTo>
                <a:cubicBezTo>
                  <a:pt x="6" y="29"/>
                  <a:pt x="6" y="29"/>
                  <a:pt x="5" y="29"/>
                </a:cubicBezTo>
                <a:cubicBezTo>
                  <a:pt x="5" y="29"/>
                  <a:pt x="5" y="29"/>
                  <a:pt x="4" y="28"/>
                </a:cubicBezTo>
                <a:cubicBezTo>
                  <a:pt x="3" y="26"/>
                  <a:pt x="1" y="21"/>
                  <a:pt x="1" y="15"/>
                </a:cubicBezTo>
                <a:cubicBezTo>
                  <a:pt x="1" y="12"/>
                  <a:pt x="2" y="8"/>
                  <a:pt x="3" y="5"/>
                </a:cubicBezTo>
                <a:cubicBezTo>
                  <a:pt x="3" y="4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7" y="3"/>
                </a:cubicBezTo>
                <a:cubicBezTo>
                  <a:pt x="8" y="4"/>
                  <a:pt x="9" y="10"/>
                  <a:pt x="9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1"/>
                  <a:pt x="11" y="8"/>
                  <a:pt x="10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ubicBezTo>
                  <a:pt x="4" y="0"/>
                  <a:pt x="3" y="1"/>
                  <a:pt x="3" y="1"/>
                </a:cubicBezTo>
                <a:cubicBezTo>
                  <a:pt x="1" y="4"/>
                  <a:pt x="0" y="9"/>
                  <a:pt x="0" y="15"/>
                </a:cubicBezTo>
                <a:cubicBezTo>
                  <a:pt x="0" y="20"/>
                  <a:pt x="0" y="23"/>
                  <a:pt x="1" y="26"/>
                </a:cubicBezTo>
                <a:cubicBezTo>
                  <a:pt x="2" y="27"/>
                  <a:pt x="2" y="29"/>
                  <a:pt x="3" y="29"/>
                </a:cubicBezTo>
                <a:cubicBezTo>
                  <a:pt x="3" y="30"/>
                  <a:pt x="4" y="31"/>
                  <a:pt x="5" y="31"/>
                </a:cubicBezTo>
                <a:cubicBezTo>
                  <a:pt x="6" y="31"/>
                  <a:pt x="7" y="30"/>
                  <a:pt x="8" y="29"/>
                </a:cubicBezTo>
                <a:cubicBezTo>
                  <a:pt x="10" y="27"/>
                  <a:pt x="11" y="22"/>
                  <a:pt x="11" y="15"/>
                </a:cubicBezTo>
                <a:lnTo>
                  <a:pt x="10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4" name="Freeform 54"/>
          <p:cNvSpPr>
            <a:spLocks/>
          </p:cNvSpPr>
          <p:nvPr/>
        </p:nvSpPr>
        <p:spPr bwMode="auto">
          <a:xfrm rot="19115731">
            <a:off x="2785225" y="5569920"/>
            <a:ext cx="136525" cy="88900"/>
          </a:xfrm>
          <a:custGeom>
            <a:avLst/>
            <a:gdLst>
              <a:gd name="T0" fmla="*/ 15 w 31"/>
              <a:gd name="T1" fmla="*/ 19 h 20"/>
              <a:gd name="T2" fmla="*/ 15 w 31"/>
              <a:gd name="T3" fmla="*/ 18 h 20"/>
              <a:gd name="T4" fmla="*/ 6 w 31"/>
              <a:gd name="T5" fmla="*/ 16 h 20"/>
              <a:gd name="T6" fmla="*/ 2 w 31"/>
              <a:gd name="T7" fmla="*/ 10 h 20"/>
              <a:gd name="T8" fmla="*/ 6 w 31"/>
              <a:gd name="T9" fmla="*/ 4 h 20"/>
              <a:gd name="T10" fmla="*/ 15 w 31"/>
              <a:gd name="T11" fmla="*/ 2 h 20"/>
              <a:gd name="T12" fmla="*/ 25 w 31"/>
              <a:gd name="T13" fmla="*/ 4 h 20"/>
              <a:gd name="T14" fmla="*/ 29 w 31"/>
              <a:gd name="T15" fmla="*/ 10 h 20"/>
              <a:gd name="T16" fmla="*/ 25 w 31"/>
              <a:gd name="T17" fmla="*/ 16 h 20"/>
              <a:gd name="T18" fmla="*/ 15 w 31"/>
              <a:gd name="T19" fmla="*/ 18 h 20"/>
              <a:gd name="T20" fmla="*/ 15 w 31"/>
              <a:gd name="T21" fmla="*/ 19 h 20"/>
              <a:gd name="T22" fmla="*/ 15 w 31"/>
              <a:gd name="T23" fmla="*/ 20 h 20"/>
              <a:gd name="T24" fmla="*/ 26 w 31"/>
              <a:gd name="T25" fmla="*/ 17 h 20"/>
              <a:gd name="T26" fmla="*/ 31 w 31"/>
              <a:gd name="T27" fmla="*/ 10 h 20"/>
              <a:gd name="T28" fmla="*/ 26 w 31"/>
              <a:gd name="T29" fmla="*/ 3 h 20"/>
              <a:gd name="T30" fmla="*/ 15 w 31"/>
              <a:gd name="T31" fmla="*/ 0 h 20"/>
              <a:gd name="T32" fmla="*/ 5 w 31"/>
              <a:gd name="T33" fmla="*/ 3 h 20"/>
              <a:gd name="T34" fmla="*/ 0 w 31"/>
              <a:gd name="T35" fmla="*/ 10 h 20"/>
              <a:gd name="T36" fmla="*/ 5 w 31"/>
              <a:gd name="T37" fmla="*/ 17 h 20"/>
              <a:gd name="T38" fmla="*/ 15 w 31"/>
              <a:gd name="T39" fmla="*/ 20 h 20"/>
              <a:gd name="T40" fmla="*/ 15 w 31"/>
              <a:gd name="T41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" h="20">
                <a:moveTo>
                  <a:pt x="15" y="19"/>
                </a:moveTo>
                <a:cubicBezTo>
                  <a:pt x="15" y="18"/>
                  <a:pt x="15" y="18"/>
                  <a:pt x="15" y="18"/>
                </a:cubicBezTo>
                <a:cubicBezTo>
                  <a:pt x="11" y="18"/>
                  <a:pt x="8" y="17"/>
                  <a:pt x="6" y="16"/>
                </a:cubicBezTo>
                <a:cubicBezTo>
                  <a:pt x="3" y="14"/>
                  <a:pt x="2" y="12"/>
                  <a:pt x="2" y="10"/>
                </a:cubicBezTo>
                <a:cubicBezTo>
                  <a:pt x="2" y="8"/>
                  <a:pt x="3" y="6"/>
                  <a:pt x="6" y="4"/>
                </a:cubicBezTo>
                <a:cubicBezTo>
                  <a:pt x="8" y="3"/>
                  <a:pt x="11" y="2"/>
                  <a:pt x="15" y="2"/>
                </a:cubicBezTo>
                <a:cubicBezTo>
                  <a:pt x="19" y="2"/>
                  <a:pt x="23" y="3"/>
                  <a:pt x="25" y="4"/>
                </a:cubicBezTo>
                <a:cubicBezTo>
                  <a:pt x="28" y="6"/>
                  <a:pt x="29" y="8"/>
                  <a:pt x="29" y="10"/>
                </a:cubicBezTo>
                <a:cubicBezTo>
                  <a:pt x="29" y="12"/>
                  <a:pt x="28" y="14"/>
                  <a:pt x="25" y="16"/>
                </a:cubicBezTo>
                <a:cubicBezTo>
                  <a:pt x="23" y="17"/>
                  <a:pt x="19" y="18"/>
                  <a:pt x="15" y="18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20"/>
                  <a:pt x="15" y="20"/>
                  <a:pt x="15" y="20"/>
                </a:cubicBezTo>
                <a:cubicBezTo>
                  <a:pt x="20" y="20"/>
                  <a:pt x="23" y="19"/>
                  <a:pt x="26" y="17"/>
                </a:cubicBezTo>
                <a:cubicBezTo>
                  <a:pt x="29" y="16"/>
                  <a:pt x="31" y="13"/>
                  <a:pt x="31" y="10"/>
                </a:cubicBezTo>
                <a:cubicBezTo>
                  <a:pt x="31" y="7"/>
                  <a:pt x="29" y="4"/>
                  <a:pt x="26" y="3"/>
                </a:cubicBezTo>
                <a:cubicBezTo>
                  <a:pt x="23" y="1"/>
                  <a:pt x="20" y="0"/>
                  <a:pt x="15" y="0"/>
                </a:cubicBezTo>
                <a:cubicBezTo>
                  <a:pt x="11" y="0"/>
                  <a:pt x="7" y="1"/>
                  <a:pt x="5" y="3"/>
                </a:cubicBezTo>
                <a:cubicBezTo>
                  <a:pt x="2" y="4"/>
                  <a:pt x="0" y="7"/>
                  <a:pt x="0" y="10"/>
                </a:cubicBezTo>
                <a:cubicBezTo>
                  <a:pt x="0" y="13"/>
                  <a:pt x="2" y="16"/>
                  <a:pt x="5" y="17"/>
                </a:cubicBezTo>
                <a:cubicBezTo>
                  <a:pt x="7" y="19"/>
                  <a:pt x="11" y="20"/>
                  <a:pt x="15" y="20"/>
                </a:cubicBezTo>
                <a:lnTo>
                  <a:pt x="15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58" name="Freeform 55"/>
          <p:cNvSpPr>
            <a:spLocks/>
          </p:cNvSpPr>
          <p:nvPr/>
        </p:nvSpPr>
        <p:spPr bwMode="auto">
          <a:xfrm rot="19115731">
            <a:off x="2785225" y="5596908"/>
            <a:ext cx="136525" cy="34925"/>
          </a:xfrm>
          <a:custGeom>
            <a:avLst/>
            <a:gdLst>
              <a:gd name="T0" fmla="*/ 15 w 31"/>
              <a:gd name="T1" fmla="*/ 7 h 8"/>
              <a:gd name="T2" fmla="*/ 15 w 31"/>
              <a:gd name="T3" fmla="*/ 7 h 8"/>
              <a:gd name="T4" fmla="*/ 5 w 31"/>
              <a:gd name="T5" fmla="*/ 6 h 8"/>
              <a:gd name="T6" fmla="*/ 2 w 31"/>
              <a:gd name="T7" fmla="*/ 5 h 8"/>
              <a:gd name="T8" fmla="*/ 2 w 31"/>
              <a:gd name="T9" fmla="*/ 4 h 8"/>
              <a:gd name="T10" fmla="*/ 2 w 31"/>
              <a:gd name="T11" fmla="*/ 4 h 8"/>
              <a:gd name="T12" fmla="*/ 2 w 31"/>
              <a:gd name="T13" fmla="*/ 4 h 8"/>
              <a:gd name="T14" fmla="*/ 2 w 31"/>
              <a:gd name="T15" fmla="*/ 4 h 8"/>
              <a:gd name="T16" fmla="*/ 2 w 31"/>
              <a:gd name="T17" fmla="*/ 4 h 8"/>
              <a:gd name="T18" fmla="*/ 2 w 31"/>
              <a:gd name="T19" fmla="*/ 4 h 8"/>
              <a:gd name="T20" fmla="*/ 2 w 31"/>
              <a:gd name="T21" fmla="*/ 4 h 8"/>
              <a:gd name="T22" fmla="*/ 2 w 31"/>
              <a:gd name="T23" fmla="*/ 4 h 8"/>
              <a:gd name="T24" fmla="*/ 2 w 31"/>
              <a:gd name="T25" fmla="*/ 4 h 8"/>
              <a:gd name="T26" fmla="*/ 2 w 31"/>
              <a:gd name="T27" fmla="*/ 4 h 8"/>
              <a:gd name="T28" fmla="*/ 2 w 31"/>
              <a:gd name="T29" fmla="*/ 4 h 8"/>
              <a:gd name="T30" fmla="*/ 2 w 31"/>
              <a:gd name="T31" fmla="*/ 4 h 8"/>
              <a:gd name="T32" fmla="*/ 3 w 31"/>
              <a:gd name="T33" fmla="*/ 3 h 8"/>
              <a:gd name="T34" fmla="*/ 15 w 31"/>
              <a:gd name="T35" fmla="*/ 2 h 8"/>
              <a:gd name="T36" fmla="*/ 25 w 31"/>
              <a:gd name="T37" fmla="*/ 2 h 8"/>
              <a:gd name="T38" fmla="*/ 28 w 31"/>
              <a:gd name="T39" fmla="*/ 3 h 8"/>
              <a:gd name="T40" fmla="*/ 29 w 31"/>
              <a:gd name="T41" fmla="*/ 4 h 8"/>
              <a:gd name="T42" fmla="*/ 29 w 31"/>
              <a:gd name="T43" fmla="*/ 4 h 8"/>
              <a:gd name="T44" fmla="*/ 29 w 31"/>
              <a:gd name="T45" fmla="*/ 4 h 8"/>
              <a:gd name="T46" fmla="*/ 29 w 31"/>
              <a:gd name="T47" fmla="*/ 4 h 8"/>
              <a:gd name="T48" fmla="*/ 29 w 31"/>
              <a:gd name="T49" fmla="*/ 4 h 8"/>
              <a:gd name="T50" fmla="*/ 29 w 31"/>
              <a:gd name="T51" fmla="*/ 4 h 8"/>
              <a:gd name="T52" fmla="*/ 29 w 31"/>
              <a:gd name="T53" fmla="*/ 4 h 8"/>
              <a:gd name="T54" fmla="*/ 29 w 31"/>
              <a:gd name="T55" fmla="*/ 4 h 8"/>
              <a:gd name="T56" fmla="*/ 29 w 31"/>
              <a:gd name="T57" fmla="*/ 4 h 8"/>
              <a:gd name="T58" fmla="*/ 29 w 31"/>
              <a:gd name="T59" fmla="*/ 4 h 8"/>
              <a:gd name="T60" fmla="*/ 29 w 31"/>
              <a:gd name="T61" fmla="*/ 4 h 8"/>
              <a:gd name="T62" fmla="*/ 29 w 31"/>
              <a:gd name="T63" fmla="*/ 4 h 8"/>
              <a:gd name="T64" fmla="*/ 28 w 31"/>
              <a:gd name="T65" fmla="*/ 5 h 8"/>
              <a:gd name="T66" fmla="*/ 15 w 31"/>
              <a:gd name="T67" fmla="*/ 7 h 8"/>
              <a:gd name="T68" fmla="*/ 15 w 31"/>
              <a:gd name="T69" fmla="*/ 7 h 8"/>
              <a:gd name="T70" fmla="*/ 15 w 31"/>
              <a:gd name="T71" fmla="*/ 8 h 8"/>
              <a:gd name="T72" fmla="*/ 26 w 31"/>
              <a:gd name="T73" fmla="*/ 7 h 8"/>
              <a:gd name="T74" fmla="*/ 29 w 31"/>
              <a:gd name="T75" fmla="*/ 6 h 8"/>
              <a:gd name="T76" fmla="*/ 30 w 31"/>
              <a:gd name="T77" fmla="*/ 5 h 8"/>
              <a:gd name="T78" fmla="*/ 31 w 31"/>
              <a:gd name="T79" fmla="*/ 4 h 8"/>
              <a:gd name="T80" fmla="*/ 30 w 31"/>
              <a:gd name="T81" fmla="*/ 3 h 8"/>
              <a:gd name="T82" fmla="*/ 25 w 31"/>
              <a:gd name="T83" fmla="*/ 1 h 8"/>
              <a:gd name="T84" fmla="*/ 15 w 31"/>
              <a:gd name="T85" fmla="*/ 0 h 8"/>
              <a:gd name="T86" fmla="*/ 5 w 31"/>
              <a:gd name="T87" fmla="*/ 1 h 8"/>
              <a:gd name="T88" fmla="*/ 2 w 31"/>
              <a:gd name="T89" fmla="*/ 2 h 8"/>
              <a:gd name="T90" fmla="*/ 0 w 31"/>
              <a:gd name="T91" fmla="*/ 3 h 8"/>
              <a:gd name="T92" fmla="*/ 0 w 31"/>
              <a:gd name="T93" fmla="*/ 4 h 8"/>
              <a:gd name="T94" fmla="*/ 0 w 31"/>
              <a:gd name="T95" fmla="*/ 5 h 8"/>
              <a:gd name="T96" fmla="*/ 6 w 31"/>
              <a:gd name="T97" fmla="*/ 8 h 8"/>
              <a:gd name="T98" fmla="*/ 15 w 31"/>
              <a:gd name="T99" fmla="*/ 8 h 8"/>
              <a:gd name="T100" fmla="*/ 15 w 31"/>
              <a:gd name="T10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" h="8">
                <a:moveTo>
                  <a:pt x="15" y="7"/>
                </a:moveTo>
                <a:cubicBezTo>
                  <a:pt x="15" y="7"/>
                  <a:pt x="15" y="7"/>
                  <a:pt x="15" y="7"/>
                </a:cubicBezTo>
                <a:cubicBezTo>
                  <a:pt x="11" y="7"/>
                  <a:pt x="8" y="6"/>
                  <a:pt x="5" y="6"/>
                </a:cubicBezTo>
                <a:cubicBezTo>
                  <a:pt x="4" y="5"/>
                  <a:pt x="3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3"/>
                </a:cubicBezTo>
                <a:cubicBezTo>
                  <a:pt x="5" y="2"/>
                  <a:pt x="10" y="2"/>
                  <a:pt x="15" y="2"/>
                </a:cubicBezTo>
                <a:cubicBezTo>
                  <a:pt x="19" y="2"/>
                  <a:pt x="23" y="2"/>
                  <a:pt x="25" y="2"/>
                </a:cubicBezTo>
                <a:cubicBezTo>
                  <a:pt x="27" y="3"/>
                  <a:pt x="28" y="3"/>
                  <a:pt x="28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8" y="5"/>
                </a:cubicBezTo>
                <a:cubicBezTo>
                  <a:pt x="26" y="6"/>
                  <a:pt x="21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9" y="8"/>
                  <a:pt x="23" y="8"/>
                  <a:pt x="26" y="7"/>
                </a:cubicBezTo>
                <a:cubicBezTo>
                  <a:pt x="27" y="7"/>
                  <a:pt x="28" y="7"/>
                  <a:pt x="29" y="6"/>
                </a:cubicBezTo>
                <a:cubicBezTo>
                  <a:pt x="30" y="6"/>
                  <a:pt x="30" y="6"/>
                  <a:pt x="30" y="5"/>
                </a:cubicBezTo>
                <a:cubicBezTo>
                  <a:pt x="31" y="5"/>
                  <a:pt x="31" y="5"/>
                  <a:pt x="31" y="4"/>
                </a:cubicBezTo>
                <a:cubicBezTo>
                  <a:pt x="31" y="4"/>
                  <a:pt x="31" y="3"/>
                  <a:pt x="30" y="3"/>
                </a:cubicBezTo>
                <a:cubicBezTo>
                  <a:pt x="29" y="2"/>
                  <a:pt x="27" y="1"/>
                  <a:pt x="25" y="1"/>
                </a:cubicBezTo>
                <a:cubicBezTo>
                  <a:pt x="22" y="0"/>
                  <a:pt x="19" y="0"/>
                  <a:pt x="15" y="0"/>
                </a:cubicBezTo>
                <a:cubicBezTo>
                  <a:pt x="11" y="0"/>
                  <a:pt x="8" y="0"/>
                  <a:pt x="5" y="1"/>
                </a:cubicBezTo>
                <a:cubicBezTo>
                  <a:pt x="3" y="1"/>
                  <a:pt x="2" y="1"/>
                  <a:pt x="2" y="2"/>
                </a:cubicBezTo>
                <a:cubicBezTo>
                  <a:pt x="1" y="2"/>
                  <a:pt x="1" y="2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3" y="7"/>
                  <a:pt x="6" y="8"/>
                </a:cubicBezTo>
                <a:cubicBezTo>
                  <a:pt x="9" y="8"/>
                  <a:pt x="12" y="8"/>
                  <a:pt x="15" y="8"/>
                </a:cubicBezTo>
                <a:lnTo>
                  <a:pt x="15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pic>
        <p:nvPicPr>
          <p:cNvPr id="2104" name="Picture 56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19115731">
            <a:off x="3056298" y="5314375"/>
            <a:ext cx="157162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>
            <a:extLst>
              <a:ext uri="{FF2B5EF4-FFF2-40B4-BE49-F238E27FC236}">
                <a16:creationId xmlns:a16="http://schemas.microsoft.com/office/drawing/2014/main" id="{93D79E5E-B1EE-7EE6-6F59-7919F25887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30775" y="4864100"/>
            <a:ext cx="1973263" cy="2116138"/>
            <a:chOff x="3106" y="3064"/>
            <a:chExt cx="1243" cy="1333"/>
          </a:xfrm>
        </p:grpSpPr>
        <p:sp>
          <p:nvSpPr>
            <p:cNvPr id="2055" name="Freeform 5">
              <a:extLst>
                <a:ext uri="{FF2B5EF4-FFF2-40B4-BE49-F238E27FC236}">
                  <a16:creationId xmlns:a16="http://schemas.microsoft.com/office/drawing/2014/main" id="{B4CCDB9C-E563-3990-C1C4-D132053C8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83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5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5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3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56" name="Freeform 6">
              <a:extLst>
                <a:ext uri="{FF2B5EF4-FFF2-40B4-BE49-F238E27FC236}">
                  <a16:creationId xmlns:a16="http://schemas.microsoft.com/office/drawing/2014/main" id="{0388D698-B99D-C234-B02D-C9B2E38C0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85"/>
              <a:ext cx="681" cy="84"/>
            </a:xfrm>
            <a:custGeom>
              <a:avLst/>
              <a:gdLst>
                <a:gd name="T0" fmla="*/ 323 w 410"/>
                <a:gd name="T1" fmla="*/ 51 h 51"/>
                <a:gd name="T2" fmla="*/ 206 w 410"/>
                <a:gd name="T3" fmla="*/ 48 h 51"/>
                <a:gd name="T4" fmla="*/ 89 w 410"/>
                <a:gd name="T5" fmla="*/ 44 h 51"/>
                <a:gd name="T6" fmla="*/ 2 w 410"/>
                <a:gd name="T7" fmla="*/ 48 h 51"/>
                <a:gd name="T8" fmla="*/ 0 w 410"/>
                <a:gd name="T9" fmla="*/ 48 h 51"/>
                <a:gd name="T10" fmla="*/ 1 w 410"/>
                <a:gd name="T11" fmla="*/ 46 h 51"/>
                <a:gd name="T12" fmla="*/ 13 w 410"/>
                <a:gd name="T13" fmla="*/ 4 h 51"/>
                <a:gd name="T14" fmla="*/ 13 w 410"/>
                <a:gd name="T15" fmla="*/ 3 h 51"/>
                <a:gd name="T16" fmla="*/ 14 w 410"/>
                <a:gd name="T17" fmla="*/ 3 h 51"/>
                <a:gd name="T18" fmla="*/ 93 w 410"/>
                <a:gd name="T19" fmla="*/ 0 h 51"/>
                <a:gd name="T20" fmla="*/ 206 w 410"/>
                <a:gd name="T21" fmla="*/ 3 h 51"/>
                <a:gd name="T22" fmla="*/ 317 w 410"/>
                <a:gd name="T23" fmla="*/ 7 h 51"/>
                <a:gd name="T24" fmla="*/ 394 w 410"/>
                <a:gd name="T25" fmla="*/ 3 h 51"/>
                <a:gd name="T26" fmla="*/ 395 w 410"/>
                <a:gd name="T27" fmla="*/ 3 h 51"/>
                <a:gd name="T28" fmla="*/ 396 w 410"/>
                <a:gd name="T29" fmla="*/ 5 h 51"/>
                <a:gd name="T30" fmla="*/ 409 w 410"/>
                <a:gd name="T31" fmla="*/ 45 h 51"/>
                <a:gd name="T32" fmla="*/ 410 w 410"/>
                <a:gd name="T33" fmla="*/ 47 h 51"/>
                <a:gd name="T34" fmla="*/ 408 w 410"/>
                <a:gd name="T35" fmla="*/ 48 h 51"/>
                <a:gd name="T36" fmla="*/ 323 w 410"/>
                <a:gd name="T37" fmla="*/ 51 h 51"/>
                <a:gd name="T38" fmla="*/ 89 w 410"/>
                <a:gd name="T39" fmla="*/ 41 h 51"/>
                <a:gd name="T40" fmla="*/ 207 w 410"/>
                <a:gd name="T41" fmla="*/ 44 h 51"/>
                <a:gd name="T42" fmla="*/ 323 w 410"/>
                <a:gd name="T43" fmla="*/ 48 h 51"/>
                <a:gd name="T44" fmla="*/ 406 w 410"/>
                <a:gd name="T45" fmla="*/ 45 h 51"/>
                <a:gd name="T46" fmla="*/ 393 w 410"/>
                <a:gd name="T47" fmla="*/ 7 h 51"/>
                <a:gd name="T48" fmla="*/ 317 w 410"/>
                <a:gd name="T49" fmla="*/ 10 h 51"/>
                <a:gd name="T50" fmla="*/ 206 w 410"/>
                <a:gd name="T51" fmla="*/ 6 h 51"/>
                <a:gd name="T52" fmla="*/ 93 w 410"/>
                <a:gd name="T53" fmla="*/ 3 h 51"/>
                <a:gd name="T54" fmla="*/ 16 w 410"/>
                <a:gd name="T55" fmla="*/ 6 h 51"/>
                <a:gd name="T56" fmla="*/ 4 w 410"/>
                <a:gd name="T57" fmla="*/ 44 h 51"/>
                <a:gd name="T58" fmla="*/ 89 w 410"/>
                <a:gd name="T59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284" y="51"/>
                    <a:pt x="245" y="49"/>
                    <a:pt x="206" y="48"/>
                  </a:cubicBezTo>
                  <a:cubicBezTo>
                    <a:pt x="168" y="46"/>
                    <a:pt x="128" y="44"/>
                    <a:pt x="89" y="44"/>
                  </a:cubicBezTo>
                  <a:cubicBezTo>
                    <a:pt x="57" y="44"/>
                    <a:pt x="29" y="45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1"/>
                    <a:pt x="206" y="3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3"/>
                  </a:cubicBezTo>
                  <a:cubicBezTo>
                    <a:pt x="395" y="3"/>
                    <a:pt x="395" y="3"/>
                    <a:pt x="395" y="3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8"/>
                    <a:pt x="405" y="32"/>
                    <a:pt x="409" y="45"/>
                  </a:cubicBezTo>
                  <a:cubicBezTo>
                    <a:pt x="410" y="47"/>
                    <a:pt x="410" y="47"/>
                    <a:pt x="410" y="47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4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19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8"/>
                    <a:pt x="206" y="6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1"/>
                    <a:pt x="4" y="44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57" name="Freeform 7">
              <a:extLst>
                <a:ext uri="{FF2B5EF4-FFF2-40B4-BE49-F238E27FC236}">
                  <a16:creationId xmlns:a16="http://schemas.microsoft.com/office/drawing/2014/main" id="{27F8DD45-D8E7-1586-C32F-25862233C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75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4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59" name="Freeform 8">
              <a:extLst>
                <a:ext uri="{FF2B5EF4-FFF2-40B4-BE49-F238E27FC236}">
                  <a16:creationId xmlns:a16="http://schemas.microsoft.com/office/drawing/2014/main" id="{5665A3BF-DF69-95B2-A79C-41F51F920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76"/>
              <a:ext cx="681" cy="85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4 h 51"/>
                <a:gd name="T8" fmla="*/ 2 w 410"/>
                <a:gd name="T9" fmla="*/ 48 h 51"/>
                <a:gd name="T10" fmla="*/ 0 w 410"/>
                <a:gd name="T11" fmla="*/ 48 h 51"/>
                <a:gd name="T12" fmla="*/ 1 w 410"/>
                <a:gd name="T13" fmla="*/ 46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3 h 51"/>
                <a:gd name="T24" fmla="*/ 317 w 410"/>
                <a:gd name="T25" fmla="*/ 7 h 51"/>
                <a:gd name="T26" fmla="*/ 394 w 410"/>
                <a:gd name="T27" fmla="*/ 4 h 51"/>
                <a:gd name="T28" fmla="*/ 395 w 410"/>
                <a:gd name="T29" fmla="*/ 4 h 51"/>
                <a:gd name="T30" fmla="*/ 396 w 410"/>
                <a:gd name="T31" fmla="*/ 5 h 51"/>
                <a:gd name="T32" fmla="*/ 409 w 410"/>
                <a:gd name="T33" fmla="*/ 46 h 51"/>
                <a:gd name="T34" fmla="*/ 410 w 410"/>
                <a:gd name="T35" fmla="*/ 48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5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5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7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4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49"/>
                    <a:pt x="206" y="48"/>
                  </a:cubicBezTo>
                  <a:cubicBezTo>
                    <a:pt x="168" y="46"/>
                    <a:pt x="128" y="44"/>
                    <a:pt x="89" y="44"/>
                  </a:cubicBezTo>
                  <a:cubicBezTo>
                    <a:pt x="57" y="44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5" y="0"/>
                    <a:pt x="93" y="0"/>
                  </a:cubicBezTo>
                  <a:cubicBezTo>
                    <a:pt x="131" y="0"/>
                    <a:pt x="169" y="2"/>
                    <a:pt x="206" y="3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8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5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20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8"/>
                    <a:pt x="206" y="7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2"/>
                    <a:pt x="4" y="44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0" name="Freeform 9">
              <a:extLst>
                <a:ext uri="{FF2B5EF4-FFF2-40B4-BE49-F238E27FC236}">
                  <a16:creationId xmlns:a16="http://schemas.microsoft.com/office/drawing/2014/main" id="{68092147-FC2A-FFF3-E760-0A69F56A9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66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4"/>
                    <a:pt x="0" y="47"/>
                  </a:cubicBezTo>
                  <a:cubicBezTo>
                    <a:pt x="68" y="42"/>
                    <a:pt x="136" y="45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4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2" name="Freeform 10">
              <a:extLst>
                <a:ext uri="{FF2B5EF4-FFF2-40B4-BE49-F238E27FC236}">
                  <a16:creationId xmlns:a16="http://schemas.microsoft.com/office/drawing/2014/main" id="{A8AC6143-FF4A-AB70-2D90-9D9F2581B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68"/>
              <a:ext cx="681" cy="85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5 h 51"/>
                <a:gd name="T8" fmla="*/ 2 w 410"/>
                <a:gd name="T9" fmla="*/ 48 h 51"/>
                <a:gd name="T10" fmla="*/ 0 w 410"/>
                <a:gd name="T11" fmla="*/ 48 h 51"/>
                <a:gd name="T12" fmla="*/ 1 w 410"/>
                <a:gd name="T13" fmla="*/ 46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4 h 51"/>
                <a:gd name="T24" fmla="*/ 317 w 410"/>
                <a:gd name="T25" fmla="*/ 7 h 51"/>
                <a:gd name="T26" fmla="*/ 394 w 410"/>
                <a:gd name="T27" fmla="*/ 4 h 51"/>
                <a:gd name="T28" fmla="*/ 395 w 410"/>
                <a:gd name="T29" fmla="*/ 4 h 51"/>
                <a:gd name="T30" fmla="*/ 396 w 410"/>
                <a:gd name="T31" fmla="*/ 5 h 51"/>
                <a:gd name="T32" fmla="*/ 409 w 410"/>
                <a:gd name="T33" fmla="*/ 46 h 51"/>
                <a:gd name="T34" fmla="*/ 410 w 410"/>
                <a:gd name="T35" fmla="*/ 48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5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5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7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5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50"/>
                    <a:pt x="206" y="48"/>
                  </a:cubicBezTo>
                  <a:cubicBezTo>
                    <a:pt x="168" y="46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2"/>
                    <a:pt x="206" y="4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9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5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20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9"/>
                    <a:pt x="206" y="7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2"/>
                    <a:pt x="4" y="45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3" name="Freeform 11">
              <a:extLst>
                <a:ext uri="{FF2B5EF4-FFF2-40B4-BE49-F238E27FC236}">
                  <a16:creationId xmlns:a16="http://schemas.microsoft.com/office/drawing/2014/main" id="{1B7FD25B-FAEF-DF56-60EA-6A11A568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58"/>
              <a:ext cx="674" cy="88"/>
            </a:xfrm>
            <a:custGeom>
              <a:avLst/>
              <a:gdLst>
                <a:gd name="T0" fmla="*/ 392 w 406"/>
                <a:gd name="T1" fmla="*/ 7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8 h 53"/>
                <a:gd name="T8" fmla="*/ 204 w 406"/>
                <a:gd name="T9" fmla="*/ 48 h 53"/>
                <a:gd name="T10" fmla="*/ 406 w 406"/>
                <a:gd name="T11" fmla="*/ 48 h 53"/>
                <a:gd name="T12" fmla="*/ 392 w 406"/>
                <a:gd name="T1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7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4"/>
                    <a:pt x="0" y="48"/>
                  </a:cubicBezTo>
                  <a:cubicBezTo>
                    <a:pt x="68" y="42"/>
                    <a:pt x="136" y="45"/>
                    <a:pt x="204" y="48"/>
                  </a:cubicBezTo>
                  <a:cubicBezTo>
                    <a:pt x="272" y="50"/>
                    <a:pt x="339" y="53"/>
                    <a:pt x="406" y="48"/>
                  </a:cubicBezTo>
                  <a:cubicBezTo>
                    <a:pt x="401" y="34"/>
                    <a:pt x="397" y="20"/>
                    <a:pt x="392" y="7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4" name="Freeform 12">
              <a:extLst>
                <a:ext uri="{FF2B5EF4-FFF2-40B4-BE49-F238E27FC236}">
                  <a16:creationId xmlns:a16="http://schemas.microsoft.com/office/drawing/2014/main" id="{3C9761C1-28FA-5A55-9A50-A91049760D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60"/>
              <a:ext cx="681" cy="86"/>
            </a:xfrm>
            <a:custGeom>
              <a:avLst/>
              <a:gdLst>
                <a:gd name="T0" fmla="*/ 323 w 410"/>
                <a:gd name="T1" fmla="*/ 52 h 52"/>
                <a:gd name="T2" fmla="*/ 323 w 410"/>
                <a:gd name="T3" fmla="*/ 52 h 52"/>
                <a:gd name="T4" fmla="*/ 206 w 410"/>
                <a:gd name="T5" fmla="*/ 48 h 52"/>
                <a:gd name="T6" fmla="*/ 89 w 410"/>
                <a:gd name="T7" fmla="*/ 45 h 52"/>
                <a:gd name="T8" fmla="*/ 2 w 410"/>
                <a:gd name="T9" fmla="*/ 48 h 52"/>
                <a:gd name="T10" fmla="*/ 0 w 410"/>
                <a:gd name="T11" fmla="*/ 48 h 52"/>
                <a:gd name="T12" fmla="*/ 1 w 410"/>
                <a:gd name="T13" fmla="*/ 46 h 52"/>
                <a:gd name="T14" fmla="*/ 13 w 410"/>
                <a:gd name="T15" fmla="*/ 5 h 52"/>
                <a:gd name="T16" fmla="*/ 13 w 410"/>
                <a:gd name="T17" fmla="*/ 4 h 52"/>
                <a:gd name="T18" fmla="*/ 14 w 410"/>
                <a:gd name="T19" fmla="*/ 3 h 52"/>
                <a:gd name="T20" fmla="*/ 93 w 410"/>
                <a:gd name="T21" fmla="*/ 0 h 52"/>
                <a:gd name="T22" fmla="*/ 206 w 410"/>
                <a:gd name="T23" fmla="*/ 4 h 52"/>
                <a:gd name="T24" fmla="*/ 317 w 410"/>
                <a:gd name="T25" fmla="*/ 7 h 52"/>
                <a:gd name="T26" fmla="*/ 394 w 410"/>
                <a:gd name="T27" fmla="*/ 4 h 52"/>
                <a:gd name="T28" fmla="*/ 395 w 410"/>
                <a:gd name="T29" fmla="*/ 4 h 52"/>
                <a:gd name="T30" fmla="*/ 396 w 410"/>
                <a:gd name="T31" fmla="*/ 5 h 52"/>
                <a:gd name="T32" fmla="*/ 409 w 410"/>
                <a:gd name="T33" fmla="*/ 46 h 52"/>
                <a:gd name="T34" fmla="*/ 410 w 410"/>
                <a:gd name="T35" fmla="*/ 48 h 52"/>
                <a:gd name="T36" fmla="*/ 408 w 410"/>
                <a:gd name="T37" fmla="*/ 48 h 52"/>
                <a:gd name="T38" fmla="*/ 323 w 410"/>
                <a:gd name="T39" fmla="*/ 52 h 52"/>
                <a:gd name="T40" fmla="*/ 89 w 410"/>
                <a:gd name="T41" fmla="*/ 42 h 52"/>
                <a:gd name="T42" fmla="*/ 207 w 410"/>
                <a:gd name="T43" fmla="*/ 45 h 52"/>
                <a:gd name="T44" fmla="*/ 323 w 410"/>
                <a:gd name="T45" fmla="*/ 48 h 52"/>
                <a:gd name="T46" fmla="*/ 323 w 410"/>
                <a:gd name="T47" fmla="*/ 48 h 52"/>
                <a:gd name="T48" fmla="*/ 406 w 410"/>
                <a:gd name="T49" fmla="*/ 45 h 52"/>
                <a:gd name="T50" fmla="*/ 393 w 410"/>
                <a:gd name="T51" fmla="*/ 7 h 52"/>
                <a:gd name="T52" fmla="*/ 317 w 410"/>
                <a:gd name="T53" fmla="*/ 11 h 52"/>
                <a:gd name="T54" fmla="*/ 206 w 410"/>
                <a:gd name="T55" fmla="*/ 7 h 52"/>
                <a:gd name="T56" fmla="*/ 93 w 410"/>
                <a:gd name="T57" fmla="*/ 3 h 52"/>
                <a:gd name="T58" fmla="*/ 16 w 410"/>
                <a:gd name="T59" fmla="*/ 7 h 52"/>
                <a:gd name="T60" fmla="*/ 4 w 410"/>
                <a:gd name="T61" fmla="*/ 45 h 52"/>
                <a:gd name="T62" fmla="*/ 89 w 410"/>
                <a:gd name="T6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2">
                  <a:moveTo>
                    <a:pt x="323" y="52"/>
                  </a:moveTo>
                  <a:cubicBezTo>
                    <a:pt x="323" y="52"/>
                    <a:pt x="323" y="52"/>
                    <a:pt x="323" y="52"/>
                  </a:cubicBezTo>
                  <a:cubicBezTo>
                    <a:pt x="284" y="52"/>
                    <a:pt x="245" y="50"/>
                    <a:pt x="206" y="48"/>
                  </a:cubicBezTo>
                  <a:cubicBezTo>
                    <a:pt x="168" y="47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2"/>
                    <a:pt x="206" y="4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9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2"/>
                    <a:pt x="323" y="52"/>
                  </a:cubicBezTo>
                  <a:moveTo>
                    <a:pt x="89" y="42"/>
                  </a:moveTo>
                  <a:cubicBezTo>
                    <a:pt x="128" y="42"/>
                    <a:pt x="168" y="43"/>
                    <a:pt x="207" y="45"/>
                  </a:cubicBezTo>
                  <a:cubicBezTo>
                    <a:pt x="245" y="47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3"/>
                    <a:pt x="397" y="20"/>
                    <a:pt x="393" y="7"/>
                  </a:cubicBezTo>
                  <a:cubicBezTo>
                    <a:pt x="370" y="10"/>
                    <a:pt x="345" y="11"/>
                    <a:pt x="317" y="11"/>
                  </a:cubicBezTo>
                  <a:cubicBezTo>
                    <a:pt x="280" y="11"/>
                    <a:pt x="242" y="9"/>
                    <a:pt x="206" y="7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5"/>
                    <a:pt x="16" y="7"/>
                  </a:cubicBezTo>
                  <a:cubicBezTo>
                    <a:pt x="12" y="19"/>
                    <a:pt x="8" y="32"/>
                    <a:pt x="4" y="45"/>
                  </a:cubicBezTo>
                  <a:cubicBezTo>
                    <a:pt x="30" y="43"/>
                    <a:pt x="58" y="42"/>
                    <a:pt x="89" y="42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5" name="Freeform 13">
              <a:extLst>
                <a:ext uri="{FF2B5EF4-FFF2-40B4-BE49-F238E27FC236}">
                  <a16:creationId xmlns:a16="http://schemas.microsoft.com/office/drawing/2014/main" id="{4565BE13-31F8-9E79-CEC0-EB5BE618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51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5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5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3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6" name="Freeform 14">
              <a:extLst>
                <a:ext uri="{FF2B5EF4-FFF2-40B4-BE49-F238E27FC236}">
                  <a16:creationId xmlns:a16="http://schemas.microsoft.com/office/drawing/2014/main" id="{A3744896-B92F-0875-E113-7BEC3A3A4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51"/>
              <a:ext cx="681" cy="87"/>
            </a:xfrm>
            <a:custGeom>
              <a:avLst/>
              <a:gdLst>
                <a:gd name="T0" fmla="*/ 323 w 410"/>
                <a:gd name="T1" fmla="*/ 52 h 52"/>
                <a:gd name="T2" fmla="*/ 206 w 410"/>
                <a:gd name="T3" fmla="*/ 48 h 52"/>
                <a:gd name="T4" fmla="*/ 89 w 410"/>
                <a:gd name="T5" fmla="*/ 45 h 52"/>
                <a:gd name="T6" fmla="*/ 2 w 410"/>
                <a:gd name="T7" fmla="*/ 48 h 52"/>
                <a:gd name="T8" fmla="*/ 0 w 410"/>
                <a:gd name="T9" fmla="*/ 49 h 52"/>
                <a:gd name="T10" fmla="*/ 1 w 410"/>
                <a:gd name="T11" fmla="*/ 46 h 52"/>
                <a:gd name="T12" fmla="*/ 13 w 410"/>
                <a:gd name="T13" fmla="*/ 5 h 52"/>
                <a:gd name="T14" fmla="*/ 13 w 410"/>
                <a:gd name="T15" fmla="*/ 4 h 52"/>
                <a:gd name="T16" fmla="*/ 14 w 410"/>
                <a:gd name="T17" fmla="*/ 4 h 52"/>
                <a:gd name="T18" fmla="*/ 93 w 410"/>
                <a:gd name="T19" fmla="*/ 0 h 52"/>
                <a:gd name="T20" fmla="*/ 206 w 410"/>
                <a:gd name="T21" fmla="*/ 4 h 52"/>
                <a:gd name="T22" fmla="*/ 317 w 410"/>
                <a:gd name="T23" fmla="*/ 7 h 52"/>
                <a:gd name="T24" fmla="*/ 394 w 410"/>
                <a:gd name="T25" fmla="*/ 4 h 52"/>
                <a:gd name="T26" fmla="*/ 395 w 410"/>
                <a:gd name="T27" fmla="*/ 4 h 52"/>
                <a:gd name="T28" fmla="*/ 396 w 410"/>
                <a:gd name="T29" fmla="*/ 5 h 52"/>
                <a:gd name="T30" fmla="*/ 409 w 410"/>
                <a:gd name="T31" fmla="*/ 46 h 52"/>
                <a:gd name="T32" fmla="*/ 410 w 410"/>
                <a:gd name="T33" fmla="*/ 48 h 52"/>
                <a:gd name="T34" fmla="*/ 408 w 410"/>
                <a:gd name="T35" fmla="*/ 48 h 52"/>
                <a:gd name="T36" fmla="*/ 323 w 410"/>
                <a:gd name="T37" fmla="*/ 52 h 52"/>
                <a:gd name="T38" fmla="*/ 89 w 410"/>
                <a:gd name="T39" fmla="*/ 42 h 52"/>
                <a:gd name="T40" fmla="*/ 207 w 410"/>
                <a:gd name="T41" fmla="*/ 45 h 52"/>
                <a:gd name="T42" fmla="*/ 323 w 410"/>
                <a:gd name="T43" fmla="*/ 49 h 52"/>
                <a:gd name="T44" fmla="*/ 406 w 410"/>
                <a:gd name="T45" fmla="*/ 45 h 52"/>
                <a:gd name="T46" fmla="*/ 393 w 410"/>
                <a:gd name="T47" fmla="*/ 8 h 52"/>
                <a:gd name="T48" fmla="*/ 317 w 410"/>
                <a:gd name="T49" fmla="*/ 11 h 52"/>
                <a:gd name="T50" fmla="*/ 206 w 410"/>
                <a:gd name="T51" fmla="*/ 7 h 52"/>
                <a:gd name="T52" fmla="*/ 93 w 410"/>
                <a:gd name="T53" fmla="*/ 4 h 52"/>
                <a:gd name="T54" fmla="*/ 16 w 410"/>
                <a:gd name="T55" fmla="*/ 7 h 52"/>
                <a:gd name="T56" fmla="*/ 4 w 410"/>
                <a:gd name="T57" fmla="*/ 45 h 52"/>
                <a:gd name="T58" fmla="*/ 89 w 410"/>
                <a:gd name="T5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0" h="52">
                  <a:moveTo>
                    <a:pt x="323" y="52"/>
                  </a:moveTo>
                  <a:cubicBezTo>
                    <a:pt x="284" y="52"/>
                    <a:pt x="245" y="50"/>
                    <a:pt x="206" y="48"/>
                  </a:cubicBezTo>
                  <a:cubicBezTo>
                    <a:pt x="168" y="47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3"/>
                    <a:pt x="9" y="19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39" y="2"/>
                    <a:pt x="65" y="0"/>
                    <a:pt x="93" y="0"/>
                  </a:cubicBezTo>
                  <a:cubicBezTo>
                    <a:pt x="131" y="0"/>
                    <a:pt x="169" y="2"/>
                    <a:pt x="206" y="4"/>
                  </a:cubicBezTo>
                  <a:cubicBezTo>
                    <a:pt x="242" y="6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9"/>
                    <a:pt x="405" y="33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1"/>
                    <a:pt x="354" y="52"/>
                    <a:pt x="323" y="52"/>
                  </a:cubicBezTo>
                  <a:moveTo>
                    <a:pt x="89" y="42"/>
                  </a:moveTo>
                  <a:cubicBezTo>
                    <a:pt x="128" y="42"/>
                    <a:pt x="168" y="44"/>
                    <a:pt x="207" y="45"/>
                  </a:cubicBezTo>
                  <a:cubicBezTo>
                    <a:pt x="245" y="47"/>
                    <a:pt x="284" y="49"/>
                    <a:pt x="323" y="49"/>
                  </a:cubicBezTo>
                  <a:cubicBezTo>
                    <a:pt x="353" y="49"/>
                    <a:pt x="380" y="48"/>
                    <a:pt x="406" y="45"/>
                  </a:cubicBezTo>
                  <a:cubicBezTo>
                    <a:pt x="402" y="33"/>
                    <a:pt x="397" y="20"/>
                    <a:pt x="393" y="8"/>
                  </a:cubicBezTo>
                  <a:cubicBezTo>
                    <a:pt x="370" y="10"/>
                    <a:pt x="345" y="11"/>
                    <a:pt x="317" y="11"/>
                  </a:cubicBezTo>
                  <a:cubicBezTo>
                    <a:pt x="280" y="11"/>
                    <a:pt x="242" y="9"/>
                    <a:pt x="206" y="7"/>
                  </a:cubicBezTo>
                  <a:cubicBezTo>
                    <a:pt x="169" y="5"/>
                    <a:pt x="131" y="4"/>
                    <a:pt x="93" y="4"/>
                  </a:cubicBezTo>
                  <a:cubicBezTo>
                    <a:pt x="65" y="4"/>
                    <a:pt x="40" y="5"/>
                    <a:pt x="16" y="7"/>
                  </a:cubicBezTo>
                  <a:cubicBezTo>
                    <a:pt x="12" y="20"/>
                    <a:pt x="8" y="32"/>
                    <a:pt x="4" y="45"/>
                  </a:cubicBezTo>
                  <a:cubicBezTo>
                    <a:pt x="30" y="43"/>
                    <a:pt x="58" y="42"/>
                    <a:pt x="89" y="42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7" name="Freeform 15">
              <a:extLst>
                <a:ext uri="{FF2B5EF4-FFF2-40B4-BE49-F238E27FC236}">
                  <a16:creationId xmlns:a16="http://schemas.microsoft.com/office/drawing/2014/main" id="{E6F8ED5B-DC5C-E5EE-4963-D28A5EB45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43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3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8" name="Freeform 16">
              <a:extLst>
                <a:ext uri="{FF2B5EF4-FFF2-40B4-BE49-F238E27FC236}">
                  <a16:creationId xmlns:a16="http://schemas.microsoft.com/office/drawing/2014/main" id="{B584C7B9-D0E4-D14D-8DFA-DE5B8A85A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45"/>
              <a:ext cx="681" cy="84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4 h 51"/>
                <a:gd name="T8" fmla="*/ 2 w 410"/>
                <a:gd name="T9" fmla="*/ 48 h 51"/>
                <a:gd name="T10" fmla="*/ 0 w 410"/>
                <a:gd name="T11" fmla="*/ 48 h 51"/>
                <a:gd name="T12" fmla="*/ 1 w 410"/>
                <a:gd name="T13" fmla="*/ 46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3 h 51"/>
                <a:gd name="T24" fmla="*/ 317 w 410"/>
                <a:gd name="T25" fmla="*/ 7 h 51"/>
                <a:gd name="T26" fmla="*/ 394 w 410"/>
                <a:gd name="T27" fmla="*/ 3 h 51"/>
                <a:gd name="T28" fmla="*/ 395 w 410"/>
                <a:gd name="T29" fmla="*/ 3 h 51"/>
                <a:gd name="T30" fmla="*/ 396 w 410"/>
                <a:gd name="T31" fmla="*/ 5 h 51"/>
                <a:gd name="T32" fmla="*/ 409 w 410"/>
                <a:gd name="T33" fmla="*/ 46 h 51"/>
                <a:gd name="T34" fmla="*/ 410 w 410"/>
                <a:gd name="T35" fmla="*/ 48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4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5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6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4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49"/>
                    <a:pt x="206" y="48"/>
                  </a:cubicBezTo>
                  <a:cubicBezTo>
                    <a:pt x="168" y="46"/>
                    <a:pt x="128" y="44"/>
                    <a:pt x="89" y="44"/>
                  </a:cubicBezTo>
                  <a:cubicBezTo>
                    <a:pt x="57" y="44"/>
                    <a:pt x="29" y="45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1"/>
                    <a:pt x="206" y="3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3"/>
                  </a:cubicBezTo>
                  <a:cubicBezTo>
                    <a:pt x="395" y="3"/>
                    <a:pt x="395" y="3"/>
                    <a:pt x="395" y="3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8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4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19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8"/>
                    <a:pt x="206" y="6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1"/>
                    <a:pt x="4" y="44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9" name="Freeform 17">
              <a:extLst>
                <a:ext uri="{FF2B5EF4-FFF2-40B4-BE49-F238E27FC236}">
                  <a16:creationId xmlns:a16="http://schemas.microsoft.com/office/drawing/2014/main" id="{D4FB495E-4E4C-596D-D30B-C29F98C13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35"/>
              <a:ext cx="674" cy="88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4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0" name="Freeform 18">
              <a:extLst>
                <a:ext uri="{FF2B5EF4-FFF2-40B4-BE49-F238E27FC236}">
                  <a16:creationId xmlns:a16="http://schemas.microsoft.com/office/drawing/2014/main" id="{CCD33DDE-F8F2-238B-DCE1-52E958BD9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36"/>
              <a:ext cx="681" cy="85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5 h 51"/>
                <a:gd name="T8" fmla="*/ 2 w 410"/>
                <a:gd name="T9" fmla="*/ 48 h 51"/>
                <a:gd name="T10" fmla="*/ 0 w 410"/>
                <a:gd name="T11" fmla="*/ 48 h 51"/>
                <a:gd name="T12" fmla="*/ 1 w 410"/>
                <a:gd name="T13" fmla="*/ 46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3 h 51"/>
                <a:gd name="T24" fmla="*/ 317 w 410"/>
                <a:gd name="T25" fmla="*/ 7 h 51"/>
                <a:gd name="T26" fmla="*/ 394 w 410"/>
                <a:gd name="T27" fmla="*/ 4 h 51"/>
                <a:gd name="T28" fmla="*/ 395 w 410"/>
                <a:gd name="T29" fmla="*/ 4 h 51"/>
                <a:gd name="T30" fmla="*/ 396 w 410"/>
                <a:gd name="T31" fmla="*/ 5 h 51"/>
                <a:gd name="T32" fmla="*/ 409 w 410"/>
                <a:gd name="T33" fmla="*/ 46 h 51"/>
                <a:gd name="T34" fmla="*/ 410 w 410"/>
                <a:gd name="T35" fmla="*/ 48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5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5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7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4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50"/>
                    <a:pt x="206" y="48"/>
                  </a:cubicBezTo>
                  <a:cubicBezTo>
                    <a:pt x="168" y="46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2"/>
                    <a:pt x="206" y="3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8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5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20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8"/>
                    <a:pt x="206" y="7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2"/>
                    <a:pt x="4" y="44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1" name="Freeform 19">
              <a:extLst>
                <a:ext uri="{FF2B5EF4-FFF2-40B4-BE49-F238E27FC236}">
                  <a16:creationId xmlns:a16="http://schemas.microsoft.com/office/drawing/2014/main" id="{62DC1424-88B2-60E3-F50E-488BA0B6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26"/>
              <a:ext cx="674" cy="89"/>
            </a:xfrm>
            <a:custGeom>
              <a:avLst/>
              <a:gdLst>
                <a:gd name="T0" fmla="*/ 392 w 406"/>
                <a:gd name="T1" fmla="*/ 7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7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4"/>
                    <a:pt x="0" y="47"/>
                  </a:cubicBezTo>
                  <a:cubicBezTo>
                    <a:pt x="68" y="42"/>
                    <a:pt x="136" y="45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4"/>
                    <a:pt x="397" y="20"/>
                    <a:pt x="392" y="7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2" name="Freeform 20">
              <a:extLst>
                <a:ext uri="{FF2B5EF4-FFF2-40B4-BE49-F238E27FC236}">
                  <a16:creationId xmlns:a16="http://schemas.microsoft.com/office/drawing/2014/main" id="{4E4FEAB8-92EC-7A3B-B968-D71F85353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28"/>
              <a:ext cx="681" cy="85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5 h 51"/>
                <a:gd name="T8" fmla="*/ 2 w 410"/>
                <a:gd name="T9" fmla="*/ 48 h 51"/>
                <a:gd name="T10" fmla="*/ 0 w 410"/>
                <a:gd name="T11" fmla="*/ 48 h 51"/>
                <a:gd name="T12" fmla="*/ 1 w 410"/>
                <a:gd name="T13" fmla="*/ 46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4 h 51"/>
                <a:gd name="T24" fmla="*/ 317 w 410"/>
                <a:gd name="T25" fmla="*/ 7 h 51"/>
                <a:gd name="T26" fmla="*/ 394 w 410"/>
                <a:gd name="T27" fmla="*/ 4 h 51"/>
                <a:gd name="T28" fmla="*/ 395 w 410"/>
                <a:gd name="T29" fmla="*/ 4 h 51"/>
                <a:gd name="T30" fmla="*/ 396 w 410"/>
                <a:gd name="T31" fmla="*/ 5 h 51"/>
                <a:gd name="T32" fmla="*/ 409 w 410"/>
                <a:gd name="T33" fmla="*/ 46 h 51"/>
                <a:gd name="T34" fmla="*/ 410 w 410"/>
                <a:gd name="T35" fmla="*/ 48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5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5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7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5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50"/>
                    <a:pt x="206" y="48"/>
                  </a:cubicBezTo>
                  <a:cubicBezTo>
                    <a:pt x="168" y="46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2"/>
                    <a:pt x="206" y="4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9"/>
                    <a:pt x="405" y="32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5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2"/>
                    <a:pt x="397" y="20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9"/>
                    <a:pt x="206" y="7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2"/>
                    <a:pt x="4" y="45"/>
                  </a:cubicBezTo>
                  <a:cubicBezTo>
                    <a:pt x="30" y="43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3" name="Freeform 21">
              <a:extLst>
                <a:ext uri="{FF2B5EF4-FFF2-40B4-BE49-F238E27FC236}">
                  <a16:creationId xmlns:a16="http://schemas.microsoft.com/office/drawing/2014/main" id="{CE1AA9EF-88EE-2C67-C3AB-1AAB71281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18"/>
              <a:ext cx="674" cy="88"/>
            </a:xfrm>
            <a:custGeom>
              <a:avLst/>
              <a:gdLst>
                <a:gd name="T0" fmla="*/ 392 w 406"/>
                <a:gd name="T1" fmla="*/ 7 h 53"/>
                <a:gd name="T2" fmla="*/ 203 w 406"/>
                <a:gd name="T3" fmla="*/ 6 h 53"/>
                <a:gd name="T4" fmla="*/ 12 w 406"/>
                <a:gd name="T5" fmla="*/ 6 h 53"/>
                <a:gd name="T6" fmla="*/ 0 w 406"/>
                <a:gd name="T7" fmla="*/ 48 h 53"/>
                <a:gd name="T8" fmla="*/ 204 w 406"/>
                <a:gd name="T9" fmla="*/ 48 h 53"/>
                <a:gd name="T10" fmla="*/ 406 w 406"/>
                <a:gd name="T11" fmla="*/ 48 h 53"/>
                <a:gd name="T12" fmla="*/ 392 w 406"/>
                <a:gd name="T13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7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6"/>
                  </a:cubicBezTo>
                  <a:cubicBezTo>
                    <a:pt x="8" y="20"/>
                    <a:pt x="4" y="34"/>
                    <a:pt x="0" y="48"/>
                  </a:cubicBezTo>
                  <a:cubicBezTo>
                    <a:pt x="68" y="42"/>
                    <a:pt x="136" y="45"/>
                    <a:pt x="204" y="48"/>
                  </a:cubicBezTo>
                  <a:cubicBezTo>
                    <a:pt x="272" y="51"/>
                    <a:pt x="339" y="53"/>
                    <a:pt x="406" y="48"/>
                  </a:cubicBezTo>
                  <a:cubicBezTo>
                    <a:pt x="401" y="34"/>
                    <a:pt x="397" y="20"/>
                    <a:pt x="392" y="7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4" name="Freeform 22">
              <a:extLst>
                <a:ext uri="{FF2B5EF4-FFF2-40B4-BE49-F238E27FC236}">
                  <a16:creationId xmlns:a16="http://schemas.microsoft.com/office/drawing/2014/main" id="{E83599B4-3C72-44DD-165B-D956E88CEB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20"/>
              <a:ext cx="681" cy="86"/>
            </a:xfrm>
            <a:custGeom>
              <a:avLst/>
              <a:gdLst>
                <a:gd name="T0" fmla="*/ 323 w 410"/>
                <a:gd name="T1" fmla="*/ 52 h 52"/>
                <a:gd name="T2" fmla="*/ 323 w 410"/>
                <a:gd name="T3" fmla="*/ 52 h 52"/>
                <a:gd name="T4" fmla="*/ 206 w 410"/>
                <a:gd name="T5" fmla="*/ 48 h 52"/>
                <a:gd name="T6" fmla="*/ 89 w 410"/>
                <a:gd name="T7" fmla="*/ 45 h 52"/>
                <a:gd name="T8" fmla="*/ 2 w 410"/>
                <a:gd name="T9" fmla="*/ 48 h 52"/>
                <a:gd name="T10" fmla="*/ 0 w 410"/>
                <a:gd name="T11" fmla="*/ 48 h 52"/>
                <a:gd name="T12" fmla="*/ 1 w 410"/>
                <a:gd name="T13" fmla="*/ 46 h 52"/>
                <a:gd name="T14" fmla="*/ 13 w 410"/>
                <a:gd name="T15" fmla="*/ 5 h 52"/>
                <a:gd name="T16" fmla="*/ 13 w 410"/>
                <a:gd name="T17" fmla="*/ 4 h 52"/>
                <a:gd name="T18" fmla="*/ 14 w 410"/>
                <a:gd name="T19" fmla="*/ 4 h 52"/>
                <a:gd name="T20" fmla="*/ 93 w 410"/>
                <a:gd name="T21" fmla="*/ 0 h 52"/>
                <a:gd name="T22" fmla="*/ 206 w 410"/>
                <a:gd name="T23" fmla="*/ 4 h 52"/>
                <a:gd name="T24" fmla="*/ 317 w 410"/>
                <a:gd name="T25" fmla="*/ 7 h 52"/>
                <a:gd name="T26" fmla="*/ 394 w 410"/>
                <a:gd name="T27" fmla="*/ 4 h 52"/>
                <a:gd name="T28" fmla="*/ 395 w 410"/>
                <a:gd name="T29" fmla="*/ 4 h 52"/>
                <a:gd name="T30" fmla="*/ 396 w 410"/>
                <a:gd name="T31" fmla="*/ 5 h 52"/>
                <a:gd name="T32" fmla="*/ 409 w 410"/>
                <a:gd name="T33" fmla="*/ 46 h 52"/>
                <a:gd name="T34" fmla="*/ 410 w 410"/>
                <a:gd name="T35" fmla="*/ 48 h 52"/>
                <a:gd name="T36" fmla="*/ 408 w 410"/>
                <a:gd name="T37" fmla="*/ 48 h 52"/>
                <a:gd name="T38" fmla="*/ 323 w 410"/>
                <a:gd name="T39" fmla="*/ 52 h 52"/>
                <a:gd name="T40" fmla="*/ 89 w 410"/>
                <a:gd name="T41" fmla="*/ 42 h 52"/>
                <a:gd name="T42" fmla="*/ 207 w 410"/>
                <a:gd name="T43" fmla="*/ 45 h 52"/>
                <a:gd name="T44" fmla="*/ 323 w 410"/>
                <a:gd name="T45" fmla="*/ 48 h 52"/>
                <a:gd name="T46" fmla="*/ 323 w 410"/>
                <a:gd name="T47" fmla="*/ 48 h 52"/>
                <a:gd name="T48" fmla="*/ 406 w 410"/>
                <a:gd name="T49" fmla="*/ 45 h 52"/>
                <a:gd name="T50" fmla="*/ 393 w 410"/>
                <a:gd name="T51" fmla="*/ 7 h 52"/>
                <a:gd name="T52" fmla="*/ 317 w 410"/>
                <a:gd name="T53" fmla="*/ 11 h 52"/>
                <a:gd name="T54" fmla="*/ 206 w 410"/>
                <a:gd name="T55" fmla="*/ 7 h 52"/>
                <a:gd name="T56" fmla="*/ 93 w 410"/>
                <a:gd name="T57" fmla="*/ 4 h 52"/>
                <a:gd name="T58" fmla="*/ 16 w 410"/>
                <a:gd name="T59" fmla="*/ 7 h 52"/>
                <a:gd name="T60" fmla="*/ 4 w 410"/>
                <a:gd name="T61" fmla="*/ 45 h 52"/>
                <a:gd name="T62" fmla="*/ 89 w 410"/>
                <a:gd name="T6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2">
                  <a:moveTo>
                    <a:pt x="323" y="52"/>
                  </a:moveTo>
                  <a:cubicBezTo>
                    <a:pt x="323" y="52"/>
                    <a:pt x="323" y="52"/>
                    <a:pt x="323" y="52"/>
                  </a:cubicBezTo>
                  <a:cubicBezTo>
                    <a:pt x="284" y="52"/>
                    <a:pt x="245" y="50"/>
                    <a:pt x="206" y="48"/>
                  </a:cubicBezTo>
                  <a:cubicBezTo>
                    <a:pt x="168" y="47"/>
                    <a:pt x="128" y="45"/>
                    <a:pt x="89" y="45"/>
                  </a:cubicBezTo>
                  <a:cubicBezTo>
                    <a:pt x="57" y="45"/>
                    <a:pt x="29" y="46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9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39" y="1"/>
                    <a:pt x="65" y="0"/>
                    <a:pt x="93" y="0"/>
                  </a:cubicBezTo>
                  <a:cubicBezTo>
                    <a:pt x="131" y="0"/>
                    <a:pt x="169" y="2"/>
                    <a:pt x="206" y="4"/>
                  </a:cubicBezTo>
                  <a:cubicBezTo>
                    <a:pt x="242" y="6"/>
                    <a:pt x="280" y="7"/>
                    <a:pt x="317" y="7"/>
                  </a:cubicBezTo>
                  <a:cubicBezTo>
                    <a:pt x="345" y="7"/>
                    <a:pt x="370" y="6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6" y="5"/>
                    <a:pt x="396" y="5"/>
                    <a:pt x="396" y="5"/>
                  </a:cubicBezTo>
                  <a:cubicBezTo>
                    <a:pt x="400" y="19"/>
                    <a:pt x="405" y="33"/>
                    <a:pt x="409" y="46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1"/>
                    <a:pt x="354" y="52"/>
                    <a:pt x="323" y="52"/>
                  </a:cubicBezTo>
                  <a:moveTo>
                    <a:pt x="89" y="42"/>
                  </a:moveTo>
                  <a:cubicBezTo>
                    <a:pt x="128" y="42"/>
                    <a:pt x="168" y="43"/>
                    <a:pt x="207" y="45"/>
                  </a:cubicBezTo>
                  <a:cubicBezTo>
                    <a:pt x="245" y="47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5"/>
                  </a:cubicBezTo>
                  <a:cubicBezTo>
                    <a:pt x="402" y="33"/>
                    <a:pt x="397" y="20"/>
                    <a:pt x="393" y="7"/>
                  </a:cubicBezTo>
                  <a:cubicBezTo>
                    <a:pt x="370" y="10"/>
                    <a:pt x="345" y="11"/>
                    <a:pt x="317" y="11"/>
                  </a:cubicBezTo>
                  <a:cubicBezTo>
                    <a:pt x="280" y="11"/>
                    <a:pt x="242" y="9"/>
                    <a:pt x="206" y="7"/>
                  </a:cubicBezTo>
                  <a:cubicBezTo>
                    <a:pt x="169" y="5"/>
                    <a:pt x="131" y="4"/>
                    <a:pt x="93" y="4"/>
                  </a:cubicBezTo>
                  <a:cubicBezTo>
                    <a:pt x="65" y="4"/>
                    <a:pt x="40" y="5"/>
                    <a:pt x="16" y="7"/>
                  </a:cubicBezTo>
                  <a:cubicBezTo>
                    <a:pt x="12" y="19"/>
                    <a:pt x="8" y="32"/>
                    <a:pt x="4" y="45"/>
                  </a:cubicBezTo>
                  <a:cubicBezTo>
                    <a:pt x="30" y="43"/>
                    <a:pt x="58" y="42"/>
                    <a:pt x="89" y="42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5" name="Freeform 23">
              <a:extLst>
                <a:ext uri="{FF2B5EF4-FFF2-40B4-BE49-F238E27FC236}">
                  <a16:creationId xmlns:a16="http://schemas.microsoft.com/office/drawing/2014/main" id="{F00E9012-C8A2-39E1-6E27-907D7BC8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11"/>
              <a:ext cx="674" cy="89"/>
            </a:xfrm>
            <a:custGeom>
              <a:avLst/>
              <a:gdLst>
                <a:gd name="T0" fmla="*/ 392 w 406"/>
                <a:gd name="T1" fmla="*/ 6 h 53"/>
                <a:gd name="T2" fmla="*/ 203 w 406"/>
                <a:gd name="T3" fmla="*/ 6 h 53"/>
                <a:gd name="T4" fmla="*/ 12 w 406"/>
                <a:gd name="T5" fmla="*/ 5 h 53"/>
                <a:gd name="T6" fmla="*/ 0 w 406"/>
                <a:gd name="T7" fmla="*/ 47 h 53"/>
                <a:gd name="T8" fmla="*/ 204 w 406"/>
                <a:gd name="T9" fmla="*/ 47 h 53"/>
                <a:gd name="T10" fmla="*/ 406 w 406"/>
                <a:gd name="T11" fmla="*/ 47 h 53"/>
                <a:gd name="T12" fmla="*/ 392 w 406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53">
                  <a:moveTo>
                    <a:pt x="392" y="6"/>
                  </a:moveTo>
                  <a:cubicBezTo>
                    <a:pt x="330" y="12"/>
                    <a:pt x="267" y="9"/>
                    <a:pt x="203" y="6"/>
                  </a:cubicBezTo>
                  <a:cubicBezTo>
                    <a:pt x="140" y="3"/>
                    <a:pt x="76" y="0"/>
                    <a:pt x="12" y="5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8" y="41"/>
                    <a:pt x="136" y="44"/>
                    <a:pt x="204" y="47"/>
                  </a:cubicBezTo>
                  <a:cubicBezTo>
                    <a:pt x="272" y="50"/>
                    <a:pt x="339" y="53"/>
                    <a:pt x="406" y="47"/>
                  </a:cubicBezTo>
                  <a:cubicBezTo>
                    <a:pt x="401" y="33"/>
                    <a:pt x="397" y="20"/>
                    <a:pt x="392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6" name="Freeform 24">
              <a:extLst>
                <a:ext uri="{FF2B5EF4-FFF2-40B4-BE49-F238E27FC236}">
                  <a16:creationId xmlns:a16="http://schemas.microsoft.com/office/drawing/2014/main" id="{1CFA43AB-A74F-572C-5200-147CA8259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13"/>
              <a:ext cx="681" cy="85"/>
            </a:xfrm>
            <a:custGeom>
              <a:avLst/>
              <a:gdLst>
                <a:gd name="T0" fmla="*/ 323 w 410"/>
                <a:gd name="T1" fmla="*/ 51 h 51"/>
                <a:gd name="T2" fmla="*/ 323 w 410"/>
                <a:gd name="T3" fmla="*/ 51 h 51"/>
                <a:gd name="T4" fmla="*/ 206 w 410"/>
                <a:gd name="T5" fmla="*/ 48 h 51"/>
                <a:gd name="T6" fmla="*/ 89 w 410"/>
                <a:gd name="T7" fmla="*/ 44 h 51"/>
                <a:gd name="T8" fmla="*/ 2 w 410"/>
                <a:gd name="T9" fmla="*/ 47 h 51"/>
                <a:gd name="T10" fmla="*/ 0 w 410"/>
                <a:gd name="T11" fmla="*/ 48 h 51"/>
                <a:gd name="T12" fmla="*/ 1 w 410"/>
                <a:gd name="T13" fmla="*/ 45 h 51"/>
                <a:gd name="T14" fmla="*/ 13 w 410"/>
                <a:gd name="T15" fmla="*/ 4 h 51"/>
                <a:gd name="T16" fmla="*/ 13 w 410"/>
                <a:gd name="T17" fmla="*/ 3 h 51"/>
                <a:gd name="T18" fmla="*/ 14 w 410"/>
                <a:gd name="T19" fmla="*/ 3 h 51"/>
                <a:gd name="T20" fmla="*/ 93 w 410"/>
                <a:gd name="T21" fmla="*/ 0 h 51"/>
                <a:gd name="T22" fmla="*/ 206 w 410"/>
                <a:gd name="T23" fmla="*/ 3 h 51"/>
                <a:gd name="T24" fmla="*/ 317 w 410"/>
                <a:gd name="T25" fmla="*/ 7 h 51"/>
                <a:gd name="T26" fmla="*/ 394 w 410"/>
                <a:gd name="T27" fmla="*/ 3 h 51"/>
                <a:gd name="T28" fmla="*/ 395 w 410"/>
                <a:gd name="T29" fmla="*/ 3 h 51"/>
                <a:gd name="T30" fmla="*/ 396 w 410"/>
                <a:gd name="T31" fmla="*/ 4 h 51"/>
                <a:gd name="T32" fmla="*/ 409 w 410"/>
                <a:gd name="T33" fmla="*/ 45 h 51"/>
                <a:gd name="T34" fmla="*/ 410 w 410"/>
                <a:gd name="T35" fmla="*/ 47 h 51"/>
                <a:gd name="T36" fmla="*/ 408 w 410"/>
                <a:gd name="T37" fmla="*/ 48 h 51"/>
                <a:gd name="T38" fmla="*/ 323 w 410"/>
                <a:gd name="T39" fmla="*/ 51 h 51"/>
                <a:gd name="T40" fmla="*/ 89 w 410"/>
                <a:gd name="T41" fmla="*/ 41 h 51"/>
                <a:gd name="T42" fmla="*/ 207 w 410"/>
                <a:gd name="T43" fmla="*/ 44 h 51"/>
                <a:gd name="T44" fmla="*/ 323 w 410"/>
                <a:gd name="T45" fmla="*/ 48 h 51"/>
                <a:gd name="T46" fmla="*/ 323 w 410"/>
                <a:gd name="T47" fmla="*/ 48 h 51"/>
                <a:gd name="T48" fmla="*/ 406 w 410"/>
                <a:gd name="T49" fmla="*/ 44 h 51"/>
                <a:gd name="T50" fmla="*/ 393 w 410"/>
                <a:gd name="T51" fmla="*/ 7 h 51"/>
                <a:gd name="T52" fmla="*/ 317 w 410"/>
                <a:gd name="T53" fmla="*/ 10 h 51"/>
                <a:gd name="T54" fmla="*/ 206 w 410"/>
                <a:gd name="T55" fmla="*/ 6 h 51"/>
                <a:gd name="T56" fmla="*/ 93 w 410"/>
                <a:gd name="T57" fmla="*/ 3 h 51"/>
                <a:gd name="T58" fmla="*/ 16 w 410"/>
                <a:gd name="T59" fmla="*/ 6 h 51"/>
                <a:gd name="T60" fmla="*/ 4 w 410"/>
                <a:gd name="T61" fmla="*/ 44 h 51"/>
                <a:gd name="T62" fmla="*/ 89 w 410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0" h="51">
                  <a:moveTo>
                    <a:pt x="323" y="51"/>
                  </a:moveTo>
                  <a:cubicBezTo>
                    <a:pt x="323" y="51"/>
                    <a:pt x="323" y="51"/>
                    <a:pt x="323" y="51"/>
                  </a:cubicBezTo>
                  <a:cubicBezTo>
                    <a:pt x="284" y="51"/>
                    <a:pt x="245" y="49"/>
                    <a:pt x="206" y="48"/>
                  </a:cubicBezTo>
                  <a:cubicBezTo>
                    <a:pt x="168" y="46"/>
                    <a:pt x="128" y="44"/>
                    <a:pt x="89" y="44"/>
                  </a:cubicBezTo>
                  <a:cubicBezTo>
                    <a:pt x="57" y="44"/>
                    <a:pt x="29" y="45"/>
                    <a:pt x="2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9" y="1"/>
                    <a:pt x="64" y="0"/>
                    <a:pt x="93" y="0"/>
                  </a:cubicBezTo>
                  <a:cubicBezTo>
                    <a:pt x="131" y="0"/>
                    <a:pt x="169" y="1"/>
                    <a:pt x="206" y="3"/>
                  </a:cubicBezTo>
                  <a:cubicBezTo>
                    <a:pt x="242" y="5"/>
                    <a:pt x="280" y="7"/>
                    <a:pt x="317" y="7"/>
                  </a:cubicBezTo>
                  <a:cubicBezTo>
                    <a:pt x="345" y="7"/>
                    <a:pt x="370" y="5"/>
                    <a:pt x="394" y="3"/>
                  </a:cubicBezTo>
                  <a:cubicBezTo>
                    <a:pt x="395" y="3"/>
                    <a:pt x="395" y="3"/>
                    <a:pt x="395" y="3"/>
                  </a:cubicBezTo>
                  <a:cubicBezTo>
                    <a:pt x="396" y="4"/>
                    <a:pt x="396" y="4"/>
                    <a:pt x="396" y="4"/>
                  </a:cubicBezTo>
                  <a:cubicBezTo>
                    <a:pt x="400" y="18"/>
                    <a:pt x="405" y="32"/>
                    <a:pt x="409" y="45"/>
                  </a:cubicBezTo>
                  <a:cubicBezTo>
                    <a:pt x="410" y="47"/>
                    <a:pt x="410" y="47"/>
                    <a:pt x="410" y="47"/>
                  </a:cubicBezTo>
                  <a:cubicBezTo>
                    <a:pt x="408" y="48"/>
                    <a:pt x="408" y="48"/>
                    <a:pt x="408" y="48"/>
                  </a:cubicBezTo>
                  <a:cubicBezTo>
                    <a:pt x="382" y="50"/>
                    <a:pt x="354" y="51"/>
                    <a:pt x="323" y="51"/>
                  </a:cubicBezTo>
                  <a:moveTo>
                    <a:pt x="89" y="41"/>
                  </a:moveTo>
                  <a:cubicBezTo>
                    <a:pt x="128" y="41"/>
                    <a:pt x="168" y="43"/>
                    <a:pt x="207" y="44"/>
                  </a:cubicBezTo>
                  <a:cubicBezTo>
                    <a:pt x="245" y="46"/>
                    <a:pt x="284" y="48"/>
                    <a:pt x="323" y="48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53" y="48"/>
                    <a:pt x="380" y="47"/>
                    <a:pt x="406" y="44"/>
                  </a:cubicBezTo>
                  <a:cubicBezTo>
                    <a:pt x="402" y="32"/>
                    <a:pt x="397" y="19"/>
                    <a:pt x="393" y="7"/>
                  </a:cubicBezTo>
                  <a:cubicBezTo>
                    <a:pt x="370" y="9"/>
                    <a:pt x="345" y="10"/>
                    <a:pt x="317" y="10"/>
                  </a:cubicBezTo>
                  <a:cubicBezTo>
                    <a:pt x="280" y="10"/>
                    <a:pt x="242" y="8"/>
                    <a:pt x="206" y="6"/>
                  </a:cubicBezTo>
                  <a:cubicBezTo>
                    <a:pt x="169" y="5"/>
                    <a:pt x="131" y="3"/>
                    <a:pt x="93" y="3"/>
                  </a:cubicBezTo>
                  <a:cubicBezTo>
                    <a:pt x="65" y="3"/>
                    <a:pt x="40" y="4"/>
                    <a:pt x="16" y="6"/>
                  </a:cubicBezTo>
                  <a:cubicBezTo>
                    <a:pt x="12" y="19"/>
                    <a:pt x="8" y="31"/>
                    <a:pt x="4" y="44"/>
                  </a:cubicBezTo>
                  <a:cubicBezTo>
                    <a:pt x="30" y="42"/>
                    <a:pt x="58" y="41"/>
                    <a:pt x="89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7" name="Freeform 25">
              <a:extLst>
                <a:ext uri="{FF2B5EF4-FFF2-40B4-BE49-F238E27FC236}">
                  <a16:creationId xmlns:a16="http://schemas.microsoft.com/office/drawing/2014/main" id="{F18FA854-7BD5-15A0-AC7E-9AC4F1D18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503"/>
              <a:ext cx="668" cy="88"/>
            </a:xfrm>
            <a:custGeom>
              <a:avLst/>
              <a:gdLst>
                <a:gd name="T0" fmla="*/ 388 w 402"/>
                <a:gd name="T1" fmla="*/ 6 h 53"/>
                <a:gd name="T2" fmla="*/ 201 w 402"/>
                <a:gd name="T3" fmla="*/ 6 h 53"/>
                <a:gd name="T4" fmla="*/ 12 w 402"/>
                <a:gd name="T5" fmla="*/ 6 h 53"/>
                <a:gd name="T6" fmla="*/ 0 w 402"/>
                <a:gd name="T7" fmla="*/ 47 h 53"/>
                <a:gd name="T8" fmla="*/ 202 w 402"/>
                <a:gd name="T9" fmla="*/ 47 h 53"/>
                <a:gd name="T10" fmla="*/ 402 w 402"/>
                <a:gd name="T11" fmla="*/ 47 h 53"/>
                <a:gd name="T12" fmla="*/ 388 w 402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53">
                  <a:moveTo>
                    <a:pt x="388" y="6"/>
                  </a:moveTo>
                  <a:cubicBezTo>
                    <a:pt x="326" y="12"/>
                    <a:pt x="264" y="9"/>
                    <a:pt x="201" y="6"/>
                  </a:cubicBezTo>
                  <a:cubicBezTo>
                    <a:pt x="138" y="3"/>
                    <a:pt x="75" y="0"/>
                    <a:pt x="12" y="6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8" y="41"/>
                    <a:pt x="135" y="44"/>
                    <a:pt x="202" y="47"/>
                  </a:cubicBezTo>
                  <a:cubicBezTo>
                    <a:pt x="269" y="50"/>
                    <a:pt x="335" y="53"/>
                    <a:pt x="402" y="47"/>
                  </a:cubicBezTo>
                  <a:cubicBezTo>
                    <a:pt x="397" y="33"/>
                    <a:pt x="392" y="20"/>
                    <a:pt x="388" y="6"/>
                  </a:cubicBezTo>
                </a:path>
              </a:pathLst>
            </a:custGeom>
            <a:solidFill>
              <a:srgbClr val="85B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8" name="Freeform 26">
              <a:extLst>
                <a:ext uri="{FF2B5EF4-FFF2-40B4-BE49-F238E27FC236}">
                  <a16:creationId xmlns:a16="http://schemas.microsoft.com/office/drawing/2014/main" id="{17AE0011-DA58-21F5-9090-D382A2255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8" y="3505"/>
              <a:ext cx="674" cy="85"/>
            </a:xfrm>
            <a:custGeom>
              <a:avLst/>
              <a:gdLst>
                <a:gd name="T0" fmla="*/ 320 w 406"/>
                <a:gd name="T1" fmla="*/ 51 h 51"/>
                <a:gd name="T2" fmla="*/ 320 w 406"/>
                <a:gd name="T3" fmla="*/ 51 h 51"/>
                <a:gd name="T4" fmla="*/ 204 w 406"/>
                <a:gd name="T5" fmla="*/ 48 h 51"/>
                <a:gd name="T6" fmla="*/ 88 w 406"/>
                <a:gd name="T7" fmla="*/ 44 h 51"/>
                <a:gd name="T8" fmla="*/ 2 w 406"/>
                <a:gd name="T9" fmla="*/ 48 h 51"/>
                <a:gd name="T10" fmla="*/ 0 w 406"/>
                <a:gd name="T11" fmla="*/ 48 h 51"/>
                <a:gd name="T12" fmla="*/ 1 w 406"/>
                <a:gd name="T13" fmla="*/ 46 h 51"/>
                <a:gd name="T14" fmla="*/ 13 w 406"/>
                <a:gd name="T15" fmla="*/ 4 h 51"/>
                <a:gd name="T16" fmla="*/ 13 w 406"/>
                <a:gd name="T17" fmla="*/ 3 h 51"/>
                <a:gd name="T18" fmla="*/ 14 w 406"/>
                <a:gd name="T19" fmla="*/ 3 h 51"/>
                <a:gd name="T20" fmla="*/ 92 w 406"/>
                <a:gd name="T21" fmla="*/ 0 h 51"/>
                <a:gd name="T22" fmla="*/ 204 w 406"/>
                <a:gd name="T23" fmla="*/ 3 h 51"/>
                <a:gd name="T24" fmla="*/ 313 w 406"/>
                <a:gd name="T25" fmla="*/ 7 h 51"/>
                <a:gd name="T26" fmla="*/ 390 w 406"/>
                <a:gd name="T27" fmla="*/ 4 h 51"/>
                <a:gd name="T28" fmla="*/ 391 w 406"/>
                <a:gd name="T29" fmla="*/ 3 h 51"/>
                <a:gd name="T30" fmla="*/ 392 w 406"/>
                <a:gd name="T31" fmla="*/ 5 h 51"/>
                <a:gd name="T32" fmla="*/ 405 w 406"/>
                <a:gd name="T33" fmla="*/ 46 h 51"/>
                <a:gd name="T34" fmla="*/ 406 w 406"/>
                <a:gd name="T35" fmla="*/ 48 h 51"/>
                <a:gd name="T36" fmla="*/ 404 w 406"/>
                <a:gd name="T37" fmla="*/ 48 h 51"/>
                <a:gd name="T38" fmla="*/ 320 w 406"/>
                <a:gd name="T39" fmla="*/ 51 h 51"/>
                <a:gd name="T40" fmla="*/ 88 w 406"/>
                <a:gd name="T41" fmla="*/ 41 h 51"/>
                <a:gd name="T42" fmla="*/ 204 w 406"/>
                <a:gd name="T43" fmla="*/ 44 h 51"/>
                <a:gd name="T44" fmla="*/ 320 w 406"/>
                <a:gd name="T45" fmla="*/ 48 h 51"/>
                <a:gd name="T46" fmla="*/ 320 w 406"/>
                <a:gd name="T47" fmla="*/ 48 h 51"/>
                <a:gd name="T48" fmla="*/ 401 w 406"/>
                <a:gd name="T49" fmla="*/ 45 h 51"/>
                <a:gd name="T50" fmla="*/ 389 w 406"/>
                <a:gd name="T51" fmla="*/ 7 h 51"/>
                <a:gd name="T52" fmla="*/ 313 w 406"/>
                <a:gd name="T53" fmla="*/ 10 h 51"/>
                <a:gd name="T54" fmla="*/ 203 w 406"/>
                <a:gd name="T55" fmla="*/ 6 h 51"/>
                <a:gd name="T56" fmla="*/ 92 w 406"/>
                <a:gd name="T57" fmla="*/ 3 h 51"/>
                <a:gd name="T58" fmla="*/ 15 w 406"/>
                <a:gd name="T59" fmla="*/ 6 h 51"/>
                <a:gd name="T60" fmla="*/ 4 w 406"/>
                <a:gd name="T61" fmla="*/ 44 h 51"/>
                <a:gd name="T62" fmla="*/ 88 w 406"/>
                <a:gd name="T63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6" h="51">
                  <a:moveTo>
                    <a:pt x="320" y="51"/>
                  </a:moveTo>
                  <a:cubicBezTo>
                    <a:pt x="320" y="51"/>
                    <a:pt x="320" y="51"/>
                    <a:pt x="320" y="51"/>
                  </a:cubicBezTo>
                  <a:cubicBezTo>
                    <a:pt x="281" y="51"/>
                    <a:pt x="242" y="49"/>
                    <a:pt x="204" y="48"/>
                  </a:cubicBezTo>
                  <a:cubicBezTo>
                    <a:pt x="166" y="46"/>
                    <a:pt x="127" y="44"/>
                    <a:pt x="88" y="44"/>
                  </a:cubicBezTo>
                  <a:cubicBezTo>
                    <a:pt x="56" y="44"/>
                    <a:pt x="29" y="45"/>
                    <a:pt x="2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32"/>
                    <a:pt x="9" y="18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8" y="1"/>
                    <a:pt x="64" y="0"/>
                    <a:pt x="92" y="0"/>
                  </a:cubicBezTo>
                  <a:cubicBezTo>
                    <a:pt x="130" y="0"/>
                    <a:pt x="167" y="2"/>
                    <a:pt x="204" y="3"/>
                  </a:cubicBezTo>
                  <a:cubicBezTo>
                    <a:pt x="240" y="5"/>
                    <a:pt x="277" y="7"/>
                    <a:pt x="313" y="7"/>
                  </a:cubicBezTo>
                  <a:cubicBezTo>
                    <a:pt x="341" y="7"/>
                    <a:pt x="366" y="6"/>
                    <a:pt x="390" y="4"/>
                  </a:cubicBezTo>
                  <a:cubicBezTo>
                    <a:pt x="391" y="3"/>
                    <a:pt x="391" y="3"/>
                    <a:pt x="391" y="3"/>
                  </a:cubicBezTo>
                  <a:cubicBezTo>
                    <a:pt x="392" y="5"/>
                    <a:pt x="392" y="5"/>
                    <a:pt x="392" y="5"/>
                  </a:cubicBezTo>
                  <a:cubicBezTo>
                    <a:pt x="396" y="18"/>
                    <a:pt x="401" y="32"/>
                    <a:pt x="405" y="46"/>
                  </a:cubicBezTo>
                  <a:cubicBezTo>
                    <a:pt x="406" y="48"/>
                    <a:pt x="406" y="48"/>
                    <a:pt x="406" y="48"/>
                  </a:cubicBezTo>
                  <a:cubicBezTo>
                    <a:pt x="404" y="48"/>
                    <a:pt x="404" y="48"/>
                    <a:pt x="404" y="48"/>
                  </a:cubicBezTo>
                  <a:cubicBezTo>
                    <a:pt x="378" y="50"/>
                    <a:pt x="351" y="51"/>
                    <a:pt x="320" y="51"/>
                  </a:cubicBezTo>
                  <a:moveTo>
                    <a:pt x="88" y="41"/>
                  </a:moveTo>
                  <a:cubicBezTo>
                    <a:pt x="127" y="41"/>
                    <a:pt x="166" y="43"/>
                    <a:pt x="204" y="44"/>
                  </a:cubicBezTo>
                  <a:cubicBezTo>
                    <a:pt x="242" y="46"/>
                    <a:pt x="281" y="48"/>
                    <a:pt x="320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50" y="48"/>
                    <a:pt x="376" y="47"/>
                    <a:pt x="401" y="45"/>
                  </a:cubicBezTo>
                  <a:cubicBezTo>
                    <a:pt x="397" y="32"/>
                    <a:pt x="393" y="19"/>
                    <a:pt x="389" y="7"/>
                  </a:cubicBezTo>
                  <a:cubicBezTo>
                    <a:pt x="366" y="9"/>
                    <a:pt x="341" y="10"/>
                    <a:pt x="313" y="10"/>
                  </a:cubicBezTo>
                  <a:cubicBezTo>
                    <a:pt x="277" y="10"/>
                    <a:pt x="239" y="8"/>
                    <a:pt x="203" y="6"/>
                  </a:cubicBezTo>
                  <a:cubicBezTo>
                    <a:pt x="167" y="5"/>
                    <a:pt x="129" y="3"/>
                    <a:pt x="92" y="3"/>
                  </a:cubicBezTo>
                  <a:cubicBezTo>
                    <a:pt x="64" y="3"/>
                    <a:pt x="39" y="4"/>
                    <a:pt x="15" y="6"/>
                  </a:cubicBezTo>
                  <a:cubicBezTo>
                    <a:pt x="12" y="19"/>
                    <a:pt x="8" y="32"/>
                    <a:pt x="4" y="44"/>
                  </a:cubicBezTo>
                  <a:cubicBezTo>
                    <a:pt x="30" y="42"/>
                    <a:pt x="57" y="41"/>
                    <a:pt x="88" y="41"/>
                  </a:cubicBezTo>
                </a:path>
              </a:pathLst>
            </a:custGeom>
            <a:solidFill>
              <a:srgbClr val="6D9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9" name="Freeform 27">
              <a:extLst>
                <a:ext uri="{FF2B5EF4-FFF2-40B4-BE49-F238E27FC236}">
                  <a16:creationId xmlns:a16="http://schemas.microsoft.com/office/drawing/2014/main" id="{AD08EE05-0F96-64C5-C7CB-8FAA3A1BE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498"/>
              <a:ext cx="681" cy="88"/>
            </a:xfrm>
            <a:custGeom>
              <a:avLst/>
              <a:gdLst>
                <a:gd name="T0" fmla="*/ 396 w 410"/>
                <a:gd name="T1" fmla="*/ 6 h 53"/>
                <a:gd name="T2" fmla="*/ 205 w 410"/>
                <a:gd name="T3" fmla="*/ 6 h 53"/>
                <a:gd name="T4" fmla="*/ 12 w 410"/>
                <a:gd name="T5" fmla="*/ 6 h 53"/>
                <a:gd name="T6" fmla="*/ 0 w 410"/>
                <a:gd name="T7" fmla="*/ 47 h 53"/>
                <a:gd name="T8" fmla="*/ 206 w 410"/>
                <a:gd name="T9" fmla="*/ 47 h 53"/>
                <a:gd name="T10" fmla="*/ 410 w 410"/>
                <a:gd name="T11" fmla="*/ 47 h 53"/>
                <a:gd name="T12" fmla="*/ 396 w 410"/>
                <a:gd name="T1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53">
                  <a:moveTo>
                    <a:pt x="396" y="6"/>
                  </a:moveTo>
                  <a:cubicBezTo>
                    <a:pt x="333" y="12"/>
                    <a:pt x="269" y="9"/>
                    <a:pt x="205" y="6"/>
                  </a:cubicBezTo>
                  <a:cubicBezTo>
                    <a:pt x="141" y="3"/>
                    <a:pt x="77" y="0"/>
                    <a:pt x="12" y="6"/>
                  </a:cubicBezTo>
                  <a:cubicBezTo>
                    <a:pt x="8" y="19"/>
                    <a:pt x="4" y="33"/>
                    <a:pt x="0" y="47"/>
                  </a:cubicBezTo>
                  <a:cubicBezTo>
                    <a:pt x="69" y="41"/>
                    <a:pt x="138" y="44"/>
                    <a:pt x="206" y="47"/>
                  </a:cubicBezTo>
                  <a:cubicBezTo>
                    <a:pt x="274" y="50"/>
                    <a:pt x="342" y="53"/>
                    <a:pt x="410" y="47"/>
                  </a:cubicBezTo>
                  <a:cubicBezTo>
                    <a:pt x="405" y="33"/>
                    <a:pt x="401" y="20"/>
                    <a:pt x="396" y="6"/>
                  </a:cubicBezTo>
                </a:path>
              </a:pathLst>
            </a:custGeom>
            <a:solidFill>
              <a:srgbClr val="ACD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0" name="Freeform 28">
              <a:extLst>
                <a:ext uri="{FF2B5EF4-FFF2-40B4-BE49-F238E27FC236}">
                  <a16:creationId xmlns:a16="http://schemas.microsoft.com/office/drawing/2014/main" id="{B80265E7-B614-F64A-4DBD-F299154CF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" y="3502"/>
              <a:ext cx="644" cy="79"/>
            </a:xfrm>
            <a:custGeom>
              <a:avLst/>
              <a:gdLst>
                <a:gd name="T0" fmla="*/ 388 w 388"/>
                <a:gd name="T1" fmla="*/ 43 h 48"/>
                <a:gd name="T2" fmla="*/ 375 w 388"/>
                <a:gd name="T3" fmla="*/ 5 h 48"/>
                <a:gd name="T4" fmla="*/ 194 w 388"/>
                <a:gd name="T5" fmla="*/ 5 h 48"/>
                <a:gd name="T6" fmla="*/ 11 w 388"/>
                <a:gd name="T7" fmla="*/ 5 h 48"/>
                <a:gd name="T8" fmla="*/ 0 w 388"/>
                <a:gd name="T9" fmla="*/ 43 h 48"/>
                <a:gd name="T10" fmla="*/ 195 w 388"/>
                <a:gd name="T11" fmla="*/ 43 h 48"/>
                <a:gd name="T12" fmla="*/ 388 w 388"/>
                <a:gd name="T13" fmla="*/ 43 h 48"/>
                <a:gd name="T14" fmla="*/ 377 w 388"/>
                <a:gd name="T15" fmla="*/ 41 h 48"/>
                <a:gd name="T16" fmla="*/ 377 w 388"/>
                <a:gd name="T17" fmla="*/ 41 h 48"/>
                <a:gd name="T18" fmla="*/ 377 w 388"/>
                <a:gd name="T19" fmla="*/ 41 h 48"/>
                <a:gd name="T20" fmla="*/ 377 w 388"/>
                <a:gd name="T21" fmla="*/ 41 h 48"/>
                <a:gd name="T22" fmla="*/ 369 w 388"/>
                <a:gd name="T23" fmla="*/ 17 h 48"/>
                <a:gd name="T24" fmla="*/ 374 w 388"/>
                <a:gd name="T25" fmla="*/ 33 h 48"/>
                <a:gd name="T26" fmla="*/ 360 w 388"/>
                <a:gd name="T27" fmla="*/ 31 h 48"/>
                <a:gd name="T28" fmla="*/ 343 w 388"/>
                <a:gd name="T29" fmla="*/ 38 h 48"/>
                <a:gd name="T30" fmla="*/ 349 w 388"/>
                <a:gd name="T31" fmla="*/ 43 h 48"/>
                <a:gd name="T32" fmla="*/ 194 w 388"/>
                <a:gd name="T33" fmla="*/ 40 h 48"/>
                <a:gd name="T34" fmla="*/ 39 w 388"/>
                <a:gd name="T35" fmla="*/ 38 h 48"/>
                <a:gd name="T36" fmla="*/ 45 w 388"/>
                <a:gd name="T37" fmla="*/ 33 h 48"/>
                <a:gd name="T38" fmla="*/ 28 w 388"/>
                <a:gd name="T39" fmla="*/ 28 h 48"/>
                <a:gd name="T40" fmla="*/ 13 w 388"/>
                <a:gd name="T41" fmla="*/ 31 h 48"/>
                <a:gd name="T42" fmla="*/ 17 w 388"/>
                <a:gd name="T43" fmla="*/ 15 h 48"/>
                <a:gd name="T44" fmla="*/ 31 w 388"/>
                <a:gd name="T45" fmla="*/ 16 h 48"/>
                <a:gd name="T46" fmla="*/ 51 w 388"/>
                <a:gd name="T47" fmla="*/ 9 h 48"/>
                <a:gd name="T48" fmla="*/ 47 w 388"/>
                <a:gd name="T49" fmla="*/ 5 h 48"/>
                <a:gd name="T50" fmla="*/ 194 w 388"/>
                <a:gd name="T51" fmla="*/ 7 h 48"/>
                <a:gd name="T52" fmla="*/ 341 w 388"/>
                <a:gd name="T53" fmla="*/ 10 h 48"/>
                <a:gd name="T54" fmla="*/ 336 w 388"/>
                <a:gd name="T55" fmla="*/ 14 h 48"/>
                <a:gd name="T56" fmla="*/ 356 w 388"/>
                <a:gd name="T57" fmla="*/ 20 h 48"/>
                <a:gd name="T58" fmla="*/ 369 w 388"/>
                <a:gd name="T59" fmla="*/ 17 h 48"/>
                <a:gd name="T60" fmla="*/ 10 w 388"/>
                <a:gd name="T61" fmla="*/ 40 h 48"/>
                <a:gd name="T62" fmla="*/ 10 w 388"/>
                <a:gd name="T63" fmla="*/ 39 h 48"/>
                <a:gd name="T64" fmla="*/ 11 w 388"/>
                <a:gd name="T65" fmla="*/ 40 h 48"/>
                <a:gd name="T66" fmla="*/ 10 w 388"/>
                <a:gd name="T67" fmla="*/ 40 h 48"/>
                <a:gd name="T68" fmla="*/ 20 w 388"/>
                <a:gd name="T69" fmla="*/ 6 h 48"/>
                <a:gd name="T70" fmla="*/ 21 w 388"/>
                <a:gd name="T71" fmla="*/ 6 h 48"/>
                <a:gd name="T72" fmla="*/ 20 w 388"/>
                <a:gd name="T73" fmla="*/ 7 h 48"/>
                <a:gd name="T74" fmla="*/ 20 w 388"/>
                <a:gd name="T75" fmla="*/ 6 h 48"/>
                <a:gd name="T76" fmla="*/ 366 w 388"/>
                <a:gd name="T77" fmla="*/ 8 h 48"/>
                <a:gd name="T78" fmla="*/ 367 w 388"/>
                <a:gd name="T79" fmla="*/ 9 h 48"/>
                <a:gd name="T80" fmla="*/ 366 w 388"/>
                <a:gd name="T81" fmla="*/ 8 h 48"/>
                <a:gd name="T82" fmla="*/ 366 w 388"/>
                <a:gd name="T83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8" h="48">
                  <a:moveTo>
                    <a:pt x="388" y="43"/>
                  </a:moveTo>
                  <a:cubicBezTo>
                    <a:pt x="383" y="30"/>
                    <a:pt x="379" y="18"/>
                    <a:pt x="375" y="5"/>
                  </a:cubicBezTo>
                  <a:cubicBezTo>
                    <a:pt x="315" y="10"/>
                    <a:pt x="254" y="8"/>
                    <a:pt x="194" y="5"/>
                  </a:cubicBezTo>
                  <a:cubicBezTo>
                    <a:pt x="133" y="2"/>
                    <a:pt x="72" y="0"/>
                    <a:pt x="11" y="5"/>
                  </a:cubicBezTo>
                  <a:cubicBezTo>
                    <a:pt x="8" y="17"/>
                    <a:pt x="4" y="30"/>
                    <a:pt x="0" y="43"/>
                  </a:cubicBezTo>
                  <a:cubicBezTo>
                    <a:pt x="65" y="37"/>
                    <a:pt x="130" y="40"/>
                    <a:pt x="195" y="43"/>
                  </a:cubicBezTo>
                  <a:cubicBezTo>
                    <a:pt x="259" y="45"/>
                    <a:pt x="324" y="48"/>
                    <a:pt x="388" y="43"/>
                  </a:cubicBezTo>
                  <a:moveTo>
                    <a:pt x="377" y="41"/>
                  </a:moveTo>
                  <a:cubicBezTo>
                    <a:pt x="377" y="41"/>
                    <a:pt x="377" y="41"/>
                    <a:pt x="377" y="41"/>
                  </a:cubicBezTo>
                  <a:cubicBezTo>
                    <a:pt x="377" y="41"/>
                    <a:pt x="377" y="41"/>
                    <a:pt x="377" y="41"/>
                  </a:cubicBezTo>
                  <a:cubicBezTo>
                    <a:pt x="377" y="41"/>
                    <a:pt x="377" y="41"/>
                    <a:pt x="377" y="41"/>
                  </a:cubicBezTo>
                  <a:moveTo>
                    <a:pt x="369" y="17"/>
                  </a:moveTo>
                  <a:cubicBezTo>
                    <a:pt x="371" y="22"/>
                    <a:pt x="373" y="27"/>
                    <a:pt x="374" y="33"/>
                  </a:cubicBezTo>
                  <a:cubicBezTo>
                    <a:pt x="371" y="32"/>
                    <a:pt x="365" y="31"/>
                    <a:pt x="360" y="31"/>
                  </a:cubicBezTo>
                  <a:cubicBezTo>
                    <a:pt x="350" y="32"/>
                    <a:pt x="342" y="35"/>
                    <a:pt x="343" y="38"/>
                  </a:cubicBezTo>
                  <a:cubicBezTo>
                    <a:pt x="343" y="40"/>
                    <a:pt x="346" y="42"/>
                    <a:pt x="349" y="43"/>
                  </a:cubicBezTo>
                  <a:cubicBezTo>
                    <a:pt x="298" y="45"/>
                    <a:pt x="246" y="42"/>
                    <a:pt x="194" y="40"/>
                  </a:cubicBezTo>
                  <a:cubicBezTo>
                    <a:pt x="142" y="38"/>
                    <a:pt x="91" y="36"/>
                    <a:pt x="39" y="38"/>
                  </a:cubicBezTo>
                  <a:cubicBezTo>
                    <a:pt x="43" y="37"/>
                    <a:pt x="45" y="35"/>
                    <a:pt x="45" y="33"/>
                  </a:cubicBezTo>
                  <a:cubicBezTo>
                    <a:pt x="46" y="30"/>
                    <a:pt x="38" y="27"/>
                    <a:pt x="28" y="28"/>
                  </a:cubicBezTo>
                  <a:cubicBezTo>
                    <a:pt x="22" y="28"/>
                    <a:pt x="17" y="29"/>
                    <a:pt x="13" y="31"/>
                  </a:cubicBezTo>
                  <a:cubicBezTo>
                    <a:pt x="14" y="26"/>
                    <a:pt x="16" y="20"/>
                    <a:pt x="17" y="15"/>
                  </a:cubicBezTo>
                  <a:cubicBezTo>
                    <a:pt x="21" y="16"/>
                    <a:pt x="25" y="17"/>
                    <a:pt x="31" y="16"/>
                  </a:cubicBezTo>
                  <a:cubicBezTo>
                    <a:pt x="41" y="16"/>
                    <a:pt x="50" y="13"/>
                    <a:pt x="51" y="9"/>
                  </a:cubicBezTo>
                  <a:cubicBezTo>
                    <a:pt x="51" y="7"/>
                    <a:pt x="50" y="6"/>
                    <a:pt x="47" y="5"/>
                  </a:cubicBezTo>
                  <a:cubicBezTo>
                    <a:pt x="96" y="3"/>
                    <a:pt x="145" y="5"/>
                    <a:pt x="194" y="7"/>
                  </a:cubicBezTo>
                  <a:cubicBezTo>
                    <a:pt x="243" y="10"/>
                    <a:pt x="292" y="12"/>
                    <a:pt x="341" y="10"/>
                  </a:cubicBezTo>
                  <a:cubicBezTo>
                    <a:pt x="338" y="11"/>
                    <a:pt x="336" y="13"/>
                    <a:pt x="336" y="14"/>
                  </a:cubicBezTo>
                  <a:cubicBezTo>
                    <a:pt x="337" y="18"/>
                    <a:pt x="346" y="21"/>
                    <a:pt x="356" y="20"/>
                  </a:cubicBezTo>
                  <a:cubicBezTo>
                    <a:pt x="362" y="20"/>
                    <a:pt x="366" y="19"/>
                    <a:pt x="369" y="17"/>
                  </a:cubicBezTo>
                  <a:moveTo>
                    <a:pt x="10" y="40"/>
                  </a:moveTo>
                  <a:cubicBezTo>
                    <a:pt x="10" y="39"/>
                    <a:pt x="10" y="39"/>
                    <a:pt x="10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moveTo>
                    <a:pt x="20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moveTo>
                    <a:pt x="366" y="8"/>
                  </a:moveTo>
                  <a:cubicBezTo>
                    <a:pt x="367" y="9"/>
                    <a:pt x="367" y="9"/>
                    <a:pt x="367" y="9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6" y="8"/>
                    <a:pt x="366" y="8"/>
                    <a:pt x="366" y="8"/>
                  </a:cubicBezTo>
                </a:path>
              </a:pathLst>
            </a:custGeom>
            <a:solidFill>
              <a:srgbClr val="789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1" name="Freeform 29">
              <a:extLst>
                <a:ext uri="{FF2B5EF4-FFF2-40B4-BE49-F238E27FC236}">
                  <a16:creationId xmlns:a16="http://schemas.microsoft.com/office/drawing/2014/main" id="{04373783-FA9A-0098-3EBC-0707CBCDD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525"/>
              <a:ext cx="55" cy="13"/>
            </a:xfrm>
            <a:custGeom>
              <a:avLst/>
              <a:gdLst>
                <a:gd name="T0" fmla="*/ 33 w 33"/>
                <a:gd name="T1" fmla="*/ 4 h 8"/>
                <a:gd name="T2" fmla="*/ 16 w 33"/>
                <a:gd name="T3" fmla="*/ 0 h 8"/>
                <a:gd name="T4" fmla="*/ 1 w 33"/>
                <a:gd name="T5" fmla="*/ 4 h 8"/>
                <a:gd name="T6" fmla="*/ 17 w 33"/>
                <a:gd name="T7" fmla="*/ 8 h 8"/>
                <a:gd name="T8" fmla="*/ 33 w 33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33" y="4"/>
                  </a:moveTo>
                  <a:cubicBezTo>
                    <a:pt x="32" y="2"/>
                    <a:pt x="25" y="0"/>
                    <a:pt x="16" y="0"/>
                  </a:cubicBezTo>
                  <a:cubicBezTo>
                    <a:pt x="8" y="0"/>
                    <a:pt x="1" y="2"/>
                    <a:pt x="1" y="4"/>
                  </a:cubicBezTo>
                  <a:cubicBezTo>
                    <a:pt x="0" y="6"/>
                    <a:pt x="7" y="8"/>
                    <a:pt x="17" y="8"/>
                  </a:cubicBezTo>
                  <a:cubicBezTo>
                    <a:pt x="26" y="8"/>
                    <a:pt x="33" y="6"/>
                    <a:pt x="33" y="4"/>
                  </a:cubicBezTo>
                  <a:close/>
                </a:path>
              </a:pathLst>
            </a:custGeom>
            <a:solidFill>
              <a:srgbClr val="89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2" name="Freeform 30">
              <a:extLst>
                <a:ext uri="{FF2B5EF4-FFF2-40B4-BE49-F238E27FC236}">
                  <a16:creationId xmlns:a16="http://schemas.microsoft.com/office/drawing/2014/main" id="{FA2C1024-C615-EE54-E1D0-68D05C453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525"/>
              <a:ext cx="54" cy="13"/>
            </a:xfrm>
            <a:custGeom>
              <a:avLst/>
              <a:gdLst>
                <a:gd name="T0" fmla="*/ 32 w 32"/>
                <a:gd name="T1" fmla="*/ 4 h 8"/>
                <a:gd name="T2" fmla="*/ 16 w 32"/>
                <a:gd name="T3" fmla="*/ 0 h 8"/>
                <a:gd name="T4" fmla="*/ 0 w 32"/>
                <a:gd name="T5" fmla="*/ 4 h 8"/>
                <a:gd name="T6" fmla="*/ 16 w 32"/>
                <a:gd name="T7" fmla="*/ 8 h 8"/>
                <a:gd name="T8" fmla="*/ 32 w 3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32" y="4"/>
                  </a:moveTo>
                  <a:cubicBezTo>
                    <a:pt x="32" y="2"/>
                    <a:pt x="24" y="0"/>
                    <a:pt x="16" y="0"/>
                  </a:cubicBezTo>
                  <a:cubicBezTo>
                    <a:pt x="7" y="0"/>
                    <a:pt x="0" y="2"/>
                    <a:pt x="0" y="4"/>
                  </a:cubicBezTo>
                  <a:cubicBezTo>
                    <a:pt x="0" y="6"/>
                    <a:pt x="7" y="8"/>
                    <a:pt x="16" y="8"/>
                  </a:cubicBezTo>
                  <a:cubicBezTo>
                    <a:pt x="25" y="8"/>
                    <a:pt x="32" y="6"/>
                    <a:pt x="32" y="4"/>
                  </a:cubicBezTo>
                  <a:close/>
                </a:path>
              </a:pathLst>
            </a:custGeom>
            <a:solidFill>
              <a:srgbClr val="89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3" name="Freeform 31">
              <a:extLst>
                <a:ext uri="{FF2B5EF4-FFF2-40B4-BE49-F238E27FC236}">
                  <a16:creationId xmlns:a16="http://schemas.microsoft.com/office/drawing/2014/main" id="{9D911DD9-9303-8DCC-B63A-FF7F84485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521"/>
              <a:ext cx="163" cy="40"/>
            </a:xfrm>
            <a:custGeom>
              <a:avLst/>
              <a:gdLst>
                <a:gd name="T0" fmla="*/ 97 w 98"/>
                <a:gd name="T1" fmla="*/ 12 h 24"/>
                <a:gd name="T2" fmla="*/ 49 w 98"/>
                <a:gd name="T3" fmla="*/ 24 h 24"/>
                <a:gd name="T4" fmla="*/ 0 w 98"/>
                <a:gd name="T5" fmla="*/ 12 h 24"/>
                <a:gd name="T6" fmla="*/ 49 w 98"/>
                <a:gd name="T7" fmla="*/ 0 h 24"/>
                <a:gd name="T8" fmla="*/ 97 w 98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24">
                  <a:moveTo>
                    <a:pt x="97" y="12"/>
                  </a:moveTo>
                  <a:cubicBezTo>
                    <a:pt x="98" y="19"/>
                    <a:pt x="77" y="24"/>
                    <a:pt x="49" y="24"/>
                  </a:cubicBezTo>
                  <a:cubicBezTo>
                    <a:pt x="21" y="24"/>
                    <a:pt x="0" y="19"/>
                    <a:pt x="0" y="12"/>
                  </a:cubicBezTo>
                  <a:cubicBezTo>
                    <a:pt x="1" y="5"/>
                    <a:pt x="23" y="0"/>
                    <a:pt x="49" y="0"/>
                  </a:cubicBezTo>
                  <a:cubicBezTo>
                    <a:pt x="74" y="0"/>
                    <a:pt x="96" y="5"/>
                    <a:pt x="97" y="12"/>
                  </a:cubicBezTo>
                </a:path>
              </a:pathLst>
            </a:custGeom>
            <a:solidFill>
              <a:srgbClr val="86C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4" name="Freeform 32">
              <a:extLst>
                <a:ext uri="{FF2B5EF4-FFF2-40B4-BE49-F238E27FC236}">
                  <a16:creationId xmlns:a16="http://schemas.microsoft.com/office/drawing/2014/main" id="{ECD97E32-C0F8-033A-C9B9-06E5FFBC8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2" y="3511"/>
              <a:ext cx="183" cy="60"/>
            </a:xfrm>
            <a:custGeom>
              <a:avLst/>
              <a:gdLst>
                <a:gd name="T0" fmla="*/ 55 w 110"/>
                <a:gd name="T1" fmla="*/ 36 h 36"/>
                <a:gd name="T2" fmla="*/ 3 w 110"/>
                <a:gd name="T3" fmla="*/ 25 h 36"/>
                <a:gd name="T4" fmla="*/ 1 w 110"/>
                <a:gd name="T5" fmla="*/ 17 h 36"/>
                <a:gd name="T6" fmla="*/ 54 w 110"/>
                <a:gd name="T7" fmla="*/ 0 h 36"/>
                <a:gd name="T8" fmla="*/ 55 w 110"/>
                <a:gd name="T9" fmla="*/ 0 h 36"/>
                <a:gd name="T10" fmla="*/ 109 w 110"/>
                <a:gd name="T11" fmla="*/ 17 h 36"/>
                <a:gd name="T12" fmla="*/ 107 w 110"/>
                <a:gd name="T13" fmla="*/ 25 h 36"/>
                <a:gd name="T14" fmla="*/ 55 w 110"/>
                <a:gd name="T15" fmla="*/ 36 h 36"/>
                <a:gd name="T16" fmla="*/ 14 w 110"/>
                <a:gd name="T17" fmla="*/ 18 h 36"/>
                <a:gd name="T18" fmla="*/ 55 w 110"/>
                <a:gd name="T19" fmla="*/ 24 h 36"/>
                <a:gd name="T20" fmla="*/ 96 w 110"/>
                <a:gd name="T21" fmla="*/ 18 h 36"/>
                <a:gd name="T22" fmla="*/ 55 w 110"/>
                <a:gd name="T23" fmla="*/ 12 h 36"/>
                <a:gd name="T24" fmla="*/ 54 w 110"/>
                <a:gd name="T25" fmla="*/ 12 h 36"/>
                <a:gd name="T26" fmla="*/ 14 w 110"/>
                <a:gd name="T2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36">
                  <a:moveTo>
                    <a:pt x="55" y="36"/>
                  </a:moveTo>
                  <a:cubicBezTo>
                    <a:pt x="35" y="36"/>
                    <a:pt x="11" y="33"/>
                    <a:pt x="3" y="25"/>
                  </a:cubicBezTo>
                  <a:cubicBezTo>
                    <a:pt x="1" y="22"/>
                    <a:pt x="0" y="20"/>
                    <a:pt x="1" y="17"/>
                  </a:cubicBezTo>
                  <a:cubicBezTo>
                    <a:pt x="3" y="0"/>
                    <a:pt x="49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0" y="0"/>
                    <a:pt x="107" y="0"/>
                    <a:pt x="109" y="17"/>
                  </a:cubicBezTo>
                  <a:cubicBezTo>
                    <a:pt x="110" y="20"/>
                    <a:pt x="109" y="23"/>
                    <a:pt x="107" y="25"/>
                  </a:cubicBezTo>
                  <a:cubicBezTo>
                    <a:pt x="100" y="33"/>
                    <a:pt x="76" y="36"/>
                    <a:pt x="55" y="36"/>
                  </a:cubicBezTo>
                  <a:moveTo>
                    <a:pt x="14" y="18"/>
                  </a:moveTo>
                  <a:cubicBezTo>
                    <a:pt x="20" y="21"/>
                    <a:pt x="33" y="24"/>
                    <a:pt x="55" y="24"/>
                  </a:cubicBezTo>
                  <a:cubicBezTo>
                    <a:pt x="77" y="24"/>
                    <a:pt x="91" y="21"/>
                    <a:pt x="96" y="18"/>
                  </a:cubicBezTo>
                  <a:cubicBezTo>
                    <a:pt x="90" y="16"/>
                    <a:pt x="76" y="12"/>
                    <a:pt x="55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33" y="12"/>
                    <a:pt x="19" y="15"/>
                    <a:pt x="14" y="18"/>
                  </a:cubicBezTo>
                </a:path>
              </a:pathLst>
            </a:custGeom>
            <a:solidFill>
              <a:srgbClr val="81B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5" name="Freeform 33">
              <a:extLst>
                <a:ext uri="{FF2B5EF4-FFF2-40B4-BE49-F238E27FC236}">
                  <a16:creationId xmlns:a16="http://schemas.microsoft.com/office/drawing/2014/main" id="{404BA0F8-AE1B-4A0D-60F1-E360DB783E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9" y="3520"/>
              <a:ext cx="166" cy="43"/>
            </a:xfrm>
            <a:custGeom>
              <a:avLst/>
              <a:gdLst>
                <a:gd name="T0" fmla="*/ 50 w 100"/>
                <a:gd name="T1" fmla="*/ 26 h 26"/>
                <a:gd name="T2" fmla="*/ 2 w 100"/>
                <a:gd name="T3" fmla="*/ 17 h 26"/>
                <a:gd name="T4" fmla="*/ 1 w 100"/>
                <a:gd name="T5" fmla="*/ 13 h 26"/>
                <a:gd name="T6" fmla="*/ 49 w 100"/>
                <a:gd name="T7" fmla="*/ 0 h 26"/>
                <a:gd name="T8" fmla="*/ 50 w 100"/>
                <a:gd name="T9" fmla="*/ 0 h 26"/>
                <a:gd name="T10" fmla="*/ 100 w 100"/>
                <a:gd name="T11" fmla="*/ 13 h 26"/>
                <a:gd name="T12" fmla="*/ 98 w 100"/>
                <a:gd name="T13" fmla="*/ 17 h 26"/>
                <a:gd name="T14" fmla="*/ 50 w 100"/>
                <a:gd name="T15" fmla="*/ 26 h 26"/>
                <a:gd name="T16" fmla="*/ 49 w 100"/>
                <a:gd name="T17" fmla="*/ 2 h 26"/>
                <a:gd name="T18" fmla="*/ 3 w 100"/>
                <a:gd name="T19" fmla="*/ 13 h 26"/>
                <a:gd name="T20" fmla="*/ 4 w 100"/>
                <a:gd name="T21" fmla="*/ 15 h 26"/>
                <a:gd name="T22" fmla="*/ 50 w 100"/>
                <a:gd name="T23" fmla="*/ 24 h 26"/>
                <a:gd name="T24" fmla="*/ 97 w 100"/>
                <a:gd name="T25" fmla="*/ 15 h 26"/>
                <a:gd name="T26" fmla="*/ 97 w 100"/>
                <a:gd name="T27" fmla="*/ 13 h 26"/>
                <a:gd name="T28" fmla="*/ 50 w 100"/>
                <a:gd name="T29" fmla="*/ 2 h 26"/>
                <a:gd name="T30" fmla="*/ 49 w 100"/>
                <a:gd name="T3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26">
                  <a:moveTo>
                    <a:pt x="50" y="26"/>
                  </a:moveTo>
                  <a:cubicBezTo>
                    <a:pt x="26" y="26"/>
                    <a:pt x="7" y="22"/>
                    <a:pt x="2" y="17"/>
                  </a:cubicBezTo>
                  <a:cubicBezTo>
                    <a:pt x="1" y="15"/>
                    <a:pt x="0" y="14"/>
                    <a:pt x="1" y="13"/>
                  </a:cubicBezTo>
                  <a:cubicBezTo>
                    <a:pt x="2" y="4"/>
                    <a:pt x="27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3" y="0"/>
                    <a:pt x="98" y="4"/>
                    <a:pt x="100" y="13"/>
                  </a:cubicBezTo>
                  <a:cubicBezTo>
                    <a:pt x="100" y="14"/>
                    <a:pt x="99" y="15"/>
                    <a:pt x="98" y="17"/>
                  </a:cubicBezTo>
                  <a:cubicBezTo>
                    <a:pt x="93" y="22"/>
                    <a:pt x="74" y="26"/>
                    <a:pt x="50" y="26"/>
                  </a:cubicBezTo>
                  <a:moveTo>
                    <a:pt x="49" y="2"/>
                  </a:moveTo>
                  <a:cubicBezTo>
                    <a:pt x="23" y="2"/>
                    <a:pt x="4" y="8"/>
                    <a:pt x="3" y="13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8" y="19"/>
                    <a:pt x="25" y="24"/>
                    <a:pt x="50" y="24"/>
                  </a:cubicBezTo>
                  <a:cubicBezTo>
                    <a:pt x="76" y="24"/>
                    <a:pt x="93" y="19"/>
                    <a:pt x="97" y="15"/>
                  </a:cubicBezTo>
                  <a:cubicBezTo>
                    <a:pt x="97" y="14"/>
                    <a:pt x="97" y="14"/>
                    <a:pt x="97" y="13"/>
                  </a:cubicBezTo>
                  <a:cubicBezTo>
                    <a:pt x="96" y="8"/>
                    <a:pt x="77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</a:path>
              </a:pathLst>
            </a:custGeom>
            <a:solidFill>
              <a:srgbClr val="99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6" name="Freeform 34">
              <a:extLst>
                <a:ext uri="{FF2B5EF4-FFF2-40B4-BE49-F238E27FC236}">
                  <a16:creationId xmlns:a16="http://schemas.microsoft.com/office/drawing/2014/main" id="{FD225442-0B72-7D5B-C739-A988E4626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528"/>
              <a:ext cx="58" cy="25"/>
            </a:xfrm>
            <a:custGeom>
              <a:avLst/>
              <a:gdLst>
                <a:gd name="T0" fmla="*/ 14 w 35"/>
                <a:gd name="T1" fmla="*/ 15 h 15"/>
                <a:gd name="T2" fmla="*/ 14 w 35"/>
                <a:gd name="T3" fmla="*/ 14 h 15"/>
                <a:gd name="T4" fmla="*/ 0 w 35"/>
                <a:gd name="T5" fmla="*/ 13 h 15"/>
                <a:gd name="T6" fmla="*/ 3 w 35"/>
                <a:gd name="T7" fmla="*/ 12 h 15"/>
                <a:gd name="T8" fmla="*/ 16 w 35"/>
                <a:gd name="T9" fmla="*/ 12 h 15"/>
                <a:gd name="T10" fmla="*/ 26 w 35"/>
                <a:gd name="T11" fmla="*/ 11 h 15"/>
                <a:gd name="T12" fmla="*/ 16 w 35"/>
                <a:gd name="T13" fmla="*/ 8 h 15"/>
                <a:gd name="T14" fmla="*/ 1 w 35"/>
                <a:gd name="T15" fmla="*/ 5 h 15"/>
                <a:gd name="T16" fmla="*/ 15 w 35"/>
                <a:gd name="T17" fmla="*/ 2 h 15"/>
                <a:gd name="T18" fmla="*/ 15 w 35"/>
                <a:gd name="T19" fmla="*/ 0 h 15"/>
                <a:gd name="T20" fmla="*/ 20 w 35"/>
                <a:gd name="T21" fmla="*/ 0 h 15"/>
                <a:gd name="T22" fmla="*/ 20 w 35"/>
                <a:gd name="T23" fmla="*/ 2 h 15"/>
                <a:gd name="T24" fmla="*/ 32 w 35"/>
                <a:gd name="T25" fmla="*/ 3 h 15"/>
                <a:gd name="T26" fmla="*/ 30 w 35"/>
                <a:gd name="T27" fmla="*/ 4 h 15"/>
                <a:gd name="T28" fmla="*/ 19 w 35"/>
                <a:gd name="T29" fmla="*/ 3 h 15"/>
                <a:gd name="T30" fmla="*/ 9 w 35"/>
                <a:gd name="T31" fmla="*/ 5 h 15"/>
                <a:gd name="T32" fmla="*/ 20 w 35"/>
                <a:gd name="T33" fmla="*/ 7 h 15"/>
                <a:gd name="T34" fmla="*/ 34 w 35"/>
                <a:gd name="T35" fmla="*/ 10 h 15"/>
                <a:gd name="T36" fmla="*/ 20 w 35"/>
                <a:gd name="T37" fmla="*/ 14 h 15"/>
                <a:gd name="T38" fmla="*/ 20 w 35"/>
                <a:gd name="T39" fmla="*/ 15 h 15"/>
                <a:gd name="T40" fmla="*/ 14 w 35"/>
                <a:gd name="T4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5">
                  <a:moveTo>
                    <a:pt x="14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9" y="14"/>
                    <a:pt x="3" y="13"/>
                    <a:pt x="0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11" y="12"/>
                    <a:pt x="16" y="12"/>
                  </a:cubicBezTo>
                  <a:cubicBezTo>
                    <a:pt x="22" y="12"/>
                    <a:pt x="27" y="12"/>
                    <a:pt x="26" y="11"/>
                  </a:cubicBezTo>
                  <a:cubicBezTo>
                    <a:pt x="26" y="10"/>
                    <a:pt x="23" y="9"/>
                    <a:pt x="16" y="8"/>
                  </a:cubicBezTo>
                  <a:cubicBezTo>
                    <a:pt x="7" y="8"/>
                    <a:pt x="1" y="7"/>
                    <a:pt x="1" y="5"/>
                  </a:cubicBezTo>
                  <a:cubicBezTo>
                    <a:pt x="1" y="4"/>
                    <a:pt x="7" y="3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6" y="2"/>
                    <a:pt x="29" y="3"/>
                    <a:pt x="32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4"/>
                    <a:pt x="24" y="3"/>
                    <a:pt x="19" y="3"/>
                  </a:cubicBezTo>
                  <a:cubicBezTo>
                    <a:pt x="12" y="3"/>
                    <a:pt x="9" y="4"/>
                    <a:pt x="9" y="5"/>
                  </a:cubicBezTo>
                  <a:cubicBezTo>
                    <a:pt x="9" y="6"/>
                    <a:pt x="12" y="6"/>
                    <a:pt x="20" y="7"/>
                  </a:cubicBezTo>
                  <a:cubicBezTo>
                    <a:pt x="30" y="8"/>
                    <a:pt x="34" y="9"/>
                    <a:pt x="34" y="10"/>
                  </a:cubicBezTo>
                  <a:cubicBezTo>
                    <a:pt x="35" y="12"/>
                    <a:pt x="30" y="13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4" y="15"/>
                    <a:pt x="14" y="15"/>
                    <a:pt x="14" y="15"/>
                  </a:cubicBezTo>
                </a:path>
              </a:pathLst>
            </a:custGeom>
            <a:solidFill>
              <a:srgbClr val="99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7" name="Freeform 35">
              <a:extLst>
                <a:ext uri="{FF2B5EF4-FFF2-40B4-BE49-F238E27FC236}">
                  <a16:creationId xmlns:a16="http://schemas.microsoft.com/office/drawing/2014/main" id="{18A3FBA7-B9F8-8EEC-5481-DCEABB006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505"/>
              <a:ext cx="146" cy="161"/>
            </a:xfrm>
            <a:custGeom>
              <a:avLst/>
              <a:gdLst>
                <a:gd name="T0" fmla="*/ 0 w 146"/>
                <a:gd name="T1" fmla="*/ 0 h 161"/>
                <a:gd name="T2" fmla="*/ 0 w 146"/>
                <a:gd name="T3" fmla="*/ 156 h 161"/>
                <a:gd name="T4" fmla="*/ 146 w 146"/>
                <a:gd name="T5" fmla="*/ 161 h 161"/>
                <a:gd name="T6" fmla="*/ 146 w 146"/>
                <a:gd name="T7" fmla="*/ 6 h 161"/>
                <a:gd name="T8" fmla="*/ 0 w 146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lnTo>
                    <a:pt x="0" y="156"/>
                  </a:lnTo>
                  <a:lnTo>
                    <a:pt x="146" y="161"/>
                  </a:lnTo>
                  <a:lnTo>
                    <a:pt x="14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8" name="Freeform 36">
              <a:extLst>
                <a:ext uri="{FF2B5EF4-FFF2-40B4-BE49-F238E27FC236}">
                  <a16:creationId xmlns:a16="http://schemas.microsoft.com/office/drawing/2014/main" id="{5D6A6FAE-F475-2709-0288-74ADC47A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505"/>
              <a:ext cx="146" cy="161"/>
            </a:xfrm>
            <a:custGeom>
              <a:avLst/>
              <a:gdLst>
                <a:gd name="T0" fmla="*/ 0 w 146"/>
                <a:gd name="T1" fmla="*/ 0 h 161"/>
                <a:gd name="T2" fmla="*/ 0 w 146"/>
                <a:gd name="T3" fmla="*/ 156 h 161"/>
                <a:gd name="T4" fmla="*/ 146 w 146"/>
                <a:gd name="T5" fmla="*/ 161 h 161"/>
                <a:gd name="T6" fmla="*/ 146 w 146"/>
                <a:gd name="T7" fmla="*/ 6 h 161"/>
                <a:gd name="T8" fmla="*/ 0 w 146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61">
                  <a:moveTo>
                    <a:pt x="0" y="0"/>
                  </a:moveTo>
                  <a:lnTo>
                    <a:pt x="0" y="156"/>
                  </a:lnTo>
                  <a:lnTo>
                    <a:pt x="146" y="161"/>
                  </a:lnTo>
                  <a:lnTo>
                    <a:pt x="146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9" name="Freeform 37">
              <a:extLst>
                <a:ext uri="{FF2B5EF4-FFF2-40B4-BE49-F238E27FC236}">
                  <a16:creationId xmlns:a16="http://schemas.microsoft.com/office/drawing/2014/main" id="{3B9293A4-6AD0-C134-5577-F3F46178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575"/>
              <a:ext cx="146" cy="91"/>
            </a:xfrm>
            <a:custGeom>
              <a:avLst/>
              <a:gdLst>
                <a:gd name="T0" fmla="*/ 0 w 146"/>
                <a:gd name="T1" fmla="*/ 0 h 91"/>
                <a:gd name="T2" fmla="*/ 146 w 146"/>
                <a:gd name="T3" fmla="*/ 5 h 91"/>
                <a:gd name="T4" fmla="*/ 146 w 146"/>
                <a:gd name="T5" fmla="*/ 91 h 91"/>
                <a:gd name="T6" fmla="*/ 0 w 146"/>
                <a:gd name="T7" fmla="*/ 86 h 91"/>
                <a:gd name="T8" fmla="*/ 0 w 146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91">
                  <a:moveTo>
                    <a:pt x="0" y="0"/>
                  </a:moveTo>
                  <a:lnTo>
                    <a:pt x="146" y="5"/>
                  </a:lnTo>
                  <a:lnTo>
                    <a:pt x="146" y="91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0" name="Freeform 38">
              <a:extLst>
                <a:ext uri="{FF2B5EF4-FFF2-40B4-BE49-F238E27FC236}">
                  <a16:creationId xmlns:a16="http://schemas.microsoft.com/office/drawing/2014/main" id="{97002E2A-464C-2BD1-638E-C42382E0A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575"/>
              <a:ext cx="146" cy="91"/>
            </a:xfrm>
            <a:custGeom>
              <a:avLst/>
              <a:gdLst>
                <a:gd name="T0" fmla="*/ 0 w 146"/>
                <a:gd name="T1" fmla="*/ 0 h 91"/>
                <a:gd name="T2" fmla="*/ 146 w 146"/>
                <a:gd name="T3" fmla="*/ 5 h 91"/>
                <a:gd name="T4" fmla="*/ 146 w 146"/>
                <a:gd name="T5" fmla="*/ 91 h 91"/>
                <a:gd name="T6" fmla="*/ 0 w 146"/>
                <a:gd name="T7" fmla="*/ 86 h 91"/>
                <a:gd name="T8" fmla="*/ 0 w 146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91">
                  <a:moveTo>
                    <a:pt x="0" y="0"/>
                  </a:moveTo>
                  <a:lnTo>
                    <a:pt x="146" y="5"/>
                  </a:lnTo>
                  <a:lnTo>
                    <a:pt x="146" y="91"/>
                  </a:lnTo>
                  <a:lnTo>
                    <a:pt x="0" y="8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1" name="Freeform 39">
              <a:extLst>
                <a:ext uri="{FF2B5EF4-FFF2-40B4-BE49-F238E27FC236}">
                  <a16:creationId xmlns:a16="http://schemas.microsoft.com/office/drawing/2014/main" id="{9928BD09-0FE6-2A2E-A4AE-284FD0BB1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3" y="3506"/>
              <a:ext cx="47" cy="158"/>
            </a:xfrm>
            <a:custGeom>
              <a:avLst/>
              <a:gdLst>
                <a:gd name="T0" fmla="*/ 0 w 47"/>
                <a:gd name="T1" fmla="*/ 157 h 158"/>
                <a:gd name="T2" fmla="*/ 0 w 47"/>
                <a:gd name="T3" fmla="*/ 157 h 158"/>
                <a:gd name="T4" fmla="*/ 47 w 47"/>
                <a:gd name="T5" fmla="*/ 158 h 158"/>
                <a:gd name="T6" fmla="*/ 47 w 47"/>
                <a:gd name="T7" fmla="*/ 158 h 158"/>
                <a:gd name="T8" fmla="*/ 0 w 47"/>
                <a:gd name="T9" fmla="*/ 157 h 158"/>
                <a:gd name="T10" fmla="*/ 0 w 47"/>
                <a:gd name="T11" fmla="*/ 0 h 158"/>
                <a:gd name="T12" fmla="*/ 0 w 47"/>
                <a:gd name="T13" fmla="*/ 0 h 158"/>
                <a:gd name="T14" fmla="*/ 12 w 47"/>
                <a:gd name="T15" fmla="*/ 0 h 158"/>
                <a:gd name="T16" fmla="*/ 0 w 47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58">
                  <a:moveTo>
                    <a:pt x="0" y="157"/>
                  </a:moveTo>
                  <a:lnTo>
                    <a:pt x="0" y="157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0" y="157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C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2" name="Freeform 40">
              <a:extLst>
                <a:ext uri="{FF2B5EF4-FFF2-40B4-BE49-F238E27FC236}">
                  <a16:creationId xmlns:a16="http://schemas.microsoft.com/office/drawing/2014/main" id="{166ECA35-7741-274D-3724-F44598915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3" y="3506"/>
              <a:ext cx="47" cy="158"/>
            </a:xfrm>
            <a:custGeom>
              <a:avLst/>
              <a:gdLst>
                <a:gd name="T0" fmla="*/ 0 w 47"/>
                <a:gd name="T1" fmla="*/ 157 h 158"/>
                <a:gd name="T2" fmla="*/ 0 w 47"/>
                <a:gd name="T3" fmla="*/ 157 h 158"/>
                <a:gd name="T4" fmla="*/ 47 w 47"/>
                <a:gd name="T5" fmla="*/ 158 h 158"/>
                <a:gd name="T6" fmla="*/ 47 w 47"/>
                <a:gd name="T7" fmla="*/ 158 h 158"/>
                <a:gd name="T8" fmla="*/ 0 w 47"/>
                <a:gd name="T9" fmla="*/ 157 h 158"/>
                <a:gd name="T10" fmla="*/ 0 w 47"/>
                <a:gd name="T11" fmla="*/ 0 h 158"/>
                <a:gd name="T12" fmla="*/ 0 w 47"/>
                <a:gd name="T13" fmla="*/ 0 h 158"/>
                <a:gd name="T14" fmla="*/ 12 w 47"/>
                <a:gd name="T15" fmla="*/ 0 h 158"/>
                <a:gd name="T16" fmla="*/ 0 w 47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58">
                  <a:moveTo>
                    <a:pt x="0" y="157"/>
                  </a:moveTo>
                  <a:lnTo>
                    <a:pt x="0" y="157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0" y="15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3" name="Freeform 41">
              <a:extLst>
                <a:ext uri="{FF2B5EF4-FFF2-40B4-BE49-F238E27FC236}">
                  <a16:creationId xmlns:a16="http://schemas.microsoft.com/office/drawing/2014/main" id="{07861B06-FA25-5A9C-10BB-2E902A4E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506"/>
              <a:ext cx="47" cy="72"/>
            </a:xfrm>
            <a:custGeom>
              <a:avLst/>
              <a:gdLst>
                <a:gd name="T0" fmla="*/ 0 w 47"/>
                <a:gd name="T1" fmla="*/ 0 h 72"/>
                <a:gd name="T2" fmla="*/ 0 w 47"/>
                <a:gd name="T3" fmla="*/ 70 h 72"/>
                <a:gd name="T4" fmla="*/ 47 w 47"/>
                <a:gd name="T5" fmla="*/ 72 h 72"/>
                <a:gd name="T6" fmla="*/ 47 w 47"/>
                <a:gd name="T7" fmla="*/ 2 h 72"/>
                <a:gd name="T8" fmla="*/ 12 w 47"/>
                <a:gd name="T9" fmla="*/ 0 h 72"/>
                <a:gd name="T10" fmla="*/ 0 w 47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72">
                  <a:moveTo>
                    <a:pt x="0" y="0"/>
                  </a:moveTo>
                  <a:lnTo>
                    <a:pt x="0" y="70"/>
                  </a:lnTo>
                  <a:lnTo>
                    <a:pt x="47" y="72"/>
                  </a:lnTo>
                  <a:lnTo>
                    <a:pt x="47" y="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A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4" name="Freeform 42">
              <a:extLst>
                <a:ext uri="{FF2B5EF4-FFF2-40B4-BE49-F238E27FC236}">
                  <a16:creationId xmlns:a16="http://schemas.microsoft.com/office/drawing/2014/main" id="{11C8AFB1-1CFD-ACFB-FA45-FF2D6B32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506"/>
              <a:ext cx="47" cy="72"/>
            </a:xfrm>
            <a:custGeom>
              <a:avLst/>
              <a:gdLst>
                <a:gd name="T0" fmla="*/ 0 w 47"/>
                <a:gd name="T1" fmla="*/ 0 h 72"/>
                <a:gd name="T2" fmla="*/ 0 w 47"/>
                <a:gd name="T3" fmla="*/ 70 h 72"/>
                <a:gd name="T4" fmla="*/ 47 w 47"/>
                <a:gd name="T5" fmla="*/ 72 h 72"/>
                <a:gd name="T6" fmla="*/ 47 w 47"/>
                <a:gd name="T7" fmla="*/ 2 h 72"/>
                <a:gd name="T8" fmla="*/ 12 w 47"/>
                <a:gd name="T9" fmla="*/ 0 h 72"/>
                <a:gd name="T10" fmla="*/ 0 w 47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72">
                  <a:moveTo>
                    <a:pt x="0" y="0"/>
                  </a:moveTo>
                  <a:lnTo>
                    <a:pt x="0" y="70"/>
                  </a:lnTo>
                  <a:lnTo>
                    <a:pt x="47" y="72"/>
                  </a:lnTo>
                  <a:lnTo>
                    <a:pt x="47" y="2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5" name="Freeform 43">
              <a:extLst>
                <a:ext uri="{FF2B5EF4-FFF2-40B4-BE49-F238E27FC236}">
                  <a16:creationId xmlns:a16="http://schemas.microsoft.com/office/drawing/2014/main" id="{E5646515-7076-D0B2-EB0E-E3547411E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576"/>
              <a:ext cx="47" cy="88"/>
            </a:xfrm>
            <a:custGeom>
              <a:avLst/>
              <a:gdLst>
                <a:gd name="T0" fmla="*/ 0 w 47"/>
                <a:gd name="T1" fmla="*/ 0 h 88"/>
                <a:gd name="T2" fmla="*/ 0 w 47"/>
                <a:gd name="T3" fmla="*/ 87 h 88"/>
                <a:gd name="T4" fmla="*/ 47 w 47"/>
                <a:gd name="T5" fmla="*/ 88 h 88"/>
                <a:gd name="T6" fmla="*/ 47 w 47"/>
                <a:gd name="T7" fmla="*/ 2 h 88"/>
                <a:gd name="T8" fmla="*/ 0 w 47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88">
                  <a:moveTo>
                    <a:pt x="0" y="0"/>
                  </a:moveTo>
                  <a:lnTo>
                    <a:pt x="0" y="87"/>
                  </a:lnTo>
                  <a:lnTo>
                    <a:pt x="47" y="88"/>
                  </a:lnTo>
                  <a:lnTo>
                    <a:pt x="4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9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6" name="Freeform 44">
              <a:extLst>
                <a:ext uri="{FF2B5EF4-FFF2-40B4-BE49-F238E27FC236}">
                  <a16:creationId xmlns:a16="http://schemas.microsoft.com/office/drawing/2014/main" id="{8CAEEAC0-A7F4-3AF4-87EF-F304D4B6F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576"/>
              <a:ext cx="47" cy="88"/>
            </a:xfrm>
            <a:custGeom>
              <a:avLst/>
              <a:gdLst>
                <a:gd name="T0" fmla="*/ 0 w 47"/>
                <a:gd name="T1" fmla="*/ 0 h 88"/>
                <a:gd name="T2" fmla="*/ 0 w 47"/>
                <a:gd name="T3" fmla="*/ 87 h 88"/>
                <a:gd name="T4" fmla="*/ 47 w 47"/>
                <a:gd name="T5" fmla="*/ 88 h 88"/>
                <a:gd name="T6" fmla="*/ 47 w 47"/>
                <a:gd name="T7" fmla="*/ 2 h 88"/>
                <a:gd name="T8" fmla="*/ 0 w 47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88">
                  <a:moveTo>
                    <a:pt x="0" y="0"/>
                  </a:moveTo>
                  <a:lnTo>
                    <a:pt x="0" y="87"/>
                  </a:lnTo>
                  <a:lnTo>
                    <a:pt x="47" y="88"/>
                  </a:lnTo>
                  <a:lnTo>
                    <a:pt x="47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7" name="Freeform 45">
              <a:extLst>
                <a:ext uri="{FF2B5EF4-FFF2-40B4-BE49-F238E27FC236}">
                  <a16:creationId xmlns:a16="http://schemas.microsoft.com/office/drawing/2014/main" id="{8846D452-1BCC-7108-E6DC-470ECC05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217"/>
              <a:ext cx="138" cy="479"/>
            </a:xfrm>
            <a:custGeom>
              <a:avLst/>
              <a:gdLst>
                <a:gd name="T0" fmla="*/ 0 w 83"/>
                <a:gd name="T1" fmla="*/ 2 h 288"/>
                <a:gd name="T2" fmla="*/ 22 w 83"/>
                <a:gd name="T3" fmla="*/ 134 h 288"/>
                <a:gd name="T4" fmla="*/ 20 w 83"/>
                <a:gd name="T5" fmla="*/ 288 h 288"/>
                <a:gd name="T6" fmla="*/ 83 w 83"/>
                <a:gd name="T7" fmla="*/ 201 h 288"/>
                <a:gd name="T8" fmla="*/ 60 w 83"/>
                <a:gd name="T9" fmla="*/ 121 h 288"/>
                <a:gd name="T10" fmla="*/ 0 w 83"/>
                <a:gd name="T11" fmla="*/ 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88">
                  <a:moveTo>
                    <a:pt x="0" y="2"/>
                  </a:moveTo>
                  <a:cubicBezTo>
                    <a:pt x="0" y="2"/>
                    <a:pt x="14" y="74"/>
                    <a:pt x="22" y="134"/>
                  </a:cubicBezTo>
                  <a:cubicBezTo>
                    <a:pt x="29" y="195"/>
                    <a:pt x="20" y="288"/>
                    <a:pt x="20" y="288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3" y="201"/>
                    <a:pt x="77" y="152"/>
                    <a:pt x="60" y="121"/>
                  </a:cubicBezTo>
                  <a:cubicBezTo>
                    <a:pt x="43" y="89"/>
                    <a:pt x="50" y="0"/>
                    <a:pt x="0" y="2"/>
                  </a:cubicBezTo>
                  <a:close/>
                </a:path>
              </a:pathLst>
            </a:custGeom>
            <a:solidFill>
              <a:srgbClr val="CC9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8" name="Freeform 46">
              <a:extLst>
                <a:ext uri="{FF2B5EF4-FFF2-40B4-BE49-F238E27FC236}">
                  <a16:creationId xmlns:a16="http://schemas.microsoft.com/office/drawing/2014/main" id="{EE392350-3768-61DE-E0C8-3A56EFCFA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86"/>
              <a:ext cx="193" cy="610"/>
            </a:xfrm>
            <a:custGeom>
              <a:avLst/>
              <a:gdLst>
                <a:gd name="T0" fmla="*/ 62 w 116"/>
                <a:gd name="T1" fmla="*/ 0 h 367"/>
                <a:gd name="T2" fmla="*/ 24 w 116"/>
                <a:gd name="T3" fmla="*/ 144 h 367"/>
                <a:gd name="T4" fmla="*/ 0 w 116"/>
                <a:gd name="T5" fmla="*/ 367 h 367"/>
                <a:gd name="T6" fmla="*/ 69 w 116"/>
                <a:gd name="T7" fmla="*/ 239 h 367"/>
                <a:gd name="T8" fmla="*/ 77 w 116"/>
                <a:gd name="T9" fmla="*/ 147 h 367"/>
                <a:gd name="T10" fmla="*/ 62 w 116"/>
                <a:gd name="T11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367">
                  <a:moveTo>
                    <a:pt x="62" y="0"/>
                  </a:moveTo>
                  <a:cubicBezTo>
                    <a:pt x="24" y="144"/>
                    <a:pt x="24" y="144"/>
                    <a:pt x="24" y="144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9"/>
                    <a:pt x="83" y="186"/>
                    <a:pt x="77" y="147"/>
                  </a:cubicBezTo>
                  <a:cubicBezTo>
                    <a:pt x="72" y="107"/>
                    <a:pt x="116" y="15"/>
                    <a:pt x="62" y="0"/>
                  </a:cubicBezTo>
                  <a:close/>
                </a:path>
              </a:pathLst>
            </a:custGeom>
            <a:solidFill>
              <a:srgbClr val="E3A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9" name="Freeform 47">
              <a:extLst>
                <a:ext uri="{FF2B5EF4-FFF2-40B4-BE49-F238E27FC236}">
                  <a16:creationId xmlns:a16="http://schemas.microsoft.com/office/drawing/2014/main" id="{96E87F29-3F75-8B1D-9315-2A989D27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3064"/>
              <a:ext cx="407" cy="793"/>
            </a:xfrm>
            <a:custGeom>
              <a:avLst/>
              <a:gdLst>
                <a:gd name="T0" fmla="*/ 195 w 245"/>
                <a:gd name="T1" fmla="*/ 0 h 477"/>
                <a:gd name="T2" fmla="*/ 89 w 245"/>
                <a:gd name="T3" fmla="*/ 136 h 477"/>
                <a:gd name="T4" fmla="*/ 0 w 245"/>
                <a:gd name="T5" fmla="*/ 477 h 477"/>
                <a:gd name="T6" fmla="*/ 125 w 245"/>
                <a:gd name="T7" fmla="*/ 250 h 477"/>
                <a:gd name="T8" fmla="*/ 140 w 245"/>
                <a:gd name="T9" fmla="*/ 167 h 477"/>
                <a:gd name="T10" fmla="*/ 195 w 245"/>
                <a:gd name="T11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5" h="477">
                  <a:moveTo>
                    <a:pt x="195" y="0"/>
                  </a:moveTo>
                  <a:cubicBezTo>
                    <a:pt x="89" y="136"/>
                    <a:pt x="89" y="136"/>
                    <a:pt x="89" y="136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125" y="250"/>
                    <a:pt x="125" y="250"/>
                    <a:pt x="125" y="250"/>
                  </a:cubicBezTo>
                  <a:cubicBezTo>
                    <a:pt x="125" y="250"/>
                    <a:pt x="131" y="210"/>
                    <a:pt x="140" y="167"/>
                  </a:cubicBezTo>
                  <a:cubicBezTo>
                    <a:pt x="150" y="125"/>
                    <a:pt x="245" y="35"/>
                    <a:pt x="195" y="0"/>
                  </a:cubicBezTo>
                  <a:close/>
                </a:path>
              </a:pathLst>
            </a:custGeom>
            <a:solidFill>
              <a:srgbClr val="F0B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0" name="Freeform 48">
              <a:extLst>
                <a:ext uri="{FF2B5EF4-FFF2-40B4-BE49-F238E27FC236}">
                  <a16:creationId xmlns:a16="http://schemas.microsoft.com/office/drawing/2014/main" id="{78F72C81-965D-96B3-B218-E47724F6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3365"/>
              <a:ext cx="661" cy="735"/>
            </a:xfrm>
            <a:custGeom>
              <a:avLst/>
              <a:gdLst>
                <a:gd name="T0" fmla="*/ 322 w 398"/>
                <a:gd name="T1" fmla="*/ 176 h 442"/>
                <a:gd name="T2" fmla="*/ 280 w 398"/>
                <a:gd name="T3" fmla="*/ 201 h 442"/>
                <a:gd name="T4" fmla="*/ 234 w 398"/>
                <a:gd name="T5" fmla="*/ 187 h 442"/>
                <a:gd name="T6" fmla="*/ 187 w 398"/>
                <a:gd name="T7" fmla="*/ 126 h 442"/>
                <a:gd name="T8" fmla="*/ 213 w 398"/>
                <a:gd name="T9" fmla="*/ 82 h 442"/>
                <a:gd name="T10" fmla="*/ 272 w 398"/>
                <a:gd name="T11" fmla="*/ 59 h 442"/>
                <a:gd name="T12" fmla="*/ 398 w 398"/>
                <a:gd name="T13" fmla="*/ 77 h 442"/>
                <a:gd name="T14" fmla="*/ 353 w 398"/>
                <a:gd name="T15" fmla="*/ 51 h 442"/>
                <a:gd name="T16" fmla="*/ 274 w 398"/>
                <a:gd name="T17" fmla="*/ 0 h 442"/>
                <a:gd name="T18" fmla="*/ 140 w 398"/>
                <a:gd name="T19" fmla="*/ 51 h 442"/>
                <a:gd name="T20" fmla="*/ 64 w 398"/>
                <a:gd name="T21" fmla="*/ 296 h 442"/>
                <a:gd name="T22" fmla="*/ 0 w 398"/>
                <a:gd name="T23" fmla="*/ 407 h 442"/>
                <a:gd name="T24" fmla="*/ 131 w 398"/>
                <a:gd name="T25" fmla="*/ 442 h 442"/>
                <a:gd name="T26" fmla="*/ 191 w 398"/>
                <a:gd name="T27" fmla="*/ 335 h 442"/>
                <a:gd name="T28" fmla="*/ 302 w 398"/>
                <a:gd name="T29" fmla="*/ 264 h 442"/>
                <a:gd name="T30" fmla="*/ 389 w 398"/>
                <a:gd name="T31" fmla="*/ 177 h 442"/>
                <a:gd name="T32" fmla="*/ 322 w 398"/>
                <a:gd name="T33" fmla="*/ 1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8" h="442">
                  <a:moveTo>
                    <a:pt x="322" y="176"/>
                  </a:moveTo>
                  <a:cubicBezTo>
                    <a:pt x="299" y="188"/>
                    <a:pt x="280" y="201"/>
                    <a:pt x="280" y="201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23" y="156"/>
                    <a:pt x="187" y="126"/>
                    <a:pt x="187" y="126"/>
                  </a:cubicBezTo>
                  <a:cubicBezTo>
                    <a:pt x="206" y="117"/>
                    <a:pt x="213" y="82"/>
                    <a:pt x="213" y="82"/>
                  </a:cubicBezTo>
                  <a:cubicBezTo>
                    <a:pt x="245" y="91"/>
                    <a:pt x="272" y="59"/>
                    <a:pt x="272" y="59"/>
                  </a:cubicBezTo>
                  <a:cubicBezTo>
                    <a:pt x="356" y="118"/>
                    <a:pt x="398" y="77"/>
                    <a:pt x="398" y="77"/>
                  </a:cubicBezTo>
                  <a:cubicBezTo>
                    <a:pt x="353" y="51"/>
                    <a:pt x="353" y="51"/>
                    <a:pt x="353" y="51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11" y="117"/>
                    <a:pt x="64" y="296"/>
                    <a:pt x="64" y="296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131" y="442"/>
                    <a:pt x="131" y="442"/>
                    <a:pt x="131" y="442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251" y="340"/>
                    <a:pt x="302" y="264"/>
                    <a:pt x="302" y="264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22" y="176"/>
                    <a:pt x="322" y="176"/>
                    <a:pt x="322" y="176"/>
                  </a:cubicBezTo>
                </a:path>
              </a:pathLst>
            </a:custGeom>
            <a:solidFill>
              <a:srgbClr val="F9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1" name="Freeform 49">
              <a:extLst>
                <a:ext uri="{FF2B5EF4-FFF2-40B4-BE49-F238E27FC236}">
                  <a16:creationId xmlns:a16="http://schemas.microsoft.com/office/drawing/2014/main" id="{B3EF2CE3-36D4-22CD-7CD5-F8BD2096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3455"/>
              <a:ext cx="72" cy="61"/>
            </a:xfrm>
            <a:custGeom>
              <a:avLst/>
              <a:gdLst>
                <a:gd name="T0" fmla="*/ 9 w 43"/>
                <a:gd name="T1" fmla="*/ 0 h 37"/>
                <a:gd name="T2" fmla="*/ 0 w 43"/>
                <a:gd name="T3" fmla="*/ 14 h 37"/>
                <a:gd name="T4" fmla="*/ 43 w 43"/>
                <a:gd name="T5" fmla="*/ 20 h 37"/>
                <a:gd name="T6" fmla="*/ 9 w 43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7">
                  <a:moveTo>
                    <a:pt x="9" y="0"/>
                  </a:moveTo>
                  <a:cubicBezTo>
                    <a:pt x="9" y="0"/>
                    <a:pt x="0" y="4"/>
                    <a:pt x="0" y="14"/>
                  </a:cubicBezTo>
                  <a:cubicBezTo>
                    <a:pt x="0" y="14"/>
                    <a:pt x="25" y="37"/>
                    <a:pt x="43" y="2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DE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2" name="Freeform 50">
              <a:extLst>
                <a:ext uri="{FF2B5EF4-FFF2-40B4-BE49-F238E27FC236}">
                  <a16:creationId xmlns:a16="http://schemas.microsoft.com/office/drawing/2014/main" id="{E26A7BAA-52A2-5F5B-2B6B-717FB2D03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658"/>
              <a:ext cx="135" cy="75"/>
            </a:xfrm>
            <a:custGeom>
              <a:avLst/>
              <a:gdLst>
                <a:gd name="T0" fmla="*/ 15 w 81"/>
                <a:gd name="T1" fmla="*/ 0 h 45"/>
                <a:gd name="T2" fmla="*/ 15 w 81"/>
                <a:gd name="T3" fmla="*/ 0 h 45"/>
                <a:gd name="T4" fmla="*/ 0 w 81"/>
                <a:gd name="T5" fmla="*/ 8 h 45"/>
                <a:gd name="T6" fmla="*/ 38 w 81"/>
                <a:gd name="T7" fmla="*/ 45 h 45"/>
                <a:gd name="T8" fmla="*/ 81 w 81"/>
                <a:gd name="T9" fmla="*/ 2 h 45"/>
                <a:gd name="T10" fmla="*/ 15 w 81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4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1" y="23"/>
                    <a:pt x="38" y="45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6A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3" name="Freeform 51">
              <a:extLst>
                <a:ext uri="{FF2B5EF4-FFF2-40B4-BE49-F238E27FC236}">
                  <a16:creationId xmlns:a16="http://schemas.microsoft.com/office/drawing/2014/main" id="{A2EBAFD4-7560-FA23-BA03-1B319F67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895"/>
              <a:ext cx="143" cy="150"/>
            </a:xfrm>
            <a:custGeom>
              <a:avLst/>
              <a:gdLst>
                <a:gd name="T0" fmla="*/ 33 w 86"/>
                <a:gd name="T1" fmla="*/ 0 h 90"/>
                <a:gd name="T2" fmla="*/ 0 w 86"/>
                <a:gd name="T3" fmla="*/ 73 h 90"/>
                <a:gd name="T4" fmla="*/ 44 w 86"/>
                <a:gd name="T5" fmla="*/ 90 h 90"/>
                <a:gd name="T6" fmla="*/ 86 w 86"/>
                <a:gd name="T7" fmla="*/ 16 h 90"/>
                <a:gd name="T8" fmla="*/ 81 w 86"/>
                <a:gd name="T9" fmla="*/ 16 h 90"/>
                <a:gd name="T10" fmla="*/ 33 w 86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90">
                  <a:moveTo>
                    <a:pt x="33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6"/>
                    <a:pt x="83" y="16"/>
                    <a:pt x="81" y="16"/>
                  </a:cubicBezTo>
                  <a:cubicBezTo>
                    <a:pt x="42" y="16"/>
                    <a:pt x="33" y="0"/>
                    <a:pt x="33" y="0"/>
                  </a:cubicBezTo>
                </a:path>
              </a:pathLst>
            </a:custGeom>
            <a:solidFill>
              <a:srgbClr val="D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5" name="Freeform 52">
              <a:extLst>
                <a:ext uri="{FF2B5EF4-FFF2-40B4-BE49-F238E27FC236}">
                  <a16:creationId xmlns:a16="http://schemas.microsoft.com/office/drawing/2014/main" id="{48035FD3-BB21-70A1-FAE4-EA3AE9D9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952"/>
              <a:ext cx="370" cy="362"/>
            </a:xfrm>
            <a:custGeom>
              <a:avLst/>
              <a:gdLst>
                <a:gd name="T0" fmla="*/ 88 w 370"/>
                <a:gd name="T1" fmla="*/ 0 h 362"/>
                <a:gd name="T2" fmla="*/ 370 w 370"/>
                <a:gd name="T3" fmla="*/ 110 h 362"/>
                <a:gd name="T4" fmla="*/ 256 w 370"/>
                <a:gd name="T5" fmla="*/ 362 h 362"/>
                <a:gd name="T6" fmla="*/ 0 w 370"/>
                <a:gd name="T7" fmla="*/ 201 h 362"/>
                <a:gd name="T8" fmla="*/ 88 w 370"/>
                <a:gd name="T9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362">
                  <a:moveTo>
                    <a:pt x="88" y="0"/>
                  </a:moveTo>
                  <a:lnTo>
                    <a:pt x="370" y="110"/>
                  </a:lnTo>
                  <a:lnTo>
                    <a:pt x="256" y="362"/>
                  </a:lnTo>
                  <a:lnTo>
                    <a:pt x="0" y="20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6" name="Freeform 53">
              <a:extLst>
                <a:ext uri="{FF2B5EF4-FFF2-40B4-BE49-F238E27FC236}">
                  <a16:creationId xmlns:a16="http://schemas.microsoft.com/office/drawing/2014/main" id="{395398BD-9ADD-B5E8-EEA5-38327978B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3952"/>
              <a:ext cx="370" cy="362"/>
            </a:xfrm>
            <a:custGeom>
              <a:avLst/>
              <a:gdLst>
                <a:gd name="T0" fmla="*/ 88 w 370"/>
                <a:gd name="T1" fmla="*/ 0 h 362"/>
                <a:gd name="T2" fmla="*/ 370 w 370"/>
                <a:gd name="T3" fmla="*/ 110 h 362"/>
                <a:gd name="T4" fmla="*/ 256 w 370"/>
                <a:gd name="T5" fmla="*/ 362 h 362"/>
                <a:gd name="T6" fmla="*/ 0 w 370"/>
                <a:gd name="T7" fmla="*/ 201 h 362"/>
                <a:gd name="T8" fmla="*/ 88 w 370"/>
                <a:gd name="T9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362">
                  <a:moveTo>
                    <a:pt x="88" y="0"/>
                  </a:moveTo>
                  <a:lnTo>
                    <a:pt x="370" y="110"/>
                  </a:lnTo>
                  <a:lnTo>
                    <a:pt x="256" y="362"/>
                  </a:lnTo>
                  <a:lnTo>
                    <a:pt x="0" y="201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7" name="Freeform 54">
              <a:extLst>
                <a:ext uri="{FF2B5EF4-FFF2-40B4-BE49-F238E27FC236}">
                  <a16:creationId xmlns:a16="http://schemas.microsoft.com/office/drawing/2014/main" id="{BB08BDE6-5C18-5850-5270-47B02E637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980"/>
              <a:ext cx="500" cy="417"/>
            </a:xfrm>
            <a:custGeom>
              <a:avLst/>
              <a:gdLst>
                <a:gd name="T0" fmla="*/ 151 w 500"/>
                <a:gd name="T1" fmla="*/ 0 h 417"/>
                <a:gd name="T2" fmla="*/ 500 w 500"/>
                <a:gd name="T3" fmla="*/ 128 h 417"/>
                <a:gd name="T4" fmla="*/ 404 w 500"/>
                <a:gd name="T5" fmla="*/ 417 h 417"/>
                <a:gd name="T6" fmla="*/ 0 w 500"/>
                <a:gd name="T7" fmla="*/ 313 h 417"/>
                <a:gd name="T8" fmla="*/ 151 w 500"/>
                <a:gd name="T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417">
                  <a:moveTo>
                    <a:pt x="151" y="0"/>
                  </a:moveTo>
                  <a:lnTo>
                    <a:pt x="500" y="128"/>
                  </a:lnTo>
                  <a:lnTo>
                    <a:pt x="404" y="417"/>
                  </a:lnTo>
                  <a:lnTo>
                    <a:pt x="0" y="313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39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8" name="Freeform 55">
              <a:extLst>
                <a:ext uri="{FF2B5EF4-FFF2-40B4-BE49-F238E27FC236}">
                  <a16:creationId xmlns:a16="http://schemas.microsoft.com/office/drawing/2014/main" id="{9F150BCB-70F8-AA9B-3B92-69A59D34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980"/>
              <a:ext cx="500" cy="417"/>
            </a:xfrm>
            <a:custGeom>
              <a:avLst/>
              <a:gdLst>
                <a:gd name="T0" fmla="*/ 151 w 500"/>
                <a:gd name="T1" fmla="*/ 0 h 417"/>
                <a:gd name="T2" fmla="*/ 500 w 500"/>
                <a:gd name="T3" fmla="*/ 128 h 417"/>
                <a:gd name="T4" fmla="*/ 404 w 500"/>
                <a:gd name="T5" fmla="*/ 417 h 417"/>
                <a:gd name="T6" fmla="*/ 0 w 500"/>
                <a:gd name="T7" fmla="*/ 313 h 417"/>
                <a:gd name="T8" fmla="*/ 151 w 500"/>
                <a:gd name="T9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417">
                  <a:moveTo>
                    <a:pt x="151" y="0"/>
                  </a:moveTo>
                  <a:lnTo>
                    <a:pt x="500" y="128"/>
                  </a:lnTo>
                  <a:lnTo>
                    <a:pt x="404" y="417"/>
                  </a:lnTo>
                  <a:lnTo>
                    <a:pt x="0" y="313"/>
                  </a:lnTo>
                  <a:lnTo>
                    <a:pt x="1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9" name="Freeform 56">
              <a:extLst>
                <a:ext uri="{FF2B5EF4-FFF2-40B4-BE49-F238E27FC236}">
                  <a16:creationId xmlns:a16="http://schemas.microsoft.com/office/drawing/2014/main" id="{620A3A07-E25C-86D4-C059-887CC0847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4093"/>
              <a:ext cx="40" cy="15"/>
            </a:xfrm>
            <a:custGeom>
              <a:avLst/>
              <a:gdLst>
                <a:gd name="T0" fmla="*/ 0 w 40"/>
                <a:gd name="T1" fmla="*/ 0 h 15"/>
                <a:gd name="T2" fmla="*/ 0 w 40"/>
                <a:gd name="T3" fmla="*/ 0 h 15"/>
                <a:gd name="T4" fmla="*/ 40 w 40"/>
                <a:gd name="T5" fmla="*/ 15 h 15"/>
                <a:gd name="T6" fmla="*/ 0 w 4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lnTo>
                    <a:pt x="0" y="0"/>
                  </a:lnTo>
                  <a:lnTo>
                    <a:pt x="4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0" name="Freeform 57">
              <a:extLst>
                <a:ext uri="{FF2B5EF4-FFF2-40B4-BE49-F238E27FC236}">
                  <a16:creationId xmlns:a16="http://schemas.microsoft.com/office/drawing/2014/main" id="{8487952A-8595-3FC8-4C1C-B588575C9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4093"/>
              <a:ext cx="40" cy="15"/>
            </a:xfrm>
            <a:custGeom>
              <a:avLst/>
              <a:gdLst>
                <a:gd name="T0" fmla="*/ 0 w 40"/>
                <a:gd name="T1" fmla="*/ 0 h 15"/>
                <a:gd name="T2" fmla="*/ 0 w 40"/>
                <a:gd name="T3" fmla="*/ 0 h 15"/>
                <a:gd name="T4" fmla="*/ 40 w 40"/>
                <a:gd name="T5" fmla="*/ 15 h 15"/>
                <a:gd name="T6" fmla="*/ 0 w 4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lnTo>
                    <a:pt x="0" y="0"/>
                  </a:lnTo>
                  <a:lnTo>
                    <a:pt x="40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1" name="Freeform 58">
              <a:extLst>
                <a:ext uri="{FF2B5EF4-FFF2-40B4-BE49-F238E27FC236}">
                  <a16:creationId xmlns:a16="http://schemas.microsoft.com/office/drawing/2014/main" id="{1BBD5664-1429-9D93-9F82-B0D4207E9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4070"/>
              <a:ext cx="66" cy="23"/>
            </a:xfrm>
            <a:custGeom>
              <a:avLst/>
              <a:gdLst>
                <a:gd name="T0" fmla="*/ 0 w 66"/>
                <a:gd name="T1" fmla="*/ 0 h 23"/>
                <a:gd name="T2" fmla="*/ 0 w 66"/>
                <a:gd name="T3" fmla="*/ 0 h 23"/>
                <a:gd name="T4" fmla="*/ 66 w 66"/>
                <a:gd name="T5" fmla="*/ 23 h 23"/>
                <a:gd name="T6" fmla="*/ 66 w 66"/>
                <a:gd name="T7" fmla="*/ 23 h 23"/>
                <a:gd name="T8" fmla="*/ 0 w 6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3">
                  <a:moveTo>
                    <a:pt x="0" y="0"/>
                  </a:moveTo>
                  <a:lnTo>
                    <a:pt x="0" y="0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2" name="Freeform 59">
              <a:extLst>
                <a:ext uri="{FF2B5EF4-FFF2-40B4-BE49-F238E27FC236}">
                  <a16:creationId xmlns:a16="http://schemas.microsoft.com/office/drawing/2014/main" id="{757336DA-BEC9-4634-BC73-B345A86F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4070"/>
              <a:ext cx="66" cy="23"/>
            </a:xfrm>
            <a:custGeom>
              <a:avLst/>
              <a:gdLst>
                <a:gd name="T0" fmla="*/ 0 w 66"/>
                <a:gd name="T1" fmla="*/ 0 h 23"/>
                <a:gd name="T2" fmla="*/ 0 w 66"/>
                <a:gd name="T3" fmla="*/ 0 h 23"/>
                <a:gd name="T4" fmla="*/ 66 w 66"/>
                <a:gd name="T5" fmla="*/ 23 h 23"/>
                <a:gd name="T6" fmla="*/ 66 w 66"/>
                <a:gd name="T7" fmla="*/ 23 h 23"/>
                <a:gd name="T8" fmla="*/ 0 w 6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3">
                  <a:moveTo>
                    <a:pt x="0" y="0"/>
                  </a:moveTo>
                  <a:lnTo>
                    <a:pt x="0" y="0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3" name="Freeform 60">
              <a:extLst>
                <a:ext uri="{FF2B5EF4-FFF2-40B4-BE49-F238E27FC236}">
                  <a16:creationId xmlns:a16="http://schemas.microsoft.com/office/drawing/2014/main" id="{90C64485-FA41-A02F-C38E-450FDF67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4070"/>
              <a:ext cx="194" cy="248"/>
            </a:xfrm>
            <a:custGeom>
              <a:avLst/>
              <a:gdLst>
                <a:gd name="T0" fmla="*/ 88 w 194"/>
                <a:gd name="T1" fmla="*/ 0 h 248"/>
                <a:gd name="T2" fmla="*/ 0 w 194"/>
                <a:gd name="T3" fmla="*/ 248 h 248"/>
                <a:gd name="T4" fmla="*/ 125 w 194"/>
                <a:gd name="T5" fmla="*/ 248 h 248"/>
                <a:gd name="T6" fmla="*/ 194 w 194"/>
                <a:gd name="T7" fmla="*/ 38 h 248"/>
                <a:gd name="T8" fmla="*/ 154 w 194"/>
                <a:gd name="T9" fmla="*/ 23 h 248"/>
                <a:gd name="T10" fmla="*/ 88 w 194"/>
                <a:gd name="T1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48">
                  <a:moveTo>
                    <a:pt x="88" y="0"/>
                  </a:moveTo>
                  <a:lnTo>
                    <a:pt x="0" y="248"/>
                  </a:lnTo>
                  <a:lnTo>
                    <a:pt x="125" y="248"/>
                  </a:lnTo>
                  <a:lnTo>
                    <a:pt x="194" y="38"/>
                  </a:lnTo>
                  <a:lnTo>
                    <a:pt x="154" y="2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C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4" name="Freeform 61">
              <a:extLst>
                <a:ext uri="{FF2B5EF4-FFF2-40B4-BE49-F238E27FC236}">
                  <a16:creationId xmlns:a16="http://schemas.microsoft.com/office/drawing/2014/main" id="{22A79978-E465-3F05-EF0F-6279057D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4070"/>
              <a:ext cx="194" cy="248"/>
            </a:xfrm>
            <a:custGeom>
              <a:avLst/>
              <a:gdLst>
                <a:gd name="T0" fmla="*/ 88 w 194"/>
                <a:gd name="T1" fmla="*/ 0 h 248"/>
                <a:gd name="T2" fmla="*/ 0 w 194"/>
                <a:gd name="T3" fmla="*/ 248 h 248"/>
                <a:gd name="T4" fmla="*/ 125 w 194"/>
                <a:gd name="T5" fmla="*/ 248 h 248"/>
                <a:gd name="T6" fmla="*/ 194 w 194"/>
                <a:gd name="T7" fmla="*/ 38 h 248"/>
                <a:gd name="T8" fmla="*/ 154 w 194"/>
                <a:gd name="T9" fmla="*/ 23 h 248"/>
                <a:gd name="T10" fmla="*/ 88 w 194"/>
                <a:gd name="T1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48">
                  <a:moveTo>
                    <a:pt x="88" y="0"/>
                  </a:moveTo>
                  <a:lnTo>
                    <a:pt x="0" y="248"/>
                  </a:lnTo>
                  <a:lnTo>
                    <a:pt x="125" y="248"/>
                  </a:lnTo>
                  <a:lnTo>
                    <a:pt x="194" y="38"/>
                  </a:lnTo>
                  <a:lnTo>
                    <a:pt x="154" y="2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95546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Rectangle 148">
            <a:extLst>
              <a:ext uri="{FF2B5EF4-FFF2-40B4-BE49-F238E27FC236}">
                <a16:creationId xmlns:a16="http://schemas.microsoft.com/office/drawing/2014/main" id="{377A5021-D38B-4300-85B1-F370F378A7BF}"/>
              </a:ext>
            </a:extLst>
          </p:cNvPr>
          <p:cNvSpPr/>
          <p:nvPr/>
        </p:nvSpPr>
        <p:spPr>
          <a:xfrm>
            <a:off x="0" y="5093129"/>
            <a:ext cx="12192000" cy="1764872"/>
          </a:xfrm>
          <a:prstGeom prst="rect">
            <a:avLst/>
          </a:prstGeom>
          <a:solidFill>
            <a:srgbClr val="1DB1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Text Placeholder 13">
            <a:extLst>
              <a:ext uri="{FF2B5EF4-FFF2-40B4-BE49-F238E27FC236}">
                <a16:creationId xmlns:a16="http://schemas.microsoft.com/office/drawing/2014/main" id="{0179AC80-61DA-40BB-8701-57A84825F230}"/>
              </a:ext>
            </a:extLst>
          </p:cNvPr>
          <p:cNvSpPr txBox="1">
            <a:spLocks/>
          </p:cNvSpPr>
          <p:nvPr/>
        </p:nvSpPr>
        <p:spPr>
          <a:xfrm>
            <a:off x="3394584" y="5314723"/>
            <a:ext cx="5402838" cy="13141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ساده طراحی شده است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701412F-70EE-4141-9126-8F895DD9CB34}"/>
              </a:ext>
            </a:extLst>
          </p:cNvPr>
          <p:cNvSpPr txBox="1"/>
          <p:nvPr/>
        </p:nvSpPr>
        <p:spPr>
          <a:xfrm>
            <a:off x="6473716" y="1342214"/>
            <a:ext cx="48564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731E766-BE95-4396-BFE5-FD3446DAEAAC}"/>
              </a:ext>
            </a:extLst>
          </p:cNvPr>
          <p:cNvSpPr txBox="1"/>
          <p:nvPr/>
        </p:nvSpPr>
        <p:spPr>
          <a:xfrm>
            <a:off x="6473716" y="997472"/>
            <a:ext cx="48564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ساده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5E8B328F-DB57-4B02-A0FC-70E1E347E94B}"/>
              </a:ext>
            </a:extLst>
          </p:cNvPr>
          <p:cNvGrpSpPr/>
          <p:nvPr/>
        </p:nvGrpSpPr>
        <p:grpSpPr>
          <a:xfrm flipH="1">
            <a:off x="10088960" y="3030959"/>
            <a:ext cx="1544222" cy="551701"/>
            <a:chOff x="6607592" y="3847770"/>
            <a:chExt cx="1023769" cy="365760"/>
          </a:xfrm>
        </p:grpSpPr>
        <p:sp>
          <p:nvSpPr>
            <p:cNvPr id="154" name="Arrow: Pentagon 153">
              <a:extLst>
                <a:ext uri="{FF2B5EF4-FFF2-40B4-BE49-F238E27FC236}">
                  <a16:creationId xmlns:a16="http://schemas.microsoft.com/office/drawing/2014/main" id="{F9F666A9-8763-49D7-B80F-AE5173E56818}"/>
                </a:ext>
              </a:extLst>
            </p:cNvPr>
            <p:cNvSpPr/>
            <p:nvPr/>
          </p:nvSpPr>
          <p:spPr>
            <a:xfrm>
              <a:off x="6607592" y="3847770"/>
              <a:ext cx="1023769" cy="36576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800">
                <a:cs typeface="B Nazanin" panose="00000400000000000000" pitchFamily="2" charset="-78"/>
              </a:endParaRPr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C777EC73-C75D-486F-8591-C5578AAE53A4}"/>
                </a:ext>
              </a:extLst>
            </p:cNvPr>
            <p:cNvSpPr txBox="1"/>
            <p:nvPr/>
          </p:nvSpPr>
          <p:spPr>
            <a:xfrm>
              <a:off x="6640850" y="3857211"/>
              <a:ext cx="773241" cy="346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فروش</a:t>
              </a:r>
              <a:endParaRPr lang="ko-KR" altLang="en-US" sz="2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C58CB89F-FDDC-4202-9E9D-D22DA0FA649D}"/>
              </a:ext>
            </a:extLst>
          </p:cNvPr>
          <p:cNvGrpSpPr/>
          <p:nvPr/>
        </p:nvGrpSpPr>
        <p:grpSpPr>
          <a:xfrm>
            <a:off x="6423551" y="3030959"/>
            <a:ext cx="1544222" cy="551701"/>
            <a:chOff x="6607592" y="3847770"/>
            <a:chExt cx="1023769" cy="365760"/>
          </a:xfrm>
        </p:grpSpPr>
        <p:sp>
          <p:nvSpPr>
            <p:cNvPr id="157" name="Arrow: Pentagon 156">
              <a:extLst>
                <a:ext uri="{FF2B5EF4-FFF2-40B4-BE49-F238E27FC236}">
                  <a16:creationId xmlns:a16="http://schemas.microsoft.com/office/drawing/2014/main" id="{9825A853-7EEA-48E3-97E2-A7D30BAF9647}"/>
                </a:ext>
              </a:extLst>
            </p:cNvPr>
            <p:cNvSpPr/>
            <p:nvPr/>
          </p:nvSpPr>
          <p:spPr>
            <a:xfrm>
              <a:off x="6607592" y="3847770"/>
              <a:ext cx="1023769" cy="365760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800" dirty="0">
                <a:cs typeface="B Nazanin" panose="00000400000000000000" pitchFamily="2" charset="-78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C53BC613-4923-49CD-8266-E8CD03EF4C58}"/>
                </a:ext>
              </a:extLst>
            </p:cNvPr>
            <p:cNvSpPr txBox="1"/>
            <p:nvPr/>
          </p:nvSpPr>
          <p:spPr>
            <a:xfrm>
              <a:off x="6640850" y="3857211"/>
              <a:ext cx="773241" cy="346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خرید</a:t>
              </a:r>
              <a:endParaRPr lang="ko-KR" altLang="en-US" sz="28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4393B18-1692-A8A5-CC51-DF05C68B7DE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24788" y="2820988"/>
            <a:ext cx="2154237" cy="2268538"/>
            <a:chOff x="4929" y="1777"/>
            <a:chExt cx="1357" cy="1429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50C2B822-4A64-FA30-0C64-C222EE2D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1850"/>
              <a:ext cx="1348" cy="1356"/>
            </a:xfrm>
            <a:custGeom>
              <a:avLst/>
              <a:gdLst>
                <a:gd name="T0" fmla="*/ 375 w 568"/>
                <a:gd name="T1" fmla="*/ 0 h 571"/>
                <a:gd name="T2" fmla="*/ 378 w 568"/>
                <a:gd name="T3" fmla="*/ 3 h 571"/>
                <a:gd name="T4" fmla="*/ 381 w 568"/>
                <a:gd name="T5" fmla="*/ 8 h 571"/>
                <a:gd name="T6" fmla="*/ 386 w 568"/>
                <a:gd name="T7" fmla="*/ 13 h 571"/>
                <a:gd name="T8" fmla="*/ 386 w 568"/>
                <a:gd name="T9" fmla="*/ 13 h 571"/>
                <a:gd name="T10" fmla="*/ 389 w 568"/>
                <a:gd name="T11" fmla="*/ 17 h 571"/>
                <a:gd name="T12" fmla="*/ 375 w 568"/>
                <a:gd name="T13" fmla="*/ 108 h 571"/>
                <a:gd name="T14" fmla="*/ 358 w 568"/>
                <a:gd name="T15" fmla="*/ 118 h 571"/>
                <a:gd name="T16" fmla="*/ 333 w 568"/>
                <a:gd name="T17" fmla="*/ 123 h 571"/>
                <a:gd name="T18" fmla="*/ 330 w 568"/>
                <a:gd name="T19" fmla="*/ 122 h 571"/>
                <a:gd name="T20" fmla="*/ 289 w 568"/>
                <a:gd name="T21" fmla="*/ 106 h 571"/>
                <a:gd name="T22" fmla="*/ 280 w 568"/>
                <a:gd name="T23" fmla="*/ 97 h 571"/>
                <a:gd name="T24" fmla="*/ 280 w 568"/>
                <a:gd name="T25" fmla="*/ 97 h 571"/>
                <a:gd name="T26" fmla="*/ 279 w 568"/>
                <a:gd name="T27" fmla="*/ 96 h 571"/>
                <a:gd name="T28" fmla="*/ 173 w 568"/>
                <a:gd name="T29" fmla="*/ 145 h 571"/>
                <a:gd name="T30" fmla="*/ 103 w 568"/>
                <a:gd name="T31" fmla="*/ 114 h 571"/>
                <a:gd name="T32" fmla="*/ 52 w 568"/>
                <a:gd name="T33" fmla="*/ 132 h 571"/>
                <a:gd name="T34" fmla="*/ 118 w 568"/>
                <a:gd name="T35" fmla="*/ 207 h 571"/>
                <a:gd name="T36" fmla="*/ 39 w 568"/>
                <a:gd name="T37" fmla="*/ 307 h 571"/>
                <a:gd name="T38" fmla="*/ 0 w 568"/>
                <a:gd name="T39" fmla="*/ 307 h 571"/>
                <a:gd name="T40" fmla="*/ 0 w 568"/>
                <a:gd name="T41" fmla="*/ 379 h 571"/>
                <a:gd name="T42" fmla="*/ 0 w 568"/>
                <a:gd name="T43" fmla="*/ 396 h 571"/>
                <a:gd name="T44" fmla="*/ 52 w 568"/>
                <a:gd name="T45" fmla="*/ 396 h 571"/>
                <a:gd name="T46" fmla="*/ 133 w 568"/>
                <a:gd name="T47" fmla="*/ 477 h 571"/>
                <a:gd name="T48" fmla="*/ 154 w 568"/>
                <a:gd name="T49" fmla="*/ 571 h 571"/>
                <a:gd name="T50" fmla="*/ 212 w 568"/>
                <a:gd name="T51" fmla="*/ 571 h 571"/>
                <a:gd name="T52" fmla="*/ 234 w 568"/>
                <a:gd name="T53" fmla="*/ 515 h 571"/>
                <a:gd name="T54" fmla="*/ 329 w 568"/>
                <a:gd name="T55" fmla="*/ 524 h 571"/>
                <a:gd name="T56" fmla="*/ 414 w 568"/>
                <a:gd name="T57" fmla="*/ 510 h 571"/>
                <a:gd name="T58" fmla="*/ 426 w 568"/>
                <a:gd name="T59" fmla="*/ 571 h 571"/>
                <a:gd name="T60" fmla="*/ 483 w 568"/>
                <a:gd name="T61" fmla="*/ 571 h 571"/>
                <a:gd name="T62" fmla="*/ 496 w 568"/>
                <a:gd name="T63" fmla="*/ 462 h 571"/>
                <a:gd name="T64" fmla="*/ 568 w 568"/>
                <a:gd name="T65" fmla="*/ 307 h 571"/>
                <a:gd name="T66" fmla="*/ 392 w 568"/>
                <a:gd name="T67" fmla="*/ 98 h 571"/>
                <a:gd name="T68" fmla="*/ 392 w 568"/>
                <a:gd name="T69" fmla="*/ 20 h 571"/>
                <a:gd name="T70" fmla="*/ 390 w 568"/>
                <a:gd name="T71" fmla="*/ 17 h 571"/>
                <a:gd name="T72" fmla="*/ 385 w 568"/>
                <a:gd name="T73" fmla="*/ 12 h 571"/>
                <a:gd name="T74" fmla="*/ 381 w 568"/>
                <a:gd name="T75" fmla="*/ 7 h 571"/>
                <a:gd name="T76" fmla="*/ 376 w 568"/>
                <a:gd name="T77" fmla="*/ 1 h 571"/>
                <a:gd name="T78" fmla="*/ 375 w 568"/>
                <a:gd name="T79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8" h="571">
                  <a:moveTo>
                    <a:pt x="375" y="0"/>
                  </a:moveTo>
                  <a:cubicBezTo>
                    <a:pt x="376" y="1"/>
                    <a:pt x="377" y="2"/>
                    <a:pt x="378" y="3"/>
                  </a:cubicBezTo>
                  <a:cubicBezTo>
                    <a:pt x="379" y="4"/>
                    <a:pt x="380" y="6"/>
                    <a:pt x="381" y="8"/>
                  </a:cubicBezTo>
                  <a:cubicBezTo>
                    <a:pt x="383" y="10"/>
                    <a:pt x="384" y="11"/>
                    <a:pt x="386" y="13"/>
                  </a:cubicBezTo>
                  <a:cubicBezTo>
                    <a:pt x="386" y="13"/>
                    <a:pt x="386" y="13"/>
                    <a:pt x="386" y="13"/>
                  </a:cubicBezTo>
                  <a:cubicBezTo>
                    <a:pt x="387" y="14"/>
                    <a:pt x="388" y="15"/>
                    <a:pt x="389" y="17"/>
                  </a:cubicBezTo>
                  <a:cubicBezTo>
                    <a:pt x="409" y="46"/>
                    <a:pt x="403" y="85"/>
                    <a:pt x="375" y="108"/>
                  </a:cubicBezTo>
                  <a:cubicBezTo>
                    <a:pt x="370" y="112"/>
                    <a:pt x="364" y="116"/>
                    <a:pt x="358" y="118"/>
                  </a:cubicBezTo>
                  <a:cubicBezTo>
                    <a:pt x="350" y="121"/>
                    <a:pt x="341" y="123"/>
                    <a:pt x="333" y="123"/>
                  </a:cubicBezTo>
                  <a:cubicBezTo>
                    <a:pt x="332" y="123"/>
                    <a:pt x="331" y="122"/>
                    <a:pt x="330" y="122"/>
                  </a:cubicBezTo>
                  <a:cubicBezTo>
                    <a:pt x="315" y="122"/>
                    <a:pt x="301" y="116"/>
                    <a:pt x="289" y="106"/>
                  </a:cubicBezTo>
                  <a:cubicBezTo>
                    <a:pt x="286" y="104"/>
                    <a:pt x="283" y="101"/>
                    <a:pt x="280" y="97"/>
                  </a:cubicBezTo>
                  <a:cubicBezTo>
                    <a:pt x="280" y="97"/>
                    <a:pt x="280" y="97"/>
                    <a:pt x="280" y="97"/>
                  </a:cubicBezTo>
                  <a:cubicBezTo>
                    <a:pt x="280" y="97"/>
                    <a:pt x="280" y="96"/>
                    <a:pt x="279" y="96"/>
                  </a:cubicBezTo>
                  <a:cubicBezTo>
                    <a:pt x="239" y="105"/>
                    <a:pt x="202" y="123"/>
                    <a:pt x="173" y="145"/>
                  </a:cubicBezTo>
                  <a:cubicBezTo>
                    <a:pt x="157" y="126"/>
                    <a:pt x="130" y="114"/>
                    <a:pt x="103" y="114"/>
                  </a:cubicBezTo>
                  <a:cubicBezTo>
                    <a:pt x="85" y="114"/>
                    <a:pt x="67" y="120"/>
                    <a:pt x="52" y="132"/>
                  </a:cubicBezTo>
                  <a:cubicBezTo>
                    <a:pt x="118" y="207"/>
                    <a:pt x="118" y="207"/>
                    <a:pt x="118" y="207"/>
                  </a:cubicBezTo>
                  <a:cubicBezTo>
                    <a:pt x="98" y="242"/>
                    <a:pt x="83" y="281"/>
                    <a:pt x="39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2" y="396"/>
                    <a:pt x="52" y="396"/>
                    <a:pt x="52" y="396"/>
                  </a:cubicBezTo>
                  <a:cubicBezTo>
                    <a:pt x="52" y="396"/>
                    <a:pt x="71" y="441"/>
                    <a:pt x="133" y="477"/>
                  </a:cubicBezTo>
                  <a:cubicBezTo>
                    <a:pt x="144" y="508"/>
                    <a:pt x="154" y="551"/>
                    <a:pt x="154" y="571"/>
                  </a:cubicBezTo>
                  <a:cubicBezTo>
                    <a:pt x="212" y="571"/>
                    <a:pt x="212" y="571"/>
                    <a:pt x="212" y="571"/>
                  </a:cubicBezTo>
                  <a:cubicBezTo>
                    <a:pt x="212" y="571"/>
                    <a:pt x="217" y="536"/>
                    <a:pt x="234" y="515"/>
                  </a:cubicBezTo>
                  <a:cubicBezTo>
                    <a:pt x="261" y="521"/>
                    <a:pt x="293" y="524"/>
                    <a:pt x="329" y="524"/>
                  </a:cubicBezTo>
                  <a:cubicBezTo>
                    <a:pt x="359" y="524"/>
                    <a:pt x="388" y="519"/>
                    <a:pt x="414" y="510"/>
                  </a:cubicBezTo>
                  <a:cubicBezTo>
                    <a:pt x="421" y="531"/>
                    <a:pt x="426" y="555"/>
                    <a:pt x="426" y="571"/>
                  </a:cubicBezTo>
                  <a:cubicBezTo>
                    <a:pt x="483" y="571"/>
                    <a:pt x="483" y="571"/>
                    <a:pt x="483" y="571"/>
                  </a:cubicBezTo>
                  <a:cubicBezTo>
                    <a:pt x="483" y="571"/>
                    <a:pt x="480" y="514"/>
                    <a:pt x="496" y="462"/>
                  </a:cubicBezTo>
                  <a:cubicBezTo>
                    <a:pt x="541" y="423"/>
                    <a:pt x="568" y="368"/>
                    <a:pt x="568" y="307"/>
                  </a:cubicBezTo>
                  <a:cubicBezTo>
                    <a:pt x="568" y="207"/>
                    <a:pt x="493" y="123"/>
                    <a:pt x="392" y="98"/>
                  </a:cubicBezTo>
                  <a:cubicBezTo>
                    <a:pt x="408" y="75"/>
                    <a:pt x="409" y="44"/>
                    <a:pt x="392" y="20"/>
                  </a:cubicBezTo>
                  <a:cubicBezTo>
                    <a:pt x="392" y="19"/>
                    <a:pt x="391" y="18"/>
                    <a:pt x="390" y="17"/>
                  </a:cubicBezTo>
                  <a:cubicBezTo>
                    <a:pt x="388" y="15"/>
                    <a:pt x="387" y="14"/>
                    <a:pt x="385" y="12"/>
                  </a:cubicBezTo>
                  <a:cubicBezTo>
                    <a:pt x="384" y="10"/>
                    <a:pt x="383" y="8"/>
                    <a:pt x="381" y="7"/>
                  </a:cubicBezTo>
                  <a:cubicBezTo>
                    <a:pt x="380" y="5"/>
                    <a:pt x="378" y="3"/>
                    <a:pt x="376" y="1"/>
                  </a:cubicBezTo>
                  <a:cubicBezTo>
                    <a:pt x="376" y="0"/>
                    <a:pt x="375" y="0"/>
                    <a:pt x="375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75F73B0-34F6-67EE-5E5A-A6C3F347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054"/>
              <a:ext cx="1348" cy="1031"/>
            </a:xfrm>
            <a:custGeom>
              <a:avLst/>
              <a:gdLst>
                <a:gd name="T0" fmla="*/ 329 w 568"/>
                <a:gd name="T1" fmla="*/ 0 h 434"/>
                <a:gd name="T2" fmla="*/ 139 w 568"/>
                <a:gd name="T3" fmla="*/ 87 h 434"/>
                <a:gd name="T4" fmla="*/ 39 w 568"/>
                <a:gd name="T5" fmla="*/ 217 h 434"/>
                <a:gd name="T6" fmla="*/ 0 w 568"/>
                <a:gd name="T7" fmla="*/ 217 h 434"/>
                <a:gd name="T8" fmla="*/ 0 w 568"/>
                <a:gd name="T9" fmla="*/ 306 h 434"/>
                <a:gd name="T10" fmla="*/ 52 w 568"/>
                <a:gd name="T11" fmla="*/ 306 h 434"/>
                <a:gd name="T12" fmla="*/ 329 w 568"/>
                <a:gd name="T13" fmla="*/ 434 h 434"/>
                <a:gd name="T14" fmla="*/ 568 w 568"/>
                <a:gd name="T15" fmla="*/ 217 h 434"/>
                <a:gd name="T16" fmla="*/ 329 w 568"/>
                <a:gd name="T17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8" h="434">
                  <a:moveTo>
                    <a:pt x="329" y="0"/>
                  </a:moveTo>
                  <a:cubicBezTo>
                    <a:pt x="252" y="0"/>
                    <a:pt x="175" y="44"/>
                    <a:pt x="139" y="87"/>
                  </a:cubicBezTo>
                  <a:cubicBezTo>
                    <a:pt x="104" y="127"/>
                    <a:pt x="97" y="183"/>
                    <a:pt x="39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52" y="306"/>
                    <a:pt x="52" y="306"/>
                    <a:pt x="52" y="306"/>
                  </a:cubicBezTo>
                  <a:cubicBezTo>
                    <a:pt x="52" y="306"/>
                    <a:pt x="107" y="434"/>
                    <a:pt x="329" y="434"/>
                  </a:cubicBezTo>
                  <a:cubicBezTo>
                    <a:pt x="461" y="434"/>
                    <a:pt x="568" y="337"/>
                    <a:pt x="568" y="217"/>
                  </a:cubicBezTo>
                  <a:cubicBezTo>
                    <a:pt x="568" y="98"/>
                    <a:pt x="461" y="0"/>
                    <a:pt x="329" y="0"/>
                  </a:cubicBezTo>
                  <a:close/>
                </a:path>
              </a:pathLst>
            </a:custGeom>
            <a:solidFill>
              <a:srgbClr val="EF7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C5F3B12D-2196-0D40-2565-12F9627C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" y="2116"/>
              <a:ext cx="562" cy="116"/>
            </a:xfrm>
            <a:custGeom>
              <a:avLst/>
              <a:gdLst>
                <a:gd name="T0" fmla="*/ 235 w 237"/>
                <a:gd name="T1" fmla="*/ 43 h 49"/>
                <a:gd name="T2" fmla="*/ 233 w 237"/>
                <a:gd name="T3" fmla="*/ 45 h 49"/>
                <a:gd name="T4" fmla="*/ 223 w 237"/>
                <a:gd name="T5" fmla="*/ 46 h 49"/>
                <a:gd name="T6" fmla="*/ 118 w 237"/>
                <a:gd name="T7" fmla="*/ 18 h 49"/>
                <a:gd name="T8" fmla="*/ 14 w 237"/>
                <a:gd name="T9" fmla="*/ 48 h 49"/>
                <a:gd name="T10" fmla="*/ 10 w 237"/>
                <a:gd name="T11" fmla="*/ 49 h 49"/>
                <a:gd name="T12" fmla="*/ 4 w 237"/>
                <a:gd name="T13" fmla="*/ 47 h 49"/>
                <a:gd name="T14" fmla="*/ 2 w 237"/>
                <a:gd name="T15" fmla="*/ 45 h 49"/>
                <a:gd name="T16" fmla="*/ 5 w 237"/>
                <a:gd name="T17" fmla="*/ 33 h 49"/>
                <a:gd name="T18" fmla="*/ 118 w 237"/>
                <a:gd name="T19" fmla="*/ 0 h 49"/>
                <a:gd name="T20" fmla="*/ 232 w 237"/>
                <a:gd name="T21" fmla="*/ 31 h 49"/>
                <a:gd name="T22" fmla="*/ 235 w 237"/>
                <a:gd name="T2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7" h="49">
                  <a:moveTo>
                    <a:pt x="235" y="43"/>
                  </a:moveTo>
                  <a:cubicBezTo>
                    <a:pt x="234" y="44"/>
                    <a:pt x="234" y="45"/>
                    <a:pt x="233" y="45"/>
                  </a:cubicBezTo>
                  <a:cubicBezTo>
                    <a:pt x="230" y="48"/>
                    <a:pt x="226" y="48"/>
                    <a:pt x="223" y="46"/>
                  </a:cubicBezTo>
                  <a:cubicBezTo>
                    <a:pt x="192" y="28"/>
                    <a:pt x="156" y="18"/>
                    <a:pt x="118" y="18"/>
                  </a:cubicBezTo>
                  <a:cubicBezTo>
                    <a:pt x="85" y="18"/>
                    <a:pt x="48" y="29"/>
                    <a:pt x="14" y="48"/>
                  </a:cubicBezTo>
                  <a:cubicBezTo>
                    <a:pt x="13" y="49"/>
                    <a:pt x="11" y="49"/>
                    <a:pt x="10" y="49"/>
                  </a:cubicBezTo>
                  <a:cubicBezTo>
                    <a:pt x="8" y="49"/>
                    <a:pt x="6" y="49"/>
                    <a:pt x="4" y="47"/>
                  </a:cubicBezTo>
                  <a:cubicBezTo>
                    <a:pt x="3" y="47"/>
                    <a:pt x="3" y="46"/>
                    <a:pt x="2" y="45"/>
                  </a:cubicBezTo>
                  <a:cubicBezTo>
                    <a:pt x="0" y="41"/>
                    <a:pt x="1" y="36"/>
                    <a:pt x="5" y="33"/>
                  </a:cubicBezTo>
                  <a:cubicBezTo>
                    <a:pt x="42" y="12"/>
                    <a:pt x="82" y="0"/>
                    <a:pt x="118" y="0"/>
                  </a:cubicBezTo>
                  <a:cubicBezTo>
                    <a:pt x="159" y="0"/>
                    <a:pt x="198" y="11"/>
                    <a:pt x="232" y="31"/>
                  </a:cubicBezTo>
                  <a:cubicBezTo>
                    <a:pt x="236" y="34"/>
                    <a:pt x="237" y="39"/>
                    <a:pt x="235" y="43"/>
                  </a:cubicBezTo>
                  <a:close/>
                </a:path>
              </a:pathLst>
            </a:custGeom>
            <a:solidFill>
              <a:srgbClr val="E86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C8DF6ED4-66FF-D70F-8C2A-9B7A6E24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2062"/>
              <a:ext cx="323" cy="360"/>
            </a:xfrm>
            <a:custGeom>
              <a:avLst/>
              <a:gdLst>
                <a:gd name="T0" fmla="*/ 0 w 136"/>
                <a:gd name="T1" fmla="*/ 39 h 152"/>
                <a:gd name="T2" fmla="*/ 136 w 136"/>
                <a:gd name="T3" fmla="*/ 93 h 152"/>
                <a:gd name="T4" fmla="*/ 99 w 136"/>
                <a:gd name="T5" fmla="*/ 152 h 152"/>
                <a:gd name="T6" fmla="*/ 0 w 136"/>
                <a:gd name="T7" fmla="*/ 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152">
                  <a:moveTo>
                    <a:pt x="0" y="39"/>
                  </a:moveTo>
                  <a:cubicBezTo>
                    <a:pt x="48" y="0"/>
                    <a:pt x="136" y="31"/>
                    <a:pt x="136" y="93"/>
                  </a:cubicBezTo>
                  <a:cubicBezTo>
                    <a:pt x="99" y="152"/>
                    <a:pt x="99" y="152"/>
                    <a:pt x="99" y="152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EF7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CB58908A-2AC9-2A24-FEE9-65B832D6F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2909"/>
              <a:ext cx="392" cy="287"/>
            </a:xfrm>
            <a:custGeom>
              <a:avLst/>
              <a:gdLst>
                <a:gd name="T0" fmla="*/ 0 w 165"/>
                <a:gd name="T1" fmla="*/ 0 h 121"/>
                <a:gd name="T2" fmla="*/ 34 w 165"/>
                <a:gd name="T3" fmla="*/ 121 h 121"/>
                <a:gd name="T4" fmla="*/ 92 w 165"/>
                <a:gd name="T5" fmla="*/ 121 h 121"/>
                <a:gd name="T6" fmla="*/ 132 w 165"/>
                <a:gd name="T7" fmla="*/ 51 h 121"/>
                <a:gd name="T8" fmla="*/ 0 w 16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21">
                  <a:moveTo>
                    <a:pt x="0" y="0"/>
                  </a:moveTo>
                  <a:cubicBezTo>
                    <a:pt x="13" y="19"/>
                    <a:pt x="34" y="93"/>
                    <a:pt x="34" y="121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1"/>
                    <a:pt x="100" y="63"/>
                    <a:pt x="132" y="51"/>
                  </a:cubicBezTo>
                  <a:cubicBezTo>
                    <a:pt x="165" y="3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F0177E18-FA60-8C18-1771-6CA4839A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" y="2769"/>
              <a:ext cx="330" cy="427"/>
            </a:xfrm>
            <a:custGeom>
              <a:avLst/>
              <a:gdLst>
                <a:gd name="T0" fmla="*/ 0 w 139"/>
                <a:gd name="T1" fmla="*/ 83 h 180"/>
                <a:gd name="T2" fmla="*/ 28 w 139"/>
                <a:gd name="T3" fmla="*/ 180 h 180"/>
                <a:gd name="T4" fmla="*/ 86 w 139"/>
                <a:gd name="T5" fmla="*/ 180 h 180"/>
                <a:gd name="T6" fmla="*/ 119 w 139"/>
                <a:gd name="T7" fmla="*/ 28 h 180"/>
                <a:gd name="T8" fmla="*/ 0 w 139"/>
                <a:gd name="T9" fmla="*/ 8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80">
                  <a:moveTo>
                    <a:pt x="0" y="83"/>
                  </a:moveTo>
                  <a:cubicBezTo>
                    <a:pt x="13" y="102"/>
                    <a:pt x="28" y="152"/>
                    <a:pt x="28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0" y="85"/>
                    <a:pt x="119" y="28"/>
                  </a:cubicBezTo>
                  <a:cubicBezTo>
                    <a:pt x="139" y="0"/>
                    <a:pt x="0" y="83"/>
                    <a:pt x="0" y="83"/>
                  </a:cubicBezTo>
                  <a:close/>
                </a:path>
              </a:pathLst>
            </a:custGeom>
            <a:solidFill>
              <a:srgbClr val="F18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Oval 11">
              <a:extLst>
                <a:ext uri="{FF2B5EF4-FFF2-40B4-BE49-F238E27FC236}">
                  <a16:creationId xmlns:a16="http://schemas.microsoft.com/office/drawing/2014/main" id="{67374014-A980-CA84-6D2D-35977F499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2524"/>
              <a:ext cx="64" cy="74"/>
            </a:xfrm>
            <a:prstGeom prst="ellipse">
              <a:avLst/>
            </a:prstGeom>
            <a:solidFill>
              <a:srgbClr val="88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BEA2F1C-644E-4FFF-C8BB-657907B2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0" y="2147"/>
              <a:ext cx="544" cy="85"/>
            </a:xfrm>
            <a:custGeom>
              <a:avLst/>
              <a:gdLst>
                <a:gd name="T0" fmla="*/ 229 w 229"/>
                <a:gd name="T1" fmla="*/ 32 h 36"/>
                <a:gd name="T2" fmla="*/ 219 w 229"/>
                <a:gd name="T3" fmla="*/ 33 h 36"/>
                <a:gd name="T4" fmla="*/ 114 w 229"/>
                <a:gd name="T5" fmla="*/ 5 h 36"/>
                <a:gd name="T6" fmla="*/ 10 w 229"/>
                <a:gd name="T7" fmla="*/ 35 h 36"/>
                <a:gd name="T8" fmla="*/ 6 w 229"/>
                <a:gd name="T9" fmla="*/ 36 h 36"/>
                <a:gd name="T10" fmla="*/ 0 w 229"/>
                <a:gd name="T11" fmla="*/ 34 h 36"/>
                <a:gd name="T12" fmla="*/ 1 w 229"/>
                <a:gd name="T13" fmla="*/ 33 h 36"/>
                <a:gd name="T14" fmla="*/ 114 w 229"/>
                <a:gd name="T15" fmla="*/ 0 h 36"/>
                <a:gd name="T16" fmla="*/ 228 w 229"/>
                <a:gd name="T17" fmla="*/ 31 h 36"/>
                <a:gd name="T18" fmla="*/ 229 w 229"/>
                <a:gd name="T1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36">
                  <a:moveTo>
                    <a:pt x="229" y="32"/>
                  </a:moveTo>
                  <a:cubicBezTo>
                    <a:pt x="226" y="35"/>
                    <a:pt x="222" y="35"/>
                    <a:pt x="219" y="33"/>
                  </a:cubicBezTo>
                  <a:cubicBezTo>
                    <a:pt x="188" y="15"/>
                    <a:pt x="152" y="5"/>
                    <a:pt x="114" y="5"/>
                  </a:cubicBezTo>
                  <a:cubicBezTo>
                    <a:pt x="81" y="5"/>
                    <a:pt x="44" y="16"/>
                    <a:pt x="10" y="35"/>
                  </a:cubicBezTo>
                  <a:cubicBezTo>
                    <a:pt x="9" y="36"/>
                    <a:pt x="7" y="36"/>
                    <a:pt x="6" y="36"/>
                  </a:cubicBezTo>
                  <a:cubicBezTo>
                    <a:pt x="4" y="36"/>
                    <a:pt x="2" y="36"/>
                    <a:pt x="0" y="34"/>
                  </a:cubicBezTo>
                  <a:cubicBezTo>
                    <a:pt x="0" y="34"/>
                    <a:pt x="1" y="33"/>
                    <a:pt x="1" y="33"/>
                  </a:cubicBezTo>
                  <a:cubicBezTo>
                    <a:pt x="38" y="12"/>
                    <a:pt x="78" y="0"/>
                    <a:pt x="114" y="0"/>
                  </a:cubicBezTo>
                  <a:cubicBezTo>
                    <a:pt x="155" y="0"/>
                    <a:pt x="194" y="11"/>
                    <a:pt x="228" y="31"/>
                  </a:cubicBezTo>
                  <a:cubicBezTo>
                    <a:pt x="228" y="32"/>
                    <a:pt x="229" y="32"/>
                    <a:pt x="229" y="32"/>
                  </a:cubicBezTo>
                  <a:close/>
                </a:path>
              </a:pathLst>
            </a:custGeom>
            <a:solidFill>
              <a:srgbClr val="884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0C90682-A470-EDD7-AC4B-C140F01C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1800"/>
              <a:ext cx="306" cy="281"/>
            </a:xfrm>
            <a:custGeom>
              <a:avLst/>
              <a:gdLst>
                <a:gd name="T0" fmla="*/ 34 w 129"/>
                <a:gd name="T1" fmla="*/ 23 h 118"/>
                <a:gd name="T2" fmla="*/ 23 w 129"/>
                <a:gd name="T3" fmla="*/ 118 h 118"/>
                <a:gd name="T4" fmla="*/ 129 w 129"/>
                <a:gd name="T5" fmla="*/ 34 h 118"/>
                <a:gd name="T6" fmla="*/ 34 w 129"/>
                <a:gd name="T7" fmla="*/ 2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18">
                  <a:moveTo>
                    <a:pt x="34" y="23"/>
                  </a:moveTo>
                  <a:cubicBezTo>
                    <a:pt x="5" y="47"/>
                    <a:pt x="0" y="89"/>
                    <a:pt x="23" y="118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06" y="5"/>
                    <a:pt x="63" y="0"/>
                    <a:pt x="34" y="23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C7C3B259-BB2F-6527-56AC-EB519DFD4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" y="1881"/>
              <a:ext cx="306" cy="261"/>
            </a:xfrm>
            <a:custGeom>
              <a:avLst/>
              <a:gdLst>
                <a:gd name="T0" fmla="*/ 95 w 129"/>
                <a:gd name="T1" fmla="*/ 95 h 110"/>
                <a:gd name="T2" fmla="*/ 78 w 129"/>
                <a:gd name="T3" fmla="*/ 105 h 110"/>
                <a:gd name="T4" fmla="*/ 50 w 129"/>
                <a:gd name="T5" fmla="*/ 109 h 110"/>
                <a:gd name="T6" fmla="*/ 9 w 129"/>
                <a:gd name="T7" fmla="*/ 93 h 110"/>
                <a:gd name="T8" fmla="*/ 0 w 129"/>
                <a:gd name="T9" fmla="*/ 84 h 110"/>
                <a:gd name="T10" fmla="*/ 106 w 129"/>
                <a:gd name="T11" fmla="*/ 0 h 110"/>
                <a:gd name="T12" fmla="*/ 109 w 129"/>
                <a:gd name="T13" fmla="*/ 4 h 110"/>
                <a:gd name="T14" fmla="*/ 95 w 129"/>
                <a:gd name="T15" fmla="*/ 9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10">
                  <a:moveTo>
                    <a:pt x="95" y="95"/>
                  </a:moveTo>
                  <a:cubicBezTo>
                    <a:pt x="90" y="99"/>
                    <a:pt x="84" y="103"/>
                    <a:pt x="78" y="105"/>
                  </a:cubicBezTo>
                  <a:cubicBezTo>
                    <a:pt x="69" y="108"/>
                    <a:pt x="59" y="110"/>
                    <a:pt x="50" y="109"/>
                  </a:cubicBezTo>
                  <a:cubicBezTo>
                    <a:pt x="35" y="109"/>
                    <a:pt x="21" y="103"/>
                    <a:pt x="9" y="93"/>
                  </a:cubicBezTo>
                  <a:cubicBezTo>
                    <a:pt x="6" y="91"/>
                    <a:pt x="3" y="88"/>
                    <a:pt x="0" y="84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7" y="1"/>
                    <a:pt x="108" y="2"/>
                    <a:pt x="109" y="4"/>
                  </a:cubicBezTo>
                  <a:cubicBezTo>
                    <a:pt x="129" y="33"/>
                    <a:pt x="123" y="72"/>
                    <a:pt x="95" y="95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6915C647-87DA-FE02-64E7-FD6C7CF28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" y="1777"/>
              <a:ext cx="361" cy="360"/>
            </a:xfrm>
            <a:custGeom>
              <a:avLst/>
              <a:gdLst>
                <a:gd name="T0" fmla="*/ 129 w 152"/>
                <a:gd name="T1" fmla="*/ 34 h 152"/>
                <a:gd name="T2" fmla="*/ 34 w 152"/>
                <a:gd name="T3" fmla="*/ 23 h 152"/>
                <a:gd name="T4" fmla="*/ 23 w 152"/>
                <a:gd name="T5" fmla="*/ 118 h 152"/>
                <a:gd name="T6" fmla="*/ 118 w 152"/>
                <a:gd name="T7" fmla="*/ 129 h 152"/>
                <a:gd name="T8" fmla="*/ 129 w 152"/>
                <a:gd name="T9" fmla="*/ 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2">
                  <a:moveTo>
                    <a:pt x="129" y="34"/>
                  </a:moveTo>
                  <a:cubicBezTo>
                    <a:pt x="105" y="5"/>
                    <a:pt x="63" y="0"/>
                    <a:pt x="34" y="23"/>
                  </a:cubicBezTo>
                  <a:cubicBezTo>
                    <a:pt x="5" y="46"/>
                    <a:pt x="0" y="89"/>
                    <a:pt x="23" y="118"/>
                  </a:cubicBezTo>
                  <a:cubicBezTo>
                    <a:pt x="47" y="147"/>
                    <a:pt x="89" y="152"/>
                    <a:pt x="118" y="129"/>
                  </a:cubicBezTo>
                  <a:cubicBezTo>
                    <a:pt x="147" y="105"/>
                    <a:pt x="152" y="63"/>
                    <a:pt x="129" y="34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951A47CC-2313-4C0C-0FE9-07DC7822F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0" y="1808"/>
              <a:ext cx="254" cy="232"/>
            </a:xfrm>
            <a:custGeom>
              <a:avLst/>
              <a:gdLst>
                <a:gd name="T0" fmla="*/ 28 w 107"/>
                <a:gd name="T1" fmla="*/ 19 h 98"/>
                <a:gd name="T2" fmla="*/ 19 w 107"/>
                <a:gd name="T3" fmla="*/ 98 h 98"/>
                <a:gd name="T4" fmla="*/ 107 w 107"/>
                <a:gd name="T5" fmla="*/ 28 h 98"/>
                <a:gd name="T6" fmla="*/ 28 w 107"/>
                <a:gd name="T7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98">
                  <a:moveTo>
                    <a:pt x="28" y="19"/>
                  </a:moveTo>
                  <a:cubicBezTo>
                    <a:pt x="4" y="38"/>
                    <a:pt x="0" y="74"/>
                    <a:pt x="19" y="9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87" y="4"/>
                    <a:pt x="52" y="0"/>
                    <a:pt x="28" y="19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5CCCF6B8-F6C0-1BB5-2F56-317628405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874"/>
              <a:ext cx="254" cy="233"/>
            </a:xfrm>
            <a:custGeom>
              <a:avLst/>
              <a:gdLst>
                <a:gd name="T0" fmla="*/ 88 w 107"/>
                <a:gd name="T1" fmla="*/ 0 h 98"/>
                <a:gd name="T2" fmla="*/ 0 w 107"/>
                <a:gd name="T3" fmla="*/ 70 h 98"/>
                <a:gd name="T4" fmla="*/ 79 w 107"/>
                <a:gd name="T5" fmla="*/ 79 h 98"/>
                <a:gd name="T6" fmla="*/ 88 w 107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98">
                  <a:moveTo>
                    <a:pt x="88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0" y="94"/>
                    <a:pt x="55" y="98"/>
                    <a:pt x="79" y="79"/>
                  </a:cubicBezTo>
                  <a:cubicBezTo>
                    <a:pt x="103" y="59"/>
                    <a:pt x="107" y="24"/>
                    <a:pt x="88" y="0"/>
                  </a:cubicBezTo>
                </a:path>
              </a:pathLst>
            </a:custGeom>
            <a:solidFill>
              <a:srgbClr val="F39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297ADB8D-7447-6A23-CE99-3530745E1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" y="1829"/>
              <a:ext cx="257" cy="254"/>
            </a:xfrm>
            <a:custGeom>
              <a:avLst/>
              <a:gdLst>
                <a:gd name="T0" fmla="*/ 17 w 108"/>
                <a:gd name="T1" fmla="*/ 84 h 107"/>
                <a:gd name="T2" fmla="*/ 24 w 108"/>
                <a:gd name="T3" fmla="*/ 17 h 107"/>
                <a:gd name="T4" fmla="*/ 91 w 108"/>
                <a:gd name="T5" fmla="*/ 24 h 107"/>
                <a:gd name="T6" fmla="*/ 84 w 108"/>
                <a:gd name="T7" fmla="*/ 91 h 107"/>
                <a:gd name="T8" fmla="*/ 17 w 108"/>
                <a:gd name="T9" fmla="*/ 84 h 107"/>
                <a:gd name="T10" fmla="*/ 89 w 108"/>
                <a:gd name="T11" fmla="*/ 25 h 107"/>
                <a:gd name="T12" fmla="*/ 26 w 108"/>
                <a:gd name="T13" fmla="*/ 18 h 107"/>
                <a:gd name="T14" fmla="*/ 18 w 108"/>
                <a:gd name="T15" fmla="*/ 82 h 107"/>
                <a:gd name="T16" fmla="*/ 82 w 108"/>
                <a:gd name="T17" fmla="*/ 89 h 107"/>
                <a:gd name="T18" fmla="*/ 89 w 108"/>
                <a:gd name="T19" fmla="*/ 2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7">
                  <a:moveTo>
                    <a:pt x="17" y="84"/>
                  </a:moveTo>
                  <a:cubicBezTo>
                    <a:pt x="0" y="63"/>
                    <a:pt x="4" y="33"/>
                    <a:pt x="24" y="17"/>
                  </a:cubicBezTo>
                  <a:cubicBezTo>
                    <a:pt x="45" y="0"/>
                    <a:pt x="75" y="4"/>
                    <a:pt x="91" y="24"/>
                  </a:cubicBezTo>
                  <a:cubicBezTo>
                    <a:pt x="108" y="45"/>
                    <a:pt x="104" y="75"/>
                    <a:pt x="84" y="91"/>
                  </a:cubicBezTo>
                  <a:cubicBezTo>
                    <a:pt x="63" y="107"/>
                    <a:pt x="33" y="104"/>
                    <a:pt x="17" y="84"/>
                  </a:cubicBezTo>
                  <a:moveTo>
                    <a:pt x="89" y="25"/>
                  </a:moveTo>
                  <a:cubicBezTo>
                    <a:pt x="74" y="6"/>
                    <a:pt x="45" y="3"/>
                    <a:pt x="26" y="18"/>
                  </a:cubicBezTo>
                  <a:cubicBezTo>
                    <a:pt x="6" y="34"/>
                    <a:pt x="3" y="63"/>
                    <a:pt x="18" y="82"/>
                  </a:cubicBezTo>
                  <a:cubicBezTo>
                    <a:pt x="34" y="102"/>
                    <a:pt x="63" y="105"/>
                    <a:pt x="82" y="89"/>
                  </a:cubicBezTo>
                  <a:cubicBezTo>
                    <a:pt x="102" y="74"/>
                    <a:pt x="105" y="45"/>
                    <a:pt x="89" y="25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283C517-21E6-BEFB-B3FE-850EBCAA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" y="1879"/>
              <a:ext cx="161" cy="159"/>
            </a:xfrm>
            <a:custGeom>
              <a:avLst/>
              <a:gdLst>
                <a:gd name="T0" fmla="*/ 33 w 68"/>
                <a:gd name="T1" fmla="*/ 7 h 67"/>
                <a:gd name="T2" fmla="*/ 56 w 68"/>
                <a:gd name="T3" fmla="*/ 10 h 67"/>
                <a:gd name="T4" fmla="*/ 61 w 68"/>
                <a:gd name="T5" fmla="*/ 6 h 67"/>
                <a:gd name="T6" fmla="*/ 66 w 68"/>
                <a:gd name="T7" fmla="*/ 12 h 67"/>
                <a:gd name="T8" fmla="*/ 61 w 68"/>
                <a:gd name="T9" fmla="*/ 17 h 67"/>
                <a:gd name="T10" fmla="*/ 68 w 68"/>
                <a:gd name="T11" fmla="*/ 30 h 67"/>
                <a:gd name="T12" fmla="*/ 59 w 68"/>
                <a:gd name="T13" fmla="*/ 36 h 67"/>
                <a:gd name="T14" fmla="*/ 49 w 68"/>
                <a:gd name="T15" fmla="*/ 22 h 67"/>
                <a:gd name="T16" fmla="*/ 40 w 68"/>
                <a:gd name="T17" fmla="*/ 19 h 67"/>
                <a:gd name="T18" fmla="*/ 39 w 68"/>
                <a:gd name="T19" fmla="*/ 20 h 67"/>
                <a:gd name="T20" fmla="*/ 38 w 68"/>
                <a:gd name="T21" fmla="*/ 28 h 67"/>
                <a:gd name="T22" fmla="*/ 43 w 68"/>
                <a:gd name="T23" fmla="*/ 33 h 67"/>
                <a:gd name="T24" fmla="*/ 39 w 68"/>
                <a:gd name="T25" fmla="*/ 56 h 67"/>
                <a:gd name="T26" fmla="*/ 36 w 68"/>
                <a:gd name="T27" fmla="*/ 58 h 67"/>
                <a:gd name="T28" fmla="*/ 12 w 68"/>
                <a:gd name="T29" fmla="*/ 55 h 67"/>
                <a:gd name="T30" fmla="*/ 6 w 68"/>
                <a:gd name="T31" fmla="*/ 60 h 67"/>
                <a:gd name="T32" fmla="*/ 1 w 68"/>
                <a:gd name="T33" fmla="*/ 53 h 67"/>
                <a:gd name="T34" fmla="*/ 7 w 68"/>
                <a:gd name="T35" fmla="*/ 49 h 67"/>
                <a:gd name="T36" fmla="*/ 0 w 68"/>
                <a:gd name="T37" fmla="*/ 36 h 67"/>
                <a:gd name="T38" fmla="*/ 8 w 68"/>
                <a:gd name="T39" fmla="*/ 29 h 67"/>
                <a:gd name="T40" fmla="*/ 20 w 68"/>
                <a:gd name="T41" fmla="*/ 45 h 67"/>
                <a:gd name="T42" fmla="*/ 27 w 68"/>
                <a:gd name="T43" fmla="*/ 47 h 67"/>
                <a:gd name="T44" fmla="*/ 29 w 68"/>
                <a:gd name="T45" fmla="*/ 46 h 67"/>
                <a:gd name="T46" fmla="*/ 30 w 68"/>
                <a:gd name="T47" fmla="*/ 39 h 67"/>
                <a:gd name="T48" fmla="*/ 25 w 68"/>
                <a:gd name="T49" fmla="*/ 34 h 67"/>
                <a:gd name="T50" fmla="*/ 29 w 68"/>
                <a:gd name="T51" fmla="*/ 11 h 67"/>
                <a:gd name="T52" fmla="*/ 33 w 68"/>
                <a:gd name="T53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67">
                  <a:moveTo>
                    <a:pt x="33" y="7"/>
                  </a:moveTo>
                  <a:cubicBezTo>
                    <a:pt x="42" y="0"/>
                    <a:pt x="50" y="3"/>
                    <a:pt x="56" y="1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4" y="22"/>
                    <a:pt x="66" y="26"/>
                    <a:pt x="68" y="30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7" y="32"/>
                    <a:pt x="51" y="25"/>
                    <a:pt x="49" y="22"/>
                  </a:cubicBezTo>
                  <a:cubicBezTo>
                    <a:pt x="46" y="18"/>
                    <a:pt x="44" y="16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6" y="22"/>
                    <a:pt x="36" y="25"/>
                    <a:pt x="38" y="28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0" y="43"/>
                    <a:pt x="44" y="51"/>
                    <a:pt x="39" y="56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5" y="67"/>
                    <a:pt x="17" y="62"/>
                    <a:pt x="12" y="55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3" y="44"/>
                    <a:pt x="2" y="41"/>
                    <a:pt x="0" y="3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32"/>
                    <a:pt x="15" y="39"/>
                    <a:pt x="20" y="45"/>
                  </a:cubicBezTo>
                  <a:cubicBezTo>
                    <a:pt x="22" y="48"/>
                    <a:pt x="24" y="50"/>
                    <a:pt x="27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1" y="44"/>
                    <a:pt x="32" y="42"/>
                    <a:pt x="30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6" y="22"/>
                    <a:pt x="25" y="14"/>
                    <a:pt x="29" y="11"/>
                  </a:cubicBezTo>
                  <a:cubicBezTo>
                    <a:pt x="33" y="7"/>
                    <a:pt x="33" y="7"/>
                    <a:pt x="33" y="7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9ABA4445-FF64-12C2-D8EC-92F6C238E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" y="1822"/>
              <a:ext cx="12" cy="9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  <a:gd name="T6" fmla="*/ 5 w 5"/>
                <a:gd name="T7" fmla="*/ 0 h 4"/>
                <a:gd name="T8" fmla="*/ 5 w 5"/>
                <a:gd name="T9" fmla="*/ 0 h 4"/>
                <a:gd name="T10" fmla="*/ 5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7B9886C3-49E8-C0BC-2B19-3918A07F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" y="1812"/>
              <a:ext cx="225" cy="45"/>
            </a:xfrm>
            <a:custGeom>
              <a:avLst/>
              <a:gdLst>
                <a:gd name="T0" fmla="*/ 14 w 95"/>
                <a:gd name="T1" fmla="*/ 0 h 19"/>
                <a:gd name="T2" fmla="*/ 6 w 95"/>
                <a:gd name="T3" fmla="*/ 4 h 19"/>
                <a:gd name="T4" fmla="*/ 6 w 95"/>
                <a:gd name="T5" fmla="*/ 4 h 19"/>
                <a:gd name="T6" fmla="*/ 6 w 95"/>
                <a:gd name="T7" fmla="*/ 4 h 19"/>
                <a:gd name="T8" fmla="*/ 1 w 95"/>
                <a:gd name="T9" fmla="*/ 8 h 19"/>
                <a:gd name="T10" fmla="*/ 0 w 95"/>
                <a:gd name="T11" fmla="*/ 8 h 19"/>
                <a:gd name="T12" fmla="*/ 18 w 95"/>
                <a:gd name="T13" fmla="*/ 10 h 19"/>
                <a:gd name="T14" fmla="*/ 42 w 95"/>
                <a:gd name="T15" fmla="*/ 5 h 19"/>
                <a:gd name="T16" fmla="*/ 76 w 95"/>
                <a:gd name="T17" fmla="*/ 17 h 19"/>
                <a:gd name="T18" fmla="*/ 95 w 95"/>
                <a:gd name="T19" fmla="*/ 19 h 19"/>
                <a:gd name="T20" fmla="*/ 83 w 95"/>
                <a:gd name="T21" fmla="*/ 7 h 19"/>
                <a:gd name="T22" fmla="*/ 14 w 95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9">
                  <a:moveTo>
                    <a:pt x="14" y="0"/>
                  </a:moveTo>
                  <a:cubicBezTo>
                    <a:pt x="11" y="1"/>
                    <a:pt x="9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2" y="6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6" y="7"/>
                    <a:pt x="34" y="5"/>
                    <a:pt x="42" y="5"/>
                  </a:cubicBezTo>
                  <a:cubicBezTo>
                    <a:pt x="54" y="5"/>
                    <a:pt x="66" y="9"/>
                    <a:pt x="76" y="17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1" y="14"/>
                    <a:pt x="87" y="11"/>
                    <a:pt x="83" y="7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A08AAF83-38AE-D17E-2E71-B3F963B0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3" y="1824"/>
              <a:ext cx="137" cy="29"/>
            </a:xfrm>
            <a:custGeom>
              <a:avLst/>
              <a:gdLst>
                <a:gd name="T0" fmla="*/ 24 w 58"/>
                <a:gd name="T1" fmla="*/ 0 h 12"/>
                <a:gd name="T2" fmla="*/ 0 w 58"/>
                <a:gd name="T3" fmla="*/ 5 h 12"/>
                <a:gd name="T4" fmla="*/ 58 w 58"/>
                <a:gd name="T5" fmla="*/ 12 h 12"/>
                <a:gd name="T6" fmla="*/ 24 w 5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2">
                  <a:moveTo>
                    <a:pt x="24" y="0"/>
                  </a:moveTo>
                  <a:cubicBezTo>
                    <a:pt x="16" y="0"/>
                    <a:pt x="8" y="2"/>
                    <a:pt x="0" y="5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48" y="4"/>
                    <a:pt x="36" y="0"/>
                    <a:pt x="24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72818452-FED8-B3B4-E713-02BD91C9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1874"/>
              <a:ext cx="21" cy="81"/>
            </a:xfrm>
            <a:custGeom>
              <a:avLst/>
              <a:gdLst>
                <a:gd name="T0" fmla="*/ 9 w 9"/>
                <a:gd name="T1" fmla="*/ 0 h 34"/>
                <a:gd name="T2" fmla="*/ 0 w 9"/>
                <a:gd name="T3" fmla="*/ 34 h 34"/>
                <a:gd name="T4" fmla="*/ 9 w 9"/>
                <a:gd name="T5" fmla="*/ 0 h 34"/>
                <a:gd name="T6" fmla="*/ 9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9" y="0"/>
                  </a:moveTo>
                  <a:cubicBezTo>
                    <a:pt x="3" y="11"/>
                    <a:pt x="0" y="22"/>
                    <a:pt x="0" y="34"/>
                  </a:cubicBezTo>
                  <a:cubicBezTo>
                    <a:pt x="0" y="22"/>
                    <a:pt x="3" y="1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59DAFCE2-9E08-CFEB-6E51-C29FC049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1874"/>
              <a:ext cx="52" cy="88"/>
            </a:xfrm>
            <a:custGeom>
              <a:avLst/>
              <a:gdLst>
                <a:gd name="T0" fmla="*/ 9 w 22"/>
                <a:gd name="T1" fmla="*/ 0 h 37"/>
                <a:gd name="T2" fmla="*/ 0 w 22"/>
                <a:gd name="T3" fmla="*/ 34 h 37"/>
                <a:gd name="T4" fmla="*/ 0 w 22"/>
                <a:gd name="T5" fmla="*/ 35 h 37"/>
                <a:gd name="T6" fmla="*/ 11 w 22"/>
                <a:gd name="T7" fmla="*/ 37 h 37"/>
                <a:gd name="T8" fmla="*/ 22 w 22"/>
                <a:gd name="T9" fmla="*/ 2 h 37"/>
                <a:gd name="T10" fmla="*/ 9 w 22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7">
                  <a:moveTo>
                    <a:pt x="9" y="0"/>
                  </a:moveTo>
                  <a:cubicBezTo>
                    <a:pt x="3" y="11"/>
                    <a:pt x="0" y="22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24"/>
                    <a:pt x="14" y="12"/>
                    <a:pt x="22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4BC40576-4240-E7AE-A795-1C4A0DEC9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7" y="1879"/>
              <a:ext cx="140" cy="95"/>
            </a:xfrm>
            <a:custGeom>
              <a:avLst/>
              <a:gdLst>
                <a:gd name="T0" fmla="*/ 24 w 59"/>
                <a:gd name="T1" fmla="*/ 1 h 40"/>
                <a:gd name="T2" fmla="*/ 11 w 59"/>
                <a:gd name="T3" fmla="*/ 36 h 40"/>
                <a:gd name="T4" fmla="*/ 22 w 59"/>
                <a:gd name="T5" fmla="*/ 37 h 40"/>
                <a:gd name="T6" fmla="*/ 22 w 59"/>
                <a:gd name="T7" fmla="*/ 36 h 40"/>
                <a:gd name="T8" fmla="*/ 30 w 59"/>
                <a:gd name="T9" fmla="*/ 29 h 40"/>
                <a:gd name="T10" fmla="*/ 37 w 59"/>
                <a:gd name="T11" fmla="*/ 39 h 40"/>
                <a:gd name="T12" fmla="*/ 47 w 59"/>
                <a:gd name="T13" fmla="*/ 40 h 40"/>
                <a:gd name="T14" fmla="*/ 50 w 59"/>
                <a:gd name="T15" fmla="*/ 37 h 40"/>
                <a:gd name="T16" fmla="*/ 47 w 59"/>
                <a:gd name="T17" fmla="*/ 34 h 40"/>
                <a:gd name="T18" fmla="*/ 51 w 59"/>
                <a:gd name="T19" fmla="*/ 11 h 40"/>
                <a:gd name="T20" fmla="*/ 55 w 59"/>
                <a:gd name="T21" fmla="*/ 7 h 40"/>
                <a:gd name="T22" fmla="*/ 59 w 59"/>
                <a:gd name="T23" fmla="*/ 5 h 40"/>
                <a:gd name="T24" fmla="*/ 24 w 59"/>
                <a:gd name="T25" fmla="*/ 1 h 40"/>
                <a:gd name="T26" fmla="*/ 11 w 59"/>
                <a:gd name="T27" fmla="*/ 0 h 40"/>
                <a:gd name="T28" fmla="*/ 0 w 59"/>
                <a:gd name="T29" fmla="*/ 35 h 40"/>
                <a:gd name="T30" fmla="*/ 8 w 59"/>
                <a:gd name="T31" fmla="*/ 36 h 40"/>
                <a:gd name="T32" fmla="*/ 21 w 59"/>
                <a:gd name="T33" fmla="*/ 1 h 40"/>
                <a:gd name="T34" fmla="*/ 11 w 59"/>
                <a:gd name="T3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40">
                  <a:moveTo>
                    <a:pt x="24" y="1"/>
                  </a:moveTo>
                  <a:cubicBezTo>
                    <a:pt x="14" y="10"/>
                    <a:pt x="10" y="23"/>
                    <a:pt x="1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6"/>
                    <a:pt x="22" y="3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4" y="35"/>
                    <a:pt x="3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38" y="22"/>
                    <a:pt x="47" y="14"/>
                    <a:pt x="51" y="11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6"/>
                    <a:pt x="57" y="6"/>
                    <a:pt x="59" y="5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11" y="0"/>
                  </a:moveTo>
                  <a:cubicBezTo>
                    <a:pt x="3" y="10"/>
                    <a:pt x="0" y="22"/>
                    <a:pt x="0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23"/>
                    <a:pt x="12" y="10"/>
                    <a:pt x="2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39659DE4-69B2-3024-3A90-2D544168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" y="1967"/>
              <a:ext cx="14" cy="9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3 h 4"/>
                <a:gd name="T4" fmla="*/ 6 w 6"/>
                <a:gd name="T5" fmla="*/ 4 h 4"/>
                <a:gd name="T6" fmla="*/ 5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7D2D0C4D-785B-BB3C-F6ED-0381031A7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1881"/>
              <a:ext cx="38" cy="83"/>
            </a:xfrm>
            <a:custGeom>
              <a:avLst/>
              <a:gdLst>
                <a:gd name="T0" fmla="*/ 13 w 16"/>
                <a:gd name="T1" fmla="*/ 0 h 35"/>
                <a:gd name="T2" fmla="*/ 0 w 16"/>
                <a:gd name="T3" fmla="*/ 35 h 35"/>
                <a:gd name="T4" fmla="*/ 3 w 16"/>
                <a:gd name="T5" fmla="*/ 35 h 35"/>
                <a:gd name="T6" fmla="*/ 16 w 16"/>
                <a:gd name="T7" fmla="*/ 0 h 35"/>
                <a:gd name="T8" fmla="*/ 13 w 1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13" y="0"/>
                  </a:moveTo>
                  <a:cubicBezTo>
                    <a:pt x="4" y="9"/>
                    <a:pt x="0" y="22"/>
                    <a:pt x="0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22"/>
                    <a:pt x="6" y="9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129A75E1-AAF5-E7AA-B4F5-688476C4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" y="1895"/>
              <a:ext cx="19" cy="8"/>
            </a:xfrm>
            <a:custGeom>
              <a:avLst/>
              <a:gdLst>
                <a:gd name="T0" fmla="*/ 0 w 8"/>
                <a:gd name="T1" fmla="*/ 0 h 3"/>
                <a:gd name="T2" fmla="*/ 4 w 8"/>
                <a:gd name="T3" fmla="*/ 3 h 3"/>
                <a:gd name="T4" fmla="*/ 8 w 8"/>
                <a:gd name="T5" fmla="*/ 0 h 3"/>
                <a:gd name="T6" fmla="*/ 0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7028A979-FE6C-96B4-BF14-2DBBA5772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1907"/>
              <a:ext cx="7" cy="31"/>
            </a:xfrm>
            <a:custGeom>
              <a:avLst/>
              <a:gdLst>
                <a:gd name="T0" fmla="*/ 0 w 3"/>
                <a:gd name="T1" fmla="*/ 0 h 13"/>
                <a:gd name="T2" fmla="*/ 3 w 3"/>
                <a:gd name="T3" fmla="*/ 13 h 13"/>
                <a:gd name="T4" fmla="*/ 0 w 3"/>
                <a:gd name="T5" fmla="*/ 0 h 13"/>
                <a:gd name="T6" fmla="*/ 0 w 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1" y="4"/>
                    <a:pt x="2" y="8"/>
                    <a:pt x="3" y="13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C0B18BE-A2A8-A30C-DA43-B4916980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" y="1903"/>
              <a:ext cx="40" cy="90"/>
            </a:xfrm>
            <a:custGeom>
              <a:avLst/>
              <a:gdLst>
                <a:gd name="T0" fmla="*/ 0 w 17"/>
                <a:gd name="T1" fmla="*/ 0 h 38"/>
                <a:gd name="T2" fmla="*/ 3 w 17"/>
                <a:gd name="T3" fmla="*/ 37 h 38"/>
                <a:gd name="T4" fmla="*/ 15 w 17"/>
                <a:gd name="T5" fmla="*/ 38 h 38"/>
                <a:gd name="T6" fmla="*/ 16 w 17"/>
                <a:gd name="T7" fmla="*/ 15 h 38"/>
                <a:gd name="T8" fmla="*/ 13 w 17"/>
                <a:gd name="T9" fmla="*/ 2 h 38"/>
                <a:gd name="T10" fmla="*/ 0 w 17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5" y="12"/>
                    <a:pt x="6" y="25"/>
                    <a:pt x="3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1"/>
                    <a:pt x="17" y="23"/>
                    <a:pt x="16" y="15"/>
                  </a:cubicBezTo>
                  <a:cubicBezTo>
                    <a:pt x="15" y="10"/>
                    <a:pt x="14" y="6"/>
                    <a:pt x="13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EB761CF7-329E-B78F-B19B-5C571E9D8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4" y="1898"/>
              <a:ext cx="69" cy="50"/>
            </a:xfrm>
            <a:custGeom>
              <a:avLst/>
              <a:gdLst>
                <a:gd name="T0" fmla="*/ 8 w 29"/>
                <a:gd name="T1" fmla="*/ 9 h 21"/>
                <a:gd name="T2" fmla="*/ 4 w 29"/>
                <a:gd name="T3" fmla="*/ 11 h 21"/>
                <a:gd name="T4" fmla="*/ 3 w 29"/>
                <a:gd name="T5" fmla="*/ 12 h 21"/>
                <a:gd name="T6" fmla="*/ 2 w 29"/>
                <a:gd name="T7" fmla="*/ 20 h 21"/>
                <a:gd name="T8" fmla="*/ 3 w 29"/>
                <a:gd name="T9" fmla="*/ 21 h 21"/>
                <a:gd name="T10" fmla="*/ 12 w 29"/>
                <a:gd name="T11" fmla="*/ 13 h 21"/>
                <a:gd name="T12" fmla="*/ 8 w 29"/>
                <a:gd name="T13" fmla="*/ 9 h 21"/>
                <a:gd name="T14" fmla="*/ 27 w 29"/>
                <a:gd name="T15" fmla="*/ 0 h 21"/>
                <a:gd name="T16" fmla="*/ 28 w 29"/>
                <a:gd name="T17" fmla="*/ 1 h 21"/>
                <a:gd name="T18" fmla="*/ 29 w 29"/>
                <a:gd name="T19" fmla="*/ 0 h 21"/>
                <a:gd name="T20" fmla="*/ 27 w 2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1">
                  <a:moveTo>
                    <a:pt x="8" y="9"/>
                  </a:moveTo>
                  <a:cubicBezTo>
                    <a:pt x="7" y="9"/>
                    <a:pt x="6" y="10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4"/>
                    <a:pt x="0" y="17"/>
                    <a:pt x="2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1"/>
                    <a:pt x="9" y="9"/>
                    <a:pt x="8" y="9"/>
                  </a:cubicBezTo>
                  <a:moveTo>
                    <a:pt x="27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4499B0FD-D601-8FB6-814A-68503EDB9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1" y="1898"/>
              <a:ext cx="124" cy="92"/>
            </a:xfrm>
            <a:custGeom>
              <a:avLst/>
              <a:gdLst>
                <a:gd name="T0" fmla="*/ 36 w 52"/>
                <a:gd name="T1" fmla="*/ 1 h 39"/>
                <a:gd name="T2" fmla="*/ 41 w 52"/>
                <a:gd name="T3" fmla="*/ 38 h 39"/>
                <a:gd name="T4" fmla="*/ 49 w 52"/>
                <a:gd name="T5" fmla="*/ 39 h 39"/>
                <a:gd name="T6" fmla="*/ 46 w 52"/>
                <a:gd name="T7" fmla="*/ 2 h 39"/>
                <a:gd name="T8" fmla="*/ 36 w 52"/>
                <a:gd name="T9" fmla="*/ 1 h 39"/>
                <a:gd name="T10" fmla="*/ 26 w 52"/>
                <a:gd name="T11" fmla="*/ 0 h 39"/>
                <a:gd name="T12" fmla="*/ 25 w 52"/>
                <a:gd name="T13" fmla="*/ 1 h 39"/>
                <a:gd name="T14" fmla="*/ 27 w 52"/>
                <a:gd name="T15" fmla="*/ 4 h 39"/>
                <a:gd name="T16" fmla="*/ 22 w 52"/>
                <a:gd name="T17" fmla="*/ 9 h 39"/>
                <a:gd name="T18" fmla="*/ 29 w 52"/>
                <a:gd name="T19" fmla="*/ 22 h 39"/>
                <a:gd name="T20" fmla="*/ 20 w 52"/>
                <a:gd name="T21" fmla="*/ 28 h 39"/>
                <a:gd name="T22" fmla="*/ 10 w 52"/>
                <a:gd name="T23" fmla="*/ 14 h 39"/>
                <a:gd name="T24" fmla="*/ 9 w 52"/>
                <a:gd name="T25" fmla="*/ 13 h 39"/>
                <a:gd name="T26" fmla="*/ 0 w 52"/>
                <a:gd name="T27" fmla="*/ 21 h 39"/>
                <a:gd name="T28" fmla="*/ 4 w 52"/>
                <a:gd name="T29" fmla="*/ 25 h 39"/>
                <a:gd name="T30" fmla="*/ 7 w 52"/>
                <a:gd name="T31" fmla="*/ 34 h 39"/>
                <a:gd name="T32" fmla="*/ 39 w 52"/>
                <a:gd name="T33" fmla="*/ 38 h 39"/>
                <a:gd name="T34" fmla="*/ 34 w 52"/>
                <a:gd name="T35" fmla="*/ 1 h 39"/>
                <a:gd name="T36" fmla="*/ 26 w 52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9">
                  <a:moveTo>
                    <a:pt x="36" y="1"/>
                  </a:moveTo>
                  <a:cubicBezTo>
                    <a:pt x="43" y="13"/>
                    <a:pt x="44" y="26"/>
                    <a:pt x="41" y="38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2" y="27"/>
                    <a:pt x="51" y="14"/>
                    <a:pt x="46" y="2"/>
                  </a:cubicBezTo>
                  <a:cubicBezTo>
                    <a:pt x="36" y="1"/>
                    <a:pt x="36" y="1"/>
                    <a:pt x="36" y="1"/>
                  </a:cubicBezTo>
                  <a:moveTo>
                    <a:pt x="26" y="0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5" y="14"/>
                    <a:pt x="27" y="18"/>
                    <a:pt x="29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24"/>
                    <a:pt x="12" y="17"/>
                    <a:pt x="10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8"/>
                    <a:pt x="7" y="32"/>
                    <a:pt x="7" y="34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2" y="26"/>
                    <a:pt x="41" y="12"/>
                    <a:pt x="34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14631759-79B6-01CC-5129-112CD97A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" y="1900"/>
              <a:ext cx="24" cy="88"/>
            </a:xfrm>
            <a:custGeom>
              <a:avLst/>
              <a:gdLst>
                <a:gd name="T0" fmla="*/ 0 w 10"/>
                <a:gd name="T1" fmla="*/ 0 h 37"/>
                <a:gd name="T2" fmla="*/ 5 w 10"/>
                <a:gd name="T3" fmla="*/ 37 h 37"/>
                <a:gd name="T4" fmla="*/ 7 w 10"/>
                <a:gd name="T5" fmla="*/ 37 h 37"/>
                <a:gd name="T6" fmla="*/ 2 w 10"/>
                <a:gd name="T7" fmla="*/ 0 h 37"/>
                <a:gd name="T8" fmla="*/ 0 w 1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7">
                  <a:moveTo>
                    <a:pt x="0" y="0"/>
                  </a:moveTo>
                  <a:cubicBezTo>
                    <a:pt x="7" y="11"/>
                    <a:pt x="8" y="25"/>
                    <a:pt x="5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25"/>
                    <a:pt x="9" y="1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6D9D036A-B62B-1B92-877B-16E18A603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" y="1891"/>
              <a:ext cx="161" cy="87"/>
            </a:xfrm>
            <a:custGeom>
              <a:avLst/>
              <a:gdLst>
                <a:gd name="T0" fmla="*/ 8 w 68"/>
                <a:gd name="T1" fmla="*/ 24 h 37"/>
                <a:gd name="T2" fmla="*/ 0 w 68"/>
                <a:gd name="T3" fmla="*/ 31 h 37"/>
                <a:gd name="T4" fmla="*/ 0 w 68"/>
                <a:gd name="T5" fmla="*/ 32 h 37"/>
                <a:gd name="T6" fmla="*/ 15 w 68"/>
                <a:gd name="T7" fmla="*/ 34 h 37"/>
                <a:gd name="T8" fmla="*/ 8 w 68"/>
                <a:gd name="T9" fmla="*/ 24 h 37"/>
                <a:gd name="T10" fmla="*/ 37 w 68"/>
                <a:gd name="T11" fmla="*/ 0 h 37"/>
                <a:gd name="T12" fmla="*/ 33 w 68"/>
                <a:gd name="T13" fmla="*/ 2 h 37"/>
                <a:gd name="T14" fmla="*/ 29 w 68"/>
                <a:gd name="T15" fmla="*/ 6 h 37"/>
                <a:gd name="T16" fmla="*/ 25 w 68"/>
                <a:gd name="T17" fmla="*/ 29 h 37"/>
                <a:gd name="T18" fmla="*/ 28 w 68"/>
                <a:gd name="T19" fmla="*/ 32 h 37"/>
                <a:gd name="T20" fmla="*/ 30 w 68"/>
                <a:gd name="T21" fmla="*/ 34 h 37"/>
                <a:gd name="T22" fmla="*/ 31 w 68"/>
                <a:gd name="T23" fmla="*/ 36 h 37"/>
                <a:gd name="T24" fmla="*/ 46 w 68"/>
                <a:gd name="T25" fmla="*/ 37 h 37"/>
                <a:gd name="T26" fmla="*/ 43 w 68"/>
                <a:gd name="T27" fmla="*/ 28 h 37"/>
                <a:gd name="T28" fmla="*/ 39 w 68"/>
                <a:gd name="T29" fmla="*/ 24 h 37"/>
                <a:gd name="T30" fmla="*/ 38 w 68"/>
                <a:gd name="T31" fmla="*/ 23 h 37"/>
                <a:gd name="T32" fmla="*/ 39 w 68"/>
                <a:gd name="T33" fmla="*/ 15 h 37"/>
                <a:gd name="T34" fmla="*/ 40 w 68"/>
                <a:gd name="T35" fmla="*/ 14 h 37"/>
                <a:gd name="T36" fmla="*/ 44 w 68"/>
                <a:gd name="T37" fmla="*/ 12 h 37"/>
                <a:gd name="T38" fmla="*/ 48 w 68"/>
                <a:gd name="T39" fmla="*/ 16 h 37"/>
                <a:gd name="T40" fmla="*/ 49 w 68"/>
                <a:gd name="T41" fmla="*/ 17 h 37"/>
                <a:gd name="T42" fmla="*/ 59 w 68"/>
                <a:gd name="T43" fmla="*/ 31 h 37"/>
                <a:gd name="T44" fmla="*/ 68 w 68"/>
                <a:gd name="T45" fmla="*/ 25 h 37"/>
                <a:gd name="T46" fmla="*/ 61 w 68"/>
                <a:gd name="T47" fmla="*/ 12 h 37"/>
                <a:gd name="T48" fmla="*/ 66 w 68"/>
                <a:gd name="T49" fmla="*/ 7 h 37"/>
                <a:gd name="T50" fmla="*/ 64 w 68"/>
                <a:gd name="T51" fmla="*/ 4 h 37"/>
                <a:gd name="T52" fmla="*/ 63 w 68"/>
                <a:gd name="T53" fmla="*/ 3 h 37"/>
                <a:gd name="T54" fmla="*/ 60 w 68"/>
                <a:gd name="T55" fmla="*/ 2 h 37"/>
                <a:gd name="T56" fmla="*/ 56 w 68"/>
                <a:gd name="T57" fmla="*/ 5 h 37"/>
                <a:gd name="T58" fmla="*/ 52 w 68"/>
                <a:gd name="T59" fmla="*/ 2 h 37"/>
                <a:gd name="T60" fmla="*/ 37 w 68"/>
                <a:gd name="T6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37">
                  <a:moveTo>
                    <a:pt x="8" y="24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2" y="30"/>
                    <a:pt x="9" y="26"/>
                    <a:pt x="8" y="24"/>
                  </a:cubicBezTo>
                  <a:moveTo>
                    <a:pt x="37" y="0"/>
                  </a:moveTo>
                  <a:cubicBezTo>
                    <a:pt x="35" y="1"/>
                    <a:pt x="34" y="1"/>
                    <a:pt x="33" y="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5" y="9"/>
                    <a:pt x="16" y="17"/>
                    <a:pt x="25" y="29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5"/>
                    <a:pt x="31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5"/>
                    <a:pt x="45" y="31"/>
                    <a:pt x="43" y="28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0"/>
                    <a:pt x="36" y="17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3"/>
                    <a:pt x="43" y="12"/>
                    <a:pt x="44" y="12"/>
                  </a:cubicBezTo>
                  <a:cubicBezTo>
                    <a:pt x="45" y="12"/>
                    <a:pt x="47" y="14"/>
                    <a:pt x="48" y="16"/>
                  </a:cubicBezTo>
                  <a:cubicBezTo>
                    <a:pt x="49" y="16"/>
                    <a:pt x="49" y="16"/>
                    <a:pt x="49" y="17"/>
                  </a:cubicBezTo>
                  <a:cubicBezTo>
                    <a:pt x="51" y="20"/>
                    <a:pt x="57" y="27"/>
                    <a:pt x="59" y="31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6" y="21"/>
                    <a:pt x="64" y="17"/>
                    <a:pt x="61" y="12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4"/>
                    <a:pt x="53" y="3"/>
                    <a:pt x="52" y="2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7">
            <a:extLst>
              <a:ext uri="{FF2B5EF4-FFF2-40B4-BE49-F238E27FC236}">
                <a16:creationId xmlns:a16="http://schemas.microsoft.com/office/drawing/2014/main" id="{01A4F99B-DFA0-4702-4C2D-B85090BE63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9813" y="1700213"/>
            <a:ext cx="4710113" cy="3502025"/>
            <a:chOff x="655" y="1071"/>
            <a:chExt cx="2967" cy="2206"/>
          </a:xfrm>
        </p:grpSpPr>
        <p:sp>
          <p:nvSpPr>
            <p:cNvPr id="41" name="Oval 38">
              <a:extLst>
                <a:ext uri="{FF2B5EF4-FFF2-40B4-BE49-F238E27FC236}">
                  <a16:creationId xmlns:a16="http://schemas.microsoft.com/office/drawing/2014/main" id="{EB410195-9286-B535-EAC0-4EEE9C27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3243"/>
              <a:ext cx="225" cy="34"/>
            </a:xfrm>
            <a:prstGeom prst="ellipse">
              <a:avLst/>
            </a:prstGeom>
            <a:solidFill>
              <a:srgbClr val="C6D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Oval 39">
              <a:extLst>
                <a:ext uri="{FF2B5EF4-FFF2-40B4-BE49-F238E27FC236}">
                  <a16:creationId xmlns:a16="http://schemas.microsoft.com/office/drawing/2014/main" id="{3DCF2151-D746-E133-650A-B4535C10F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3243"/>
              <a:ext cx="365" cy="34"/>
            </a:xfrm>
            <a:prstGeom prst="ellipse">
              <a:avLst/>
            </a:prstGeom>
            <a:solidFill>
              <a:srgbClr val="C6D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Oval 40">
              <a:extLst>
                <a:ext uri="{FF2B5EF4-FFF2-40B4-BE49-F238E27FC236}">
                  <a16:creationId xmlns:a16="http://schemas.microsoft.com/office/drawing/2014/main" id="{E2EAF967-8051-8E1B-9DF5-0C0F517F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3243"/>
              <a:ext cx="481" cy="34"/>
            </a:xfrm>
            <a:prstGeom prst="ellipse">
              <a:avLst/>
            </a:prstGeom>
            <a:solidFill>
              <a:srgbClr val="C6D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FBCF4634-8CE8-C482-B709-4E1DCA7F3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191" cy="221"/>
            </a:xfrm>
            <a:custGeom>
              <a:avLst/>
              <a:gdLst>
                <a:gd name="T0" fmla="*/ 75 w 131"/>
                <a:gd name="T1" fmla="*/ 0 h 152"/>
                <a:gd name="T2" fmla="*/ 23 w 131"/>
                <a:gd name="T3" fmla="*/ 28 h 152"/>
                <a:gd name="T4" fmla="*/ 13 w 131"/>
                <a:gd name="T5" fmla="*/ 85 h 152"/>
                <a:gd name="T6" fmla="*/ 92 w 131"/>
                <a:gd name="T7" fmla="*/ 152 h 152"/>
                <a:gd name="T8" fmla="*/ 127 w 131"/>
                <a:gd name="T9" fmla="*/ 66 h 152"/>
                <a:gd name="T10" fmla="*/ 75 w 131"/>
                <a:gd name="T1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52">
                  <a:moveTo>
                    <a:pt x="75" y="0"/>
                  </a:moveTo>
                  <a:cubicBezTo>
                    <a:pt x="75" y="0"/>
                    <a:pt x="43" y="1"/>
                    <a:pt x="23" y="28"/>
                  </a:cubicBezTo>
                  <a:cubicBezTo>
                    <a:pt x="2" y="54"/>
                    <a:pt x="0" y="71"/>
                    <a:pt x="13" y="85"/>
                  </a:cubicBezTo>
                  <a:cubicBezTo>
                    <a:pt x="26" y="100"/>
                    <a:pt x="92" y="152"/>
                    <a:pt x="92" y="152"/>
                  </a:cubicBezTo>
                  <a:cubicBezTo>
                    <a:pt x="92" y="152"/>
                    <a:pt x="131" y="99"/>
                    <a:pt x="127" y="66"/>
                  </a:cubicBezTo>
                  <a:cubicBezTo>
                    <a:pt x="124" y="34"/>
                    <a:pt x="75" y="0"/>
                    <a:pt x="75" y="0"/>
                  </a:cubicBezTo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30" name="Picture 42">
              <a:extLst>
                <a:ext uri="{FF2B5EF4-FFF2-40B4-BE49-F238E27FC236}">
                  <a16:creationId xmlns:a16="http://schemas.microsoft.com/office/drawing/2014/main" id="{2D356670-0433-AE3F-08E2-B671841D9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" y="2441"/>
              <a:ext cx="235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8B82093E-7555-CA37-8424-F55745A9D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505"/>
              <a:ext cx="90" cy="90"/>
            </a:xfrm>
            <a:custGeom>
              <a:avLst/>
              <a:gdLst>
                <a:gd name="T0" fmla="*/ 56 w 62"/>
                <a:gd name="T1" fmla="*/ 20 h 62"/>
                <a:gd name="T2" fmla="*/ 42 w 62"/>
                <a:gd name="T3" fmla="*/ 56 h 62"/>
                <a:gd name="T4" fmla="*/ 6 w 62"/>
                <a:gd name="T5" fmla="*/ 42 h 62"/>
                <a:gd name="T6" fmla="*/ 20 w 62"/>
                <a:gd name="T7" fmla="*/ 6 h 62"/>
                <a:gd name="T8" fmla="*/ 56 w 62"/>
                <a:gd name="T9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56" y="20"/>
                  </a:moveTo>
                  <a:cubicBezTo>
                    <a:pt x="62" y="34"/>
                    <a:pt x="56" y="50"/>
                    <a:pt x="42" y="56"/>
                  </a:cubicBezTo>
                  <a:cubicBezTo>
                    <a:pt x="28" y="62"/>
                    <a:pt x="12" y="56"/>
                    <a:pt x="6" y="42"/>
                  </a:cubicBezTo>
                  <a:cubicBezTo>
                    <a:pt x="0" y="28"/>
                    <a:pt x="7" y="12"/>
                    <a:pt x="20" y="6"/>
                  </a:cubicBezTo>
                  <a:cubicBezTo>
                    <a:pt x="34" y="0"/>
                    <a:pt x="51" y="6"/>
                    <a:pt x="5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32" name="Picture 44">
              <a:extLst>
                <a:ext uri="{FF2B5EF4-FFF2-40B4-BE49-F238E27FC236}">
                  <a16:creationId xmlns:a16="http://schemas.microsoft.com/office/drawing/2014/main" id="{A2A34317-F90E-8837-6FC2-C61E78DBA4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9" y="2518"/>
              <a:ext cx="48" cy="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6E8404C-EF97-FFAA-C10B-38FFFFA6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470"/>
              <a:ext cx="42" cy="121"/>
            </a:xfrm>
            <a:custGeom>
              <a:avLst/>
              <a:gdLst>
                <a:gd name="T0" fmla="*/ 0 w 29"/>
                <a:gd name="T1" fmla="*/ 81 h 83"/>
                <a:gd name="T2" fmla="*/ 5 w 29"/>
                <a:gd name="T3" fmla="*/ 83 h 83"/>
                <a:gd name="T4" fmla="*/ 29 w 29"/>
                <a:gd name="T5" fmla="*/ 2 h 83"/>
                <a:gd name="T6" fmla="*/ 25 w 29"/>
                <a:gd name="T7" fmla="*/ 0 h 83"/>
                <a:gd name="T8" fmla="*/ 0 w 29"/>
                <a:gd name="T9" fmla="*/ 8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3">
                  <a:moveTo>
                    <a:pt x="0" y="81"/>
                  </a:moveTo>
                  <a:cubicBezTo>
                    <a:pt x="2" y="82"/>
                    <a:pt x="3" y="83"/>
                    <a:pt x="5" y="8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6" y="1"/>
                    <a:pt x="25" y="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A0AA7CC7-A699-C598-65D3-4849DD8D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11"/>
              <a:ext cx="40" cy="109"/>
            </a:xfrm>
            <a:custGeom>
              <a:avLst/>
              <a:gdLst>
                <a:gd name="T0" fmla="*/ 5 w 27"/>
                <a:gd name="T1" fmla="*/ 75 h 75"/>
                <a:gd name="T2" fmla="*/ 27 w 27"/>
                <a:gd name="T3" fmla="*/ 1 h 75"/>
                <a:gd name="T4" fmla="*/ 23 w 27"/>
                <a:gd name="T5" fmla="*/ 0 h 75"/>
                <a:gd name="T6" fmla="*/ 0 w 27"/>
                <a:gd name="T7" fmla="*/ 74 h 75"/>
                <a:gd name="T8" fmla="*/ 5 w 27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75">
                  <a:moveTo>
                    <a:pt x="5" y="75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4" y="0"/>
                    <a:pt x="23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2" y="75"/>
                    <a:pt x="3" y="75"/>
                    <a:pt x="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C54AD592-C830-F969-4D1C-9B98DC57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553"/>
              <a:ext cx="650" cy="629"/>
            </a:xfrm>
            <a:custGeom>
              <a:avLst/>
              <a:gdLst>
                <a:gd name="T0" fmla="*/ 326 w 650"/>
                <a:gd name="T1" fmla="*/ 0 h 629"/>
                <a:gd name="T2" fmla="*/ 631 w 650"/>
                <a:gd name="T3" fmla="*/ 280 h 629"/>
                <a:gd name="T4" fmla="*/ 650 w 650"/>
                <a:gd name="T5" fmla="*/ 348 h 629"/>
                <a:gd name="T6" fmla="*/ 404 w 650"/>
                <a:gd name="T7" fmla="*/ 629 h 629"/>
                <a:gd name="T8" fmla="*/ 13 w 650"/>
                <a:gd name="T9" fmla="*/ 325 h 629"/>
                <a:gd name="T10" fmla="*/ 6 w 650"/>
                <a:gd name="T11" fmla="*/ 266 h 629"/>
                <a:gd name="T12" fmla="*/ 17 w 650"/>
                <a:gd name="T13" fmla="*/ 245 h 629"/>
                <a:gd name="T14" fmla="*/ 0 w 650"/>
                <a:gd name="T15" fmla="*/ 234 h 629"/>
                <a:gd name="T16" fmla="*/ 0 w 650"/>
                <a:gd name="T17" fmla="*/ 185 h 629"/>
                <a:gd name="T18" fmla="*/ 326 w 650"/>
                <a:gd name="T19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0" h="629">
                  <a:moveTo>
                    <a:pt x="326" y="0"/>
                  </a:moveTo>
                  <a:lnTo>
                    <a:pt x="631" y="280"/>
                  </a:lnTo>
                  <a:lnTo>
                    <a:pt x="650" y="348"/>
                  </a:lnTo>
                  <a:lnTo>
                    <a:pt x="404" y="629"/>
                  </a:lnTo>
                  <a:lnTo>
                    <a:pt x="13" y="325"/>
                  </a:lnTo>
                  <a:lnTo>
                    <a:pt x="6" y="266"/>
                  </a:lnTo>
                  <a:lnTo>
                    <a:pt x="17" y="245"/>
                  </a:lnTo>
                  <a:lnTo>
                    <a:pt x="0" y="234"/>
                  </a:lnTo>
                  <a:lnTo>
                    <a:pt x="0" y="185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BCC4E3AF-C0F4-AE77-BB21-B4F2E797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553"/>
              <a:ext cx="650" cy="629"/>
            </a:xfrm>
            <a:custGeom>
              <a:avLst/>
              <a:gdLst>
                <a:gd name="T0" fmla="*/ 326 w 650"/>
                <a:gd name="T1" fmla="*/ 0 h 629"/>
                <a:gd name="T2" fmla="*/ 631 w 650"/>
                <a:gd name="T3" fmla="*/ 280 h 629"/>
                <a:gd name="T4" fmla="*/ 650 w 650"/>
                <a:gd name="T5" fmla="*/ 348 h 629"/>
                <a:gd name="T6" fmla="*/ 404 w 650"/>
                <a:gd name="T7" fmla="*/ 629 h 629"/>
                <a:gd name="T8" fmla="*/ 13 w 650"/>
                <a:gd name="T9" fmla="*/ 325 h 629"/>
                <a:gd name="T10" fmla="*/ 6 w 650"/>
                <a:gd name="T11" fmla="*/ 266 h 629"/>
                <a:gd name="T12" fmla="*/ 17 w 650"/>
                <a:gd name="T13" fmla="*/ 245 h 629"/>
                <a:gd name="T14" fmla="*/ 0 w 650"/>
                <a:gd name="T15" fmla="*/ 234 h 629"/>
                <a:gd name="T16" fmla="*/ 0 w 650"/>
                <a:gd name="T17" fmla="*/ 185 h 629"/>
                <a:gd name="T18" fmla="*/ 326 w 650"/>
                <a:gd name="T19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0" h="629">
                  <a:moveTo>
                    <a:pt x="326" y="0"/>
                  </a:moveTo>
                  <a:lnTo>
                    <a:pt x="631" y="280"/>
                  </a:lnTo>
                  <a:lnTo>
                    <a:pt x="650" y="348"/>
                  </a:lnTo>
                  <a:lnTo>
                    <a:pt x="404" y="629"/>
                  </a:lnTo>
                  <a:lnTo>
                    <a:pt x="13" y="325"/>
                  </a:lnTo>
                  <a:lnTo>
                    <a:pt x="6" y="266"/>
                  </a:lnTo>
                  <a:lnTo>
                    <a:pt x="17" y="245"/>
                  </a:lnTo>
                  <a:lnTo>
                    <a:pt x="0" y="234"/>
                  </a:lnTo>
                  <a:lnTo>
                    <a:pt x="0" y="185"/>
                  </a:lnTo>
                  <a:lnTo>
                    <a:pt x="3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37" name="Picture 49">
              <a:extLst>
                <a:ext uri="{FF2B5EF4-FFF2-40B4-BE49-F238E27FC236}">
                  <a16:creationId xmlns:a16="http://schemas.microsoft.com/office/drawing/2014/main" id="{81841E68-7FD4-6B78-F6AA-204FFA7BB0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" y="2551"/>
              <a:ext cx="439" cy="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3439ECEA-E72F-FACD-B1C2-B4E7BBA09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5" y="2514"/>
              <a:ext cx="601" cy="651"/>
            </a:xfrm>
            <a:custGeom>
              <a:avLst/>
              <a:gdLst>
                <a:gd name="T0" fmla="*/ 396 w 413"/>
                <a:gd name="T1" fmla="*/ 213 h 447"/>
                <a:gd name="T2" fmla="*/ 374 w 413"/>
                <a:gd name="T3" fmla="*/ 195 h 447"/>
                <a:gd name="T4" fmla="*/ 401 w 413"/>
                <a:gd name="T5" fmla="*/ 105 h 447"/>
                <a:gd name="T6" fmla="*/ 309 w 413"/>
                <a:gd name="T7" fmla="*/ 1 h 447"/>
                <a:gd name="T8" fmla="*/ 212 w 413"/>
                <a:gd name="T9" fmla="*/ 56 h 447"/>
                <a:gd name="T10" fmla="*/ 178 w 413"/>
                <a:gd name="T11" fmla="*/ 27 h 447"/>
                <a:gd name="T12" fmla="*/ 182 w 413"/>
                <a:gd name="T13" fmla="*/ 79 h 447"/>
                <a:gd name="T14" fmla="*/ 0 w 413"/>
                <a:gd name="T15" fmla="*/ 234 h 447"/>
                <a:gd name="T16" fmla="*/ 257 w 413"/>
                <a:gd name="T17" fmla="*/ 447 h 447"/>
                <a:gd name="T18" fmla="*/ 411 w 413"/>
                <a:gd name="T19" fmla="*/ 271 h 447"/>
                <a:gd name="T20" fmla="*/ 396 w 413"/>
                <a:gd name="T21" fmla="*/ 213 h 447"/>
                <a:gd name="T22" fmla="*/ 235 w 413"/>
                <a:gd name="T23" fmla="*/ 76 h 447"/>
                <a:gd name="T24" fmla="*/ 298 w 413"/>
                <a:gd name="T25" fmla="*/ 32 h 447"/>
                <a:gd name="T26" fmla="*/ 382 w 413"/>
                <a:gd name="T27" fmla="*/ 132 h 447"/>
                <a:gd name="T28" fmla="*/ 351 w 413"/>
                <a:gd name="T29" fmla="*/ 175 h 447"/>
                <a:gd name="T30" fmla="*/ 235 w 413"/>
                <a:gd name="T31" fmla="*/ 7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3" h="447">
                  <a:moveTo>
                    <a:pt x="396" y="213"/>
                  </a:moveTo>
                  <a:cubicBezTo>
                    <a:pt x="374" y="195"/>
                    <a:pt x="374" y="195"/>
                    <a:pt x="374" y="195"/>
                  </a:cubicBezTo>
                  <a:cubicBezTo>
                    <a:pt x="386" y="177"/>
                    <a:pt x="413" y="131"/>
                    <a:pt x="401" y="105"/>
                  </a:cubicBezTo>
                  <a:cubicBezTo>
                    <a:pt x="386" y="72"/>
                    <a:pt x="333" y="0"/>
                    <a:pt x="309" y="1"/>
                  </a:cubicBezTo>
                  <a:cubicBezTo>
                    <a:pt x="289" y="1"/>
                    <a:pt x="230" y="43"/>
                    <a:pt x="212" y="56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257" y="447"/>
                    <a:pt x="257" y="447"/>
                    <a:pt x="257" y="447"/>
                  </a:cubicBezTo>
                  <a:cubicBezTo>
                    <a:pt x="411" y="271"/>
                    <a:pt x="411" y="271"/>
                    <a:pt x="411" y="271"/>
                  </a:cubicBezTo>
                  <a:cubicBezTo>
                    <a:pt x="396" y="213"/>
                    <a:pt x="396" y="213"/>
                    <a:pt x="396" y="213"/>
                  </a:cubicBezTo>
                  <a:moveTo>
                    <a:pt x="235" y="76"/>
                  </a:moveTo>
                  <a:cubicBezTo>
                    <a:pt x="249" y="62"/>
                    <a:pt x="286" y="27"/>
                    <a:pt x="298" y="32"/>
                  </a:cubicBezTo>
                  <a:cubicBezTo>
                    <a:pt x="312" y="38"/>
                    <a:pt x="384" y="123"/>
                    <a:pt x="382" y="132"/>
                  </a:cubicBezTo>
                  <a:cubicBezTo>
                    <a:pt x="381" y="138"/>
                    <a:pt x="359" y="166"/>
                    <a:pt x="351" y="175"/>
                  </a:cubicBezTo>
                  <a:cubicBezTo>
                    <a:pt x="235" y="76"/>
                    <a:pt x="235" y="76"/>
                    <a:pt x="235" y="76"/>
                  </a:cubicBezTo>
                </a:path>
              </a:pathLst>
            </a:custGeom>
            <a:solidFill>
              <a:srgbClr val="657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39" name="Picture 51">
              <a:extLst>
                <a:ext uri="{FF2B5EF4-FFF2-40B4-BE49-F238E27FC236}">
                  <a16:creationId xmlns:a16="http://schemas.microsoft.com/office/drawing/2014/main" id="{BCEC1038-64DB-0D4B-E093-FAEEE05671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0" y="2508"/>
              <a:ext cx="13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40" name="Picture 52">
              <a:extLst>
                <a:ext uri="{FF2B5EF4-FFF2-40B4-BE49-F238E27FC236}">
                  <a16:creationId xmlns:a16="http://schemas.microsoft.com/office/drawing/2014/main" id="{F7693E68-8E79-B0CB-FCBF-5CC2B8585F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0" y="2511"/>
              <a:ext cx="606" cy="6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143CEB27-A63C-E5DD-356F-F078DB56C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696"/>
              <a:ext cx="360" cy="301"/>
            </a:xfrm>
            <a:custGeom>
              <a:avLst/>
              <a:gdLst>
                <a:gd name="T0" fmla="*/ 243 w 248"/>
                <a:gd name="T1" fmla="*/ 207 h 207"/>
                <a:gd name="T2" fmla="*/ 242 w 248"/>
                <a:gd name="T3" fmla="*/ 206 h 207"/>
                <a:gd name="T4" fmla="*/ 60 w 248"/>
                <a:gd name="T5" fmla="*/ 88 h 207"/>
                <a:gd name="T6" fmla="*/ 1 w 248"/>
                <a:gd name="T7" fmla="*/ 6 h 207"/>
                <a:gd name="T8" fmla="*/ 3 w 248"/>
                <a:gd name="T9" fmla="*/ 1 h 207"/>
                <a:gd name="T10" fmla="*/ 8 w 248"/>
                <a:gd name="T11" fmla="*/ 3 h 207"/>
                <a:gd name="T12" fmla="*/ 66 w 248"/>
                <a:gd name="T13" fmla="*/ 83 h 207"/>
                <a:gd name="T14" fmla="*/ 245 w 248"/>
                <a:gd name="T15" fmla="*/ 199 h 207"/>
                <a:gd name="T16" fmla="*/ 247 w 248"/>
                <a:gd name="T17" fmla="*/ 204 h 207"/>
                <a:gd name="T18" fmla="*/ 243 w 248"/>
                <a:gd name="T19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207">
                  <a:moveTo>
                    <a:pt x="243" y="207"/>
                  </a:moveTo>
                  <a:cubicBezTo>
                    <a:pt x="243" y="207"/>
                    <a:pt x="243" y="206"/>
                    <a:pt x="242" y="206"/>
                  </a:cubicBezTo>
                  <a:cubicBezTo>
                    <a:pt x="157" y="181"/>
                    <a:pt x="96" y="128"/>
                    <a:pt x="60" y="88"/>
                  </a:cubicBezTo>
                  <a:cubicBezTo>
                    <a:pt x="20" y="45"/>
                    <a:pt x="2" y="8"/>
                    <a:pt x="1" y="6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3"/>
                    <a:pt x="27" y="40"/>
                    <a:pt x="66" y="83"/>
                  </a:cubicBezTo>
                  <a:cubicBezTo>
                    <a:pt x="101" y="122"/>
                    <a:pt x="161" y="174"/>
                    <a:pt x="245" y="199"/>
                  </a:cubicBezTo>
                  <a:cubicBezTo>
                    <a:pt x="247" y="199"/>
                    <a:pt x="248" y="202"/>
                    <a:pt x="247" y="204"/>
                  </a:cubicBezTo>
                  <a:cubicBezTo>
                    <a:pt x="247" y="205"/>
                    <a:pt x="245" y="207"/>
                    <a:pt x="243" y="207"/>
                  </a:cubicBezTo>
                  <a:close/>
                </a:path>
              </a:pathLst>
            </a:custGeom>
            <a:solidFill>
              <a:srgbClr val="3A4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8F25E44B-C240-4BDB-5063-100C2E85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691"/>
              <a:ext cx="173" cy="128"/>
            </a:xfrm>
            <a:custGeom>
              <a:avLst/>
              <a:gdLst>
                <a:gd name="T0" fmla="*/ 6 w 173"/>
                <a:gd name="T1" fmla="*/ 128 h 128"/>
                <a:gd name="T2" fmla="*/ 173 w 173"/>
                <a:gd name="T3" fmla="*/ 0 h 128"/>
                <a:gd name="T4" fmla="*/ 0 w 173"/>
                <a:gd name="T5" fmla="*/ 96 h 128"/>
                <a:gd name="T6" fmla="*/ 17 w 173"/>
                <a:gd name="T7" fmla="*/ 107 h 128"/>
                <a:gd name="T8" fmla="*/ 6 w 173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28">
                  <a:moveTo>
                    <a:pt x="6" y="128"/>
                  </a:moveTo>
                  <a:lnTo>
                    <a:pt x="173" y="0"/>
                  </a:lnTo>
                  <a:lnTo>
                    <a:pt x="0" y="96"/>
                  </a:lnTo>
                  <a:lnTo>
                    <a:pt x="17" y="107"/>
                  </a:lnTo>
                  <a:lnTo>
                    <a:pt x="6" y="128"/>
                  </a:lnTo>
                  <a:close/>
                </a:path>
              </a:pathLst>
            </a:custGeom>
            <a:solidFill>
              <a:srgbClr val="3A4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ADC44204-EDDE-DDE6-A05B-A86D95B5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2553"/>
              <a:ext cx="367" cy="606"/>
            </a:xfrm>
            <a:custGeom>
              <a:avLst/>
              <a:gdLst>
                <a:gd name="T0" fmla="*/ 252 w 252"/>
                <a:gd name="T1" fmla="*/ 410 h 416"/>
                <a:gd name="T2" fmla="*/ 10 w 252"/>
                <a:gd name="T3" fmla="*/ 205 h 416"/>
                <a:gd name="T4" fmla="*/ 181 w 252"/>
                <a:gd name="T5" fmla="*/ 54 h 416"/>
                <a:gd name="T6" fmla="*/ 182 w 252"/>
                <a:gd name="T7" fmla="*/ 51 h 416"/>
                <a:gd name="T8" fmla="*/ 183 w 252"/>
                <a:gd name="T9" fmla="*/ 3 h 416"/>
                <a:gd name="T10" fmla="*/ 179 w 252"/>
                <a:gd name="T11" fmla="*/ 0 h 416"/>
                <a:gd name="T12" fmla="*/ 175 w 252"/>
                <a:gd name="T13" fmla="*/ 2 h 416"/>
                <a:gd name="T14" fmla="*/ 174 w 252"/>
                <a:gd name="T15" fmla="*/ 50 h 416"/>
                <a:gd name="T16" fmla="*/ 1 w 252"/>
                <a:gd name="T17" fmla="*/ 202 h 416"/>
                <a:gd name="T18" fmla="*/ 0 w 252"/>
                <a:gd name="T19" fmla="*/ 205 h 416"/>
                <a:gd name="T20" fmla="*/ 1 w 252"/>
                <a:gd name="T21" fmla="*/ 208 h 416"/>
                <a:gd name="T22" fmla="*/ 247 w 252"/>
                <a:gd name="T23" fmla="*/ 416 h 416"/>
                <a:gd name="T24" fmla="*/ 252 w 252"/>
                <a:gd name="T25" fmla="*/ 41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2" h="416">
                  <a:moveTo>
                    <a:pt x="252" y="410"/>
                  </a:moveTo>
                  <a:cubicBezTo>
                    <a:pt x="10" y="205"/>
                    <a:pt x="10" y="205"/>
                    <a:pt x="10" y="205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4"/>
                    <a:pt x="182" y="53"/>
                    <a:pt x="182" y="51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" y="202"/>
                    <a:pt x="1" y="202"/>
                    <a:pt x="1" y="202"/>
                  </a:cubicBezTo>
                  <a:cubicBezTo>
                    <a:pt x="0" y="202"/>
                    <a:pt x="0" y="204"/>
                    <a:pt x="0" y="205"/>
                  </a:cubicBezTo>
                  <a:cubicBezTo>
                    <a:pt x="0" y="206"/>
                    <a:pt x="0" y="207"/>
                    <a:pt x="1" y="208"/>
                  </a:cubicBezTo>
                  <a:cubicBezTo>
                    <a:pt x="247" y="416"/>
                    <a:pt x="247" y="416"/>
                    <a:pt x="247" y="416"/>
                  </a:cubicBezTo>
                  <a:lnTo>
                    <a:pt x="252" y="410"/>
                  </a:lnTo>
                  <a:close/>
                </a:path>
              </a:pathLst>
            </a:custGeom>
            <a:solidFill>
              <a:srgbClr val="3A4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73EDD7E1-0429-E2C8-EB3C-E7C90614A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956"/>
              <a:ext cx="127" cy="108"/>
            </a:xfrm>
            <a:custGeom>
              <a:avLst/>
              <a:gdLst>
                <a:gd name="T0" fmla="*/ 35 w 127"/>
                <a:gd name="T1" fmla="*/ 0 h 108"/>
                <a:gd name="T2" fmla="*/ 0 w 127"/>
                <a:gd name="T3" fmla="*/ 38 h 108"/>
                <a:gd name="T4" fmla="*/ 89 w 127"/>
                <a:gd name="T5" fmla="*/ 108 h 108"/>
                <a:gd name="T6" fmla="*/ 127 w 127"/>
                <a:gd name="T7" fmla="*/ 77 h 108"/>
                <a:gd name="T8" fmla="*/ 35 w 127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8">
                  <a:moveTo>
                    <a:pt x="35" y="0"/>
                  </a:moveTo>
                  <a:lnTo>
                    <a:pt x="0" y="38"/>
                  </a:lnTo>
                  <a:lnTo>
                    <a:pt x="89" y="108"/>
                  </a:lnTo>
                  <a:lnTo>
                    <a:pt x="127" y="7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5E1B0F9F-794B-B86D-E7AA-81942D63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974"/>
              <a:ext cx="60" cy="51"/>
            </a:xfrm>
            <a:custGeom>
              <a:avLst/>
              <a:gdLst>
                <a:gd name="T0" fmla="*/ 16 w 60"/>
                <a:gd name="T1" fmla="*/ 0 h 51"/>
                <a:gd name="T2" fmla="*/ 0 w 60"/>
                <a:gd name="T3" fmla="*/ 19 h 51"/>
                <a:gd name="T4" fmla="*/ 41 w 60"/>
                <a:gd name="T5" fmla="*/ 51 h 51"/>
                <a:gd name="T6" fmla="*/ 60 w 60"/>
                <a:gd name="T7" fmla="*/ 36 h 51"/>
                <a:gd name="T8" fmla="*/ 16 w 6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1">
                  <a:moveTo>
                    <a:pt x="16" y="0"/>
                  </a:moveTo>
                  <a:lnTo>
                    <a:pt x="0" y="19"/>
                  </a:lnTo>
                  <a:lnTo>
                    <a:pt x="41" y="51"/>
                  </a:lnTo>
                  <a:lnTo>
                    <a:pt x="60" y="3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58CDF901-0B92-3C33-6587-1CA0A801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015"/>
              <a:ext cx="45" cy="33"/>
            </a:xfrm>
            <a:custGeom>
              <a:avLst/>
              <a:gdLst>
                <a:gd name="T0" fmla="*/ 19 w 45"/>
                <a:gd name="T1" fmla="*/ 0 h 33"/>
                <a:gd name="T2" fmla="*/ 0 w 45"/>
                <a:gd name="T3" fmla="*/ 13 h 33"/>
                <a:gd name="T4" fmla="*/ 26 w 45"/>
                <a:gd name="T5" fmla="*/ 33 h 33"/>
                <a:gd name="T6" fmla="*/ 45 w 45"/>
                <a:gd name="T7" fmla="*/ 20 h 33"/>
                <a:gd name="T8" fmla="*/ 19 w 4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3">
                  <a:moveTo>
                    <a:pt x="19" y="0"/>
                  </a:moveTo>
                  <a:lnTo>
                    <a:pt x="0" y="13"/>
                  </a:lnTo>
                  <a:lnTo>
                    <a:pt x="26" y="33"/>
                  </a:lnTo>
                  <a:lnTo>
                    <a:pt x="45" y="2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76467519-7AE0-8901-6FB2-DBFB92A8F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525"/>
              <a:ext cx="208" cy="217"/>
            </a:xfrm>
            <a:custGeom>
              <a:avLst/>
              <a:gdLst>
                <a:gd name="T0" fmla="*/ 0 w 143"/>
                <a:gd name="T1" fmla="*/ 45 h 149"/>
                <a:gd name="T2" fmla="*/ 107 w 143"/>
                <a:gd name="T3" fmla="*/ 149 h 149"/>
                <a:gd name="T4" fmla="*/ 139 w 143"/>
                <a:gd name="T5" fmla="*/ 92 h 149"/>
                <a:gd name="T6" fmla="*/ 115 w 143"/>
                <a:gd name="T7" fmla="*/ 82 h 149"/>
                <a:gd name="T8" fmla="*/ 113 w 143"/>
                <a:gd name="T9" fmla="*/ 59 h 149"/>
                <a:gd name="T10" fmla="*/ 94 w 143"/>
                <a:gd name="T11" fmla="*/ 63 h 149"/>
                <a:gd name="T12" fmla="*/ 94 w 143"/>
                <a:gd name="T13" fmla="*/ 36 h 149"/>
                <a:gd name="T14" fmla="*/ 67 w 143"/>
                <a:gd name="T15" fmla="*/ 47 h 149"/>
                <a:gd name="T16" fmla="*/ 66 w 143"/>
                <a:gd name="T17" fmla="*/ 7 h 149"/>
                <a:gd name="T18" fmla="*/ 0 w 143"/>
                <a:gd name="T19" fmla="*/ 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149">
                  <a:moveTo>
                    <a:pt x="0" y="45"/>
                  </a:moveTo>
                  <a:cubicBezTo>
                    <a:pt x="25" y="79"/>
                    <a:pt x="72" y="132"/>
                    <a:pt x="107" y="149"/>
                  </a:cubicBezTo>
                  <a:cubicBezTo>
                    <a:pt x="107" y="149"/>
                    <a:pt x="143" y="117"/>
                    <a:pt x="139" y="92"/>
                  </a:cubicBezTo>
                  <a:cubicBezTo>
                    <a:pt x="135" y="67"/>
                    <a:pt x="115" y="82"/>
                    <a:pt x="115" y="82"/>
                  </a:cubicBezTo>
                  <a:cubicBezTo>
                    <a:pt x="115" y="82"/>
                    <a:pt x="123" y="65"/>
                    <a:pt x="113" y="59"/>
                  </a:cubicBezTo>
                  <a:cubicBezTo>
                    <a:pt x="103" y="54"/>
                    <a:pt x="94" y="63"/>
                    <a:pt x="94" y="63"/>
                  </a:cubicBezTo>
                  <a:cubicBezTo>
                    <a:pt x="94" y="63"/>
                    <a:pt x="105" y="44"/>
                    <a:pt x="94" y="36"/>
                  </a:cubicBezTo>
                  <a:cubicBezTo>
                    <a:pt x="83" y="29"/>
                    <a:pt x="67" y="47"/>
                    <a:pt x="67" y="47"/>
                  </a:cubicBezTo>
                  <a:cubicBezTo>
                    <a:pt x="67" y="47"/>
                    <a:pt x="80" y="13"/>
                    <a:pt x="66" y="7"/>
                  </a:cubicBezTo>
                  <a:cubicBezTo>
                    <a:pt x="51" y="0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3BADD20E-F550-B1E9-DD13-5CBE3F2E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642"/>
              <a:ext cx="86" cy="80"/>
            </a:xfrm>
            <a:custGeom>
              <a:avLst/>
              <a:gdLst>
                <a:gd name="T0" fmla="*/ 55 w 59"/>
                <a:gd name="T1" fmla="*/ 0 h 55"/>
                <a:gd name="T2" fmla="*/ 0 w 59"/>
                <a:gd name="T3" fmla="*/ 50 h 55"/>
                <a:gd name="T4" fmla="*/ 0 w 59"/>
                <a:gd name="T5" fmla="*/ 50 h 55"/>
                <a:gd name="T6" fmla="*/ 6 w 59"/>
                <a:gd name="T7" fmla="*/ 55 h 55"/>
                <a:gd name="T8" fmla="*/ 59 w 59"/>
                <a:gd name="T9" fmla="*/ 7 h 55"/>
                <a:gd name="T10" fmla="*/ 55 w 59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55">
                  <a:moveTo>
                    <a:pt x="55" y="0"/>
                  </a:moveTo>
                  <a:cubicBezTo>
                    <a:pt x="40" y="20"/>
                    <a:pt x="21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" y="52"/>
                    <a:pt x="4" y="53"/>
                    <a:pt x="6" y="55"/>
                  </a:cubicBezTo>
                  <a:cubicBezTo>
                    <a:pt x="26" y="42"/>
                    <a:pt x="44" y="26"/>
                    <a:pt x="59" y="7"/>
                  </a:cubicBezTo>
                  <a:cubicBezTo>
                    <a:pt x="58" y="4"/>
                    <a:pt x="56" y="2"/>
                    <a:pt x="55" y="0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E58C2C62-99C8-BEF0-1312-ED7A4F83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608"/>
              <a:ext cx="74" cy="83"/>
            </a:xfrm>
            <a:custGeom>
              <a:avLst/>
              <a:gdLst>
                <a:gd name="T0" fmla="*/ 39 w 51"/>
                <a:gd name="T1" fmla="*/ 6 h 57"/>
                <a:gd name="T2" fmla="*/ 0 w 51"/>
                <a:gd name="T3" fmla="*/ 51 h 57"/>
                <a:gd name="T4" fmla="*/ 5 w 51"/>
                <a:gd name="T5" fmla="*/ 57 h 57"/>
                <a:gd name="T6" fmla="*/ 51 w 51"/>
                <a:gd name="T7" fmla="*/ 3 h 57"/>
                <a:gd name="T8" fmla="*/ 51 w 51"/>
                <a:gd name="T9" fmla="*/ 1 h 57"/>
                <a:gd name="T10" fmla="*/ 39 w 51"/>
                <a:gd name="T11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7">
                  <a:moveTo>
                    <a:pt x="39" y="6"/>
                  </a:moveTo>
                  <a:cubicBezTo>
                    <a:pt x="39" y="6"/>
                    <a:pt x="15" y="36"/>
                    <a:pt x="0" y="51"/>
                  </a:cubicBezTo>
                  <a:cubicBezTo>
                    <a:pt x="1" y="53"/>
                    <a:pt x="3" y="55"/>
                    <a:pt x="5" y="57"/>
                  </a:cubicBezTo>
                  <a:cubicBezTo>
                    <a:pt x="22" y="40"/>
                    <a:pt x="37" y="22"/>
                    <a:pt x="51" y="3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44" y="0"/>
                    <a:pt x="39" y="6"/>
                    <a:pt x="39" y="6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2E551A62-8919-3739-3E67-0A7221750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576"/>
              <a:ext cx="74" cy="70"/>
            </a:xfrm>
            <a:custGeom>
              <a:avLst/>
              <a:gdLst>
                <a:gd name="T0" fmla="*/ 44 w 51"/>
                <a:gd name="T1" fmla="*/ 1 h 48"/>
                <a:gd name="T2" fmla="*/ 0 w 51"/>
                <a:gd name="T3" fmla="*/ 42 h 48"/>
                <a:gd name="T4" fmla="*/ 5 w 51"/>
                <a:gd name="T5" fmla="*/ 48 h 48"/>
                <a:gd name="T6" fmla="*/ 50 w 51"/>
                <a:gd name="T7" fmla="*/ 7 h 48"/>
                <a:gd name="T8" fmla="*/ 51 w 51"/>
                <a:gd name="T9" fmla="*/ 4 h 48"/>
                <a:gd name="T10" fmla="*/ 42 w 51"/>
                <a:gd name="T11" fmla="*/ 12 h 48"/>
                <a:gd name="T12" fmla="*/ 46 w 51"/>
                <a:gd name="T13" fmla="*/ 0 h 48"/>
                <a:gd name="T14" fmla="*/ 44 w 51"/>
                <a:gd name="T1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8">
                  <a:moveTo>
                    <a:pt x="44" y="1"/>
                  </a:moveTo>
                  <a:cubicBezTo>
                    <a:pt x="31" y="16"/>
                    <a:pt x="17" y="30"/>
                    <a:pt x="0" y="42"/>
                  </a:cubicBezTo>
                  <a:cubicBezTo>
                    <a:pt x="2" y="44"/>
                    <a:pt x="4" y="46"/>
                    <a:pt x="5" y="48"/>
                  </a:cubicBezTo>
                  <a:cubicBezTo>
                    <a:pt x="22" y="36"/>
                    <a:pt x="37" y="22"/>
                    <a:pt x="50" y="7"/>
                  </a:cubicBezTo>
                  <a:cubicBezTo>
                    <a:pt x="51" y="6"/>
                    <a:pt x="51" y="5"/>
                    <a:pt x="51" y="4"/>
                  </a:cubicBezTo>
                  <a:cubicBezTo>
                    <a:pt x="46" y="8"/>
                    <a:pt x="42" y="12"/>
                    <a:pt x="42" y="12"/>
                  </a:cubicBezTo>
                  <a:cubicBezTo>
                    <a:pt x="42" y="12"/>
                    <a:pt x="44" y="7"/>
                    <a:pt x="46" y="0"/>
                  </a:cubicBezTo>
                  <a:cubicBezTo>
                    <a:pt x="45" y="0"/>
                    <a:pt x="45" y="1"/>
                    <a:pt x="44" y="1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E48D05E3-7845-94CD-8153-5656BF89A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534"/>
              <a:ext cx="47" cy="45"/>
            </a:xfrm>
            <a:custGeom>
              <a:avLst/>
              <a:gdLst>
                <a:gd name="T0" fmla="*/ 31 w 32"/>
                <a:gd name="T1" fmla="*/ 20 h 31"/>
                <a:gd name="T2" fmla="*/ 31 w 32"/>
                <a:gd name="T3" fmla="*/ 11 h 31"/>
                <a:gd name="T4" fmla="*/ 18 w 32"/>
                <a:gd name="T5" fmla="*/ 19 h 31"/>
                <a:gd name="T6" fmla="*/ 11 w 32"/>
                <a:gd name="T7" fmla="*/ 22 h 31"/>
                <a:gd name="T8" fmla="*/ 10 w 32"/>
                <a:gd name="T9" fmla="*/ 22 h 31"/>
                <a:gd name="T10" fmla="*/ 9 w 32"/>
                <a:gd name="T11" fmla="*/ 22 h 31"/>
                <a:gd name="T12" fmla="*/ 9 w 32"/>
                <a:gd name="T13" fmla="*/ 22 h 31"/>
                <a:gd name="T14" fmla="*/ 9 w 32"/>
                <a:gd name="T15" fmla="*/ 22 h 31"/>
                <a:gd name="T16" fmla="*/ 9 w 32"/>
                <a:gd name="T17" fmla="*/ 22 h 31"/>
                <a:gd name="T18" fmla="*/ 8 w 32"/>
                <a:gd name="T19" fmla="*/ 21 h 31"/>
                <a:gd name="T20" fmla="*/ 8 w 32"/>
                <a:gd name="T21" fmla="*/ 21 h 31"/>
                <a:gd name="T22" fmla="*/ 8 w 32"/>
                <a:gd name="T23" fmla="*/ 21 h 31"/>
                <a:gd name="T24" fmla="*/ 8 w 32"/>
                <a:gd name="T25" fmla="*/ 20 h 31"/>
                <a:gd name="T26" fmla="*/ 9 w 32"/>
                <a:gd name="T27" fmla="*/ 16 h 31"/>
                <a:gd name="T28" fmla="*/ 13 w 32"/>
                <a:gd name="T29" fmla="*/ 10 h 31"/>
                <a:gd name="T30" fmla="*/ 20 w 32"/>
                <a:gd name="T31" fmla="*/ 0 h 31"/>
                <a:gd name="T32" fmla="*/ 6 w 32"/>
                <a:gd name="T33" fmla="*/ 5 h 31"/>
                <a:gd name="T34" fmla="*/ 1 w 32"/>
                <a:gd name="T35" fmla="*/ 17 h 31"/>
                <a:gd name="T36" fmla="*/ 6 w 32"/>
                <a:gd name="T37" fmla="*/ 30 h 31"/>
                <a:gd name="T38" fmla="*/ 21 w 32"/>
                <a:gd name="T39" fmla="*/ 26 h 31"/>
                <a:gd name="T40" fmla="*/ 31 w 32"/>
                <a:gd name="T41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31" y="20"/>
                  </a:moveTo>
                  <a:cubicBezTo>
                    <a:pt x="32" y="17"/>
                    <a:pt x="32" y="14"/>
                    <a:pt x="31" y="11"/>
                  </a:cubicBezTo>
                  <a:cubicBezTo>
                    <a:pt x="27" y="14"/>
                    <a:pt x="23" y="17"/>
                    <a:pt x="18" y="19"/>
                  </a:cubicBezTo>
                  <a:cubicBezTo>
                    <a:pt x="16" y="20"/>
                    <a:pt x="13" y="21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10" y="14"/>
                    <a:pt x="11" y="12"/>
                    <a:pt x="13" y="10"/>
                  </a:cubicBezTo>
                  <a:cubicBezTo>
                    <a:pt x="15" y="6"/>
                    <a:pt x="17" y="3"/>
                    <a:pt x="20" y="0"/>
                  </a:cubicBezTo>
                  <a:cubicBezTo>
                    <a:pt x="16" y="0"/>
                    <a:pt x="11" y="2"/>
                    <a:pt x="6" y="5"/>
                  </a:cubicBezTo>
                  <a:cubicBezTo>
                    <a:pt x="4" y="9"/>
                    <a:pt x="2" y="13"/>
                    <a:pt x="1" y="17"/>
                  </a:cubicBezTo>
                  <a:cubicBezTo>
                    <a:pt x="0" y="22"/>
                    <a:pt x="1" y="28"/>
                    <a:pt x="6" y="30"/>
                  </a:cubicBezTo>
                  <a:cubicBezTo>
                    <a:pt x="11" y="31"/>
                    <a:pt x="17" y="28"/>
                    <a:pt x="21" y="26"/>
                  </a:cubicBezTo>
                  <a:cubicBezTo>
                    <a:pt x="25" y="24"/>
                    <a:pt x="28" y="22"/>
                    <a:pt x="31" y="20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AF95889E-BCA8-0400-7EEC-3861AF0B5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4" y="2575"/>
              <a:ext cx="42" cy="42"/>
            </a:xfrm>
            <a:custGeom>
              <a:avLst/>
              <a:gdLst>
                <a:gd name="T0" fmla="*/ 13 w 29"/>
                <a:gd name="T1" fmla="*/ 7 h 29"/>
                <a:gd name="T2" fmla="*/ 19 w 29"/>
                <a:gd name="T3" fmla="*/ 1 h 29"/>
                <a:gd name="T4" fmla="*/ 4 w 29"/>
                <a:gd name="T5" fmla="*/ 7 h 29"/>
                <a:gd name="T6" fmla="*/ 0 w 29"/>
                <a:gd name="T7" fmla="*/ 16 h 29"/>
                <a:gd name="T8" fmla="*/ 1 w 29"/>
                <a:gd name="T9" fmla="*/ 25 h 29"/>
                <a:gd name="T10" fmla="*/ 10 w 29"/>
                <a:gd name="T11" fmla="*/ 28 h 29"/>
                <a:gd name="T12" fmla="*/ 17 w 29"/>
                <a:gd name="T13" fmla="*/ 25 h 29"/>
                <a:gd name="T14" fmla="*/ 24 w 29"/>
                <a:gd name="T15" fmla="*/ 21 h 29"/>
                <a:gd name="T16" fmla="*/ 29 w 29"/>
                <a:gd name="T17" fmla="*/ 17 h 29"/>
                <a:gd name="T18" fmla="*/ 28 w 29"/>
                <a:gd name="T19" fmla="*/ 7 h 29"/>
                <a:gd name="T20" fmla="*/ 12 w 29"/>
                <a:gd name="T21" fmla="*/ 19 h 29"/>
                <a:gd name="T22" fmla="*/ 10 w 29"/>
                <a:gd name="T23" fmla="*/ 20 h 29"/>
                <a:gd name="T24" fmla="*/ 8 w 29"/>
                <a:gd name="T25" fmla="*/ 21 h 29"/>
                <a:gd name="T26" fmla="*/ 8 w 29"/>
                <a:gd name="T27" fmla="*/ 21 h 29"/>
                <a:gd name="T28" fmla="*/ 8 w 29"/>
                <a:gd name="T29" fmla="*/ 20 h 29"/>
                <a:gd name="T30" fmla="*/ 8 w 29"/>
                <a:gd name="T31" fmla="*/ 17 h 29"/>
                <a:gd name="T32" fmla="*/ 13 w 29"/>
                <a:gd name="T33" fmla="*/ 7 h 29"/>
                <a:gd name="T34" fmla="*/ 8 w 29"/>
                <a:gd name="T35" fmla="*/ 21 h 29"/>
                <a:gd name="T36" fmla="*/ 8 w 29"/>
                <a:gd name="T3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29">
                  <a:moveTo>
                    <a:pt x="13" y="7"/>
                  </a:moveTo>
                  <a:cubicBezTo>
                    <a:pt x="15" y="5"/>
                    <a:pt x="17" y="3"/>
                    <a:pt x="19" y="1"/>
                  </a:cubicBezTo>
                  <a:cubicBezTo>
                    <a:pt x="14" y="0"/>
                    <a:pt x="9" y="3"/>
                    <a:pt x="4" y="7"/>
                  </a:cubicBezTo>
                  <a:cubicBezTo>
                    <a:pt x="3" y="10"/>
                    <a:pt x="1" y="13"/>
                    <a:pt x="0" y="16"/>
                  </a:cubicBezTo>
                  <a:cubicBezTo>
                    <a:pt x="0" y="19"/>
                    <a:pt x="0" y="22"/>
                    <a:pt x="1" y="25"/>
                  </a:cubicBezTo>
                  <a:cubicBezTo>
                    <a:pt x="3" y="28"/>
                    <a:pt x="7" y="29"/>
                    <a:pt x="10" y="28"/>
                  </a:cubicBezTo>
                  <a:cubicBezTo>
                    <a:pt x="13" y="28"/>
                    <a:pt x="15" y="26"/>
                    <a:pt x="17" y="25"/>
                  </a:cubicBezTo>
                  <a:cubicBezTo>
                    <a:pt x="20" y="24"/>
                    <a:pt x="22" y="22"/>
                    <a:pt x="24" y="21"/>
                  </a:cubicBezTo>
                  <a:cubicBezTo>
                    <a:pt x="25" y="20"/>
                    <a:pt x="27" y="18"/>
                    <a:pt x="29" y="17"/>
                  </a:cubicBezTo>
                  <a:cubicBezTo>
                    <a:pt x="29" y="13"/>
                    <a:pt x="29" y="10"/>
                    <a:pt x="28" y="7"/>
                  </a:cubicBezTo>
                  <a:cubicBezTo>
                    <a:pt x="23" y="12"/>
                    <a:pt x="18" y="16"/>
                    <a:pt x="12" y="19"/>
                  </a:cubicBezTo>
                  <a:cubicBezTo>
                    <a:pt x="11" y="19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9" y="14"/>
                    <a:pt x="11" y="11"/>
                    <a:pt x="13" y="7"/>
                  </a:cubicBezTo>
                  <a:close/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05F1F767-3704-912B-7E2A-F144D1B8E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551"/>
              <a:ext cx="172" cy="164"/>
            </a:xfrm>
            <a:custGeom>
              <a:avLst/>
              <a:gdLst>
                <a:gd name="T0" fmla="*/ 107 w 118"/>
                <a:gd name="T1" fmla="*/ 25 h 112"/>
                <a:gd name="T2" fmla="*/ 107 w 118"/>
                <a:gd name="T3" fmla="*/ 43 h 112"/>
                <a:gd name="T4" fmla="*/ 91 w 118"/>
                <a:gd name="T5" fmla="*/ 108 h 112"/>
                <a:gd name="T6" fmla="*/ 8 w 118"/>
                <a:gd name="T7" fmla="*/ 47 h 112"/>
                <a:gd name="T8" fmla="*/ 58 w 118"/>
                <a:gd name="T9" fmla="*/ 67 h 112"/>
                <a:gd name="T10" fmla="*/ 79 w 118"/>
                <a:gd name="T11" fmla="*/ 6 h 112"/>
                <a:gd name="T12" fmla="*/ 107 w 118"/>
                <a:gd name="T1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12">
                  <a:moveTo>
                    <a:pt x="107" y="25"/>
                  </a:move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18" y="104"/>
                    <a:pt x="91" y="108"/>
                  </a:cubicBezTo>
                  <a:cubicBezTo>
                    <a:pt x="64" y="112"/>
                    <a:pt x="0" y="64"/>
                    <a:pt x="8" y="47"/>
                  </a:cubicBezTo>
                  <a:cubicBezTo>
                    <a:pt x="16" y="30"/>
                    <a:pt x="58" y="67"/>
                    <a:pt x="58" y="67"/>
                  </a:cubicBezTo>
                  <a:cubicBezTo>
                    <a:pt x="58" y="67"/>
                    <a:pt x="56" y="0"/>
                    <a:pt x="79" y="6"/>
                  </a:cubicBezTo>
                  <a:cubicBezTo>
                    <a:pt x="102" y="13"/>
                    <a:pt x="107" y="25"/>
                    <a:pt x="107" y="25"/>
                  </a:cubicBezTo>
                  <a:close/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66">
              <a:extLst>
                <a:ext uri="{FF2B5EF4-FFF2-40B4-BE49-F238E27FC236}">
                  <a16:creationId xmlns:a16="http://schemas.microsoft.com/office/drawing/2014/main" id="{EED0DB79-5E26-AB34-4668-E795B59B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547"/>
              <a:ext cx="108" cy="166"/>
            </a:xfrm>
            <a:custGeom>
              <a:avLst/>
              <a:gdLst>
                <a:gd name="T0" fmla="*/ 73 w 74"/>
                <a:gd name="T1" fmla="*/ 108 h 114"/>
                <a:gd name="T2" fmla="*/ 49 w 74"/>
                <a:gd name="T3" fmla="*/ 93 h 114"/>
                <a:gd name="T4" fmla="*/ 25 w 74"/>
                <a:gd name="T5" fmla="*/ 77 h 114"/>
                <a:gd name="T6" fmla="*/ 9 w 74"/>
                <a:gd name="T7" fmla="*/ 58 h 114"/>
                <a:gd name="T8" fmla="*/ 10 w 74"/>
                <a:gd name="T9" fmla="*/ 51 h 114"/>
                <a:gd name="T10" fmla="*/ 14 w 74"/>
                <a:gd name="T11" fmla="*/ 52 h 114"/>
                <a:gd name="T12" fmla="*/ 20 w 74"/>
                <a:gd name="T13" fmla="*/ 55 h 114"/>
                <a:gd name="T14" fmla="*/ 49 w 74"/>
                <a:gd name="T15" fmla="*/ 74 h 114"/>
                <a:gd name="T16" fmla="*/ 55 w 74"/>
                <a:gd name="T17" fmla="*/ 70 h 114"/>
                <a:gd name="T18" fmla="*/ 73 w 74"/>
                <a:gd name="T19" fmla="*/ 7 h 114"/>
                <a:gd name="T20" fmla="*/ 71 w 74"/>
                <a:gd name="T21" fmla="*/ 1 h 114"/>
                <a:gd name="T22" fmla="*/ 66 w 74"/>
                <a:gd name="T23" fmla="*/ 3 h 114"/>
                <a:gd name="T24" fmla="*/ 47 w 74"/>
                <a:gd name="T25" fmla="*/ 70 h 114"/>
                <a:gd name="T26" fmla="*/ 53 w 74"/>
                <a:gd name="T27" fmla="*/ 67 h 114"/>
                <a:gd name="T28" fmla="*/ 25 w 74"/>
                <a:gd name="T29" fmla="*/ 49 h 114"/>
                <a:gd name="T30" fmla="*/ 10 w 74"/>
                <a:gd name="T31" fmla="*/ 43 h 114"/>
                <a:gd name="T32" fmla="*/ 0 w 74"/>
                <a:gd name="T33" fmla="*/ 53 h 114"/>
                <a:gd name="T34" fmla="*/ 4 w 74"/>
                <a:gd name="T35" fmla="*/ 66 h 114"/>
                <a:gd name="T36" fmla="*/ 13 w 74"/>
                <a:gd name="T37" fmla="*/ 77 h 114"/>
                <a:gd name="T38" fmla="*/ 39 w 74"/>
                <a:gd name="T39" fmla="*/ 96 h 114"/>
                <a:gd name="T40" fmla="*/ 69 w 74"/>
                <a:gd name="T41" fmla="*/ 114 h 114"/>
                <a:gd name="T42" fmla="*/ 72 w 74"/>
                <a:gd name="T43" fmla="*/ 110 h 114"/>
                <a:gd name="T44" fmla="*/ 73 w 74"/>
                <a:gd name="T45" fmla="*/ 10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114">
                  <a:moveTo>
                    <a:pt x="73" y="108"/>
                  </a:moveTo>
                  <a:cubicBezTo>
                    <a:pt x="65" y="103"/>
                    <a:pt x="57" y="98"/>
                    <a:pt x="49" y="93"/>
                  </a:cubicBezTo>
                  <a:cubicBezTo>
                    <a:pt x="41" y="88"/>
                    <a:pt x="33" y="83"/>
                    <a:pt x="25" y="77"/>
                  </a:cubicBezTo>
                  <a:cubicBezTo>
                    <a:pt x="19" y="72"/>
                    <a:pt x="12" y="66"/>
                    <a:pt x="9" y="58"/>
                  </a:cubicBezTo>
                  <a:cubicBezTo>
                    <a:pt x="8" y="56"/>
                    <a:pt x="7" y="52"/>
                    <a:pt x="10" y="51"/>
                  </a:cubicBezTo>
                  <a:cubicBezTo>
                    <a:pt x="11" y="51"/>
                    <a:pt x="13" y="51"/>
                    <a:pt x="14" y="52"/>
                  </a:cubicBezTo>
                  <a:cubicBezTo>
                    <a:pt x="16" y="53"/>
                    <a:pt x="18" y="54"/>
                    <a:pt x="20" y="55"/>
                  </a:cubicBezTo>
                  <a:cubicBezTo>
                    <a:pt x="30" y="61"/>
                    <a:pt x="40" y="67"/>
                    <a:pt x="49" y="74"/>
                  </a:cubicBezTo>
                  <a:cubicBezTo>
                    <a:pt x="51" y="75"/>
                    <a:pt x="55" y="73"/>
                    <a:pt x="55" y="70"/>
                  </a:cubicBezTo>
                  <a:cubicBezTo>
                    <a:pt x="53" y="48"/>
                    <a:pt x="59" y="25"/>
                    <a:pt x="73" y="7"/>
                  </a:cubicBezTo>
                  <a:cubicBezTo>
                    <a:pt x="74" y="5"/>
                    <a:pt x="73" y="2"/>
                    <a:pt x="71" y="1"/>
                  </a:cubicBezTo>
                  <a:cubicBezTo>
                    <a:pt x="69" y="0"/>
                    <a:pt x="67" y="1"/>
                    <a:pt x="66" y="3"/>
                  </a:cubicBezTo>
                  <a:cubicBezTo>
                    <a:pt x="52" y="22"/>
                    <a:pt x="45" y="46"/>
                    <a:pt x="47" y="70"/>
                  </a:cubicBezTo>
                  <a:cubicBezTo>
                    <a:pt x="49" y="69"/>
                    <a:pt x="51" y="68"/>
                    <a:pt x="53" y="67"/>
                  </a:cubicBezTo>
                  <a:cubicBezTo>
                    <a:pt x="44" y="61"/>
                    <a:pt x="34" y="54"/>
                    <a:pt x="25" y="49"/>
                  </a:cubicBezTo>
                  <a:cubicBezTo>
                    <a:pt x="20" y="46"/>
                    <a:pt x="15" y="43"/>
                    <a:pt x="10" y="43"/>
                  </a:cubicBezTo>
                  <a:cubicBezTo>
                    <a:pt x="4" y="44"/>
                    <a:pt x="1" y="48"/>
                    <a:pt x="0" y="53"/>
                  </a:cubicBezTo>
                  <a:cubicBezTo>
                    <a:pt x="0" y="57"/>
                    <a:pt x="2" y="62"/>
                    <a:pt x="4" y="66"/>
                  </a:cubicBezTo>
                  <a:cubicBezTo>
                    <a:pt x="7" y="70"/>
                    <a:pt x="10" y="73"/>
                    <a:pt x="13" y="77"/>
                  </a:cubicBezTo>
                  <a:cubicBezTo>
                    <a:pt x="21" y="84"/>
                    <a:pt x="30" y="90"/>
                    <a:pt x="39" y="96"/>
                  </a:cubicBezTo>
                  <a:cubicBezTo>
                    <a:pt x="49" y="102"/>
                    <a:pt x="69" y="114"/>
                    <a:pt x="69" y="114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4" y="108"/>
                    <a:pt x="73" y="108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67">
              <a:extLst>
                <a:ext uri="{FF2B5EF4-FFF2-40B4-BE49-F238E27FC236}">
                  <a16:creationId xmlns:a16="http://schemas.microsoft.com/office/drawing/2014/main" id="{16A18456-3F29-6E8E-5853-D3A401DA5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617"/>
              <a:ext cx="39" cy="48"/>
            </a:xfrm>
            <a:custGeom>
              <a:avLst/>
              <a:gdLst>
                <a:gd name="T0" fmla="*/ 24 w 27"/>
                <a:gd name="T1" fmla="*/ 31 h 33"/>
                <a:gd name="T2" fmla="*/ 22 w 27"/>
                <a:gd name="T3" fmla="*/ 12 h 33"/>
                <a:gd name="T4" fmla="*/ 5 w 27"/>
                <a:gd name="T5" fmla="*/ 1 h 33"/>
                <a:gd name="T6" fmla="*/ 0 w 27"/>
                <a:gd name="T7" fmla="*/ 4 h 33"/>
                <a:gd name="T8" fmla="*/ 3 w 27"/>
                <a:gd name="T9" fmla="*/ 8 h 33"/>
                <a:gd name="T10" fmla="*/ 5 w 27"/>
                <a:gd name="T11" fmla="*/ 9 h 33"/>
                <a:gd name="T12" fmla="*/ 5 w 27"/>
                <a:gd name="T13" fmla="*/ 9 h 33"/>
                <a:gd name="T14" fmla="*/ 6 w 27"/>
                <a:gd name="T15" fmla="*/ 10 h 33"/>
                <a:gd name="T16" fmla="*/ 10 w 27"/>
                <a:gd name="T17" fmla="*/ 12 h 33"/>
                <a:gd name="T18" fmla="*/ 11 w 27"/>
                <a:gd name="T19" fmla="*/ 13 h 33"/>
                <a:gd name="T20" fmla="*/ 12 w 27"/>
                <a:gd name="T21" fmla="*/ 13 h 33"/>
                <a:gd name="T22" fmla="*/ 12 w 27"/>
                <a:gd name="T23" fmla="*/ 13 h 33"/>
                <a:gd name="T24" fmla="*/ 15 w 27"/>
                <a:gd name="T25" fmla="*/ 16 h 33"/>
                <a:gd name="T26" fmla="*/ 16 w 27"/>
                <a:gd name="T27" fmla="*/ 17 h 33"/>
                <a:gd name="T28" fmla="*/ 16 w 27"/>
                <a:gd name="T29" fmla="*/ 17 h 33"/>
                <a:gd name="T30" fmla="*/ 17 w 27"/>
                <a:gd name="T31" fmla="*/ 19 h 33"/>
                <a:gd name="T32" fmla="*/ 17 w 27"/>
                <a:gd name="T33" fmla="*/ 19 h 33"/>
                <a:gd name="T34" fmla="*/ 17 w 27"/>
                <a:gd name="T35" fmla="*/ 20 h 33"/>
                <a:gd name="T36" fmla="*/ 18 w 27"/>
                <a:gd name="T37" fmla="*/ 22 h 33"/>
                <a:gd name="T38" fmla="*/ 18 w 27"/>
                <a:gd name="T39" fmla="*/ 22 h 33"/>
                <a:gd name="T40" fmla="*/ 18 w 27"/>
                <a:gd name="T41" fmla="*/ 23 h 33"/>
                <a:gd name="T42" fmla="*/ 18 w 27"/>
                <a:gd name="T43" fmla="*/ 25 h 33"/>
                <a:gd name="T44" fmla="*/ 18 w 27"/>
                <a:gd name="T45" fmla="*/ 25 h 33"/>
                <a:gd name="T46" fmla="*/ 18 w 27"/>
                <a:gd name="T47" fmla="*/ 26 h 33"/>
                <a:gd name="T48" fmla="*/ 17 w 27"/>
                <a:gd name="T49" fmla="*/ 27 h 33"/>
                <a:gd name="T50" fmla="*/ 17 w 27"/>
                <a:gd name="T51" fmla="*/ 27 h 33"/>
                <a:gd name="T52" fmla="*/ 19 w 27"/>
                <a:gd name="T53" fmla="*/ 32 h 33"/>
                <a:gd name="T54" fmla="*/ 24 w 27"/>
                <a:gd name="T5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33">
                  <a:moveTo>
                    <a:pt x="24" y="31"/>
                  </a:moveTo>
                  <a:cubicBezTo>
                    <a:pt x="27" y="25"/>
                    <a:pt x="26" y="18"/>
                    <a:pt x="22" y="12"/>
                  </a:cubicBezTo>
                  <a:cubicBezTo>
                    <a:pt x="18" y="6"/>
                    <a:pt x="11" y="3"/>
                    <a:pt x="5" y="1"/>
                  </a:cubicBezTo>
                  <a:cubicBezTo>
                    <a:pt x="3" y="0"/>
                    <a:pt x="1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1"/>
                    <a:pt x="10" y="12"/>
                  </a:cubicBezTo>
                  <a:cubicBezTo>
                    <a:pt x="10" y="12"/>
                    <a:pt x="11" y="12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16" y="17"/>
                    <a:pt x="15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7" y="18"/>
                    <a:pt x="17" y="19"/>
                  </a:cubicBezTo>
                  <a:cubicBezTo>
                    <a:pt x="17" y="19"/>
                    <a:pt x="17" y="20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1"/>
                    <a:pt x="18" y="21"/>
                    <a:pt x="18" y="22"/>
                  </a:cubicBezTo>
                  <a:cubicBezTo>
                    <a:pt x="18" y="22"/>
                    <a:pt x="18" y="23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4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6"/>
                    <a:pt x="17" y="27"/>
                    <a:pt x="17" y="27"/>
                  </a:cubicBezTo>
                  <a:cubicBezTo>
                    <a:pt x="16" y="29"/>
                    <a:pt x="17" y="31"/>
                    <a:pt x="19" y="32"/>
                  </a:cubicBezTo>
                  <a:cubicBezTo>
                    <a:pt x="20" y="33"/>
                    <a:pt x="23" y="33"/>
                    <a:pt x="24" y="31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68">
              <a:extLst>
                <a:ext uri="{FF2B5EF4-FFF2-40B4-BE49-F238E27FC236}">
                  <a16:creationId xmlns:a16="http://schemas.microsoft.com/office/drawing/2014/main" id="{7DEDAEB4-EB5B-FFB4-82DA-EBED2387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441"/>
              <a:ext cx="183" cy="173"/>
            </a:xfrm>
            <a:custGeom>
              <a:avLst/>
              <a:gdLst>
                <a:gd name="T0" fmla="*/ 43 w 183"/>
                <a:gd name="T1" fmla="*/ 0 h 173"/>
                <a:gd name="T2" fmla="*/ 0 w 183"/>
                <a:gd name="T3" fmla="*/ 54 h 173"/>
                <a:gd name="T4" fmla="*/ 115 w 183"/>
                <a:gd name="T5" fmla="*/ 173 h 173"/>
                <a:gd name="T6" fmla="*/ 183 w 183"/>
                <a:gd name="T7" fmla="*/ 116 h 173"/>
                <a:gd name="T8" fmla="*/ 43 w 18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73">
                  <a:moveTo>
                    <a:pt x="43" y="0"/>
                  </a:moveTo>
                  <a:lnTo>
                    <a:pt x="0" y="54"/>
                  </a:lnTo>
                  <a:lnTo>
                    <a:pt x="115" y="173"/>
                  </a:lnTo>
                  <a:lnTo>
                    <a:pt x="183" y="116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69">
              <a:extLst>
                <a:ext uri="{FF2B5EF4-FFF2-40B4-BE49-F238E27FC236}">
                  <a16:creationId xmlns:a16="http://schemas.microsoft.com/office/drawing/2014/main" id="{9DD99850-F5FE-B043-7495-67095F90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441"/>
              <a:ext cx="183" cy="173"/>
            </a:xfrm>
            <a:custGeom>
              <a:avLst/>
              <a:gdLst>
                <a:gd name="T0" fmla="*/ 43 w 183"/>
                <a:gd name="T1" fmla="*/ 0 h 173"/>
                <a:gd name="T2" fmla="*/ 0 w 183"/>
                <a:gd name="T3" fmla="*/ 54 h 173"/>
                <a:gd name="T4" fmla="*/ 115 w 183"/>
                <a:gd name="T5" fmla="*/ 173 h 173"/>
                <a:gd name="T6" fmla="*/ 183 w 183"/>
                <a:gd name="T7" fmla="*/ 116 h 173"/>
                <a:gd name="T8" fmla="*/ 43 w 18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73">
                  <a:moveTo>
                    <a:pt x="43" y="0"/>
                  </a:moveTo>
                  <a:lnTo>
                    <a:pt x="0" y="54"/>
                  </a:lnTo>
                  <a:lnTo>
                    <a:pt x="115" y="173"/>
                  </a:lnTo>
                  <a:lnTo>
                    <a:pt x="183" y="116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70">
              <a:extLst>
                <a:ext uri="{FF2B5EF4-FFF2-40B4-BE49-F238E27FC236}">
                  <a16:creationId xmlns:a16="http://schemas.microsoft.com/office/drawing/2014/main" id="{E9DA2FE9-22B5-093A-778B-CDB5C5FE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543"/>
              <a:ext cx="84" cy="71"/>
            </a:xfrm>
            <a:custGeom>
              <a:avLst/>
              <a:gdLst>
                <a:gd name="T0" fmla="*/ 80 w 84"/>
                <a:gd name="T1" fmla="*/ 0 h 71"/>
                <a:gd name="T2" fmla="*/ 0 w 84"/>
                <a:gd name="T3" fmla="*/ 52 h 71"/>
                <a:gd name="T4" fmla="*/ 16 w 84"/>
                <a:gd name="T5" fmla="*/ 71 h 71"/>
                <a:gd name="T6" fmla="*/ 84 w 84"/>
                <a:gd name="T7" fmla="*/ 14 h 71"/>
                <a:gd name="T8" fmla="*/ 80 w 84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1">
                  <a:moveTo>
                    <a:pt x="80" y="0"/>
                  </a:moveTo>
                  <a:lnTo>
                    <a:pt x="0" y="52"/>
                  </a:lnTo>
                  <a:lnTo>
                    <a:pt x="16" y="71"/>
                  </a:lnTo>
                  <a:lnTo>
                    <a:pt x="84" y="1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71">
              <a:extLst>
                <a:ext uri="{FF2B5EF4-FFF2-40B4-BE49-F238E27FC236}">
                  <a16:creationId xmlns:a16="http://schemas.microsoft.com/office/drawing/2014/main" id="{72D045AE-30A7-AFBC-4807-64CFEB94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543"/>
              <a:ext cx="84" cy="71"/>
            </a:xfrm>
            <a:custGeom>
              <a:avLst/>
              <a:gdLst>
                <a:gd name="T0" fmla="*/ 80 w 84"/>
                <a:gd name="T1" fmla="*/ 0 h 71"/>
                <a:gd name="T2" fmla="*/ 0 w 84"/>
                <a:gd name="T3" fmla="*/ 52 h 71"/>
                <a:gd name="T4" fmla="*/ 16 w 84"/>
                <a:gd name="T5" fmla="*/ 71 h 71"/>
                <a:gd name="T6" fmla="*/ 84 w 84"/>
                <a:gd name="T7" fmla="*/ 14 h 71"/>
                <a:gd name="T8" fmla="*/ 80 w 84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1">
                  <a:moveTo>
                    <a:pt x="80" y="0"/>
                  </a:moveTo>
                  <a:lnTo>
                    <a:pt x="0" y="52"/>
                  </a:lnTo>
                  <a:lnTo>
                    <a:pt x="16" y="71"/>
                  </a:lnTo>
                  <a:lnTo>
                    <a:pt x="84" y="14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72">
              <a:extLst>
                <a:ext uri="{FF2B5EF4-FFF2-40B4-BE49-F238E27FC236}">
                  <a16:creationId xmlns:a16="http://schemas.microsoft.com/office/drawing/2014/main" id="{D9970ECF-F65A-7D7E-B6CC-DB2B51A8C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441"/>
              <a:ext cx="106" cy="93"/>
            </a:xfrm>
            <a:custGeom>
              <a:avLst/>
              <a:gdLst>
                <a:gd name="T0" fmla="*/ 43 w 106"/>
                <a:gd name="T1" fmla="*/ 0 h 93"/>
                <a:gd name="T2" fmla="*/ 0 w 106"/>
                <a:gd name="T3" fmla="*/ 54 h 93"/>
                <a:gd name="T4" fmla="*/ 38 w 106"/>
                <a:gd name="T5" fmla="*/ 93 h 93"/>
                <a:gd name="T6" fmla="*/ 106 w 106"/>
                <a:gd name="T7" fmla="*/ 35 h 93"/>
                <a:gd name="T8" fmla="*/ 43 w 106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3">
                  <a:moveTo>
                    <a:pt x="43" y="0"/>
                  </a:moveTo>
                  <a:lnTo>
                    <a:pt x="0" y="54"/>
                  </a:lnTo>
                  <a:lnTo>
                    <a:pt x="38" y="93"/>
                  </a:lnTo>
                  <a:lnTo>
                    <a:pt x="106" y="3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73">
              <a:extLst>
                <a:ext uri="{FF2B5EF4-FFF2-40B4-BE49-F238E27FC236}">
                  <a16:creationId xmlns:a16="http://schemas.microsoft.com/office/drawing/2014/main" id="{6FD2B06F-F2B3-C6EF-42E9-FD605EE97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441"/>
              <a:ext cx="106" cy="93"/>
            </a:xfrm>
            <a:custGeom>
              <a:avLst/>
              <a:gdLst>
                <a:gd name="T0" fmla="*/ 43 w 106"/>
                <a:gd name="T1" fmla="*/ 0 h 93"/>
                <a:gd name="T2" fmla="*/ 0 w 106"/>
                <a:gd name="T3" fmla="*/ 54 h 93"/>
                <a:gd name="T4" fmla="*/ 38 w 106"/>
                <a:gd name="T5" fmla="*/ 93 h 93"/>
                <a:gd name="T6" fmla="*/ 106 w 106"/>
                <a:gd name="T7" fmla="*/ 35 h 93"/>
                <a:gd name="T8" fmla="*/ 43 w 106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3">
                  <a:moveTo>
                    <a:pt x="43" y="0"/>
                  </a:moveTo>
                  <a:lnTo>
                    <a:pt x="0" y="54"/>
                  </a:lnTo>
                  <a:lnTo>
                    <a:pt x="38" y="93"/>
                  </a:lnTo>
                  <a:lnTo>
                    <a:pt x="106" y="35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74">
              <a:extLst>
                <a:ext uri="{FF2B5EF4-FFF2-40B4-BE49-F238E27FC236}">
                  <a16:creationId xmlns:a16="http://schemas.microsoft.com/office/drawing/2014/main" id="{E21974B1-E1CC-E749-ECB8-28CBFE42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113"/>
              <a:ext cx="663" cy="478"/>
            </a:xfrm>
            <a:custGeom>
              <a:avLst/>
              <a:gdLst>
                <a:gd name="T0" fmla="*/ 456 w 456"/>
                <a:gd name="T1" fmla="*/ 22 h 328"/>
                <a:gd name="T2" fmla="*/ 181 w 456"/>
                <a:gd name="T3" fmla="*/ 51 h 328"/>
                <a:gd name="T4" fmla="*/ 0 w 456"/>
                <a:gd name="T5" fmla="*/ 230 h 328"/>
                <a:gd name="T6" fmla="*/ 94 w 456"/>
                <a:gd name="T7" fmla="*/ 328 h 328"/>
                <a:gd name="T8" fmla="*/ 265 w 456"/>
                <a:gd name="T9" fmla="*/ 225 h 328"/>
                <a:gd name="T10" fmla="*/ 456 w 456"/>
                <a:gd name="T11" fmla="*/ 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6" h="328">
                  <a:moveTo>
                    <a:pt x="456" y="22"/>
                  </a:moveTo>
                  <a:cubicBezTo>
                    <a:pt x="456" y="22"/>
                    <a:pt x="297" y="0"/>
                    <a:pt x="181" y="51"/>
                  </a:cubicBezTo>
                  <a:cubicBezTo>
                    <a:pt x="65" y="101"/>
                    <a:pt x="0" y="230"/>
                    <a:pt x="0" y="230"/>
                  </a:cubicBezTo>
                  <a:cubicBezTo>
                    <a:pt x="41" y="255"/>
                    <a:pt x="75" y="286"/>
                    <a:pt x="94" y="328"/>
                  </a:cubicBezTo>
                  <a:cubicBezTo>
                    <a:pt x="155" y="270"/>
                    <a:pt x="214" y="219"/>
                    <a:pt x="265" y="225"/>
                  </a:cubicBezTo>
                  <a:cubicBezTo>
                    <a:pt x="456" y="22"/>
                    <a:pt x="456" y="22"/>
                    <a:pt x="456" y="22"/>
                  </a:cubicBezTo>
                </a:path>
              </a:pathLst>
            </a:custGeom>
            <a:solidFill>
              <a:srgbClr val="355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63" name="Picture 75">
              <a:extLst>
                <a:ext uri="{FF2B5EF4-FFF2-40B4-BE49-F238E27FC236}">
                  <a16:creationId xmlns:a16="http://schemas.microsoft.com/office/drawing/2014/main" id="{6AFC6DE1-EE87-F703-6914-78BBA8BA0D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8" y="2445"/>
              <a:ext cx="206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64" name="Picture 76">
              <a:extLst>
                <a:ext uri="{FF2B5EF4-FFF2-40B4-BE49-F238E27FC236}">
                  <a16:creationId xmlns:a16="http://schemas.microsoft.com/office/drawing/2014/main" id="{434515FD-EFC5-91B5-2B95-C55E23F544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0" y="2138"/>
              <a:ext cx="502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" name="Freeform 77">
              <a:extLst>
                <a:ext uri="{FF2B5EF4-FFF2-40B4-BE49-F238E27FC236}">
                  <a16:creationId xmlns:a16="http://schemas.microsoft.com/office/drawing/2014/main" id="{D1F4785C-D58D-4D6C-AD98-F6D761570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092"/>
              <a:ext cx="174" cy="156"/>
            </a:xfrm>
            <a:custGeom>
              <a:avLst/>
              <a:gdLst>
                <a:gd name="T0" fmla="*/ 79 w 174"/>
                <a:gd name="T1" fmla="*/ 6 h 156"/>
                <a:gd name="T2" fmla="*/ 59 w 174"/>
                <a:gd name="T3" fmla="*/ 7 h 156"/>
                <a:gd name="T4" fmla="*/ 0 w 174"/>
                <a:gd name="T5" fmla="*/ 138 h 156"/>
                <a:gd name="T6" fmla="*/ 131 w 174"/>
                <a:gd name="T7" fmla="*/ 156 h 156"/>
                <a:gd name="T8" fmla="*/ 174 w 174"/>
                <a:gd name="T9" fmla="*/ 0 h 156"/>
                <a:gd name="T10" fmla="*/ 79 w 174"/>
                <a:gd name="T11" fmla="*/ 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56">
                  <a:moveTo>
                    <a:pt x="79" y="6"/>
                  </a:moveTo>
                  <a:lnTo>
                    <a:pt x="59" y="7"/>
                  </a:lnTo>
                  <a:lnTo>
                    <a:pt x="0" y="138"/>
                  </a:lnTo>
                  <a:lnTo>
                    <a:pt x="131" y="156"/>
                  </a:lnTo>
                  <a:lnTo>
                    <a:pt x="174" y="0"/>
                  </a:lnTo>
                  <a:lnTo>
                    <a:pt x="79" y="6"/>
                  </a:lnTo>
                  <a:close/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78">
              <a:extLst>
                <a:ext uri="{FF2B5EF4-FFF2-40B4-BE49-F238E27FC236}">
                  <a16:creationId xmlns:a16="http://schemas.microsoft.com/office/drawing/2014/main" id="{8B540BEB-A29A-910F-17A1-4F3C4AD4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092"/>
              <a:ext cx="174" cy="156"/>
            </a:xfrm>
            <a:custGeom>
              <a:avLst/>
              <a:gdLst>
                <a:gd name="T0" fmla="*/ 79 w 174"/>
                <a:gd name="T1" fmla="*/ 6 h 156"/>
                <a:gd name="T2" fmla="*/ 59 w 174"/>
                <a:gd name="T3" fmla="*/ 7 h 156"/>
                <a:gd name="T4" fmla="*/ 0 w 174"/>
                <a:gd name="T5" fmla="*/ 138 h 156"/>
                <a:gd name="T6" fmla="*/ 131 w 174"/>
                <a:gd name="T7" fmla="*/ 156 h 156"/>
                <a:gd name="T8" fmla="*/ 174 w 174"/>
                <a:gd name="T9" fmla="*/ 0 h 156"/>
                <a:gd name="T10" fmla="*/ 79 w 174"/>
                <a:gd name="T11" fmla="*/ 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56">
                  <a:moveTo>
                    <a:pt x="79" y="6"/>
                  </a:moveTo>
                  <a:lnTo>
                    <a:pt x="59" y="7"/>
                  </a:lnTo>
                  <a:lnTo>
                    <a:pt x="0" y="138"/>
                  </a:lnTo>
                  <a:lnTo>
                    <a:pt x="131" y="156"/>
                  </a:lnTo>
                  <a:lnTo>
                    <a:pt x="174" y="0"/>
                  </a:lnTo>
                  <a:lnTo>
                    <a:pt x="79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79">
              <a:extLst>
                <a:ext uri="{FF2B5EF4-FFF2-40B4-BE49-F238E27FC236}">
                  <a16:creationId xmlns:a16="http://schemas.microsoft.com/office/drawing/2014/main" id="{66B27D84-088D-AF03-BB6A-438381F8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135"/>
              <a:ext cx="161" cy="113"/>
            </a:xfrm>
            <a:custGeom>
              <a:avLst/>
              <a:gdLst>
                <a:gd name="T0" fmla="*/ 43 w 161"/>
                <a:gd name="T1" fmla="*/ 0 h 113"/>
                <a:gd name="T2" fmla="*/ 0 w 161"/>
                <a:gd name="T3" fmla="*/ 95 h 113"/>
                <a:gd name="T4" fmla="*/ 131 w 161"/>
                <a:gd name="T5" fmla="*/ 113 h 113"/>
                <a:gd name="T6" fmla="*/ 161 w 161"/>
                <a:gd name="T7" fmla="*/ 3 h 113"/>
                <a:gd name="T8" fmla="*/ 43 w 161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13">
                  <a:moveTo>
                    <a:pt x="43" y="0"/>
                  </a:moveTo>
                  <a:lnTo>
                    <a:pt x="0" y="95"/>
                  </a:lnTo>
                  <a:lnTo>
                    <a:pt x="131" y="113"/>
                  </a:lnTo>
                  <a:lnTo>
                    <a:pt x="161" y="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80">
              <a:extLst>
                <a:ext uri="{FF2B5EF4-FFF2-40B4-BE49-F238E27FC236}">
                  <a16:creationId xmlns:a16="http://schemas.microsoft.com/office/drawing/2014/main" id="{02FF03C0-59FF-C4AC-64F9-C373261D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482"/>
              <a:ext cx="781" cy="624"/>
            </a:xfrm>
            <a:custGeom>
              <a:avLst/>
              <a:gdLst>
                <a:gd name="T0" fmla="*/ 101 w 536"/>
                <a:gd name="T1" fmla="*/ 75 h 429"/>
                <a:gd name="T2" fmla="*/ 485 w 536"/>
                <a:gd name="T3" fmla="*/ 123 h 429"/>
                <a:gd name="T4" fmla="*/ 341 w 536"/>
                <a:gd name="T5" fmla="*/ 429 h 429"/>
                <a:gd name="T6" fmla="*/ 231 w 536"/>
                <a:gd name="T7" fmla="*/ 424 h 429"/>
                <a:gd name="T8" fmla="*/ 278 w 536"/>
                <a:gd name="T9" fmla="*/ 229 h 429"/>
                <a:gd name="T10" fmla="*/ 98 w 536"/>
                <a:gd name="T11" fmla="*/ 309 h 429"/>
                <a:gd name="T12" fmla="*/ 101 w 536"/>
                <a:gd name="T13" fmla="*/ 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429">
                  <a:moveTo>
                    <a:pt x="101" y="75"/>
                  </a:moveTo>
                  <a:cubicBezTo>
                    <a:pt x="101" y="75"/>
                    <a:pt x="434" y="0"/>
                    <a:pt x="485" y="123"/>
                  </a:cubicBezTo>
                  <a:cubicBezTo>
                    <a:pt x="536" y="246"/>
                    <a:pt x="341" y="429"/>
                    <a:pt x="341" y="429"/>
                  </a:cubicBezTo>
                  <a:cubicBezTo>
                    <a:pt x="231" y="424"/>
                    <a:pt x="231" y="424"/>
                    <a:pt x="231" y="424"/>
                  </a:cubicBezTo>
                  <a:cubicBezTo>
                    <a:pt x="278" y="229"/>
                    <a:pt x="278" y="229"/>
                    <a:pt x="278" y="229"/>
                  </a:cubicBezTo>
                  <a:cubicBezTo>
                    <a:pt x="278" y="229"/>
                    <a:pt x="197" y="321"/>
                    <a:pt x="98" y="309"/>
                  </a:cubicBezTo>
                  <a:cubicBezTo>
                    <a:pt x="0" y="298"/>
                    <a:pt x="101" y="75"/>
                    <a:pt x="101" y="75"/>
                  </a:cubicBezTo>
                </a:path>
              </a:pathLst>
            </a:custGeom>
            <a:solidFill>
              <a:srgbClr val="304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69" name="Picture 81">
              <a:extLst>
                <a:ext uri="{FF2B5EF4-FFF2-40B4-BE49-F238E27FC236}">
                  <a16:creationId xmlns:a16="http://schemas.microsoft.com/office/drawing/2014/main" id="{058C6984-9158-31EB-16C5-A434D893A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2562"/>
              <a:ext cx="556" cy="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" name="Freeform 82">
              <a:extLst>
                <a:ext uri="{FF2B5EF4-FFF2-40B4-BE49-F238E27FC236}">
                  <a16:creationId xmlns:a16="http://schemas.microsoft.com/office/drawing/2014/main" id="{35967AD0-9DF5-F9E9-6BBF-7425953D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671"/>
              <a:ext cx="438" cy="431"/>
            </a:xfrm>
            <a:custGeom>
              <a:avLst/>
              <a:gdLst>
                <a:gd name="T0" fmla="*/ 187 w 301"/>
                <a:gd name="T1" fmla="*/ 296 h 296"/>
                <a:gd name="T2" fmla="*/ 300 w 301"/>
                <a:gd name="T3" fmla="*/ 19 h 296"/>
                <a:gd name="T4" fmla="*/ 300 w 301"/>
                <a:gd name="T5" fmla="*/ 17 h 296"/>
                <a:gd name="T6" fmla="*/ 299 w 301"/>
                <a:gd name="T7" fmla="*/ 16 h 296"/>
                <a:gd name="T8" fmla="*/ 2 w 301"/>
                <a:gd name="T9" fmla="*/ 49 h 296"/>
                <a:gd name="T10" fmla="*/ 1 w 301"/>
                <a:gd name="T11" fmla="*/ 52 h 296"/>
                <a:gd name="T12" fmla="*/ 4 w 301"/>
                <a:gd name="T13" fmla="*/ 54 h 296"/>
                <a:gd name="T14" fmla="*/ 295 w 301"/>
                <a:gd name="T15" fmla="*/ 20 h 296"/>
                <a:gd name="T16" fmla="*/ 182 w 301"/>
                <a:gd name="T17" fmla="*/ 296 h 296"/>
                <a:gd name="T18" fmla="*/ 187 w 301"/>
                <a:gd name="T19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96">
                  <a:moveTo>
                    <a:pt x="187" y="296"/>
                  </a:moveTo>
                  <a:cubicBezTo>
                    <a:pt x="300" y="19"/>
                    <a:pt x="300" y="19"/>
                    <a:pt x="300" y="19"/>
                  </a:cubicBezTo>
                  <a:cubicBezTo>
                    <a:pt x="301" y="19"/>
                    <a:pt x="301" y="18"/>
                    <a:pt x="300" y="17"/>
                  </a:cubicBezTo>
                  <a:cubicBezTo>
                    <a:pt x="300" y="17"/>
                    <a:pt x="299" y="16"/>
                    <a:pt x="299" y="16"/>
                  </a:cubicBezTo>
                  <a:cubicBezTo>
                    <a:pt x="168" y="0"/>
                    <a:pt x="85" y="9"/>
                    <a:pt x="2" y="49"/>
                  </a:cubicBezTo>
                  <a:cubicBezTo>
                    <a:pt x="1" y="50"/>
                    <a:pt x="0" y="51"/>
                    <a:pt x="1" y="52"/>
                  </a:cubicBezTo>
                  <a:cubicBezTo>
                    <a:pt x="1" y="54"/>
                    <a:pt x="3" y="54"/>
                    <a:pt x="4" y="54"/>
                  </a:cubicBezTo>
                  <a:cubicBezTo>
                    <a:pt x="85" y="14"/>
                    <a:pt x="167" y="5"/>
                    <a:pt x="295" y="20"/>
                  </a:cubicBezTo>
                  <a:cubicBezTo>
                    <a:pt x="182" y="296"/>
                    <a:pt x="182" y="296"/>
                    <a:pt x="182" y="296"/>
                  </a:cubicBezTo>
                  <a:cubicBezTo>
                    <a:pt x="187" y="296"/>
                    <a:pt x="187" y="296"/>
                    <a:pt x="187" y="296"/>
                  </a:cubicBezTo>
                </a:path>
              </a:pathLst>
            </a:cu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83">
              <a:extLst>
                <a:ext uri="{FF2B5EF4-FFF2-40B4-BE49-F238E27FC236}">
                  <a16:creationId xmlns:a16="http://schemas.microsoft.com/office/drawing/2014/main" id="{8FC13524-91AE-85DC-AC51-881B99D9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129"/>
              <a:ext cx="288" cy="182"/>
            </a:xfrm>
            <a:custGeom>
              <a:avLst/>
              <a:gdLst>
                <a:gd name="T0" fmla="*/ 1 w 198"/>
                <a:gd name="T1" fmla="*/ 0 h 125"/>
                <a:gd name="T2" fmla="*/ 28 w 198"/>
                <a:gd name="T3" fmla="*/ 101 h 125"/>
                <a:gd name="T4" fmla="*/ 198 w 198"/>
                <a:gd name="T5" fmla="*/ 115 h 125"/>
                <a:gd name="T6" fmla="*/ 188 w 198"/>
                <a:gd name="T7" fmla="*/ 3 h 125"/>
                <a:gd name="T8" fmla="*/ 1 w 198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25">
                  <a:moveTo>
                    <a:pt x="1" y="0"/>
                  </a:moveTo>
                  <a:cubicBezTo>
                    <a:pt x="1" y="0"/>
                    <a:pt x="0" y="76"/>
                    <a:pt x="28" y="101"/>
                  </a:cubicBezTo>
                  <a:cubicBezTo>
                    <a:pt x="56" y="125"/>
                    <a:pt x="198" y="115"/>
                    <a:pt x="198" y="115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84">
              <a:extLst>
                <a:ext uri="{FF2B5EF4-FFF2-40B4-BE49-F238E27FC236}">
                  <a16:creationId xmlns:a16="http://schemas.microsoft.com/office/drawing/2014/main" id="{2047F480-5069-7656-6476-B2E81400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123"/>
              <a:ext cx="83" cy="233"/>
            </a:xfrm>
            <a:custGeom>
              <a:avLst/>
              <a:gdLst>
                <a:gd name="T0" fmla="*/ 32 w 57"/>
                <a:gd name="T1" fmla="*/ 0 h 160"/>
                <a:gd name="T2" fmla="*/ 55 w 57"/>
                <a:gd name="T3" fmla="*/ 44 h 160"/>
                <a:gd name="T4" fmla="*/ 38 w 57"/>
                <a:gd name="T5" fmla="*/ 121 h 160"/>
                <a:gd name="T6" fmla="*/ 44 w 57"/>
                <a:gd name="T7" fmla="*/ 160 h 160"/>
                <a:gd name="T8" fmla="*/ 1 w 57"/>
                <a:gd name="T9" fmla="*/ 96 h 160"/>
                <a:gd name="T10" fmla="*/ 8 w 57"/>
                <a:gd name="T11" fmla="*/ 16 h 160"/>
                <a:gd name="T12" fmla="*/ 32 w 57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60">
                  <a:moveTo>
                    <a:pt x="32" y="0"/>
                  </a:moveTo>
                  <a:cubicBezTo>
                    <a:pt x="32" y="0"/>
                    <a:pt x="54" y="21"/>
                    <a:pt x="55" y="44"/>
                  </a:cubicBezTo>
                  <a:cubicBezTo>
                    <a:pt x="57" y="66"/>
                    <a:pt x="38" y="105"/>
                    <a:pt x="38" y="121"/>
                  </a:cubicBezTo>
                  <a:cubicBezTo>
                    <a:pt x="39" y="137"/>
                    <a:pt x="44" y="160"/>
                    <a:pt x="44" y="160"/>
                  </a:cubicBezTo>
                  <a:cubicBezTo>
                    <a:pt x="44" y="160"/>
                    <a:pt x="2" y="142"/>
                    <a:pt x="1" y="96"/>
                  </a:cubicBezTo>
                  <a:cubicBezTo>
                    <a:pt x="0" y="51"/>
                    <a:pt x="8" y="16"/>
                    <a:pt x="8" y="16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85">
              <a:extLst>
                <a:ext uri="{FF2B5EF4-FFF2-40B4-BE49-F238E27FC236}">
                  <a16:creationId xmlns:a16="http://schemas.microsoft.com/office/drawing/2014/main" id="{8FBD3954-897B-CB49-78C3-69F6D82A6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212"/>
              <a:ext cx="58" cy="64"/>
            </a:xfrm>
            <a:custGeom>
              <a:avLst/>
              <a:gdLst>
                <a:gd name="T0" fmla="*/ 58 w 58"/>
                <a:gd name="T1" fmla="*/ 64 h 64"/>
                <a:gd name="T2" fmla="*/ 15 w 58"/>
                <a:gd name="T3" fmla="*/ 0 h 64"/>
                <a:gd name="T4" fmla="*/ 0 w 58"/>
                <a:gd name="T5" fmla="*/ 6 h 64"/>
                <a:gd name="T6" fmla="*/ 8 w 58"/>
                <a:gd name="T7" fmla="*/ 60 h 64"/>
                <a:gd name="T8" fmla="*/ 58 w 58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4">
                  <a:moveTo>
                    <a:pt x="58" y="64"/>
                  </a:moveTo>
                  <a:lnTo>
                    <a:pt x="15" y="0"/>
                  </a:lnTo>
                  <a:lnTo>
                    <a:pt x="0" y="6"/>
                  </a:lnTo>
                  <a:lnTo>
                    <a:pt x="8" y="60"/>
                  </a:lnTo>
                  <a:lnTo>
                    <a:pt x="58" y="64"/>
                  </a:ln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86">
              <a:extLst>
                <a:ext uri="{FF2B5EF4-FFF2-40B4-BE49-F238E27FC236}">
                  <a16:creationId xmlns:a16="http://schemas.microsoft.com/office/drawing/2014/main" id="{2321F2AC-F230-D0DC-CF0A-D91CA2CB7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187"/>
              <a:ext cx="94" cy="32"/>
            </a:xfrm>
            <a:custGeom>
              <a:avLst/>
              <a:gdLst>
                <a:gd name="T0" fmla="*/ 3 w 65"/>
                <a:gd name="T1" fmla="*/ 22 h 22"/>
                <a:gd name="T2" fmla="*/ 1 w 65"/>
                <a:gd name="T3" fmla="*/ 21 h 22"/>
                <a:gd name="T4" fmla="*/ 1 w 65"/>
                <a:gd name="T5" fmla="*/ 19 h 22"/>
                <a:gd name="T6" fmla="*/ 10 w 65"/>
                <a:gd name="T7" fmla="*/ 2 h 22"/>
                <a:gd name="T8" fmla="*/ 13 w 65"/>
                <a:gd name="T9" fmla="*/ 1 h 22"/>
                <a:gd name="T10" fmla="*/ 14 w 65"/>
                <a:gd name="T11" fmla="*/ 4 h 22"/>
                <a:gd name="T12" fmla="*/ 7 w 65"/>
                <a:gd name="T13" fmla="*/ 17 h 22"/>
                <a:gd name="T14" fmla="*/ 63 w 65"/>
                <a:gd name="T15" fmla="*/ 14 h 22"/>
                <a:gd name="T16" fmla="*/ 65 w 65"/>
                <a:gd name="T17" fmla="*/ 16 h 22"/>
                <a:gd name="T18" fmla="*/ 63 w 65"/>
                <a:gd name="T19" fmla="*/ 19 h 22"/>
                <a:gd name="T20" fmla="*/ 3 w 65"/>
                <a:gd name="T2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22">
                  <a:moveTo>
                    <a:pt x="3" y="22"/>
                  </a:move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3" y="1"/>
                  </a:cubicBezTo>
                  <a:cubicBezTo>
                    <a:pt x="14" y="1"/>
                    <a:pt x="15" y="3"/>
                    <a:pt x="14" y="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4" y="14"/>
                    <a:pt x="65" y="15"/>
                    <a:pt x="65" y="16"/>
                  </a:cubicBezTo>
                  <a:cubicBezTo>
                    <a:pt x="65" y="18"/>
                    <a:pt x="64" y="19"/>
                    <a:pt x="63" y="19"/>
                  </a:cubicBezTo>
                  <a:cubicBezTo>
                    <a:pt x="3" y="22"/>
                    <a:pt x="3" y="22"/>
                    <a:pt x="3" y="22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87">
              <a:extLst>
                <a:ext uri="{FF2B5EF4-FFF2-40B4-BE49-F238E27FC236}">
                  <a16:creationId xmlns:a16="http://schemas.microsoft.com/office/drawing/2014/main" id="{B123E67D-FAE2-1872-6866-07EF0FBD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134"/>
              <a:ext cx="67" cy="128"/>
            </a:xfrm>
            <a:custGeom>
              <a:avLst/>
              <a:gdLst>
                <a:gd name="T0" fmla="*/ 19 w 46"/>
                <a:gd name="T1" fmla="*/ 0 h 88"/>
                <a:gd name="T2" fmla="*/ 25 w 46"/>
                <a:gd name="T3" fmla="*/ 40 h 88"/>
                <a:gd name="T4" fmla="*/ 46 w 46"/>
                <a:gd name="T5" fmla="*/ 47 h 88"/>
                <a:gd name="T6" fmla="*/ 35 w 46"/>
                <a:gd name="T7" fmla="*/ 72 h 88"/>
                <a:gd name="T8" fmla="*/ 10 w 46"/>
                <a:gd name="T9" fmla="*/ 70 h 88"/>
                <a:gd name="T10" fmla="*/ 0 w 46"/>
                <a:gd name="T11" fmla="*/ 6 h 88"/>
                <a:gd name="T12" fmla="*/ 19 w 46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88">
                  <a:moveTo>
                    <a:pt x="19" y="0"/>
                  </a:moveTo>
                  <a:cubicBezTo>
                    <a:pt x="19" y="0"/>
                    <a:pt x="14" y="30"/>
                    <a:pt x="25" y="40"/>
                  </a:cubicBezTo>
                  <a:cubicBezTo>
                    <a:pt x="36" y="50"/>
                    <a:pt x="46" y="47"/>
                    <a:pt x="46" y="47"/>
                  </a:cubicBezTo>
                  <a:cubicBezTo>
                    <a:pt x="46" y="47"/>
                    <a:pt x="28" y="56"/>
                    <a:pt x="35" y="72"/>
                  </a:cubicBezTo>
                  <a:cubicBezTo>
                    <a:pt x="41" y="88"/>
                    <a:pt x="10" y="70"/>
                    <a:pt x="10" y="7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88">
              <a:extLst>
                <a:ext uri="{FF2B5EF4-FFF2-40B4-BE49-F238E27FC236}">
                  <a16:creationId xmlns:a16="http://schemas.microsoft.com/office/drawing/2014/main" id="{CEB0CD18-FD5F-67ED-2798-110F6D97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24"/>
              <a:ext cx="40" cy="46"/>
            </a:xfrm>
            <a:custGeom>
              <a:avLst/>
              <a:gdLst>
                <a:gd name="T0" fmla="*/ 26 w 28"/>
                <a:gd name="T1" fmla="*/ 32 h 32"/>
                <a:gd name="T2" fmla="*/ 24 w 28"/>
                <a:gd name="T3" fmla="*/ 31 h 32"/>
                <a:gd name="T4" fmla="*/ 1 w 28"/>
                <a:gd name="T5" fmla="*/ 4 h 32"/>
                <a:gd name="T6" fmla="*/ 1 w 28"/>
                <a:gd name="T7" fmla="*/ 1 h 32"/>
                <a:gd name="T8" fmla="*/ 5 w 28"/>
                <a:gd name="T9" fmla="*/ 1 h 32"/>
                <a:gd name="T10" fmla="*/ 28 w 28"/>
                <a:gd name="T11" fmla="*/ 28 h 32"/>
                <a:gd name="T12" fmla="*/ 27 w 28"/>
                <a:gd name="T13" fmla="*/ 31 h 32"/>
                <a:gd name="T14" fmla="*/ 26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6" y="32"/>
                  </a:moveTo>
                  <a:cubicBezTo>
                    <a:pt x="25" y="32"/>
                    <a:pt x="24" y="32"/>
                    <a:pt x="24" y="3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8" y="30"/>
                    <a:pt x="27" y="31"/>
                  </a:cubicBezTo>
                  <a:cubicBezTo>
                    <a:pt x="27" y="32"/>
                    <a:pt x="26" y="32"/>
                    <a:pt x="26" y="32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89">
              <a:extLst>
                <a:ext uri="{FF2B5EF4-FFF2-40B4-BE49-F238E27FC236}">
                  <a16:creationId xmlns:a16="http://schemas.microsoft.com/office/drawing/2014/main" id="{C11CCE95-7C78-D663-756C-DA7B2848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134"/>
              <a:ext cx="77" cy="58"/>
            </a:xfrm>
            <a:custGeom>
              <a:avLst/>
              <a:gdLst>
                <a:gd name="T0" fmla="*/ 53 w 53"/>
                <a:gd name="T1" fmla="*/ 2 h 40"/>
                <a:gd name="T2" fmla="*/ 19 w 53"/>
                <a:gd name="T3" fmla="*/ 40 h 40"/>
                <a:gd name="T4" fmla="*/ 12 w 53"/>
                <a:gd name="T5" fmla="*/ 36 h 40"/>
                <a:gd name="T6" fmla="*/ 0 w 53"/>
                <a:gd name="T7" fmla="*/ 0 h 40"/>
                <a:gd name="T8" fmla="*/ 53 w 53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0">
                  <a:moveTo>
                    <a:pt x="53" y="2"/>
                  </a:moveTo>
                  <a:cubicBezTo>
                    <a:pt x="52" y="2"/>
                    <a:pt x="19" y="40"/>
                    <a:pt x="19" y="4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Freeform 90">
              <a:extLst>
                <a:ext uri="{FF2B5EF4-FFF2-40B4-BE49-F238E27FC236}">
                  <a16:creationId xmlns:a16="http://schemas.microsoft.com/office/drawing/2014/main" id="{5527875D-8394-9752-BD83-744518354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150"/>
              <a:ext cx="39" cy="40"/>
            </a:xfrm>
            <a:custGeom>
              <a:avLst/>
              <a:gdLst>
                <a:gd name="T0" fmla="*/ 3 w 27"/>
                <a:gd name="T1" fmla="*/ 28 h 28"/>
                <a:gd name="T2" fmla="*/ 1 w 27"/>
                <a:gd name="T3" fmla="*/ 28 h 28"/>
                <a:gd name="T4" fmla="*/ 1 w 27"/>
                <a:gd name="T5" fmla="*/ 24 h 28"/>
                <a:gd name="T6" fmla="*/ 22 w 27"/>
                <a:gd name="T7" fmla="*/ 1 h 28"/>
                <a:gd name="T8" fmla="*/ 26 w 27"/>
                <a:gd name="T9" fmla="*/ 1 h 28"/>
                <a:gd name="T10" fmla="*/ 26 w 27"/>
                <a:gd name="T11" fmla="*/ 4 h 28"/>
                <a:gd name="T12" fmla="*/ 5 w 27"/>
                <a:gd name="T13" fmla="*/ 27 h 28"/>
                <a:gd name="T14" fmla="*/ 3 w 27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8">
                  <a:moveTo>
                    <a:pt x="3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0" y="27"/>
                    <a:pt x="0" y="25"/>
                    <a:pt x="1" y="24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6" y="2"/>
                    <a:pt x="27" y="3"/>
                    <a:pt x="26" y="4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8"/>
                    <a:pt x="4" y="28"/>
                    <a:pt x="3" y="28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Freeform 91">
              <a:extLst>
                <a:ext uri="{FF2B5EF4-FFF2-40B4-BE49-F238E27FC236}">
                  <a16:creationId xmlns:a16="http://schemas.microsoft.com/office/drawing/2014/main" id="{CE5A0C68-96F8-F3C1-6E08-063C0545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70"/>
              <a:ext cx="15" cy="63"/>
            </a:xfrm>
            <a:custGeom>
              <a:avLst/>
              <a:gdLst>
                <a:gd name="T0" fmla="*/ 6 w 10"/>
                <a:gd name="T1" fmla="*/ 43 h 43"/>
                <a:gd name="T2" fmla="*/ 5 w 10"/>
                <a:gd name="T3" fmla="*/ 43 h 43"/>
                <a:gd name="T4" fmla="*/ 4 w 10"/>
                <a:gd name="T5" fmla="*/ 41 h 43"/>
                <a:gd name="T6" fmla="*/ 0 w 10"/>
                <a:gd name="T7" fmla="*/ 3 h 43"/>
                <a:gd name="T8" fmla="*/ 2 w 10"/>
                <a:gd name="T9" fmla="*/ 0 h 43"/>
                <a:gd name="T10" fmla="*/ 5 w 10"/>
                <a:gd name="T11" fmla="*/ 2 h 43"/>
                <a:gd name="T12" fmla="*/ 8 w 10"/>
                <a:gd name="T13" fmla="*/ 41 h 43"/>
                <a:gd name="T14" fmla="*/ 6 w 10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3">
                  <a:moveTo>
                    <a:pt x="6" y="43"/>
                  </a:move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3" y="42"/>
                    <a:pt x="4" y="41"/>
                  </a:cubicBezTo>
                  <a:cubicBezTo>
                    <a:pt x="5" y="32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10" y="32"/>
                    <a:pt x="8" y="41"/>
                  </a:cubicBezTo>
                  <a:cubicBezTo>
                    <a:pt x="8" y="43"/>
                    <a:pt x="7" y="43"/>
                    <a:pt x="6" y="43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Freeform 92">
              <a:extLst>
                <a:ext uri="{FF2B5EF4-FFF2-40B4-BE49-F238E27FC236}">
                  <a16:creationId xmlns:a16="http://schemas.microsoft.com/office/drawing/2014/main" id="{425B610B-5433-8041-028C-0E1E2AD2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195"/>
              <a:ext cx="35" cy="11"/>
            </a:xfrm>
            <a:custGeom>
              <a:avLst/>
              <a:gdLst>
                <a:gd name="T0" fmla="*/ 15 w 24"/>
                <a:gd name="T1" fmla="*/ 8 h 8"/>
                <a:gd name="T2" fmla="*/ 2 w 24"/>
                <a:gd name="T3" fmla="*/ 5 h 8"/>
                <a:gd name="T4" fmla="*/ 1 w 24"/>
                <a:gd name="T5" fmla="*/ 2 h 8"/>
                <a:gd name="T6" fmla="*/ 4 w 24"/>
                <a:gd name="T7" fmla="*/ 1 h 8"/>
                <a:gd name="T8" fmla="*/ 21 w 24"/>
                <a:gd name="T9" fmla="*/ 2 h 8"/>
                <a:gd name="T10" fmla="*/ 24 w 24"/>
                <a:gd name="T11" fmla="*/ 4 h 8"/>
                <a:gd name="T12" fmla="*/ 22 w 24"/>
                <a:gd name="T13" fmla="*/ 7 h 8"/>
                <a:gd name="T14" fmla="*/ 15 w 2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8">
                  <a:moveTo>
                    <a:pt x="15" y="8"/>
                  </a:moveTo>
                  <a:cubicBezTo>
                    <a:pt x="7" y="8"/>
                    <a:pt x="2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4" y="1"/>
                    <a:pt x="11" y="4"/>
                    <a:pt x="21" y="2"/>
                  </a:cubicBezTo>
                  <a:cubicBezTo>
                    <a:pt x="22" y="2"/>
                    <a:pt x="24" y="3"/>
                    <a:pt x="24" y="4"/>
                  </a:cubicBezTo>
                  <a:cubicBezTo>
                    <a:pt x="24" y="6"/>
                    <a:pt x="23" y="7"/>
                    <a:pt x="22" y="7"/>
                  </a:cubicBezTo>
                  <a:cubicBezTo>
                    <a:pt x="19" y="7"/>
                    <a:pt x="17" y="8"/>
                    <a:pt x="15" y="8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Freeform 93">
              <a:extLst>
                <a:ext uri="{FF2B5EF4-FFF2-40B4-BE49-F238E27FC236}">
                  <a16:creationId xmlns:a16="http://schemas.microsoft.com/office/drawing/2014/main" id="{4EA17A05-09B8-11BF-BD93-FBD3AA66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233"/>
              <a:ext cx="15" cy="33"/>
            </a:xfrm>
            <a:custGeom>
              <a:avLst/>
              <a:gdLst>
                <a:gd name="T0" fmla="*/ 7 w 10"/>
                <a:gd name="T1" fmla="*/ 23 h 23"/>
                <a:gd name="T2" fmla="*/ 5 w 10"/>
                <a:gd name="T3" fmla="*/ 21 h 23"/>
                <a:gd name="T4" fmla="*/ 0 w 10"/>
                <a:gd name="T5" fmla="*/ 3 h 23"/>
                <a:gd name="T6" fmla="*/ 2 w 10"/>
                <a:gd name="T7" fmla="*/ 0 h 23"/>
                <a:gd name="T8" fmla="*/ 5 w 10"/>
                <a:gd name="T9" fmla="*/ 2 h 23"/>
                <a:gd name="T10" fmla="*/ 9 w 10"/>
                <a:gd name="T11" fmla="*/ 20 h 23"/>
                <a:gd name="T12" fmla="*/ 8 w 10"/>
                <a:gd name="T13" fmla="*/ 23 h 23"/>
                <a:gd name="T14" fmla="*/ 7 w 1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7" y="23"/>
                  </a:moveTo>
                  <a:cubicBezTo>
                    <a:pt x="6" y="23"/>
                    <a:pt x="5" y="22"/>
                    <a:pt x="5" y="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9" y="23"/>
                    <a:pt x="8" y="23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0" name="Freeform 94">
              <a:extLst>
                <a:ext uri="{FF2B5EF4-FFF2-40B4-BE49-F238E27FC236}">
                  <a16:creationId xmlns:a16="http://schemas.microsoft.com/office/drawing/2014/main" id="{29A100DB-1008-C5F5-8546-E6F11FB3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153"/>
              <a:ext cx="14" cy="27"/>
            </a:xfrm>
            <a:custGeom>
              <a:avLst/>
              <a:gdLst>
                <a:gd name="T0" fmla="*/ 3 w 10"/>
                <a:gd name="T1" fmla="*/ 19 h 19"/>
                <a:gd name="T2" fmla="*/ 2 w 10"/>
                <a:gd name="T3" fmla="*/ 19 h 19"/>
                <a:gd name="T4" fmla="*/ 1 w 10"/>
                <a:gd name="T5" fmla="*/ 16 h 19"/>
                <a:gd name="T6" fmla="*/ 5 w 10"/>
                <a:gd name="T7" fmla="*/ 2 h 19"/>
                <a:gd name="T8" fmla="*/ 8 w 10"/>
                <a:gd name="T9" fmla="*/ 0 h 19"/>
                <a:gd name="T10" fmla="*/ 10 w 10"/>
                <a:gd name="T11" fmla="*/ 3 h 19"/>
                <a:gd name="T12" fmla="*/ 5 w 10"/>
                <a:gd name="T13" fmla="*/ 18 h 19"/>
                <a:gd name="T14" fmla="*/ 3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3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7"/>
                    <a:pt x="1" y="1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4" y="19"/>
                    <a:pt x="3" y="19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1" name="Freeform 95">
              <a:extLst>
                <a:ext uri="{FF2B5EF4-FFF2-40B4-BE49-F238E27FC236}">
                  <a16:creationId xmlns:a16="http://schemas.microsoft.com/office/drawing/2014/main" id="{9E7D0D21-582C-1AFA-37F7-451412C94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120"/>
              <a:ext cx="110" cy="104"/>
            </a:xfrm>
            <a:custGeom>
              <a:avLst/>
              <a:gdLst>
                <a:gd name="T0" fmla="*/ 65 w 75"/>
                <a:gd name="T1" fmla="*/ 0 h 71"/>
                <a:gd name="T2" fmla="*/ 75 w 75"/>
                <a:gd name="T3" fmla="*/ 71 h 71"/>
                <a:gd name="T4" fmla="*/ 44 w 75"/>
                <a:gd name="T5" fmla="*/ 71 h 71"/>
                <a:gd name="T6" fmla="*/ 0 w 75"/>
                <a:gd name="T7" fmla="*/ 11 h 71"/>
                <a:gd name="T8" fmla="*/ 65 w 75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1">
                  <a:moveTo>
                    <a:pt x="65" y="0"/>
                  </a:moveTo>
                  <a:cubicBezTo>
                    <a:pt x="56" y="22"/>
                    <a:pt x="61" y="46"/>
                    <a:pt x="75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2" name="Freeform 96">
              <a:extLst>
                <a:ext uri="{FF2B5EF4-FFF2-40B4-BE49-F238E27FC236}">
                  <a16:creationId xmlns:a16="http://schemas.microsoft.com/office/drawing/2014/main" id="{377FCB30-B977-09D2-0800-479E4510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116"/>
              <a:ext cx="96" cy="112"/>
            </a:xfrm>
            <a:custGeom>
              <a:avLst/>
              <a:gdLst>
                <a:gd name="T0" fmla="*/ 30 w 66"/>
                <a:gd name="T1" fmla="*/ 0 h 77"/>
                <a:gd name="T2" fmla="*/ 66 w 66"/>
                <a:gd name="T3" fmla="*/ 77 h 77"/>
                <a:gd name="T4" fmla="*/ 44 w 66"/>
                <a:gd name="T5" fmla="*/ 74 h 77"/>
                <a:gd name="T6" fmla="*/ 0 w 66"/>
                <a:gd name="T7" fmla="*/ 14 h 77"/>
                <a:gd name="T8" fmla="*/ 30 w 6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7">
                  <a:moveTo>
                    <a:pt x="30" y="0"/>
                  </a:moveTo>
                  <a:cubicBezTo>
                    <a:pt x="47" y="21"/>
                    <a:pt x="61" y="46"/>
                    <a:pt x="66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3" name="Freeform 97">
              <a:extLst>
                <a:ext uri="{FF2B5EF4-FFF2-40B4-BE49-F238E27FC236}">
                  <a16:creationId xmlns:a16="http://schemas.microsoft.com/office/drawing/2014/main" id="{39769814-1E70-36B4-541E-5C868EE6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939"/>
              <a:ext cx="128" cy="208"/>
            </a:xfrm>
            <a:custGeom>
              <a:avLst/>
              <a:gdLst>
                <a:gd name="T0" fmla="*/ 128 w 128"/>
                <a:gd name="T1" fmla="*/ 52 h 208"/>
                <a:gd name="T2" fmla="*/ 96 w 128"/>
                <a:gd name="T3" fmla="*/ 30 h 208"/>
                <a:gd name="T4" fmla="*/ 0 w 128"/>
                <a:gd name="T5" fmla="*/ 0 h 208"/>
                <a:gd name="T6" fmla="*/ 32 w 128"/>
                <a:gd name="T7" fmla="*/ 144 h 208"/>
                <a:gd name="T8" fmla="*/ 128 w 128"/>
                <a:gd name="T9" fmla="*/ 208 h 208"/>
                <a:gd name="T10" fmla="*/ 128 w 128"/>
                <a:gd name="T11" fmla="*/ 5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208">
                  <a:moveTo>
                    <a:pt x="128" y="52"/>
                  </a:moveTo>
                  <a:lnTo>
                    <a:pt x="96" y="30"/>
                  </a:lnTo>
                  <a:lnTo>
                    <a:pt x="0" y="0"/>
                  </a:lnTo>
                  <a:lnTo>
                    <a:pt x="32" y="144"/>
                  </a:lnTo>
                  <a:lnTo>
                    <a:pt x="128" y="208"/>
                  </a:lnTo>
                  <a:lnTo>
                    <a:pt x="128" y="52"/>
                  </a:lnTo>
                  <a:close/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4" name="Freeform 98">
              <a:extLst>
                <a:ext uri="{FF2B5EF4-FFF2-40B4-BE49-F238E27FC236}">
                  <a16:creationId xmlns:a16="http://schemas.microsoft.com/office/drawing/2014/main" id="{8286EBB4-3D9F-8914-487E-B6508CE27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939"/>
              <a:ext cx="128" cy="208"/>
            </a:xfrm>
            <a:custGeom>
              <a:avLst/>
              <a:gdLst>
                <a:gd name="T0" fmla="*/ 128 w 128"/>
                <a:gd name="T1" fmla="*/ 52 h 208"/>
                <a:gd name="T2" fmla="*/ 96 w 128"/>
                <a:gd name="T3" fmla="*/ 30 h 208"/>
                <a:gd name="T4" fmla="*/ 0 w 128"/>
                <a:gd name="T5" fmla="*/ 0 h 208"/>
                <a:gd name="T6" fmla="*/ 32 w 128"/>
                <a:gd name="T7" fmla="*/ 144 h 208"/>
                <a:gd name="T8" fmla="*/ 128 w 128"/>
                <a:gd name="T9" fmla="*/ 208 h 208"/>
                <a:gd name="T10" fmla="*/ 128 w 128"/>
                <a:gd name="T11" fmla="*/ 5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208">
                  <a:moveTo>
                    <a:pt x="128" y="52"/>
                  </a:moveTo>
                  <a:lnTo>
                    <a:pt x="96" y="30"/>
                  </a:lnTo>
                  <a:lnTo>
                    <a:pt x="0" y="0"/>
                  </a:lnTo>
                  <a:lnTo>
                    <a:pt x="32" y="144"/>
                  </a:lnTo>
                  <a:lnTo>
                    <a:pt x="128" y="208"/>
                  </a:lnTo>
                  <a:lnTo>
                    <a:pt x="128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5" name="Freeform 99">
              <a:extLst>
                <a:ext uri="{FF2B5EF4-FFF2-40B4-BE49-F238E27FC236}">
                  <a16:creationId xmlns:a16="http://schemas.microsoft.com/office/drawing/2014/main" id="{5A300CEC-F7B9-FCCA-B8B9-1589AE23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939"/>
              <a:ext cx="90" cy="151"/>
            </a:xfrm>
            <a:custGeom>
              <a:avLst/>
              <a:gdLst>
                <a:gd name="T0" fmla="*/ 90 w 90"/>
                <a:gd name="T1" fmla="*/ 25 h 151"/>
                <a:gd name="T2" fmla="*/ 13 w 90"/>
                <a:gd name="T3" fmla="*/ 0 h 151"/>
                <a:gd name="T4" fmla="*/ 0 w 90"/>
                <a:gd name="T5" fmla="*/ 121 h 151"/>
                <a:gd name="T6" fmla="*/ 57 w 90"/>
                <a:gd name="T7" fmla="*/ 151 h 151"/>
                <a:gd name="T8" fmla="*/ 90 w 90"/>
                <a:gd name="T9" fmla="*/ 2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51">
                  <a:moveTo>
                    <a:pt x="90" y="25"/>
                  </a:moveTo>
                  <a:lnTo>
                    <a:pt x="13" y="0"/>
                  </a:lnTo>
                  <a:lnTo>
                    <a:pt x="0" y="121"/>
                  </a:lnTo>
                  <a:lnTo>
                    <a:pt x="57" y="151"/>
                  </a:lnTo>
                  <a:lnTo>
                    <a:pt x="90" y="25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6" name="Freeform 100">
              <a:extLst>
                <a:ext uri="{FF2B5EF4-FFF2-40B4-BE49-F238E27FC236}">
                  <a16:creationId xmlns:a16="http://schemas.microsoft.com/office/drawing/2014/main" id="{E2FDFAF1-1DB7-57C9-4505-773A9CF51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652"/>
              <a:ext cx="696" cy="614"/>
            </a:xfrm>
            <a:custGeom>
              <a:avLst/>
              <a:gdLst>
                <a:gd name="T0" fmla="*/ 427 w 478"/>
                <a:gd name="T1" fmla="*/ 0 h 422"/>
                <a:gd name="T2" fmla="*/ 440 w 478"/>
                <a:gd name="T3" fmla="*/ 21 h 422"/>
                <a:gd name="T4" fmla="*/ 478 w 478"/>
                <a:gd name="T5" fmla="*/ 270 h 422"/>
                <a:gd name="T6" fmla="*/ 336 w 478"/>
                <a:gd name="T7" fmla="*/ 417 h 422"/>
                <a:gd name="T8" fmla="*/ 0 w 478"/>
                <a:gd name="T9" fmla="*/ 336 h 422"/>
                <a:gd name="T10" fmla="*/ 21 w 478"/>
                <a:gd name="T11" fmla="*/ 218 h 422"/>
                <a:gd name="T12" fmla="*/ 231 w 478"/>
                <a:gd name="T13" fmla="*/ 253 h 422"/>
                <a:gd name="T14" fmla="*/ 192 w 478"/>
                <a:gd name="T15" fmla="*/ 129 h 422"/>
                <a:gd name="T16" fmla="*/ 427 w 478"/>
                <a:gd name="T17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8" h="422">
                  <a:moveTo>
                    <a:pt x="427" y="0"/>
                  </a:moveTo>
                  <a:cubicBezTo>
                    <a:pt x="440" y="21"/>
                    <a:pt x="440" y="21"/>
                    <a:pt x="440" y="21"/>
                  </a:cubicBezTo>
                  <a:cubicBezTo>
                    <a:pt x="440" y="21"/>
                    <a:pt x="478" y="155"/>
                    <a:pt x="478" y="270"/>
                  </a:cubicBezTo>
                  <a:cubicBezTo>
                    <a:pt x="478" y="385"/>
                    <a:pt x="453" y="412"/>
                    <a:pt x="336" y="417"/>
                  </a:cubicBezTo>
                  <a:cubicBezTo>
                    <a:pt x="219" y="422"/>
                    <a:pt x="0" y="336"/>
                    <a:pt x="0" y="336"/>
                  </a:cubicBezTo>
                  <a:cubicBezTo>
                    <a:pt x="21" y="218"/>
                    <a:pt x="21" y="218"/>
                    <a:pt x="21" y="218"/>
                  </a:cubicBezTo>
                  <a:cubicBezTo>
                    <a:pt x="231" y="253"/>
                    <a:pt x="231" y="253"/>
                    <a:pt x="231" y="253"/>
                  </a:cubicBezTo>
                  <a:cubicBezTo>
                    <a:pt x="231" y="253"/>
                    <a:pt x="176" y="186"/>
                    <a:pt x="192" y="129"/>
                  </a:cubicBezTo>
                  <a:cubicBezTo>
                    <a:pt x="208" y="72"/>
                    <a:pt x="427" y="0"/>
                    <a:pt x="427" y="0"/>
                  </a:cubicBezTo>
                </a:path>
              </a:pathLst>
            </a:custGeom>
            <a:solidFill>
              <a:srgbClr val="355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89" name="Picture 101">
              <a:extLst>
                <a:ext uri="{FF2B5EF4-FFF2-40B4-BE49-F238E27FC236}">
                  <a16:creationId xmlns:a16="http://schemas.microsoft.com/office/drawing/2014/main" id="{5EB7171C-294C-7EEC-4460-12739087D8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6" y="3039"/>
              <a:ext cx="707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0" name="Picture 102">
              <a:extLst>
                <a:ext uri="{FF2B5EF4-FFF2-40B4-BE49-F238E27FC236}">
                  <a16:creationId xmlns:a16="http://schemas.microsoft.com/office/drawing/2014/main" id="{EA9B1993-8905-C559-EC08-E6DA251B4E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7" y="2680"/>
              <a:ext cx="703" cy="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7" name="Freeform 103">
              <a:extLst>
                <a:ext uri="{FF2B5EF4-FFF2-40B4-BE49-F238E27FC236}">
                  <a16:creationId xmlns:a16="http://schemas.microsoft.com/office/drawing/2014/main" id="{0DA7FBDA-E8D1-CC71-BEF7-3DFAD1C16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787"/>
              <a:ext cx="540" cy="399"/>
            </a:xfrm>
            <a:custGeom>
              <a:avLst/>
              <a:gdLst>
                <a:gd name="T0" fmla="*/ 0 w 371"/>
                <a:gd name="T1" fmla="*/ 190 h 274"/>
                <a:gd name="T2" fmla="*/ 368 w 371"/>
                <a:gd name="T3" fmla="*/ 274 h 274"/>
                <a:gd name="T4" fmla="*/ 368 w 371"/>
                <a:gd name="T5" fmla="*/ 274 h 274"/>
                <a:gd name="T6" fmla="*/ 370 w 371"/>
                <a:gd name="T7" fmla="*/ 273 h 274"/>
                <a:gd name="T8" fmla="*/ 371 w 371"/>
                <a:gd name="T9" fmla="*/ 271 h 274"/>
                <a:gd name="T10" fmla="*/ 308 w 371"/>
                <a:gd name="T11" fmla="*/ 2 h 274"/>
                <a:gd name="T12" fmla="*/ 305 w 371"/>
                <a:gd name="T13" fmla="*/ 0 h 274"/>
                <a:gd name="T14" fmla="*/ 303 w 371"/>
                <a:gd name="T15" fmla="*/ 3 h 274"/>
                <a:gd name="T16" fmla="*/ 365 w 371"/>
                <a:gd name="T17" fmla="*/ 268 h 274"/>
                <a:gd name="T18" fmla="*/ 0 w 371"/>
                <a:gd name="T19" fmla="*/ 185 h 274"/>
                <a:gd name="T20" fmla="*/ 0 w 371"/>
                <a:gd name="T21" fmla="*/ 19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1" h="274">
                  <a:moveTo>
                    <a:pt x="0" y="190"/>
                  </a:moveTo>
                  <a:cubicBezTo>
                    <a:pt x="368" y="274"/>
                    <a:pt x="368" y="274"/>
                    <a:pt x="368" y="274"/>
                  </a:cubicBezTo>
                  <a:cubicBezTo>
                    <a:pt x="368" y="274"/>
                    <a:pt x="368" y="274"/>
                    <a:pt x="368" y="274"/>
                  </a:cubicBezTo>
                  <a:cubicBezTo>
                    <a:pt x="369" y="274"/>
                    <a:pt x="370" y="274"/>
                    <a:pt x="370" y="273"/>
                  </a:cubicBezTo>
                  <a:cubicBezTo>
                    <a:pt x="371" y="273"/>
                    <a:pt x="371" y="272"/>
                    <a:pt x="371" y="271"/>
                  </a:cubicBezTo>
                  <a:cubicBezTo>
                    <a:pt x="308" y="2"/>
                    <a:pt x="308" y="2"/>
                    <a:pt x="308" y="2"/>
                  </a:cubicBezTo>
                  <a:cubicBezTo>
                    <a:pt x="308" y="1"/>
                    <a:pt x="307" y="0"/>
                    <a:pt x="305" y="0"/>
                  </a:cubicBezTo>
                  <a:cubicBezTo>
                    <a:pt x="304" y="0"/>
                    <a:pt x="303" y="2"/>
                    <a:pt x="303" y="3"/>
                  </a:cubicBezTo>
                  <a:cubicBezTo>
                    <a:pt x="365" y="268"/>
                    <a:pt x="365" y="268"/>
                    <a:pt x="365" y="268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90"/>
                    <a:pt x="0" y="190"/>
                    <a:pt x="0" y="190"/>
                  </a:cubicBezTo>
                </a:path>
              </a:pathLst>
            </a:cu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Freeform 104">
              <a:extLst>
                <a:ext uri="{FF2B5EF4-FFF2-40B4-BE49-F238E27FC236}">
                  <a16:creationId xmlns:a16="http://schemas.microsoft.com/office/drawing/2014/main" id="{3D019C11-9B0C-DEC9-1461-7529205D7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742"/>
              <a:ext cx="77" cy="206"/>
            </a:xfrm>
            <a:custGeom>
              <a:avLst/>
              <a:gdLst>
                <a:gd name="T0" fmla="*/ 2 w 53"/>
                <a:gd name="T1" fmla="*/ 141 h 141"/>
                <a:gd name="T2" fmla="*/ 0 w 53"/>
                <a:gd name="T3" fmla="*/ 140 h 141"/>
                <a:gd name="T4" fmla="*/ 1 w 53"/>
                <a:gd name="T5" fmla="*/ 137 h 141"/>
                <a:gd name="T6" fmla="*/ 48 w 53"/>
                <a:gd name="T7" fmla="*/ 52 h 141"/>
                <a:gd name="T8" fmla="*/ 38 w 53"/>
                <a:gd name="T9" fmla="*/ 3 h 141"/>
                <a:gd name="T10" fmla="*/ 39 w 53"/>
                <a:gd name="T11" fmla="*/ 0 h 141"/>
                <a:gd name="T12" fmla="*/ 43 w 53"/>
                <a:gd name="T13" fmla="*/ 1 h 141"/>
                <a:gd name="T14" fmla="*/ 53 w 53"/>
                <a:gd name="T15" fmla="*/ 51 h 141"/>
                <a:gd name="T16" fmla="*/ 4 w 53"/>
                <a:gd name="T17" fmla="*/ 141 h 141"/>
                <a:gd name="T18" fmla="*/ 2 w 53"/>
                <a:gd name="T1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41">
                  <a:moveTo>
                    <a:pt x="2" y="141"/>
                  </a:moveTo>
                  <a:cubicBezTo>
                    <a:pt x="2" y="141"/>
                    <a:pt x="1" y="141"/>
                    <a:pt x="0" y="140"/>
                  </a:cubicBezTo>
                  <a:cubicBezTo>
                    <a:pt x="0" y="139"/>
                    <a:pt x="0" y="138"/>
                    <a:pt x="1" y="137"/>
                  </a:cubicBezTo>
                  <a:cubicBezTo>
                    <a:pt x="33" y="116"/>
                    <a:pt x="49" y="88"/>
                    <a:pt x="48" y="52"/>
                  </a:cubicBezTo>
                  <a:cubicBezTo>
                    <a:pt x="48" y="25"/>
                    <a:pt x="38" y="4"/>
                    <a:pt x="38" y="3"/>
                  </a:cubicBezTo>
                  <a:cubicBezTo>
                    <a:pt x="38" y="2"/>
                    <a:pt x="38" y="1"/>
                    <a:pt x="39" y="0"/>
                  </a:cubicBezTo>
                  <a:cubicBezTo>
                    <a:pt x="41" y="0"/>
                    <a:pt x="42" y="0"/>
                    <a:pt x="43" y="1"/>
                  </a:cubicBezTo>
                  <a:cubicBezTo>
                    <a:pt x="43" y="2"/>
                    <a:pt x="53" y="24"/>
                    <a:pt x="53" y="51"/>
                  </a:cubicBezTo>
                  <a:cubicBezTo>
                    <a:pt x="53" y="77"/>
                    <a:pt x="45" y="114"/>
                    <a:pt x="4" y="141"/>
                  </a:cubicBezTo>
                  <a:cubicBezTo>
                    <a:pt x="3" y="141"/>
                    <a:pt x="3" y="141"/>
                    <a:pt x="2" y="141"/>
                  </a:cubicBezTo>
                </a:path>
              </a:pathLst>
            </a:cu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Freeform 105">
              <a:extLst>
                <a:ext uri="{FF2B5EF4-FFF2-40B4-BE49-F238E27FC236}">
                  <a16:creationId xmlns:a16="http://schemas.microsoft.com/office/drawing/2014/main" id="{A2145CC1-607F-66A8-676F-75D60A5C2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062"/>
              <a:ext cx="688" cy="884"/>
            </a:xfrm>
            <a:custGeom>
              <a:avLst/>
              <a:gdLst>
                <a:gd name="T0" fmla="*/ 473 w 473"/>
                <a:gd name="T1" fmla="*/ 109 h 607"/>
                <a:gd name="T2" fmla="*/ 426 w 473"/>
                <a:gd name="T3" fmla="*/ 58 h 607"/>
                <a:gd name="T4" fmla="*/ 119 w 473"/>
                <a:gd name="T5" fmla="*/ 122 h 607"/>
                <a:gd name="T6" fmla="*/ 93 w 473"/>
                <a:gd name="T7" fmla="*/ 593 h 607"/>
                <a:gd name="T8" fmla="*/ 364 w 473"/>
                <a:gd name="T9" fmla="*/ 426 h 607"/>
                <a:gd name="T10" fmla="*/ 473 w 473"/>
                <a:gd name="T11" fmla="*/ 10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07">
                  <a:moveTo>
                    <a:pt x="473" y="109"/>
                  </a:moveTo>
                  <a:cubicBezTo>
                    <a:pt x="461" y="87"/>
                    <a:pt x="445" y="71"/>
                    <a:pt x="426" y="58"/>
                  </a:cubicBezTo>
                  <a:cubicBezTo>
                    <a:pt x="426" y="58"/>
                    <a:pt x="239" y="0"/>
                    <a:pt x="119" y="122"/>
                  </a:cubicBezTo>
                  <a:cubicBezTo>
                    <a:pt x="0" y="244"/>
                    <a:pt x="26" y="437"/>
                    <a:pt x="93" y="593"/>
                  </a:cubicBezTo>
                  <a:cubicBezTo>
                    <a:pt x="160" y="607"/>
                    <a:pt x="302" y="514"/>
                    <a:pt x="364" y="426"/>
                  </a:cubicBezTo>
                  <a:cubicBezTo>
                    <a:pt x="377" y="331"/>
                    <a:pt x="426" y="220"/>
                    <a:pt x="473" y="109"/>
                  </a:cubicBezTo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94" name="Picture 106">
              <a:extLst>
                <a:ext uri="{FF2B5EF4-FFF2-40B4-BE49-F238E27FC236}">
                  <a16:creationId xmlns:a16="http://schemas.microsoft.com/office/drawing/2014/main" id="{68E691C6-9166-CFBB-CB9F-97FAC9798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9" y="2480"/>
              <a:ext cx="541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5" name="Picture 107">
              <a:extLst>
                <a:ext uri="{FF2B5EF4-FFF2-40B4-BE49-F238E27FC236}">
                  <a16:creationId xmlns:a16="http://schemas.microsoft.com/office/drawing/2014/main" id="{9E09F4DE-B29E-529C-DE05-AF77146A95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9" y="2123"/>
              <a:ext cx="633" cy="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" name="Freeform 108">
              <a:extLst>
                <a:ext uri="{FF2B5EF4-FFF2-40B4-BE49-F238E27FC236}">
                  <a16:creationId xmlns:a16="http://schemas.microsoft.com/office/drawing/2014/main" id="{C975E52C-6CE4-6335-8466-2F8A572C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894"/>
              <a:ext cx="169" cy="365"/>
            </a:xfrm>
            <a:custGeom>
              <a:avLst/>
              <a:gdLst>
                <a:gd name="T0" fmla="*/ 113 w 116"/>
                <a:gd name="T1" fmla="*/ 37 h 251"/>
                <a:gd name="T2" fmla="*/ 41 w 116"/>
                <a:gd name="T3" fmla="*/ 0 h 251"/>
                <a:gd name="T4" fmla="*/ 26 w 116"/>
                <a:gd name="T5" fmla="*/ 82 h 251"/>
                <a:gd name="T6" fmla="*/ 48 w 116"/>
                <a:gd name="T7" fmla="*/ 96 h 251"/>
                <a:gd name="T8" fmla="*/ 24 w 116"/>
                <a:gd name="T9" fmla="*/ 106 h 251"/>
                <a:gd name="T10" fmla="*/ 0 w 116"/>
                <a:gd name="T11" fmla="*/ 251 h 251"/>
                <a:gd name="T12" fmla="*/ 114 w 116"/>
                <a:gd name="T13" fmla="*/ 251 h 251"/>
                <a:gd name="T14" fmla="*/ 69 w 116"/>
                <a:gd name="T15" fmla="*/ 211 h 251"/>
                <a:gd name="T16" fmla="*/ 116 w 116"/>
                <a:gd name="T17" fmla="*/ 130 h 251"/>
                <a:gd name="T18" fmla="*/ 113 w 116"/>
                <a:gd name="T19" fmla="*/ 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251">
                  <a:moveTo>
                    <a:pt x="113" y="37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6" y="82"/>
                    <a:pt x="49" y="84"/>
                    <a:pt x="48" y="96"/>
                  </a:cubicBezTo>
                  <a:cubicBezTo>
                    <a:pt x="48" y="109"/>
                    <a:pt x="24" y="106"/>
                    <a:pt x="24" y="106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05" y="232"/>
                    <a:pt x="88" y="221"/>
                    <a:pt x="69" y="211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02" y="85"/>
                    <a:pt x="99" y="53"/>
                    <a:pt x="113" y="37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Freeform 109">
              <a:extLst>
                <a:ext uri="{FF2B5EF4-FFF2-40B4-BE49-F238E27FC236}">
                  <a16:creationId xmlns:a16="http://schemas.microsoft.com/office/drawing/2014/main" id="{CACDFE47-902C-8D1D-313C-57069291D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8" y="2541"/>
              <a:ext cx="192" cy="86"/>
            </a:xfrm>
            <a:custGeom>
              <a:avLst/>
              <a:gdLst>
                <a:gd name="T0" fmla="*/ 14 w 132"/>
                <a:gd name="T1" fmla="*/ 59 h 59"/>
                <a:gd name="T2" fmla="*/ 12 w 132"/>
                <a:gd name="T3" fmla="*/ 57 h 59"/>
                <a:gd name="T4" fmla="*/ 0 w 132"/>
                <a:gd name="T5" fmla="*/ 19 h 59"/>
                <a:gd name="T6" fmla="*/ 0 w 132"/>
                <a:gd name="T7" fmla="*/ 17 h 59"/>
                <a:gd name="T8" fmla="*/ 2 w 132"/>
                <a:gd name="T9" fmla="*/ 16 h 59"/>
                <a:gd name="T10" fmla="*/ 129 w 132"/>
                <a:gd name="T11" fmla="*/ 0 h 59"/>
                <a:gd name="T12" fmla="*/ 131 w 132"/>
                <a:gd name="T13" fmla="*/ 1 h 59"/>
                <a:gd name="T14" fmla="*/ 132 w 132"/>
                <a:gd name="T15" fmla="*/ 2 h 59"/>
                <a:gd name="T16" fmla="*/ 132 w 132"/>
                <a:gd name="T17" fmla="*/ 43 h 59"/>
                <a:gd name="T18" fmla="*/ 130 w 132"/>
                <a:gd name="T19" fmla="*/ 46 h 59"/>
                <a:gd name="T20" fmla="*/ 14 w 132"/>
                <a:gd name="T21" fmla="*/ 59 h 59"/>
                <a:gd name="T22" fmla="*/ 5 w 132"/>
                <a:gd name="T23" fmla="*/ 20 h 59"/>
                <a:gd name="T24" fmla="*/ 16 w 132"/>
                <a:gd name="T25" fmla="*/ 54 h 59"/>
                <a:gd name="T26" fmla="*/ 127 w 132"/>
                <a:gd name="T27" fmla="*/ 41 h 59"/>
                <a:gd name="T28" fmla="*/ 127 w 132"/>
                <a:gd name="T29" fmla="*/ 5 h 59"/>
                <a:gd name="T30" fmla="*/ 5 w 132"/>
                <a:gd name="T31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2" h="59">
                  <a:moveTo>
                    <a:pt x="14" y="59"/>
                  </a:moveTo>
                  <a:cubicBezTo>
                    <a:pt x="13" y="59"/>
                    <a:pt x="12" y="58"/>
                    <a:pt x="12" y="5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0" y="0"/>
                    <a:pt x="130" y="0"/>
                    <a:pt x="131" y="1"/>
                  </a:cubicBezTo>
                  <a:cubicBezTo>
                    <a:pt x="131" y="1"/>
                    <a:pt x="132" y="2"/>
                    <a:pt x="132" y="2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2" y="45"/>
                    <a:pt x="131" y="46"/>
                    <a:pt x="130" y="46"/>
                  </a:cubicBezTo>
                  <a:cubicBezTo>
                    <a:pt x="14" y="59"/>
                    <a:pt x="14" y="59"/>
                    <a:pt x="14" y="59"/>
                  </a:cubicBezTo>
                  <a:close/>
                  <a:moveTo>
                    <a:pt x="5" y="20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5"/>
                    <a:pt x="127" y="5"/>
                    <a:pt x="127" y="5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398" name="Picture 110">
              <a:extLst>
                <a:ext uri="{FF2B5EF4-FFF2-40B4-BE49-F238E27FC236}">
                  <a16:creationId xmlns:a16="http://schemas.microsoft.com/office/drawing/2014/main" id="{9C19C7AD-01ED-32FC-FF0F-D778D0D54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5" y="2415"/>
              <a:ext cx="148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9" name="Picture 111">
              <a:extLst>
                <a:ext uri="{FF2B5EF4-FFF2-40B4-BE49-F238E27FC236}">
                  <a16:creationId xmlns:a16="http://schemas.microsoft.com/office/drawing/2014/main" id="{028C821A-590F-5E89-A478-19C164A9D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" y="1071"/>
              <a:ext cx="2825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00" name="Picture 112">
              <a:extLst>
                <a:ext uri="{FF2B5EF4-FFF2-40B4-BE49-F238E27FC236}">
                  <a16:creationId xmlns:a16="http://schemas.microsoft.com/office/drawing/2014/main" id="{3B783329-46AF-D43B-F9D5-B4DD0AE46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0" y="2786"/>
              <a:ext cx="232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" name="Freeform 113">
              <a:extLst>
                <a:ext uri="{FF2B5EF4-FFF2-40B4-BE49-F238E27FC236}">
                  <a16:creationId xmlns:a16="http://schemas.microsoft.com/office/drawing/2014/main" id="{29C54013-3F17-BE6E-B9E1-AD80BFCB3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016"/>
              <a:ext cx="261" cy="230"/>
            </a:xfrm>
            <a:custGeom>
              <a:avLst/>
              <a:gdLst>
                <a:gd name="T0" fmla="*/ 16 w 180"/>
                <a:gd name="T1" fmla="*/ 158 h 158"/>
                <a:gd name="T2" fmla="*/ 1 w 180"/>
                <a:gd name="T3" fmla="*/ 90 h 158"/>
                <a:gd name="T4" fmla="*/ 35 w 180"/>
                <a:gd name="T5" fmla="*/ 89 h 158"/>
                <a:gd name="T6" fmla="*/ 43 w 180"/>
                <a:gd name="T7" fmla="*/ 19 h 158"/>
                <a:gd name="T8" fmla="*/ 69 w 180"/>
                <a:gd name="T9" fmla="*/ 20 h 158"/>
                <a:gd name="T10" fmla="*/ 82 w 180"/>
                <a:gd name="T11" fmla="*/ 4 h 158"/>
                <a:gd name="T12" fmla="*/ 104 w 180"/>
                <a:gd name="T13" fmla="*/ 14 h 158"/>
                <a:gd name="T14" fmla="*/ 121 w 180"/>
                <a:gd name="T15" fmla="*/ 5 h 158"/>
                <a:gd name="T16" fmla="*/ 136 w 180"/>
                <a:gd name="T17" fmla="*/ 24 h 158"/>
                <a:gd name="T18" fmla="*/ 162 w 180"/>
                <a:gd name="T19" fmla="*/ 31 h 158"/>
                <a:gd name="T20" fmla="*/ 161 w 180"/>
                <a:gd name="T21" fmla="*/ 118 h 158"/>
                <a:gd name="T22" fmla="*/ 109 w 180"/>
                <a:gd name="T23" fmla="*/ 156 h 158"/>
                <a:gd name="T24" fmla="*/ 16 w 180"/>
                <a:gd name="T2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" h="158">
                  <a:moveTo>
                    <a:pt x="16" y="158"/>
                  </a:moveTo>
                  <a:cubicBezTo>
                    <a:pt x="2" y="141"/>
                    <a:pt x="0" y="117"/>
                    <a:pt x="1" y="90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26" y="32"/>
                    <a:pt x="43" y="19"/>
                  </a:cubicBezTo>
                  <a:cubicBezTo>
                    <a:pt x="61" y="5"/>
                    <a:pt x="69" y="20"/>
                    <a:pt x="69" y="20"/>
                  </a:cubicBezTo>
                  <a:cubicBezTo>
                    <a:pt x="69" y="20"/>
                    <a:pt x="68" y="7"/>
                    <a:pt x="82" y="4"/>
                  </a:cubicBezTo>
                  <a:cubicBezTo>
                    <a:pt x="96" y="0"/>
                    <a:pt x="104" y="14"/>
                    <a:pt x="104" y="14"/>
                  </a:cubicBezTo>
                  <a:cubicBezTo>
                    <a:pt x="104" y="14"/>
                    <a:pt x="108" y="4"/>
                    <a:pt x="121" y="5"/>
                  </a:cubicBezTo>
                  <a:cubicBezTo>
                    <a:pt x="134" y="6"/>
                    <a:pt x="136" y="24"/>
                    <a:pt x="136" y="24"/>
                  </a:cubicBezTo>
                  <a:cubicBezTo>
                    <a:pt x="136" y="24"/>
                    <a:pt x="147" y="13"/>
                    <a:pt x="162" y="31"/>
                  </a:cubicBezTo>
                  <a:cubicBezTo>
                    <a:pt x="176" y="49"/>
                    <a:pt x="180" y="95"/>
                    <a:pt x="161" y="118"/>
                  </a:cubicBezTo>
                  <a:cubicBezTo>
                    <a:pt x="141" y="140"/>
                    <a:pt x="109" y="156"/>
                    <a:pt x="109" y="156"/>
                  </a:cubicBezTo>
                  <a:lnTo>
                    <a:pt x="16" y="158"/>
                  </a:lnTo>
                  <a:close/>
                </a:path>
              </a:pathLst>
            </a:custGeom>
            <a:solidFill>
              <a:srgbClr val="F4A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1A56162F-8742-CF21-C1E3-DFFC4D4F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2145"/>
              <a:ext cx="237" cy="101"/>
            </a:xfrm>
            <a:custGeom>
              <a:avLst/>
              <a:gdLst>
                <a:gd name="T0" fmla="*/ 163 w 163"/>
                <a:gd name="T1" fmla="*/ 26 h 69"/>
                <a:gd name="T2" fmla="*/ 94 w 163"/>
                <a:gd name="T3" fmla="*/ 40 h 69"/>
                <a:gd name="T4" fmla="*/ 35 w 163"/>
                <a:gd name="T5" fmla="*/ 0 h 69"/>
                <a:gd name="T6" fmla="*/ 1 w 163"/>
                <a:gd name="T7" fmla="*/ 1 h 69"/>
                <a:gd name="T8" fmla="*/ 16 w 163"/>
                <a:gd name="T9" fmla="*/ 69 h 69"/>
                <a:gd name="T10" fmla="*/ 109 w 163"/>
                <a:gd name="T11" fmla="*/ 67 h 69"/>
                <a:gd name="T12" fmla="*/ 161 w 163"/>
                <a:gd name="T13" fmla="*/ 29 h 69"/>
                <a:gd name="T14" fmla="*/ 163 w 163"/>
                <a:gd name="T15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69">
                  <a:moveTo>
                    <a:pt x="163" y="26"/>
                  </a:moveTo>
                  <a:cubicBezTo>
                    <a:pt x="152" y="34"/>
                    <a:pt x="131" y="43"/>
                    <a:pt x="94" y="40"/>
                  </a:cubicBezTo>
                  <a:cubicBezTo>
                    <a:pt x="30" y="36"/>
                    <a:pt x="35" y="0"/>
                    <a:pt x="3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8"/>
                    <a:pt x="2" y="52"/>
                    <a:pt x="16" y="69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41" y="51"/>
                    <a:pt x="161" y="29"/>
                  </a:cubicBezTo>
                  <a:cubicBezTo>
                    <a:pt x="161" y="28"/>
                    <a:pt x="162" y="27"/>
                    <a:pt x="163" y="26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12C4A493-197F-8A6B-4B0F-100D583B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4"/>
              <a:ext cx="181" cy="83"/>
            </a:xfrm>
            <a:custGeom>
              <a:avLst/>
              <a:gdLst>
                <a:gd name="T0" fmla="*/ 0 w 181"/>
                <a:gd name="T1" fmla="*/ 0 h 83"/>
                <a:gd name="T2" fmla="*/ 0 w 181"/>
                <a:gd name="T3" fmla="*/ 83 h 83"/>
                <a:gd name="T4" fmla="*/ 181 w 181"/>
                <a:gd name="T5" fmla="*/ 55 h 83"/>
                <a:gd name="T6" fmla="*/ 181 w 181"/>
                <a:gd name="T7" fmla="*/ 0 h 83"/>
                <a:gd name="T8" fmla="*/ 0 w 18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83">
                  <a:moveTo>
                    <a:pt x="0" y="0"/>
                  </a:moveTo>
                  <a:lnTo>
                    <a:pt x="0" y="83"/>
                  </a:lnTo>
                  <a:lnTo>
                    <a:pt x="181" y="55"/>
                  </a:lnTo>
                  <a:lnTo>
                    <a:pt x="1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Freeform 116">
              <a:extLst>
                <a:ext uri="{FF2B5EF4-FFF2-40B4-BE49-F238E27FC236}">
                  <a16:creationId xmlns:a16="http://schemas.microsoft.com/office/drawing/2014/main" id="{EF0DF47B-3EEA-E2DB-8B96-38E94117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4"/>
              <a:ext cx="181" cy="83"/>
            </a:xfrm>
            <a:custGeom>
              <a:avLst/>
              <a:gdLst>
                <a:gd name="T0" fmla="*/ 0 w 181"/>
                <a:gd name="T1" fmla="*/ 0 h 83"/>
                <a:gd name="T2" fmla="*/ 0 w 181"/>
                <a:gd name="T3" fmla="*/ 83 h 83"/>
                <a:gd name="T4" fmla="*/ 181 w 181"/>
                <a:gd name="T5" fmla="*/ 55 h 83"/>
                <a:gd name="T6" fmla="*/ 181 w 181"/>
                <a:gd name="T7" fmla="*/ 0 h 83"/>
                <a:gd name="T8" fmla="*/ 0 w 18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83">
                  <a:moveTo>
                    <a:pt x="0" y="0"/>
                  </a:moveTo>
                  <a:lnTo>
                    <a:pt x="0" y="83"/>
                  </a:lnTo>
                  <a:lnTo>
                    <a:pt x="181" y="55"/>
                  </a:lnTo>
                  <a:lnTo>
                    <a:pt x="18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Freeform 117">
              <a:extLst>
                <a:ext uri="{FF2B5EF4-FFF2-40B4-BE49-F238E27FC236}">
                  <a16:creationId xmlns:a16="http://schemas.microsoft.com/office/drawing/2014/main" id="{E68B3666-1A33-0AC3-FBCA-62926BE3C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34"/>
              <a:ext cx="22" cy="83"/>
            </a:xfrm>
            <a:custGeom>
              <a:avLst/>
              <a:gdLst>
                <a:gd name="T0" fmla="*/ 0 w 22"/>
                <a:gd name="T1" fmla="*/ 0 h 83"/>
                <a:gd name="T2" fmla="*/ 0 w 22"/>
                <a:gd name="T3" fmla="*/ 83 h 83"/>
                <a:gd name="T4" fmla="*/ 22 w 22"/>
                <a:gd name="T5" fmla="*/ 55 h 83"/>
                <a:gd name="T6" fmla="*/ 22 w 22"/>
                <a:gd name="T7" fmla="*/ 0 h 83"/>
                <a:gd name="T8" fmla="*/ 0 w 2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3">
                  <a:moveTo>
                    <a:pt x="0" y="0"/>
                  </a:moveTo>
                  <a:lnTo>
                    <a:pt x="0" y="83"/>
                  </a:lnTo>
                  <a:lnTo>
                    <a:pt x="22" y="55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Freeform 118">
              <a:extLst>
                <a:ext uri="{FF2B5EF4-FFF2-40B4-BE49-F238E27FC236}">
                  <a16:creationId xmlns:a16="http://schemas.microsoft.com/office/drawing/2014/main" id="{FF62F9EF-C180-C358-F423-3F01B376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34"/>
              <a:ext cx="22" cy="83"/>
            </a:xfrm>
            <a:custGeom>
              <a:avLst/>
              <a:gdLst>
                <a:gd name="T0" fmla="*/ 0 w 22"/>
                <a:gd name="T1" fmla="*/ 0 h 83"/>
                <a:gd name="T2" fmla="*/ 0 w 22"/>
                <a:gd name="T3" fmla="*/ 83 h 83"/>
                <a:gd name="T4" fmla="*/ 22 w 22"/>
                <a:gd name="T5" fmla="*/ 55 h 83"/>
                <a:gd name="T6" fmla="*/ 22 w 22"/>
                <a:gd name="T7" fmla="*/ 0 h 83"/>
                <a:gd name="T8" fmla="*/ 0 w 2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3">
                  <a:moveTo>
                    <a:pt x="0" y="0"/>
                  </a:moveTo>
                  <a:lnTo>
                    <a:pt x="0" y="83"/>
                  </a:lnTo>
                  <a:lnTo>
                    <a:pt x="22" y="55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Freeform 119">
              <a:extLst>
                <a:ext uri="{FF2B5EF4-FFF2-40B4-BE49-F238E27FC236}">
                  <a16:creationId xmlns:a16="http://schemas.microsoft.com/office/drawing/2014/main" id="{DE3B5906-2660-829A-55C6-A5249FE2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4"/>
              <a:ext cx="52" cy="83"/>
            </a:xfrm>
            <a:custGeom>
              <a:avLst/>
              <a:gdLst>
                <a:gd name="T0" fmla="*/ 0 w 52"/>
                <a:gd name="T1" fmla="*/ 0 h 83"/>
                <a:gd name="T2" fmla="*/ 0 w 52"/>
                <a:gd name="T3" fmla="*/ 83 h 83"/>
                <a:gd name="T4" fmla="*/ 52 w 52"/>
                <a:gd name="T5" fmla="*/ 55 h 83"/>
                <a:gd name="T6" fmla="*/ 52 w 52"/>
                <a:gd name="T7" fmla="*/ 0 h 83"/>
                <a:gd name="T8" fmla="*/ 0 w 5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3">
                  <a:moveTo>
                    <a:pt x="0" y="0"/>
                  </a:moveTo>
                  <a:lnTo>
                    <a:pt x="0" y="83"/>
                  </a:lnTo>
                  <a:lnTo>
                    <a:pt x="52" y="55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Freeform 120">
              <a:extLst>
                <a:ext uri="{FF2B5EF4-FFF2-40B4-BE49-F238E27FC236}">
                  <a16:creationId xmlns:a16="http://schemas.microsoft.com/office/drawing/2014/main" id="{D0B207A5-8682-5CC0-B51C-35C9B55E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34"/>
              <a:ext cx="52" cy="83"/>
            </a:xfrm>
            <a:custGeom>
              <a:avLst/>
              <a:gdLst>
                <a:gd name="T0" fmla="*/ 0 w 52"/>
                <a:gd name="T1" fmla="*/ 0 h 83"/>
                <a:gd name="T2" fmla="*/ 0 w 52"/>
                <a:gd name="T3" fmla="*/ 83 h 83"/>
                <a:gd name="T4" fmla="*/ 52 w 52"/>
                <a:gd name="T5" fmla="*/ 55 h 83"/>
                <a:gd name="T6" fmla="*/ 52 w 52"/>
                <a:gd name="T7" fmla="*/ 0 h 83"/>
                <a:gd name="T8" fmla="*/ 0 w 5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3">
                  <a:moveTo>
                    <a:pt x="0" y="0"/>
                  </a:moveTo>
                  <a:lnTo>
                    <a:pt x="0" y="83"/>
                  </a:lnTo>
                  <a:lnTo>
                    <a:pt x="52" y="55"/>
                  </a:lnTo>
                  <a:lnTo>
                    <a:pt x="5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0" name="Freeform 121">
              <a:extLst>
                <a:ext uri="{FF2B5EF4-FFF2-40B4-BE49-F238E27FC236}">
                  <a16:creationId xmlns:a16="http://schemas.microsoft.com/office/drawing/2014/main" id="{4CC79BBC-EF64-1FA9-B0F0-22B2A2186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173"/>
              <a:ext cx="759" cy="552"/>
            </a:xfrm>
            <a:custGeom>
              <a:avLst/>
              <a:gdLst>
                <a:gd name="T0" fmla="*/ 372 w 521"/>
                <a:gd name="T1" fmla="*/ 167 h 379"/>
                <a:gd name="T2" fmla="*/ 358 w 521"/>
                <a:gd name="T3" fmla="*/ 81 h 379"/>
                <a:gd name="T4" fmla="*/ 492 w 521"/>
                <a:gd name="T5" fmla="*/ 80 h 379"/>
                <a:gd name="T6" fmla="*/ 445 w 521"/>
                <a:gd name="T7" fmla="*/ 341 h 379"/>
                <a:gd name="T8" fmla="*/ 32 w 521"/>
                <a:gd name="T9" fmla="*/ 161 h 379"/>
                <a:gd name="T10" fmla="*/ 155 w 521"/>
                <a:gd name="T11" fmla="*/ 27 h 379"/>
                <a:gd name="T12" fmla="*/ 372 w 521"/>
                <a:gd name="T13" fmla="*/ 167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1" h="379">
                  <a:moveTo>
                    <a:pt x="372" y="167"/>
                  </a:moveTo>
                  <a:cubicBezTo>
                    <a:pt x="358" y="81"/>
                    <a:pt x="358" y="81"/>
                    <a:pt x="358" y="81"/>
                  </a:cubicBezTo>
                  <a:cubicBezTo>
                    <a:pt x="492" y="80"/>
                    <a:pt x="492" y="80"/>
                    <a:pt x="492" y="80"/>
                  </a:cubicBezTo>
                  <a:cubicBezTo>
                    <a:pt x="492" y="80"/>
                    <a:pt x="521" y="303"/>
                    <a:pt x="445" y="341"/>
                  </a:cubicBezTo>
                  <a:cubicBezTo>
                    <a:pt x="370" y="379"/>
                    <a:pt x="63" y="292"/>
                    <a:pt x="32" y="161"/>
                  </a:cubicBezTo>
                  <a:cubicBezTo>
                    <a:pt x="0" y="31"/>
                    <a:pt x="84" y="0"/>
                    <a:pt x="155" y="27"/>
                  </a:cubicBezTo>
                  <a:cubicBezTo>
                    <a:pt x="226" y="54"/>
                    <a:pt x="372" y="167"/>
                    <a:pt x="372" y="167"/>
                  </a:cubicBezTo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10" name="Picture 122">
              <a:extLst>
                <a:ext uri="{FF2B5EF4-FFF2-40B4-BE49-F238E27FC236}">
                  <a16:creationId xmlns:a16="http://schemas.microsoft.com/office/drawing/2014/main" id="{730C332E-4B90-C7F9-03B7-9A8C5610D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2196"/>
              <a:ext cx="696" cy="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Oval 123">
              <a:extLst>
                <a:ext uri="{FF2B5EF4-FFF2-40B4-BE49-F238E27FC236}">
                  <a16:creationId xmlns:a16="http://schemas.microsoft.com/office/drawing/2014/main" id="{A0A3C0AE-3F5E-0AFE-8346-1ACD6E3CB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182"/>
              <a:ext cx="16" cy="42"/>
            </a:xfrm>
            <a:prstGeom prst="ellipse">
              <a:avLst/>
            </a:pr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2" name="Oval 124">
              <a:extLst>
                <a:ext uri="{FF2B5EF4-FFF2-40B4-BE49-F238E27FC236}">
                  <a16:creationId xmlns:a16="http://schemas.microsoft.com/office/drawing/2014/main" id="{B957D811-E6F3-04DC-DDC0-1F15273C5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2317"/>
              <a:ext cx="34" cy="34"/>
            </a:xfrm>
            <a:prstGeom prst="ellipse">
              <a:avLst/>
            </a:pr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3" name="Oval 125">
              <a:extLst>
                <a:ext uri="{FF2B5EF4-FFF2-40B4-BE49-F238E27FC236}">
                  <a16:creationId xmlns:a16="http://schemas.microsoft.com/office/drawing/2014/main" id="{F67D6656-D624-B1E1-87AE-915CF449B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2374"/>
              <a:ext cx="33" cy="33"/>
            </a:xfrm>
            <a:prstGeom prst="ellipse">
              <a:avLst/>
            </a:pr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4" name="Freeform 126">
              <a:extLst>
                <a:ext uri="{FF2B5EF4-FFF2-40B4-BE49-F238E27FC236}">
                  <a16:creationId xmlns:a16="http://schemas.microsoft.com/office/drawing/2014/main" id="{2890470F-47B5-D2A8-F614-B3E776BA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850"/>
              <a:ext cx="95" cy="93"/>
            </a:xfrm>
            <a:custGeom>
              <a:avLst/>
              <a:gdLst>
                <a:gd name="T0" fmla="*/ 57 w 65"/>
                <a:gd name="T1" fmla="*/ 46 h 64"/>
                <a:gd name="T2" fmla="*/ 18 w 65"/>
                <a:gd name="T3" fmla="*/ 57 h 64"/>
                <a:gd name="T4" fmla="*/ 8 w 65"/>
                <a:gd name="T5" fmla="*/ 18 h 64"/>
                <a:gd name="T6" fmla="*/ 47 w 65"/>
                <a:gd name="T7" fmla="*/ 8 h 64"/>
                <a:gd name="T8" fmla="*/ 57 w 65"/>
                <a:gd name="T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57" y="46"/>
                  </a:moveTo>
                  <a:cubicBezTo>
                    <a:pt x="49" y="60"/>
                    <a:pt x="32" y="64"/>
                    <a:pt x="18" y="57"/>
                  </a:cubicBezTo>
                  <a:cubicBezTo>
                    <a:pt x="5" y="49"/>
                    <a:pt x="0" y="32"/>
                    <a:pt x="8" y="18"/>
                  </a:cubicBezTo>
                  <a:cubicBezTo>
                    <a:pt x="16" y="5"/>
                    <a:pt x="33" y="0"/>
                    <a:pt x="47" y="8"/>
                  </a:cubicBezTo>
                  <a:cubicBezTo>
                    <a:pt x="60" y="16"/>
                    <a:pt x="65" y="33"/>
                    <a:pt x="57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5" name="Oval 127">
              <a:extLst>
                <a:ext uri="{FF2B5EF4-FFF2-40B4-BE49-F238E27FC236}">
                  <a16:creationId xmlns:a16="http://schemas.microsoft.com/office/drawing/2014/main" id="{FC4CFC90-FBFB-383E-DEC6-C94A5F7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391"/>
              <a:ext cx="119" cy="121"/>
            </a:xfrm>
            <a:prstGeom prst="ellipse">
              <a:avLst/>
            </a:pr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16" name="Picture 128">
              <a:extLst>
                <a:ext uri="{FF2B5EF4-FFF2-40B4-BE49-F238E27FC236}">
                  <a16:creationId xmlns:a16="http://schemas.microsoft.com/office/drawing/2014/main" id="{66857B2A-62D1-059E-2F22-DB16D024F8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3" y="2865"/>
              <a:ext cx="48" cy="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6" name="Freeform 129">
              <a:extLst>
                <a:ext uri="{FF2B5EF4-FFF2-40B4-BE49-F238E27FC236}">
                  <a16:creationId xmlns:a16="http://schemas.microsoft.com/office/drawing/2014/main" id="{A0746F80-6114-8FB3-F068-B778A973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854"/>
              <a:ext cx="19" cy="114"/>
            </a:xfrm>
            <a:custGeom>
              <a:avLst/>
              <a:gdLst>
                <a:gd name="T0" fmla="*/ 8 w 13"/>
                <a:gd name="T1" fmla="*/ 78 h 78"/>
                <a:gd name="T2" fmla="*/ 13 w 13"/>
                <a:gd name="T3" fmla="*/ 78 h 78"/>
                <a:gd name="T4" fmla="*/ 5 w 13"/>
                <a:gd name="T5" fmla="*/ 0 h 78"/>
                <a:gd name="T6" fmla="*/ 0 w 13"/>
                <a:gd name="T7" fmla="*/ 0 h 78"/>
                <a:gd name="T8" fmla="*/ 8 w 1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8">
                  <a:moveTo>
                    <a:pt x="8" y="78"/>
                  </a:moveTo>
                  <a:cubicBezTo>
                    <a:pt x="10" y="78"/>
                    <a:pt x="11" y="78"/>
                    <a:pt x="13" y="7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8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7" name="Freeform 130">
              <a:extLst>
                <a:ext uri="{FF2B5EF4-FFF2-40B4-BE49-F238E27FC236}">
                  <a16:creationId xmlns:a16="http://schemas.microsoft.com/office/drawing/2014/main" id="{A37624E0-7B01-75A1-F149-23127185E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15"/>
              <a:ext cx="44" cy="121"/>
            </a:xfrm>
            <a:custGeom>
              <a:avLst/>
              <a:gdLst>
                <a:gd name="T0" fmla="*/ 0 w 30"/>
                <a:gd name="T1" fmla="*/ 3 h 83"/>
                <a:gd name="T2" fmla="*/ 25 w 30"/>
                <a:gd name="T3" fmla="*/ 83 h 83"/>
                <a:gd name="T4" fmla="*/ 30 w 30"/>
                <a:gd name="T5" fmla="*/ 81 h 83"/>
                <a:gd name="T6" fmla="*/ 4 w 30"/>
                <a:gd name="T7" fmla="*/ 0 h 83"/>
                <a:gd name="T8" fmla="*/ 0 w 30"/>
                <a:gd name="T9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3">
                  <a:moveTo>
                    <a:pt x="0" y="3"/>
                  </a:moveTo>
                  <a:cubicBezTo>
                    <a:pt x="25" y="83"/>
                    <a:pt x="25" y="83"/>
                    <a:pt x="25" y="83"/>
                  </a:cubicBezTo>
                  <a:cubicBezTo>
                    <a:pt x="27" y="82"/>
                    <a:pt x="28" y="82"/>
                    <a:pt x="30" y="8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19" name="Picture 131">
              <a:extLst>
                <a:ext uri="{FF2B5EF4-FFF2-40B4-BE49-F238E27FC236}">
                  <a16:creationId xmlns:a16="http://schemas.microsoft.com/office/drawing/2014/main" id="{F51E16F0-7E81-FB6A-2A8B-AA69989048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429"/>
              <a:ext cx="3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20" name="Picture 132">
              <a:extLst>
                <a:ext uri="{FF2B5EF4-FFF2-40B4-BE49-F238E27FC236}">
                  <a16:creationId xmlns:a16="http://schemas.microsoft.com/office/drawing/2014/main" id="{1C41647E-95C3-D6B4-CC2D-7DC5E8F3A7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4" y="1429"/>
              <a:ext cx="3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8" name="Freeform 133">
              <a:extLst>
                <a:ext uri="{FF2B5EF4-FFF2-40B4-BE49-F238E27FC236}">
                  <a16:creationId xmlns:a16="http://schemas.microsoft.com/office/drawing/2014/main" id="{6B14E9FB-2796-A861-6730-0F7F2643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432"/>
              <a:ext cx="39" cy="14"/>
            </a:xfrm>
            <a:custGeom>
              <a:avLst/>
              <a:gdLst>
                <a:gd name="T0" fmla="*/ 25 w 27"/>
                <a:gd name="T1" fmla="*/ 10 h 10"/>
                <a:gd name="T2" fmla="*/ 23 w 27"/>
                <a:gd name="T3" fmla="*/ 9 h 10"/>
                <a:gd name="T4" fmla="*/ 14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6 h 10"/>
                <a:gd name="T12" fmla="*/ 15 w 27"/>
                <a:gd name="T13" fmla="*/ 1 h 10"/>
                <a:gd name="T14" fmla="*/ 26 w 27"/>
                <a:gd name="T15" fmla="*/ 6 h 10"/>
                <a:gd name="T16" fmla="*/ 26 w 27"/>
                <a:gd name="T17" fmla="*/ 9 h 10"/>
                <a:gd name="T18" fmla="*/ 25 w 2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10"/>
                  </a:moveTo>
                  <a:cubicBezTo>
                    <a:pt x="24" y="10"/>
                    <a:pt x="23" y="9"/>
                    <a:pt x="23" y="9"/>
                  </a:cubicBezTo>
                  <a:cubicBezTo>
                    <a:pt x="21" y="7"/>
                    <a:pt x="18" y="5"/>
                    <a:pt x="14" y="5"/>
                  </a:cubicBezTo>
                  <a:cubicBezTo>
                    <a:pt x="11" y="5"/>
                    <a:pt x="7" y="7"/>
                    <a:pt x="4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5" y="2"/>
                    <a:pt x="10" y="0"/>
                    <a:pt x="15" y="1"/>
                  </a:cubicBezTo>
                  <a:cubicBezTo>
                    <a:pt x="19" y="1"/>
                    <a:pt x="23" y="3"/>
                    <a:pt x="26" y="6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9" name="Freeform 134">
              <a:extLst>
                <a:ext uri="{FF2B5EF4-FFF2-40B4-BE49-F238E27FC236}">
                  <a16:creationId xmlns:a16="http://schemas.microsoft.com/office/drawing/2014/main" id="{5156F6F2-FE24-B4AE-6442-2E1B3272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432"/>
              <a:ext cx="39" cy="14"/>
            </a:xfrm>
            <a:custGeom>
              <a:avLst/>
              <a:gdLst>
                <a:gd name="T0" fmla="*/ 25 w 27"/>
                <a:gd name="T1" fmla="*/ 10 h 10"/>
                <a:gd name="T2" fmla="*/ 23 w 27"/>
                <a:gd name="T3" fmla="*/ 9 h 10"/>
                <a:gd name="T4" fmla="*/ 15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6 h 10"/>
                <a:gd name="T12" fmla="*/ 15 w 27"/>
                <a:gd name="T13" fmla="*/ 1 h 10"/>
                <a:gd name="T14" fmla="*/ 26 w 27"/>
                <a:gd name="T15" fmla="*/ 6 h 10"/>
                <a:gd name="T16" fmla="*/ 26 w 27"/>
                <a:gd name="T17" fmla="*/ 9 h 10"/>
                <a:gd name="T18" fmla="*/ 25 w 2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10"/>
                  </a:moveTo>
                  <a:cubicBezTo>
                    <a:pt x="24" y="10"/>
                    <a:pt x="23" y="9"/>
                    <a:pt x="23" y="9"/>
                  </a:cubicBezTo>
                  <a:cubicBezTo>
                    <a:pt x="21" y="7"/>
                    <a:pt x="18" y="5"/>
                    <a:pt x="15" y="5"/>
                  </a:cubicBezTo>
                  <a:cubicBezTo>
                    <a:pt x="11" y="5"/>
                    <a:pt x="7" y="7"/>
                    <a:pt x="4" y="9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5" y="2"/>
                    <a:pt x="10" y="0"/>
                    <a:pt x="15" y="1"/>
                  </a:cubicBezTo>
                  <a:cubicBezTo>
                    <a:pt x="19" y="1"/>
                    <a:pt x="24" y="3"/>
                    <a:pt x="26" y="6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0" name="Oval 135">
              <a:extLst>
                <a:ext uri="{FF2B5EF4-FFF2-40B4-BE49-F238E27FC236}">
                  <a16:creationId xmlns:a16="http://schemas.microsoft.com/office/drawing/2014/main" id="{A469058D-8213-DA9E-EDA1-EB4F661C5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452"/>
              <a:ext cx="24" cy="28"/>
            </a:xfrm>
            <a:prstGeom prst="ellipse">
              <a:avLst/>
            </a:pr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1" name="Oval 136">
              <a:extLst>
                <a:ext uri="{FF2B5EF4-FFF2-40B4-BE49-F238E27FC236}">
                  <a16:creationId xmlns:a16="http://schemas.microsoft.com/office/drawing/2014/main" id="{B3432E1A-898A-B5FB-28D1-2A7B34D7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531"/>
              <a:ext cx="119" cy="121"/>
            </a:xfrm>
            <a:prstGeom prst="ellipse">
              <a:avLst/>
            </a:pr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25" name="Picture 137">
              <a:extLst>
                <a:ext uri="{FF2B5EF4-FFF2-40B4-BE49-F238E27FC236}">
                  <a16:creationId xmlns:a16="http://schemas.microsoft.com/office/drawing/2014/main" id="{86C2A1CE-DDD4-7D85-2AEF-246B969250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569"/>
              <a:ext cx="3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26" name="Picture 138">
              <a:extLst>
                <a:ext uri="{FF2B5EF4-FFF2-40B4-BE49-F238E27FC236}">
                  <a16:creationId xmlns:a16="http://schemas.microsoft.com/office/drawing/2014/main" id="{AA33F1A1-A3B8-23FA-757F-9305E54CB4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4" y="1569"/>
              <a:ext cx="3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8" name="Freeform 139">
              <a:extLst>
                <a:ext uri="{FF2B5EF4-FFF2-40B4-BE49-F238E27FC236}">
                  <a16:creationId xmlns:a16="http://schemas.microsoft.com/office/drawing/2014/main" id="{F4054B85-6FF8-9FE2-1B2A-34045138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572"/>
              <a:ext cx="39" cy="14"/>
            </a:xfrm>
            <a:custGeom>
              <a:avLst/>
              <a:gdLst>
                <a:gd name="T0" fmla="*/ 25 w 27"/>
                <a:gd name="T1" fmla="*/ 10 h 10"/>
                <a:gd name="T2" fmla="*/ 23 w 27"/>
                <a:gd name="T3" fmla="*/ 9 h 10"/>
                <a:gd name="T4" fmla="*/ 14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6 h 10"/>
                <a:gd name="T12" fmla="*/ 15 w 27"/>
                <a:gd name="T13" fmla="*/ 0 h 10"/>
                <a:gd name="T14" fmla="*/ 26 w 27"/>
                <a:gd name="T15" fmla="*/ 6 h 10"/>
                <a:gd name="T16" fmla="*/ 26 w 27"/>
                <a:gd name="T17" fmla="*/ 9 h 10"/>
                <a:gd name="T18" fmla="*/ 25 w 2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10"/>
                  </a:moveTo>
                  <a:cubicBezTo>
                    <a:pt x="24" y="10"/>
                    <a:pt x="23" y="9"/>
                    <a:pt x="23" y="9"/>
                  </a:cubicBezTo>
                  <a:cubicBezTo>
                    <a:pt x="21" y="7"/>
                    <a:pt x="18" y="5"/>
                    <a:pt x="14" y="5"/>
                  </a:cubicBezTo>
                  <a:cubicBezTo>
                    <a:pt x="11" y="5"/>
                    <a:pt x="7" y="6"/>
                    <a:pt x="4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5" y="2"/>
                    <a:pt x="10" y="0"/>
                    <a:pt x="15" y="0"/>
                  </a:cubicBezTo>
                  <a:cubicBezTo>
                    <a:pt x="19" y="1"/>
                    <a:pt x="23" y="2"/>
                    <a:pt x="26" y="6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6" y="9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89" name="Freeform 140">
              <a:extLst>
                <a:ext uri="{FF2B5EF4-FFF2-40B4-BE49-F238E27FC236}">
                  <a16:creationId xmlns:a16="http://schemas.microsoft.com/office/drawing/2014/main" id="{545046E8-0C0E-0DFA-77C1-89B56972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572"/>
              <a:ext cx="39" cy="14"/>
            </a:xfrm>
            <a:custGeom>
              <a:avLst/>
              <a:gdLst>
                <a:gd name="T0" fmla="*/ 25 w 27"/>
                <a:gd name="T1" fmla="*/ 10 h 10"/>
                <a:gd name="T2" fmla="*/ 23 w 27"/>
                <a:gd name="T3" fmla="*/ 9 h 10"/>
                <a:gd name="T4" fmla="*/ 15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6 h 10"/>
                <a:gd name="T12" fmla="*/ 15 w 27"/>
                <a:gd name="T13" fmla="*/ 0 h 10"/>
                <a:gd name="T14" fmla="*/ 26 w 27"/>
                <a:gd name="T15" fmla="*/ 6 h 10"/>
                <a:gd name="T16" fmla="*/ 26 w 27"/>
                <a:gd name="T17" fmla="*/ 9 h 10"/>
                <a:gd name="T18" fmla="*/ 25 w 27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10"/>
                  </a:moveTo>
                  <a:cubicBezTo>
                    <a:pt x="24" y="10"/>
                    <a:pt x="23" y="9"/>
                    <a:pt x="23" y="9"/>
                  </a:cubicBezTo>
                  <a:cubicBezTo>
                    <a:pt x="21" y="7"/>
                    <a:pt x="18" y="5"/>
                    <a:pt x="15" y="5"/>
                  </a:cubicBezTo>
                  <a:cubicBezTo>
                    <a:pt x="11" y="5"/>
                    <a:pt x="7" y="6"/>
                    <a:pt x="4" y="9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5" y="2"/>
                    <a:pt x="10" y="0"/>
                    <a:pt x="15" y="0"/>
                  </a:cubicBezTo>
                  <a:cubicBezTo>
                    <a:pt x="19" y="1"/>
                    <a:pt x="24" y="2"/>
                    <a:pt x="26" y="6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6" y="9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0" name="Oval 141">
              <a:extLst>
                <a:ext uri="{FF2B5EF4-FFF2-40B4-BE49-F238E27FC236}">
                  <a16:creationId xmlns:a16="http://schemas.microsoft.com/office/drawing/2014/main" id="{A8C7C3A5-5B71-2A90-0101-9D49CC0B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592"/>
              <a:ext cx="24" cy="26"/>
            </a:xfrm>
            <a:prstGeom prst="ellipse">
              <a:avLst/>
            </a:pr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1" name="Oval 142">
              <a:extLst>
                <a:ext uri="{FF2B5EF4-FFF2-40B4-BE49-F238E27FC236}">
                  <a16:creationId xmlns:a16="http://schemas.microsoft.com/office/drawing/2014/main" id="{30DA8A72-A51E-B28D-AFEB-59CA07EA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4" y="1671"/>
              <a:ext cx="119" cy="119"/>
            </a:xfrm>
            <a:prstGeom prst="ellipse">
              <a:avLst/>
            </a:pr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31" name="Picture 143">
              <a:extLst>
                <a:ext uri="{FF2B5EF4-FFF2-40B4-BE49-F238E27FC236}">
                  <a16:creationId xmlns:a16="http://schemas.microsoft.com/office/drawing/2014/main" id="{6EF25FE1-A387-DFEB-B2A8-6135753CA7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708"/>
              <a:ext cx="35" cy="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32" name="Picture 144">
              <a:extLst>
                <a:ext uri="{FF2B5EF4-FFF2-40B4-BE49-F238E27FC236}">
                  <a16:creationId xmlns:a16="http://schemas.microsoft.com/office/drawing/2014/main" id="{6DFBFED7-86BE-10C5-2E88-57588ECAD8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4" y="1707"/>
              <a:ext cx="3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2" name="Freeform 145">
              <a:extLst>
                <a:ext uri="{FF2B5EF4-FFF2-40B4-BE49-F238E27FC236}">
                  <a16:creationId xmlns:a16="http://schemas.microsoft.com/office/drawing/2014/main" id="{E15896AB-2646-B16F-BFD5-1DDE6B708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711"/>
              <a:ext cx="39" cy="15"/>
            </a:xfrm>
            <a:custGeom>
              <a:avLst/>
              <a:gdLst>
                <a:gd name="T0" fmla="*/ 25 w 27"/>
                <a:gd name="T1" fmla="*/ 9 h 10"/>
                <a:gd name="T2" fmla="*/ 23 w 27"/>
                <a:gd name="T3" fmla="*/ 9 h 10"/>
                <a:gd name="T4" fmla="*/ 14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5 h 10"/>
                <a:gd name="T12" fmla="*/ 15 w 27"/>
                <a:gd name="T13" fmla="*/ 0 h 10"/>
                <a:gd name="T14" fmla="*/ 26 w 27"/>
                <a:gd name="T15" fmla="*/ 5 h 10"/>
                <a:gd name="T16" fmla="*/ 26 w 27"/>
                <a:gd name="T17" fmla="*/ 9 h 10"/>
                <a:gd name="T18" fmla="*/ 25 w 27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9"/>
                  </a:moveTo>
                  <a:cubicBezTo>
                    <a:pt x="24" y="9"/>
                    <a:pt x="23" y="9"/>
                    <a:pt x="23" y="9"/>
                  </a:cubicBezTo>
                  <a:cubicBezTo>
                    <a:pt x="21" y="6"/>
                    <a:pt x="18" y="5"/>
                    <a:pt x="14" y="5"/>
                  </a:cubicBezTo>
                  <a:cubicBezTo>
                    <a:pt x="11" y="5"/>
                    <a:pt x="7" y="6"/>
                    <a:pt x="4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5" y="2"/>
                    <a:pt x="10" y="0"/>
                    <a:pt x="15" y="0"/>
                  </a:cubicBezTo>
                  <a:cubicBezTo>
                    <a:pt x="19" y="0"/>
                    <a:pt x="23" y="2"/>
                    <a:pt x="26" y="5"/>
                  </a:cubicBezTo>
                  <a:cubicBezTo>
                    <a:pt x="27" y="6"/>
                    <a:pt x="27" y="8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3" name="Freeform 146">
              <a:extLst>
                <a:ext uri="{FF2B5EF4-FFF2-40B4-BE49-F238E27FC236}">
                  <a16:creationId xmlns:a16="http://schemas.microsoft.com/office/drawing/2014/main" id="{D3598C45-A9C8-1483-2678-018A4D08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711"/>
              <a:ext cx="39" cy="15"/>
            </a:xfrm>
            <a:custGeom>
              <a:avLst/>
              <a:gdLst>
                <a:gd name="T0" fmla="*/ 25 w 27"/>
                <a:gd name="T1" fmla="*/ 9 h 10"/>
                <a:gd name="T2" fmla="*/ 23 w 27"/>
                <a:gd name="T3" fmla="*/ 9 h 10"/>
                <a:gd name="T4" fmla="*/ 15 w 27"/>
                <a:gd name="T5" fmla="*/ 5 h 10"/>
                <a:gd name="T6" fmla="*/ 4 w 27"/>
                <a:gd name="T7" fmla="*/ 9 h 10"/>
                <a:gd name="T8" fmla="*/ 1 w 27"/>
                <a:gd name="T9" fmla="*/ 9 h 10"/>
                <a:gd name="T10" fmla="*/ 1 w 27"/>
                <a:gd name="T11" fmla="*/ 5 h 10"/>
                <a:gd name="T12" fmla="*/ 15 w 27"/>
                <a:gd name="T13" fmla="*/ 0 h 10"/>
                <a:gd name="T14" fmla="*/ 26 w 27"/>
                <a:gd name="T15" fmla="*/ 5 h 10"/>
                <a:gd name="T16" fmla="*/ 26 w 27"/>
                <a:gd name="T17" fmla="*/ 9 h 10"/>
                <a:gd name="T18" fmla="*/ 25 w 27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5" y="9"/>
                  </a:moveTo>
                  <a:cubicBezTo>
                    <a:pt x="24" y="9"/>
                    <a:pt x="23" y="9"/>
                    <a:pt x="23" y="9"/>
                  </a:cubicBezTo>
                  <a:cubicBezTo>
                    <a:pt x="21" y="6"/>
                    <a:pt x="18" y="5"/>
                    <a:pt x="15" y="5"/>
                  </a:cubicBezTo>
                  <a:cubicBezTo>
                    <a:pt x="11" y="5"/>
                    <a:pt x="7" y="6"/>
                    <a:pt x="4" y="9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5" y="2"/>
                    <a:pt x="10" y="0"/>
                    <a:pt x="15" y="0"/>
                  </a:cubicBezTo>
                  <a:cubicBezTo>
                    <a:pt x="19" y="0"/>
                    <a:pt x="24" y="2"/>
                    <a:pt x="26" y="5"/>
                  </a:cubicBezTo>
                  <a:cubicBezTo>
                    <a:pt x="27" y="6"/>
                    <a:pt x="27" y="8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lose/>
                </a:path>
              </a:pathLst>
            </a:cu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4" name="Oval 147">
              <a:extLst>
                <a:ext uri="{FF2B5EF4-FFF2-40B4-BE49-F238E27FC236}">
                  <a16:creationId xmlns:a16="http://schemas.microsoft.com/office/drawing/2014/main" id="{21F18E52-2B91-AA66-7A1B-DED08DCB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732"/>
              <a:ext cx="24" cy="26"/>
            </a:xfrm>
            <a:prstGeom prst="ellipse">
              <a:avLst/>
            </a:prstGeom>
            <a:solidFill>
              <a:srgbClr val="282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5" name="Freeform 148">
              <a:extLst>
                <a:ext uri="{FF2B5EF4-FFF2-40B4-BE49-F238E27FC236}">
                  <a16:creationId xmlns:a16="http://schemas.microsoft.com/office/drawing/2014/main" id="{5C5E34C4-D884-A337-7341-812B903B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655"/>
              <a:ext cx="268" cy="226"/>
            </a:xfrm>
            <a:custGeom>
              <a:avLst/>
              <a:gdLst>
                <a:gd name="T0" fmla="*/ 180 w 184"/>
                <a:gd name="T1" fmla="*/ 155 h 155"/>
                <a:gd name="T2" fmla="*/ 177 w 184"/>
                <a:gd name="T3" fmla="*/ 154 h 155"/>
                <a:gd name="T4" fmla="*/ 2 w 184"/>
                <a:gd name="T5" fmla="*/ 7 h 155"/>
                <a:gd name="T6" fmla="*/ 2 w 184"/>
                <a:gd name="T7" fmla="*/ 1 h 155"/>
                <a:gd name="T8" fmla="*/ 7 w 184"/>
                <a:gd name="T9" fmla="*/ 1 h 155"/>
                <a:gd name="T10" fmla="*/ 182 w 184"/>
                <a:gd name="T11" fmla="*/ 148 h 155"/>
                <a:gd name="T12" fmla="*/ 183 w 184"/>
                <a:gd name="T13" fmla="*/ 153 h 155"/>
                <a:gd name="T14" fmla="*/ 180 w 184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55">
                  <a:moveTo>
                    <a:pt x="180" y="155"/>
                  </a:moveTo>
                  <a:cubicBezTo>
                    <a:pt x="179" y="155"/>
                    <a:pt x="178" y="154"/>
                    <a:pt x="177" y="15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4" y="149"/>
                    <a:pt x="184" y="152"/>
                    <a:pt x="183" y="153"/>
                  </a:cubicBezTo>
                  <a:cubicBezTo>
                    <a:pt x="182" y="154"/>
                    <a:pt x="181" y="155"/>
                    <a:pt x="180" y="155"/>
                  </a:cubicBezTo>
                  <a:close/>
                </a:path>
              </a:pathLst>
            </a:custGeom>
            <a:solidFill>
              <a:srgbClr val="3A4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6" name="Freeform 149">
              <a:extLst>
                <a:ext uri="{FF2B5EF4-FFF2-40B4-BE49-F238E27FC236}">
                  <a16:creationId xmlns:a16="http://schemas.microsoft.com/office/drawing/2014/main" id="{1E32C896-B628-E1B5-F297-60503EF98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150"/>
              <a:ext cx="469" cy="109"/>
            </a:xfrm>
            <a:custGeom>
              <a:avLst/>
              <a:gdLst>
                <a:gd name="T0" fmla="*/ 139 w 322"/>
                <a:gd name="T1" fmla="*/ 9 h 75"/>
                <a:gd name="T2" fmla="*/ 85 w 322"/>
                <a:gd name="T3" fmla="*/ 19 h 75"/>
                <a:gd name="T4" fmla="*/ 58 w 322"/>
                <a:gd name="T5" fmla="*/ 0 h 75"/>
                <a:gd name="T6" fmla="*/ 0 w 322"/>
                <a:gd name="T7" fmla="*/ 75 h 75"/>
                <a:gd name="T8" fmla="*/ 76 w 322"/>
                <a:gd name="T9" fmla="*/ 75 h 75"/>
                <a:gd name="T10" fmla="*/ 88 w 322"/>
                <a:gd name="T11" fmla="*/ 59 h 75"/>
                <a:gd name="T12" fmla="*/ 101 w 322"/>
                <a:gd name="T13" fmla="*/ 75 h 75"/>
                <a:gd name="T14" fmla="*/ 322 w 322"/>
                <a:gd name="T15" fmla="*/ 75 h 75"/>
                <a:gd name="T16" fmla="*/ 299 w 322"/>
                <a:gd name="T17" fmla="*/ 58 h 75"/>
                <a:gd name="T18" fmla="*/ 226 w 322"/>
                <a:gd name="T19" fmla="*/ 39 h 75"/>
                <a:gd name="T20" fmla="*/ 139 w 322"/>
                <a:gd name="T21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2" h="75">
                  <a:moveTo>
                    <a:pt x="139" y="9"/>
                  </a:moveTo>
                  <a:cubicBezTo>
                    <a:pt x="139" y="9"/>
                    <a:pt x="115" y="21"/>
                    <a:pt x="85" y="19"/>
                  </a:cubicBezTo>
                  <a:cubicBezTo>
                    <a:pt x="56" y="17"/>
                    <a:pt x="58" y="0"/>
                    <a:pt x="58" y="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81" y="60"/>
                    <a:pt x="88" y="59"/>
                  </a:cubicBezTo>
                  <a:cubicBezTo>
                    <a:pt x="95" y="59"/>
                    <a:pt x="101" y="75"/>
                    <a:pt x="101" y="75"/>
                  </a:cubicBezTo>
                  <a:cubicBezTo>
                    <a:pt x="322" y="75"/>
                    <a:pt x="322" y="75"/>
                    <a:pt x="322" y="75"/>
                  </a:cubicBezTo>
                  <a:cubicBezTo>
                    <a:pt x="322" y="75"/>
                    <a:pt x="314" y="63"/>
                    <a:pt x="299" y="58"/>
                  </a:cubicBezTo>
                  <a:cubicBezTo>
                    <a:pt x="284" y="52"/>
                    <a:pt x="273" y="49"/>
                    <a:pt x="226" y="39"/>
                  </a:cubicBezTo>
                  <a:cubicBezTo>
                    <a:pt x="179" y="29"/>
                    <a:pt x="139" y="9"/>
                    <a:pt x="139" y="9"/>
                  </a:cubicBezTo>
                  <a:close/>
                </a:path>
              </a:pathLst>
            </a:custGeom>
            <a:solidFill>
              <a:srgbClr val="382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7" name="Freeform 150">
              <a:extLst>
                <a:ext uri="{FF2B5EF4-FFF2-40B4-BE49-F238E27FC236}">
                  <a16:creationId xmlns:a16="http://schemas.microsoft.com/office/drawing/2014/main" id="{125DAE38-3A63-DEB6-E151-AAFA64AFE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82"/>
              <a:ext cx="90" cy="90"/>
            </a:xfrm>
            <a:custGeom>
              <a:avLst/>
              <a:gdLst>
                <a:gd name="T0" fmla="*/ 53 w 62"/>
                <a:gd name="T1" fmla="*/ 47 h 62"/>
                <a:gd name="T2" fmla="*/ 15 w 62"/>
                <a:gd name="T3" fmla="*/ 53 h 62"/>
                <a:gd name="T4" fmla="*/ 9 w 62"/>
                <a:gd name="T5" fmla="*/ 15 h 62"/>
                <a:gd name="T6" fmla="*/ 47 w 62"/>
                <a:gd name="T7" fmla="*/ 8 h 62"/>
                <a:gd name="T8" fmla="*/ 53 w 62"/>
                <a:gd name="T9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53" y="47"/>
                  </a:moveTo>
                  <a:cubicBezTo>
                    <a:pt x="45" y="59"/>
                    <a:pt x="28" y="62"/>
                    <a:pt x="15" y="53"/>
                  </a:cubicBezTo>
                  <a:cubicBezTo>
                    <a:pt x="3" y="44"/>
                    <a:pt x="0" y="27"/>
                    <a:pt x="9" y="15"/>
                  </a:cubicBezTo>
                  <a:cubicBezTo>
                    <a:pt x="17" y="3"/>
                    <a:pt x="34" y="0"/>
                    <a:pt x="47" y="8"/>
                  </a:cubicBezTo>
                  <a:cubicBezTo>
                    <a:pt x="59" y="17"/>
                    <a:pt x="62" y="34"/>
                    <a:pt x="5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39" name="Picture 151">
              <a:extLst>
                <a:ext uri="{FF2B5EF4-FFF2-40B4-BE49-F238E27FC236}">
                  <a16:creationId xmlns:a16="http://schemas.microsoft.com/office/drawing/2014/main" id="{0100EF6E-6E8E-3F5C-2E74-E328AFBE2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0" y="2503"/>
              <a:ext cx="70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0" name="Picture 152">
              <a:extLst>
                <a:ext uri="{FF2B5EF4-FFF2-40B4-BE49-F238E27FC236}">
                  <a16:creationId xmlns:a16="http://schemas.microsoft.com/office/drawing/2014/main" id="{404A1A0C-E019-E9D3-33D7-9F407FCEC9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0" y="1867"/>
              <a:ext cx="17" cy="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1" name="Picture 153">
              <a:extLst>
                <a:ext uri="{FF2B5EF4-FFF2-40B4-BE49-F238E27FC236}">
                  <a16:creationId xmlns:a16="http://schemas.microsoft.com/office/drawing/2014/main" id="{7CB825D7-9998-4065-AF14-35416DBC67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3" y="1908"/>
              <a:ext cx="17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2" name="Picture 154">
              <a:extLst>
                <a:ext uri="{FF2B5EF4-FFF2-40B4-BE49-F238E27FC236}">
                  <a16:creationId xmlns:a16="http://schemas.microsoft.com/office/drawing/2014/main" id="{B8DC71E1-1418-1D0B-B9CC-B0A8761A1F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3" y="1815"/>
              <a:ext cx="1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3" name="Picture 155">
              <a:extLst>
                <a:ext uri="{FF2B5EF4-FFF2-40B4-BE49-F238E27FC236}">
                  <a16:creationId xmlns:a16="http://schemas.microsoft.com/office/drawing/2014/main" id="{58C9BB64-2240-2B52-DC8D-B368E59944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" y="1987"/>
              <a:ext cx="17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4" name="Picture 156">
              <a:extLst>
                <a:ext uri="{FF2B5EF4-FFF2-40B4-BE49-F238E27FC236}">
                  <a16:creationId xmlns:a16="http://schemas.microsoft.com/office/drawing/2014/main" id="{449F9BED-9388-5BDF-DFB0-475A415CF1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" y="1920"/>
              <a:ext cx="17" cy="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5" name="Picture 157">
              <a:extLst>
                <a:ext uri="{FF2B5EF4-FFF2-40B4-BE49-F238E27FC236}">
                  <a16:creationId xmlns:a16="http://schemas.microsoft.com/office/drawing/2014/main" id="{6E8FB56F-2A92-256A-A170-A314C064B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4" y="1752"/>
              <a:ext cx="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6" name="Picture 158">
              <a:extLst>
                <a:ext uri="{FF2B5EF4-FFF2-40B4-BE49-F238E27FC236}">
                  <a16:creationId xmlns:a16="http://schemas.microsoft.com/office/drawing/2014/main" id="{41D7F345-9E7C-382F-08AF-40C48FD0B6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0" y="1812"/>
              <a:ext cx="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7" name="Picture 159">
              <a:extLst>
                <a:ext uri="{FF2B5EF4-FFF2-40B4-BE49-F238E27FC236}">
                  <a16:creationId xmlns:a16="http://schemas.microsoft.com/office/drawing/2014/main" id="{F6F605DD-55B9-D425-A6C0-3AA9F26CDC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" y="1810"/>
              <a:ext cx="18" cy="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8" name="Picture 160">
              <a:extLst>
                <a:ext uri="{FF2B5EF4-FFF2-40B4-BE49-F238E27FC236}">
                  <a16:creationId xmlns:a16="http://schemas.microsoft.com/office/drawing/2014/main" id="{FB20D563-6E9E-AE34-71BA-1384999EF9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5" y="1754"/>
              <a:ext cx="18" cy="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Freeform 161">
              <a:extLst>
                <a:ext uri="{FF2B5EF4-FFF2-40B4-BE49-F238E27FC236}">
                  <a16:creationId xmlns:a16="http://schemas.microsoft.com/office/drawing/2014/main" id="{2585B1A0-7514-6447-82F1-BB404C35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506"/>
              <a:ext cx="96" cy="197"/>
            </a:xfrm>
            <a:custGeom>
              <a:avLst/>
              <a:gdLst>
                <a:gd name="T0" fmla="*/ 58 w 66"/>
                <a:gd name="T1" fmla="*/ 4 h 135"/>
                <a:gd name="T2" fmla="*/ 23 w 66"/>
                <a:gd name="T3" fmla="*/ 103 h 135"/>
                <a:gd name="T4" fmla="*/ 4 w 66"/>
                <a:gd name="T5" fmla="*/ 126 h 135"/>
                <a:gd name="T6" fmla="*/ 10 w 66"/>
                <a:gd name="T7" fmla="*/ 132 h 135"/>
                <a:gd name="T8" fmla="*/ 61 w 66"/>
                <a:gd name="T9" fmla="*/ 35 h 135"/>
                <a:gd name="T10" fmla="*/ 66 w 66"/>
                <a:gd name="T11" fmla="*/ 4 h 135"/>
                <a:gd name="T12" fmla="*/ 62 w 66"/>
                <a:gd name="T13" fmla="*/ 0 h 135"/>
                <a:gd name="T14" fmla="*/ 58 w 66"/>
                <a:gd name="T15" fmla="*/ 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35">
                  <a:moveTo>
                    <a:pt x="58" y="4"/>
                  </a:moveTo>
                  <a:cubicBezTo>
                    <a:pt x="55" y="40"/>
                    <a:pt x="43" y="74"/>
                    <a:pt x="23" y="103"/>
                  </a:cubicBezTo>
                  <a:cubicBezTo>
                    <a:pt x="17" y="111"/>
                    <a:pt x="11" y="119"/>
                    <a:pt x="4" y="126"/>
                  </a:cubicBezTo>
                  <a:cubicBezTo>
                    <a:pt x="0" y="130"/>
                    <a:pt x="6" y="135"/>
                    <a:pt x="10" y="132"/>
                  </a:cubicBezTo>
                  <a:cubicBezTo>
                    <a:pt x="35" y="105"/>
                    <a:pt x="53" y="71"/>
                    <a:pt x="61" y="35"/>
                  </a:cubicBezTo>
                  <a:cubicBezTo>
                    <a:pt x="64" y="25"/>
                    <a:pt x="65" y="15"/>
                    <a:pt x="66" y="4"/>
                  </a:cubicBezTo>
                  <a:cubicBezTo>
                    <a:pt x="66" y="2"/>
                    <a:pt x="64" y="0"/>
                    <a:pt x="62" y="0"/>
                  </a:cubicBezTo>
                  <a:cubicBezTo>
                    <a:pt x="60" y="0"/>
                    <a:pt x="58" y="2"/>
                    <a:pt x="58" y="4"/>
                  </a:cubicBezTo>
                  <a:close/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99" name="Freeform 162">
              <a:extLst>
                <a:ext uri="{FF2B5EF4-FFF2-40B4-BE49-F238E27FC236}">
                  <a16:creationId xmlns:a16="http://schemas.microsoft.com/office/drawing/2014/main" id="{C322A5AA-AFAD-6BF2-E04D-6C962CB1C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182"/>
              <a:ext cx="180" cy="142"/>
            </a:xfrm>
            <a:custGeom>
              <a:avLst/>
              <a:gdLst>
                <a:gd name="T0" fmla="*/ 8 w 124"/>
                <a:gd name="T1" fmla="*/ 95 h 98"/>
                <a:gd name="T2" fmla="*/ 92 w 124"/>
                <a:gd name="T3" fmla="*/ 21 h 98"/>
                <a:gd name="T4" fmla="*/ 121 w 124"/>
                <a:gd name="T5" fmla="*/ 8 h 98"/>
                <a:gd name="T6" fmla="*/ 124 w 124"/>
                <a:gd name="T7" fmla="*/ 3 h 98"/>
                <a:gd name="T8" fmla="*/ 119 w 124"/>
                <a:gd name="T9" fmla="*/ 1 h 98"/>
                <a:gd name="T10" fmla="*/ 22 w 124"/>
                <a:gd name="T11" fmla="*/ 66 h 98"/>
                <a:gd name="T12" fmla="*/ 1 w 124"/>
                <a:gd name="T13" fmla="*/ 91 h 98"/>
                <a:gd name="T14" fmla="*/ 3 w 124"/>
                <a:gd name="T15" fmla="*/ 97 h 98"/>
                <a:gd name="T16" fmla="*/ 8 w 124"/>
                <a:gd name="T17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98">
                  <a:moveTo>
                    <a:pt x="8" y="95"/>
                  </a:moveTo>
                  <a:cubicBezTo>
                    <a:pt x="30" y="64"/>
                    <a:pt x="59" y="39"/>
                    <a:pt x="92" y="21"/>
                  </a:cubicBezTo>
                  <a:cubicBezTo>
                    <a:pt x="101" y="16"/>
                    <a:pt x="111" y="12"/>
                    <a:pt x="121" y="8"/>
                  </a:cubicBezTo>
                  <a:cubicBezTo>
                    <a:pt x="123" y="7"/>
                    <a:pt x="124" y="5"/>
                    <a:pt x="124" y="3"/>
                  </a:cubicBezTo>
                  <a:cubicBezTo>
                    <a:pt x="123" y="1"/>
                    <a:pt x="121" y="0"/>
                    <a:pt x="119" y="1"/>
                  </a:cubicBezTo>
                  <a:cubicBezTo>
                    <a:pt x="82" y="14"/>
                    <a:pt x="48" y="36"/>
                    <a:pt x="22" y="66"/>
                  </a:cubicBezTo>
                  <a:cubicBezTo>
                    <a:pt x="14" y="74"/>
                    <a:pt x="7" y="82"/>
                    <a:pt x="1" y="91"/>
                  </a:cubicBezTo>
                  <a:cubicBezTo>
                    <a:pt x="0" y="93"/>
                    <a:pt x="1" y="96"/>
                    <a:pt x="3" y="97"/>
                  </a:cubicBezTo>
                  <a:cubicBezTo>
                    <a:pt x="5" y="98"/>
                    <a:pt x="7" y="97"/>
                    <a:pt x="8" y="95"/>
                  </a:cubicBezTo>
                  <a:close/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0" name="Freeform 163">
              <a:extLst>
                <a:ext uri="{FF2B5EF4-FFF2-40B4-BE49-F238E27FC236}">
                  <a16:creationId xmlns:a16="http://schemas.microsoft.com/office/drawing/2014/main" id="{73573238-CE83-FC6B-6B9B-DC09BC9A8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694"/>
              <a:ext cx="61" cy="45"/>
            </a:xfrm>
            <a:custGeom>
              <a:avLst/>
              <a:gdLst>
                <a:gd name="T0" fmla="*/ 6 w 42"/>
                <a:gd name="T1" fmla="*/ 30 h 31"/>
                <a:gd name="T2" fmla="*/ 39 w 42"/>
                <a:gd name="T3" fmla="*/ 8 h 31"/>
                <a:gd name="T4" fmla="*/ 41 w 42"/>
                <a:gd name="T5" fmla="*/ 2 h 31"/>
                <a:gd name="T6" fmla="*/ 35 w 42"/>
                <a:gd name="T7" fmla="*/ 1 h 31"/>
                <a:gd name="T8" fmla="*/ 2 w 42"/>
                <a:gd name="T9" fmla="*/ 23 h 31"/>
                <a:gd name="T10" fmla="*/ 1 w 42"/>
                <a:gd name="T11" fmla="*/ 28 h 31"/>
                <a:gd name="T12" fmla="*/ 6 w 42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1">
                  <a:moveTo>
                    <a:pt x="6" y="30"/>
                  </a:moveTo>
                  <a:cubicBezTo>
                    <a:pt x="17" y="22"/>
                    <a:pt x="28" y="15"/>
                    <a:pt x="39" y="8"/>
                  </a:cubicBezTo>
                  <a:cubicBezTo>
                    <a:pt x="41" y="7"/>
                    <a:pt x="42" y="4"/>
                    <a:pt x="41" y="2"/>
                  </a:cubicBezTo>
                  <a:cubicBezTo>
                    <a:pt x="40" y="1"/>
                    <a:pt x="37" y="0"/>
                    <a:pt x="35" y="1"/>
                  </a:cubicBezTo>
                  <a:cubicBezTo>
                    <a:pt x="24" y="8"/>
                    <a:pt x="13" y="16"/>
                    <a:pt x="2" y="23"/>
                  </a:cubicBezTo>
                  <a:cubicBezTo>
                    <a:pt x="1" y="24"/>
                    <a:pt x="0" y="26"/>
                    <a:pt x="1" y="28"/>
                  </a:cubicBezTo>
                  <a:cubicBezTo>
                    <a:pt x="2" y="30"/>
                    <a:pt x="5" y="31"/>
                    <a:pt x="6" y="30"/>
                  </a:cubicBezTo>
                  <a:close/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1" name="Freeform 164">
              <a:extLst>
                <a:ext uri="{FF2B5EF4-FFF2-40B4-BE49-F238E27FC236}">
                  <a16:creationId xmlns:a16="http://schemas.microsoft.com/office/drawing/2014/main" id="{D5F67660-1412-AB07-EE8D-806EAA6C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20"/>
              <a:ext cx="214" cy="179"/>
            </a:xfrm>
            <a:custGeom>
              <a:avLst/>
              <a:gdLst>
                <a:gd name="T0" fmla="*/ 2 w 147"/>
                <a:gd name="T1" fmla="*/ 7 h 123"/>
                <a:gd name="T2" fmla="*/ 109 w 147"/>
                <a:gd name="T3" fmla="*/ 97 h 123"/>
                <a:gd name="T4" fmla="*/ 140 w 147"/>
                <a:gd name="T5" fmla="*/ 122 h 123"/>
                <a:gd name="T6" fmla="*/ 145 w 147"/>
                <a:gd name="T7" fmla="*/ 122 h 123"/>
                <a:gd name="T8" fmla="*/ 145 w 147"/>
                <a:gd name="T9" fmla="*/ 116 h 123"/>
                <a:gd name="T10" fmla="*/ 38 w 147"/>
                <a:gd name="T11" fmla="*/ 27 h 123"/>
                <a:gd name="T12" fmla="*/ 8 w 147"/>
                <a:gd name="T13" fmla="*/ 2 h 123"/>
                <a:gd name="T14" fmla="*/ 2 w 147"/>
                <a:gd name="T15" fmla="*/ 2 h 123"/>
                <a:gd name="T16" fmla="*/ 2 w 147"/>
                <a:gd name="T1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23">
                  <a:moveTo>
                    <a:pt x="2" y="7"/>
                  </a:moveTo>
                  <a:cubicBezTo>
                    <a:pt x="38" y="37"/>
                    <a:pt x="74" y="67"/>
                    <a:pt x="109" y="97"/>
                  </a:cubicBezTo>
                  <a:cubicBezTo>
                    <a:pt x="120" y="105"/>
                    <a:pt x="130" y="113"/>
                    <a:pt x="140" y="122"/>
                  </a:cubicBezTo>
                  <a:cubicBezTo>
                    <a:pt x="141" y="123"/>
                    <a:pt x="144" y="123"/>
                    <a:pt x="145" y="122"/>
                  </a:cubicBezTo>
                  <a:cubicBezTo>
                    <a:pt x="147" y="120"/>
                    <a:pt x="147" y="118"/>
                    <a:pt x="145" y="116"/>
                  </a:cubicBezTo>
                  <a:cubicBezTo>
                    <a:pt x="110" y="86"/>
                    <a:pt x="74" y="57"/>
                    <a:pt x="38" y="27"/>
                  </a:cubicBezTo>
                  <a:cubicBezTo>
                    <a:pt x="28" y="19"/>
                    <a:pt x="18" y="10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6"/>
                    <a:pt x="2" y="7"/>
                  </a:cubicBezTo>
                  <a:close/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2" name="Freeform 165">
              <a:extLst>
                <a:ext uri="{FF2B5EF4-FFF2-40B4-BE49-F238E27FC236}">
                  <a16:creationId xmlns:a16="http://schemas.microsoft.com/office/drawing/2014/main" id="{F4027F48-626D-3662-D762-44C73ED5F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071"/>
              <a:ext cx="124" cy="56"/>
            </a:xfrm>
            <a:custGeom>
              <a:avLst/>
              <a:gdLst>
                <a:gd name="T0" fmla="*/ 4 w 85"/>
                <a:gd name="T1" fmla="*/ 8 h 38"/>
                <a:gd name="T2" fmla="*/ 80 w 85"/>
                <a:gd name="T3" fmla="*/ 37 h 38"/>
                <a:gd name="T4" fmla="*/ 84 w 85"/>
                <a:gd name="T5" fmla="*/ 34 h 38"/>
                <a:gd name="T6" fmla="*/ 82 w 85"/>
                <a:gd name="T7" fmla="*/ 29 h 38"/>
                <a:gd name="T8" fmla="*/ 6 w 85"/>
                <a:gd name="T9" fmla="*/ 0 h 38"/>
                <a:gd name="T10" fmla="*/ 1 w 85"/>
                <a:gd name="T11" fmla="*/ 3 h 38"/>
                <a:gd name="T12" fmla="*/ 4 w 85"/>
                <a:gd name="T1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38">
                  <a:moveTo>
                    <a:pt x="4" y="8"/>
                  </a:moveTo>
                  <a:cubicBezTo>
                    <a:pt x="29" y="18"/>
                    <a:pt x="54" y="27"/>
                    <a:pt x="80" y="37"/>
                  </a:cubicBezTo>
                  <a:cubicBezTo>
                    <a:pt x="82" y="38"/>
                    <a:pt x="84" y="36"/>
                    <a:pt x="84" y="34"/>
                  </a:cubicBezTo>
                  <a:cubicBezTo>
                    <a:pt x="85" y="32"/>
                    <a:pt x="84" y="30"/>
                    <a:pt x="82" y="29"/>
                  </a:cubicBezTo>
                  <a:cubicBezTo>
                    <a:pt x="56" y="20"/>
                    <a:pt x="31" y="10"/>
                    <a:pt x="6" y="0"/>
                  </a:cubicBezTo>
                  <a:cubicBezTo>
                    <a:pt x="4" y="0"/>
                    <a:pt x="1" y="1"/>
                    <a:pt x="1" y="3"/>
                  </a:cubicBezTo>
                  <a:cubicBezTo>
                    <a:pt x="0" y="5"/>
                    <a:pt x="2" y="7"/>
                    <a:pt x="4" y="8"/>
                  </a:cubicBezTo>
                  <a:close/>
                </a:path>
              </a:pathLst>
            </a:custGeom>
            <a:solidFill>
              <a:srgbClr val="3B5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54" name="Picture 166">
              <a:extLst>
                <a:ext uri="{FF2B5EF4-FFF2-40B4-BE49-F238E27FC236}">
                  <a16:creationId xmlns:a16="http://schemas.microsoft.com/office/drawing/2014/main" id="{92A03C83-6B34-5890-27B6-C16FCA52D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" y="2369"/>
              <a:ext cx="236" cy="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3" name="Oval 167">
              <a:extLst>
                <a:ext uri="{FF2B5EF4-FFF2-40B4-BE49-F238E27FC236}">
                  <a16:creationId xmlns:a16="http://schemas.microsoft.com/office/drawing/2014/main" id="{666C0306-36E3-00EE-FD99-0A598AD76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" y="2458"/>
              <a:ext cx="80" cy="8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4" name="Freeform 168">
              <a:extLst>
                <a:ext uri="{FF2B5EF4-FFF2-40B4-BE49-F238E27FC236}">
                  <a16:creationId xmlns:a16="http://schemas.microsoft.com/office/drawing/2014/main" id="{3A2EFCFA-C22E-EDA6-859F-F026D508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406"/>
              <a:ext cx="87" cy="99"/>
            </a:xfrm>
            <a:custGeom>
              <a:avLst/>
              <a:gdLst>
                <a:gd name="T0" fmla="*/ 3 w 60"/>
                <a:gd name="T1" fmla="*/ 68 h 68"/>
                <a:gd name="T2" fmla="*/ 60 w 60"/>
                <a:gd name="T3" fmla="*/ 4 h 68"/>
                <a:gd name="T4" fmla="*/ 57 w 60"/>
                <a:gd name="T5" fmla="*/ 0 h 68"/>
                <a:gd name="T6" fmla="*/ 0 w 60"/>
                <a:gd name="T7" fmla="*/ 64 h 68"/>
                <a:gd name="T8" fmla="*/ 3 w 60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8">
                  <a:moveTo>
                    <a:pt x="3" y="68"/>
                  </a:moveTo>
                  <a:cubicBezTo>
                    <a:pt x="60" y="4"/>
                    <a:pt x="60" y="4"/>
                    <a:pt x="60" y="4"/>
                  </a:cubicBezTo>
                  <a:cubicBezTo>
                    <a:pt x="59" y="2"/>
                    <a:pt x="58" y="1"/>
                    <a:pt x="57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5"/>
                    <a:pt x="2" y="67"/>
                    <a:pt x="3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5" name="Freeform 169">
              <a:extLst>
                <a:ext uri="{FF2B5EF4-FFF2-40B4-BE49-F238E27FC236}">
                  <a16:creationId xmlns:a16="http://schemas.microsoft.com/office/drawing/2014/main" id="{9CEE5DBD-A9BB-00FA-A7DE-B5535DD37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499"/>
              <a:ext cx="86" cy="83"/>
            </a:xfrm>
            <a:custGeom>
              <a:avLst/>
              <a:gdLst>
                <a:gd name="T0" fmla="*/ 4 w 59"/>
                <a:gd name="T1" fmla="*/ 57 h 57"/>
                <a:gd name="T2" fmla="*/ 59 w 59"/>
                <a:gd name="T3" fmla="*/ 3 h 57"/>
                <a:gd name="T4" fmla="*/ 55 w 59"/>
                <a:gd name="T5" fmla="*/ 0 h 57"/>
                <a:gd name="T6" fmla="*/ 0 w 59"/>
                <a:gd name="T7" fmla="*/ 55 h 57"/>
                <a:gd name="T8" fmla="*/ 4 w 59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4" y="57"/>
                  </a:moveTo>
                  <a:cubicBezTo>
                    <a:pt x="59" y="3"/>
                    <a:pt x="59" y="3"/>
                    <a:pt x="59" y="3"/>
                  </a:cubicBezTo>
                  <a:cubicBezTo>
                    <a:pt x="57" y="2"/>
                    <a:pt x="56" y="1"/>
                    <a:pt x="55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2" y="56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58" name="Picture 170">
              <a:extLst>
                <a:ext uri="{FF2B5EF4-FFF2-40B4-BE49-F238E27FC236}">
                  <a16:creationId xmlns:a16="http://schemas.microsoft.com/office/drawing/2014/main" id="{D9370CD4-A393-3347-E9D8-62FF6B88F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2470"/>
              <a:ext cx="56" cy="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6" name="Freeform 171">
              <a:extLst>
                <a:ext uri="{FF2B5EF4-FFF2-40B4-BE49-F238E27FC236}">
                  <a16:creationId xmlns:a16="http://schemas.microsoft.com/office/drawing/2014/main" id="{9BBA13D5-5760-BEF1-C193-1B51EBC1C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458"/>
              <a:ext cx="115" cy="19"/>
            </a:xfrm>
            <a:custGeom>
              <a:avLst/>
              <a:gdLst>
                <a:gd name="T0" fmla="*/ 0 w 79"/>
                <a:gd name="T1" fmla="*/ 13 h 13"/>
                <a:gd name="T2" fmla="*/ 79 w 79"/>
                <a:gd name="T3" fmla="*/ 5 h 13"/>
                <a:gd name="T4" fmla="*/ 79 w 79"/>
                <a:gd name="T5" fmla="*/ 0 h 13"/>
                <a:gd name="T6" fmla="*/ 0 w 79"/>
                <a:gd name="T7" fmla="*/ 8 h 13"/>
                <a:gd name="T8" fmla="*/ 0 w 7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3">
                  <a:moveTo>
                    <a:pt x="0" y="13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3"/>
                    <a:pt x="79" y="2"/>
                    <a:pt x="79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2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07" name="Freeform 172">
              <a:extLst>
                <a:ext uri="{FF2B5EF4-FFF2-40B4-BE49-F238E27FC236}">
                  <a16:creationId xmlns:a16="http://schemas.microsoft.com/office/drawing/2014/main" id="{CB76A370-68B8-0C2A-E095-6EC7ECFEE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570"/>
              <a:ext cx="110" cy="31"/>
            </a:xfrm>
            <a:custGeom>
              <a:avLst/>
              <a:gdLst>
                <a:gd name="T0" fmla="*/ 75 w 76"/>
                <a:gd name="T1" fmla="*/ 0 h 21"/>
                <a:gd name="T2" fmla="*/ 1 w 76"/>
                <a:gd name="T3" fmla="*/ 16 h 21"/>
                <a:gd name="T4" fmla="*/ 0 w 76"/>
                <a:gd name="T5" fmla="*/ 16 h 21"/>
                <a:gd name="T6" fmla="*/ 2 w 76"/>
                <a:gd name="T7" fmla="*/ 21 h 21"/>
                <a:gd name="T8" fmla="*/ 2 w 76"/>
                <a:gd name="T9" fmla="*/ 21 h 21"/>
                <a:gd name="T10" fmla="*/ 76 w 76"/>
                <a:gd name="T11" fmla="*/ 5 h 21"/>
                <a:gd name="T12" fmla="*/ 75 w 7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1">
                  <a:moveTo>
                    <a:pt x="75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" y="19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3"/>
                    <a:pt x="76" y="2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61" name="Picture 173">
              <a:extLst>
                <a:ext uri="{FF2B5EF4-FFF2-40B4-BE49-F238E27FC236}">
                  <a16:creationId xmlns:a16="http://schemas.microsoft.com/office/drawing/2014/main" id="{D3C06D57-889E-DBCC-FB7F-97F90905DC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8" y="1668"/>
              <a:ext cx="78" cy="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62" name="Picture 174">
              <a:extLst>
                <a:ext uri="{FF2B5EF4-FFF2-40B4-BE49-F238E27FC236}">
                  <a16:creationId xmlns:a16="http://schemas.microsoft.com/office/drawing/2014/main" id="{4306C8F9-D27D-9D73-6D36-8D96692447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6" y="1145"/>
              <a:ext cx="131" cy="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8" name="Freeform 175">
              <a:extLst>
                <a:ext uri="{FF2B5EF4-FFF2-40B4-BE49-F238E27FC236}">
                  <a16:creationId xmlns:a16="http://schemas.microsoft.com/office/drawing/2014/main" id="{9DACFF71-FC63-4843-05AE-C2ADE9D4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195"/>
              <a:ext cx="182" cy="297"/>
            </a:xfrm>
            <a:custGeom>
              <a:avLst/>
              <a:gdLst>
                <a:gd name="T0" fmla="*/ 121 w 125"/>
                <a:gd name="T1" fmla="*/ 0 h 204"/>
                <a:gd name="T2" fmla="*/ 90 w 125"/>
                <a:gd name="T3" fmla="*/ 2 h 204"/>
                <a:gd name="T4" fmla="*/ 19 w 125"/>
                <a:gd name="T5" fmla="*/ 62 h 204"/>
                <a:gd name="T6" fmla="*/ 57 w 125"/>
                <a:gd name="T7" fmla="*/ 204 h 204"/>
                <a:gd name="T8" fmla="*/ 59 w 125"/>
                <a:gd name="T9" fmla="*/ 198 h 204"/>
                <a:gd name="T10" fmla="*/ 24 w 125"/>
                <a:gd name="T11" fmla="*/ 63 h 204"/>
                <a:gd name="T12" fmla="*/ 91 w 125"/>
                <a:gd name="T13" fmla="*/ 6 h 204"/>
                <a:gd name="T14" fmla="*/ 125 w 125"/>
                <a:gd name="T15" fmla="*/ 5 h 204"/>
                <a:gd name="T16" fmla="*/ 121 w 125"/>
                <a:gd name="T17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204">
                  <a:moveTo>
                    <a:pt x="121" y="0"/>
                  </a:moveTo>
                  <a:cubicBezTo>
                    <a:pt x="112" y="0"/>
                    <a:pt x="101" y="0"/>
                    <a:pt x="90" y="2"/>
                  </a:cubicBezTo>
                  <a:cubicBezTo>
                    <a:pt x="53" y="7"/>
                    <a:pt x="28" y="28"/>
                    <a:pt x="19" y="62"/>
                  </a:cubicBezTo>
                  <a:cubicBezTo>
                    <a:pt x="0" y="132"/>
                    <a:pt x="45" y="189"/>
                    <a:pt x="57" y="204"/>
                  </a:cubicBezTo>
                  <a:cubicBezTo>
                    <a:pt x="58" y="202"/>
                    <a:pt x="58" y="200"/>
                    <a:pt x="59" y="198"/>
                  </a:cubicBezTo>
                  <a:cubicBezTo>
                    <a:pt x="45" y="182"/>
                    <a:pt x="6" y="128"/>
                    <a:pt x="24" y="63"/>
                  </a:cubicBezTo>
                  <a:cubicBezTo>
                    <a:pt x="33" y="31"/>
                    <a:pt x="55" y="12"/>
                    <a:pt x="91" y="6"/>
                  </a:cubicBezTo>
                  <a:cubicBezTo>
                    <a:pt x="103" y="4"/>
                    <a:pt x="115" y="5"/>
                    <a:pt x="125" y="5"/>
                  </a:cubicBezTo>
                  <a:cubicBezTo>
                    <a:pt x="124" y="4"/>
                    <a:pt x="122" y="2"/>
                    <a:pt x="121" y="0"/>
                  </a:cubicBezTo>
                  <a:close/>
                </a:path>
              </a:pathLst>
            </a:custGeom>
            <a:solidFill>
              <a:srgbClr val="1B2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64" name="Picture 176">
              <a:extLst>
                <a:ext uri="{FF2B5EF4-FFF2-40B4-BE49-F238E27FC236}">
                  <a16:creationId xmlns:a16="http://schemas.microsoft.com/office/drawing/2014/main" id="{E931175E-63E3-9753-1D35-7AD6599ECA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9" y="1273"/>
              <a:ext cx="267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65" name="Picture 177">
              <a:extLst>
                <a:ext uri="{FF2B5EF4-FFF2-40B4-BE49-F238E27FC236}">
                  <a16:creationId xmlns:a16="http://schemas.microsoft.com/office/drawing/2014/main" id="{14443039-2130-CA8B-6A4E-4F0A6C70E6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5" y="1257"/>
              <a:ext cx="297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9" name="Rectangle 178">
              <a:extLst>
                <a:ext uri="{FF2B5EF4-FFF2-40B4-BE49-F238E27FC236}">
                  <a16:creationId xmlns:a16="http://schemas.microsoft.com/office/drawing/2014/main" id="{30A47F7D-8E95-96D1-EC13-C5BA3996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1277"/>
              <a:ext cx="52" cy="3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0" name="Rectangle 179">
              <a:extLst>
                <a:ext uri="{FF2B5EF4-FFF2-40B4-BE49-F238E27FC236}">
                  <a16:creationId xmlns:a16="http://schemas.microsoft.com/office/drawing/2014/main" id="{F16264DE-EFF5-5C36-33B5-ED5686AD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1318"/>
              <a:ext cx="33" cy="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1" name="Freeform 180">
              <a:extLst>
                <a:ext uri="{FF2B5EF4-FFF2-40B4-BE49-F238E27FC236}">
                  <a16:creationId xmlns:a16="http://schemas.microsoft.com/office/drawing/2014/main" id="{18546EEA-3184-EB8A-A30E-536F8642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328"/>
              <a:ext cx="173" cy="111"/>
            </a:xfrm>
            <a:custGeom>
              <a:avLst/>
              <a:gdLst>
                <a:gd name="T0" fmla="*/ 116 w 119"/>
                <a:gd name="T1" fmla="*/ 76 h 76"/>
                <a:gd name="T2" fmla="*/ 114 w 119"/>
                <a:gd name="T3" fmla="*/ 75 h 76"/>
                <a:gd name="T4" fmla="*/ 68 w 119"/>
                <a:gd name="T5" fmla="*/ 6 h 76"/>
                <a:gd name="T6" fmla="*/ 39 w 119"/>
                <a:gd name="T7" fmla="*/ 37 h 76"/>
                <a:gd name="T8" fmla="*/ 37 w 119"/>
                <a:gd name="T9" fmla="*/ 37 h 76"/>
                <a:gd name="T10" fmla="*/ 35 w 119"/>
                <a:gd name="T11" fmla="*/ 36 h 76"/>
                <a:gd name="T12" fmla="*/ 28 w 119"/>
                <a:gd name="T13" fmla="*/ 29 h 76"/>
                <a:gd name="T14" fmla="*/ 4 w 119"/>
                <a:gd name="T15" fmla="*/ 45 h 76"/>
                <a:gd name="T16" fmla="*/ 1 w 119"/>
                <a:gd name="T17" fmla="*/ 44 h 76"/>
                <a:gd name="T18" fmla="*/ 2 w 119"/>
                <a:gd name="T19" fmla="*/ 41 h 76"/>
                <a:gd name="T20" fmla="*/ 28 w 119"/>
                <a:gd name="T21" fmla="*/ 23 h 76"/>
                <a:gd name="T22" fmla="*/ 31 w 119"/>
                <a:gd name="T23" fmla="*/ 24 h 76"/>
                <a:gd name="T24" fmla="*/ 37 w 119"/>
                <a:gd name="T25" fmla="*/ 31 h 76"/>
                <a:gd name="T26" fmla="*/ 67 w 119"/>
                <a:gd name="T27" fmla="*/ 0 h 76"/>
                <a:gd name="T28" fmla="*/ 69 w 119"/>
                <a:gd name="T29" fmla="*/ 0 h 76"/>
                <a:gd name="T30" fmla="*/ 71 w 119"/>
                <a:gd name="T31" fmla="*/ 1 h 76"/>
                <a:gd name="T32" fmla="*/ 118 w 119"/>
                <a:gd name="T33" fmla="*/ 72 h 76"/>
                <a:gd name="T34" fmla="*/ 117 w 119"/>
                <a:gd name="T35" fmla="*/ 75 h 76"/>
                <a:gd name="T36" fmla="*/ 116 w 119"/>
                <a:gd name="T3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76">
                  <a:moveTo>
                    <a:pt x="116" y="76"/>
                  </a:moveTo>
                  <a:cubicBezTo>
                    <a:pt x="115" y="76"/>
                    <a:pt x="114" y="75"/>
                    <a:pt x="114" y="75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8" y="37"/>
                    <a:pt x="37" y="37"/>
                    <a:pt x="37" y="37"/>
                  </a:cubicBezTo>
                  <a:cubicBezTo>
                    <a:pt x="36" y="37"/>
                    <a:pt x="35" y="37"/>
                    <a:pt x="35" y="36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2" y="45"/>
                    <a:pt x="1" y="44"/>
                  </a:cubicBezTo>
                  <a:cubicBezTo>
                    <a:pt x="0" y="43"/>
                    <a:pt x="0" y="41"/>
                    <a:pt x="2" y="41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70" y="0"/>
                    <a:pt x="70" y="0"/>
                    <a:pt x="71" y="1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9" y="73"/>
                    <a:pt x="118" y="75"/>
                    <a:pt x="117" y="75"/>
                  </a:cubicBezTo>
                  <a:cubicBezTo>
                    <a:pt x="117" y="76"/>
                    <a:pt x="116" y="76"/>
                    <a:pt x="11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2" name="Freeform 181">
              <a:extLst>
                <a:ext uri="{FF2B5EF4-FFF2-40B4-BE49-F238E27FC236}">
                  <a16:creationId xmlns:a16="http://schemas.microsoft.com/office/drawing/2014/main" id="{1ECB9C4C-E348-203F-AC3A-3B4E3870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419"/>
              <a:ext cx="26" cy="21"/>
            </a:xfrm>
            <a:custGeom>
              <a:avLst/>
              <a:gdLst>
                <a:gd name="T0" fmla="*/ 13 w 18"/>
                <a:gd name="T1" fmla="*/ 15 h 15"/>
                <a:gd name="T2" fmla="*/ 12 w 18"/>
                <a:gd name="T3" fmla="*/ 15 h 15"/>
                <a:gd name="T4" fmla="*/ 2 w 18"/>
                <a:gd name="T5" fmla="*/ 13 h 15"/>
                <a:gd name="T6" fmla="*/ 0 w 18"/>
                <a:gd name="T7" fmla="*/ 10 h 15"/>
                <a:gd name="T8" fmla="*/ 3 w 18"/>
                <a:gd name="T9" fmla="*/ 8 h 15"/>
                <a:gd name="T10" fmla="*/ 11 w 18"/>
                <a:gd name="T11" fmla="*/ 10 h 15"/>
                <a:gd name="T12" fmla="*/ 13 w 18"/>
                <a:gd name="T13" fmla="*/ 2 h 15"/>
                <a:gd name="T14" fmla="*/ 16 w 18"/>
                <a:gd name="T15" fmla="*/ 1 h 15"/>
                <a:gd name="T16" fmla="*/ 17 w 18"/>
                <a:gd name="T17" fmla="*/ 3 h 15"/>
                <a:gd name="T18" fmla="*/ 15 w 18"/>
                <a:gd name="T19" fmla="*/ 14 h 15"/>
                <a:gd name="T20" fmla="*/ 13 w 18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5">
                  <a:moveTo>
                    <a:pt x="13" y="15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1" y="9"/>
                    <a:pt x="2" y="8"/>
                    <a:pt x="3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4" y="0"/>
                    <a:pt x="16" y="1"/>
                  </a:cubicBezTo>
                  <a:cubicBezTo>
                    <a:pt x="17" y="1"/>
                    <a:pt x="18" y="2"/>
                    <a:pt x="17" y="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4" y="15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3" name="Freeform 182">
              <a:extLst>
                <a:ext uri="{FF2B5EF4-FFF2-40B4-BE49-F238E27FC236}">
                  <a16:creationId xmlns:a16="http://schemas.microsoft.com/office/drawing/2014/main" id="{029786A3-1E49-41D8-DC74-89DCC204E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407"/>
              <a:ext cx="216" cy="0"/>
            </a:xfrm>
            <a:custGeom>
              <a:avLst/>
              <a:gdLst>
                <a:gd name="T0" fmla="*/ 0 w 216"/>
                <a:gd name="T1" fmla="*/ 216 w 216"/>
                <a:gd name="T2" fmla="*/ 0 w 2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16">
                  <a:moveTo>
                    <a:pt x="0" y="0"/>
                  </a:moveTo>
                  <a:lnTo>
                    <a:pt x="2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4" name="Freeform 183">
              <a:extLst>
                <a:ext uri="{FF2B5EF4-FFF2-40B4-BE49-F238E27FC236}">
                  <a16:creationId xmlns:a16="http://schemas.microsoft.com/office/drawing/2014/main" id="{A1B1CBC1-CAA7-9A6D-0B53-B67F82FF1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404"/>
              <a:ext cx="22" cy="6"/>
            </a:xfrm>
            <a:custGeom>
              <a:avLst/>
              <a:gdLst>
                <a:gd name="T0" fmla="*/ 12 w 15"/>
                <a:gd name="T1" fmla="*/ 4 h 4"/>
                <a:gd name="T2" fmla="*/ 3 w 15"/>
                <a:gd name="T3" fmla="*/ 4 h 4"/>
                <a:gd name="T4" fmla="*/ 0 w 15"/>
                <a:gd name="T5" fmla="*/ 2 h 4"/>
                <a:gd name="T6" fmla="*/ 3 w 15"/>
                <a:gd name="T7" fmla="*/ 0 h 4"/>
                <a:gd name="T8" fmla="*/ 12 w 15"/>
                <a:gd name="T9" fmla="*/ 0 h 4"/>
                <a:gd name="T10" fmla="*/ 15 w 15"/>
                <a:gd name="T11" fmla="*/ 2 h 4"/>
                <a:gd name="T12" fmla="*/ 12 w 1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1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5" name="Freeform 184">
              <a:extLst>
                <a:ext uri="{FF2B5EF4-FFF2-40B4-BE49-F238E27FC236}">
                  <a16:creationId xmlns:a16="http://schemas.microsoft.com/office/drawing/2014/main" id="{2E400574-8A52-6A3A-77A4-04EA560C6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" y="1404"/>
              <a:ext cx="143" cy="6"/>
            </a:xfrm>
            <a:custGeom>
              <a:avLst/>
              <a:gdLst>
                <a:gd name="T0" fmla="*/ 95 w 98"/>
                <a:gd name="T1" fmla="*/ 4 h 4"/>
                <a:gd name="T2" fmla="*/ 77 w 98"/>
                <a:gd name="T3" fmla="*/ 4 h 4"/>
                <a:gd name="T4" fmla="*/ 75 w 98"/>
                <a:gd name="T5" fmla="*/ 2 h 4"/>
                <a:gd name="T6" fmla="*/ 77 w 98"/>
                <a:gd name="T7" fmla="*/ 0 h 4"/>
                <a:gd name="T8" fmla="*/ 95 w 98"/>
                <a:gd name="T9" fmla="*/ 0 h 4"/>
                <a:gd name="T10" fmla="*/ 98 w 98"/>
                <a:gd name="T11" fmla="*/ 2 h 4"/>
                <a:gd name="T12" fmla="*/ 95 w 98"/>
                <a:gd name="T13" fmla="*/ 4 h 4"/>
                <a:gd name="T14" fmla="*/ 58 w 98"/>
                <a:gd name="T15" fmla="*/ 4 h 4"/>
                <a:gd name="T16" fmla="*/ 40 w 98"/>
                <a:gd name="T17" fmla="*/ 4 h 4"/>
                <a:gd name="T18" fmla="*/ 38 w 98"/>
                <a:gd name="T19" fmla="*/ 2 h 4"/>
                <a:gd name="T20" fmla="*/ 40 w 98"/>
                <a:gd name="T21" fmla="*/ 0 h 4"/>
                <a:gd name="T22" fmla="*/ 58 w 98"/>
                <a:gd name="T23" fmla="*/ 0 h 4"/>
                <a:gd name="T24" fmla="*/ 61 w 98"/>
                <a:gd name="T25" fmla="*/ 2 h 4"/>
                <a:gd name="T26" fmla="*/ 58 w 98"/>
                <a:gd name="T27" fmla="*/ 4 h 4"/>
                <a:gd name="T28" fmla="*/ 21 w 98"/>
                <a:gd name="T29" fmla="*/ 4 h 4"/>
                <a:gd name="T30" fmla="*/ 3 w 98"/>
                <a:gd name="T31" fmla="*/ 4 h 4"/>
                <a:gd name="T32" fmla="*/ 0 w 98"/>
                <a:gd name="T33" fmla="*/ 2 h 4"/>
                <a:gd name="T34" fmla="*/ 3 w 98"/>
                <a:gd name="T35" fmla="*/ 0 h 4"/>
                <a:gd name="T36" fmla="*/ 21 w 98"/>
                <a:gd name="T37" fmla="*/ 0 h 4"/>
                <a:gd name="T38" fmla="*/ 24 w 98"/>
                <a:gd name="T39" fmla="*/ 2 h 4"/>
                <a:gd name="T40" fmla="*/ 21 w 98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">
                  <a:moveTo>
                    <a:pt x="95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6" y="4"/>
                    <a:pt x="75" y="3"/>
                    <a:pt x="75" y="2"/>
                  </a:cubicBezTo>
                  <a:cubicBezTo>
                    <a:pt x="75" y="1"/>
                    <a:pt x="76" y="0"/>
                    <a:pt x="77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7" y="0"/>
                    <a:pt x="98" y="1"/>
                    <a:pt x="98" y="2"/>
                  </a:cubicBezTo>
                  <a:cubicBezTo>
                    <a:pt x="98" y="3"/>
                    <a:pt x="97" y="4"/>
                    <a:pt x="95" y="4"/>
                  </a:cubicBezTo>
                  <a:close/>
                  <a:moveTo>
                    <a:pt x="58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8" y="3"/>
                    <a:pt x="38" y="2"/>
                  </a:cubicBezTo>
                  <a:cubicBezTo>
                    <a:pt x="38" y="1"/>
                    <a:pt x="39" y="0"/>
                    <a:pt x="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1" y="1"/>
                    <a:pt x="61" y="2"/>
                  </a:cubicBezTo>
                  <a:cubicBezTo>
                    <a:pt x="61" y="3"/>
                    <a:pt x="60" y="4"/>
                    <a:pt x="58" y="4"/>
                  </a:cubicBezTo>
                  <a:close/>
                  <a:moveTo>
                    <a:pt x="21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6" name="Freeform 185">
              <a:extLst>
                <a:ext uri="{FF2B5EF4-FFF2-40B4-BE49-F238E27FC236}">
                  <a16:creationId xmlns:a16="http://schemas.microsoft.com/office/drawing/2014/main" id="{170F8DD7-10E4-FEAC-C977-2AB356A5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404"/>
              <a:ext cx="20" cy="6"/>
            </a:xfrm>
            <a:custGeom>
              <a:avLst/>
              <a:gdLst>
                <a:gd name="T0" fmla="*/ 12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2 w 14"/>
                <a:gd name="T9" fmla="*/ 0 h 4"/>
                <a:gd name="T10" fmla="*/ 14 w 14"/>
                <a:gd name="T11" fmla="*/ 2 h 4"/>
                <a:gd name="T12" fmla="*/ 12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7" name="Freeform 186">
              <a:extLst>
                <a:ext uri="{FF2B5EF4-FFF2-40B4-BE49-F238E27FC236}">
                  <a16:creationId xmlns:a16="http://schemas.microsoft.com/office/drawing/2014/main" id="{62047A85-544D-6576-7703-2B23B4F0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290"/>
              <a:ext cx="58" cy="6"/>
            </a:xfrm>
            <a:custGeom>
              <a:avLst/>
              <a:gdLst>
                <a:gd name="T0" fmla="*/ 38 w 40"/>
                <a:gd name="T1" fmla="*/ 4 h 4"/>
                <a:gd name="T2" fmla="*/ 2 w 40"/>
                <a:gd name="T3" fmla="*/ 4 h 4"/>
                <a:gd name="T4" fmla="*/ 0 w 40"/>
                <a:gd name="T5" fmla="*/ 2 h 4"/>
                <a:gd name="T6" fmla="*/ 2 w 40"/>
                <a:gd name="T7" fmla="*/ 0 h 4"/>
                <a:gd name="T8" fmla="*/ 38 w 40"/>
                <a:gd name="T9" fmla="*/ 0 h 4"/>
                <a:gd name="T10" fmla="*/ 40 w 40"/>
                <a:gd name="T11" fmla="*/ 2 h 4"/>
                <a:gd name="T12" fmla="*/ 38 w 4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">
                  <a:moveTo>
                    <a:pt x="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3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8" name="Freeform 187">
              <a:extLst>
                <a:ext uri="{FF2B5EF4-FFF2-40B4-BE49-F238E27FC236}">
                  <a16:creationId xmlns:a16="http://schemas.microsoft.com/office/drawing/2014/main" id="{2921792B-937A-69F9-EF84-5222FC29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309"/>
              <a:ext cx="58" cy="6"/>
            </a:xfrm>
            <a:custGeom>
              <a:avLst/>
              <a:gdLst>
                <a:gd name="T0" fmla="*/ 38 w 40"/>
                <a:gd name="T1" fmla="*/ 4 h 4"/>
                <a:gd name="T2" fmla="*/ 2 w 40"/>
                <a:gd name="T3" fmla="*/ 4 h 4"/>
                <a:gd name="T4" fmla="*/ 0 w 40"/>
                <a:gd name="T5" fmla="*/ 2 h 4"/>
                <a:gd name="T6" fmla="*/ 2 w 40"/>
                <a:gd name="T7" fmla="*/ 0 h 4"/>
                <a:gd name="T8" fmla="*/ 38 w 40"/>
                <a:gd name="T9" fmla="*/ 0 h 4"/>
                <a:gd name="T10" fmla="*/ 40 w 40"/>
                <a:gd name="T11" fmla="*/ 2 h 4"/>
                <a:gd name="T12" fmla="*/ 38 w 4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">
                  <a:moveTo>
                    <a:pt x="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3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19" name="Freeform 188">
              <a:extLst>
                <a:ext uri="{FF2B5EF4-FFF2-40B4-BE49-F238E27FC236}">
                  <a16:creationId xmlns:a16="http://schemas.microsoft.com/office/drawing/2014/main" id="{3F8C6BA7-6AAF-A00B-14D7-166E8C86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328"/>
              <a:ext cx="58" cy="6"/>
            </a:xfrm>
            <a:custGeom>
              <a:avLst/>
              <a:gdLst>
                <a:gd name="T0" fmla="*/ 38 w 40"/>
                <a:gd name="T1" fmla="*/ 4 h 4"/>
                <a:gd name="T2" fmla="*/ 2 w 40"/>
                <a:gd name="T3" fmla="*/ 4 h 4"/>
                <a:gd name="T4" fmla="*/ 0 w 40"/>
                <a:gd name="T5" fmla="*/ 2 h 4"/>
                <a:gd name="T6" fmla="*/ 2 w 40"/>
                <a:gd name="T7" fmla="*/ 0 h 4"/>
                <a:gd name="T8" fmla="*/ 38 w 40"/>
                <a:gd name="T9" fmla="*/ 0 h 4"/>
                <a:gd name="T10" fmla="*/ 40 w 40"/>
                <a:gd name="T11" fmla="*/ 2 h 4"/>
                <a:gd name="T12" fmla="*/ 38 w 4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">
                  <a:moveTo>
                    <a:pt x="3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3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77" name="Picture 189">
              <a:extLst>
                <a:ext uri="{FF2B5EF4-FFF2-40B4-BE49-F238E27FC236}">
                  <a16:creationId xmlns:a16="http://schemas.microsoft.com/office/drawing/2014/main" id="{3A06F1E8-3B37-0891-AA5E-000FAAB0BC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8" y="1296"/>
              <a:ext cx="122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78" name="Picture 190">
              <a:extLst>
                <a:ext uri="{FF2B5EF4-FFF2-40B4-BE49-F238E27FC236}">
                  <a16:creationId xmlns:a16="http://schemas.microsoft.com/office/drawing/2014/main" id="{6F4F4C1C-D723-D08C-72E1-6EFC1A5F05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6" y="1388"/>
              <a:ext cx="192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20" name="Rectangle 191">
              <a:extLst>
                <a:ext uri="{FF2B5EF4-FFF2-40B4-BE49-F238E27FC236}">
                  <a16:creationId xmlns:a16="http://schemas.microsoft.com/office/drawing/2014/main" id="{4DF80AAE-E99A-3907-3F6F-C45CDC968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1406"/>
              <a:ext cx="40" cy="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1" name="Freeform 192">
              <a:extLst>
                <a:ext uri="{FF2B5EF4-FFF2-40B4-BE49-F238E27FC236}">
                  <a16:creationId xmlns:a16="http://schemas.microsoft.com/office/drawing/2014/main" id="{1C74436B-9270-945E-DA74-CD4ABAF2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404"/>
              <a:ext cx="91" cy="45"/>
            </a:xfrm>
            <a:custGeom>
              <a:avLst/>
              <a:gdLst>
                <a:gd name="T0" fmla="*/ 60 w 63"/>
                <a:gd name="T1" fmla="*/ 31 h 31"/>
                <a:gd name="T2" fmla="*/ 59 w 63"/>
                <a:gd name="T3" fmla="*/ 30 h 31"/>
                <a:gd name="T4" fmla="*/ 31 w 63"/>
                <a:gd name="T5" fmla="*/ 12 h 31"/>
                <a:gd name="T6" fmla="*/ 17 w 63"/>
                <a:gd name="T7" fmla="*/ 20 h 31"/>
                <a:gd name="T8" fmla="*/ 14 w 63"/>
                <a:gd name="T9" fmla="*/ 20 h 31"/>
                <a:gd name="T10" fmla="*/ 1 w 63"/>
                <a:gd name="T11" fmla="*/ 4 h 31"/>
                <a:gd name="T12" fmla="*/ 1 w 63"/>
                <a:gd name="T13" fmla="*/ 1 h 31"/>
                <a:gd name="T14" fmla="*/ 4 w 63"/>
                <a:gd name="T15" fmla="*/ 1 h 31"/>
                <a:gd name="T16" fmla="*/ 17 w 63"/>
                <a:gd name="T17" fmla="*/ 15 h 31"/>
                <a:gd name="T18" fmla="*/ 30 w 63"/>
                <a:gd name="T19" fmla="*/ 7 h 31"/>
                <a:gd name="T20" fmla="*/ 33 w 63"/>
                <a:gd name="T21" fmla="*/ 7 h 31"/>
                <a:gd name="T22" fmla="*/ 62 w 63"/>
                <a:gd name="T23" fmla="*/ 26 h 31"/>
                <a:gd name="T24" fmla="*/ 62 w 63"/>
                <a:gd name="T25" fmla="*/ 29 h 31"/>
                <a:gd name="T26" fmla="*/ 60 w 63"/>
                <a:gd name="T2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31">
                  <a:moveTo>
                    <a:pt x="60" y="31"/>
                  </a:moveTo>
                  <a:cubicBezTo>
                    <a:pt x="60" y="31"/>
                    <a:pt x="59" y="30"/>
                    <a:pt x="59" y="30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1"/>
                    <a:pt x="15" y="21"/>
                    <a:pt x="14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7"/>
                    <a:pt x="63" y="28"/>
                    <a:pt x="62" y="29"/>
                  </a:cubicBezTo>
                  <a:cubicBezTo>
                    <a:pt x="62" y="30"/>
                    <a:pt x="61" y="31"/>
                    <a:pt x="6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2" name="Freeform 193">
              <a:extLst>
                <a:ext uri="{FF2B5EF4-FFF2-40B4-BE49-F238E27FC236}">
                  <a16:creationId xmlns:a16="http://schemas.microsoft.com/office/drawing/2014/main" id="{C59C022B-34B0-C761-3FE9-1D8DA037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1430"/>
              <a:ext cx="17" cy="21"/>
            </a:xfrm>
            <a:custGeom>
              <a:avLst/>
              <a:gdLst>
                <a:gd name="T0" fmla="*/ 2 w 12"/>
                <a:gd name="T1" fmla="*/ 14 h 14"/>
                <a:gd name="T2" fmla="*/ 0 w 12"/>
                <a:gd name="T3" fmla="*/ 12 h 14"/>
                <a:gd name="T4" fmla="*/ 2 w 12"/>
                <a:gd name="T5" fmla="*/ 9 h 14"/>
                <a:gd name="T6" fmla="*/ 7 w 12"/>
                <a:gd name="T7" fmla="*/ 9 h 14"/>
                <a:gd name="T8" fmla="*/ 6 w 12"/>
                <a:gd name="T9" fmla="*/ 3 h 14"/>
                <a:gd name="T10" fmla="*/ 8 w 12"/>
                <a:gd name="T11" fmla="*/ 1 h 14"/>
                <a:gd name="T12" fmla="*/ 11 w 12"/>
                <a:gd name="T13" fmla="*/ 3 h 14"/>
                <a:gd name="T14" fmla="*/ 12 w 12"/>
                <a:gd name="T15" fmla="*/ 10 h 14"/>
                <a:gd name="T16" fmla="*/ 10 w 12"/>
                <a:gd name="T17" fmla="*/ 13 h 14"/>
                <a:gd name="T18" fmla="*/ 3 w 12"/>
                <a:gd name="T19" fmla="*/ 14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0"/>
                    <a:pt x="11" y="1"/>
                    <a:pt x="11" y="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1" y="13"/>
                    <a:pt x="10" y="13"/>
                  </a:cubicBezTo>
                  <a:cubicBezTo>
                    <a:pt x="3" y="14"/>
                    <a:pt x="3" y="14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3" name="Freeform 194">
              <a:extLst>
                <a:ext uri="{FF2B5EF4-FFF2-40B4-BE49-F238E27FC236}">
                  <a16:creationId xmlns:a16="http://schemas.microsoft.com/office/drawing/2014/main" id="{48D582A0-4679-4743-3E8D-1D51FDE9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11"/>
              <a:ext cx="39" cy="6"/>
            </a:xfrm>
            <a:custGeom>
              <a:avLst/>
              <a:gdLst>
                <a:gd name="T0" fmla="*/ 25 w 27"/>
                <a:gd name="T1" fmla="*/ 4 h 4"/>
                <a:gd name="T2" fmla="*/ 3 w 27"/>
                <a:gd name="T3" fmla="*/ 4 h 4"/>
                <a:gd name="T4" fmla="*/ 0 w 27"/>
                <a:gd name="T5" fmla="*/ 2 h 4"/>
                <a:gd name="T6" fmla="*/ 3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4" name="Freeform 195">
              <a:extLst>
                <a:ext uri="{FF2B5EF4-FFF2-40B4-BE49-F238E27FC236}">
                  <a16:creationId xmlns:a16="http://schemas.microsoft.com/office/drawing/2014/main" id="{04D82FFC-3E2E-A66D-B3BA-8363C8937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24"/>
              <a:ext cx="39" cy="7"/>
            </a:xfrm>
            <a:custGeom>
              <a:avLst/>
              <a:gdLst>
                <a:gd name="T0" fmla="*/ 25 w 27"/>
                <a:gd name="T1" fmla="*/ 5 h 5"/>
                <a:gd name="T2" fmla="*/ 3 w 27"/>
                <a:gd name="T3" fmla="*/ 5 h 5"/>
                <a:gd name="T4" fmla="*/ 0 w 27"/>
                <a:gd name="T5" fmla="*/ 3 h 5"/>
                <a:gd name="T6" fmla="*/ 3 w 27"/>
                <a:gd name="T7" fmla="*/ 0 h 5"/>
                <a:gd name="T8" fmla="*/ 25 w 27"/>
                <a:gd name="T9" fmla="*/ 0 h 5"/>
                <a:gd name="T10" fmla="*/ 27 w 27"/>
                <a:gd name="T11" fmla="*/ 3 h 5"/>
                <a:gd name="T12" fmla="*/ 25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2"/>
                    <a:pt x="27" y="3"/>
                  </a:cubicBezTo>
                  <a:cubicBezTo>
                    <a:pt x="27" y="4"/>
                    <a:pt x="26" y="5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5" name="Freeform 196">
              <a:extLst>
                <a:ext uri="{FF2B5EF4-FFF2-40B4-BE49-F238E27FC236}">
                  <a16:creationId xmlns:a16="http://schemas.microsoft.com/office/drawing/2014/main" id="{ADE1F68B-9877-163E-EEC8-06198C60F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39"/>
              <a:ext cx="39" cy="7"/>
            </a:xfrm>
            <a:custGeom>
              <a:avLst/>
              <a:gdLst>
                <a:gd name="T0" fmla="*/ 25 w 27"/>
                <a:gd name="T1" fmla="*/ 5 h 5"/>
                <a:gd name="T2" fmla="*/ 3 w 27"/>
                <a:gd name="T3" fmla="*/ 5 h 5"/>
                <a:gd name="T4" fmla="*/ 0 w 27"/>
                <a:gd name="T5" fmla="*/ 3 h 5"/>
                <a:gd name="T6" fmla="*/ 3 w 27"/>
                <a:gd name="T7" fmla="*/ 0 h 5"/>
                <a:gd name="T8" fmla="*/ 25 w 27"/>
                <a:gd name="T9" fmla="*/ 0 h 5"/>
                <a:gd name="T10" fmla="*/ 27 w 27"/>
                <a:gd name="T11" fmla="*/ 3 h 5"/>
                <a:gd name="T12" fmla="*/ 25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3"/>
                  </a:cubicBezTo>
                  <a:cubicBezTo>
                    <a:pt x="27" y="4"/>
                    <a:pt x="26" y="5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6" name="Freeform 197">
              <a:extLst>
                <a:ext uri="{FF2B5EF4-FFF2-40B4-BE49-F238E27FC236}">
                  <a16:creationId xmlns:a16="http://schemas.microsoft.com/office/drawing/2014/main" id="{3C334784-44DC-3163-2B0F-D33F83C1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53"/>
              <a:ext cx="39" cy="7"/>
            </a:xfrm>
            <a:custGeom>
              <a:avLst/>
              <a:gdLst>
                <a:gd name="T0" fmla="*/ 25 w 27"/>
                <a:gd name="T1" fmla="*/ 5 h 5"/>
                <a:gd name="T2" fmla="*/ 3 w 27"/>
                <a:gd name="T3" fmla="*/ 5 h 5"/>
                <a:gd name="T4" fmla="*/ 0 w 27"/>
                <a:gd name="T5" fmla="*/ 3 h 5"/>
                <a:gd name="T6" fmla="*/ 3 w 27"/>
                <a:gd name="T7" fmla="*/ 0 h 5"/>
                <a:gd name="T8" fmla="*/ 25 w 27"/>
                <a:gd name="T9" fmla="*/ 0 h 5"/>
                <a:gd name="T10" fmla="*/ 27 w 27"/>
                <a:gd name="T11" fmla="*/ 3 h 5"/>
                <a:gd name="T12" fmla="*/ 25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3"/>
                  </a:cubicBezTo>
                  <a:cubicBezTo>
                    <a:pt x="27" y="4"/>
                    <a:pt x="26" y="5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7" name="Freeform 198">
              <a:extLst>
                <a:ext uri="{FF2B5EF4-FFF2-40B4-BE49-F238E27FC236}">
                  <a16:creationId xmlns:a16="http://schemas.microsoft.com/office/drawing/2014/main" id="{9BCC0E8F-7792-43BC-0554-6E86F112C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311"/>
              <a:ext cx="39" cy="6"/>
            </a:xfrm>
            <a:custGeom>
              <a:avLst/>
              <a:gdLst>
                <a:gd name="T0" fmla="*/ 24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4 w 27"/>
                <a:gd name="T9" fmla="*/ 0 h 4"/>
                <a:gd name="T10" fmla="*/ 27 w 27"/>
                <a:gd name="T11" fmla="*/ 2 h 4"/>
                <a:gd name="T12" fmla="*/ 24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1"/>
                    <a:pt x="27" y="2"/>
                  </a:cubicBezTo>
                  <a:cubicBezTo>
                    <a:pt x="27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8" name="Freeform 199">
              <a:extLst>
                <a:ext uri="{FF2B5EF4-FFF2-40B4-BE49-F238E27FC236}">
                  <a16:creationId xmlns:a16="http://schemas.microsoft.com/office/drawing/2014/main" id="{ECADEEBE-6EBC-0E89-4935-0D458E80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324"/>
              <a:ext cx="39" cy="7"/>
            </a:xfrm>
            <a:custGeom>
              <a:avLst/>
              <a:gdLst>
                <a:gd name="T0" fmla="*/ 24 w 27"/>
                <a:gd name="T1" fmla="*/ 5 h 5"/>
                <a:gd name="T2" fmla="*/ 2 w 27"/>
                <a:gd name="T3" fmla="*/ 5 h 5"/>
                <a:gd name="T4" fmla="*/ 0 w 27"/>
                <a:gd name="T5" fmla="*/ 3 h 5"/>
                <a:gd name="T6" fmla="*/ 2 w 27"/>
                <a:gd name="T7" fmla="*/ 0 h 5"/>
                <a:gd name="T8" fmla="*/ 24 w 27"/>
                <a:gd name="T9" fmla="*/ 0 h 5"/>
                <a:gd name="T10" fmla="*/ 27 w 27"/>
                <a:gd name="T11" fmla="*/ 3 h 5"/>
                <a:gd name="T12" fmla="*/ 24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4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29" name="Freeform 200">
              <a:extLst>
                <a:ext uri="{FF2B5EF4-FFF2-40B4-BE49-F238E27FC236}">
                  <a16:creationId xmlns:a16="http://schemas.microsoft.com/office/drawing/2014/main" id="{06ABA61A-B48F-318C-F60D-DC88A25B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339"/>
              <a:ext cx="39" cy="7"/>
            </a:xfrm>
            <a:custGeom>
              <a:avLst/>
              <a:gdLst>
                <a:gd name="T0" fmla="*/ 24 w 27"/>
                <a:gd name="T1" fmla="*/ 5 h 5"/>
                <a:gd name="T2" fmla="*/ 2 w 27"/>
                <a:gd name="T3" fmla="*/ 5 h 5"/>
                <a:gd name="T4" fmla="*/ 0 w 27"/>
                <a:gd name="T5" fmla="*/ 3 h 5"/>
                <a:gd name="T6" fmla="*/ 2 w 27"/>
                <a:gd name="T7" fmla="*/ 0 h 5"/>
                <a:gd name="T8" fmla="*/ 24 w 27"/>
                <a:gd name="T9" fmla="*/ 0 h 5"/>
                <a:gd name="T10" fmla="*/ 27 w 27"/>
                <a:gd name="T11" fmla="*/ 3 h 5"/>
                <a:gd name="T12" fmla="*/ 24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4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31" name="Freeform 201">
              <a:extLst>
                <a:ext uri="{FF2B5EF4-FFF2-40B4-BE49-F238E27FC236}">
                  <a16:creationId xmlns:a16="http://schemas.microsoft.com/office/drawing/2014/main" id="{261C58B2-53D9-4F35-2EAA-3B448836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353"/>
              <a:ext cx="39" cy="7"/>
            </a:xfrm>
            <a:custGeom>
              <a:avLst/>
              <a:gdLst>
                <a:gd name="T0" fmla="*/ 24 w 27"/>
                <a:gd name="T1" fmla="*/ 5 h 5"/>
                <a:gd name="T2" fmla="*/ 2 w 27"/>
                <a:gd name="T3" fmla="*/ 5 h 5"/>
                <a:gd name="T4" fmla="*/ 0 w 27"/>
                <a:gd name="T5" fmla="*/ 3 h 5"/>
                <a:gd name="T6" fmla="*/ 2 w 27"/>
                <a:gd name="T7" fmla="*/ 0 h 5"/>
                <a:gd name="T8" fmla="*/ 24 w 27"/>
                <a:gd name="T9" fmla="*/ 0 h 5"/>
                <a:gd name="T10" fmla="*/ 27 w 27"/>
                <a:gd name="T11" fmla="*/ 3 h 5"/>
                <a:gd name="T12" fmla="*/ 24 w 2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">
                  <a:moveTo>
                    <a:pt x="24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490" name="Picture 202">
              <a:extLst>
                <a:ext uri="{FF2B5EF4-FFF2-40B4-BE49-F238E27FC236}">
                  <a16:creationId xmlns:a16="http://schemas.microsoft.com/office/drawing/2014/main" id="{39A73DF4-3BD7-D235-CA57-77CA3980AC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2" y="1480"/>
              <a:ext cx="633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33" name="Freeform 203">
              <a:extLst>
                <a:ext uri="{FF2B5EF4-FFF2-40B4-BE49-F238E27FC236}">
                  <a16:creationId xmlns:a16="http://schemas.microsoft.com/office/drawing/2014/main" id="{01F70205-27EE-5E8B-5C24-88CC1AD80A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9" y="1500"/>
              <a:ext cx="599" cy="294"/>
            </a:xfrm>
            <a:custGeom>
              <a:avLst/>
              <a:gdLst>
                <a:gd name="T0" fmla="*/ 409 w 411"/>
                <a:gd name="T1" fmla="*/ 202 h 202"/>
                <a:gd name="T2" fmla="*/ 2 w 411"/>
                <a:gd name="T3" fmla="*/ 202 h 202"/>
                <a:gd name="T4" fmla="*/ 0 w 411"/>
                <a:gd name="T5" fmla="*/ 200 h 202"/>
                <a:gd name="T6" fmla="*/ 0 w 411"/>
                <a:gd name="T7" fmla="*/ 2 h 202"/>
                <a:gd name="T8" fmla="*/ 2 w 411"/>
                <a:gd name="T9" fmla="*/ 0 h 202"/>
                <a:gd name="T10" fmla="*/ 409 w 411"/>
                <a:gd name="T11" fmla="*/ 0 h 202"/>
                <a:gd name="T12" fmla="*/ 411 w 411"/>
                <a:gd name="T13" fmla="*/ 2 h 202"/>
                <a:gd name="T14" fmla="*/ 411 w 411"/>
                <a:gd name="T15" fmla="*/ 200 h 202"/>
                <a:gd name="T16" fmla="*/ 409 w 411"/>
                <a:gd name="T17" fmla="*/ 202 h 202"/>
                <a:gd name="T18" fmla="*/ 5 w 411"/>
                <a:gd name="T19" fmla="*/ 197 h 202"/>
                <a:gd name="T20" fmla="*/ 406 w 411"/>
                <a:gd name="T21" fmla="*/ 197 h 202"/>
                <a:gd name="T22" fmla="*/ 406 w 411"/>
                <a:gd name="T23" fmla="*/ 5 h 202"/>
                <a:gd name="T24" fmla="*/ 5 w 411"/>
                <a:gd name="T25" fmla="*/ 5 h 202"/>
                <a:gd name="T26" fmla="*/ 5 w 411"/>
                <a:gd name="T27" fmla="*/ 19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1" h="202">
                  <a:moveTo>
                    <a:pt x="409" y="202"/>
                  </a:moveTo>
                  <a:cubicBezTo>
                    <a:pt x="2" y="202"/>
                    <a:pt x="2" y="202"/>
                    <a:pt x="2" y="202"/>
                  </a:cubicBezTo>
                  <a:cubicBezTo>
                    <a:pt x="1" y="202"/>
                    <a:pt x="0" y="201"/>
                    <a:pt x="0" y="2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10" y="0"/>
                    <a:pt x="411" y="1"/>
                    <a:pt x="411" y="2"/>
                  </a:cubicBezTo>
                  <a:cubicBezTo>
                    <a:pt x="411" y="200"/>
                    <a:pt x="411" y="200"/>
                    <a:pt x="411" y="200"/>
                  </a:cubicBezTo>
                  <a:cubicBezTo>
                    <a:pt x="411" y="201"/>
                    <a:pt x="410" y="202"/>
                    <a:pt x="409" y="202"/>
                  </a:cubicBezTo>
                  <a:close/>
                  <a:moveTo>
                    <a:pt x="5" y="197"/>
                  </a:moveTo>
                  <a:cubicBezTo>
                    <a:pt x="406" y="197"/>
                    <a:pt x="406" y="197"/>
                    <a:pt x="406" y="197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1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34" name="Freeform 204">
              <a:extLst>
                <a:ext uri="{FF2B5EF4-FFF2-40B4-BE49-F238E27FC236}">
                  <a16:creationId xmlns:a16="http://schemas.microsoft.com/office/drawing/2014/main" id="{2969B4BC-5A0A-1F6A-E704-1552F33E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531"/>
              <a:ext cx="267" cy="217"/>
            </a:xfrm>
            <a:custGeom>
              <a:avLst/>
              <a:gdLst>
                <a:gd name="T0" fmla="*/ 175 w 184"/>
                <a:gd name="T1" fmla="*/ 149 h 149"/>
                <a:gd name="T2" fmla="*/ 169 w 184"/>
                <a:gd name="T3" fmla="*/ 146 h 149"/>
                <a:gd name="T4" fmla="*/ 109 w 184"/>
                <a:gd name="T5" fmla="*/ 74 h 149"/>
                <a:gd name="T6" fmla="*/ 109 w 184"/>
                <a:gd name="T7" fmla="*/ 99 h 149"/>
                <a:gd name="T8" fmla="*/ 104 w 184"/>
                <a:gd name="T9" fmla="*/ 107 h 149"/>
                <a:gd name="T10" fmla="*/ 95 w 184"/>
                <a:gd name="T11" fmla="*/ 105 h 149"/>
                <a:gd name="T12" fmla="*/ 3 w 184"/>
                <a:gd name="T13" fmla="*/ 15 h 149"/>
                <a:gd name="T14" fmla="*/ 3 w 184"/>
                <a:gd name="T15" fmla="*/ 4 h 149"/>
                <a:gd name="T16" fmla="*/ 14 w 184"/>
                <a:gd name="T17" fmla="*/ 3 h 149"/>
                <a:gd name="T18" fmla="*/ 93 w 184"/>
                <a:gd name="T19" fmla="*/ 81 h 149"/>
                <a:gd name="T20" fmla="*/ 93 w 184"/>
                <a:gd name="T21" fmla="*/ 53 h 149"/>
                <a:gd name="T22" fmla="*/ 98 w 184"/>
                <a:gd name="T23" fmla="*/ 45 h 149"/>
                <a:gd name="T24" fmla="*/ 107 w 184"/>
                <a:gd name="T25" fmla="*/ 47 h 149"/>
                <a:gd name="T26" fmla="*/ 181 w 184"/>
                <a:gd name="T27" fmla="*/ 136 h 149"/>
                <a:gd name="T28" fmla="*/ 180 w 184"/>
                <a:gd name="T29" fmla="*/ 147 h 149"/>
                <a:gd name="T30" fmla="*/ 175 w 184"/>
                <a:gd name="T3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149">
                  <a:moveTo>
                    <a:pt x="175" y="149"/>
                  </a:moveTo>
                  <a:cubicBezTo>
                    <a:pt x="173" y="149"/>
                    <a:pt x="171" y="148"/>
                    <a:pt x="169" y="14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103"/>
                    <a:pt x="107" y="106"/>
                    <a:pt x="104" y="107"/>
                  </a:cubicBezTo>
                  <a:cubicBezTo>
                    <a:pt x="101" y="108"/>
                    <a:pt x="98" y="107"/>
                    <a:pt x="95" y="10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7"/>
                    <a:pt x="3" y="4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3" y="49"/>
                    <a:pt x="95" y="46"/>
                    <a:pt x="98" y="45"/>
                  </a:cubicBezTo>
                  <a:cubicBezTo>
                    <a:pt x="101" y="44"/>
                    <a:pt x="104" y="45"/>
                    <a:pt x="107" y="47"/>
                  </a:cubicBezTo>
                  <a:cubicBezTo>
                    <a:pt x="181" y="136"/>
                    <a:pt x="181" y="136"/>
                    <a:pt x="181" y="136"/>
                  </a:cubicBezTo>
                  <a:cubicBezTo>
                    <a:pt x="184" y="140"/>
                    <a:pt x="184" y="145"/>
                    <a:pt x="180" y="147"/>
                  </a:cubicBezTo>
                  <a:cubicBezTo>
                    <a:pt x="179" y="149"/>
                    <a:pt x="177" y="149"/>
                    <a:pt x="175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35" name="Freeform 205">
              <a:extLst>
                <a:ext uri="{FF2B5EF4-FFF2-40B4-BE49-F238E27FC236}">
                  <a16:creationId xmlns:a16="http://schemas.microsoft.com/office/drawing/2014/main" id="{0AB63259-8A5F-E0AA-EDA5-B06008B7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675"/>
              <a:ext cx="70" cy="74"/>
            </a:xfrm>
            <a:custGeom>
              <a:avLst/>
              <a:gdLst>
                <a:gd name="T0" fmla="*/ 40 w 48"/>
                <a:gd name="T1" fmla="*/ 51 h 51"/>
                <a:gd name="T2" fmla="*/ 8 w 48"/>
                <a:gd name="T3" fmla="*/ 51 h 51"/>
                <a:gd name="T4" fmla="*/ 0 w 48"/>
                <a:gd name="T5" fmla="*/ 43 h 51"/>
                <a:gd name="T6" fmla="*/ 8 w 48"/>
                <a:gd name="T7" fmla="*/ 35 h 51"/>
                <a:gd name="T8" fmla="*/ 32 w 48"/>
                <a:gd name="T9" fmla="*/ 35 h 51"/>
                <a:gd name="T10" fmla="*/ 32 w 48"/>
                <a:gd name="T11" fmla="*/ 7 h 51"/>
                <a:gd name="T12" fmla="*/ 40 w 48"/>
                <a:gd name="T13" fmla="*/ 0 h 51"/>
                <a:gd name="T14" fmla="*/ 48 w 48"/>
                <a:gd name="T15" fmla="*/ 7 h 51"/>
                <a:gd name="T16" fmla="*/ 48 w 48"/>
                <a:gd name="T17" fmla="*/ 43 h 51"/>
                <a:gd name="T18" fmla="*/ 40 w 48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40" y="51"/>
                  </a:moveTo>
                  <a:cubicBezTo>
                    <a:pt x="8" y="51"/>
                    <a:pt x="8" y="51"/>
                    <a:pt x="8" y="51"/>
                  </a:cubicBezTo>
                  <a:cubicBezTo>
                    <a:pt x="4" y="51"/>
                    <a:pt x="0" y="47"/>
                    <a:pt x="0" y="43"/>
                  </a:cubicBezTo>
                  <a:cubicBezTo>
                    <a:pt x="0" y="39"/>
                    <a:pt x="4" y="35"/>
                    <a:pt x="8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3"/>
                    <a:pt x="36" y="0"/>
                    <a:pt x="40" y="0"/>
                  </a:cubicBezTo>
                  <a:cubicBezTo>
                    <a:pt x="45" y="0"/>
                    <a:pt x="48" y="3"/>
                    <a:pt x="48" y="7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7"/>
                    <a:pt x="45" y="51"/>
                    <a:pt x="4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36" name="Rectangle 206">
              <a:extLst>
                <a:ext uri="{FF2B5EF4-FFF2-40B4-BE49-F238E27FC236}">
                  <a16:creationId xmlns:a16="http://schemas.microsoft.com/office/drawing/2014/main" id="{341E91D5-A81B-A16D-419B-BCE1AB392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1534"/>
              <a:ext cx="135" cy="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38" name="Rectangle 207">
              <a:extLst>
                <a:ext uri="{FF2B5EF4-FFF2-40B4-BE49-F238E27FC236}">
                  <a16:creationId xmlns:a16="http://schemas.microsoft.com/office/drawing/2014/main" id="{B6071FE9-AFE2-9C58-962C-D38615C6C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1633"/>
              <a:ext cx="135" cy="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1" name="Rectangle 208">
              <a:extLst>
                <a:ext uri="{FF2B5EF4-FFF2-40B4-BE49-F238E27FC236}">
                  <a16:creationId xmlns:a16="http://schemas.microsoft.com/office/drawing/2014/main" id="{6937077E-3961-1E2A-D483-AFD717E9A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1684"/>
              <a:ext cx="57" cy="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2" name="Rectangle 209">
              <a:extLst>
                <a:ext uri="{FF2B5EF4-FFF2-40B4-BE49-F238E27FC236}">
                  <a16:creationId xmlns:a16="http://schemas.microsoft.com/office/drawing/2014/main" id="{3F7B243F-9590-A02D-CC52-174B7E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1684"/>
              <a:ext cx="56" cy="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3" name="Freeform 210">
              <a:extLst>
                <a:ext uri="{FF2B5EF4-FFF2-40B4-BE49-F238E27FC236}">
                  <a16:creationId xmlns:a16="http://schemas.microsoft.com/office/drawing/2014/main" id="{EE75146B-FAD0-33C3-5345-012C44F6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537"/>
              <a:ext cx="80" cy="7"/>
            </a:xfrm>
            <a:custGeom>
              <a:avLst/>
              <a:gdLst>
                <a:gd name="T0" fmla="*/ 52 w 55"/>
                <a:gd name="T1" fmla="*/ 5 h 5"/>
                <a:gd name="T2" fmla="*/ 3 w 55"/>
                <a:gd name="T3" fmla="*/ 5 h 5"/>
                <a:gd name="T4" fmla="*/ 0 w 55"/>
                <a:gd name="T5" fmla="*/ 2 h 5"/>
                <a:gd name="T6" fmla="*/ 3 w 55"/>
                <a:gd name="T7" fmla="*/ 0 h 5"/>
                <a:gd name="T8" fmla="*/ 52 w 55"/>
                <a:gd name="T9" fmla="*/ 0 h 5"/>
                <a:gd name="T10" fmla="*/ 55 w 55"/>
                <a:gd name="T11" fmla="*/ 2 h 5"/>
                <a:gd name="T12" fmla="*/ 52 w 5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">
                  <a:moveTo>
                    <a:pt x="5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4"/>
                    <a:pt x="54" y="5"/>
                    <a:pt x="5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4" name="Freeform 211">
              <a:extLst>
                <a:ext uri="{FF2B5EF4-FFF2-40B4-BE49-F238E27FC236}">
                  <a16:creationId xmlns:a16="http://schemas.microsoft.com/office/drawing/2014/main" id="{15203409-DB4E-5345-E676-6C9EADCC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561"/>
              <a:ext cx="80" cy="8"/>
            </a:xfrm>
            <a:custGeom>
              <a:avLst/>
              <a:gdLst>
                <a:gd name="T0" fmla="*/ 52 w 55"/>
                <a:gd name="T1" fmla="*/ 5 h 5"/>
                <a:gd name="T2" fmla="*/ 3 w 55"/>
                <a:gd name="T3" fmla="*/ 5 h 5"/>
                <a:gd name="T4" fmla="*/ 0 w 55"/>
                <a:gd name="T5" fmla="*/ 2 h 5"/>
                <a:gd name="T6" fmla="*/ 3 w 55"/>
                <a:gd name="T7" fmla="*/ 0 h 5"/>
                <a:gd name="T8" fmla="*/ 52 w 55"/>
                <a:gd name="T9" fmla="*/ 0 h 5"/>
                <a:gd name="T10" fmla="*/ 55 w 55"/>
                <a:gd name="T11" fmla="*/ 2 h 5"/>
                <a:gd name="T12" fmla="*/ 52 w 5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">
                  <a:moveTo>
                    <a:pt x="5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4"/>
                    <a:pt x="54" y="5"/>
                    <a:pt x="5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5" name="Freeform 212">
              <a:extLst>
                <a:ext uri="{FF2B5EF4-FFF2-40B4-BE49-F238E27FC236}">
                  <a16:creationId xmlns:a16="http://schemas.microsoft.com/office/drawing/2014/main" id="{2FFE5CE0-62CD-0F23-52F9-96AA541DC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586"/>
              <a:ext cx="80" cy="6"/>
            </a:xfrm>
            <a:custGeom>
              <a:avLst/>
              <a:gdLst>
                <a:gd name="T0" fmla="*/ 52 w 55"/>
                <a:gd name="T1" fmla="*/ 4 h 4"/>
                <a:gd name="T2" fmla="*/ 3 w 55"/>
                <a:gd name="T3" fmla="*/ 4 h 4"/>
                <a:gd name="T4" fmla="*/ 0 w 55"/>
                <a:gd name="T5" fmla="*/ 2 h 4"/>
                <a:gd name="T6" fmla="*/ 3 w 55"/>
                <a:gd name="T7" fmla="*/ 0 h 4"/>
                <a:gd name="T8" fmla="*/ 52 w 55"/>
                <a:gd name="T9" fmla="*/ 0 h 4"/>
                <a:gd name="T10" fmla="*/ 55 w 55"/>
                <a:gd name="T11" fmla="*/ 2 h 4"/>
                <a:gd name="T12" fmla="*/ 52 w 5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">
                  <a:moveTo>
                    <a:pt x="5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3"/>
                    <a:pt x="54" y="4"/>
                    <a:pt x="5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6" name="Freeform 213">
              <a:extLst>
                <a:ext uri="{FF2B5EF4-FFF2-40B4-BE49-F238E27FC236}">
                  <a16:creationId xmlns:a16="http://schemas.microsoft.com/office/drawing/2014/main" id="{19303B62-731C-F15A-9513-9239E43A2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609"/>
              <a:ext cx="80" cy="8"/>
            </a:xfrm>
            <a:custGeom>
              <a:avLst/>
              <a:gdLst>
                <a:gd name="T0" fmla="*/ 52 w 55"/>
                <a:gd name="T1" fmla="*/ 5 h 5"/>
                <a:gd name="T2" fmla="*/ 3 w 55"/>
                <a:gd name="T3" fmla="*/ 5 h 5"/>
                <a:gd name="T4" fmla="*/ 0 w 55"/>
                <a:gd name="T5" fmla="*/ 3 h 5"/>
                <a:gd name="T6" fmla="*/ 3 w 55"/>
                <a:gd name="T7" fmla="*/ 0 h 5"/>
                <a:gd name="T8" fmla="*/ 52 w 55"/>
                <a:gd name="T9" fmla="*/ 0 h 5"/>
                <a:gd name="T10" fmla="*/ 55 w 55"/>
                <a:gd name="T11" fmla="*/ 3 h 5"/>
                <a:gd name="T12" fmla="*/ 52 w 5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">
                  <a:moveTo>
                    <a:pt x="5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4"/>
                    <a:pt x="54" y="5"/>
                    <a:pt x="5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7" name="Freeform 214">
              <a:extLst>
                <a:ext uri="{FF2B5EF4-FFF2-40B4-BE49-F238E27FC236}">
                  <a16:creationId xmlns:a16="http://schemas.microsoft.com/office/drawing/2014/main" id="{FE28088D-6477-0488-BD5C-F96E42ADB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020"/>
              <a:ext cx="35" cy="41"/>
            </a:xfrm>
            <a:custGeom>
              <a:avLst/>
              <a:gdLst>
                <a:gd name="T0" fmla="*/ 16 w 24"/>
                <a:gd name="T1" fmla="*/ 12 h 28"/>
                <a:gd name="T2" fmla="*/ 15 w 24"/>
                <a:gd name="T3" fmla="*/ 18 h 28"/>
                <a:gd name="T4" fmla="*/ 15 w 24"/>
                <a:gd name="T5" fmla="*/ 19 h 28"/>
                <a:gd name="T6" fmla="*/ 15 w 24"/>
                <a:gd name="T7" fmla="*/ 19 h 28"/>
                <a:gd name="T8" fmla="*/ 15 w 24"/>
                <a:gd name="T9" fmla="*/ 19 h 28"/>
                <a:gd name="T10" fmla="*/ 13 w 24"/>
                <a:gd name="T11" fmla="*/ 18 h 28"/>
                <a:gd name="T12" fmla="*/ 11 w 24"/>
                <a:gd name="T13" fmla="*/ 15 h 28"/>
                <a:gd name="T14" fmla="*/ 9 w 24"/>
                <a:gd name="T15" fmla="*/ 9 h 28"/>
                <a:gd name="T16" fmla="*/ 7 w 24"/>
                <a:gd name="T17" fmla="*/ 1 h 28"/>
                <a:gd name="T18" fmla="*/ 0 w 24"/>
                <a:gd name="T19" fmla="*/ 5 h 28"/>
                <a:gd name="T20" fmla="*/ 7 w 24"/>
                <a:gd name="T21" fmla="*/ 22 h 28"/>
                <a:gd name="T22" fmla="*/ 13 w 24"/>
                <a:gd name="T23" fmla="*/ 27 h 28"/>
                <a:gd name="T24" fmla="*/ 21 w 24"/>
                <a:gd name="T25" fmla="*/ 25 h 28"/>
                <a:gd name="T26" fmla="*/ 24 w 24"/>
                <a:gd name="T27" fmla="*/ 11 h 28"/>
                <a:gd name="T28" fmla="*/ 23 w 24"/>
                <a:gd name="T29" fmla="*/ 4 h 28"/>
                <a:gd name="T30" fmla="*/ 14 w 24"/>
                <a:gd name="T31" fmla="*/ 0 h 28"/>
                <a:gd name="T32" fmla="*/ 16 w 24"/>
                <a:gd name="T33" fmla="*/ 12 h 28"/>
                <a:gd name="T34" fmla="*/ 15 w 24"/>
                <a:gd name="T35" fmla="*/ 20 h 28"/>
                <a:gd name="T36" fmla="*/ 15 w 24"/>
                <a:gd name="T37" fmla="*/ 20 h 28"/>
                <a:gd name="T38" fmla="*/ 15 w 24"/>
                <a:gd name="T39" fmla="*/ 20 h 28"/>
                <a:gd name="T40" fmla="*/ 15 w 24"/>
                <a:gd name="T41" fmla="*/ 20 h 28"/>
                <a:gd name="T42" fmla="*/ 15 w 24"/>
                <a:gd name="T43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8">
                  <a:moveTo>
                    <a:pt x="16" y="12"/>
                  </a:moveTo>
                  <a:cubicBezTo>
                    <a:pt x="16" y="14"/>
                    <a:pt x="16" y="16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3" y="17"/>
                    <a:pt x="12" y="16"/>
                    <a:pt x="11" y="15"/>
                  </a:cubicBezTo>
                  <a:cubicBezTo>
                    <a:pt x="10" y="13"/>
                    <a:pt x="9" y="11"/>
                    <a:pt x="9" y="9"/>
                  </a:cubicBezTo>
                  <a:cubicBezTo>
                    <a:pt x="8" y="6"/>
                    <a:pt x="7" y="4"/>
                    <a:pt x="7" y="1"/>
                  </a:cubicBezTo>
                  <a:cubicBezTo>
                    <a:pt x="4" y="2"/>
                    <a:pt x="1" y="3"/>
                    <a:pt x="0" y="5"/>
                  </a:cubicBezTo>
                  <a:cubicBezTo>
                    <a:pt x="1" y="11"/>
                    <a:pt x="3" y="17"/>
                    <a:pt x="7" y="22"/>
                  </a:cubicBezTo>
                  <a:cubicBezTo>
                    <a:pt x="8" y="25"/>
                    <a:pt x="10" y="27"/>
                    <a:pt x="13" y="27"/>
                  </a:cubicBezTo>
                  <a:cubicBezTo>
                    <a:pt x="16" y="28"/>
                    <a:pt x="19" y="27"/>
                    <a:pt x="21" y="25"/>
                  </a:cubicBezTo>
                  <a:cubicBezTo>
                    <a:pt x="24" y="22"/>
                    <a:pt x="24" y="16"/>
                    <a:pt x="24" y="11"/>
                  </a:cubicBezTo>
                  <a:cubicBezTo>
                    <a:pt x="24" y="9"/>
                    <a:pt x="24" y="6"/>
                    <a:pt x="23" y="4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5" y="4"/>
                    <a:pt x="16" y="8"/>
                    <a:pt x="16" y="12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8" name="Freeform 215">
              <a:extLst>
                <a:ext uri="{FF2B5EF4-FFF2-40B4-BE49-F238E27FC236}">
                  <a16:creationId xmlns:a16="http://schemas.microsoft.com/office/drawing/2014/main" id="{6FDF779F-6F83-1EBA-B568-1443E3E3F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045"/>
              <a:ext cx="45" cy="74"/>
            </a:xfrm>
            <a:custGeom>
              <a:avLst/>
              <a:gdLst>
                <a:gd name="T0" fmla="*/ 13 w 31"/>
                <a:gd name="T1" fmla="*/ 24 h 51"/>
                <a:gd name="T2" fmla="*/ 27 w 31"/>
                <a:gd name="T3" fmla="*/ 24 h 51"/>
                <a:gd name="T4" fmla="*/ 31 w 31"/>
                <a:gd name="T5" fmla="*/ 17 h 51"/>
                <a:gd name="T6" fmla="*/ 27 w 31"/>
                <a:gd name="T7" fmla="*/ 11 h 51"/>
                <a:gd name="T8" fmla="*/ 23 w 31"/>
                <a:gd name="T9" fmla="*/ 7 h 51"/>
                <a:gd name="T10" fmla="*/ 23 w 31"/>
                <a:gd name="T11" fmla="*/ 11 h 51"/>
                <a:gd name="T12" fmla="*/ 23 w 31"/>
                <a:gd name="T13" fmla="*/ 17 h 51"/>
                <a:gd name="T14" fmla="*/ 23 w 31"/>
                <a:gd name="T15" fmla="*/ 17 h 51"/>
                <a:gd name="T16" fmla="*/ 22 w 31"/>
                <a:gd name="T17" fmla="*/ 17 h 51"/>
                <a:gd name="T18" fmla="*/ 22 w 31"/>
                <a:gd name="T19" fmla="*/ 18 h 51"/>
                <a:gd name="T20" fmla="*/ 22 w 31"/>
                <a:gd name="T21" fmla="*/ 18 h 51"/>
                <a:gd name="T22" fmla="*/ 22 w 31"/>
                <a:gd name="T23" fmla="*/ 18 h 51"/>
                <a:gd name="T24" fmla="*/ 21 w 31"/>
                <a:gd name="T25" fmla="*/ 18 h 51"/>
                <a:gd name="T26" fmla="*/ 21 w 31"/>
                <a:gd name="T27" fmla="*/ 18 h 51"/>
                <a:gd name="T28" fmla="*/ 20 w 31"/>
                <a:gd name="T29" fmla="*/ 18 h 51"/>
                <a:gd name="T30" fmla="*/ 20 w 31"/>
                <a:gd name="T31" fmla="*/ 18 h 51"/>
                <a:gd name="T32" fmla="*/ 19 w 31"/>
                <a:gd name="T33" fmla="*/ 18 h 51"/>
                <a:gd name="T34" fmla="*/ 17 w 31"/>
                <a:gd name="T35" fmla="*/ 16 h 51"/>
                <a:gd name="T36" fmla="*/ 13 w 31"/>
                <a:gd name="T37" fmla="*/ 11 h 51"/>
                <a:gd name="T38" fmla="*/ 12 w 31"/>
                <a:gd name="T39" fmla="*/ 8 h 51"/>
                <a:gd name="T40" fmla="*/ 12 w 31"/>
                <a:gd name="T41" fmla="*/ 5 h 51"/>
                <a:gd name="T42" fmla="*/ 11 w 31"/>
                <a:gd name="T43" fmla="*/ 1 h 51"/>
                <a:gd name="T44" fmla="*/ 1 w 31"/>
                <a:gd name="T45" fmla="*/ 4 h 51"/>
                <a:gd name="T46" fmla="*/ 0 w 31"/>
                <a:gd name="T47" fmla="*/ 0 h 51"/>
                <a:gd name="T48" fmla="*/ 4 w 31"/>
                <a:gd name="T49" fmla="*/ 46 h 51"/>
                <a:gd name="T50" fmla="*/ 12 w 31"/>
                <a:gd name="T51" fmla="*/ 46 h 51"/>
                <a:gd name="T52" fmla="*/ 10 w 31"/>
                <a:gd name="T53" fmla="*/ 21 h 51"/>
                <a:gd name="T54" fmla="*/ 13 w 31"/>
                <a:gd name="T55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51">
                  <a:moveTo>
                    <a:pt x="13" y="24"/>
                  </a:moveTo>
                  <a:cubicBezTo>
                    <a:pt x="18" y="27"/>
                    <a:pt x="23" y="27"/>
                    <a:pt x="27" y="24"/>
                  </a:cubicBezTo>
                  <a:cubicBezTo>
                    <a:pt x="29" y="22"/>
                    <a:pt x="30" y="20"/>
                    <a:pt x="31" y="17"/>
                  </a:cubicBezTo>
                  <a:cubicBezTo>
                    <a:pt x="29" y="15"/>
                    <a:pt x="28" y="13"/>
                    <a:pt x="27" y="11"/>
                  </a:cubicBezTo>
                  <a:cubicBezTo>
                    <a:pt x="25" y="9"/>
                    <a:pt x="24" y="8"/>
                    <a:pt x="23" y="7"/>
                  </a:cubicBezTo>
                  <a:cubicBezTo>
                    <a:pt x="23" y="8"/>
                    <a:pt x="23" y="9"/>
                    <a:pt x="23" y="11"/>
                  </a:cubicBezTo>
                  <a:cubicBezTo>
                    <a:pt x="23" y="13"/>
                    <a:pt x="23" y="15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7" y="17"/>
                    <a:pt x="17" y="16"/>
                  </a:cubicBezTo>
                  <a:cubicBezTo>
                    <a:pt x="15" y="15"/>
                    <a:pt x="14" y="13"/>
                    <a:pt x="13" y="11"/>
                  </a:cubicBezTo>
                  <a:cubicBezTo>
                    <a:pt x="13" y="11"/>
                    <a:pt x="13" y="9"/>
                    <a:pt x="12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1" y="4"/>
                    <a:pt x="11" y="2"/>
                    <a:pt x="11" y="1"/>
                  </a:cubicBezTo>
                  <a:cubicBezTo>
                    <a:pt x="5" y="0"/>
                    <a:pt x="1" y="4"/>
                    <a:pt x="1" y="4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2" y="15"/>
                    <a:pt x="3" y="31"/>
                    <a:pt x="4" y="46"/>
                  </a:cubicBezTo>
                  <a:cubicBezTo>
                    <a:pt x="4" y="51"/>
                    <a:pt x="12" y="51"/>
                    <a:pt x="12" y="46"/>
                  </a:cubicBezTo>
                  <a:cubicBezTo>
                    <a:pt x="12" y="38"/>
                    <a:pt x="11" y="29"/>
                    <a:pt x="10" y="21"/>
                  </a:cubicBezTo>
                  <a:cubicBezTo>
                    <a:pt x="11" y="22"/>
                    <a:pt x="12" y="23"/>
                    <a:pt x="13" y="24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49" name="Freeform 216">
              <a:extLst>
                <a:ext uri="{FF2B5EF4-FFF2-40B4-BE49-F238E27FC236}">
                  <a16:creationId xmlns:a16="http://schemas.microsoft.com/office/drawing/2014/main" id="{9140672C-A318-7B85-06B1-C4B6AA175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2023"/>
              <a:ext cx="44" cy="96"/>
            </a:xfrm>
            <a:custGeom>
              <a:avLst/>
              <a:gdLst>
                <a:gd name="T0" fmla="*/ 8 w 30"/>
                <a:gd name="T1" fmla="*/ 62 h 66"/>
                <a:gd name="T2" fmla="*/ 10 w 30"/>
                <a:gd name="T3" fmla="*/ 27 h 66"/>
                <a:gd name="T4" fmla="*/ 10 w 30"/>
                <a:gd name="T5" fmla="*/ 20 h 66"/>
                <a:gd name="T6" fmla="*/ 12 w 30"/>
                <a:gd name="T7" fmla="*/ 24 h 66"/>
                <a:gd name="T8" fmla="*/ 26 w 30"/>
                <a:gd name="T9" fmla="*/ 25 h 66"/>
                <a:gd name="T10" fmla="*/ 30 w 30"/>
                <a:gd name="T11" fmla="*/ 10 h 66"/>
                <a:gd name="T12" fmla="*/ 30 w 30"/>
                <a:gd name="T13" fmla="*/ 8 h 66"/>
                <a:gd name="T14" fmla="*/ 22 w 30"/>
                <a:gd name="T15" fmla="*/ 1 h 66"/>
                <a:gd name="T16" fmla="*/ 22 w 30"/>
                <a:gd name="T17" fmla="*/ 9 h 66"/>
                <a:gd name="T18" fmla="*/ 22 w 30"/>
                <a:gd name="T19" fmla="*/ 17 h 66"/>
                <a:gd name="T20" fmla="*/ 21 w 30"/>
                <a:gd name="T21" fmla="*/ 19 h 66"/>
                <a:gd name="T22" fmla="*/ 20 w 30"/>
                <a:gd name="T23" fmla="*/ 20 h 66"/>
                <a:gd name="T24" fmla="*/ 17 w 30"/>
                <a:gd name="T25" fmla="*/ 16 h 66"/>
                <a:gd name="T26" fmla="*/ 14 w 30"/>
                <a:gd name="T27" fmla="*/ 10 h 66"/>
                <a:gd name="T28" fmla="*/ 13 w 30"/>
                <a:gd name="T29" fmla="*/ 0 h 66"/>
                <a:gd name="T30" fmla="*/ 2 w 30"/>
                <a:gd name="T31" fmla="*/ 9 h 66"/>
                <a:gd name="T32" fmla="*/ 0 w 30"/>
                <a:gd name="T33" fmla="*/ 7 h 66"/>
                <a:gd name="T34" fmla="*/ 2 w 30"/>
                <a:gd name="T35" fmla="*/ 28 h 66"/>
                <a:gd name="T36" fmla="*/ 0 w 30"/>
                <a:gd name="T37" fmla="*/ 62 h 66"/>
                <a:gd name="T38" fmla="*/ 4 w 30"/>
                <a:gd name="T39" fmla="*/ 66 h 66"/>
                <a:gd name="T40" fmla="*/ 8 w 30"/>
                <a:gd name="T41" fmla="*/ 6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66">
                  <a:moveTo>
                    <a:pt x="8" y="62"/>
                  </a:moveTo>
                  <a:cubicBezTo>
                    <a:pt x="9" y="50"/>
                    <a:pt x="10" y="38"/>
                    <a:pt x="10" y="27"/>
                  </a:cubicBezTo>
                  <a:cubicBezTo>
                    <a:pt x="10" y="24"/>
                    <a:pt x="10" y="22"/>
                    <a:pt x="10" y="20"/>
                  </a:cubicBezTo>
                  <a:cubicBezTo>
                    <a:pt x="10" y="22"/>
                    <a:pt x="11" y="23"/>
                    <a:pt x="12" y="24"/>
                  </a:cubicBezTo>
                  <a:cubicBezTo>
                    <a:pt x="16" y="28"/>
                    <a:pt x="22" y="29"/>
                    <a:pt x="26" y="25"/>
                  </a:cubicBezTo>
                  <a:cubicBezTo>
                    <a:pt x="30" y="21"/>
                    <a:pt x="30" y="15"/>
                    <a:pt x="30" y="10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5"/>
                    <a:pt x="26" y="2"/>
                    <a:pt x="22" y="1"/>
                  </a:cubicBezTo>
                  <a:cubicBezTo>
                    <a:pt x="22" y="3"/>
                    <a:pt x="23" y="6"/>
                    <a:pt x="22" y="9"/>
                  </a:cubicBezTo>
                  <a:cubicBezTo>
                    <a:pt x="22" y="11"/>
                    <a:pt x="22" y="14"/>
                    <a:pt x="22" y="17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20"/>
                    <a:pt x="17" y="18"/>
                    <a:pt x="17" y="16"/>
                  </a:cubicBezTo>
                  <a:cubicBezTo>
                    <a:pt x="16" y="14"/>
                    <a:pt x="15" y="12"/>
                    <a:pt x="14" y="10"/>
                  </a:cubicBezTo>
                  <a:cubicBezTo>
                    <a:pt x="14" y="7"/>
                    <a:pt x="13" y="4"/>
                    <a:pt x="13" y="0"/>
                  </a:cubicBezTo>
                  <a:cubicBezTo>
                    <a:pt x="5" y="2"/>
                    <a:pt x="2" y="9"/>
                    <a:pt x="2" y="9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2" y="14"/>
                    <a:pt x="2" y="21"/>
                    <a:pt x="2" y="28"/>
                  </a:cubicBezTo>
                  <a:cubicBezTo>
                    <a:pt x="2" y="39"/>
                    <a:pt x="1" y="51"/>
                    <a:pt x="0" y="62"/>
                  </a:cubicBezTo>
                  <a:cubicBezTo>
                    <a:pt x="0" y="64"/>
                    <a:pt x="2" y="66"/>
                    <a:pt x="4" y="66"/>
                  </a:cubicBezTo>
                  <a:cubicBezTo>
                    <a:pt x="7" y="66"/>
                    <a:pt x="8" y="64"/>
                    <a:pt x="8" y="62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0" name="Freeform 217">
              <a:extLst>
                <a:ext uri="{FF2B5EF4-FFF2-40B4-BE49-F238E27FC236}">
                  <a16:creationId xmlns:a16="http://schemas.microsoft.com/office/drawing/2014/main" id="{A9B63B7C-F3A0-7FA7-407F-14BCC708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035"/>
              <a:ext cx="36" cy="48"/>
            </a:xfrm>
            <a:custGeom>
              <a:avLst/>
              <a:gdLst>
                <a:gd name="T0" fmla="*/ 16 w 25"/>
                <a:gd name="T1" fmla="*/ 1 h 33"/>
                <a:gd name="T2" fmla="*/ 17 w 25"/>
                <a:gd name="T3" fmla="*/ 12 h 33"/>
                <a:gd name="T4" fmla="*/ 16 w 25"/>
                <a:gd name="T5" fmla="*/ 19 h 33"/>
                <a:gd name="T6" fmla="*/ 15 w 25"/>
                <a:gd name="T7" fmla="*/ 21 h 33"/>
                <a:gd name="T8" fmla="*/ 14 w 25"/>
                <a:gd name="T9" fmla="*/ 24 h 33"/>
                <a:gd name="T10" fmla="*/ 14 w 25"/>
                <a:gd name="T11" fmla="*/ 24 h 33"/>
                <a:gd name="T12" fmla="*/ 13 w 25"/>
                <a:gd name="T13" fmla="*/ 24 h 33"/>
                <a:gd name="T14" fmla="*/ 12 w 25"/>
                <a:gd name="T15" fmla="*/ 22 h 33"/>
                <a:gd name="T16" fmla="*/ 9 w 25"/>
                <a:gd name="T17" fmla="*/ 16 h 33"/>
                <a:gd name="T18" fmla="*/ 9 w 25"/>
                <a:gd name="T19" fmla="*/ 4 h 33"/>
                <a:gd name="T20" fmla="*/ 5 w 25"/>
                <a:gd name="T21" fmla="*/ 6 h 33"/>
                <a:gd name="T22" fmla="*/ 0 w 25"/>
                <a:gd name="T23" fmla="*/ 12 h 33"/>
                <a:gd name="T24" fmla="*/ 1 w 25"/>
                <a:gd name="T25" fmla="*/ 16 h 33"/>
                <a:gd name="T26" fmla="*/ 8 w 25"/>
                <a:gd name="T27" fmla="*/ 29 h 33"/>
                <a:gd name="T28" fmla="*/ 21 w 25"/>
                <a:gd name="T29" fmla="*/ 27 h 33"/>
                <a:gd name="T30" fmla="*/ 25 w 25"/>
                <a:gd name="T31" fmla="*/ 12 h 33"/>
                <a:gd name="T32" fmla="*/ 24 w 25"/>
                <a:gd name="T33" fmla="*/ 1 h 33"/>
                <a:gd name="T34" fmla="*/ 16 w 25"/>
                <a:gd name="T3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33">
                  <a:moveTo>
                    <a:pt x="16" y="1"/>
                  </a:moveTo>
                  <a:cubicBezTo>
                    <a:pt x="17" y="4"/>
                    <a:pt x="17" y="8"/>
                    <a:pt x="17" y="12"/>
                  </a:cubicBezTo>
                  <a:cubicBezTo>
                    <a:pt x="17" y="14"/>
                    <a:pt x="17" y="17"/>
                    <a:pt x="16" y="19"/>
                  </a:cubicBezTo>
                  <a:cubicBezTo>
                    <a:pt x="16" y="20"/>
                    <a:pt x="16" y="21"/>
                    <a:pt x="15" y="21"/>
                  </a:cubicBezTo>
                  <a:cubicBezTo>
                    <a:pt x="15" y="22"/>
                    <a:pt x="15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1" y="21"/>
                    <a:pt x="10" y="18"/>
                    <a:pt x="9" y="16"/>
                  </a:cubicBezTo>
                  <a:cubicBezTo>
                    <a:pt x="8" y="12"/>
                    <a:pt x="8" y="8"/>
                    <a:pt x="9" y="4"/>
                  </a:cubicBezTo>
                  <a:cubicBezTo>
                    <a:pt x="8" y="4"/>
                    <a:pt x="7" y="5"/>
                    <a:pt x="5" y="6"/>
                  </a:cubicBezTo>
                  <a:cubicBezTo>
                    <a:pt x="3" y="7"/>
                    <a:pt x="2" y="10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2" y="20"/>
                    <a:pt x="4" y="26"/>
                    <a:pt x="8" y="29"/>
                  </a:cubicBezTo>
                  <a:cubicBezTo>
                    <a:pt x="12" y="33"/>
                    <a:pt x="18" y="32"/>
                    <a:pt x="21" y="27"/>
                  </a:cubicBezTo>
                  <a:cubicBezTo>
                    <a:pt x="24" y="23"/>
                    <a:pt x="25" y="17"/>
                    <a:pt x="25" y="12"/>
                  </a:cubicBezTo>
                  <a:cubicBezTo>
                    <a:pt x="25" y="8"/>
                    <a:pt x="25" y="5"/>
                    <a:pt x="24" y="1"/>
                  </a:cubicBezTo>
                  <a:cubicBezTo>
                    <a:pt x="22" y="0"/>
                    <a:pt x="19" y="0"/>
                    <a:pt x="16" y="1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1" name="Freeform 218">
              <a:extLst>
                <a:ext uri="{FF2B5EF4-FFF2-40B4-BE49-F238E27FC236}">
                  <a16:creationId xmlns:a16="http://schemas.microsoft.com/office/drawing/2014/main" id="{818D956F-09D9-B221-2CCD-9612DF8BF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030"/>
              <a:ext cx="18" cy="93"/>
            </a:xfrm>
            <a:custGeom>
              <a:avLst/>
              <a:gdLst>
                <a:gd name="T0" fmla="*/ 5 w 13"/>
                <a:gd name="T1" fmla="*/ 63 h 64"/>
                <a:gd name="T2" fmla="*/ 10 w 13"/>
                <a:gd name="T3" fmla="*/ 60 h 64"/>
                <a:gd name="T4" fmla="*/ 7 w 13"/>
                <a:gd name="T5" fmla="*/ 0 h 64"/>
                <a:gd name="T6" fmla="*/ 3 w 13"/>
                <a:gd name="T7" fmla="*/ 10 h 64"/>
                <a:gd name="T8" fmla="*/ 0 w 13"/>
                <a:gd name="T9" fmla="*/ 7 h 64"/>
                <a:gd name="T10" fmla="*/ 2 w 13"/>
                <a:gd name="T11" fmla="*/ 58 h 64"/>
                <a:gd name="T12" fmla="*/ 5 w 13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4">
                  <a:moveTo>
                    <a:pt x="5" y="63"/>
                  </a:moveTo>
                  <a:cubicBezTo>
                    <a:pt x="7" y="64"/>
                    <a:pt x="10" y="62"/>
                    <a:pt x="10" y="60"/>
                  </a:cubicBezTo>
                  <a:cubicBezTo>
                    <a:pt x="13" y="40"/>
                    <a:pt x="12" y="19"/>
                    <a:pt x="7" y="0"/>
                  </a:cubicBezTo>
                  <a:cubicBezTo>
                    <a:pt x="3" y="5"/>
                    <a:pt x="3" y="10"/>
                    <a:pt x="3" y="10"/>
                  </a:cubicBezTo>
                  <a:cubicBezTo>
                    <a:pt x="3" y="10"/>
                    <a:pt x="2" y="9"/>
                    <a:pt x="0" y="7"/>
                  </a:cubicBezTo>
                  <a:cubicBezTo>
                    <a:pt x="4" y="24"/>
                    <a:pt x="5" y="41"/>
                    <a:pt x="2" y="58"/>
                  </a:cubicBezTo>
                  <a:cubicBezTo>
                    <a:pt x="2" y="60"/>
                    <a:pt x="3" y="62"/>
                    <a:pt x="5" y="63"/>
                  </a:cubicBezTo>
                  <a:close/>
                </a:path>
              </a:pathLst>
            </a:custGeom>
            <a:solidFill>
              <a:srgbClr val="F0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2" name="Oval 219">
              <a:extLst>
                <a:ext uri="{FF2B5EF4-FFF2-40B4-BE49-F238E27FC236}">
                  <a16:creationId xmlns:a16="http://schemas.microsoft.com/office/drawing/2014/main" id="{DE4582B5-C831-3357-B6C0-5976C643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090"/>
              <a:ext cx="212" cy="212"/>
            </a:xfrm>
            <a:prstGeom prst="ellipse">
              <a:avLst/>
            </a:pr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3" name="Oval 220">
              <a:extLst>
                <a:ext uri="{FF2B5EF4-FFF2-40B4-BE49-F238E27FC236}">
                  <a16:creationId xmlns:a16="http://schemas.microsoft.com/office/drawing/2014/main" id="{09D32277-365A-B02E-6499-F665020BE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2110"/>
              <a:ext cx="173" cy="174"/>
            </a:xfrm>
            <a:prstGeom prst="ellipse">
              <a:avLst/>
            </a:prstGeom>
            <a:solidFill>
              <a:srgbClr val="F8A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509" name="Picture 221">
              <a:extLst>
                <a:ext uri="{FF2B5EF4-FFF2-40B4-BE49-F238E27FC236}">
                  <a16:creationId xmlns:a16="http://schemas.microsoft.com/office/drawing/2014/main" id="{BE84CDC0-C835-527B-B24D-FA11FB098D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9" y="2252"/>
              <a:ext cx="70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0" name="Picture 222">
              <a:extLst>
                <a:ext uri="{FF2B5EF4-FFF2-40B4-BE49-F238E27FC236}">
                  <a16:creationId xmlns:a16="http://schemas.microsoft.com/office/drawing/2014/main" id="{37D54D8C-F3C6-0625-70B3-99CB49094F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6" y="2106"/>
              <a:ext cx="1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1" name="Picture 223">
              <a:extLst>
                <a:ext uri="{FF2B5EF4-FFF2-40B4-BE49-F238E27FC236}">
                  <a16:creationId xmlns:a16="http://schemas.microsoft.com/office/drawing/2014/main" id="{4BAD9988-2124-B483-CCDC-10A523B1B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" y="2120"/>
              <a:ext cx="161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2" name="Picture 224">
              <a:extLst>
                <a:ext uri="{FF2B5EF4-FFF2-40B4-BE49-F238E27FC236}">
                  <a16:creationId xmlns:a16="http://schemas.microsoft.com/office/drawing/2014/main" id="{8D0BFE0C-1BFC-9444-D0C3-42B1794E67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3" y="2091"/>
              <a:ext cx="16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3" name="Picture 225">
              <a:extLst>
                <a:ext uri="{FF2B5EF4-FFF2-40B4-BE49-F238E27FC236}">
                  <a16:creationId xmlns:a16="http://schemas.microsoft.com/office/drawing/2014/main" id="{05C6F011-7858-3EC8-005C-18118F06AC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1" y="2109"/>
              <a:ext cx="1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54" name="Freeform 226">
              <a:extLst>
                <a:ext uri="{FF2B5EF4-FFF2-40B4-BE49-F238E27FC236}">
                  <a16:creationId xmlns:a16="http://schemas.microsoft.com/office/drawing/2014/main" id="{47962C79-EE99-E2DF-EBAA-9B95519E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41"/>
              <a:ext cx="62" cy="109"/>
            </a:xfrm>
            <a:custGeom>
              <a:avLst/>
              <a:gdLst>
                <a:gd name="T0" fmla="*/ 28 w 43"/>
                <a:gd name="T1" fmla="*/ 64 h 75"/>
                <a:gd name="T2" fmla="*/ 28 w 43"/>
                <a:gd name="T3" fmla="*/ 75 h 75"/>
                <a:gd name="T4" fmla="*/ 15 w 43"/>
                <a:gd name="T5" fmla="*/ 75 h 75"/>
                <a:gd name="T6" fmla="*/ 15 w 43"/>
                <a:gd name="T7" fmla="*/ 64 h 75"/>
                <a:gd name="T8" fmla="*/ 0 w 43"/>
                <a:gd name="T9" fmla="*/ 52 h 75"/>
                <a:gd name="T10" fmla="*/ 10 w 43"/>
                <a:gd name="T11" fmla="*/ 44 h 75"/>
                <a:gd name="T12" fmla="*/ 22 w 43"/>
                <a:gd name="T13" fmla="*/ 51 h 75"/>
                <a:gd name="T14" fmla="*/ 28 w 43"/>
                <a:gd name="T15" fmla="*/ 48 h 75"/>
                <a:gd name="T16" fmla="*/ 27 w 43"/>
                <a:gd name="T17" fmla="*/ 46 h 75"/>
                <a:gd name="T18" fmla="*/ 22 w 43"/>
                <a:gd name="T19" fmla="*/ 44 h 75"/>
                <a:gd name="T20" fmla="*/ 16 w 43"/>
                <a:gd name="T21" fmla="*/ 42 h 75"/>
                <a:gd name="T22" fmla="*/ 6 w 43"/>
                <a:gd name="T23" fmla="*/ 35 h 75"/>
                <a:gd name="T24" fmla="*/ 3 w 43"/>
                <a:gd name="T25" fmla="*/ 26 h 75"/>
                <a:gd name="T26" fmla="*/ 6 w 43"/>
                <a:gd name="T27" fmla="*/ 16 h 75"/>
                <a:gd name="T28" fmla="*/ 15 w 43"/>
                <a:gd name="T29" fmla="*/ 11 h 75"/>
                <a:gd name="T30" fmla="*/ 15 w 43"/>
                <a:gd name="T31" fmla="*/ 0 h 75"/>
                <a:gd name="T32" fmla="*/ 28 w 43"/>
                <a:gd name="T33" fmla="*/ 0 h 75"/>
                <a:gd name="T34" fmla="*/ 28 w 43"/>
                <a:gd name="T35" fmla="*/ 10 h 75"/>
                <a:gd name="T36" fmla="*/ 41 w 43"/>
                <a:gd name="T37" fmla="*/ 21 h 75"/>
                <a:gd name="T38" fmla="*/ 31 w 43"/>
                <a:gd name="T39" fmla="*/ 29 h 75"/>
                <a:gd name="T40" fmla="*/ 22 w 43"/>
                <a:gd name="T41" fmla="*/ 23 h 75"/>
                <a:gd name="T42" fmla="*/ 18 w 43"/>
                <a:gd name="T43" fmla="*/ 26 h 75"/>
                <a:gd name="T44" fmla="*/ 22 w 43"/>
                <a:gd name="T45" fmla="*/ 30 h 75"/>
                <a:gd name="T46" fmla="*/ 29 w 43"/>
                <a:gd name="T47" fmla="*/ 32 h 75"/>
                <a:gd name="T48" fmla="*/ 43 w 43"/>
                <a:gd name="T49" fmla="*/ 48 h 75"/>
                <a:gd name="T50" fmla="*/ 39 w 43"/>
                <a:gd name="T51" fmla="*/ 58 h 75"/>
                <a:gd name="T52" fmla="*/ 28 w 43"/>
                <a:gd name="T53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75">
                  <a:moveTo>
                    <a:pt x="28" y="64"/>
                  </a:moveTo>
                  <a:cubicBezTo>
                    <a:pt x="28" y="75"/>
                    <a:pt x="28" y="75"/>
                    <a:pt x="28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8" y="62"/>
                    <a:pt x="3" y="58"/>
                    <a:pt x="0" y="5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3" y="49"/>
                    <a:pt x="17" y="51"/>
                    <a:pt x="22" y="51"/>
                  </a:cubicBezTo>
                  <a:cubicBezTo>
                    <a:pt x="26" y="51"/>
                    <a:pt x="28" y="50"/>
                    <a:pt x="28" y="48"/>
                  </a:cubicBezTo>
                  <a:cubicBezTo>
                    <a:pt x="28" y="47"/>
                    <a:pt x="27" y="46"/>
                    <a:pt x="27" y="46"/>
                  </a:cubicBezTo>
                  <a:cubicBezTo>
                    <a:pt x="26" y="45"/>
                    <a:pt x="24" y="45"/>
                    <a:pt x="22" y="44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2" y="40"/>
                    <a:pt x="9" y="38"/>
                    <a:pt x="6" y="35"/>
                  </a:cubicBezTo>
                  <a:cubicBezTo>
                    <a:pt x="4" y="33"/>
                    <a:pt x="3" y="29"/>
                    <a:pt x="3" y="26"/>
                  </a:cubicBezTo>
                  <a:cubicBezTo>
                    <a:pt x="3" y="22"/>
                    <a:pt x="4" y="19"/>
                    <a:pt x="6" y="16"/>
                  </a:cubicBezTo>
                  <a:cubicBezTo>
                    <a:pt x="8" y="14"/>
                    <a:pt x="11" y="12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4" y="12"/>
                    <a:pt x="38" y="15"/>
                    <a:pt x="41" y="21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8" y="25"/>
                    <a:pt x="25" y="23"/>
                    <a:pt x="22" y="23"/>
                  </a:cubicBezTo>
                  <a:cubicBezTo>
                    <a:pt x="19" y="23"/>
                    <a:pt x="18" y="24"/>
                    <a:pt x="18" y="26"/>
                  </a:cubicBezTo>
                  <a:cubicBezTo>
                    <a:pt x="18" y="27"/>
                    <a:pt x="19" y="28"/>
                    <a:pt x="22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8" y="35"/>
                    <a:pt x="43" y="40"/>
                    <a:pt x="43" y="48"/>
                  </a:cubicBezTo>
                  <a:cubicBezTo>
                    <a:pt x="43" y="52"/>
                    <a:pt x="41" y="55"/>
                    <a:pt x="39" y="58"/>
                  </a:cubicBezTo>
                  <a:cubicBezTo>
                    <a:pt x="36" y="61"/>
                    <a:pt x="32" y="63"/>
                    <a:pt x="28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5" name="Oval 227">
              <a:extLst>
                <a:ext uri="{FF2B5EF4-FFF2-40B4-BE49-F238E27FC236}">
                  <a16:creationId xmlns:a16="http://schemas.microsoft.com/office/drawing/2014/main" id="{0E475690-1E93-F23E-AC62-B9D4D3428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" y="1892"/>
              <a:ext cx="133" cy="132"/>
            </a:xfrm>
            <a:prstGeom prst="ellipse">
              <a:avLst/>
            </a:prstGeom>
            <a:solidFill>
              <a:srgbClr val="FDC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6" name="Oval 228">
              <a:extLst>
                <a:ext uri="{FF2B5EF4-FFF2-40B4-BE49-F238E27FC236}">
                  <a16:creationId xmlns:a16="http://schemas.microsoft.com/office/drawing/2014/main" id="{26F62D1A-27FE-6D65-298F-DC759845F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" y="1904"/>
              <a:ext cx="108" cy="109"/>
            </a:xfrm>
            <a:prstGeom prst="ellipse">
              <a:avLst/>
            </a:prstGeom>
            <a:solidFill>
              <a:srgbClr val="F8A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12517" name="Picture 229">
              <a:extLst>
                <a:ext uri="{FF2B5EF4-FFF2-40B4-BE49-F238E27FC236}">
                  <a16:creationId xmlns:a16="http://schemas.microsoft.com/office/drawing/2014/main" id="{C3EA9EF5-F20A-E3ED-A437-41C9E0E611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" y="1902"/>
              <a:ext cx="122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8" name="Picture 230">
              <a:extLst>
                <a:ext uri="{FF2B5EF4-FFF2-40B4-BE49-F238E27FC236}">
                  <a16:creationId xmlns:a16="http://schemas.microsoft.com/office/drawing/2014/main" id="{D5720B67-6086-A1E5-1AE4-B21B11E86F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" y="1909"/>
              <a:ext cx="105" cy="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9" name="Picture 231">
              <a:extLst>
                <a:ext uri="{FF2B5EF4-FFF2-40B4-BE49-F238E27FC236}">
                  <a16:creationId xmlns:a16="http://schemas.microsoft.com/office/drawing/2014/main" id="{82B04E03-E3AC-9EC9-07A4-57645FB5D0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1" y="1892"/>
              <a:ext cx="105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20" name="Picture 232">
              <a:extLst>
                <a:ext uri="{FF2B5EF4-FFF2-40B4-BE49-F238E27FC236}">
                  <a16:creationId xmlns:a16="http://schemas.microsoft.com/office/drawing/2014/main" id="{8BE35FB1-9D85-825A-7AC7-BE02EC313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0" y="1902"/>
              <a:ext cx="8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57" name="Freeform 233">
              <a:extLst>
                <a:ext uri="{FF2B5EF4-FFF2-40B4-BE49-F238E27FC236}">
                  <a16:creationId xmlns:a16="http://schemas.microsoft.com/office/drawing/2014/main" id="{F59E0690-41C3-E934-E30B-B54185E1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924"/>
              <a:ext cx="39" cy="68"/>
            </a:xfrm>
            <a:custGeom>
              <a:avLst/>
              <a:gdLst>
                <a:gd name="T0" fmla="*/ 17 w 27"/>
                <a:gd name="T1" fmla="*/ 40 h 47"/>
                <a:gd name="T2" fmla="*/ 17 w 27"/>
                <a:gd name="T3" fmla="*/ 47 h 47"/>
                <a:gd name="T4" fmla="*/ 9 w 27"/>
                <a:gd name="T5" fmla="*/ 47 h 47"/>
                <a:gd name="T6" fmla="*/ 9 w 27"/>
                <a:gd name="T7" fmla="*/ 39 h 47"/>
                <a:gd name="T8" fmla="*/ 0 w 27"/>
                <a:gd name="T9" fmla="*/ 32 h 47"/>
                <a:gd name="T10" fmla="*/ 6 w 27"/>
                <a:gd name="T11" fmla="*/ 27 h 47"/>
                <a:gd name="T12" fmla="*/ 14 w 27"/>
                <a:gd name="T13" fmla="*/ 32 h 47"/>
                <a:gd name="T14" fmla="*/ 17 w 27"/>
                <a:gd name="T15" fmla="*/ 30 h 47"/>
                <a:gd name="T16" fmla="*/ 17 w 27"/>
                <a:gd name="T17" fmla="*/ 28 h 47"/>
                <a:gd name="T18" fmla="*/ 14 w 27"/>
                <a:gd name="T19" fmla="*/ 27 h 47"/>
                <a:gd name="T20" fmla="*/ 10 w 27"/>
                <a:gd name="T21" fmla="*/ 26 h 47"/>
                <a:gd name="T22" fmla="*/ 4 w 27"/>
                <a:gd name="T23" fmla="*/ 22 h 47"/>
                <a:gd name="T24" fmla="*/ 2 w 27"/>
                <a:gd name="T25" fmla="*/ 16 h 47"/>
                <a:gd name="T26" fmla="*/ 4 w 27"/>
                <a:gd name="T27" fmla="*/ 10 h 47"/>
                <a:gd name="T28" fmla="*/ 9 w 27"/>
                <a:gd name="T29" fmla="*/ 6 h 47"/>
                <a:gd name="T30" fmla="*/ 9 w 27"/>
                <a:gd name="T31" fmla="*/ 0 h 47"/>
                <a:gd name="T32" fmla="*/ 17 w 27"/>
                <a:gd name="T33" fmla="*/ 0 h 47"/>
                <a:gd name="T34" fmla="*/ 17 w 27"/>
                <a:gd name="T35" fmla="*/ 6 h 47"/>
                <a:gd name="T36" fmla="*/ 25 w 27"/>
                <a:gd name="T37" fmla="*/ 13 h 47"/>
                <a:gd name="T38" fmla="*/ 19 w 27"/>
                <a:gd name="T39" fmla="*/ 18 h 47"/>
                <a:gd name="T40" fmla="*/ 14 w 27"/>
                <a:gd name="T41" fmla="*/ 14 h 47"/>
                <a:gd name="T42" fmla="*/ 11 w 27"/>
                <a:gd name="T43" fmla="*/ 16 h 47"/>
                <a:gd name="T44" fmla="*/ 14 w 27"/>
                <a:gd name="T45" fmla="*/ 18 h 47"/>
                <a:gd name="T46" fmla="*/ 18 w 27"/>
                <a:gd name="T47" fmla="*/ 19 h 47"/>
                <a:gd name="T48" fmla="*/ 27 w 27"/>
                <a:gd name="T49" fmla="*/ 29 h 47"/>
                <a:gd name="T50" fmla="*/ 24 w 27"/>
                <a:gd name="T51" fmla="*/ 36 h 47"/>
                <a:gd name="T52" fmla="*/ 17 w 27"/>
                <a:gd name="T53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47">
                  <a:moveTo>
                    <a:pt x="17" y="40"/>
                  </a:moveTo>
                  <a:cubicBezTo>
                    <a:pt x="17" y="47"/>
                    <a:pt x="17" y="47"/>
                    <a:pt x="17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5" y="38"/>
                    <a:pt x="2" y="36"/>
                    <a:pt x="0" y="32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30"/>
                    <a:pt x="11" y="32"/>
                    <a:pt x="14" y="32"/>
                  </a:cubicBezTo>
                  <a:cubicBezTo>
                    <a:pt x="16" y="32"/>
                    <a:pt x="17" y="31"/>
                    <a:pt x="17" y="30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6" y="28"/>
                    <a:pt x="15" y="28"/>
                    <a:pt x="14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7" y="25"/>
                    <a:pt x="5" y="24"/>
                    <a:pt x="4" y="22"/>
                  </a:cubicBezTo>
                  <a:cubicBezTo>
                    <a:pt x="2" y="20"/>
                    <a:pt x="2" y="18"/>
                    <a:pt x="2" y="16"/>
                  </a:cubicBezTo>
                  <a:cubicBezTo>
                    <a:pt x="2" y="13"/>
                    <a:pt x="2" y="11"/>
                    <a:pt x="4" y="10"/>
                  </a:cubicBezTo>
                  <a:cubicBezTo>
                    <a:pt x="5" y="8"/>
                    <a:pt x="7" y="7"/>
                    <a:pt x="9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7"/>
                    <a:pt x="24" y="9"/>
                    <a:pt x="25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5"/>
                    <a:pt x="16" y="14"/>
                    <a:pt x="14" y="14"/>
                  </a:cubicBezTo>
                  <a:cubicBezTo>
                    <a:pt x="12" y="14"/>
                    <a:pt x="11" y="15"/>
                    <a:pt x="11" y="16"/>
                  </a:cubicBezTo>
                  <a:cubicBezTo>
                    <a:pt x="11" y="17"/>
                    <a:pt x="12" y="17"/>
                    <a:pt x="14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21"/>
                    <a:pt x="27" y="25"/>
                    <a:pt x="27" y="29"/>
                  </a:cubicBezTo>
                  <a:cubicBezTo>
                    <a:pt x="27" y="32"/>
                    <a:pt x="26" y="34"/>
                    <a:pt x="24" y="36"/>
                  </a:cubicBezTo>
                  <a:cubicBezTo>
                    <a:pt x="22" y="38"/>
                    <a:pt x="20" y="39"/>
                    <a:pt x="17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8" name="Freeform 234">
              <a:extLst>
                <a:ext uri="{FF2B5EF4-FFF2-40B4-BE49-F238E27FC236}">
                  <a16:creationId xmlns:a16="http://schemas.microsoft.com/office/drawing/2014/main" id="{78B12E33-E7D9-9ECC-A0B0-9B4E6116A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3182"/>
              <a:ext cx="62" cy="32"/>
            </a:xfrm>
            <a:custGeom>
              <a:avLst/>
              <a:gdLst>
                <a:gd name="T0" fmla="*/ 5 w 43"/>
                <a:gd name="T1" fmla="*/ 9 h 22"/>
                <a:gd name="T2" fmla="*/ 36 w 43"/>
                <a:gd name="T3" fmla="*/ 21 h 22"/>
                <a:gd name="T4" fmla="*/ 42 w 43"/>
                <a:gd name="T5" fmla="*/ 20 h 22"/>
                <a:gd name="T6" fmla="*/ 40 w 43"/>
                <a:gd name="T7" fmla="*/ 14 h 22"/>
                <a:gd name="T8" fmla="*/ 7 w 43"/>
                <a:gd name="T9" fmla="*/ 2 h 22"/>
                <a:gd name="T10" fmla="*/ 5 w 43"/>
                <a:gd name="T1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2">
                  <a:moveTo>
                    <a:pt x="5" y="9"/>
                  </a:moveTo>
                  <a:cubicBezTo>
                    <a:pt x="16" y="12"/>
                    <a:pt x="26" y="16"/>
                    <a:pt x="36" y="21"/>
                  </a:cubicBezTo>
                  <a:cubicBezTo>
                    <a:pt x="38" y="22"/>
                    <a:pt x="41" y="22"/>
                    <a:pt x="42" y="20"/>
                  </a:cubicBezTo>
                  <a:cubicBezTo>
                    <a:pt x="43" y="18"/>
                    <a:pt x="42" y="15"/>
                    <a:pt x="40" y="14"/>
                  </a:cubicBezTo>
                  <a:cubicBezTo>
                    <a:pt x="30" y="9"/>
                    <a:pt x="18" y="5"/>
                    <a:pt x="7" y="2"/>
                  </a:cubicBezTo>
                  <a:cubicBezTo>
                    <a:pt x="2" y="0"/>
                    <a:pt x="0" y="8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59" name="Freeform 235">
              <a:extLst>
                <a:ext uri="{FF2B5EF4-FFF2-40B4-BE49-F238E27FC236}">
                  <a16:creationId xmlns:a16="http://schemas.microsoft.com/office/drawing/2014/main" id="{7E3703CC-54F3-37C2-165C-145A5194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3210"/>
              <a:ext cx="43" cy="29"/>
            </a:xfrm>
            <a:custGeom>
              <a:avLst/>
              <a:gdLst>
                <a:gd name="T0" fmla="*/ 4 w 30"/>
                <a:gd name="T1" fmla="*/ 9 h 20"/>
                <a:gd name="T2" fmla="*/ 9 w 30"/>
                <a:gd name="T3" fmla="*/ 10 h 20"/>
                <a:gd name="T4" fmla="*/ 10 w 30"/>
                <a:gd name="T5" fmla="*/ 11 h 20"/>
                <a:gd name="T6" fmla="*/ 11 w 30"/>
                <a:gd name="T7" fmla="*/ 11 h 20"/>
                <a:gd name="T8" fmla="*/ 13 w 30"/>
                <a:gd name="T9" fmla="*/ 13 h 20"/>
                <a:gd name="T10" fmla="*/ 18 w 30"/>
                <a:gd name="T11" fmla="*/ 15 h 20"/>
                <a:gd name="T12" fmla="*/ 21 w 30"/>
                <a:gd name="T13" fmla="*/ 17 h 20"/>
                <a:gd name="T14" fmla="*/ 22 w 30"/>
                <a:gd name="T15" fmla="*/ 18 h 20"/>
                <a:gd name="T16" fmla="*/ 22 w 30"/>
                <a:gd name="T17" fmla="*/ 18 h 20"/>
                <a:gd name="T18" fmla="*/ 28 w 30"/>
                <a:gd name="T19" fmla="*/ 18 h 20"/>
                <a:gd name="T20" fmla="*/ 28 w 30"/>
                <a:gd name="T21" fmla="*/ 13 h 20"/>
                <a:gd name="T22" fmla="*/ 6 w 30"/>
                <a:gd name="T23" fmla="*/ 1 h 20"/>
                <a:gd name="T24" fmla="*/ 1 w 30"/>
                <a:gd name="T25" fmla="*/ 4 h 20"/>
                <a:gd name="T26" fmla="*/ 4 w 30"/>
                <a:gd name="T2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0">
                  <a:moveTo>
                    <a:pt x="4" y="9"/>
                  </a:moveTo>
                  <a:cubicBezTo>
                    <a:pt x="5" y="9"/>
                    <a:pt x="7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5" y="13"/>
                    <a:pt x="17" y="14"/>
                    <a:pt x="18" y="15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4" y="20"/>
                    <a:pt x="26" y="20"/>
                    <a:pt x="28" y="18"/>
                  </a:cubicBezTo>
                  <a:cubicBezTo>
                    <a:pt x="29" y="17"/>
                    <a:pt x="30" y="14"/>
                    <a:pt x="28" y="13"/>
                  </a:cubicBezTo>
                  <a:cubicBezTo>
                    <a:pt x="21" y="7"/>
                    <a:pt x="14" y="3"/>
                    <a:pt x="6" y="1"/>
                  </a:cubicBezTo>
                  <a:cubicBezTo>
                    <a:pt x="4" y="0"/>
                    <a:pt x="1" y="2"/>
                    <a:pt x="1" y="4"/>
                  </a:cubicBezTo>
                  <a:cubicBezTo>
                    <a:pt x="0" y="6"/>
                    <a:pt x="1" y="8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49814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7800EAE7-D5E4-47A3-9611-0BD7AE5739B9}"/>
              </a:ext>
            </a:extLst>
          </p:cNvPr>
          <p:cNvSpPr txBox="1"/>
          <p:nvPr/>
        </p:nvSpPr>
        <p:spPr>
          <a:xfrm>
            <a:off x="888116" y="4859915"/>
            <a:ext cx="520788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accent3"/>
                </a:solidFill>
                <a:cs typeface="B Nazanin" panose="00000400000000000000" pitchFamily="2" charset="-78"/>
              </a:rPr>
              <a:t>قالب پاورپوینت </a:t>
            </a:r>
            <a:r>
              <a:rPr lang="fa-IR" altLang="ko-KR" sz="3600" dirty="0">
                <a:cs typeface="B Nazanin" panose="00000400000000000000" pitchFamily="2" charset="-78"/>
              </a:rPr>
              <a:t>مدیریت بازرگانی </a:t>
            </a:r>
            <a:r>
              <a:rPr lang="fa-IR" altLang="ko-KR" sz="3600" dirty="0">
                <a:solidFill>
                  <a:schemeClr val="accent3"/>
                </a:solidFill>
                <a:cs typeface="B Nazanin" panose="00000400000000000000" pitchFamily="2" charset="-78"/>
              </a:rPr>
              <a:t>قابل ویرایش </a:t>
            </a:r>
            <a:r>
              <a:rPr lang="fa-IR" altLang="ko-KR" sz="3600" dirty="0">
                <a:cs typeface="B Nazanin" panose="00000400000000000000" pitchFamily="2" charset="-78"/>
              </a:rPr>
              <a:t>می باشد.</a:t>
            </a:r>
            <a:endParaRPr lang="ko-KR" altLang="en-US" sz="3600" dirty="0">
              <a:cs typeface="B Nazanin" panose="00000400000000000000" pitchFamily="2" charset="-78"/>
            </a:endParaRPr>
          </a:p>
        </p:txBody>
      </p:sp>
      <p:sp>
        <p:nvSpPr>
          <p:cNvPr id="8" name="Arrow: Pentagon 7">
            <a:extLst>
              <a:ext uri="{FF2B5EF4-FFF2-40B4-BE49-F238E27FC236}">
                <a16:creationId xmlns:a16="http://schemas.microsoft.com/office/drawing/2014/main" id="{D65C7F80-1686-44E7-8392-CE52F3DE1B07}"/>
              </a:ext>
            </a:extLst>
          </p:cNvPr>
          <p:cNvSpPr/>
          <p:nvPr/>
        </p:nvSpPr>
        <p:spPr>
          <a:xfrm rot="10800000">
            <a:off x="6292157" y="580364"/>
            <a:ext cx="5900237" cy="1277718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624715A-0793-4FDE-956D-3D8631C8983D}"/>
              </a:ext>
            </a:extLst>
          </p:cNvPr>
          <p:cNvSpPr txBox="1"/>
          <p:nvPr/>
        </p:nvSpPr>
        <p:spPr>
          <a:xfrm>
            <a:off x="6001249" y="548450"/>
            <a:ext cx="538037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</a:t>
            </a:r>
          </a:p>
          <a:p>
            <a:pPr algn="r" rtl="1"/>
            <a:r>
              <a:rPr lang="fa-IR" altLang="ko-KR" sz="40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عالی</a:t>
            </a:r>
            <a:endParaRPr lang="en-US" altLang="ko-KR" sz="40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13" name="그룹 21">
            <a:extLst>
              <a:ext uri="{FF2B5EF4-FFF2-40B4-BE49-F238E27FC236}">
                <a16:creationId xmlns:a16="http://schemas.microsoft.com/office/drawing/2014/main" id="{C8EECF05-1EDF-4683-B4A9-E74097F4E411}"/>
              </a:ext>
            </a:extLst>
          </p:cNvPr>
          <p:cNvGrpSpPr/>
          <p:nvPr/>
        </p:nvGrpSpPr>
        <p:grpSpPr>
          <a:xfrm>
            <a:off x="402958" y="565012"/>
            <a:ext cx="5020197" cy="646331"/>
            <a:chOff x="959011" y="2597626"/>
            <a:chExt cx="5020197" cy="64633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5747EB-1ACD-49BB-A563-E70EA3F91549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پاورپوینت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71E4960-3852-44D2-A789-B313D6952A45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Chevron 25">
              <a:extLst>
                <a:ext uri="{FF2B5EF4-FFF2-40B4-BE49-F238E27FC236}">
                  <a16:creationId xmlns:a16="http://schemas.microsoft.com/office/drawing/2014/main" id="{1DB46B88-41EC-4E74-9312-5715800E943F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그룹 20">
            <a:extLst>
              <a:ext uri="{FF2B5EF4-FFF2-40B4-BE49-F238E27FC236}">
                <a16:creationId xmlns:a16="http://schemas.microsoft.com/office/drawing/2014/main" id="{E796DFA8-0516-4EAF-9362-0EF28518B310}"/>
              </a:ext>
            </a:extLst>
          </p:cNvPr>
          <p:cNvGrpSpPr/>
          <p:nvPr/>
        </p:nvGrpSpPr>
        <p:grpSpPr>
          <a:xfrm>
            <a:off x="402958" y="1597542"/>
            <a:ext cx="5020197" cy="646331"/>
            <a:chOff x="959011" y="3630156"/>
            <a:chExt cx="5020197" cy="64633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F7BFD7C-80EE-4C14-92ED-4214A6236C69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5A3B5D-AF19-4CF8-98DA-FEAF01493E40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Chevron 26">
              <a:extLst>
                <a:ext uri="{FF2B5EF4-FFF2-40B4-BE49-F238E27FC236}">
                  <a16:creationId xmlns:a16="http://schemas.microsoft.com/office/drawing/2014/main" id="{844D2A74-C1A0-4650-8359-63CB92E4272C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그룹 4">
            <a:extLst>
              <a:ext uri="{FF2B5EF4-FFF2-40B4-BE49-F238E27FC236}">
                <a16:creationId xmlns:a16="http://schemas.microsoft.com/office/drawing/2014/main" id="{2BD4801E-69AE-4181-9196-774E13C595C8}"/>
              </a:ext>
            </a:extLst>
          </p:cNvPr>
          <p:cNvGrpSpPr/>
          <p:nvPr/>
        </p:nvGrpSpPr>
        <p:grpSpPr>
          <a:xfrm>
            <a:off x="402958" y="3662602"/>
            <a:ext cx="5020197" cy="646331"/>
            <a:chOff x="959011" y="4662686"/>
            <a:chExt cx="5020197" cy="64633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BC68FB6-676A-44F7-A515-5E3380979B10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897B697-8028-4558-A5BE-F46F32396BFB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Chevron 27">
              <a:extLst>
                <a:ext uri="{FF2B5EF4-FFF2-40B4-BE49-F238E27FC236}">
                  <a16:creationId xmlns:a16="http://schemas.microsoft.com/office/drawing/2014/main" id="{04AE6F50-4922-4756-87BB-50BFE1D06A68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그룹 3">
            <a:extLst>
              <a:ext uri="{FF2B5EF4-FFF2-40B4-BE49-F238E27FC236}">
                <a16:creationId xmlns:a16="http://schemas.microsoft.com/office/drawing/2014/main" id="{D4FB6CBA-2604-4325-91A1-CB36B78E9D2A}"/>
              </a:ext>
            </a:extLst>
          </p:cNvPr>
          <p:cNvGrpSpPr/>
          <p:nvPr/>
        </p:nvGrpSpPr>
        <p:grpSpPr>
          <a:xfrm>
            <a:off x="402958" y="2588520"/>
            <a:ext cx="5020197" cy="646331"/>
            <a:chOff x="959011" y="5695216"/>
            <a:chExt cx="5020197" cy="64633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3577B7B-9841-4A1C-97F3-53FC154391C7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</a:t>
              </a:r>
              <a:endParaRPr lang="ko-KR" altLang="en-US" sz="12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834694-8639-4DDC-9C92-B1DA1D554FAA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Chevron 28">
              <a:extLst>
                <a:ext uri="{FF2B5EF4-FFF2-40B4-BE49-F238E27FC236}">
                  <a16:creationId xmlns:a16="http://schemas.microsoft.com/office/drawing/2014/main" id="{D2FD486C-E2FD-4D0C-A11F-79837E12CA8B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" name="Group 4">
            <a:extLst>
              <a:ext uri="{FF2B5EF4-FFF2-40B4-BE49-F238E27FC236}">
                <a16:creationId xmlns:a16="http://schemas.microsoft.com/office/drawing/2014/main" id="{A23245F0-DFB1-5FDF-03BE-0947271FBF5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97538" y="3192462"/>
            <a:ext cx="6456363" cy="3287713"/>
            <a:chOff x="3589" y="2011"/>
            <a:chExt cx="4067" cy="207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2A6E78AD-0D56-4D11-CED0-50A64746E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011"/>
              <a:ext cx="4067" cy="2065"/>
            </a:xfrm>
            <a:custGeom>
              <a:avLst/>
              <a:gdLst>
                <a:gd name="T0" fmla="*/ 505 w 3027"/>
                <a:gd name="T1" fmla="*/ 1536 h 1536"/>
                <a:gd name="T2" fmla="*/ 1085 w 3027"/>
                <a:gd name="T3" fmla="*/ 19 h 1536"/>
                <a:gd name="T4" fmla="*/ 2119 w 3027"/>
                <a:gd name="T5" fmla="*/ 225 h 1536"/>
                <a:gd name="T6" fmla="*/ 2618 w 3027"/>
                <a:gd name="T7" fmla="*/ 1536 h 1536"/>
                <a:gd name="T8" fmla="*/ 505 w 3027"/>
                <a:gd name="T9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7" h="1536">
                  <a:moveTo>
                    <a:pt x="505" y="1536"/>
                  </a:moveTo>
                  <a:cubicBezTo>
                    <a:pt x="0" y="850"/>
                    <a:pt x="401" y="43"/>
                    <a:pt x="1085" y="19"/>
                  </a:cubicBezTo>
                  <a:cubicBezTo>
                    <a:pt x="1644" y="0"/>
                    <a:pt x="1610" y="390"/>
                    <a:pt x="2119" y="225"/>
                  </a:cubicBezTo>
                  <a:cubicBezTo>
                    <a:pt x="2804" y="51"/>
                    <a:pt x="3027" y="973"/>
                    <a:pt x="2618" y="1536"/>
                  </a:cubicBezTo>
                  <a:cubicBezTo>
                    <a:pt x="1170" y="1536"/>
                    <a:pt x="505" y="1536"/>
                    <a:pt x="505" y="1536"/>
                  </a:cubicBezTo>
                  <a:close/>
                </a:path>
              </a:pathLst>
            </a:custGeom>
            <a:solidFill>
              <a:srgbClr val="DFE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08791CB9-E020-DC2A-25CC-39E881A6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947"/>
              <a:ext cx="3137" cy="1129"/>
            </a:xfrm>
            <a:custGeom>
              <a:avLst/>
              <a:gdLst>
                <a:gd name="T0" fmla="*/ 0 w 2335"/>
                <a:gd name="T1" fmla="*/ 75 h 840"/>
                <a:gd name="T2" fmla="*/ 1360 w 2335"/>
                <a:gd name="T3" fmla="*/ 840 h 840"/>
                <a:gd name="T4" fmla="*/ 2333 w 2335"/>
                <a:gd name="T5" fmla="*/ 840 h 840"/>
                <a:gd name="T6" fmla="*/ 2335 w 2335"/>
                <a:gd name="T7" fmla="*/ 839 h 840"/>
                <a:gd name="T8" fmla="*/ 12 w 2335"/>
                <a:gd name="T9" fmla="*/ 0 h 840"/>
                <a:gd name="T10" fmla="*/ 0 w 2335"/>
                <a:gd name="T11" fmla="*/ 75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5" h="840">
                  <a:moveTo>
                    <a:pt x="0" y="75"/>
                  </a:moveTo>
                  <a:cubicBezTo>
                    <a:pt x="216" y="155"/>
                    <a:pt x="744" y="378"/>
                    <a:pt x="1360" y="840"/>
                  </a:cubicBezTo>
                  <a:cubicBezTo>
                    <a:pt x="1633" y="840"/>
                    <a:pt x="1956" y="840"/>
                    <a:pt x="2333" y="840"/>
                  </a:cubicBezTo>
                  <a:cubicBezTo>
                    <a:pt x="2334" y="840"/>
                    <a:pt x="2334" y="839"/>
                    <a:pt x="2335" y="839"/>
                  </a:cubicBezTo>
                  <a:cubicBezTo>
                    <a:pt x="1882" y="580"/>
                    <a:pt x="1056" y="181"/>
                    <a:pt x="12" y="0"/>
                  </a:cubicBezTo>
                  <a:cubicBezTo>
                    <a:pt x="7" y="25"/>
                    <a:pt x="3" y="50"/>
                    <a:pt x="0" y="75"/>
                  </a:cubicBezTo>
                  <a:close/>
                </a:path>
              </a:pathLst>
            </a:custGeom>
            <a:solidFill>
              <a:srgbClr val="EB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51CE94A2-B482-2565-981A-3A6743007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136"/>
              <a:ext cx="2212" cy="1132"/>
            </a:xfrm>
            <a:custGeom>
              <a:avLst/>
              <a:gdLst>
                <a:gd name="T0" fmla="*/ 1647 w 1647"/>
                <a:gd name="T1" fmla="*/ 842 h 842"/>
                <a:gd name="T2" fmla="*/ 253 w 1647"/>
                <a:gd name="T3" fmla="*/ 0 h 842"/>
                <a:gd name="T4" fmla="*/ 0 w 1647"/>
                <a:gd name="T5" fmla="*/ 182 h 842"/>
                <a:gd name="T6" fmla="*/ 1647 w 1647"/>
                <a:gd name="T7" fmla="*/ 842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7" h="842">
                  <a:moveTo>
                    <a:pt x="1647" y="842"/>
                  </a:moveTo>
                  <a:cubicBezTo>
                    <a:pt x="1647" y="842"/>
                    <a:pt x="1169" y="392"/>
                    <a:pt x="253" y="0"/>
                  </a:cubicBezTo>
                  <a:cubicBezTo>
                    <a:pt x="157" y="44"/>
                    <a:pt x="71" y="106"/>
                    <a:pt x="0" y="182"/>
                  </a:cubicBezTo>
                  <a:cubicBezTo>
                    <a:pt x="544" y="322"/>
                    <a:pt x="1176" y="565"/>
                    <a:pt x="1647" y="842"/>
                  </a:cubicBezTo>
                  <a:close/>
                </a:path>
              </a:pathLst>
            </a:custGeom>
            <a:solidFill>
              <a:srgbClr val="EB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09AA6681-B378-13A0-DFF6-347FB9FA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4074"/>
              <a:ext cx="3432" cy="8"/>
            </a:xfrm>
            <a:custGeom>
              <a:avLst/>
              <a:gdLst>
                <a:gd name="T0" fmla="*/ 3 w 2555"/>
                <a:gd name="T1" fmla="*/ 6 h 6"/>
                <a:gd name="T2" fmla="*/ 2552 w 2555"/>
                <a:gd name="T3" fmla="*/ 6 h 6"/>
                <a:gd name="T4" fmla="*/ 2555 w 2555"/>
                <a:gd name="T5" fmla="*/ 3 h 6"/>
                <a:gd name="T6" fmla="*/ 2555 w 2555"/>
                <a:gd name="T7" fmla="*/ 3 h 6"/>
                <a:gd name="T8" fmla="*/ 2552 w 2555"/>
                <a:gd name="T9" fmla="*/ 0 h 6"/>
                <a:gd name="T10" fmla="*/ 3 w 2555"/>
                <a:gd name="T11" fmla="*/ 0 h 6"/>
                <a:gd name="T12" fmla="*/ 0 w 2555"/>
                <a:gd name="T13" fmla="*/ 3 h 6"/>
                <a:gd name="T14" fmla="*/ 0 w 2555"/>
                <a:gd name="T15" fmla="*/ 3 h 6"/>
                <a:gd name="T16" fmla="*/ 3 w 2555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5" h="6">
                  <a:moveTo>
                    <a:pt x="3" y="6"/>
                  </a:moveTo>
                  <a:cubicBezTo>
                    <a:pt x="2552" y="6"/>
                    <a:pt x="2552" y="6"/>
                    <a:pt x="2552" y="6"/>
                  </a:cubicBezTo>
                  <a:cubicBezTo>
                    <a:pt x="2554" y="6"/>
                    <a:pt x="2555" y="5"/>
                    <a:pt x="2555" y="3"/>
                  </a:cubicBezTo>
                  <a:cubicBezTo>
                    <a:pt x="2555" y="3"/>
                    <a:pt x="2555" y="3"/>
                    <a:pt x="2555" y="3"/>
                  </a:cubicBezTo>
                  <a:cubicBezTo>
                    <a:pt x="2555" y="2"/>
                    <a:pt x="2554" y="0"/>
                    <a:pt x="255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E3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D83D9B17-AC23-BB42-2056-236FD1E0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6" y="3495"/>
              <a:ext cx="558" cy="9"/>
            </a:xfrm>
            <a:prstGeom prst="rect">
              <a:avLst/>
            </a:prstGeom>
            <a:solidFill>
              <a:srgbClr val="C3D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Rectangle 10">
              <a:extLst>
                <a:ext uri="{FF2B5EF4-FFF2-40B4-BE49-F238E27FC236}">
                  <a16:creationId xmlns:a16="http://schemas.microsoft.com/office/drawing/2014/main" id="{68731182-83D0-28DC-8416-AE89A7EEF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3504"/>
              <a:ext cx="569" cy="8"/>
            </a:xfrm>
            <a:prstGeom prst="rect">
              <a:avLst/>
            </a:prstGeom>
            <a:solidFill>
              <a:srgbClr val="B2C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Rectangle 11">
              <a:extLst>
                <a:ext uri="{FF2B5EF4-FFF2-40B4-BE49-F238E27FC236}">
                  <a16:creationId xmlns:a16="http://schemas.microsoft.com/office/drawing/2014/main" id="{AF971DED-F6B3-0ACB-108F-EFB43549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3512"/>
              <a:ext cx="584" cy="8"/>
            </a:xfrm>
            <a:prstGeom prst="rect">
              <a:avLst/>
            </a:prstGeom>
            <a:solidFill>
              <a:srgbClr val="98B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Rectangle 12">
              <a:extLst>
                <a:ext uri="{FF2B5EF4-FFF2-40B4-BE49-F238E27FC236}">
                  <a16:creationId xmlns:a16="http://schemas.microsoft.com/office/drawing/2014/main" id="{E2E3A8AE-7812-0FA4-FC95-D7C3E009F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" y="3188"/>
              <a:ext cx="522" cy="307"/>
            </a:xfrm>
            <a:prstGeom prst="rect">
              <a:avLst/>
            </a:prstGeom>
            <a:solidFill>
              <a:srgbClr val="6D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D6503FDF-0D32-F673-9992-A5D35612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041"/>
              <a:ext cx="588" cy="152"/>
            </a:xfrm>
            <a:custGeom>
              <a:avLst/>
              <a:gdLst>
                <a:gd name="T0" fmla="*/ 588 w 588"/>
                <a:gd name="T1" fmla="*/ 152 h 152"/>
                <a:gd name="T2" fmla="*/ 0 w 588"/>
                <a:gd name="T3" fmla="*/ 152 h 152"/>
                <a:gd name="T4" fmla="*/ 299 w 588"/>
                <a:gd name="T5" fmla="*/ 0 h 152"/>
                <a:gd name="T6" fmla="*/ 588 w 588"/>
                <a:gd name="T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152">
                  <a:moveTo>
                    <a:pt x="588" y="152"/>
                  </a:moveTo>
                  <a:lnTo>
                    <a:pt x="0" y="152"/>
                  </a:lnTo>
                  <a:lnTo>
                    <a:pt x="299" y="0"/>
                  </a:lnTo>
                  <a:lnTo>
                    <a:pt x="58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4">
              <a:extLst>
                <a:ext uri="{FF2B5EF4-FFF2-40B4-BE49-F238E27FC236}">
                  <a16:creationId xmlns:a16="http://schemas.microsoft.com/office/drawing/2014/main" id="{709A4FC7-7F7F-3CEF-8151-464F6044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068"/>
              <a:ext cx="408" cy="105"/>
            </a:xfrm>
            <a:custGeom>
              <a:avLst/>
              <a:gdLst>
                <a:gd name="T0" fmla="*/ 0 w 408"/>
                <a:gd name="T1" fmla="*/ 105 h 105"/>
                <a:gd name="T2" fmla="*/ 408 w 408"/>
                <a:gd name="T3" fmla="*/ 103 h 105"/>
                <a:gd name="T4" fmla="*/ 209 w 408"/>
                <a:gd name="T5" fmla="*/ 0 h 105"/>
                <a:gd name="T6" fmla="*/ 0 w 408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105">
                  <a:moveTo>
                    <a:pt x="0" y="105"/>
                  </a:moveTo>
                  <a:lnTo>
                    <a:pt x="408" y="103"/>
                  </a:lnTo>
                  <a:lnTo>
                    <a:pt x="209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5B8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Rectangle 15">
              <a:extLst>
                <a:ext uri="{FF2B5EF4-FFF2-40B4-BE49-F238E27FC236}">
                  <a16:creationId xmlns:a16="http://schemas.microsoft.com/office/drawing/2014/main" id="{EA390FD0-03ED-7061-B9CB-3224E6B1D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5" y="3193"/>
              <a:ext cx="559" cy="9"/>
            </a:xfrm>
            <a:prstGeom prst="rect">
              <a:avLst/>
            </a:pr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Rectangle 16">
              <a:extLst>
                <a:ext uri="{FF2B5EF4-FFF2-40B4-BE49-F238E27FC236}">
                  <a16:creationId xmlns:a16="http://schemas.microsoft.com/office/drawing/2014/main" id="{F0CE9284-B7AD-5578-5570-942C9B6A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193"/>
              <a:ext cx="56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Rectangle 17">
              <a:extLst>
                <a:ext uri="{FF2B5EF4-FFF2-40B4-BE49-F238E27FC236}">
                  <a16:creationId xmlns:a16="http://schemas.microsoft.com/office/drawing/2014/main" id="{386E88DF-4632-5BB3-44ED-37C056A34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3212"/>
              <a:ext cx="30" cy="2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Rectangle 18">
              <a:extLst>
                <a:ext uri="{FF2B5EF4-FFF2-40B4-BE49-F238E27FC236}">
                  <a16:creationId xmlns:a16="http://schemas.microsoft.com/office/drawing/2014/main" id="{01620C1E-E5A2-5935-D20C-35B9CBBA6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3193"/>
              <a:ext cx="55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Rectangle 19">
              <a:extLst>
                <a:ext uri="{FF2B5EF4-FFF2-40B4-BE49-F238E27FC236}">
                  <a16:creationId xmlns:a16="http://schemas.microsoft.com/office/drawing/2014/main" id="{21773CA8-8D16-A69F-C843-675904D9F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3212"/>
              <a:ext cx="31" cy="2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Rectangle 20">
              <a:extLst>
                <a:ext uri="{FF2B5EF4-FFF2-40B4-BE49-F238E27FC236}">
                  <a16:creationId xmlns:a16="http://schemas.microsoft.com/office/drawing/2014/main" id="{C7DCBB02-ECFA-FEB0-B2E2-57A763EF9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3193"/>
              <a:ext cx="55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Rectangle 21">
              <a:extLst>
                <a:ext uri="{FF2B5EF4-FFF2-40B4-BE49-F238E27FC236}">
                  <a16:creationId xmlns:a16="http://schemas.microsoft.com/office/drawing/2014/main" id="{356EE317-A825-50AC-87EB-6D8720E79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5" y="3212"/>
              <a:ext cx="29" cy="2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Rectangle 22">
              <a:extLst>
                <a:ext uri="{FF2B5EF4-FFF2-40B4-BE49-F238E27FC236}">
                  <a16:creationId xmlns:a16="http://schemas.microsoft.com/office/drawing/2014/main" id="{7D9BB796-79D2-40F5-D255-D836354FB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3193"/>
              <a:ext cx="55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Rectangle 23">
              <a:extLst>
                <a:ext uri="{FF2B5EF4-FFF2-40B4-BE49-F238E27FC236}">
                  <a16:creationId xmlns:a16="http://schemas.microsoft.com/office/drawing/2014/main" id="{DA0DA166-B157-9299-11E7-BC4EAA55D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6" y="3212"/>
              <a:ext cx="31" cy="2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067CF4EF-2B9C-08B9-794A-13CDB3B3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91"/>
              <a:ext cx="39" cy="68"/>
            </a:xfrm>
            <a:custGeom>
              <a:avLst/>
              <a:gdLst>
                <a:gd name="T0" fmla="*/ 20 w 29"/>
                <a:gd name="T1" fmla="*/ 35 h 51"/>
                <a:gd name="T2" fmla="*/ 20 w 29"/>
                <a:gd name="T3" fmla="*/ 33 h 51"/>
                <a:gd name="T4" fmla="*/ 19 w 29"/>
                <a:gd name="T5" fmla="*/ 32 h 51"/>
                <a:gd name="T6" fmla="*/ 17 w 29"/>
                <a:gd name="T7" fmla="*/ 31 h 51"/>
                <a:gd name="T8" fmla="*/ 14 w 29"/>
                <a:gd name="T9" fmla="*/ 29 h 51"/>
                <a:gd name="T10" fmla="*/ 9 w 29"/>
                <a:gd name="T11" fmla="*/ 27 h 51"/>
                <a:gd name="T12" fmla="*/ 5 w 29"/>
                <a:gd name="T13" fmla="*/ 25 h 51"/>
                <a:gd name="T14" fmla="*/ 3 w 29"/>
                <a:gd name="T15" fmla="*/ 21 h 51"/>
                <a:gd name="T16" fmla="*/ 2 w 29"/>
                <a:gd name="T17" fmla="*/ 17 h 51"/>
                <a:gd name="T18" fmla="*/ 3 w 29"/>
                <a:gd name="T19" fmla="*/ 13 h 51"/>
                <a:gd name="T20" fmla="*/ 5 w 29"/>
                <a:gd name="T21" fmla="*/ 9 h 51"/>
                <a:gd name="T22" fmla="*/ 9 w 29"/>
                <a:gd name="T23" fmla="*/ 7 h 51"/>
                <a:gd name="T24" fmla="*/ 14 w 29"/>
                <a:gd name="T25" fmla="*/ 6 h 51"/>
                <a:gd name="T26" fmla="*/ 14 w 29"/>
                <a:gd name="T27" fmla="*/ 0 h 51"/>
                <a:gd name="T28" fmla="*/ 18 w 29"/>
                <a:gd name="T29" fmla="*/ 0 h 51"/>
                <a:gd name="T30" fmla="*/ 18 w 29"/>
                <a:gd name="T31" fmla="*/ 6 h 51"/>
                <a:gd name="T32" fmla="*/ 23 w 29"/>
                <a:gd name="T33" fmla="*/ 8 h 51"/>
                <a:gd name="T34" fmla="*/ 26 w 29"/>
                <a:gd name="T35" fmla="*/ 10 h 51"/>
                <a:gd name="T36" fmla="*/ 28 w 29"/>
                <a:gd name="T37" fmla="*/ 14 h 51"/>
                <a:gd name="T38" fmla="*/ 29 w 29"/>
                <a:gd name="T39" fmla="*/ 19 h 51"/>
                <a:gd name="T40" fmla="*/ 21 w 29"/>
                <a:gd name="T41" fmla="*/ 19 h 51"/>
                <a:gd name="T42" fmla="*/ 19 w 29"/>
                <a:gd name="T43" fmla="*/ 14 h 51"/>
                <a:gd name="T44" fmla="*/ 15 w 29"/>
                <a:gd name="T45" fmla="*/ 12 h 51"/>
                <a:gd name="T46" fmla="*/ 13 w 29"/>
                <a:gd name="T47" fmla="*/ 13 h 51"/>
                <a:gd name="T48" fmla="*/ 12 w 29"/>
                <a:gd name="T49" fmla="*/ 14 h 51"/>
                <a:gd name="T50" fmla="*/ 11 w 29"/>
                <a:gd name="T51" fmla="*/ 15 h 51"/>
                <a:gd name="T52" fmla="*/ 10 w 29"/>
                <a:gd name="T53" fmla="*/ 17 h 51"/>
                <a:gd name="T54" fmla="*/ 11 w 29"/>
                <a:gd name="T55" fmla="*/ 19 h 51"/>
                <a:gd name="T56" fmla="*/ 12 w 29"/>
                <a:gd name="T57" fmla="*/ 20 h 51"/>
                <a:gd name="T58" fmla="*/ 14 w 29"/>
                <a:gd name="T59" fmla="*/ 22 h 51"/>
                <a:gd name="T60" fmla="*/ 16 w 29"/>
                <a:gd name="T61" fmla="*/ 23 h 51"/>
                <a:gd name="T62" fmla="*/ 21 w 29"/>
                <a:gd name="T63" fmla="*/ 25 h 51"/>
                <a:gd name="T64" fmla="*/ 25 w 29"/>
                <a:gd name="T65" fmla="*/ 28 h 51"/>
                <a:gd name="T66" fmla="*/ 28 w 29"/>
                <a:gd name="T67" fmla="*/ 31 h 51"/>
                <a:gd name="T68" fmla="*/ 29 w 29"/>
                <a:gd name="T69" fmla="*/ 36 h 51"/>
                <a:gd name="T70" fmla="*/ 28 w 29"/>
                <a:gd name="T71" fmla="*/ 40 h 51"/>
                <a:gd name="T72" fmla="*/ 25 w 29"/>
                <a:gd name="T73" fmla="*/ 43 h 51"/>
                <a:gd name="T74" fmla="*/ 22 w 29"/>
                <a:gd name="T75" fmla="*/ 45 h 51"/>
                <a:gd name="T76" fmla="*/ 17 w 29"/>
                <a:gd name="T77" fmla="*/ 46 h 51"/>
                <a:gd name="T78" fmla="*/ 17 w 29"/>
                <a:gd name="T79" fmla="*/ 51 h 51"/>
                <a:gd name="T80" fmla="*/ 12 w 29"/>
                <a:gd name="T81" fmla="*/ 51 h 51"/>
                <a:gd name="T82" fmla="*/ 12 w 29"/>
                <a:gd name="T83" fmla="*/ 46 h 51"/>
                <a:gd name="T84" fmla="*/ 8 w 29"/>
                <a:gd name="T85" fmla="*/ 45 h 51"/>
                <a:gd name="T86" fmla="*/ 4 w 29"/>
                <a:gd name="T87" fmla="*/ 43 h 51"/>
                <a:gd name="T88" fmla="*/ 1 w 29"/>
                <a:gd name="T89" fmla="*/ 39 h 51"/>
                <a:gd name="T90" fmla="*/ 0 w 29"/>
                <a:gd name="T91" fmla="*/ 33 h 51"/>
                <a:gd name="T92" fmla="*/ 9 w 29"/>
                <a:gd name="T93" fmla="*/ 33 h 51"/>
                <a:gd name="T94" fmla="*/ 9 w 29"/>
                <a:gd name="T95" fmla="*/ 36 h 51"/>
                <a:gd name="T96" fmla="*/ 10 w 29"/>
                <a:gd name="T97" fmla="*/ 39 h 51"/>
                <a:gd name="T98" fmla="*/ 13 w 29"/>
                <a:gd name="T99" fmla="*/ 40 h 51"/>
                <a:gd name="T100" fmla="*/ 15 w 29"/>
                <a:gd name="T101" fmla="*/ 40 h 51"/>
                <a:gd name="T102" fmla="*/ 17 w 29"/>
                <a:gd name="T103" fmla="*/ 40 h 51"/>
                <a:gd name="T104" fmla="*/ 19 w 29"/>
                <a:gd name="T105" fmla="*/ 39 h 51"/>
                <a:gd name="T106" fmla="*/ 20 w 29"/>
                <a:gd name="T107" fmla="*/ 37 h 51"/>
                <a:gd name="T108" fmla="*/ 20 w 29"/>
                <a:gd name="T10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51">
                  <a:moveTo>
                    <a:pt x="20" y="35"/>
                  </a:moveTo>
                  <a:cubicBezTo>
                    <a:pt x="20" y="35"/>
                    <a:pt x="20" y="34"/>
                    <a:pt x="20" y="33"/>
                  </a:cubicBezTo>
                  <a:cubicBezTo>
                    <a:pt x="20" y="33"/>
                    <a:pt x="20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6" y="30"/>
                    <a:pt x="16" y="30"/>
                    <a:pt x="14" y="29"/>
                  </a:cubicBezTo>
                  <a:cubicBezTo>
                    <a:pt x="13" y="29"/>
                    <a:pt x="11" y="28"/>
                    <a:pt x="9" y="27"/>
                  </a:cubicBezTo>
                  <a:cubicBezTo>
                    <a:pt x="8" y="26"/>
                    <a:pt x="7" y="26"/>
                    <a:pt x="5" y="25"/>
                  </a:cubicBezTo>
                  <a:cubicBezTo>
                    <a:pt x="4" y="24"/>
                    <a:pt x="4" y="23"/>
                    <a:pt x="3" y="21"/>
                  </a:cubicBezTo>
                  <a:cubicBezTo>
                    <a:pt x="2" y="20"/>
                    <a:pt x="2" y="19"/>
                    <a:pt x="2" y="17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6" y="8"/>
                    <a:pt x="8" y="8"/>
                    <a:pt x="9" y="7"/>
                  </a:cubicBezTo>
                  <a:cubicBezTo>
                    <a:pt x="10" y="7"/>
                    <a:pt x="12" y="6"/>
                    <a:pt x="14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6"/>
                    <a:pt x="21" y="7"/>
                    <a:pt x="23" y="8"/>
                  </a:cubicBezTo>
                  <a:cubicBezTo>
                    <a:pt x="24" y="8"/>
                    <a:pt x="25" y="9"/>
                    <a:pt x="26" y="10"/>
                  </a:cubicBezTo>
                  <a:cubicBezTo>
                    <a:pt x="27" y="11"/>
                    <a:pt x="28" y="13"/>
                    <a:pt x="28" y="14"/>
                  </a:cubicBezTo>
                  <a:cubicBezTo>
                    <a:pt x="29" y="15"/>
                    <a:pt x="29" y="17"/>
                    <a:pt x="2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7"/>
                    <a:pt x="20" y="15"/>
                    <a:pt x="19" y="14"/>
                  </a:cubicBezTo>
                  <a:cubicBezTo>
                    <a:pt x="18" y="13"/>
                    <a:pt x="17" y="12"/>
                    <a:pt x="15" y="12"/>
                  </a:cubicBezTo>
                  <a:cubicBezTo>
                    <a:pt x="15" y="12"/>
                    <a:pt x="14" y="12"/>
                    <a:pt x="13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0" y="16"/>
                    <a:pt x="10" y="17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3" y="21"/>
                    <a:pt x="14" y="22"/>
                  </a:cubicBezTo>
                  <a:cubicBezTo>
                    <a:pt x="14" y="22"/>
                    <a:pt x="15" y="22"/>
                    <a:pt x="16" y="23"/>
                  </a:cubicBezTo>
                  <a:cubicBezTo>
                    <a:pt x="18" y="24"/>
                    <a:pt x="20" y="24"/>
                    <a:pt x="21" y="25"/>
                  </a:cubicBezTo>
                  <a:cubicBezTo>
                    <a:pt x="23" y="26"/>
                    <a:pt x="24" y="27"/>
                    <a:pt x="25" y="28"/>
                  </a:cubicBezTo>
                  <a:cubicBezTo>
                    <a:pt x="26" y="29"/>
                    <a:pt x="27" y="30"/>
                    <a:pt x="28" y="31"/>
                  </a:cubicBezTo>
                  <a:cubicBezTo>
                    <a:pt x="28" y="32"/>
                    <a:pt x="29" y="34"/>
                    <a:pt x="29" y="36"/>
                  </a:cubicBezTo>
                  <a:cubicBezTo>
                    <a:pt x="29" y="37"/>
                    <a:pt x="28" y="39"/>
                    <a:pt x="28" y="40"/>
                  </a:cubicBezTo>
                  <a:cubicBezTo>
                    <a:pt x="27" y="41"/>
                    <a:pt x="26" y="42"/>
                    <a:pt x="25" y="43"/>
                  </a:cubicBezTo>
                  <a:cubicBezTo>
                    <a:pt x="24" y="44"/>
                    <a:pt x="23" y="45"/>
                    <a:pt x="22" y="45"/>
                  </a:cubicBezTo>
                  <a:cubicBezTo>
                    <a:pt x="20" y="46"/>
                    <a:pt x="19" y="46"/>
                    <a:pt x="17" y="46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1" y="46"/>
                    <a:pt x="9" y="46"/>
                    <a:pt x="8" y="45"/>
                  </a:cubicBezTo>
                  <a:cubicBezTo>
                    <a:pt x="6" y="44"/>
                    <a:pt x="5" y="44"/>
                    <a:pt x="4" y="43"/>
                  </a:cubicBezTo>
                  <a:cubicBezTo>
                    <a:pt x="3" y="42"/>
                    <a:pt x="2" y="40"/>
                    <a:pt x="1" y="39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7"/>
                    <a:pt x="10" y="38"/>
                    <a:pt x="10" y="39"/>
                  </a:cubicBezTo>
                  <a:cubicBezTo>
                    <a:pt x="11" y="39"/>
                    <a:pt x="12" y="39"/>
                    <a:pt x="13" y="40"/>
                  </a:cubicBezTo>
                  <a:cubicBezTo>
                    <a:pt x="13" y="40"/>
                    <a:pt x="14" y="40"/>
                    <a:pt x="15" y="40"/>
                  </a:cubicBezTo>
                  <a:cubicBezTo>
                    <a:pt x="16" y="40"/>
                    <a:pt x="17" y="40"/>
                    <a:pt x="17" y="40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ubicBezTo>
                    <a:pt x="20" y="37"/>
                    <a:pt x="20" y="36"/>
                    <a:pt x="2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5">
              <a:extLst>
                <a:ext uri="{FF2B5EF4-FFF2-40B4-BE49-F238E27FC236}">
                  <a16:creationId xmlns:a16="http://schemas.microsoft.com/office/drawing/2014/main" id="{5BD7F6B8-38D5-28CB-FCEE-B667333C4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3260"/>
              <a:ext cx="36" cy="57"/>
            </a:xfrm>
            <a:custGeom>
              <a:avLst/>
              <a:gdLst>
                <a:gd name="T0" fmla="*/ 27 w 27"/>
                <a:gd name="T1" fmla="*/ 42 h 42"/>
                <a:gd name="T2" fmla="*/ 0 w 27"/>
                <a:gd name="T3" fmla="*/ 42 h 42"/>
                <a:gd name="T4" fmla="*/ 0 w 27"/>
                <a:gd name="T5" fmla="*/ 14 h 42"/>
                <a:gd name="T6" fmla="*/ 14 w 27"/>
                <a:gd name="T7" fmla="*/ 0 h 42"/>
                <a:gd name="T8" fmla="*/ 14 w 27"/>
                <a:gd name="T9" fmla="*/ 0 h 42"/>
                <a:gd name="T10" fmla="*/ 27 w 27"/>
                <a:gd name="T11" fmla="*/ 13 h 42"/>
                <a:gd name="T12" fmla="*/ 27 w 2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2">
                  <a:moveTo>
                    <a:pt x="27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lnTo>
                    <a:pt x="27" y="42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6">
              <a:extLst>
                <a:ext uri="{FF2B5EF4-FFF2-40B4-BE49-F238E27FC236}">
                  <a16:creationId xmlns:a16="http://schemas.microsoft.com/office/drawing/2014/main" id="{5A82363B-E59A-0780-113D-A70F5A3F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3380"/>
              <a:ext cx="36" cy="56"/>
            </a:xfrm>
            <a:custGeom>
              <a:avLst/>
              <a:gdLst>
                <a:gd name="T0" fmla="*/ 27 w 27"/>
                <a:gd name="T1" fmla="*/ 42 h 42"/>
                <a:gd name="T2" fmla="*/ 0 w 27"/>
                <a:gd name="T3" fmla="*/ 42 h 42"/>
                <a:gd name="T4" fmla="*/ 0 w 27"/>
                <a:gd name="T5" fmla="*/ 14 h 42"/>
                <a:gd name="T6" fmla="*/ 14 w 27"/>
                <a:gd name="T7" fmla="*/ 0 h 42"/>
                <a:gd name="T8" fmla="*/ 14 w 27"/>
                <a:gd name="T9" fmla="*/ 0 h 42"/>
                <a:gd name="T10" fmla="*/ 27 w 27"/>
                <a:gd name="T11" fmla="*/ 13 h 42"/>
                <a:gd name="T12" fmla="*/ 27 w 2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2">
                  <a:moveTo>
                    <a:pt x="27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lnTo>
                    <a:pt x="27" y="42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7">
              <a:extLst>
                <a:ext uri="{FF2B5EF4-FFF2-40B4-BE49-F238E27FC236}">
                  <a16:creationId xmlns:a16="http://schemas.microsoft.com/office/drawing/2014/main" id="{BCBF1905-9948-1BD1-E239-2B8332A5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260"/>
              <a:ext cx="37" cy="57"/>
            </a:xfrm>
            <a:custGeom>
              <a:avLst/>
              <a:gdLst>
                <a:gd name="T0" fmla="*/ 27 w 27"/>
                <a:gd name="T1" fmla="*/ 42 h 42"/>
                <a:gd name="T2" fmla="*/ 0 w 27"/>
                <a:gd name="T3" fmla="*/ 42 h 42"/>
                <a:gd name="T4" fmla="*/ 0 w 27"/>
                <a:gd name="T5" fmla="*/ 14 h 42"/>
                <a:gd name="T6" fmla="*/ 14 w 27"/>
                <a:gd name="T7" fmla="*/ 0 h 42"/>
                <a:gd name="T8" fmla="*/ 14 w 27"/>
                <a:gd name="T9" fmla="*/ 0 h 42"/>
                <a:gd name="T10" fmla="*/ 27 w 27"/>
                <a:gd name="T11" fmla="*/ 13 h 42"/>
                <a:gd name="T12" fmla="*/ 27 w 2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2">
                  <a:moveTo>
                    <a:pt x="27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lnTo>
                    <a:pt x="27" y="42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14B3CCE9-F3BC-9FFF-5C2C-5ED2E3621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380"/>
              <a:ext cx="35" cy="56"/>
            </a:xfrm>
            <a:custGeom>
              <a:avLst/>
              <a:gdLst>
                <a:gd name="T0" fmla="*/ 26 w 26"/>
                <a:gd name="T1" fmla="*/ 42 h 42"/>
                <a:gd name="T2" fmla="*/ 0 w 26"/>
                <a:gd name="T3" fmla="*/ 42 h 42"/>
                <a:gd name="T4" fmla="*/ 0 w 26"/>
                <a:gd name="T5" fmla="*/ 14 h 42"/>
                <a:gd name="T6" fmla="*/ 14 w 26"/>
                <a:gd name="T7" fmla="*/ 0 h 42"/>
                <a:gd name="T8" fmla="*/ 14 w 26"/>
                <a:gd name="T9" fmla="*/ 0 h 42"/>
                <a:gd name="T10" fmla="*/ 26 w 26"/>
                <a:gd name="T11" fmla="*/ 13 h 42"/>
                <a:gd name="T12" fmla="*/ 26 w 26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2">
                  <a:moveTo>
                    <a:pt x="26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6" y="6"/>
                    <a:pt x="26" y="13"/>
                  </a:cubicBezTo>
                  <a:lnTo>
                    <a:pt x="26" y="42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7956E885-C0EE-FC81-117D-6CF9BCB7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3212"/>
              <a:ext cx="30" cy="13"/>
            </a:xfrm>
            <a:custGeom>
              <a:avLst/>
              <a:gdLst>
                <a:gd name="T0" fmla="*/ 0 w 22"/>
                <a:gd name="T1" fmla="*/ 10 h 10"/>
                <a:gd name="T2" fmla="*/ 11 w 22"/>
                <a:gd name="T3" fmla="*/ 4 h 10"/>
                <a:gd name="T4" fmla="*/ 22 w 22"/>
                <a:gd name="T5" fmla="*/ 10 h 10"/>
                <a:gd name="T6" fmla="*/ 22 w 22"/>
                <a:gd name="T7" fmla="*/ 0 h 10"/>
                <a:gd name="T8" fmla="*/ 0 w 22"/>
                <a:gd name="T9" fmla="*/ 0 h 10"/>
                <a:gd name="T10" fmla="*/ 0 w 22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3" y="4"/>
                    <a:pt x="11" y="4"/>
                  </a:cubicBezTo>
                  <a:cubicBezTo>
                    <a:pt x="20" y="4"/>
                    <a:pt x="22" y="10"/>
                    <a:pt x="2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D3719067-481F-976C-314F-EC4C263E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2"/>
              <a:ext cx="31" cy="13"/>
            </a:xfrm>
            <a:custGeom>
              <a:avLst/>
              <a:gdLst>
                <a:gd name="T0" fmla="*/ 0 w 23"/>
                <a:gd name="T1" fmla="*/ 10 h 10"/>
                <a:gd name="T2" fmla="*/ 12 w 23"/>
                <a:gd name="T3" fmla="*/ 4 h 10"/>
                <a:gd name="T4" fmla="*/ 23 w 23"/>
                <a:gd name="T5" fmla="*/ 10 h 10"/>
                <a:gd name="T6" fmla="*/ 23 w 23"/>
                <a:gd name="T7" fmla="*/ 0 h 10"/>
                <a:gd name="T8" fmla="*/ 0 w 23"/>
                <a:gd name="T9" fmla="*/ 0 h 10"/>
                <a:gd name="T10" fmla="*/ 0 w 2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0" y="10"/>
                    <a:pt x="4" y="4"/>
                    <a:pt x="12" y="4"/>
                  </a:cubicBezTo>
                  <a:cubicBezTo>
                    <a:pt x="20" y="4"/>
                    <a:pt x="23" y="10"/>
                    <a:pt x="23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36D0FA1-8D8C-0857-26CA-4CB7CC397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3212"/>
              <a:ext cx="29" cy="13"/>
            </a:xfrm>
            <a:custGeom>
              <a:avLst/>
              <a:gdLst>
                <a:gd name="T0" fmla="*/ 0 w 22"/>
                <a:gd name="T1" fmla="*/ 10 h 10"/>
                <a:gd name="T2" fmla="*/ 11 w 22"/>
                <a:gd name="T3" fmla="*/ 4 h 10"/>
                <a:gd name="T4" fmla="*/ 22 w 22"/>
                <a:gd name="T5" fmla="*/ 10 h 10"/>
                <a:gd name="T6" fmla="*/ 22 w 22"/>
                <a:gd name="T7" fmla="*/ 0 h 10"/>
                <a:gd name="T8" fmla="*/ 0 w 22"/>
                <a:gd name="T9" fmla="*/ 0 h 10"/>
                <a:gd name="T10" fmla="*/ 0 w 22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3" y="4"/>
                    <a:pt x="11" y="4"/>
                  </a:cubicBezTo>
                  <a:cubicBezTo>
                    <a:pt x="20" y="4"/>
                    <a:pt x="22" y="10"/>
                    <a:pt x="22" y="1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33035E4F-D030-913B-26E7-18EADF1A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3212"/>
              <a:ext cx="31" cy="13"/>
            </a:xfrm>
            <a:custGeom>
              <a:avLst/>
              <a:gdLst>
                <a:gd name="T0" fmla="*/ 0 w 23"/>
                <a:gd name="T1" fmla="*/ 10 h 10"/>
                <a:gd name="T2" fmla="*/ 12 w 23"/>
                <a:gd name="T3" fmla="*/ 4 h 10"/>
                <a:gd name="T4" fmla="*/ 23 w 23"/>
                <a:gd name="T5" fmla="*/ 10 h 10"/>
                <a:gd name="T6" fmla="*/ 23 w 23"/>
                <a:gd name="T7" fmla="*/ 0 h 10"/>
                <a:gd name="T8" fmla="*/ 0 w 23"/>
                <a:gd name="T9" fmla="*/ 0 h 10"/>
                <a:gd name="T10" fmla="*/ 0 w 2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0" y="10"/>
                    <a:pt x="4" y="4"/>
                    <a:pt x="12" y="4"/>
                  </a:cubicBezTo>
                  <a:cubicBezTo>
                    <a:pt x="20" y="4"/>
                    <a:pt x="23" y="10"/>
                    <a:pt x="23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Rectangle 33">
              <a:extLst>
                <a:ext uri="{FF2B5EF4-FFF2-40B4-BE49-F238E27FC236}">
                  <a16:creationId xmlns:a16="http://schemas.microsoft.com/office/drawing/2014/main" id="{45253F29-3E03-63C2-FB28-97C391B35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193"/>
              <a:ext cx="56" cy="3"/>
            </a:xfrm>
            <a:prstGeom prst="rect">
              <a:avLst/>
            </a:pr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Rectangle 34">
              <a:extLst>
                <a:ext uri="{FF2B5EF4-FFF2-40B4-BE49-F238E27FC236}">
                  <a16:creationId xmlns:a16="http://schemas.microsoft.com/office/drawing/2014/main" id="{1E8F66ED-AC4D-8732-75C8-CB4371475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3193"/>
              <a:ext cx="55" cy="3"/>
            </a:xfrm>
            <a:prstGeom prst="rect">
              <a:avLst/>
            </a:pr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Rectangle 35">
              <a:extLst>
                <a:ext uri="{FF2B5EF4-FFF2-40B4-BE49-F238E27FC236}">
                  <a16:creationId xmlns:a16="http://schemas.microsoft.com/office/drawing/2014/main" id="{22D9A738-D3D3-5B19-6A75-A141BBA2F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3193"/>
              <a:ext cx="55" cy="3"/>
            </a:xfrm>
            <a:prstGeom prst="rect">
              <a:avLst/>
            </a:pr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Rectangle 36">
              <a:extLst>
                <a:ext uri="{FF2B5EF4-FFF2-40B4-BE49-F238E27FC236}">
                  <a16:creationId xmlns:a16="http://schemas.microsoft.com/office/drawing/2014/main" id="{980F211D-CE3B-1424-4578-41E56676C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3193"/>
              <a:ext cx="55" cy="3"/>
            </a:xfrm>
            <a:prstGeom prst="rect">
              <a:avLst/>
            </a:prstGeom>
            <a:solidFill>
              <a:srgbClr val="DD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7B5E5E7B-DD99-F262-CDE1-48D4E23A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3068"/>
              <a:ext cx="206" cy="103"/>
            </a:xfrm>
            <a:custGeom>
              <a:avLst/>
              <a:gdLst>
                <a:gd name="T0" fmla="*/ 0 w 206"/>
                <a:gd name="T1" fmla="*/ 3 h 103"/>
                <a:gd name="T2" fmla="*/ 191 w 206"/>
                <a:gd name="T3" fmla="*/ 103 h 103"/>
                <a:gd name="T4" fmla="*/ 206 w 206"/>
                <a:gd name="T5" fmla="*/ 103 h 103"/>
                <a:gd name="T6" fmla="*/ 7 w 206"/>
                <a:gd name="T7" fmla="*/ 0 h 103"/>
                <a:gd name="T8" fmla="*/ 0 w 206"/>
                <a:gd name="T9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03">
                  <a:moveTo>
                    <a:pt x="0" y="3"/>
                  </a:moveTo>
                  <a:lnTo>
                    <a:pt x="191" y="103"/>
                  </a:lnTo>
                  <a:lnTo>
                    <a:pt x="206" y="103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427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E4EF3435-10C1-B9D6-1C03-B1804B961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3" y="3259"/>
              <a:ext cx="39" cy="59"/>
            </a:xfrm>
            <a:custGeom>
              <a:avLst/>
              <a:gdLst>
                <a:gd name="T0" fmla="*/ 29 w 29"/>
                <a:gd name="T1" fmla="*/ 44 h 44"/>
                <a:gd name="T2" fmla="*/ 0 w 29"/>
                <a:gd name="T3" fmla="*/ 44 h 44"/>
                <a:gd name="T4" fmla="*/ 0 w 29"/>
                <a:gd name="T5" fmla="*/ 14 h 44"/>
                <a:gd name="T6" fmla="*/ 14 w 29"/>
                <a:gd name="T7" fmla="*/ 0 h 44"/>
                <a:gd name="T8" fmla="*/ 16 w 29"/>
                <a:gd name="T9" fmla="*/ 0 h 44"/>
                <a:gd name="T10" fmla="*/ 29 w 29"/>
                <a:gd name="T11" fmla="*/ 13 h 44"/>
                <a:gd name="T12" fmla="*/ 29 w 29"/>
                <a:gd name="T13" fmla="*/ 44 h 44"/>
                <a:gd name="T14" fmla="*/ 2 w 29"/>
                <a:gd name="T15" fmla="*/ 42 h 44"/>
                <a:gd name="T16" fmla="*/ 27 w 29"/>
                <a:gd name="T17" fmla="*/ 42 h 44"/>
                <a:gd name="T18" fmla="*/ 27 w 29"/>
                <a:gd name="T19" fmla="*/ 13 h 44"/>
                <a:gd name="T20" fmla="*/ 16 w 29"/>
                <a:gd name="T21" fmla="*/ 2 h 44"/>
                <a:gd name="T22" fmla="*/ 14 w 29"/>
                <a:gd name="T23" fmla="*/ 2 h 44"/>
                <a:gd name="T24" fmla="*/ 2 w 29"/>
                <a:gd name="T25" fmla="*/ 14 h 44"/>
                <a:gd name="T26" fmla="*/ 2 w 29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4">
                  <a:moveTo>
                    <a:pt x="29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9" y="6"/>
                    <a:pt x="29" y="13"/>
                  </a:cubicBezTo>
                  <a:lnTo>
                    <a:pt x="29" y="44"/>
                  </a:lnTo>
                  <a:close/>
                  <a:moveTo>
                    <a:pt x="2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7"/>
                    <a:pt x="22" y="2"/>
                    <a:pt x="16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7" y="2"/>
                    <a:pt x="2" y="7"/>
                    <a:pt x="2" y="14"/>
                  </a:cubicBez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Rectangle 39">
              <a:extLst>
                <a:ext uri="{FF2B5EF4-FFF2-40B4-BE49-F238E27FC236}">
                  <a16:creationId xmlns:a16="http://schemas.microsoft.com/office/drawing/2014/main" id="{BE003DD5-F4DC-2197-2F8E-961A61F9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5" y="3276"/>
              <a:ext cx="35" cy="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Rectangle 40">
              <a:extLst>
                <a:ext uri="{FF2B5EF4-FFF2-40B4-BE49-F238E27FC236}">
                  <a16:creationId xmlns:a16="http://schemas.microsoft.com/office/drawing/2014/main" id="{5344F02F-A914-4AEA-F23E-939D9F65E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1" y="3278"/>
              <a:ext cx="3" cy="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E24962E5-BE3D-D127-6EA3-944174B3D7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7" y="3259"/>
              <a:ext cx="38" cy="59"/>
            </a:xfrm>
            <a:custGeom>
              <a:avLst/>
              <a:gdLst>
                <a:gd name="T0" fmla="*/ 28 w 28"/>
                <a:gd name="T1" fmla="*/ 44 h 44"/>
                <a:gd name="T2" fmla="*/ 0 w 28"/>
                <a:gd name="T3" fmla="*/ 44 h 44"/>
                <a:gd name="T4" fmla="*/ 0 w 28"/>
                <a:gd name="T5" fmla="*/ 14 h 44"/>
                <a:gd name="T6" fmla="*/ 13 w 28"/>
                <a:gd name="T7" fmla="*/ 0 h 44"/>
                <a:gd name="T8" fmla="*/ 15 w 28"/>
                <a:gd name="T9" fmla="*/ 0 h 44"/>
                <a:gd name="T10" fmla="*/ 28 w 28"/>
                <a:gd name="T11" fmla="*/ 13 h 44"/>
                <a:gd name="T12" fmla="*/ 28 w 28"/>
                <a:gd name="T13" fmla="*/ 44 h 44"/>
                <a:gd name="T14" fmla="*/ 2 w 28"/>
                <a:gd name="T15" fmla="*/ 42 h 44"/>
                <a:gd name="T16" fmla="*/ 26 w 28"/>
                <a:gd name="T17" fmla="*/ 42 h 44"/>
                <a:gd name="T18" fmla="*/ 26 w 28"/>
                <a:gd name="T19" fmla="*/ 13 h 44"/>
                <a:gd name="T20" fmla="*/ 15 w 28"/>
                <a:gd name="T21" fmla="*/ 2 h 44"/>
                <a:gd name="T22" fmla="*/ 13 w 28"/>
                <a:gd name="T23" fmla="*/ 2 h 44"/>
                <a:gd name="T24" fmla="*/ 2 w 28"/>
                <a:gd name="T25" fmla="*/ 14 h 44"/>
                <a:gd name="T26" fmla="*/ 2 w 28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2" y="0"/>
                    <a:pt x="28" y="6"/>
                    <a:pt x="28" y="13"/>
                  </a:cubicBezTo>
                  <a:lnTo>
                    <a:pt x="28" y="44"/>
                  </a:lnTo>
                  <a:close/>
                  <a:moveTo>
                    <a:pt x="2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7"/>
                    <a:pt x="21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2"/>
                    <a:pt x="2" y="7"/>
                    <a:pt x="2" y="14"/>
                  </a:cubicBez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Rectangle 42">
              <a:extLst>
                <a:ext uri="{FF2B5EF4-FFF2-40B4-BE49-F238E27FC236}">
                  <a16:creationId xmlns:a16="http://schemas.microsoft.com/office/drawing/2014/main" id="{1E4BC8D2-BA97-9CA6-8623-04EFEA5E4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3276"/>
              <a:ext cx="35" cy="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Rectangle 43">
              <a:extLst>
                <a:ext uri="{FF2B5EF4-FFF2-40B4-BE49-F238E27FC236}">
                  <a16:creationId xmlns:a16="http://schemas.microsoft.com/office/drawing/2014/main" id="{C4B52775-56A8-C247-D19B-014947B95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" y="3278"/>
              <a:ext cx="2" cy="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7F57D375-A775-BE44-51F9-7E7ED79CC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7" y="3378"/>
              <a:ext cx="38" cy="60"/>
            </a:xfrm>
            <a:custGeom>
              <a:avLst/>
              <a:gdLst>
                <a:gd name="T0" fmla="*/ 28 w 28"/>
                <a:gd name="T1" fmla="*/ 44 h 44"/>
                <a:gd name="T2" fmla="*/ 0 w 28"/>
                <a:gd name="T3" fmla="*/ 44 h 44"/>
                <a:gd name="T4" fmla="*/ 0 w 28"/>
                <a:gd name="T5" fmla="*/ 14 h 44"/>
                <a:gd name="T6" fmla="*/ 13 w 28"/>
                <a:gd name="T7" fmla="*/ 0 h 44"/>
                <a:gd name="T8" fmla="*/ 16 w 28"/>
                <a:gd name="T9" fmla="*/ 0 h 44"/>
                <a:gd name="T10" fmla="*/ 28 w 28"/>
                <a:gd name="T11" fmla="*/ 13 h 44"/>
                <a:gd name="T12" fmla="*/ 28 w 28"/>
                <a:gd name="T13" fmla="*/ 44 h 44"/>
                <a:gd name="T14" fmla="*/ 2 w 28"/>
                <a:gd name="T15" fmla="*/ 42 h 44"/>
                <a:gd name="T16" fmla="*/ 26 w 28"/>
                <a:gd name="T17" fmla="*/ 42 h 44"/>
                <a:gd name="T18" fmla="*/ 26 w 28"/>
                <a:gd name="T19" fmla="*/ 13 h 44"/>
                <a:gd name="T20" fmla="*/ 16 w 28"/>
                <a:gd name="T21" fmla="*/ 2 h 44"/>
                <a:gd name="T22" fmla="*/ 13 w 28"/>
                <a:gd name="T23" fmla="*/ 2 h 44"/>
                <a:gd name="T24" fmla="*/ 2 w 28"/>
                <a:gd name="T25" fmla="*/ 14 h 44"/>
                <a:gd name="T26" fmla="*/ 2 w 28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8" y="6"/>
                    <a:pt x="28" y="13"/>
                  </a:cubicBezTo>
                  <a:lnTo>
                    <a:pt x="28" y="44"/>
                  </a:lnTo>
                  <a:close/>
                  <a:moveTo>
                    <a:pt x="2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7"/>
                    <a:pt x="22" y="2"/>
                    <a:pt x="1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2"/>
                    <a:pt x="2" y="7"/>
                    <a:pt x="2" y="14"/>
                  </a:cubicBez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Rectangle 45">
              <a:extLst>
                <a:ext uri="{FF2B5EF4-FFF2-40B4-BE49-F238E27FC236}">
                  <a16:creationId xmlns:a16="http://schemas.microsoft.com/office/drawing/2014/main" id="{3FA2BA9F-8820-BD0B-BB61-8A6B48B62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3396"/>
              <a:ext cx="35" cy="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Rectangle 46">
              <a:extLst>
                <a:ext uri="{FF2B5EF4-FFF2-40B4-BE49-F238E27FC236}">
                  <a16:creationId xmlns:a16="http://schemas.microsoft.com/office/drawing/2014/main" id="{A15F772B-B189-459B-308A-743AAB8D7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" y="3397"/>
              <a:ext cx="2" cy="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47">
              <a:extLst>
                <a:ext uri="{FF2B5EF4-FFF2-40B4-BE49-F238E27FC236}">
                  <a16:creationId xmlns:a16="http://schemas.microsoft.com/office/drawing/2014/main" id="{A98CD819-8FD2-D67E-85CE-AC6F76985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3" y="3378"/>
              <a:ext cx="38" cy="60"/>
            </a:xfrm>
            <a:custGeom>
              <a:avLst/>
              <a:gdLst>
                <a:gd name="T0" fmla="*/ 28 w 28"/>
                <a:gd name="T1" fmla="*/ 44 h 44"/>
                <a:gd name="T2" fmla="*/ 0 w 28"/>
                <a:gd name="T3" fmla="*/ 44 h 44"/>
                <a:gd name="T4" fmla="*/ 0 w 28"/>
                <a:gd name="T5" fmla="*/ 14 h 44"/>
                <a:gd name="T6" fmla="*/ 13 w 28"/>
                <a:gd name="T7" fmla="*/ 0 h 44"/>
                <a:gd name="T8" fmla="*/ 16 w 28"/>
                <a:gd name="T9" fmla="*/ 0 h 44"/>
                <a:gd name="T10" fmla="*/ 28 w 28"/>
                <a:gd name="T11" fmla="*/ 13 h 44"/>
                <a:gd name="T12" fmla="*/ 28 w 28"/>
                <a:gd name="T13" fmla="*/ 44 h 44"/>
                <a:gd name="T14" fmla="*/ 2 w 28"/>
                <a:gd name="T15" fmla="*/ 42 h 44"/>
                <a:gd name="T16" fmla="*/ 27 w 28"/>
                <a:gd name="T17" fmla="*/ 42 h 44"/>
                <a:gd name="T18" fmla="*/ 27 w 28"/>
                <a:gd name="T19" fmla="*/ 13 h 44"/>
                <a:gd name="T20" fmla="*/ 16 w 28"/>
                <a:gd name="T21" fmla="*/ 2 h 44"/>
                <a:gd name="T22" fmla="*/ 13 w 28"/>
                <a:gd name="T23" fmla="*/ 2 h 44"/>
                <a:gd name="T24" fmla="*/ 2 w 28"/>
                <a:gd name="T25" fmla="*/ 14 h 44"/>
                <a:gd name="T26" fmla="*/ 2 w 28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8" y="6"/>
                    <a:pt x="28" y="13"/>
                  </a:cubicBezTo>
                  <a:lnTo>
                    <a:pt x="28" y="44"/>
                  </a:lnTo>
                  <a:close/>
                  <a:moveTo>
                    <a:pt x="2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7"/>
                    <a:pt x="22" y="2"/>
                    <a:pt x="1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2"/>
                    <a:pt x="2" y="7"/>
                    <a:pt x="2" y="14"/>
                  </a:cubicBezTo>
                  <a:lnTo>
                    <a:pt x="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Rectangle 48">
              <a:extLst>
                <a:ext uri="{FF2B5EF4-FFF2-40B4-BE49-F238E27FC236}">
                  <a16:creationId xmlns:a16="http://schemas.microsoft.com/office/drawing/2014/main" id="{DBA6E116-A5E0-12C6-3D2D-29C64875E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5" y="3396"/>
              <a:ext cx="35" cy="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Rectangle 49">
              <a:extLst>
                <a:ext uri="{FF2B5EF4-FFF2-40B4-BE49-F238E27FC236}">
                  <a16:creationId xmlns:a16="http://schemas.microsoft.com/office/drawing/2014/main" id="{269D73F0-A518-B521-4E37-A24FB73F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1" y="3397"/>
              <a:ext cx="3" cy="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50">
              <a:extLst>
                <a:ext uri="{FF2B5EF4-FFF2-40B4-BE49-F238E27FC236}">
                  <a16:creationId xmlns:a16="http://schemas.microsoft.com/office/drawing/2014/main" id="{E63E12BA-F3A6-1D3D-648B-970C9C62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243"/>
              <a:ext cx="19" cy="13"/>
            </a:xfrm>
            <a:custGeom>
              <a:avLst/>
              <a:gdLst>
                <a:gd name="T0" fmla="*/ 0 w 14"/>
                <a:gd name="T1" fmla="*/ 2 h 10"/>
                <a:gd name="T2" fmla="*/ 14 w 14"/>
                <a:gd name="T3" fmla="*/ 2 h 10"/>
                <a:gd name="T4" fmla="*/ 11 w 14"/>
                <a:gd name="T5" fmla="*/ 10 h 10"/>
                <a:gd name="T6" fmla="*/ 3 w 14"/>
                <a:gd name="T7" fmla="*/ 10 h 10"/>
                <a:gd name="T8" fmla="*/ 0 w 14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cubicBezTo>
                    <a:pt x="0" y="2"/>
                    <a:pt x="5" y="0"/>
                    <a:pt x="14" y="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7" y="9"/>
                    <a:pt x="3" y="1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51">
              <a:extLst>
                <a:ext uri="{FF2B5EF4-FFF2-40B4-BE49-F238E27FC236}">
                  <a16:creationId xmlns:a16="http://schemas.microsoft.com/office/drawing/2014/main" id="{B856C0CD-BECB-B95A-4019-80DCE1F7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3248"/>
              <a:ext cx="12" cy="9"/>
            </a:xfrm>
            <a:custGeom>
              <a:avLst/>
              <a:gdLst>
                <a:gd name="T0" fmla="*/ 9 w 9"/>
                <a:gd name="T1" fmla="*/ 6 h 7"/>
                <a:gd name="T2" fmla="*/ 5 w 9"/>
                <a:gd name="T3" fmla="*/ 0 h 7"/>
                <a:gd name="T4" fmla="*/ 0 w 9"/>
                <a:gd name="T5" fmla="*/ 2 h 7"/>
                <a:gd name="T6" fmla="*/ 6 w 9"/>
                <a:gd name="T7" fmla="*/ 7 h 7"/>
                <a:gd name="T8" fmla="*/ 9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6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2" y="0"/>
                    <a:pt x="0" y="2"/>
                  </a:cubicBezTo>
                  <a:cubicBezTo>
                    <a:pt x="6" y="7"/>
                    <a:pt x="6" y="7"/>
                    <a:pt x="6" y="7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52">
              <a:extLst>
                <a:ext uri="{FF2B5EF4-FFF2-40B4-BE49-F238E27FC236}">
                  <a16:creationId xmlns:a16="http://schemas.microsoft.com/office/drawing/2014/main" id="{93425BE1-D83C-6983-8C5C-7A7F5E9C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248"/>
              <a:ext cx="11" cy="9"/>
            </a:xfrm>
            <a:custGeom>
              <a:avLst/>
              <a:gdLst>
                <a:gd name="T0" fmla="*/ 0 w 8"/>
                <a:gd name="T1" fmla="*/ 6 h 7"/>
                <a:gd name="T2" fmla="*/ 3 w 8"/>
                <a:gd name="T3" fmla="*/ 0 h 7"/>
                <a:gd name="T4" fmla="*/ 8 w 8"/>
                <a:gd name="T5" fmla="*/ 2 h 7"/>
                <a:gd name="T6" fmla="*/ 3 w 8"/>
                <a:gd name="T7" fmla="*/ 7 h 7"/>
                <a:gd name="T8" fmla="*/ 0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53">
              <a:extLst>
                <a:ext uri="{FF2B5EF4-FFF2-40B4-BE49-F238E27FC236}">
                  <a16:creationId xmlns:a16="http://schemas.microsoft.com/office/drawing/2014/main" id="{3E1AB506-D682-0795-256D-7D1840B9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356"/>
              <a:ext cx="19" cy="18"/>
            </a:xfrm>
            <a:custGeom>
              <a:avLst/>
              <a:gdLst>
                <a:gd name="T0" fmla="*/ 0 w 14"/>
                <a:gd name="T1" fmla="*/ 3 h 14"/>
                <a:gd name="T2" fmla="*/ 14 w 14"/>
                <a:gd name="T3" fmla="*/ 3 h 14"/>
                <a:gd name="T4" fmla="*/ 11 w 14"/>
                <a:gd name="T5" fmla="*/ 14 h 14"/>
                <a:gd name="T6" fmla="*/ 3 w 14"/>
                <a:gd name="T7" fmla="*/ 14 h 14"/>
                <a:gd name="T8" fmla="*/ 0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0" y="3"/>
                    <a:pt x="5" y="0"/>
                    <a:pt x="14" y="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7" y="14"/>
                    <a:pt x="3" y="1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54">
              <a:extLst>
                <a:ext uri="{FF2B5EF4-FFF2-40B4-BE49-F238E27FC236}">
                  <a16:creationId xmlns:a16="http://schemas.microsoft.com/office/drawing/2014/main" id="{53A48DE4-3A9B-87CC-7E40-6A4B1A11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3362"/>
              <a:ext cx="12" cy="15"/>
            </a:xfrm>
            <a:custGeom>
              <a:avLst/>
              <a:gdLst>
                <a:gd name="T0" fmla="*/ 9 w 9"/>
                <a:gd name="T1" fmla="*/ 10 h 11"/>
                <a:gd name="T2" fmla="*/ 5 w 9"/>
                <a:gd name="T3" fmla="*/ 0 h 11"/>
                <a:gd name="T4" fmla="*/ 0 w 9"/>
                <a:gd name="T5" fmla="*/ 3 h 11"/>
                <a:gd name="T6" fmla="*/ 6 w 9"/>
                <a:gd name="T7" fmla="*/ 11 h 11"/>
                <a:gd name="T8" fmla="*/ 9 w 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2" y="1"/>
                    <a:pt x="0" y="3"/>
                  </a:cubicBezTo>
                  <a:cubicBezTo>
                    <a:pt x="6" y="11"/>
                    <a:pt x="6" y="11"/>
                    <a:pt x="6" y="1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55">
              <a:extLst>
                <a:ext uri="{FF2B5EF4-FFF2-40B4-BE49-F238E27FC236}">
                  <a16:creationId xmlns:a16="http://schemas.microsoft.com/office/drawing/2014/main" id="{8CE56FEE-EE21-6D8B-F4D6-96FF251F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362"/>
              <a:ext cx="11" cy="15"/>
            </a:xfrm>
            <a:custGeom>
              <a:avLst/>
              <a:gdLst>
                <a:gd name="T0" fmla="*/ 0 w 8"/>
                <a:gd name="T1" fmla="*/ 10 h 11"/>
                <a:gd name="T2" fmla="*/ 3 w 8"/>
                <a:gd name="T3" fmla="*/ 0 h 11"/>
                <a:gd name="T4" fmla="*/ 8 w 8"/>
                <a:gd name="T5" fmla="*/ 3 h 11"/>
                <a:gd name="T6" fmla="*/ 3 w 8"/>
                <a:gd name="T7" fmla="*/ 11 h 11"/>
                <a:gd name="T8" fmla="*/ 0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3" y="11"/>
                    <a:pt x="3" y="11"/>
                    <a:pt x="3" y="1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56">
              <a:extLst>
                <a:ext uri="{FF2B5EF4-FFF2-40B4-BE49-F238E27FC236}">
                  <a16:creationId xmlns:a16="http://schemas.microsoft.com/office/drawing/2014/main" id="{9A92C552-DA9D-B9E8-8D99-A5C51ABB4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236"/>
              <a:ext cx="20" cy="19"/>
            </a:xfrm>
            <a:custGeom>
              <a:avLst/>
              <a:gdLst>
                <a:gd name="T0" fmla="*/ 0 w 15"/>
                <a:gd name="T1" fmla="*/ 3 h 14"/>
                <a:gd name="T2" fmla="*/ 15 w 15"/>
                <a:gd name="T3" fmla="*/ 3 h 14"/>
                <a:gd name="T4" fmla="*/ 12 w 15"/>
                <a:gd name="T5" fmla="*/ 14 h 14"/>
                <a:gd name="T6" fmla="*/ 3 w 15"/>
                <a:gd name="T7" fmla="*/ 14 h 14"/>
                <a:gd name="T8" fmla="*/ 0 w 1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3"/>
                  </a:moveTo>
                  <a:cubicBezTo>
                    <a:pt x="0" y="3"/>
                    <a:pt x="6" y="0"/>
                    <a:pt x="15" y="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7" y="14"/>
                    <a:pt x="3" y="1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57">
              <a:extLst>
                <a:ext uri="{FF2B5EF4-FFF2-40B4-BE49-F238E27FC236}">
                  <a16:creationId xmlns:a16="http://schemas.microsoft.com/office/drawing/2014/main" id="{CB6D3DCD-0039-E9EA-61BA-0D6D289D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243"/>
              <a:ext cx="11" cy="14"/>
            </a:xfrm>
            <a:custGeom>
              <a:avLst/>
              <a:gdLst>
                <a:gd name="T0" fmla="*/ 8 w 8"/>
                <a:gd name="T1" fmla="*/ 10 h 11"/>
                <a:gd name="T2" fmla="*/ 5 w 8"/>
                <a:gd name="T3" fmla="*/ 0 h 11"/>
                <a:gd name="T4" fmla="*/ 0 w 8"/>
                <a:gd name="T5" fmla="*/ 3 h 11"/>
                <a:gd name="T6" fmla="*/ 5 w 8"/>
                <a:gd name="T7" fmla="*/ 11 h 11"/>
                <a:gd name="T8" fmla="*/ 8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58">
              <a:extLst>
                <a:ext uri="{FF2B5EF4-FFF2-40B4-BE49-F238E27FC236}">
                  <a16:creationId xmlns:a16="http://schemas.microsoft.com/office/drawing/2014/main" id="{B311BA7A-B66B-8F74-44EA-C840BC16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3243"/>
              <a:ext cx="11" cy="14"/>
            </a:xfrm>
            <a:custGeom>
              <a:avLst/>
              <a:gdLst>
                <a:gd name="T0" fmla="*/ 0 w 8"/>
                <a:gd name="T1" fmla="*/ 10 h 11"/>
                <a:gd name="T2" fmla="*/ 3 w 8"/>
                <a:gd name="T3" fmla="*/ 0 h 11"/>
                <a:gd name="T4" fmla="*/ 8 w 8"/>
                <a:gd name="T5" fmla="*/ 3 h 11"/>
                <a:gd name="T6" fmla="*/ 2 w 8"/>
                <a:gd name="T7" fmla="*/ 11 h 11"/>
                <a:gd name="T8" fmla="*/ 0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1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2" y="11"/>
                    <a:pt x="2" y="11"/>
                    <a:pt x="2" y="1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59">
              <a:extLst>
                <a:ext uri="{FF2B5EF4-FFF2-40B4-BE49-F238E27FC236}">
                  <a16:creationId xmlns:a16="http://schemas.microsoft.com/office/drawing/2014/main" id="{74D54790-08A4-BF02-34E5-6B38C250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356"/>
              <a:ext cx="20" cy="18"/>
            </a:xfrm>
            <a:custGeom>
              <a:avLst/>
              <a:gdLst>
                <a:gd name="T0" fmla="*/ 0 w 15"/>
                <a:gd name="T1" fmla="*/ 3 h 14"/>
                <a:gd name="T2" fmla="*/ 15 w 15"/>
                <a:gd name="T3" fmla="*/ 3 h 14"/>
                <a:gd name="T4" fmla="*/ 11 w 15"/>
                <a:gd name="T5" fmla="*/ 14 h 14"/>
                <a:gd name="T6" fmla="*/ 3 w 15"/>
                <a:gd name="T7" fmla="*/ 14 h 14"/>
                <a:gd name="T8" fmla="*/ 0 w 1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3"/>
                  </a:moveTo>
                  <a:cubicBezTo>
                    <a:pt x="0" y="3"/>
                    <a:pt x="6" y="0"/>
                    <a:pt x="15" y="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7" y="14"/>
                    <a:pt x="3" y="1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60">
              <a:extLst>
                <a:ext uri="{FF2B5EF4-FFF2-40B4-BE49-F238E27FC236}">
                  <a16:creationId xmlns:a16="http://schemas.microsoft.com/office/drawing/2014/main" id="{0BC1DD12-D610-B682-ECBF-AC8C0B257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362"/>
              <a:ext cx="11" cy="15"/>
            </a:xfrm>
            <a:custGeom>
              <a:avLst/>
              <a:gdLst>
                <a:gd name="T0" fmla="*/ 8 w 8"/>
                <a:gd name="T1" fmla="*/ 10 h 11"/>
                <a:gd name="T2" fmla="*/ 5 w 8"/>
                <a:gd name="T3" fmla="*/ 0 h 11"/>
                <a:gd name="T4" fmla="*/ 0 w 8"/>
                <a:gd name="T5" fmla="*/ 3 h 11"/>
                <a:gd name="T6" fmla="*/ 5 w 8"/>
                <a:gd name="T7" fmla="*/ 11 h 11"/>
                <a:gd name="T8" fmla="*/ 8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61">
              <a:extLst>
                <a:ext uri="{FF2B5EF4-FFF2-40B4-BE49-F238E27FC236}">
                  <a16:creationId xmlns:a16="http://schemas.microsoft.com/office/drawing/2014/main" id="{0025E3AE-4792-BAA2-EAE2-59211996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3362"/>
              <a:ext cx="9" cy="15"/>
            </a:xfrm>
            <a:custGeom>
              <a:avLst/>
              <a:gdLst>
                <a:gd name="T0" fmla="*/ 0 w 7"/>
                <a:gd name="T1" fmla="*/ 10 h 11"/>
                <a:gd name="T2" fmla="*/ 3 w 7"/>
                <a:gd name="T3" fmla="*/ 0 h 11"/>
                <a:gd name="T4" fmla="*/ 7 w 7"/>
                <a:gd name="T5" fmla="*/ 3 h 11"/>
                <a:gd name="T6" fmla="*/ 2 w 7"/>
                <a:gd name="T7" fmla="*/ 11 h 11"/>
                <a:gd name="T8" fmla="*/ 0 w 7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1"/>
                    <a:pt x="7" y="3"/>
                  </a:cubicBezTo>
                  <a:cubicBezTo>
                    <a:pt x="2" y="11"/>
                    <a:pt x="2" y="11"/>
                    <a:pt x="2" y="1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B4D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62">
              <a:extLst>
                <a:ext uri="{FF2B5EF4-FFF2-40B4-BE49-F238E27FC236}">
                  <a16:creationId xmlns:a16="http://schemas.microsoft.com/office/drawing/2014/main" id="{567E064E-6CED-345D-31B0-A724E497F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" y="2530"/>
              <a:ext cx="136" cy="1525"/>
            </a:xfrm>
            <a:custGeom>
              <a:avLst/>
              <a:gdLst>
                <a:gd name="T0" fmla="*/ 136 w 136"/>
                <a:gd name="T1" fmla="*/ 1525 h 1525"/>
                <a:gd name="T2" fmla="*/ 0 w 136"/>
                <a:gd name="T3" fmla="*/ 1525 h 1525"/>
                <a:gd name="T4" fmla="*/ 0 w 136"/>
                <a:gd name="T5" fmla="*/ 172 h 1525"/>
                <a:gd name="T6" fmla="*/ 69 w 136"/>
                <a:gd name="T7" fmla="*/ 0 h 1525"/>
                <a:gd name="T8" fmla="*/ 136 w 136"/>
                <a:gd name="T9" fmla="*/ 172 h 1525"/>
                <a:gd name="T10" fmla="*/ 136 w 136"/>
                <a:gd name="T11" fmla="*/ 1525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525">
                  <a:moveTo>
                    <a:pt x="136" y="1525"/>
                  </a:moveTo>
                  <a:lnTo>
                    <a:pt x="0" y="1525"/>
                  </a:lnTo>
                  <a:lnTo>
                    <a:pt x="0" y="172"/>
                  </a:lnTo>
                  <a:lnTo>
                    <a:pt x="69" y="0"/>
                  </a:lnTo>
                  <a:lnTo>
                    <a:pt x="136" y="172"/>
                  </a:lnTo>
                  <a:lnTo>
                    <a:pt x="136" y="1525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Rectangle 63">
              <a:extLst>
                <a:ext uri="{FF2B5EF4-FFF2-40B4-BE49-F238E27FC236}">
                  <a16:creationId xmlns:a16="http://schemas.microsoft.com/office/drawing/2014/main" id="{7A0292E7-F711-92AB-3794-E30FDA5BE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" y="2521"/>
              <a:ext cx="1866" cy="41"/>
            </a:xfrm>
            <a:prstGeom prst="rect">
              <a:avLst/>
            </a:pr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64">
              <a:extLst>
                <a:ext uri="{FF2B5EF4-FFF2-40B4-BE49-F238E27FC236}">
                  <a16:creationId xmlns:a16="http://schemas.microsoft.com/office/drawing/2014/main" id="{FBE84986-C66E-FA52-F81F-EF0B7B46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512"/>
              <a:ext cx="1070" cy="115"/>
            </a:xfrm>
            <a:custGeom>
              <a:avLst/>
              <a:gdLst>
                <a:gd name="T0" fmla="*/ 709 w 796"/>
                <a:gd name="T1" fmla="*/ 86 h 86"/>
                <a:gd name="T2" fmla="*/ 87 w 796"/>
                <a:gd name="T3" fmla="*/ 86 h 86"/>
                <a:gd name="T4" fmla="*/ 0 w 796"/>
                <a:gd name="T5" fmla="*/ 0 h 86"/>
                <a:gd name="T6" fmla="*/ 0 w 796"/>
                <a:gd name="T7" fmla="*/ 0 h 86"/>
                <a:gd name="T8" fmla="*/ 796 w 796"/>
                <a:gd name="T9" fmla="*/ 0 h 86"/>
                <a:gd name="T10" fmla="*/ 796 w 796"/>
                <a:gd name="T11" fmla="*/ 0 h 86"/>
                <a:gd name="T12" fmla="*/ 709 w 796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6" h="86">
                  <a:moveTo>
                    <a:pt x="709" y="86"/>
                  </a:moveTo>
                  <a:cubicBezTo>
                    <a:pt x="87" y="86"/>
                    <a:pt x="87" y="86"/>
                    <a:pt x="87" y="86"/>
                  </a:cubicBezTo>
                  <a:cubicBezTo>
                    <a:pt x="39" y="86"/>
                    <a:pt x="0" y="4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96" y="48"/>
                    <a:pt x="757" y="86"/>
                    <a:pt x="709" y="86"/>
                  </a:cubicBez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65">
              <a:extLst>
                <a:ext uri="{FF2B5EF4-FFF2-40B4-BE49-F238E27FC236}">
                  <a16:creationId xmlns:a16="http://schemas.microsoft.com/office/drawing/2014/main" id="{3876D8FA-4393-0E58-F4AB-75A7C0B1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697"/>
              <a:ext cx="1048" cy="829"/>
            </a:xfrm>
            <a:custGeom>
              <a:avLst/>
              <a:gdLst>
                <a:gd name="T0" fmla="*/ 11 w 1048"/>
                <a:gd name="T1" fmla="*/ 829 h 829"/>
                <a:gd name="T2" fmla="*/ 0 w 1048"/>
                <a:gd name="T3" fmla="*/ 823 h 829"/>
                <a:gd name="T4" fmla="*/ 524 w 1048"/>
                <a:gd name="T5" fmla="*/ 0 h 829"/>
                <a:gd name="T6" fmla="*/ 1048 w 1048"/>
                <a:gd name="T7" fmla="*/ 823 h 829"/>
                <a:gd name="T8" fmla="*/ 1037 w 1048"/>
                <a:gd name="T9" fmla="*/ 829 h 829"/>
                <a:gd name="T10" fmla="*/ 524 w 1048"/>
                <a:gd name="T11" fmla="*/ 23 h 829"/>
                <a:gd name="T12" fmla="*/ 11 w 1048"/>
                <a:gd name="T13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829">
                  <a:moveTo>
                    <a:pt x="11" y="829"/>
                  </a:moveTo>
                  <a:lnTo>
                    <a:pt x="0" y="823"/>
                  </a:lnTo>
                  <a:lnTo>
                    <a:pt x="524" y="0"/>
                  </a:lnTo>
                  <a:lnTo>
                    <a:pt x="1048" y="823"/>
                  </a:lnTo>
                  <a:lnTo>
                    <a:pt x="1037" y="829"/>
                  </a:lnTo>
                  <a:lnTo>
                    <a:pt x="524" y="23"/>
                  </a:lnTo>
                  <a:lnTo>
                    <a:pt x="11" y="829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Rectangle 66">
              <a:extLst>
                <a:ext uri="{FF2B5EF4-FFF2-40B4-BE49-F238E27FC236}">
                  <a16:creationId xmlns:a16="http://schemas.microsoft.com/office/drawing/2014/main" id="{EC850362-38F7-8212-F692-C1822D081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" y="2521"/>
              <a:ext cx="24" cy="212"/>
            </a:xfrm>
            <a:prstGeom prst="rect">
              <a:avLst/>
            </a:pr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67">
              <a:extLst>
                <a:ext uri="{FF2B5EF4-FFF2-40B4-BE49-F238E27FC236}">
                  <a16:creationId xmlns:a16="http://schemas.microsoft.com/office/drawing/2014/main" id="{E9D80F8D-0007-B34F-58CB-75E56E808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9" y="3103"/>
              <a:ext cx="102" cy="63"/>
            </a:xfrm>
            <a:custGeom>
              <a:avLst/>
              <a:gdLst>
                <a:gd name="T0" fmla="*/ 76 w 76"/>
                <a:gd name="T1" fmla="*/ 11 h 47"/>
                <a:gd name="T2" fmla="*/ 6 w 76"/>
                <a:gd name="T3" fmla="*/ 8 h 47"/>
                <a:gd name="T4" fmla="*/ 28 w 76"/>
                <a:gd name="T5" fmla="*/ 47 h 47"/>
                <a:gd name="T6" fmla="*/ 76 w 76"/>
                <a:gd name="T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76" y="11"/>
                  </a:moveTo>
                  <a:cubicBezTo>
                    <a:pt x="35" y="2"/>
                    <a:pt x="12" y="0"/>
                    <a:pt x="6" y="8"/>
                  </a:cubicBezTo>
                  <a:cubicBezTo>
                    <a:pt x="0" y="16"/>
                    <a:pt x="28" y="47"/>
                    <a:pt x="28" y="47"/>
                  </a:cubicBezTo>
                  <a:cubicBezTo>
                    <a:pt x="63" y="37"/>
                    <a:pt x="76" y="11"/>
                    <a:pt x="76" y="11"/>
                  </a:cubicBezTo>
                  <a:close/>
                </a:path>
              </a:pathLst>
            </a:custGeom>
            <a:solidFill>
              <a:srgbClr val="D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68">
              <a:extLst>
                <a:ext uri="{FF2B5EF4-FFF2-40B4-BE49-F238E27FC236}">
                  <a16:creationId xmlns:a16="http://schemas.microsoft.com/office/drawing/2014/main" id="{D8F40914-4697-ECC8-D67A-F3B492C9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" y="3434"/>
              <a:ext cx="104" cy="86"/>
            </a:xfrm>
            <a:custGeom>
              <a:avLst/>
              <a:gdLst>
                <a:gd name="T0" fmla="*/ 4 w 78"/>
                <a:gd name="T1" fmla="*/ 0 h 64"/>
                <a:gd name="T2" fmla="*/ 23 w 78"/>
                <a:gd name="T3" fmla="*/ 64 h 64"/>
                <a:gd name="T4" fmla="*/ 78 w 78"/>
                <a:gd name="T5" fmla="*/ 18 h 64"/>
                <a:gd name="T6" fmla="*/ 4 w 78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64">
                  <a:moveTo>
                    <a:pt x="4" y="0"/>
                  </a:moveTo>
                  <a:cubicBezTo>
                    <a:pt x="4" y="26"/>
                    <a:pt x="0" y="64"/>
                    <a:pt x="23" y="64"/>
                  </a:cubicBezTo>
                  <a:cubicBezTo>
                    <a:pt x="57" y="64"/>
                    <a:pt x="78" y="18"/>
                    <a:pt x="78" y="18"/>
                  </a:cubicBezTo>
                  <a:cubicBezTo>
                    <a:pt x="31" y="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69">
              <a:extLst>
                <a:ext uri="{FF2B5EF4-FFF2-40B4-BE49-F238E27FC236}">
                  <a16:creationId xmlns:a16="http://schemas.microsoft.com/office/drawing/2014/main" id="{FE872981-5801-99E0-B43E-F93410E9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1" y="3458"/>
              <a:ext cx="102" cy="79"/>
            </a:xfrm>
            <a:custGeom>
              <a:avLst/>
              <a:gdLst>
                <a:gd name="T0" fmla="*/ 0 w 76"/>
                <a:gd name="T1" fmla="*/ 10 h 59"/>
                <a:gd name="T2" fmla="*/ 45 w 76"/>
                <a:gd name="T3" fmla="*/ 58 h 59"/>
                <a:gd name="T4" fmla="*/ 76 w 76"/>
                <a:gd name="T5" fmla="*/ 0 h 59"/>
                <a:gd name="T6" fmla="*/ 0 w 76"/>
                <a:gd name="T7" fmla="*/ 1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9">
                  <a:moveTo>
                    <a:pt x="0" y="10"/>
                  </a:moveTo>
                  <a:cubicBezTo>
                    <a:pt x="15" y="41"/>
                    <a:pt x="23" y="59"/>
                    <a:pt x="45" y="58"/>
                  </a:cubicBezTo>
                  <a:cubicBezTo>
                    <a:pt x="67" y="56"/>
                    <a:pt x="76" y="0"/>
                    <a:pt x="76" y="0"/>
                  </a:cubicBezTo>
                  <a:cubicBezTo>
                    <a:pt x="26" y="2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D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70">
              <a:extLst>
                <a:ext uri="{FF2B5EF4-FFF2-40B4-BE49-F238E27FC236}">
                  <a16:creationId xmlns:a16="http://schemas.microsoft.com/office/drawing/2014/main" id="{D2578CDC-9F7D-7B74-1A76-A0AC91B84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2" y="3068"/>
              <a:ext cx="544" cy="419"/>
            </a:xfrm>
            <a:custGeom>
              <a:avLst/>
              <a:gdLst>
                <a:gd name="T0" fmla="*/ 202 w 405"/>
                <a:gd name="T1" fmla="*/ 6 h 312"/>
                <a:gd name="T2" fmla="*/ 34 w 405"/>
                <a:gd name="T3" fmla="*/ 109 h 312"/>
                <a:gd name="T4" fmla="*/ 34 w 405"/>
                <a:gd name="T5" fmla="*/ 109 h 312"/>
                <a:gd name="T6" fmla="*/ 0 w 405"/>
                <a:gd name="T7" fmla="*/ 150 h 312"/>
                <a:gd name="T8" fmla="*/ 0 w 405"/>
                <a:gd name="T9" fmla="*/ 224 h 312"/>
                <a:gd name="T10" fmla="*/ 136 w 405"/>
                <a:gd name="T11" fmla="*/ 299 h 312"/>
                <a:gd name="T12" fmla="*/ 220 w 405"/>
                <a:gd name="T13" fmla="*/ 310 h 312"/>
                <a:gd name="T14" fmla="*/ 400 w 405"/>
                <a:gd name="T15" fmla="*/ 147 h 312"/>
                <a:gd name="T16" fmla="*/ 202 w 405"/>
                <a:gd name="T17" fmla="*/ 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5" h="312">
                  <a:moveTo>
                    <a:pt x="202" y="6"/>
                  </a:moveTo>
                  <a:cubicBezTo>
                    <a:pt x="124" y="10"/>
                    <a:pt x="59" y="52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14" y="146"/>
                    <a:pt x="0" y="150"/>
                    <a:pt x="0" y="15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4"/>
                    <a:pt x="60" y="284"/>
                    <a:pt x="136" y="299"/>
                  </a:cubicBezTo>
                  <a:cubicBezTo>
                    <a:pt x="162" y="308"/>
                    <a:pt x="190" y="312"/>
                    <a:pt x="220" y="310"/>
                  </a:cubicBezTo>
                  <a:cubicBezTo>
                    <a:pt x="324" y="304"/>
                    <a:pt x="405" y="231"/>
                    <a:pt x="400" y="147"/>
                  </a:cubicBezTo>
                  <a:cubicBezTo>
                    <a:pt x="395" y="63"/>
                    <a:pt x="307" y="0"/>
                    <a:pt x="202" y="6"/>
                  </a:cubicBez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71">
              <a:extLst>
                <a:ext uri="{FF2B5EF4-FFF2-40B4-BE49-F238E27FC236}">
                  <a16:creationId xmlns:a16="http://schemas.microsoft.com/office/drawing/2014/main" id="{9136F2B6-0166-5FD0-A0C9-6E3F4031B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" y="3267"/>
              <a:ext cx="65" cy="105"/>
            </a:xfrm>
            <a:custGeom>
              <a:avLst/>
              <a:gdLst>
                <a:gd name="T0" fmla="*/ 47 w 49"/>
                <a:gd name="T1" fmla="*/ 38 h 78"/>
                <a:gd name="T2" fmla="*/ 27 w 49"/>
                <a:gd name="T3" fmla="*/ 77 h 78"/>
                <a:gd name="T4" fmla="*/ 1 w 49"/>
                <a:gd name="T5" fmla="*/ 40 h 78"/>
                <a:gd name="T6" fmla="*/ 22 w 49"/>
                <a:gd name="T7" fmla="*/ 1 h 78"/>
                <a:gd name="T8" fmla="*/ 47 w 49"/>
                <a:gd name="T9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8">
                  <a:moveTo>
                    <a:pt x="47" y="38"/>
                  </a:moveTo>
                  <a:cubicBezTo>
                    <a:pt x="49" y="59"/>
                    <a:pt x="39" y="76"/>
                    <a:pt x="27" y="77"/>
                  </a:cubicBezTo>
                  <a:cubicBezTo>
                    <a:pt x="14" y="78"/>
                    <a:pt x="3" y="61"/>
                    <a:pt x="1" y="40"/>
                  </a:cubicBezTo>
                  <a:cubicBezTo>
                    <a:pt x="0" y="19"/>
                    <a:pt x="9" y="2"/>
                    <a:pt x="22" y="1"/>
                  </a:cubicBezTo>
                  <a:cubicBezTo>
                    <a:pt x="35" y="0"/>
                    <a:pt x="46" y="17"/>
                    <a:pt x="47" y="38"/>
                  </a:cubicBezTo>
                  <a:close/>
                </a:path>
              </a:pathLst>
            </a:custGeom>
            <a:solidFill>
              <a:srgbClr val="FAC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72">
              <a:extLst>
                <a:ext uri="{FF2B5EF4-FFF2-40B4-BE49-F238E27FC236}">
                  <a16:creationId xmlns:a16="http://schemas.microsoft.com/office/drawing/2014/main" id="{4DA2EEBB-B104-8AEB-F2E1-8B3FBEF3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" y="3042"/>
              <a:ext cx="106" cy="123"/>
            </a:xfrm>
            <a:custGeom>
              <a:avLst/>
              <a:gdLst>
                <a:gd name="T0" fmla="*/ 73 w 79"/>
                <a:gd name="T1" fmla="*/ 68 h 91"/>
                <a:gd name="T2" fmla="*/ 9 w 79"/>
                <a:gd name="T3" fmla="*/ 1 h 91"/>
                <a:gd name="T4" fmla="*/ 3 w 79"/>
                <a:gd name="T5" fmla="*/ 76 h 91"/>
                <a:gd name="T6" fmla="*/ 3 w 79"/>
                <a:gd name="T7" fmla="*/ 76 h 91"/>
                <a:gd name="T8" fmla="*/ 10 w 79"/>
                <a:gd name="T9" fmla="*/ 66 h 91"/>
                <a:gd name="T10" fmla="*/ 25 w 79"/>
                <a:gd name="T11" fmla="*/ 41 h 91"/>
                <a:gd name="T12" fmla="*/ 73 w 79"/>
                <a:gd name="T13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91">
                  <a:moveTo>
                    <a:pt x="73" y="68"/>
                  </a:moveTo>
                  <a:cubicBezTo>
                    <a:pt x="55" y="11"/>
                    <a:pt x="18" y="0"/>
                    <a:pt x="9" y="1"/>
                  </a:cubicBezTo>
                  <a:cubicBezTo>
                    <a:pt x="0" y="2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4"/>
                    <a:pt x="10" y="72"/>
                    <a:pt x="10" y="66"/>
                  </a:cubicBezTo>
                  <a:cubicBezTo>
                    <a:pt x="10" y="41"/>
                    <a:pt x="25" y="41"/>
                    <a:pt x="25" y="41"/>
                  </a:cubicBezTo>
                  <a:cubicBezTo>
                    <a:pt x="54" y="62"/>
                    <a:pt x="79" y="91"/>
                    <a:pt x="73" y="68"/>
                  </a:cubicBezTo>
                  <a:close/>
                </a:path>
              </a:pathLst>
            </a:custGeom>
            <a:solidFill>
              <a:srgbClr val="D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73">
              <a:extLst>
                <a:ext uri="{FF2B5EF4-FFF2-40B4-BE49-F238E27FC236}">
                  <a16:creationId xmlns:a16="http://schemas.microsoft.com/office/drawing/2014/main" id="{AA517969-3304-8578-F627-379C607E3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" y="3245"/>
              <a:ext cx="31" cy="31"/>
            </a:xfrm>
            <a:custGeom>
              <a:avLst/>
              <a:gdLst>
                <a:gd name="T0" fmla="*/ 22 w 23"/>
                <a:gd name="T1" fmla="*/ 11 h 23"/>
                <a:gd name="T2" fmla="*/ 12 w 23"/>
                <a:gd name="T3" fmla="*/ 22 h 23"/>
                <a:gd name="T4" fmla="*/ 0 w 23"/>
                <a:gd name="T5" fmla="*/ 12 h 23"/>
                <a:gd name="T6" fmla="*/ 11 w 23"/>
                <a:gd name="T7" fmla="*/ 0 h 23"/>
                <a:gd name="T8" fmla="*/ 22 w 23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2" y="11"/>
                  </a:moveTo>
                  <a:cubicBezTo>
                    <a:pt x="23" y="17"/>
                    <a:pt x="18" y="22"/>
                    <a:pt x="12" y="22"/>
                  </a:cubicBezTo>
                  <a:cubicBezTo>
                    <a:pt x="6" y="23"/>
                    <a:pt x="1" y="18"/>
                    <a:pt x="0" y="12"/>
                  </a:cubicBezTo>
                  <a:cubicBezTo>
                    <a:pt x="0" y="6"/>
                    <a:pt x="4" y="1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74">
              <a:extLst>
                <a:ext uri="{FF2B5EF4-FFF2-40B4-BE49-F238E27FC236}">
                  <a16:creationId xmlns:a16="http://schemas.microsoft.com/office/drawing/2014/main" id="{9A5523AF-86EE-5E64-2ABF-295B707F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" y="3085"/>
              <a:ext cx="178" cy="49"/>
            </a:xfrm>
            <a:custGeom>
              <a:avLst/>
              <a:gdLst>
                <a:gd name="T0" fmla="*/ 124 w 133"/>
                <a:gd name="T1" fmla="*/ 34 h 36"/>
                <a:gd name="T2" fmla="*/ 6 w 133"/>
                <a:gd name="T3" fmla="*/ 12 h 36"/>
                <a:gd name="T4" fmla="*/ 0 w 133"/>
                <a:gd name="T5" fmla="*/ 7 h 36"/>
                <a:gd name="T6" fmla="*/ 0 w 133"/>
                <a:gd name="T7" fmla="*/ 7 h 36"/>
                <a:gd name="T8" fmla="*/ 5 w 133"/>
                <a:gd name="T9" fmla="*/ 2 h 36"/>
                <a:gd name="T10" fmla="*/ 69 w 133"/>
                <a:gd name="T11" fmla="*/ 4 h 36"/>
                <a:gd name="T12" fmla="*/ 129 w 133"/>
                <a:gd name="T13" fmla="*/ 25 h 36"/>
                <a:gd name="T14" fmla="*/ 131 w 133"/>
                <a:gd name="T15" fmla="*/ 32 h 36"/>
                <a:gd name="T16" fmla="*/ 131 w 133"/>
                <a:gd name="T17" fmla="*/ 32 h 36"/>
                <a:gd name="T18" fmla="*/ 124 w 133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36">
                  <a:moveTo>
                    <a:pt x="124" y="34"/>
                  </a:moveTo>
                  <a:cubicBezTo>
                    <a:pt x="84" y="15"/>
                    <a:pt x="55" y="10"/>
                    <a:pt x="6" y="12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32" y="0"/>
                    <a:pt x="51" y="1"/>
                    <a:pt x="69" y="4"/>
                  </a:cubicBezTo>
                  <a:cubicBezTo>
                    <a:pt x="88" y="8"/>
                    <a:pt x="107" y="14"/>
                    <a:pt x="129" y="25"/>
                  </a:cubicBezTo>
                  <a:cubicBezTo>
                    <a:pt x="131" y="26"/>
                    <a:pt x="133" y="29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0" y="34"/>
                    <a:pt x="127" y="36"/>
                    <a:pt x="124" y="34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75">
              <a:extLst>
                <a:ext uri="{FF2B5EF4-FFF2-40B4-BE49-F238E27FC236}">
                  <a16:creationId xmlns:a16="http://schemas.microsoft.com/office/drawing/2014/main" id="{349AAEB7-48AD-B0B9-72D8-C130909F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" y="3456"/>
              <a:ext cx="102" cy="82"/>
            </a:xfrm>
            <a:custGeom>
              <a:avLst/>
              <a:gdLst>
                <a:gd name="T0" fmla="*/ 0 w 76"/>
                <a:gd name="T1" fmla="*/ 3 h 61"/>
                <a:gd name="T2" fmla="*/ 36 w 76"/>
                <a:gd name="T3" fmla="*/ 58 h 61"/>
                <a:gd name="T4" fmla="*/ 76 w 76"/>
                <a:gd name="T5" fmla="*/ 6 h 61"/>
                <a:gd name="T6" fmla="*/ 0 w 76"/>
                <a:gd name="T7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1">
                  <a:moveTo>
                    <a:pt x="0" y="3"/>
                  </a:moveTo>
                  <a:cubicBezTo>
                    <a:pt x="9" y="36"/>
                    <a:pt x="13" y="56"/>
                    <a:pt x="36" y="58"/>
                  </a:cubicBezTo>
                  <a:cubicBezTo>
                    <a:pt x="58" y="61"/>
                    <a:pt x="76" y="6"/>
                    <a:pt x="76" y="6"/>
                  </a:cubicBezTo>
                  <a:cubicBezTo>
                    <a:pt x="27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76">
              <a:extLst>
                <a:ext uri="{FF2B5EF4-FFF2-40B4-BE49-F238E27FC236}">
                  <a16:creationId xmlns:a16="http://schemas.microsoft.com/office/drawing/2014/main" id="{62F0990A-02DD-0032-1D51-A89EA6B35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" y="3434"/>
              <a:ext cx="101" cy="92"/>
            </a:xfrm>
            <a:custGeom>
              <a:avLst/>
              <a:gdLst>
                <a:gd name="T0" fmla="*/ 0 w 75"/>
                <a:gd name="T1" fmla="*/ 25 h 69"/>
                <a:gd name="T2" fmla="*/ 53 w 75"/>
                <a:gd name="T3" fmla="*/ 63 h 69"/>
                <a:gd name="T4" fmla="*/ 73 w 75"/>
                <a:gd name="T5" fmla="*/ 0 h 69"/>
                <a:gd name="T6" fmla="*/ 0 w 75"/>
                <a:gd name="T7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9">
                  <a:moveTo>
                    <a:pt x="0" y="25"/>
                  </a:moveTo>
                  <a:cubicBezTo>
                    <a:pt x="20" y="52"/>
                    <a:pt x="32" y="69"/>
                    <a:pt x="53" y="63"/>
                  </a:cubicBezTo>
                  <a:cubicBezTo>
                    <a:pt x="75" y="57"/>
                    <a:pt x="73" y="0"/>
                    <a:pt x="73" y="0"/>
                  </a:cubicBezTo>
                  <a:cubicBezTo>
                    <a:pt x="24" y="12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77">
              <a:extLst>
                <a:ext uri="{FF2B5EF4-FFF2-40B4-BE49-F238E27FC236}">
                  <a16:creationId xmlns:a16="http://schemas.microsoft.com/office/drawing/2014/main" id="{FDD4BC80-BD18-8E9B-F1CF-7C9E347A6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0" y="3153"/>
              <a:ext cx="43" cy="53"/>
            </a:xfrm>
            <a:custGeom>
              <a:avLst/>
              <a:gdLst>
                <a:gd name="T0" fmla="*/ 0 w 32"/>
                <a:gd name="T1" fmla="*/ 32 h 40"/>
                <a:gd name="T2" fmla="*/ 21 w 32"/>
                <a:gd name="T3" fmla="*/ 0 h 40"/>
                <a:gd name="T4" fmla="*/ 9 w 32"/>
                <a:gd name="T5" fmla="*/ 40 h 40"/>
                <a:gd name="T6" fmla="*/ 0 w 32"/>
                <a:gd name="T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0" y="32"/>
                  </a:moveTo>
                  <a:cubicBezTo>
                    <a:pt x="23" y="26"/>
                    <a:pt x="21" y="0"/>
                    <a:pt x="21" y="0"/>
                  </a:cubicBezTo>
                  <a:cubicBezTo>
                    <a:pt x="32" y="21"/>
                    <a:pt x="9" y="40"/>
                    <a:pt x="9" y="4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78">
              <a:extLst>
                <a:ext uri="{FF2B5EF4-FFF2-40B4-BE49-F238E27FC236}">
                  <a16:creationId xmlns:a16="http://schemas.microsoft.com/office/drawing/2014/main" id="{3C31A891-63AB-9F74-2634-4AA5494AC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3" y="3315"/>
              <a:ext cx="7" cy="14"/>
            </a:xfrm>
            <a:custGeom>
              <a:avLst/>
              <a:gdLst>
                <a:gd name="T0" fmla="*/ 5 w 5"/>
                <a:gd name="T1" fmla="*/ 5 h 10"/>
                <a:gd name="T2" fmla="*/ 3 w 5"/>
                <a:gd name="T3" fmla="*/ 10 h 10"/>
                <a:gd name="T4" fmla="*/ 0 w 5"/>
                <a:gd name="T5" fmla="*/ 5 h 10"/>
                <a:gd name="T6" fmla="*/ 2 w 5"/>
                <a:gd name="T7" fmla="*/ 0 h 10"/>
                <a:gd name="T8" fmla="*/ 5 w 5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5"/>
                  </a:moveTo>
                  <a:cubicBezTo>
                    <a:pt x="5" y="8"/>
                    <a:pt x="4" y="10"/>
                    <a:pt x="3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1" y="0"/>
                    <a:pt x="2" y="0"/>
                  </a:cubicBezTo>
                  <a:cubicBezTo>
                    <a:pt x="4" y="0"/>
                    <a:pt x="5" y="2"/>
                    <a:pt x="5" y="5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79">
              <a:extLst>
                <a:ext uri="{FF2B5EF4-FFF2-40B4-BE49-F238E27FC236}">
                  <a16:creationId xmlns:a16="http://schemas.microsoft.com/office/drawing/2014/main" id="{A0FFCB10-3076-A671-BFDC-7F5AB5FC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3314"/>
              <a:ext cx="6" cy="13"/>
            </a:xfrm>
            <a:custGeom>
              <a:avLst/>
              <a:gdLst>
                <a:gd name="T0" fmla="*/ 5 w 5"/>
                <a:gd name="T1" fmla="*/ 5 h 10"/>
                <a:gd name="T2" fmla="*/ 3 w 5"/>
                <a:gd name="T3" fmla="*/ 10 h 10"/>
                <a:gd name="T4" fmla="*/ 0 w 5"/>
                <a:gd name="T5" fmla="*/ 5 h 10"/>
                <a:gd name="T6" fmla="*/ 3 w 5"/>
                <a:gd name="T7" fmla="*/ 0 h 10"/>
                <a:gd name="T8" fmla="*/ 5 w 5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5"/>
                  </a:moveTo>
                  <a:cubicBezTo>
                    <a:pt x="5" y="8"/>
                    <a:pt x="5" y="10"/>
                    <a:pt x="3" y="10"/>
                  </a:cubicBezTo>
                  <a:cubicBezTo>
                    <a:pt x="2" y="10"/>
                    <a:pt x="1" y="8"/>
                    <a:pt x="0" y="5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4" y="0"/>
                    <a:pt x="5" y="2"/>
                    <a:pt x="5" y="5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80">
              <a:extLst>
                <a:ext uri="{FF2B5EF4-FFF2-40B4-BE49-F238E27FC236}">
                  <a16:creationId xmlns:a16="http://schemas.microsoft.com/office/drawing/2014/main" id="{AFB4F7B8-61D7-215C-BAAB-36C698C9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" y="3512"/>
              <a:ext cx="1070" cy="115"/>
            </a:xfrm>
            <a:custGeom>
              <a:avLst/>
              <a:gdLst>
                <a:gd name="T0" fmla="*/ 710 w 796"/>
                <a:gd name="T1" fmla="*/ 86 h 86"/>
                <a:gd name="T2" fmla="*/ 87 w 796"/>
                <a:gd name="T3" fmla="*/ 86 h 86"/>
                <a:gd name="T4" fmla="*/ 0 w 796"/>
                <a:gd name="T5" fmla="*/ 0 h 86"/>
                <a:gd name="T6" fmla="*/ 0 w 796"/>
                <a:gd name="T7" fmla="*/ 0 h 86"/>
                <a:gd name="T8" fmla="*/ 796 w 796"/>
                <a:gd name="T9" fmla="*/ 0 h 86"/>
                <a:gd name="T10" fmla="*/ 796 w 796"/>
                <a:gd name="T11" fmla="*/ 0 h 86"/>
                <a:gd name="T12" fmla="*/ 710 w 796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6" h="86">
                  <a:moveTo>
                    <a:pt x="710" y="86"/>
                  </a:moveTo>
                  <a:cubicBezTo>
                    <a:pt x="87" y="86"/>
                    <a:pt x="87" y="86"/>
                    <a:pt x="87" y="86"/>
                  </a:cubicBezTo>
                  <a:cubicBezTo>
                    <a:pt x="39" y="86"/>
                    <a:pt x="0" y="4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96" y="48"/>
                    <a:pt x="757" y="86"/>
                    <a:pt x="710" y="86"/>
                  </a:cubicBez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81">
              <a:extLst>
                <a:ext uri="{FF2B5EF4-FFF2-40B4-BE49-F238E27FC236}">
                  <a16:creationId xmlns:a16="http://schemas.microsoft.com/office/drawing/2014/main" id="{86603571-8D1F-BCF4-406A-60434032A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3" y="2697"/>
              <a:ext cx="1047" cy="829"/>
            </a:xfrm>
            <a:custGeom>
              <a:avLst/>
              <a:gdLst>
                <a:gd name="T0" fmla="*/ 10 w 1047"/>
                <a:gd name="T1" fmla="*/ 829 h 829"/>
                <a:gd name="T2" fmla="*/ 0 w 1047"/>
                <a:gd name="T3" fmla="*/ 823 h 829"/>
                <a:gd name="T4" fmla="*/ 523 w 1047"/>
                <a:gd name="T5" fmla="*/ 0 h 829"/>
                <a:gd name="T6" fmla="*/ 1047 w 1047"/>
                <a:gd name="T7" fmla="*/ 823 h 829"/>
                <a:gd name="T8" fmla="*/ 1036 w 1047"/>
                <a:gd name="T9" fmla="*/ 829 h 829"/>
                <a:gd name="T10" fmla="*/ 523 w 1047"/>
                <a:gd name="T11" fmla="*/ 23 h 829"/>
                <a:gd name="T12" fmla="*/ 10 w 1047"/>
                <a:gd name="T13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7" h="829">
                  <a:moveTo>
                    <a:pt x="10" y="829"/>
                  </a:moveTo>
                  <a:lnTo>
                    <a:pt x="0" y="823"/>
                  </a:lnTo>
                  <a:lnTo>
                    <a:pt x="523" y="0"/>
                  </a:lnTo>
                  <a:lnTo>
                    <a:pt x="1047" y="823"/>
                  </a:lnTo>
                  <a:lnTo>
                    <a:pt x="1036" y="829"/>
                  </a:lnTo>
                  <a:lnTo>
                    <a:pt x="523" y="23"/>
                  </a:lnTo>
                  <a:lnTo>
                    <a:pt x="10" y="829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Rectangle 82">
              <a:extLst>
                <a:ext uri="{FF2B5EF4-FFF2-40B4-BE49-F238E27FC236}">
                  <a16:creationId xmlns:a16="http://schemas.microsoft.com/office/drawing/2014/main" id="{4103E30F-AB93-B879-D5ED-4C3193B39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4" y="2521"/>
              <a:ext cx="24" cy="212"/>
            </a:xfrm>
            <a:prstGeom prst="rect">
              <a:avLst/>
            </a:pr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83">
              <a:extLst>
                <a:ext uri="{FF2B5EF4-FFF2-40B4-BE49-F238E27FC236}">
                  <a16:creationId xmlns:a16="http://schemas.microsoft.com/office/drawing/2014/main" id="{CBB5B126-6D68-24C9-4F6D-FD727009E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2466"/>
              <a:ext cx="68" cy="152"/>
            </a:xfrm>
            <a:custGeom>
              <a:avLst/>
              <a:gdLst>
                <a:gd name="T0" fmla="*/ 51 w 51"/>
                <a:gd name="T1" fmla="*/ 113 h 113"/>
                <a:gd name="T2" fmla="*/ 0 w 51"/>
                <a:gd name="T3" fmla="*/ 113 h 113"/>
                <a:gd name="T4" fmla="*/ 0 w 51"/>
                <a:gd name="T5" fmla="*/ 25 h 113"/>
                <a:gd name="T6" fmla="*/ 26 w 51"/>
                <a:gd name="T7" fmla="*/ 0 h 113"/>
                <a:gd name="T8" fmla="*/ 26 w 51"/>
                <a:gd name="T9" fmla="*/ 0 h 113"/>
                <a:gd name="T10" fmla="*/ 51 w 51"/>
                <a:gd name="T11" fmla="*/ 25 h 113"/>
                <a:gd name="T12" fmla="*/ 51 w 51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13">
                  <a:moveTo>
                    <a:pt x="51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0" y="0"/>
                    <a:pt x="51" y="11"/>
                    <a:pt x="51" y="25"/>
                  </a:cubicBezTo>
                  <a:lnTo>
                    <a:pt x="51" y="113"/>
                  </a:ln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84">
              <a:extLst>
                <a:ext uri="{FF2B5EF4-FFF2-40B4-BE49-F238E27FC236}">
                  <a16:creationId xmlns:a16="http://schemas.microsoft.com/office/drawing/2014/main" id="{E1FEE570-0293-7535-7B6A-09E9AE717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3988"/>
              <a:ext cx="1389" cy="86"/>
            </a:xfrm>
            <a:custGeom>
              <a:avLst/>
              <a:gdLst>
                <a:gd name="T0" fmla="*/ 1034 w 1034"/>
                <a:gd name="T1" fmla="*/ 64 h 64"/>
                <a:gd name="T2" fmla="*/ 0 w 1034"/>
                <a:gd name="T3" fmla="*/ 64 h 64"/>
                <a:gd name="T4" fmla="*/ 0 w 1034"/>
                <a:gd name="T5" fmla="*/ 64 h 64"/>
                <a:gd name="T6" fmla="*/ 64 w 1034"/>
                <a:gd name="T7" fmla="*/ 0 h 64"/>
                <a:gd name="T8" fmla="*/ 969 w 1034"/>
                <a:gd name="T9" fmla="*/ 0 h 64"/>
                <a:gd name="T10" fmla="*/ 1034 w 1034"/>
                <a:gd name="T1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4" h="64">
                  <a:moveTo>
                    <a:pt x="1034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69" y="0"/>
                    <a:pt x="969" y="0"/>
                    <a:pt x="969" y="0"/>
                  </a:cubicBezTo>
                  <a:cubicBezTo>
                    <a:pt x="1005" y="0"/>
                    <a:pt x="1034" y="29"/>
                    <a:pt x="1034" y="64"/>
                  </a:cubicBezTo>
                  <a:close/>
                </a:path>
              </a:pathLst>
            </a:custGeom>
            <a:solidFill>
              <a:srgbClr val="2C4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85">
              <a:extLst>
                <a:ext uri="{FF2B5EF4-FFF2-40B4-BE49-F238E27FC236}">
                  <a16:creationId xmlns:a16="http://schemas.microsoft.com/office/drawing/2014/main" id="{0362BB66-4197-5B9A-4DB5-598E7152D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089"/>
              <a:ext cx="342" cy="259"/>
            </a:xfrm>
            <a:custGeom>
              <a:avLst/>
              <a:gdLst>
                <a:gd name="T0" fmla="*/ 79 w 254"/>
                <a:gd name="T1" fmla="*/ 164 h 192"/>
                <a:gd name="T2" fmla="*/ 139 w 254"/>
                <a:gd name="T3" fmla="*/ 192 h 192"/>
                <a:gd name="T4" fmla="*/ 199 w 254"/>
                <a:gd name="T5" fmla="*/ 125 h 192"/>
                <a:gd name="T6" fmla="*/ 182 w 254"/>
                <a:gd name="T7" fmla="*/ 67 h 192"/>
                <a:gd name="T8" fmla="*/ 128 w 254"/>
                <a:gd name="T9" fmla="*/ 5 h 192"/>
                <a:gd name="T10" fmla="*/ 103 w 254"/>
                <a:gd name="T11" fmla="*/ 8 h 192"/>
                <a:gd name="T12" fmla="*/ 79 w 254"/>
                <a:gd name="T13" fmla="*/ 16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92">
                  <a:moveTo>
                    <a:pt x="79" y="164"/>
                  </a:moveTo>
                  <a:cubicBezTo>
                    <a:pt x="76" y="159"/>
                    <a:pt x="138" y="140"/>
                    <a:pt x="139" y="192"/>
                  </a:cubicBezTo>
                  <a:cubicBezTo>
                    <a:pt x="139" y="192"/>
                    <a:pt x="254" y="189"/>
                    <a:pt x="199" y="125"/>
                  </a:cubicBezTo>
                  <a:cubicBezTo>
                    <a:pt x="180" y="102"/>
                    <a:pt x="182" y="84"/>
                    <a:pt x="182" y="67"/>
                  </a:cubicBezTo>
                  <a:cubicBezTo>
                    <a:pt x="183" y="50"/>
                    <a:pt x="170" y="0"/>
                    <a:pt x="128" y="5"/>
                  </a:cubicBezTo>
                  <a:cubicBezTo>
                    <a:pt x="128" y="5"/>
                    <a:pt x="117" y="0"/>
                    <a:pt x="103" y="8"/>
                  </a:cubicBezTo>
                  <a:cubicBezTo>
                    <a:pt x="71" y="24"/>
                    <a:pt x="0" y="183"/>
                    <a:pt x="79" y="164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86">
              <a:extLst>
                <a:ext uri="{FF2B5EF4-FFF2-40B4-BE49-F238E27FC236}">
                  <a16:creationId xmlns:a16="http://schemas.microsoft.com/office/drawing/2014/main" id="{0AD7C615-AABE-B4DD-B0AE-3432B606E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3360"/>
              <a:ext cx="60" cy="28"/>
            </a:xfrm>
            <a:custGeom>
              <a:avLst/>
              <a:gdLst>
                <a:gd name="T0" fmla="*/ 0 w 45"/>
                <a:gd name="T1" fmla="*/ 15 h 21"/>
                <a:gd name="T2" fmla="*/ 13 w 45"/>
                <a:gd name="T3" fmla="*/ 3 h 21"/>
                <a:gd name="T4" fmla="*/ 30 w 45"/>
                <a:gd name="T5" fmla="*/ 2 h 21"/>
                <a:gd name="T6" fmla="*/ 21 w 45"/>
                <a:gd name="T7" fmla="*/ 6 h 21"/>
                <a:gd name="T8" fmla="*/ 34 w 45"/>
                <a:gd name="T9" fmla="*/ 9 h 21"/>
                <a:gd name="T10" fmla="*/ 45 w 45"/>
                <a:gd name="T11" fmla="*/ 11 h 21"/>
                <a:gd name="T12" fmla="*/ 22 w 45"/>
                <a:gd name="T13" fmla="*/ 18 h 21"/>
                <a:gd name="T14" fmla="*/ 2 w 45"/>
                <a:gd name="T15" fmla="*/ 21 h 21"/>
                <a:gd name="T16" fmla="*/ 0 w 45"/>
                <a:gd name="T1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1">
                  <a:moveTo>
                    <a:pt x="0" y="15"/>
                  </a:moveTo>
                  <a:cubicBezTo>
                    <a:pt x="0" y="15"/>
                    <a:pt x="7" y="3"/>
                    <a:pt x="13" y="3"/>
                  </a:cubicBezTo>
                  <a:cubicBezTo>
                    <a:pt x="19" y="3"/>
                    <a:pt x="30" y="0"/>
                    <a:pt x="30" y="2"/>
                  </a:cubicBezTo>
                  <a:cubicBezTo>
                    <a:pt x="29" y="4"/>
                    <a:pt x="22" y="4"/>
                    <a:pt x="21" y="6"/>
                  </a:cubicBezTo>
                  <a:cubicBezTo>
                    <a:pt x="20" y="7"/>
                    <a:pt x="31" y="9"/>
                    <a:pt x="34" y="9"/>
                  </a:cubicBezTo>
                  <a:cubicBezTo>
                    <a:pt x="38" y="9"/>
                    <a:pt x="45" y="9"/>
                    <a:pt x="45" y="11"/>
                  </a:cubicBezTo>
                  <a:cubicBezTo>
                    <a:pt x="45" y="12"/>
                    <a:pt x="31" y="19"/>
                    <a:pt x="22" y="18"/>
                  </a:cubicBezTo>
                  <a:cubicBezTo>
                    <a:pt x="13" y="17"/>
                    <a:pt x="2" y="21"/>
                    <a:pt x="2" y="2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87">
              <a:extLst>
                <a:ext uri="{FF2B5EF4-FFF2-40B4-BE49-F238E27FC236}">
                  <a16:creationId xmlns:a16="http://schemas.microsoft.com/office/drawing/2014/main" id="{9B641FA5-6784-AAB3-9B0F-871F506C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262"/>
              <a:ext cx="156" cy="182"/>
            </a:xfrm>
            <a:custGeom>
              <a:avLst/>
              <a:gdLst>
                <a:gd name="T0" fmla="*/ 0 w 116"/>
                <a:gd name="T1" fmla="*/ 91 h 136"/>
                <a:gd name="T2" fmla="*/ 12 w 116"/>
                <a:gd name="T3" fmla="*/ 109 h 136"/>
                <a:gd name="T4" fmla="*/ 51 w 116"/>
                <a:gd name="T5" fmla="*/ 135 h 136"/>
                <a:gd name="T6" fmla="*/ 75 w 116"/>
                <a:gd name="T7" fmla="*/ 131 h 136"/>
                <a:gd name="T8" fmla="*/ 75 w 116"/>
                <a:gd name="T9" fmla="*/ 131 h 136"/>
                <a:gd name="T10" fmla="*/ 112 w 116"/>
                <a:gd name="T11" fmla="*/ 101 h 136"/>
                <a:gd name="T12" fmla="*/ 110 w 116"/>
                <a:gd name="T13" fmla="*/ 84 h 136"/>
                <a:gd name="T14" fmla="*/ 63 w 116"/>
                <a:gd name="T15" fmla="*/ 91 h 136"/>
                <a:gd name="T16" fmla="*/ 30 w 116"/>
                <a:gd name="T17" fmla="*/ 13 h 136"/>
                <a:gd name="T18" fmla="*/ 5 w 116"/>
                <a:gd name="T19" fmla="*/ 0 h 136"/>
                <a:gd name="T20" fmla="*/ 0 w 116"/>
                <a:gd name="T21" fmla="*/ 9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36">
                  <a:moveTo>
                    <a:pt x="0" y="91"/>
                  </a:moveTo>
                  <a:cubicBezTo>
                    <a:pt x="0" y="91"/>
                    <a:pt x="4" y="99"/>
                    <a:pt x="12" y="109"/>
                  </a:cubicBezTo>
                  <a:cubicBezTo>
                    <a:pt x="20" y="120"/>
                    <a:pt x="34" y="133"/>
                    <a:pt x="51" y="135"/>
                  </a:cubicBezTo>
                  <a:cubicBezTo>
                    <a:pt x="60" y="136"/>
                    <a:pt x="68" y="135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96" y="122"/>
                    <a:pt x="112" y="101"/>
                    <a:pt x="112" y="101"/>
                  </a:cubicBezTo>
                  <a:cubicBezTo>
                    <a:pt x="116" y="91"/>
                    <a:pt x="110" y="84"/>
                    <a:pt x="110" y="84"/>
                  </a:cubicBezTo>
                  <a:cubicBezTo>
                    <a:pt x="110" y="84"/>
                    <a:pt x="67" y="93"/>
                    <a:pt x="63" y="91"/>
                  </a:cubicBezTo>
                  <a:cubicBezTo>
                    <a:pt x="59" y="89"/>
                    <a:pt x="36" y="21"/>
                    <a:pt x="30" y="13"/>
                  </a:cubicBezTo>
                  <a:cubicBezTo>
                    <a:pt x="24" y="4"/>
                    <a:pt x="5" y="0"/>
                    <a:pt x="5" y="0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B3C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88">
              <a:extLst>
                <a:ext uri="{FF2B5EF4-FFF2-40B4-BE49-F238E27FC236}">
                  <a16:creationId xmlns:a16="http://schemas.microsoft.com/office/drawing/2014/main" id="{1E31C0BD-9E83-635B-E9C3-DB1EA567F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3369"/>
              <a:ext cx="89" cy="75"/>
            </a:xfrm>
            <a:custGeom>
              <a:avLst/>
              <a:gdLst>
                <a:gd name="T0" fmla="*/ 3 w 66"/>
                <a:gd name="T1" fmla="*/ 29 h 56"/>
                <a:gd name="T2" fmla="*/ 42 w 66"/>
                <a:gd name="T3" fmla="*/ 55 h 56"/>
                <a:gd name="T4" fmla="*/ 66 w 66"/>
                <a:gd name="T5" fmla="*/ 51 h 56"/>
                <a:gd name="T6" fmla="*/ 36 w 66"/>
                <a:gd name="T7" fmla="*/ 39 h 56"/>
                <a:gd name="T8" fmla="*/ 6 w 66"/>
                <a:gd name="T9" fmla="*/ 8 h 56"/>
                <a:gd name="T10" fmla="*/ 3 w 66"/>
                <a:gd name="T11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6">
                  <a:moveTo>
                    <a:pt x="3" y="29"/>
                  </a:moveTo>
                  <a:cubicBezTo>
                    <a:pt x="11" y="40"/>
                    <a:pt x="25" y="53"/>
                    <a:pt x="42" y="55"/>
                  </a:cubicBezTo>
                  <a:cubicBezTo>
                    <a:pt x="51" y="56"/>
                    <a:pt x="59" y="55"/>
                    <a:pt x="66" y="51"/>
                  </a:cubicBezTo>
                  <a:cubicBezTo>
                    <a:pt x="65" y="52"/>
                    <a:pt x="44" y="54"/>
                    <a:pt x="36" y="39"/>
                  </a:cubicBezTo>
                  <a:cubicBezTo>
                    <a:pt x="28" y="24"/>
                    <a:pt x="18" y="0"/>
                    <a:pt x="6" y="8"/>
                  </a:cubicBezTo>
                  <a:cubicBezTo>
                    <a:pt x="0" y="11"/>
                    <a:pt x="1" y="20"/>
                    <a:pt x="3" y="29"/>
                  </a:cubicBezTo>
                  <a:close/>
                </a:path>
              </a:pathLst>
            </a:custGeom>
            <a:solidFill>
              <a:srgbClr val="9BB8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89">
              <a:extLst>
                <a:ext uri="{FF2B5EF4-FFF2-40B4-BE49-F238E27FC236}">
                  <a16:creationId xmlns:a16="http://schemas.microsoft.com/office/drawing/2014/main" id="{F9112D52-4ECF-9F0A-1E42-92E42D76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3992"/>
              <a:ext cx="85" cy="87"/>
            </a:xfrm>
            <a:custGeom>
              <a:avLst/>
              <a:gdLst>
                <a:gd name="T0" fmla="*/ 13 w 63"/>
                <a:gd name="T1" fmla="*/ 5 h 65"/>
                <a:gd name="T2" fmla="*/ 3 w 63"/>
                <a:gd name="T3" fmla="*/ 25 h 65"/>
                <a:gd name="T4" fmla="*/ 18 w 63"/>
                <a:gd name="T5" fmla="*/ 50 h 65"/>
                <a:gd name="T6" fmla="*/ 32 w 63"/>
                <a:gd name="T7" fmla="*/ 65 h 65"/>
                <a:gd name="T8" fmla="*/ 59 w 63"/>
                <a:gd name="T9" fmla="*/ 65 h 65"/>
                <a:gd name="T10" fmla="*/ 53 w 63"/>
                <a:gd name="T11" fmla="*/ 56 h 65"/>
                <a:gd name="T12" fmla="*/ 40 w 63"/>
                <a:gd name="T13" fmla="*/ 31 h 65"/>
                <a:gd name="T14" fmla="*/ 39 w 63"/>
                <a:gd name="T15" fmla="*/ 5 h 65"/>
                <a:gd name="T16" fmla="*/ 18 w 63"/>
                <a:gd name="T17" fmla="*/ 0 h 65"/>
                <a:gd name="T18" fmla="*/ 13 w 63"/>
                <a:gd name="T1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5">
                  <a:moveTo>
                    <a:pt x="13" y="5"/>
                  </a:moveTo>
                  <a:cubicBezTo>
                    <a:pt x="13" y="5"/>
                    <a:pt x="0" y="17"/>
                    <a:pt x="3" y="25"/>
                  </a:cubicBezTo>
                  <a:cubicBezTo>
                    <a:pt x="5" y="34"/>
                    <a:pt x="17" y="39"/>
                    <a:pt x="18" y="50"/>
                  </a:cubicBezTo>
                  <a:cubicBezTo>
                    <a:pt x="20" y="60"/>
                    <a:pt x="26" y="65"/>
                    <a:pt x="32" y="65"/>
                  </a:cubicBezTo>
                  <a:cubicBezTo>
                    <a:pt x="38" y="65"/>
                    <a:pt x="59" y="65"/>
                    <a:pt x="59" y="65"/>
                  </a:cubicBezTo>
                  <a:cubicBezTo>
                    <a:pt x="59" y="65"/>
                    <a:pt x="63" y="58"/>
                    <a:pt x="53" y="56"/>
                  </a:cubicBezTo>
                  <a:cubicBezTo>
                    <a:pt x="43" y="54"/>
                    <a:pt x="39" y="42"/>
                    <a:pt x="40" y="31"/>
                  </a:cubicBezTo>
                  <a:cubicBezTo>
                    <a:pt x="41" y="20"/>
                    <a:pt x="39" y="5"/>
                    <a:pt x="39" y="5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3" y="5"/>
                  </a:ln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90">
              <a:extLst>
                <a:ext uri="{FF2B5EF4-FFF2-40B4-BE49-F238E27FC236}">
                  <a16:creationId xmlns:a16="http://schemas.microsoft.com/office/drawing/2014/main" id="{CE116F05-2E3B-3B68-1E0F-C7BF94E23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4005"/>
              <a:ext cx="105" cy="71"/>
            </a:xfrm>
            <a:custGeom>
              <a:avLst/>
              <a:gdLst>
                <a:gd name="T0" fmla="*/ 4 w 78"/>
                <a:gd name="T1" fmla="*/ 0 h 53"/>
                <a:gd name="T2" fmla="*/ 5 w 78"/>
                <a:gd name="T3" fmla="*/ 53 h 53"/>
                <a:gd name="T4" fmla="*/ 78 w 78"/>
                <a:gd name="T5" fmla="*/ 53 h 53"/>
                <a:gd name="T6" fmla="*/ 66 w 78"/>
                <a:gd name="T7" fmla="*/ 43 h 53"/>
                <a:gd name="T8" fmla="*/ 31 w 78"/>
                <a:gd name="T9" fmla="*/ 19 h 53"/>
                <a:gd name="T10" fmla="*/ 4 w 78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53">
                  <a:moveTo>
                    <a:pt x="4" y="0"/>
                  </a:moveTo>
                  <a:cubicBezTo>
                    <a:pt x="4" y="0"/>
                    <a:pt x="0" y="50"/>
                    <a:pt x="5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3"/>
                    <a:pt x="78" y="44"/>
                    <a:pt x="66" y="43"/>
                  </a:cubicBezTo>
                  <a:cubicBezTo>
                    <a:pt x="55" y="41"/>
                    <a:pt x="34" y="34"/>
                    <a:pt x="31" y="19"/>
                  </a:cubicBezTo>
                  <a:cubicBezTo>
                    <a:pt x="27" y="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91">
              <a:extLst>
                <a:ext uri="{FF2B5EF4-FFF2-40B4-BE49-F238E27FC236}">
                  <a16:creationId xmlns:a16="http://schemas.microsoft.com/office/drawing/2014/main" id="{9D187C01-DD89-8B03-7A55-356C4E96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3198"/>
              <a:ext cx="203" cy="410"/>
            </a:xfrm>
            <a:custGeom>
              <a:avLst/>
              <a:gdLst>
                <a:gd name="T0" fmla="*/ 9 w 151"/>
                <a:gd name="T1" fmla="*/ 242 h 305"/>
                <a:gd name="T2" fmla="*/ 31 w 151"/>
                <a:gd name="T3" fmla="*/ 188 h 305"/>
                <a:gd name="T4" fmla="*/ 35 w 151"/>
                <a:gd name="T5" fmla="*/ 44 h 305"/>
                <a:gd name="T6" fmla="*/ 42 w 151"/>
                <a:gd name="T7" fmla="*/ 43 h 305"/>
                <a:gd name="T8" fmla="*/ 56 w 151"/>
                <a:gd name="T9" fmla="*/ 31 h 305"/>
                <a:gd name="T10" fmla="*/ 60 w 151"/>
                <a:gd name="T11" fmla="*/ 0 h 305"/>
                <a:gd name="T12" fmla="*/ 62 w 151"/>
                <a:gd name="T13" fmla="*/ 1 h 305"/>
                <a:gd name="T14" fmla="*/ 94 w 151"/>
                <a:gd name="T15" fmla="*/ 7 h 305"/>
                <a:gd name="T16" fmla="*/ 93 w 151"/>
                <a:gd name="T17" fmla="*/ 27 h 305"/>
                <a:gd name="T18" fmla="*/ 93 w 151"/>
                <a:gd name="T19" fmla="*/ 27 h 305"/>
                <a:gd name="T20" fmla="*/ 107 w 151"/>
                <a:gd name="T21" fmla="*/ 45 h 305"/>
                <a:gd name="T22" fmla="*/ 114 w 151"/>
                <a:gd name="T23" fmla="*/ 47 h 305"/>
                <a:gd name="T24" fmla="*/ 128 w 151"/>
                <a:gd name="T25" fmla="*/ 115 h 305"/>
                <a:gd name="T26" fmla="*/ 129 w 151"/>
                <a:gd name="T27" fmla="*/ 234 h 305"/>
                <a:gd name="T28" fmla="*/ 9 w 151"/>
                <a:gd name="T29" fmla="*/ 24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305">
                  <a:moveTo>
                    <a:pt x="9" y="242"/>
                  </a:moveTo>
                  <a:cubicBezTo>
                    <a:pt x="24" y="208"/>
                    <a:pt x="33" y="199"/>
                    <a:pt x="31" y="188"/>
                  </a:cubicBezTo>
                  <a:cubicBezTo>
                    <a:pt x="30" y="181"/>
                    <a:pt x="35" y="44"/>
                    <a:pt x="35" y="44"/>
                  </a:cubicBezTo>
                  <a:cubicBezTo>
                    <a:pt x="37" y="44"/>
                    <a:pt x="40" y="43"/>
                    <a:pt x="42" y="43"/>
                  </a:cubicBezTo>
                  <a:cubicBezTo>
                    <a:pt x="48" y="41"/>
                    <a:pt x="53" y="37"/>
                    <a:pt x="56" y="31"/>
                  </a:cubicBezTo>
                  <a:cubicBezTo>
                    <a:pt x="58" y="24"/>
                    <a:pt x="60" y="14"/>
                    <a:pt x="60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3" y="1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35"/>
                    <a:pt x="99" y="43"/>
                    <a:pt x="107" y="45"/>
                  </a:cubicBezTo>
                  <a:cubicBezTo>
                    <a:pt x="111" y="46"/>
                    <a:pt x="114" y="47"/>
                    <a:pt x="114" y="47"/>
                  </a:cubicBezTo>
                  <a:cubicBezTo>
                    <a:pt x="114" y="47"/>
                    <a:pt x="126" y="81"/>
                    <a:pt x="128" y="115"/>
                  </a:cubicBezTo>
                  <a:cubicBezTo>
                    <a:pt x="131" y="150"/>
                    <a:pt x="107" y="165"/>
                    <a:pt x="129" y="234"/>
                  </a:cubicBezTo>
                  <a:cubicBezTo>
                    <a:pt x="151" y="305"/>
                    <a:pt x="0" y="260"/>
                    <a:pt x="9" y="242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92">
              <a:extLst>
                <a:ext uri="{FF2B5EF4-FFF2-40B4-BE49-F238E27FC236}">
                  <a16:creationId xmlns:a16="http://schemas.microsoft.com/office/drawing/2014/main" id="{A95EAA05-1605-046E-1CFA-C47CACC8D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205"/>
              <a:ext cx="46" cy="30"/>
            </a:xfrm>
            <a:custGeom>
              <a:avLst/>
              <a:gdLst>
                <a:gd name="T0" fmla="*/ 34 w 34"/>
                <a:gd name="T1" fmla="*/ 2 h 22"/>
                <a:gd name="T2" fmla="*/ 33 w 34"/>
                <a:gd name="T3" fmla="*/ 22 h 22"/>
                <a:gd name="T4" fmla="*/ 0 w 34"/>
                <a:gd name="T5" fmla="*/ 0 h 22"/>
                <a:gd name="T6" fmla="*/ 34 w 34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2">
                  <a:moveTo>
                    <a:pt x="34" y="2"/>
                  </a:moveTo>
                  <a:cubicBezTo>
                    <a:pt x="34" y="2"/>
                    <a:pt x="33" y="12"/>
                    <a:pt x="33" y="22"/>
                  </a:cubicBezTo>
                  <a:cubicBezTo>
                    <a:pt x="15" y="21"/>
                    <a:pt x="2" y="10"/>
                    <a:pt x="0" y="0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E89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93">
              <a:extLst>
                <a:ext uri="{FF2B5EF4-FFF2-40B4-BE49-F238E27FC236}">
                  <a16:creationId xmlns:a16="http://schemas.microsoft.com/office/drawing/2014/main" id="{F746FD41-F0B5-F508-AA7A-46E7BB8CA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119"/>
              <a:ext cx="117" cy="118"/>
            </a:xfrm>
            <a:custGeom>
              <a:avLst/>
              <a:gdLst>
                <a:gd name="T0" fmla="*/ 78 w 87"/>
                <a:gd name="T1" fmla="*/ 66 h 88"/>
                <a:gd name="T2" fmla="*/ 28 w 87"/>
                <a:gd name="T3" fmla="*/ 65 h 88"/>
                <a:gd name="T4" fmla="*/ 23 w 87"/>
                <a:gd name="T5" fmla="*/ 15 h 88"/>
                <a:gd name="T6" fmla="*/ 62 w 87"/>
                <a:gd name="T7" fmla="*/ 12 h 88"/>
                <a:gd name="T8" fmla="*/ 78 w 87"/>
                <a:gd name="T9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8">
                  <a:moveTo>
                    <a:pt x="78" y="66"/>
                  </a:moveTo>
                  <a:cubicBezTo>
                    <a:pt x="78" y="66"/>
                    <a:pt x="41" y="88"/>
                    <a:pt x="28" y="65"/>
                  </a:cubicBezTo>
                  <a:cubicBezTo>
                    <a:pt x="14" y="43"/>
                    <a:pt x="0" y="30"/>
                    <a:pt x="23" y="15"/>
                  </a:cubicBezTo>
                  <a:cubicBezTo>
                    <a:pt x="45" y="0"/>
                    <a:pt x="55" y="6"/>
                    <a:pt x="62" y="12"/>
                  </a:cubicBezTo>
                  <a:cubicBezTo>
                    <a:pt x="68" y="19"/>
                    <a:pt x="87" y="59"/>
                    <a:pt x="78" y="66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94">
              <a:extLst>
                <a:ext uri="{FF2B5EF4-FFF2-40B4-BE49-F238E27FC236}">
                  <a16:creationId xmlns:a16="http://schemas.microsoft.com/office/drawing/2014/main" id="{6DEA6F22-6496-7622-8AE8-D86EC24D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114"/>
              <a:ext cx="70" cy="90"/>
            </a:xfrm>
            <a:custGeom>
              <a:avLst/>
              <a:gdLst>
                <a:gd name="T0" fmla="*/ 46 w 52"/>
                <a:gd name="T1" fmla="*/ 8 h 67"/>
                <a:gd name="T2" fmla="*/ 39 w 52"/>
                <a:gd name="T3" fmla="*/ 54 h 67"/>
                <a:gd name="T4" fmla="*/ 17 w 52"/>
                <a:gd name="T5" fmla="*/ 67 h 67"/>
                <a:gd name="T6" fmla="*/ 0 w 52"/>
                <a:gd name="T7" fmla="*/ 28 h 67"/>
                <a:gd name="T8" fmla="*/ 46 w 52"/>
                <a:gd name="T9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7">
                  <a:moveTo>
                    <a:pt x="46" y="8"/>
                  </a:moveTo>
                  <a:cubicBezTo>
                    <a:pt x="46" y="8"/>
                    <a:pt x="52" y="41"/>
                    <a:pt x="39" y="54"/>
                  </a:cubicBezTo>
                  <a:cubicBezTo>
                    <a:pt x="26" y="67"/>
                    <a:pt x="17" y="67"/>
                    <a:pt x="17" y="67"/>
                  </a:cubicBezTo>
                  <a:cubicBezTo>
                    <a:pt x="17" y="67"/>
                    <a:pt x="7" y="45"/>
                    <a:pt x="0" y="28"/>
                  </a:cubicBezTo>
                  <a:cubicBezTo>
                    <a:pt x="0" y="28"/>
                    <a:pt x="31" y="0"/>
                    <a:pt x="46" y="8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95">
              <a:extLst>
                <a:ext uri="{FF2B5EF4-FFF2-40B4-BE49-F238E27FC236}">
                  <a16:creationId xmlns:a16="http://schemas.microsoft.com/office/drawing/2014/main" id="{9F05B404-8755-4721-7C35-5131A4A55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112"/>
              <a:ext cx="46" cy="45"/>
            </a:xfrm>
            <a:custGeom>
              <a:avLst/>
              <a:gdLst>
                <a:gd name="T0" fmla="*/ 1 w 34"/>
                <a:gd name="T1" fmla="*/ 13 h 33"/>
                <a:gd name="T2" fmla="*/ 16 w 34"/>
                <a:gd name="T3" fmla="*/ 15 h 33"/>
                <a:gd name="T4" fmla="*/ 34 w 34"/>
                <a:gd name="T5" fmla="*/ 33 h 33"/>
                <a:gd name="T6" fmla="*/ 16 w 34"/>
                <a:gd name="T7" fmla="*/ 5 h 33"/>
                <a:gd name="T8" fmla="*/ 1 w 34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1" y="13"/>
                  </a:moveTo>
                  <a:cubicBezTo>
                    <a:pt x="1" y="13"/>
                    <a:pt x="10" y="11"/>
                    <a:pt x="16" y="15"/>
                  </a:cubicBezTo>
                  <a:cubicBezTo>
                    <a:pt x="23" y="19"/>
                    <a:pt x="29" y="24"/>
                    <a:pt x="34" y="33"/>
                  </a:cubicBezTo>
                  <a:cubicBezTo>
                    <a:pt x="34" y="33"/>
                    <a:pt x="31" y="10"/>
                    <a:pt x="16" y="5"/>
                  </a:cubicBezTo>
                  <a:cubicBezTo>
                    <a:pt x="0" y="0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96">
              <a:extLst>
                <a:ext uri="{FF2B5EF4-FFF2-40B4-BE49-F238E27FC236}">
                  <a16:creationId xmlns:a16="http://schemas.microsoft.com/office/drawing/2014/main" id="{7CD021E9-5B82-FAEB-FBBD-092DB4F94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3257"/>
              <a:ext cx="186" cy="204"/>
            </a:xfrm>
            <a:custGeom>
              <a:avLst/>
              <a:gdLst>
                <a:gd name="T0" fmla="*/ 1 w 138"/>
                <a:gd name="T1" fmla="*/ 61 h 151"/>
                <a:gd name="T2" fmla="*/ 1 w 138"/>
                <a:gd name="T3" fmla="*/ 94 h 151"/>
                <a:gd name="T4" fmla="*/ 15 w 138"/>
                <a:gd name="T5" fmla="*/ 127 h 151"/>
                <a:gd name="T6" fmla="*/ 25 w 138"/>
                <a:gd name="T7" fmla="*/ 138 h 151"/>
                <a:gd name="T8" fmla="*/ 63 w 138"/>
                <a:gd name="T9" fmla="*/ 148 h 151"/>
                <a:gd name="T10" fmla="*/ 76 w 138"/>
                <a:gd name="T11" fmla="*/ 151 h 151"/>
                <a:gd name="T12" fmla="*/ 118 w 138"/>
                <a:gd name="T13" fmla="*/ 138 h 151"/>
                <a:gd name="T14" fmla="*/ 130 w 138"/>
                <a:gd name="T15" fmla="*/ 54 h 151"/>
                <a:gd name="T16" fmla="*/ 110 w 138"/>
                <a:gd name="T17" fmla="*/ 3 h 151"/>
                <a:gd name="T18" fmla="*/ 31 w 138"/>
                <a:gd name="T19" fmla="*/ 0 h 151"/>
                <a:gd name="T20" fmla="*/ 1 w 138"/>
                <a:gd name="T21" fmla="*/ 6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151">
                  <a:moveTo>
                    <a:pt x="1" y="61"/>
                  </a:moveTo>
                  <a:cubicBezTo>
                    <a:pt x="1" y="61"/>
                    <a:pt x="0" y="76"/>
                    <a:pt x="1" y="94"/>
                  </a:cubicBezTo>
                  <a:cubicBezTo>
                    <a:pt x="1" y="106"/>
                    <a:pt x="14" y="123"/>
                    <a:pt x="15" y="127"/>
                  </a:cubicBezTo>
                  <a:cubicBezTo>
                    <a:pt x="20" y="137"/>
                    <a:pt x="25" y="138"/>
                    <a:pt x="25" y="138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38"/>
                    <a:pt x="138" y="85"/>
                    <a:pt x="130" y="54"/>
                  </a:cubicBezTo>
                  <a:cubicBezTo>
                    <a:pt x="122" y="24"/>
                    <a:pt x="110" y="3"/>
                    <a:pt x="110" y="3"/>
                  </a:cubicBezTo>
                  <a:cubicBezTo>
                    <a:pt x="110" y="3"/>
                    <a:pt x="76" y="37"/>
                    <a:pt x="31" y="0"/>
                  </a:cubicBezTo>
                  <a:lnTo>
                    <a:pt x="1" y="61"/>
                  </a:lnTo>
                  <a:close/>
                </a:path>
              </a:pathLst>
            </a:custGeom>
            <a:solidFill>
              <a:srgbClr val="B3C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97">
              <a:extLst>
                <a:ext uri="{FF2B5EF4-FFF2-40B4-BE49-F238E27FC236}">
                  <a16:creationId xmlns:a16="http://schemas.microsoft.com/office/drawing/2014/main" id="{9BF1ECB5-C598-DFEA-49BE-2148E9CC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3374"/>
              <a:ext cx="90" cy="82"/>
            </a:xfrm>
            <a:custGeom>
              <a:avLst/>
              <a:gdLst>
                <a:gd name="T0" fmla="*/ 0 w 67"/>
                <a:gd name="T1" fmla="*/ 12 h 61"/>
                <a:gd name="T2" fmla="*/ 3 w 67"/>
                <a:gd name="T3" fmla="*/ 40 h 61"/>
                <a:gd name="T4" fmla="*/ 13 w 67"/>
                <a:gd name="T5" fmla="*/ 51 h 61"/>
                <a:gd name="T6" fmla="*/ 51 w 67"/>
                <a:gd name="T7" fmla="*/ 61 h 61"/>
                <a:gd name="T8" fmla="*/ 67 w 67"/>
                <a:gd name="T9" fmla="*/ 56 h 61"/>
                <a:gd name="T10" fmla="*/ 18 w 67"/>
                <a:gd name="T11" fmla="*/ 0 h 61"/>
                <a:gd name="T12" fmla="*/ 0 w 67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1">
                  <a:moveTo>
                    <a:pt x="0" y="12"/>
                  </a:moveTo>
                  <a:cubicBezTo>
                    <a:pt x="1" y="24"/>
                    <a:pt x="2" y="36"/>
                    <a:pt x="3" y="40"/>
                  </a:cubicBezTo>
                  <a:cubicBezTo>
                    <a:pt x="8" y="50"/>
                    <a:pt x="13" y="51"/>
                    <a:pt x="13" y="5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12" y="47"/>
                    <a:pt x="18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3C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98">
              <a:extLst>
                <a:ext uri="{FF2B5EF4-FFF2-40B4-BE49-F238E27FC236}">
                  <a16:creationId xmlns:a16="http://schemas.microsoft.com/office/drawing/2014/main" id="{CCD52332-0F05-58D4-5760-55D279073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454"/>
              <a:ext cx="134" cy="581"/>
            </a:xfrm>
            <a:custGeom>
              <a:avLst/>
              <a:gdLst>
                <a:gd name="T0" fmla="*/ 77 w 100"/>
                <a:gd name="T1" fmla="*/ 0 h 432"/>
                <a:gd name="T2" fmla="*/ 99 w 100"/>
                <a:gd name="T3" fmla="*/ 88 h 432"/>
                <a:gd name="T4" fmla="*/ 57 w 100"/>
                <a:gd name="T5" fmla="*/ 413 h 432"/>
                <a:gd name="T6" fmla="*/ 44 w 100"/>
                <a:gd name="T7" fmla="*/ 429 h 432"/>
                <a:gd name="T8" fmla="*/ 30 w 100"/>
                <a:gd name="T9" fmla="*/ 430 h 432"/>
                <a:gd name="T10" fmla="*/ 16 w 100"/>
                <a:gd name="T11" fmla="*/ 423 h 432"/>
                <a:gd name="T12" fmla="*/ 10 w 100"/>
                <a:gd name="T13" fmla="*/ 140 h 432"/>
                <a:gd name="T14" fmla="*/ 20 w 100"/>
                <a:gd name="T15" fmla="*/ 0 h 432"/>
                <a:gd name="T16" fmla="*/ 77 w 100"/>
                <a:gd name="T17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432">
                  <a:moveTo>
                    <a:pt x="77" y="0"/>
                  </a:moveTo>
                  <a:cubicBezTo>
                    <a:pt x="77" y="0"/>
                    <a:pt x="98" y="66"/>
                    <a:pt x="99" y="88"/>
                  </a:cubicBezTo>
                  <a:cubicBezTo>
                    <a:pt x="100" y="110"/>
                    <a:pt x="59" y="403"/>
                    <a:pt x="57" y="413"/>
                  </a:cubicBezTo>
                  <a:cubicBezTo>
                    <a:pt x="56" y="423"/>
                    <a:pt x="44" y="429"/>
                    <a:pt x="44" y="429"/>
                  </a:cubicBezTo>
                  <a:cubicBezTo>
                    <a:pt x="44" y="429"/>
                    <a:pt x="38" y="432"/>
                    <a:pt x="30" y="430"/>
                  </a:cubicBezTo>
                  <a:cubicBezTo>
                    <a:pt x="20" y="427"/>
                    <a:pt x="16" y="423"/>
                    <a:pt x="16" y="423"/>
                  </a:cubicBezTo>
                  <a:cubicBezTo>
                    <a:pt x="16" y="423"/>
                    <a:pt x="0" y="214"/>
                    <a:pt x="10" y="140"/>
                  </a:cubicBezTo>
                  <a:cubicBezTo>
                    <a:pt x="20" y="65"/>
                    <a:pt x="20" y="0"/>
                    <a:pt x="20" y="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E7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99">
              <a:extLst>
                <a:ext uri="{FF2B5EF4-FFF2-40B4-BE49-F238E27FC236}">
                  <a16:creationId xmlns:a16="http://schemas.microsoft.com/office/drawing/2014/main" id="{4F662BA2-C884-DDA0-EFA4-EABEE027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451"/>
              <a:ext cx="217" cy="555"/>
            </a:xfrm>
            <a:custGeom>
              <a:avLst/>
              <a:gdLst>
                <a:gd name="T0" fmla="*/ 75 w 162"/>
                <a:gd name="T1" fmla="*/ 0 h 413"/>
                <a:gd name="T2" fmla="*/ 40 w 162"/>
                <a:gd name="T3" fmla="*/ 72 h 413"/>
                <a:gd name="T4" fmla="*/ 29 w 162"/>
                <a:gd name="T5" fmla="*/ 231 h 413"/>
                <a:gd name="T6" fmla="*/ 0 w 162"/>
                <a:gd name="T7" fmla="*/ 402 h 413"/>
                <a:gd name="T8" fmla="*/ 9 w 162"/>
                <a:gd name="T9" fmla="*/ 409 h 413"/>
                <a:gd name="T10" fmla="*/ 18 w 162"/>
                <a:gd name="T11" fmla="*/ 412 h 413"/>
                <a:gd name="T12" fmla="*/ 33 w 162"/>
                <a:gd name="T13" fmla="*/ 405 h 413"/>
                <a:gd name="T14" fmla="*/ 102 w 162"/>
                <a:gd name="T15" fmla="*/ 249 h 413"/>
                <a:gd name="T16" fmla="*/ 154 w 162"/>
                <a:gd name="T17" fmla="*/ 77 h 413"/>
                <a:gd name="T18" fmla="*/ 149 w 162"/>
                <a:gd name="T19" fmla="*/ 7 h 413"/>
                <a:gd name="T20" fmla="*/ 75 w 162"/>
                <a:gd name="T21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413">
                  <a:moveTo>
                    <a:pt x="75" y="0"/>
                  </a:moveTo>
                  <a:cubicBezTo>
                    <a:pt x="75" y="0"/>
                    <a:pt x="43" y="43"/>
                    <a:pt x="40" y="72"/>
                  </a:cubicBezTo>
                  <a:cubicBezTo>
                    <a:pt x="37" y="101"/>
                    <a:pt x="36" y="203"/>
                    <a:pt x="29" y="231"/>
                  </a:cubicBezTo>
                  <a:cubicBezTo>
                    <a:pt x="23" y="259"/>
                    <a:pt x="0" y="314"/>
                    <a:pt x="0" y="402"/>
                  </a:cubicBezTo>
                  <a:cubicBezTo>
                    <a:pt x="0" y="402"/>
                    <a:pt x="2" y="407"/>
                    <a:pt x="9" y="409"/>
                  </a:cubicBezTo>
                  <a:cubicBezTo>
                    <a:pt x="12" y="410"/>
                    <a:pt x="15" y="411"/>
                    <a:pt x="18" y="412"/>
                  </a:cubicBezTo>
                  <a:cubicBezTo>
                    <a:pt x="24" y="413"/>
                    <a:pt x="31" y="410"/>
                    <a:pt x="33" y="405"/>
                  </a:cubicBezTo>
                  <a:cubicBezTo>
                    <a:pt x="49" y="373"/>
                    <a:pt x="99" y="271"/>
                    <a:pt x="102" y="249"/>
                  </a:cubicBezTo>
                  <a:cubicBezTo>
                    <a:pt x="104" y="234"/>
                    <a:pt x="120" y="135"/>
                    <a:pt x="154" y="77"/>
                  </a:cubicBezTo>
                  <a:cubicBezTo>
                    <a:pt x="162" y="63"/>
                    <a:pt x="149" y="7"/>
                    <a:pt x="149" y="7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100">
              <a:extLst>
                <a:ext uri="{FF2B5EF4-FFF2-40B4-BE49-F238E27FC236}">
                  <a16:creationId xmlns:a16="http://schemas.microsoft.com/office/drawing/2014/main" id="{63659C83-34FD-7032-E7C2-D2E52158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184"/>
              <a:ext cx="19" cy="14"/>
            </a:xfrm>
            <a:custGeom>
              <a:avLst/>
              <a:gdLst>
                <a:gd name="T0" fmla="*/ 0 w 14"/>
                <a:gd name="T1" fmla="*/ 8 h 11"/>
                <a:gd name="T2" fmla="*/ 9 w 14"/>
                <a:gd name="T3" fmla="*/ 6 h 11"/>
                <a:gd name="T4" fmla="*/ 13 w 14"/>
                <a:gd name="T5" fmla="*/ 0 h 11"/>
                <a:gd name="T6" fmla="*/ 0 w 14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0" y="8"/>
                    <a:pt x="3" y="11"/>
                    <a:pt x="9" y="6"/>
                  </a:cubicBezTo>
                  <a:cubicBezTo>
                    <a:pt x="9" y="6"/>
                    <a:pt x="14" y="3"/>
                    <a:pt x="13" y="0"/>
                  </a:cubicBezTo>
                  <a:cubicBezTo>
                    <a:pt x="13" y="0"/>
                    <a:pt x="6" y="1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101">
              <a:extLst>
                <a:ext uri="{FF2B5EF4-FFF2-40B4-BE49-F238E27FC236}">
                  <a16:creationId xmlns:a16="http://schemas.microsoft.com/office/drawing/2014/main" id="{F90668A2-71F9-3ADA-2D20-745B6FDE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440"/>
              <a:ext cx="134" cy="41"/>
            </a:xfrm>
            <a:custGeom>
              <a:avLst/>
              <a:gdLst>
                <a:gd name="T0" fmla="*/ 97 w 100"/>
                <a:gd name="T1" fmla="*/ 0 h 30"/>
                <a:gd name="T2" fmla="*/ 72 w 100"/>
                <a:gd name="T3" fmla="*/ 7 h 30"/>
                <a:gd name="T4" fmla="*/ 3 w 100"/>
                <a:gd name="T5" fmla="*/ 2 h 30"/>
                <a:gd name="T6" fmla="*/ 1 w 100"/>
                <a:gd name="T7" fmla="*/ 15 h 30"/>
                <a:gd name="T8" fmla="*/ 96 w 100"/>
                <a:gd name="T9" fmla="*/ 17 h 30"/>
                <a:gd name="T10" fmla="*/ 97 w 100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30">
                  <a:moveTo>
                    <a:pt x="97" y="0"/>
                  </a:moveTo>
                  <a:cubicBezTo>
                    <a:pt x="97" y="0"/>
                    <a:pt x="89" y="7"/>
                    <a:pt x="72" y="7"/>
                  </a:cubicBezTo>
                  <a:cubicBezTo>
                    <a:pt x="52" y="8"/>
                    <a:pt x="3" y="2"/>
                    <a:pt x="3" y="2"/>
                  </a:cubicBezTo>
                  <a:cubicBezTo>
                    <a:pt x="3" y="2"/>
                    <a:pt x="0" y="8"/>
                    <a:pt x="1" y="15"/>
                  </a:cubicBezTo>
                  <a:cubicBezTo>
                    <a:pt x="1" y="15"/>
                    <a:pt x="61" y="30"/>
                    <a:pt x="96" y="17"/>
                  </a:cubicBezTo>
                  <a:cubicBezTo>
                    <a:pt x="96" y="17"/>
                    <a:pt x="100" y="9"/>
                    <a:pt x="97" y="0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102">
              <a:extLst>
                <a:ext uri="{FF2B5EF4-FFF2-40B4-BE49-F238E27FC236}">
                  <a16:creationId xmlns:a16="http://schemas.microsoft.com/office/drawing/2014/main" id="{6173CC21-4C18-9905-D8E3-631A553E6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4" y="3446"/>
              <a:ext cx="24" cy="28"/>
            </a:xfrm>
            <a:custGeom>
              <a:avLst/>
              <a:gdLst>
                <a:gd name="T0" fmla="*/ 0 w 18"/>
                <a:gd name="T1" fmla="*/ 10 h 21"/>
                <a:gd name="T2" fmla="*/ 9 w 18"/>
                <a:gd name="T3" fmla="*/ 0 h 21"/>
                <a:gd name="T4" fmla="*/ 18 w 18"/>
                <a:gd name="T5" fmla="*/ 10 h 21"/>
                <a:gd name="T6" fmla="*/ 9 w 18"/>
                <a:gd name="T7" fmla="*/ 21 h 21"/>
                <a:gd name="T8" fmla="*/ 0 w 18"/>
                <a:gd name="T9" fmla="*/ 10 h 21"/>
                <a:gd name="T10" fmla="*/ 3 w 18"/>
                <a:gd name="T11" fmla="*/ 10 h 21"/>
                <a:gd name="T12" fmla="*/ 9 w 18"/>
                <a:gd name="T13" fmla="*/ 17 h 21"/>
                <a:gd name="T14" fmla="*/ 15 w 18"/>
                <a:gd name="T15" fmla="*/ 10 h 21"/>
                <a:gd name="T16" fmla="*/ 9 w 18"/>
                <a:gd name="T17" fmla="*/ 3 h 21"/>
                <a:gd name="T18" fmla="*/ 3 w 18"/>
                <a:gd name="T1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1">
                  <a:moveTo>
                    <a:pt x="0" y="10"/>
                  </a:moveTo>
                  <a:cubicBezTo>
                    <a:pt x="0" y="5"/>
                    <a:pt x="4" y="0"/>
                    <a:pt x="9" y="0"/>
                  </a:cubicBezTo>
                  <a:cubicBezTo>
                    <a:pt x="14" y="0"/>
                    <a:pt x="18" y="5"/>
                    <a:pt x="18" y="10"/>
                  </a:cubicBezTo>
                  <a:cubicBezTo>
                    <a:pt x="18" y="16"/>
                    <a:pt x="14" y="21"/>
                    <a:pt x="9" y="21"/>
                  </a:cubicBezTo>
                  <a:cubicBezTo>
                    <a:pt x="4" y="21"/>
                    <a:pt x="0" y="16"/>
                    <a:pt x="0" y="10"/>
                  </a:cubicBezTo>
                  <a:close/>
                  <a:moveTo>
                    <a:pt x="3" y="10"/>
                  </a:moveTo>
                  <a:cubicBezTo>
                    <a:pt x="3" y="14"/>
                    <a:pt x="5" y="17"/>
                    <a:pt x="9" y="17"/>
                  </a:cubicBezTo>
                  <a:cubicBezTo>
                    <a:pt x="12" y="17"/>
                    <a:pt x="15" y="14"/>
                    <a:pt x="15" y="10"/>
                  </a:cubicBezTo>
                  <a:cubicBezTo>
                    <a:pt x="15" y="6"/>
                    <a:pt x="12" y="3"/>
                    <a:pt x="9" y="3"/>
                  </a:cubicBezTo>
                  <a:cubicBezTo>
                    <a:pt x="5" y="3"/>
                    <a:pt x="3" y="6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103">
              <a:extLst>
                <a:ext uri="{FF2B5EF4-FFF2-40B4-BE49-F238E27FC236}">
                  <a16:creationId xmlns:a16="http://schemas.microsoft.com/office/drawing/2014/main" id="{E0C2484C-B9A7-BC38-8B5A-BCDEC283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344"/>
              <a:ext cx="182" cy="185"/>
            </a:xfrm>
            <a:custGeom>
              <a:avLst/>
              <a:gdLst>
                <a:gd name="T0" fmla="*/ 0 w 182"/>
                <a:gd name="T1" fmla="*/ 112 h 185"/>
                <a:gd name="T2" fmla="*/ 84 w 182"/>
                <a:gd name="T3" fmla="*/ 185 h 185"/>
                <a:gd name="T4" fmla="*/ 182 w 182"/>
                <a:gd name="T5" fmla="*/ 71 h 185"/>
                <a:gd name="T6" fmla="*/ 98 w 182"/>
                <a:gd name="T7" fmla="*/ 0 h 185"/>
                <a:gd name="T8" fmla="*/ 0 w 182"/>
                <a:gd name="T9" fmla="*/ 11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5">
                  <a:moveTo>
                    <a:pt x="0" y="112"/>
                  </a:moveTo>
                  <a:lnTo>
                    <a:pt x="84" y="185"/>
                  </a:lnTo>
                  <a:lnTo>
                    <a:pt x="182" y="71"/>
                  </a:lnTo>
                  <a:lnTo>
                    <a:pt x="98" y="0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6D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104">
              <a:extLst>
                <a:ext uri="{FF2B5EF4-FFF2-40B4-BE49-F238E27FC236}">
                  <a16:creationId xmlns:a16="http://schemas.microsoft.com/office/drawing/2014/main" id="{1C65819B-DD44-5617-B82A-7F44E554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456"/>
              <a:ext cx="36" cy="35"/>
            </a:xfrm>
            <a:custGeom>
              <a:avLst/>
              <a:gdLst>
                <a:gd name="T0" fmla="*/ 5 w 27"/>
                <a:gd name="T1" fmla="*/ 0 h 26"/>
                <a:gd name="T2" fmla="*/ 27 w 27"/>
                <a:gd name="T3" fmla="*/ 8 h 26"/>
                <a:gd name="T4" fmla="*/ 19 w 27"/>
                <a:gd name="T5" fmla="*/ 25 h 26"/>
                <a:gd name="T6" fmla="*/ 0 w 27"/>
                <a:gd name="T7" fmla="*/ 10 h 26"/>
                <a:gd name="T8" fmla="*/ 5 w 2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5" y="0"/>
                  </a:moveTo>
                  <a:cubicBezTo>
                    <a:pt x="5" y="0"/>
                    <a:pt x="27" y="3"/>
                    <a:pt x="27" y="8"/>
                  </a:cubicBezTo>
                  <a:cubicBezTo>
                    <a:pt x="27" y="14"/>
                    <a:pt x="22" y="25"/>
                    <a:pt x="19" y="25"/>
                  </a:cubicBezTo>
                  <a:cubicBezTo>
                    <a:pt x="16" y="26"/>
                    <a:pt x="0" y="10"/>
                    <a:pt x="0" y="1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105">
              <a:extLst>
                <a:ext uri="{FF2B5EF4-FFF2-40B4-BE49-F238E27FC236}">
                  <a16:creationId xmlns:a16="http://schemas.microsoft.com/office/drawing/2014/main" id="{BDA9ED94-1A9D-C398-4DC3-F7B7623D4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3257"/>
              <a:ext cx="129" cy="217"/>
            </a:xfrm>
            <a:custGeom>
              <a:avLst/>
              <a:gdLst>
                <a:gd name="T0" fmla="*/ 75 w 96"/>
                <a:gd name="T1" fmla="*/ 0 h 161"/>
                <a:gd name="T2" fmla="*/ 33 w 96"/>
                <a:gd name="T3" fmla="*/ 30 h 161"/>
                <a:gd name="T4" fmla="*/ 0 w 96"/>
                <a:gd name="T5" fmla="*/ 114 h 161"/>
                <a:gd name="T6" fmla="*/ 78 w 96"/>
                <a:gd name="T7" fmla="*/ 161 h 161"/>
                <a:gd name="T8" fmla="*/ 84 w 96"/>
                <a:gd name="T9" fmla="*/ 148 h 161"/>
                <a:gd name="T10" fmla="*/ 43 w 96"/>
                <a:gd name="T11" fmla="*/ 108 h 161"/>
                <a:gd name="T12" fmla="*/ 86 w 96"/>
                <a:gd name="T13" fmla="*/ 54 h 161"/>
                <a:gd name="T14" fmla="*/ 75 w 96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61">
                  <a:moveTo>
                    <a:pt x="75" y="0"/>
                  </a:moveTo>
                  <a:cubicBezTo>
                    <a:pt x="75" y="0"/>
                    <a:pt x="45" y="2"/>
                    <a:pt x="33" y="30"/>
                  </a:cubicBezTo>
                  <a:cubicBezTo>
                    <a:pt x="22" y="59"/>
                    <a:pt x="0" y="106"/>
                    <a:pt x="0" y="114"/>
                  </a:cubicBezTo>
                  <a:cubicBezTo>
                    <a:pt x="0" y="122"/>
                    <a:pt x="12" y="146"/>
                    <a:pt x="78" y="161"/>
                  </a:cubicBezTo>
                  <a:cubicBezTo>
                    <a:pt x="78" y="161"/>
                    <a:pt x="85" y="153"/>
                    <a:pt x="84" y="148"/>
                  </a:cubicBezTo>
                  <a:cubicBezTo>
                    <a:pt x="84" y="148"/>
                    <a:pt x="43" y="112"/>
                    <a:pt x="43" y="108"/>
                  </a:cubicBezTo>
                  <a:cubicBezTo>
                    <a:pt x="43" y="100"/>
                    <a:pt x="50" y="90"/>
                    <a:pt x="86" y="54"/>
                  </a:cubicBezTo>
                  <a:cubicBezTo>
                    <a:pt x="96" y="44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B3C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106">
              <a:extLst>
                <a:ext uri="{FF2B5EF4-FFF2-40B4-BE49-F238E27FC236}">
                  <a16:creationId xmlns:a16="http://schemas.microsoft.com/office/drawing/2014/main" id="{F4FD1EB5-B91C-2D46-885A-276FDFE1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0" y="2650"/>
              <a:ext cx="82" cy="152"/>
            </a:xfrm>
            <a:custGeom>
              <a:avLst/>
              <a:gdLst>
                <a:gd name="T0" fmla="*/ 59 w 61"/>
                <a:gd name="T1" fmla="*/ 58 h 113"/>
                <a:gd name="T2" fmla="*/ 60 w 61"/>
                <a:gd name="T3" fmla="*/ 65 h 113"/>
                <a:gd name="T4" fmla="*/ 60 w 61"/>
                <a:gd name="T5" fmla="*/ 65 h 113"/>
                <a:gd name="T6" fmla="*/ 46 w 61"/>
                <a:gd name="T7" fmla="*/ 80 h 113"/>
                <a:gd name="T8" fmla="*/ 44 w 61"/>
                <a:gd name="T9" fmla="*/ 81 h 113"/>
                <a:gd name="T10" fmla="*/ 44 w 61"/>
                <a:gd name="T11" fmla="*/ 82 h 113"/>
                <a:gd name="T12" fmla="*/ 43 w 61"/>
                <a:gd name="T13" fmla="*/ 82 h 113"/>
                <a:gd name="T14" fmla="*/ 29 w 61"/>
                <a:gd name="T15" fmla="*/ 100 h 113"/>
                <a:gd name="T16" fmla="*/ 6 w 61"/>
                <a:gd name="T17" fmla="*/ 112 h 113"/>
                <a:gd name="T18" fmla="*/ 12 w 61"/>
                <a:gd name="T19" fmla="*/ 97 h 113"/>
                <a:gd name="T20" fmla="*/ 13 w 61"/>
                <a:gd name="T21" fmla="*/ 95 h 113"/>
                <a:gd name="T22" fmla="*/ 15 w 61"/>
                <a:gd name="T23" fmla="*/ 92 h 113"/>
                <a:gd name="T24" fmla="*/ 18 w 61"/>
                <a:gd name="T25" fmla="*/ 65 h 113"/>
                <a:gd name="T26" fmla="*/ 0 w 61"/>
                <a:gd name="T27" fmla="*/ 4 h 113"/>
                <a:gd name="T28" fmla="*/ 24 w 61"/>
                <a:gd name="T29" fmla="*/ 0 h 113"/>
                <a:gd name="T30" fmla="*/ 39 w 61"/>
                <a:gd name="T31" fmla="*/ 46 h 113"/>
                <a:gd name="T32" fmla="*/ 51 w 61"/>
                <a:gd name="T33" fmla="*/ 52 h 113"/>
                <a:gd name="T34" fmla="*/ 52 w 61"/>
                <a:gd name="T35" fmla="*/ 53 h 113"/>
                <a:gd name="T36" fmla="*/ 59 w 61"/>
                <a:gd name="T37" fmla="*/ 5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13">
                  <a:moveTo>
                    <a:pt x="59" y="58"/>
                  </a:moveTo>
                  <a:cubicBezTo>
                    <a:pt x="60" y="60"/>
                    <a:pt x="61" y="62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9"/>
                    <a:pt x="53" y="74"/>
                    <a:pt x="46" y="80"/>
                  </a:cubicBezTo>
                  <a:cubicBezTo>
                    <a:pt x="45" y="80"/>
                    <a:pt x="45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37" y="88"/>
                    <a:pt x="39" y="89"/>
                    <a:pt x="29" y="100"/>
                  </a:cubicBezTo>
                  <a:cubicBezTo>
                    <a:pt x="16" y="113"/>
                    <a:pt x="8" y="113"/>
                    <a:pt x="6" y="112"/>
                  </a:cubicBezTo>
                  <a:cubicBezTo>
                    <a:pt x="4" y="111"/>
                    <a:pt x="8" y="104"/>
                    <a:pt x="12" y="97"/>
                  </a:cubicBezTo>
                  <a:cubicBezTo>
                    <a:pt x="13" y="96"/>
                    <a:pt x="13" y="96"/>
                    <a:pt x="13" y="95"/>
                  </a:cubicBezTo>
                  <a:cubicBezTo>
                    <a:pt x="14" y="94"/>
                    <a:pt x="14" y="93"/>
                    <a:pt x="15" y="92"/>
                  </a:cubicBezTo>
                  <a:cubicBezTo>
                    <a:pt x="20" y="83"/>
                    <a:pt x="19" y="79"/>
                    <a:pt x="18" y="65"/>
                  </a:cubicBezTo>
                  <a:cubicBezTo>
                    <a:pt x="16" y="54"/>
                    <a:pt x="0" y="4"/>
                    <a:pt x="0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31" y="40"/>
                    <a:pt x="39" y="46"/>
                  </a:cubicBezTo>
                  <a:cubicBezTo>
                    <a:pt x="43" y="50"/>
                    <a:pt x="47" y="50"/>
                    <a:pt x="51" y="52"/>
                  </a:cubicBezTo>
                  <a:cubicBezTo>
                    <a:pt x="52" y="52"/>
                    <a:pt x="52" y="52"/>
                    <a:pt x="52" y="53"/>
                  </a:cubicBezTo>
                  <a:cubicBezTo>
                    <a:pt x="54" y="54"/>
                    <a:pt x="57" y="56"/>
                    <a:pt x="59" y="58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107">
              <a:extLst>
                <a:ext uri="{FF2B5EF4-FFF2-40B4-BE49-F238E27FC236}">
                  <a16:creationId xmlns:a16="http://schemas.microsoft.com/office/drawing/2014/main" id="{40AB136F-E4A8-864D-CC72-0F325ABC3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5" y="2720"/>
              <a:ext cx="77" cy="82"/>
            </a:xfrm>
            <a:custGeom>
              <a:avLst/>
              <a:gdLst>
                <a:gd name="T0" fmla="*/ 55 w 57"/>
                <a:gd name="T1" fmla="*/ 6 h 61"/>
                <a:gd name="T2" fmla="*/ 56 w 57"/>
                <a:gd name="T3" fmla="*/ 13 h 61"/>
                <a:gd name="T4" fmla="*/ 56 w 57"/>
                <a:gd name="T5" fmla="*/ 13 h 61"/>
                <a:gd name="T6" fmla="*/ 42 w 57"/>
                <a:gd name="T7" fmla="*/ 27 h 61"/>
                <a:gd name="T8" fmla="*/ 40 w 57"/>
                <a:gd name="T9" fmla="*/ 29 h 61"/>
                <a:gd name="T10" fmla="*/ 40 w 57"/>
                <a:gd name="T11" fmla="*/ 30 h 61"/>
                <a:gd name="T12" fmla="*/ 39 w 57"/>
                <a:gd name="T13" fmla="*/ 30 h 61"/>
                <a:gd name="T14" fmla="*/ 25 w 57"/>
                <a:gd name="T15" fmla="*/ 48 h 61"/>
                <a:gd name="T16" fmla="*/ 2 w 57"/>
                <a:gd name="T17" fmla="*/ 60 h 61"/>
                <a:gd name="T18" fmla="*/ 8 w 57"/>
                <a:gd name="T19" fmla="*/ 45 h 61"/>
                <a:gd name="T20" fmla="*/ 30 w 57"/>
                <a:gd name="T21" fmla="*/ 28 h 61"/>
                <a:gd name="T22" fmla="*/ 47 w 57"/>
                <a:gd name="T23" fmla="*/ 0 h 61"/>
                <a:gd name="T24" fmla="*/ 48 w 57"/>
                <a:gd name="T25" fmla="*/ 1 h 61"/>
                <a:gd name="T26" fmla="*/ 55 w 57"/>
                <a:gd name="T27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61">
                  <a:moveTo>
                    <a:pt x="55" y="6"/>
                  </a:moveTo>
                  <a:cubicBezTo>
                    <a:pt x="56" y="8"/>
                    <a:pt x="57" y="10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4" y="17"/>
                    <a:pt x="48" y="22"/>
                    <a:pt x="42" y="27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40" y="29"/>
                    <a:pt x="40" y="30"/>
                    <a:pt x="40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3" y="36"/>
                    <a:pt x="35" y="37"/>
                    <a:pt x="25" y="48"/>
                  </a:cubicBezTo>
                  <a:cubicBezTo>
                    <a:pt x="12" y="61"/>
                    <a:pt x="4" y="61"/>
                    <a:pt x="2" y="60"/>
                  </a:cubicBezTo>
                  <a:cubicBezTo>
                    <a:pt x="0" y="59"/>
                    <a:pt x="4" y="52"/>
                    <a:pt x="8" y="45"/>
                  </a:cubicBezTo>
                  <a:cubicBezTo>
                    <a:pt x="11" y="44"/>
                    <a:pt x="22" y="39"/>
                    <a:pt x="30" y="28"/>
                  </a:cubicBezTo>
                  <a:cubicBezTo>
                    <a:pt x="37" y="19"/>
                    <a:pt x="42" y="7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50" y="2"/>
                    <a:pt x="53" y="4"/>
                    <a:pt x="55" y="6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108">
              <a:extLst>
                <a:ext uri="{FF2B5EF4-FFF2-40B4-BE49-F238E27FC236}">
                  <a16:creationId xmlns:a16="http://schemas.microsoft.com/office/drawing/2014/main" id="{6824119E-711A-E8FF-9B86-7DF78675C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2640"/>
              <a:ext cx="121" cy="77"/>
            </a:xfrm>
            <a:custGeom>
              <a:avLst/>
              <a:gdLst>
                <a:gd name="T0" fmla="*/ 71 w 90"/>
                <a:gd name="T1" fmla="*/ 50 h 57"/>
                <a:gd name="T2" fmla="*/ 48 w 90"/>
                <a:gd name="T3" fmla="*/ 53 h 57"/>
                <a:gd name="T4" fmla="*/ 23 w 90"/>
                <a:gd name="T5" fmla="*/ 52 h 57"/>
                <a:gd name="T6" fmla="*/ 1 w 90"/>
                <a:gd name="T7" fmla="*/ 42 h 57"/>
                <a:gd name="T8" fmla="*/ 17 w 90"/>
                <a:gd name="T9" fmla="*/ 38 h 57"/>
                <a:gd name="T10" fmla="*/ 20 w 90"/>
                <a:gd name="T11" fmla="*/ 37 h 57"/>
                <a:gd name="T12" fmla="*/ 46 w 90"/>
                <a:gd name="T13" fmla="*/ 25 h 57"/>
                <a:gd name="T14" fmla="*/ 67 w 90"/>
                <a:gd name="T15" fmla="*/ 0 h 57"/>
                <a:gd name="T16" fmla="*/ 90 w 90"/>
                <a:gd name="T17" fmla="*/ 1 h 57"/>
                <a:gd name="T18" fmla="*/ 73 w 90"/>
                <a:gd name="T19" fmla="*/ 27 h 57"/>
                <a:gd name="T20" fmla="*/ 71 w 90"/>
                <a:gd name="T21" fmla="*/ 42 h 57"/>
                <a:gd name="T22" fmla="*/ 71 w 90"/>
                <a:gd name="T23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57">
                  <a:moveTo>
                    <a:pt x="71" y="50"/>
                  </a:moveTo>
                  <a:cubicBezTo>
                    <a:pt x="70" y="57"/>
                    <a:pt x="59" y="56"/>
                    <a:pt x="48" y="53"/>
                  </a:cubicBezTo>
                  <a:cubicBezTo>
                    <a:pt x="36" y="51"/>
                    <a:pt x="39" y="54"/>
                    <a:pt x="23" y="52"/>
                  </a:cubicBezTo>
                  <a:cubicBezTo>
                    <a:pt x="6" y="50"/>
                    <a:pt x="1" y="44"/>
                    <a:pt x="1" y="42"/>
                  </a:cubicBezTo>
                  <a:cubicBezTo>
                    <a:pt x="0" y="40"/>
                    <a:pt x="8" y="39"/>
                    <a:pt x="17" y="38"/>
                  </a:cubicBezTo>
                  <a:cubicBezTo>
                    <a:pt x="18" y="38"/>
                    <a:pt x="19" y="38"/>
                    <a:pt x="20" y="37"/>
                  </a:cubicBezTo>
                  <a:cubicBezTo>
                    <a:pt x="30" y="36"/>
                    <a:pt x="37" y="30"/>
                    <a:pt x="46" y="25"/>
                  </a:cubicBezTo>
                  <a:cubicBezTo>
                    <a:pt x="55" y="20"/>
                    <a:pt x="67" y="0"/>
                    <a:pt x="67" y="0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"/>
                    <a:pt x="78" y="19"/>
                    <a:pt x="73" y="27"/>
                  </a:cubicBezTo>
                  <a:cubicBezTo>
                    <a:pt x="71" y="32"/>
                    <a:pt x="71" y="38"/>
                    <a:pt x="71" y="42"/>
                  </a:cubicBezTo>
                  <a:cubicBezTo>
                    <a:pt x="71" y="45"/>
                    <a:pt x="71" y="48"/>
                    <a:pt x="71" y="50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109">
              <a:extLst>
                <a:ext uri="{FF2B5EF4-FFF2-40B4-BE49-F238E27FC236}">
                  <a16:creationId xmlns:a16="http://schemas.microsoft.com/office/drawing/2014/main" id="{3AD72B29-BEF0-7EE7-0C77-D399E33A7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2691"/>
              <a:ext cx="95" cy="26"/>
            </a:xfrm>
            <a:custGeom>
              <a:avLst/>
              <a:gdLst>
                <a:gd name="T0" fmla="*/ 48 w 71"/>
                <a:gd name="T1" fmla="*/ 15 h 19"/>
                <a:gd name="T2" fmla="*/ 23 w 71"/>
                <a:gd name="T3" fmla="*/ 14 h 19"/>
                <a:gd name="T4" fmla="*/ 1 w 71"/>
                <a:gd name="T5" fmla="*/ 4 h 19"/>
                <a:gd name="T6" fmla="*/ 17 w 71"/>
                <a:gd name="T7" fmla="*/ 0 h 19"/>
                <a:gd name="T8" fmla="*/ 17 w 71"/>
                <a:gd name="T9" fmla="*/ 0 h 19"/>
                <a:gd name="T10" fmla="*/ 41 w 71"/>
                <a:gd name="T11" fmla="*/ 7 h 19"/>
                <a:gd name="T12" fmla="*/ 71 w 71"/>
                <a:gd name="T13" fmla="*/ 4 h 19"/>
                <a:gd name="T14" fmla="*/ 71 w 71"/>
                <a:gd name="T15" fmla="*/ 12 h 19"/>
                <a:gd name="T16" fmla="*/ 48 w 71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9">
                  <a:moveTo>
                    <a:pt x="48" y="15"/>
                  </a:moveTo>
                  <a:cubicBezTo>
                    <a:pt x="36" y="13"/>
                    <a:pt x="39" y="16"/>
                    <a:pt x="23" y="14"/>
                  </a:cubicBezTo>
                  <a:cubicBezTo>
                    <a:pt x="6" y="12"/>
                    <a:pt x="1" y="6"/>
                    <a:pt x="1" y="4"/>
                  </a:cubicBezTo>
                  <a:cubicBezTo>
                    <a:pt x="0" y="2"/>
                    <a:pt x="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27" y="7"/>
                    <a:pt x="41" y="7"/>
                  </a:cubicBezTo>
                  <a:cubicBezTo>
                    <a:pt x="52" y="7"/>
                    <a:pt x="63" y="4"/>
                    <a:pt x="71" y="4"/>
                  </a:cubicBezTo>
                  <a:cubicBezTo>
                    <a:pt x="71" y="7"/>
                    <a:pt x="71" y="10"/>
                    <a:pt x="71" y="12"/>
                  </a:cubicBezTo>
                  <a:cubicBezTo>
                    <a:pt x="70" y="19"/>
                    <a:pt x="59" y="18"/>
                    <a:pt x="48" y="15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110">
              <a:extLst>
                <a:ext uri="{FF2B5EF4-FFF2-40B4-BE49-F238E27FC236}">
                  <a16:creationId xmlns:a16="http://schemas.microsoft.com/office/drawing/2014/main" id="{4FB9A4FE-2772-0F53-8094-9EB2F06E8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" y="2441"/>
              <a:ext cx="103" cy="249"/>
            </a:xfrm>
            <a:custGeom>
              <a:avLst/>
              <a:gdLst>
                <a:gd name="T0" fmla="*/ 0 w 77"/>
                <a:gd name="T1" fmla="*/ 55 h 185"/>
                <a:gd name="T2" fmla="*/ 21 w 77"/>
                <a:gd name="T3" fmla="*/ 111 h 185"/>
                <a:gd name="T4" fmla="*/ 48 w 77"/>
                <a:gd name="T5" fmla="*/ 185 h 185"/>
                <a:gd name="T6" fmla="*/ 63 w 77"/>
                <a:gd name="T7" fmla="*/ 183 h 185"/>
                <a:gd name="T8" fmla="*/ 77 w 77"/>
                <a:gd name="T9" fmla="*/ 177 h 185"/>
                <a:gd name="T10" fmla="*/ 55 w 77"/>
                <a:gd name="T11" fmla="*/ 52 h 185"/>
                <a:gd name="T12" fmla="*/ 43 w 77"/>
                <a:gd name="T13" fmla="*/ 26 h 185"/>
                <a:gd name="T14" fmla="*/ 0 w 77"/>
                <a:gd name="T15" fmla="*/ 5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85">
                  <a:moveTo>
                    <a:pt x="0" y="55"/>
                  </a:moveTo>
                  <a:cubicBezTo>
                    <a:pt x="21" y="111"/>
                    <a:pt x="21" y="111"/>
                    <a:pt x="21" y="111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5"/>
                    <a:pt x="56" y="185"/>
                    <a:pt x="63" y="183"/>
                  </a:cubicBezTo>
                  <a:cubicBezTo>
                    <a:pt x="69" y="182"/>
                    <a:pt x="77" y="177"/>
                    <a:pt x="77" y="177"/>
                  </a:cubicBezTo>
                  <a:cubicBezTo>
                    <a:pt x="77" y="177"/>
                    <a:pt x="69" y="97"/>
                    <a:pt x="55" y="52"/>
                  </a:cubicBezTo>
                  <a:cubicBezTo>
                    <a:pt x="52" y="40"/>
                    <a:pt x="47" y="31"/>
                    <a:pt x="43" y="26"/>
                  </a:cubicBezTo>
                  <a:cubicBezTo>
                    <a:pt x="21" y="0"/>
                    <a:pt x="0" y="55"/>
                    <a:pt x="0" y="55"/>
                  </a:cubicBezTo>
                  <a:close/>
                </a:path>
              </a:pathLst>
            </a:custGeom>
            <a:solidFill>
              <a:srgbClr val="923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111">
              <a:extLst>
                <a:ext uri="{FF2B5EF4-FFF2-40B4-BE49-F238E27FC236}">
                  <a16:creationId xmlns:a16="http://schemas.microsoft.com/office/drawing/2014/main" id="{E465DCC3-3B7C-4E21-3C46-40E86D31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" y="2388"/>
              <a:ext cx="445" cy="278"/>
            </a:xfrm>
            <a:custGeom>
              <a:avLst/>
              <a:gdLst>
                <a:gd name="T0" fmla="*/ 124 w 331"/>
                <a:gd name="T1" fmla="*/ 5 h 207"/>
                <a:gd name="T2" fmla="*/ 217 w 331"/>
                <a:gd name="T3" fmla="*/ 14 h 207"/>
                <a:gd name="T4" fmla="*/ 225 w 331"/>
                <a:gd name="T5" fmla="*/ 0 h 207"/>
                <a:gd name="T6" fmla="*/ 309 w 331"/>
                <a:gd name="T7" fmla="*/ 2 h 207"/>
                <a:gd name="T8" fmla="*/ 315 w 331"/>
                <a:gd name="T9" fmla="*/ 88 h 207"/>
                <a:gd name="T10" fmla="*/ 293 w 331"/>
                <a:gd name="T11" fmla="*/ 103 h 207"/>
                <a:gd name="T12" fmla="*/ 232 w 331"/>
                <a:gd name="T13" fmla="*/ 101 h 207"/>
                <a:gd name="T14" fmla="*/ 144 w 331"/>
                <a:gd name="T15" fmla="*/ 75 h 207"/>
                <a:gd name="T16" fmla="*/ 120 w 331"/>
                <a:gd name="T17" fmla="*/ 114 h 207"/>
                <a:gd name="T18" fmla="*/ 26 w 331"/>
                <a:gd name="T19" fmla="*/ 207 h 207"/>
                <a:gd name="T20" fmla="*/ 8 w 331"/>
                <a:gd name="T21" fmla="*/ 205 h 207"/>
                <a:gd name="T22" fmla="*/ 0 w 331"/>
                <a:gd name="T23" fmla="*/ 200 h 207"/>
                <a:gd name="T24" fmla="*/ 124 w 331"/>
                <a:gd name="T25" fmla="*/ 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207">
                  <a:moveTo>
                    <a:pt x="124" y="5"/>
                  </a:moveTo>
                  <a:cubicBezTo>
                    <a:pt x="138" y="1"/>
                    <a:pt x="177" y="6"/>
                    <a:pt x="217" y="14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309" y="2"/>
                    <a:pt x="309" y="2"/>
                    <a:pt x="309" y="2"/>
                  </a:cubicBezTo>
                  <a:cubicBezTo>
                    <a:pt x="309" y="2"/>
                    <a:pt x="331" y="55"/>
                    <a:pt x="315" y="88"/>
                  </a:cubicBezTo>
                  <a:cubicBezTo>
                    <a:pt x="309" y="100"/>
                    <a:pt x="293" y="103"/>
                    <a:pt x="293" y="103"/>
                  </a:cubicBezTo>
                  <a:cubicBezTo>
                    <a:pt x="293" y="103"/>
                    <a:pt x="248" y="102"/>
                    <a:pt x="232" y="101"/>
                  </a:cubicBezTo>
                  <a:cubicBezTo>
                    <a:pt x="186" y="98"/>
                    <a:pt x="150" y="76"/>
                    <a:pt x="144" y="75"/>
                  </a:cubicBezTo>
                  <a:cubicBezTo>
                    <a:pt x="134" y="73"/>
                    <a:pt x="130" y="93"/>
                    <a:pt x="120" y="114"/>
                  </a:cubicBezTo>
                  <a:cubicBezTo>
                    <a:pt x="110" y="135"/>
                    <a:pt x="26" y="207"/>
                    <a:pt x="26" y="207"/>
                  </a:cubicBezTo>
                  <a:cubicBezTo>
                    <a:pt x="26" y="207"/>
                    <a:pt x="13" y="207"/>
                    <a:pt x="8" y="205"/>
                  </a:cubicBezTo>
                  <a:cubicBezTo>
                    <a:pt x="2" y="203"/>
                    <a:pt x="0" y="200"/>
                    <a:pt x="0" y="200"/>
                  </a:cubicBezTo>
                  <a:cubicBezTo>
                    <a:pt x="0" y="200"/>
                    <a:pt x="93" y="15"/>
                    <a:pt x="124" y="5"/>
                  </a:cubicBez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112">
              <a:extLst>
                <a:ext uri="{FF2B5EF4-FFF2-40B4-BE49-F238E27FC236}">
                  <a16:creationId xmlns:a16="http://schemas.microsoft.com/office/drawing/2014/main" id="{1C17B6F5-B58D-2468-B956-61050A18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4" y="2039"/>
              <a:ext cx="277" cy="272"/>
            </a:xfrm>
            <a:custGeom>
              <a:avLst/>
              <a:gdLst>
                <a:gd name="T0" fmla="*/ 45 w 206"/>
                <a:gd name="T1" fmla="*/ 142 h 202"/>
                <a:gd name="T2" fmla="*/ 137 w 206"/>
                <a:gd name="T3" fmla="*/ 193 h 202"/>
                <a:gd name="T4" fmla="*/ 173 w 206"/>
                <a:gd name="T5" fmla="*/ 193 h 202"/>
                <a:gd name="T6" fmla="*/ 167 w 206"/>
                <a:gd name="T7" fmla="*/ 108 h 202"/>
                <a:gd name="T8" fmla="*/ 131 w 206"/>
                <a:gd name="T9" fmla="*/ 61 h 202"/>
                <a:gd name="T10" fmla="*/ 78 w 206"/>
                <a:gd name="T11" fmla="*/ 5 h 202"/>
                <a:gd name="T12" fmla="*/ 70 w 206"/>
                <a:gd name="T13" fmla="*/ 5 h 202"/>
                <a:gd name="T14" fmla="*/ 54 w 206"/>
                <a:gd name="T15" fmla="*/ 10 h 202"/>
                <a:gd name="T16" fmla="*/ 45 w 206"/>
                <a:gd name="T17" fmla="*/ 14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202">
                  <a:moveTo>
                    <a:pt x="45" y="142"/>
                  </a:moveTo>
                  <a:cubicBezTo>
                    <a:pt x="76" y="159"/>
                    <a:pt x="137" y="193"/>
                    <a:pt x="137" y="193"/>
                  </a:cubicBezTo>
                  <a:cubicBezTo>
                    <a:pt x="137" y="193"/>
                    <a:pt x="160" y="202"/>
                    <a:pt x="173" y="193"/>
                  </a:cubicBezTo>
                  <a:cubicBezTo>
                    <a:pt x="194" y="179"/>
                    <a:pt x="206" y="141"/>
                    <a:pt x="167" y="108"/>
                  </a:cubicBezTo>
                  <a:cubicBezTo>
                    <a:pt x="147" y="92"/>
                    <a:pt x="133" y="88"/>
                    <a:pt x="131" y="61"/>
                  </a:cubicBezTo>
                  <a:cubicBezTo>
                    <a:pt x="130" y="47"/>
                    <a:pt x="111" y="0"/>
                    <a:pt x="78" y="5"/>
                  </a:cubicBezTo>
                  <a:cubicBezTo>
                    <a:pt x="76" y="5"/>
                    <a:pt x="73" y="5"/>
                    <a:pt x="70" y="5"/>
                  </a:cubicBezTo>
                  <a:cubicBezTo>
                    <a:pt x="67" y="5"/>
                    <a:pt x="60" y="6"/>
                    <a:pt x="54" y="10"/>
                  </a:cubicBezTo>
                  <a:cubicBezTo>
                    <a:pt x="36" y="20"/>
                    <a:pt x="0" y="136"/>
                    <a:pt x="45" y="142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113">
              <a:extLst>
                <a:ext uri="{FF2B5EF4-FFF2-40B4-BE49-F238E27FC236}">
                  <a16:creationId xmlns:a16="http://schemas.microsoft.com/office/drawing/2014/main" id="{02001C34-068E-8187-8425-00492F789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" y="2147"/>
              <a:ext cx="61" cy="71"/>
            </a:xfrm>
            <a:custGeom>
              <a:avLst/>
              <a:gdLst>
                <a:gd name="T0" fmla="*/ 4 w 45"/>
                <a:gd name="T1" fmla="*/ 48 h 53"/>
                <a:gd name="T2" fmla="*/ 29 w 45"/>
                <a:gd name="T3" fmla="*/ 49 h 53"/>
                <a:gd name="T4" fmla="*/ 45 w 45"/>
                <a:gd name="T5" fmla="*/ 29 h 53"/>
                <a:gd name="T6" fmla="*/ 33 w 45"/>
                <a:gd name="T7" fmla="*/ 0 h 53"/>
                <a:gd name="T8" fmla="*/ 31 w 45"/>
                <a:gd name="T9" fmla="*/ 1 h 53"/>
                <a:gd name="T10" fmla="*/ 0 w 45"/>
                <a:gd name="T11" fmla="*/ 12 h 53"/>
                <a:gd name="T12" fmla="*/ 4 w 45"/>
                <a:gd name="T13" fmla="*/ 31 h 53"/>
                <a:gd name="T14" fmla="*/ 4 w 45"/>
                <a:gd name="T15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4" y="48"/>
                  </a:moveTo>
                  <a:cubicBezTo>
                    <a:pt x="4" y="48"/>
                    <a:pt x="19" y="53"/>
                    <a:pt x="29" y="49"/>
                  </a:cubicBezTo>
                  <a:cubicBezTo>
                    <a:pt x="38" y="45"/>
                    <a:pt x="45" y="29"/>
                    <a:pt x="45" y="29"/>
                  </a:cubicBezTo>
                  <a:cubicBezTo>
                    <a:pt x="41" y="29"/>
                    <a:pt x="36" y="25"/>
                    <a:pt x="33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22"/>
                    <a:pt x="4" y="31"/>
                  </a:cubicBezTo>
                  <a:cubicBezTo>
                    <a:pt x="5" y="39"/>
                    <a:pt x="5" y="47"/>
                    <a:pt x="4" y="48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114">
              <a:extLst>
                <a:ext uri="{FF2B5EF4-FFF2-40B4-BE49-F238E27FC236}">
                  <a16:creationId xmlns:a16="http://schemas.microsoft.com/office/drawing/2014/main" id="{2B909DEC-06C9-8A17-AFA8-F0267796A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" y="2148"/>
              <a:ext cx="42" cy="41"/>
            </a:xfrm>
            <a:custGeom>
              <a:avLst/>
              <a:gdLst>
                <a:gd name="T0" fmla="*/ 0 w 31"/>
                <a:gd name="T1" fmla="*/ 11 h 30"/>
                <a:gd name="T2" fmla="*/ 4 w 31"/>
                <a:gd name="T3" fmla="*/ 30 h 30"/>
                <a:gd name="T4" fmla="*/ 31 w 31"/>
                <a:gd name="T5" fmla="*/ 0 h 30"/>
                <a:gd name="T6" fmla="*/ 0 w 31"/>
                <a:gd name="T7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0">
                  <a:moveTo>
                    <a:pt x="0" y="11"/>
                  </a:moveTo>
                  <a:cubicBezTo>
                    <a:pt x="0" y="11"/>
                    <a:pt x="2" y="21"/>
                    <a:pt x="4" y="30"/>
                  </a:cubicBezTo>
                  <a:cubicBezTo>
                    <a:pt x="21" y="27"/>
                    <a:pt x="28" y="10"/>
                    <a:pt x="31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E9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115">
              <a:extLst>
                <a:ext uri="{FF2B5EF4-FFF2-40B4-BE49-F238E27FC236}">
                  <a16:creationId xmlns:a16="http://schemas.microsoft.com/office/drawing/2014/main" id="{422CFD98-B616-B2E6-CFBC-8B8E83F3A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8" y="2073"/>
              <a:ext cx="86" cy="105"/>
            </a:xfrm>
            <a:custGeom>
              <a:avLst/>
              <a:gdLst>
                <a:gd name="T0" fmla="*/ 22 w 64"/>
                <a:gd name="T1" fmla="*/ 77 h 78"/>
                <a:gd name="T2" fmla="*/ 61 w 64"/>
                <a:gd name="T3" fmla="*/ 45 h 78"/>
                <a:gd name="T4" fmla="*/ 32 w 64"/>
                <a:gd name="T5" fmla="*/ 3 h 78"/>
                <a:gd name="T6" fmla="*/ 1 w 64"/>
                <a:gd name="T7" fmla="*/ 25 h 78"/>
                <a:gd name="T8" fmla="*/ 22 w 64"/>
                <a:gd name="T9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78">
                  <a:moveTo>
                    <a:pt x="22" y="77"/>
                  </a:moveTo>
                  <a:cubicBezTo>
                    <a:pt x="22" y="77"/>
                    <a:pt x="64" y="71"/>
                    <a:pt x="61" y="45"/>
                  </a:cubicBezTo>
                  <a:cubicBezTo>
                    <a:pt x="57" y="19"/>
                    <a:pt x="59" y="0"/>
                    <a:pt x="32" y="3"/>
                  </a:cubicBezTo>
                  <a:cubicBezTo>
                    <a:pt x="5" y="5"/>
                    <a:pt x="2" y="16"/>
                    <a:pt x="1" y="25"/>
                  </a:cubicBezTo>
                  <a:cubicBezTo>
                    <a:pt x="0" y="34"/>
                    <a:pt x="11" y="78"/>
                    <a:pt x="22" y="77"/>
                  </a:cubicBez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116">
              <a:extLst>
                <a:ext uri="{FF2B5EF4-FFF2-40B4-BE49-F238E27FC236}">
                  <a16:creationId xmlns:a16="http://schemas.microsoft.com/office/drawing/2014/main" id="{22FC2231-04F9-0A9A-9C83-A51E5F0E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" y="2072"/>
              <a:ext cx="95" cy="52"/>
            </a:xfrm>
            <a:custGeom>
              <a:avLst/>
              <a:gdLst>
                <a:gd name="T0" fmla="*/ 0 w 71"/>
                <a:gd name="T1" fmla="*/ 12 h 39"/>
                <a:gd name="T2" fmla="*/ 46 w 71"/>
                <a:gd name="T3" fmla="*/ 37 h 39"/>
                <a:gd name="T4" fmla="*/ 71 w 71"/>
                <a:gd name="T5" fmla="*/ 33 h 39"/>
                <a:gd name="T6" fmla="*/ 54 w 71"/>
                <a:gd name="T7" fmla="*/ 10 h 39"/>
                <a:gd name="T8" fmla="*/ 43 w 71"/>
                <a:gd name="T9" fmla="*/ 2 h 39"/>
                <a:gd name="T10" fmla="*/ 0 w 71"/>
                <a:gd name="T11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9">
                  <a:moveTo>
                    <a:pt x="0" y="12"/>
                  </a:moveTo>
                  <a:cubicBezTo>
                    <a:pt x="0" y="12"/>
                    <a:pt x="27" y="35"/>
                    <a:pt x="46" y="37"/>
                  </a:cubicBezTo>
                  <a:cubicBezTo>
                    <a:pt x="64" y="39"/>
                    <a:pt x="71" y="33"/>
                    <a:pt x="71" y="33"/>
                  </a:cubicBezTo>
                  <a:cubicBezTo>
                    <a:pt x="71" y="33"/>
                    <a:pt x="60" y="24"/>
                    <a:pt x="54" y="10"/>
                  </a:cubicBezTo>
                  <a:cubicBezTo>
                    <a:pt x="52" y="5"/>
                    <a:pt x="48" y="2"/>
                    <a:pt x="43" y="2"/>
                  </a:cubicBezTo>
                  <a:cubicBezTo>
                    <a:pt x="30" y="1"/>
                    <a:pt x="5" y="0"/>
                    <a:pt x="0" y="12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117">
              <a:extLst>
                <a:ext uri="{FF2B5EF4-FFF2-40B4-BE49-F238E27FC236}">
                  <a16:creationId xmlns:a16="http://schemas.microsoft.com/office/drawing/2014/main" id="{5D014681-4DE0-34C1-121F-6B9C591A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" y="2068"/>
              <a:ext cx="36" cy="74"/>
            </a:xfrm>
            <a:custGeom>
              <a:avLst/>
              <a:gdLst>
                <a:gd name="T0" fmla="*/ 27 w 27"/>
                <a:gd name="T1" fmla="*/ 13 h 55"/>
                <a:gd name="T2" fmla="*/ 15 w 27"/>
                <a:gd name="T3" fmla="*/ 28 h 55"/>
                <a:gd name="T4" fmla="*/ 14 w 27"/>
                <a:gd name="T5" fmla="*/ 55 h 55"/>
                <a:gd name="T6" fmla="*/ 8 w 27"/>
                <a:gd name="T7" fmla="*/ 15 h 55"/>
                <a:gd name="T8" fmla="*/ 27 w 27"/>
                <a:gd name="T9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5">
                  <a:moveTo>
                    <a:pt x="27" y="13"/>
                  </a:moveTo>
                  <a:cubicBezTo>
                    <a:pt x="27" y="13"/>
                    <a:pt x="18" y="22"/>
                    <a:pt x="15" y="28"/>
                  </a:cubicBezTo>
                  <a:cubicBezTo>
                    <a:pt x="13" y="34"/>
                    <a:pt x="12" y="49"/>
                    <a:pt x="14" y="55"/>
                  </a:cubicBezTo>
                  <a:cubicBezTo>
                    <a:pt x="14" y="55"/>
                    <a:pt x="0" y="28"/>
                    <a:pt x="8" y="15"/>
                  </a:cubicBezTo>
                  <a:cubicBezTo>
                    <a:pt x="16" y="0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243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118">
              <a:extLst>
                <a:ext uri="{FF2B5EF4-FFF2-40B4-BE49-F238E27FC236}">
                  <a16:creationId xmlns:a16="http://schemas.microsoft.com/office/drawing/2014/main" id="{BB0DF517-C595-B0E3-188A-F8B35B2AA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" y="2183"/>
              <a:ext cx="159" cy="226"/>
            </a:xfrm>
            <a:custGeom>
              <a:avLst/>
              <a:gdLst>
                <a:gd name="T0" fmla="*/ 0 w 118"/>
                <a:gd name="T1" fmla="*/ 83 h 168"/>
                <a:gd name="T2" fmla="*/ 10 w 118"/>
                <a:gd name="T3" fmla="*/ 159 h 168"/>
                <a:gd name="T4" fmla="*/ 27 w 118"/>
                <a:gd name="T5" fmla="*/ 162 h 168"/>
                <a:gd name="T6" fmla="*/ 101 w 118"/>
                <a:gd name="T7" fmla="*/ 155 h 168"/>
                <a:gd name="T8" fmla="*/ 108 w 118"/>
                <a:gd name="T9" fmla="*/ 107 h 168"/>
                <a:gd name="T10" fmla="*/ 110 w 118"/>
                <a:gd name="T11" fmla="*/ 98 h 168"/>
                <a:gd name="T12" fmla="*/ 103 w 118"/>
                <a:gd name="T13" fmla="*/ 47 h 168"/>
                <a:gd name="T14" fmla="*/ 74 w 118"/>
                <a:gd name="T15" fmla="*/ 1 h 168"/>
                <a:gd name="T16" fmla="*/ 36 w 118"/>
                <a:gd name="T17" fmla="*/ 4 h 168"/>
                <a:gd name="T18" fmla="*/ 0 w 118"/>
                <a:gd name="T19" fmla="*/ 8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68">
                  <a:moveTo>
                    <a:pt x="0" y="83"/>
                  </a:moveTo>
                  <a:cubicBezTo>
                    <a:pt x="2" y="168"/>
                    <a:pt x="1" y="151"/>
                    <a:pt x="10" y="159"/>
                  </a:cubicBezTo>
                  <a:cubicBezTo>
                    <a:pt x="12" y="161"/>
                    <a:pt x="19" y="162"/>
                    <a:pt x="27" y="162"/>
                  </a:cubicBezTo>
                  <a:cubicBezTo>
                    <a:pt x="53" y="164"/>
                    <a:pt x="99" y="160"/>
                    <a:pt x="101" y="155"/>
                  </a:cubicBezTo>
                  <a:cubicBezTo>
                    <a:pt x="107" y="138"/>
                    <a:pt x="103" y="133"/>
                    <a:pt x="108" y="107"/>
                  </a:cubicBezTo>
                  <a:cubicBezTo>
                    <a:pt x="108" y="105"/>
                    <a:pt x="109" y="102"/>
                    <a:pt x="110" y="98"/>
                  </a:cubicBezTo>
                  <a:cubicBezTo>
                    <a:pt x="114" y="81"/>
                    <a:pt x="118" y="75"/>
                    <a:pt x="103" y="47"/>
                  </a:cubicBezTo>
                  <a:cubicBezTo>
                    <a:pt x="89" y="21"/>
                    <a:pt x="75" y="0"/>
                    <a:pt x="74" y="1"/>
                  </a:cubicBezTo>
                  <a:cubicBezTo>
                    <a:pt x="38" y="22"/>
                    <a:pt x="36" y="4"/>
                    <a:pt x="36" y="4"/>
                  </a:cubicBezTo>
                  <a:cubicBezTo>
                    <a:pt x="36" y="4"/>
                    <a:pt x="0" y="41"/>
                    <a:pt x="0" y="83"/>
                  </a:cubicBezTo>
                  <a:close/>
                </a:path>
              </a:pathLst>
            </a:custGeom>
            <a:solidFill>
              <a:srgbClr val="6D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119">
              <a:extLst>
                <a:ext uri="{FF2B5EF4-FFF2-40B4-BE49-F238E27FC236}">
                  <a16:creationId xmlns:a16="http://schemas.microsoft.com/office/drawing/2014/main" id="{918F4EE0-6A62-0D39-0E69-EDC7DF8B5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9" y="2511"/>
              <a:ext cx="75" cy="179"/>
            </a:xfrm>
            <a:custGeom>
              <a:avLst/>
              <a:gdLst>
                <a:gd name="T0" fmla="*/ 0 w 56"/>
                <a:gd name="T1" fmla="*/ 59 h 133"/>
                <a:gd name="T2" fmla="*/ 27 w 56"/>
                <a:gd name="T3" fmla="*/ 133 h 133"/>
                <a:gd name="T4" fmla="*/ 42 w 56"/>
                <a:gd name="T5" fmla="*/ 131 h 133"/>
                <a:gd name="T6" fmla="*/ 56 w 56"/>
                <a:gd name="T7" fmla="*/ 125 h 133"/>
                <a:gd name="T8" fmla="*/ 34 w 56"/>
                <a:gd name="T9" fmla="*/ 0 h 133"/>
                <a:gd name="T10" fmla="*/ 0 w 56"/>
                <a:gd name="T11" fmla="*/ 5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33">
                  <a:moveTo>
                    <a:pt x="0" y="59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35" y="133"/>
                    <a:pt x="42" y="131"/>
                  </a:cubicBezTo>
                  <a:cubicBezTo>
                    <a:pt x="48" y="130"/>
                    <a:pt x="56" y="125"/>
                    <a:pt x="56" y="125"/>
                  </a:cubicBezTo>
                  <a:cubicBezTo>
                    <a:pt x="56" y="125"/>
                    <a:pt x="48" y="45"/>
                    <a:pt x="34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B64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120">
              <a:extLst>
                <a:ext uri="{FF2B5EF4-FFF2-40B4-BE49-F238E27FC236}">
                  <a16:creationId xmlns:a16="http://schemas.microsoft.com/office/drawing/2014/main" id="{FA9DD104-6599-CCAB-A460-2CC5A97B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4" y="2189"/>
              <a:ext cx="96" cy="180"/>
            </a:xfrm>
            <a:custGeom>
              <a:avLst/>
              <a:gdLst>
                <a:gd name="T0" fmla="*/ 71 w 71"/>
                <a:gd name="T1" fmla="*/ 0 h 134"/>
                <a:gd name="T2" fmla="*/ 30 w 71"/>
                <a:gd name="T3" fmla="*/ 22 h 134"/>
                <a:gd name="T4" fmla="*/ 0 w 71"/>
                <a:gd name="T5" fmla="*/ 131 h 134"/>
                <a:gd name="T6" fmla="*/ 27 w 71"/>
                <a:gd name="T7" fmla="*/ 126 h 134"/>
                <a:gd name="T8" fmla="*/ 57 w 71"/>
                <a:gd name="T9" fmla="*/ 46 h 134"/>
                <a:gd name="T10" fmla="*/ 71 w 71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34">
                  <a:moveTo>
                    <a:pt x="71" y="0"/>
                  </a:moveTo>
                  <a:cubicBezTo>
                    <a:pt x="71" y="0"/>
                    <a:pt x="34" y="7"/>
                    <a:pt x="30" y="22"/>
                  </a:cubicBezTo>
                  <a:cubicBezTo>
                    <a:pt x="25" y="38"/>
                    <a:pt x="0" y="131"/>
                    <a:pt x="0" y="131"/>
                  </a:cubicBezTo>
                  <a:cubicBezTo>
                    <a:pt x="0" y="131"/>
                    <a:pt x="19" y="134"/>
                    <a:pt x="27" y="126"/>
                  </a:cubicBezTo>
                  <a:cubicBezTo>
                    <a:pt x="36" y="117"/>
                    <a:pt x="57" y="46"/>
                    <a:pt x="57" y="4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6D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121">
              <a:extLst>
                <a:ext uri="{FF2B5EF4-FFF2-40B4-BE49-F238E27FC236}">
                  <a16:creationId xmlns:a16="http://schemas.microsoft.com/office/drawing/2014/main" id="{CF741E8E-9699-0D2D-24F1-FD781D1D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" y="2280"/>
              <a:ext cx="108" cy="124"/>
            </a:xfrm>
            <a:custGeom>
              <a:avLst/>
              <a:gdLst>
                <a:gd name="T0" fmla="*/ 0 w 81"/>
                <a:gd name="T1" fmla="*/ 90 h 92"/>
                <a:gd name="T2" fmla="*/ 74 w 81"/>
                <a:gd name="T3" fmla="*/ 83 h 92"/>
                <a:gd name="T4" fmla="*/ 81 w 81"/>
                <a:gd name="T5" fmla="*/ 35 h 92"/>
                <a:gd name="T6" fmla="*/ 68 w 81"/>
                <a:gd name="T7" fmla="*/ 0 h 92"/>
                <a:gd name="T8" fmla="*/ 58 w 81"/>
                <a:gd name="T9" fmla="*/ 50 h 92"/>
                <a:gd name="T10" fmla="*/ 5 w 81"/>
                <a:gd name="T11" fmla="*/ 79 h 92"/>
                <a:gd name="T12" fmla="*/ 0 w 81"/>
                <a:gd name="T13" fmla="*/ 9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92">
                  <a:moveTo>
                    <a:pt x="0" y="90"/>
                  </a:moveTo>
                  <a:cubicBezTo>
                    <a:pt x="26" y="92"/>
                    <a:pt x="72" y="88"/>
                    <a:pt x="74" y="83"/>
                  </a:cubicBezTo>
                  <a:cubicBezTo>
                    <a:pt x="80" y="66"/>
                    <a:pt x="76" y="61"/>
                    <a:pt x="81" y="3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70" y="39"/>
                    <a:pt x="58" y="50"/>
                  </a:cubicBezTo>
                  <a:cubicBezTo>
                    <a:pt x="47" y="60"/>
                    <a:pt x="11" y="70"/>
                    <a:pt x="5" y="79"/>
                  </a:cubicBezTo>
                  <a:cubicBezTo>
                    <a:pt x="2" y="83"/>
                    <a:pt x="0" y="87"/>
                    <a:pt x="0" y="90"/>
                  </a:cubicBezTo>
                  <a:close/>
                </a:path>
              </a:pathLst>
            </a:custGeom>
            <a:solidFill>
              <a:srgbClr val="488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122">
              <a:extLst>
                <a:ext uri="{FF2B5EF4-FFF2-40B4-BE49-F238E27FC236}">
                  <a16:creationId xmlns:a16="http://schemas.microsoft.com/office/drawing/2014/main" id="{CB20671F-7EB8-8E9A-2232-589090A2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" y="2371"/>
              <a:ext cx="63" cy="26"/>
            </a:xfrm>
            <a:custGeom>
              <a:avLst/>
              <a:gdLst>
                <a:gd name="T0" fmla="*/ 47 w 47"/>
                <a:gd name="T1" fmla="*/ 6 h 19"/>
                <a:gd name="T2" fmla="*/ 17 w 47"/>
                <a:gd name="T3" fmla="*/ 2 h 19"/>
                <a:gd name="T4" fmla="*/ 1 w 47"/>
                <a:gd name="T5" fmla="*/ 16 h 19"/>
                <a:gd name="T6" fmla="*/ 14 w 47"/>
                <a:gd name="T7" fmla="*/ 13 h 19"/>
                <a:gd name="T8" fmla="*/ 25 w 47"/>
                <a:gd name="T9" fmla="*/ 15 h 19"/>
                <a:gd name="T10" fmla="*/ 45 w 47"/>
                <a:gd name="T11" fmla="*/ 17 h 19"/>
                <a:gd name="T12" fmla="*/ 47 w 47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9">
                  <a:moveTo>
                    <a:pt x="47" y="6"/>
                  </a:moveTo>
                  <a:cubicBezTo>
                    <a:pt x="47" y="6"/>
                    <a:pt x="21" y="0"/>
                    <a:pt x="17" y="2"/>
                  </a:cubicBezTo>
                  <a:cubicBezTo>
                    <a:pt x="13" y="5"/>
                    <a:pt x="3" y="13"/>
                    <a:pt x="1" y="16"/>
                  </a:cubicBezTo>
                  <a:cubicBezTo>
                    <a:pt x="0" y="19"/>
                    <a:pt x="11" y="14"/>
                    <a:pt x="14" y="13"/>
                  </a:cubicBezTo>
                  <a:cubicBezTo>
                    <a:pt x="16" y="12"/>
                    <a:pt x="22" y="14"/>
                    <a:pt x="25" y="15"/>
                  </a:cubicBezTo>
                  <a:cubicBezTo>
                    <a:pt x="37" y="19"/>
                    <a:pt x="45" y="17"/>
                    <a:pt x="45" y="17"/>
                  </a:cubicBezTo>
                  <a:lnTo>
                    <a:pt x="47" y="6"/>
                  </a:ln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123">
              <a:extLst>
                <a:ext uri="{FF2B5EF4-FFF2-40B4-BE49-F238E27FC236}">
                  <a16:creationId xmlns:a16="http://schemas.microsoft.com/office/drawing/2014/main" id="{BCE3F77E-5B02-4727-4C69-CD11D807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" y="2185"/>
              <a:ext cx="161" cy="229"/>
            </a:xfrm>
            <a:custGeom>
              <a:avLst/>
              <a:gdLst>
                <a:gd name="T0" fmla="*/ 23 w 120"/>
                <a:gd name="T1" fmla="*/ 0 h 171"/>
                <a:gd name="T2" fmla="*/ 70 w 120"/>
                <a:gd name="T3" fmla="*/ 19 h 171"/>
                <a:gd name="T4" fmla="*/ 101 w 120"/>
                <a:gd name="T5" fmla="*/ 156 h 171"/>
                <a:gd name="T6" fmla="*/ 3 w 120"/>
                <a:gd name="T7" fmla="*/ 160 h 171"/>
                <a:gd name="T8" fmla="*/ 4 w 120"/>
                <a:gd name="T9" fmla="*/ 142 h 171"/>
                <a:gd name="T10" fmla="*/ 68 w 120"/>
                <a:gd name="T11" fmla="*/ 125 h 171"/>
                <a:gd name="T12" fmla="*/ 34 w 120"/>
                <a:gd name="T13" fmla="*/ 65 h 171"/>
                <a:gd name="T14" fmla="*/ 23 w 120"/>
                <a:gd name="T1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71">
                  <a:moveTo>
                    <a:pt x="23" y="0"/>
                  </a:moveTo>
                  <a:cubicBezTo>
                    <a:pt x="23" y="0"/>
                    <a:pt x="58" y="2"/>
                    <a:pt x="70" y="19"/>
                  </a:cubicBezTo>
                  <a:cubicBezTo>
                    <a:pt x="87" y="42"/>
                    <a:pt x="120" y="143"/>
                    <a:pt x="101" y="156"/>
                  </a:cubicBezTo>
                  <a:cubicBezTo>
                    <a:pt x="79" y="171"/>
                    <a:pt x="3" y="160"/>
                    <a:pt x="3" y="160"/>
                  </a:cubicBezTo>
                  <a:cubicBezTo>
                    <a:pt x="3" y="160"/>
                    <a:pt x="0" y="148"/>
                    <a:pt x="4" y="142"/>
                  </a:cubicBezTo>
                  <a:cubicBezTo>
                    <a:pt x="7" y="137"/>
                    <a:pt x="65" y="127"/>
                    <a:pt x="68" y="125"/>
                  </a:cubicBezTo>
                  <a:cubicBezTo>
                    <a:pt x="70" y="122"/>
                    <a:pt x="34" y="73"/>
                    <a:pt x="34" y="65"/>
                  </a:cubicBezTo>
                  <a:cubicBezTo>
                    <a:pt x="34" y="57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6D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124">
              <a:extLst>
                <a:ext uri="{FF2B5EF4-FFF2-40B4-BE49-F238E27FC236}">
                  <a16:creationId xmlns:a16="http://schemas.microsoft.com/office/drawing/2014/main" id="{EBBFD7E9-D68C-843B-A7F0-B3EE70A44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" y="2384"/>
              <a:ext cx="13" cy="12"/>
            </a:xfrm>
            <a:custGeom>
              <a:avLst/>
              <a:gdLst>
                <a:gd name="T0" fmla="*/ 10 w 10"/>
                <a:gd name="T1" fmla="*/ 0 h 9"/>
                <a:gd name="T2" fmla="*/ 2 w 10"/>
                <a:gd name="T3" fmla="*/ 8 h 9"/>
                <a:gd name="T4" fmla="*/ 0 w 10"/>
                <a:gd name="T5" fmla="*/ 9 h 9"/>
                <a:gd name="T6" fmla="*/ 3 w 10"/>
                <a:gd name="T7" fmla="*/ 2 h 9"/>
                <a:gd name="T8" fmla="*/ 1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0"/>
                    <a:pt x="4" y="7"/>
                    <a:pt x="2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125">
              <a:extLst>
                <a:ext uri="{FF2B5EF4-FFF2-40B4-BE49-F238E27FC236}">
                  <a16:creationId xmlns:a16="http://schemas.microsoft.com/office/drawing/2014/main" id="{51ADBE9A-B7A3-7646-9C81-30689B0B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6" y="2374"/>
              <a:ext cx="22" cy="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8 h 9"/>
                <a:gd name="T4" fmla="*/ 3 w 16"/>
                <a:gd name="T5" fmla="*/ 9 h 9"/>
                <a:gd name="T6" fmla="*/ 10 w 16"/>
                <a:gd name="T7" fmla="*/ 7 h 9"/>
                <a:gd name="T8" fmla="*/ 16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5" y="9"/>
                    <a:pt x="10" y="7"/>
                    <a:pt x="10" y="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7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126">
              <a:extLst>
                <a:ext uri="{FF2B5EF4-FFF2-40B4-BE49-F238E27FC236}">
                  <a16:creationId xmlns:a16="http://schemas.microsoft.com/office/drawing/2014/main" id="{2FD492A5-F077-F2EB-0A70-478FFE913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" y="2284"/>
              <a:ext cx="216" cy="125"/>
            </a:xfrm>
            <a:custGeom>
              <a:avLst/>
              <a:gdLst>
                <a:gd name="T0" fmla="*/ 216 w 216"/>
                <a:gd name="T1" fmla="*/ 125 h 125"/>
                <a:gd name="T2" fmla="*/ 50 w 216"/>
                <a:gd name="T3" fmla="*/ 125 h 125"/>
                <a:gd name="T4" fmla="*/ 0 w 216"/>
                <a:gd name="T5" fmla="*/ 0 h 125"/>
                <a:gd name="T6" fmla="*/ 167 w 216"/>
                <a:gd name="T7" fmla="*/ 0 h 125"/>
                <a:gd name="T8" fmla="*/ 216 w 216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25">
                  <a:moveTo>
                    <a:pt x="216" y="125"/>
                  </a:moveTo>
                  <a:lnTo>
                    <a:pt x="50" y="125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216" y="125"/>
                  </a:lnTo>
                  <a:close/>
                </a:path>
              </a:pathLst>
            </a:custGeom>
            <a:solidFill>
              <a:srgbClr val="F49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127">
              <a:extLst>
                <a:ext uri="{FF2B5EF4-FFF2-40B4-BE49-F238E27FC236}">
                  <a16:creationId xmlns:a16="http://schemas.microsoft.com/office/drawing/2014/main" id="{EF3DE47D-307A-55C6-01BA-E22D49E64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" y="2404"/>
              <a:ext cx="221" cy="5"/>
            </a:xfrm>
            <a:custGeom>
              <a:avLst/>
              <a:gdLst>
                <a:gd name="T0" fmla="*/ 0 w 221"/>
                <a:gd name="T1" fmla="*/ 0 h 5"/>
                <a:gd name="T2" fmla="*/ 221 w 221"/>
                <a:gd name="T3" fmla="*/ 0 h 5"/>
                <a:gd name="T4" fmla="*/ 221 w 221"/>
                <a:gd name="T5" fmla="*/ 5 h 5"/>
                <a:gd name="T6" fmla="*/ 2 w 221"/>
                <a:gd name="T7" fmla="*/ 5 h 5"/>
                <a:gd name="T8" fmla="*/ 0 w 22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5">
                  <a:moveTo>
                    <a:pt x="0" y="0"/>
                  </a:moveTo>
                  <a:lnTo>
                    <a:pt x="221" y="0"/>
                  </a:lnTo>
                  <a:lnTo>
                    <a:pt x="221" y="5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7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128">
              <a:extLst>
                <a:ext uri="{FF2B5EF4-FFF2-40B4-BE49-F238E27FC236}">
                  <a16:creationId xmlns:a16="http://schemas.microsoft.com/office/drawing/2014/main" id="{ACEC3705-9DDE-26C7-67BE-BF63A32FA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" y="2338"/>
              <a:ext cx="18" cy="16"/>
            </a:xfrm>
            <a:custGeom>
              <a:avLst/>
              <a:gdLst>
                <a:gd name="T0" fmla="*/ 0 w 13"/>
                <a:gd name="T1" fmla="*/ 6 h 12"/>
                <a:gd name="T2" fmla="*/ 5 w 13"/>
                <a:gd name="T3" fmla="*/ 0 h 12"/>
                <a:gd name="T4" fmla="*/ 12 w 13"/>
                <a:gd name="T5" fmla="*/ 6 h 12"/>
                <a:gd name="T6" fmla="*/ 8 w 13"/>
                <a:gd name="T7" fmla="*/ 12 h 12"/>
                <a:gd name="T8" fmla="*/ 0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0" y="3"/>
                    <a:pt x="1" y="0"/>
                    <a:pt x="5" y="0"/>
                  </a:cubicBezTo>
                  <a:cubicBezTo>
                    <a:pt x="8" y="0"/>
                    <a:pt x="11" y="3"/>
                    <a:pt x="12" y="6"/>
                  </a:cubicBezTo>
                  <a:cubicBezTo>
                    <a:pt x="13" y="10"/>
                    <a:pt x="11" y="12"/>
                    <a:pt x="8" y="12"/>
                  </a:cubicBezTo>
                  <a:cubicBezTo>
                    <a:pt x="5" y="12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93591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D6A2D45-FE71-45F3-BC5E-44FEBBFAC98A}"/>
              </a:ext>
            </a:extLst>
          </p:cNvPr>
          <p:cNvGrpSpPr/>
          <p:nvPr/>
        </p:nvGrpSpPr>
        <p:grpSpPr>
          <a:xfrm>
            <a:off x="5855197" y="1815304"/>
            <a:ext cx="5745011" cy="4463593"/>
            <a:chOff x="5885014" y="654503"/>
            <a:chExt cx="5745011" cy="4463593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2DE8CF79-C4DC-4256-B3FC-D8396EF89A35}"/>
                </a:ext>
              </a:extLst>
            </p:cNvPr>
            <p:cNvGrpSpPr/>
            <p:nvPr/>
          </p:nvGrpSpPr>
          <p:grpSpPr>
            <a:xfrm>
              <a:off x="6903916" y="718301"/>
              <a:ext cx="4726109" cy="886162"/>
              <a:chOff x="6751979" y="1666120"/>
              <a:chExt cx="4526164" cy="886162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F8E1C952-85DD-4DB6-AAE3-6860651F3B58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6256C016-2CE9-4A41-AAAD-479E0F70132F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rgbClr val="1DB1BF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rgbClr val="1DB1BF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68954F2-9FF7-439F-AEAB-75F9457D5B63}"/>
                </a:ext>
              </a:extLst>
            </p:cNvPr>
            <p:cNvSpPr txBox="1"/>
            <p:nvPr/>
          </p:nvSpPr>
          <p:spPr>
            <a:xfrm>
              <a:off x="5885014" y="654503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en-US" altLang="ko-KR" sz="4800" b="1" dirty="0">
                  <a:cs typeface="B Nazanin" panose="00000400000000000000" pitchFamily="2" charset="-78"/>
                </a:rPr>
                <a:t>01</a:t>
              </a:r>
              <a:endParaRPr lang="ko-KR" altLang="en-US" sz="4800" b="1" dirty="0">
                <a:cs typeface="B Nazanin" panose="00000400000000000000" pitchFamily="2" charset="-78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5E3EB12-866A-4616-9661-235355DF8A5F}"/>
                </a:ext>
              </a:extLst>
            </p:cNvPr>
            <p:cNvGrpSpPr/>
            <p:nvPr/>
          </p:nvGrpSpPr>
          <p:grpSpPr>
            <a:xfrm>
              <a:off x="6903916" y="1889512"/>
              <a:ext cx="4726109" cy="886162"/>
              <a:chOff x="6751979" y="1666120"/>
              <a:chExt cx="4526164" cy="886162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D507198E-A196-4A48-A05D-D321491ED281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986944A9-8317-4701-8923-95546EBC6A81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rgbClr val="1DB1BF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rgbClr val="1DB1BF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6A42029-48EF-40B7-A20B-9D05D2DD248A}"/>
                </a:ext>
              </a:extLst>
            </p:cNvPr>
            <p:cNvSpPr txBox="1"/>
            <p:nvPr/>
          </p:nvSpPr>
          <p:spPr>
            <a:xfrm>
              <a:off x="5885014" y="1825714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en-US" altLang="ko-KR" sz="4800" b="1" dirty="0">
                  <a:cs typeface="B Nazanin" panose="00000400000000000000" pitchFamily="2" charset="-78"/>
                </a:rPr>
                <a:t>02</a:t>
              </a:r>
              <a:endParaRPr lang="ko-KR" altLang="en-US" sz="4800" b="1" dirty="0">
                <a:cs typeface="B Nazanin" panose="00000400000000000000" pitchFamily="2" charset="-78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4716221-0920-43D2-8214-692D549C8529}"/>
                </a:ext>
              </a:extLst>
            </p:cNvPr>
            <p:cNvGrpSpPr/>
            <p:nvPr/>
          </p:nvGrpSpPr>
          <p:grpSpPr>
            <a:xfrm>
              <a:off x="6903916" y="3060723"/>
              <a:ext cx="4726109" cy="886162"/>
              <a:chOff x="6751979" y="1666120"/>
              <a:chExt cx="4526164" cy="886162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DA8B8FD6-80F9-4576-90AF-C6AE8A378DB0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E88DC5F-7B11-4BFE-A62A-1B2C2273B5B4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rgbClr val="1DB1BF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rgbClr val="1DB1BF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0212152-D2D8-461E-8E4F-7D4F53482A03}"/>
                </a:ext>
              </a:extLst>
            </p:cNvPr>
            <p:cNvSpPr txBox="1"/>
            <p:nvPr/>
          </p:nvSpPr>
          <p:spPr>
            <a:xfrm>
              <a:off x="5885014" y="2996925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en-US" altLang="ko-KR" sz="4800" b="1" dirty="0">
                  <a:cs typeface="B Nazanin" panose="00000400000000000000" pitchFamily="2" charset="-78"/>
                </a:rPr>
                <a:t>03</a:t>
              </a:r>
              <a:endParaRPr lang="ko-KR" altLang="en-US" sz="4800" b="1" dirty="0">
                <a:cs typeface="B Nazanin" panose="00000400000000000000" pitchFamily="2" charset="-78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8233B18-C5F8-4857-9674-02EC79188E0E}"/>
                </a:ext>
              </a:extLst>
            </p:cNvPr>
            <p:cNvGrpSpPr/>
            <p:nvPr/>
          </p:nvGrpSpPr>
          <p:grpSpPr>
            <a:xfrm>
              <a:off x="6903916" y="4231934"/>
              <a:ext cx="4726109" cy="886162"/>
              <a:chOff x="6751979" y="1666120"/>
              <a:chExt cx="4526164" cy="886162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01B74CB9-D5B6-4AA3-9CED-9A69FC597DBC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34F95DDF-9AF8-4AF7-867B-79BCE192BEEE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rgbClr val="1DB1BF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rgbClr val="1DB1BF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94A60E4-672D-45B2-B6C9-4CCEC944A519}"/>
                </a:ext>
              </a:extLst>
            </p:cNvPr>
            <p:cNvSpPr txBox="1"/>
            <p:nvPr/>
          </p:nvSpPr>
          <p:spPr>
            <a:xfrm>
              <a:off x="5885014" y="416813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en-US" altLang="ko-KR" sz="4800" b="1" dirty="0">
                  <a:cs typeface="B Nazanin" panose="00000400000000000000" pitchFamily="2" charset="-78"/>
                </a:rPr>
                <a:t>04</a:t>
              </a:r>
              <a:endParaRPr lang="ko-KR" altLang="en-US" sz="48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01714" y="-10695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C85E309-8808-0D17-ACB0-6188EE8544F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619126" y="1312863"/>
            <a:ext cx="4237038" cy="5254624"/>
            <a:chOff x="390" y="827"/>
            <a:chExt cx="2669" cy="3310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067D5AE-1623-B8E1-B480-667B290992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" y="1972"/>
              <a:ext cx="2410" cy="2165"/>
            </a:xfrm>
            <a:custGeom>
              <a:avLst/>
              <a:gdLst>
                <a:gd name="T0" fmla="*/ 350 w 448"/>
                <a:gd name="T1" fmla="*/ 250 h 403"/>
                <a:gd name="T2" fmla="*/ 391 w 448"/>
                <a:gd name="T3" fmla="*/ 223 h 403"/>
                <a:gd name="T4" fmla="*/ 384 w 448"/>
                <a:gd name="T5" fmla="*/ 216 h 403"/>
                <a:gd name="T6" fmla="*/ 185 w 448"/>
                <a:gd name="T7" fmla="*/ 262 h 403"/>
                <a:gd name="T8" fmla="*/ 154 w 448"/>
                <a:gd name="T9" fmla="*/ 241 h 403"/>
                <a:gd name="T10" fmla="*/ 91 w 448"/>
                <a:gd name="T11" fmla="*/ 241 h 403"/>
                <a:gd name="T12" fmla="*/ 94 w 448"/>
                <a:gd name="T13" fmla="*/ 367 h 403"/>
                <a:gd name="T14" fmla="*/ 180 w 448"/>
                <a:gd name="T15" fmla="*/ 391 h 403"/>
                <a:gd name="T16" fmla="*/ 262 w 448"/>
                <a:gd name="T17" fmla="*/ 391 h 403"/>
                <a:gd name="T18" fmla="*/ 264 w 448"/>
                <a:gd name="T19" fmla="*/ 392 h 403"/>
                <a:gd name="T20" fmla="*/ 275 w 448"/>
                <a:gd name="T21" fmla="*/ 397 h 403"/>
                <a:gd name="T22" fmla="*/ 301 w 448"/>
                <a:gd name="T23" fmla="*/ 403 h 403"/>
                <a:gd name="T24" fmla="*/ 346 w 448"/>
                <a:gd name="T25" fmla="*/ 383 h 403"/>
                <a:gd name="T26" fmla="*/ 358 w 448"/>
                <a:gd name="T27" fmla="*/ 364 h 403"/>
                <a:gd name="T28" fmla="*/ 446 w 448"/>
                <a:gd name="T29" fmla="*/ 330 h 403"/>
                <a:gd name="T30" fmla="*/ 413 w 448"/>
                <a:gd name="T31" fmla="*/ 240 h 403"/>
                <a:gd name="T32" fmla="*/ 353 w 448"/>
                <a:gd name="T33" fmla="*/ 350 h 403"/>
                <a:gd name="T34" fmla="*/ 339 w 448"/>
                <a:gd name="T35" fmla="*/ 376 h 403"/>
                <a:gd name="T36" fmla="*/ 294 w 448"/>
                <a:gd name="T37" fmla="*/ 396 h 403"/>
                <a:gd name="T38" fmla="*/ 268 w 448"/>
                <a:gd name="T39" fmla="*/ 390 h 403"/>
                <a:gd name="T40" fmla="*/ 263 w 448"/>
                <a:gd name="T41" fmla="*/ 387 h 403"/>
                <a:gd name="T42" fmla="*/ 229 w 448"/>
                <a:gd name="T43" fmla="*/ 357 h 403"/>
                <a:gd name="T44" fmla="*/ 222 w 448"/>
                <a:gd name="T45" fmla="*/ 325 h 403"/>
                <a:gd name="T46" fmla="*/ 224 w 448"/>
                <a:gd name="T47" fmla="*/ 314 h 403"/>
                <a:gd name="T48" fmla="*/ 216 w 448"/>
                <a:gd name="T49" fmla="*/ 241 h 403"/>
                <a:gd name="T50" fmla="*/ 198 w 448"/>
                <a:gd name="T51" fmla="*/ 241 h 403"/>
                <a:gd name="T52" fmla="*/ 190 w 448"/>
                <a:gd name="T53" fmla="*/ 180 h 403"/>
                <a:gd name="T54" fmla="*/ 243 w 448"/>
                <a:gd name="T55" fmla="*/ 174 h 403"/>
                <a:gd name="T56" fmla="*/ 182 w 448"/>
                <a:gd name="T57" fmla="*/ 162 h 403"/>
                <a:gd name="T58" fmla="*/ 109 w 448"/>
                <a:gd name="T59" fmla="*/ 166 h 403"/>
                <a:gd name="T60" fmla="*/ 59 w 448"/>
                <a:gd name="T61" fmla="*/ 178 h 403"/>
                <a:gd name="T62" fmla="*/ 65 w 448"/>
                <a:gd name="T63" fmla="*/ 185 h 403"/>
                <a:gd name="T64" fmla="*/ 108 w 448"/>
                <a:gd name="T65" fmla="*/ 175 h 403"/>
                <a:gd name="T66" fmla="*/ 143 w 448"/>
                <a:gd name="T67" fmla="*/ 158 h 403"/>
                <a:gd name="T68" fmla="*/ 24 w 448"/>
                <a:gd name="T69" fmla="*/ 165 h 403"/>
                <a:gd name="T70" fmla="*/ 17 w 448"/>
                <a:gd name="T71" fmla="*/ 153 h 403"/>
                <a:gd name="T72" fmla="*/ 0 w 448"/>
                <a:gd name="T73" fmla="*/ 153 h 403"/>
                <a:gd name="T74" fmla="*/ 269 w 448"/>
                <a:gd name="T75" fmla="*/ 164 h 403"/>
                <a:gd name="T76" fmla="*/ 297 w 448"/>
                <a:gd name="T77" fmla="*/ 158 h 403"/>
                <a:gd name="T78" fmla="*/ 296 w 448"/>
                <a:gd name="T79" fmla="*/ 153 h 403"/>
                <a:gd name="T80" fmla="*/ 284 w 448"/>
                <a:gd name="T81" fmla="*/ 151 h 403"/>
                <a:gd name="T82" fmla="*/ 315 w 448"/>
                <a:gd name="T83" fmla="*/ 148 h 403"/>
                <a:gd name="T84" fmla="*/ 330 w 448"/>
                <a:gd name="T85" fmla="*/ 147 h 403"/>
                <a:gd name="T86" fmla="*/ 334 w 448"/>
                <a:gd name="T87" fmla="*/ 0 h 403"/>
                <a:gd name="T88" fmla="*/ 334 w 448"/>
                <a:gd name="T89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8" h="403">
                  <a:moveTo>
                    <a:pt x="384" y="216"/>
                  </a:moveTo>
                  <a:cubicBezTo>
                    <a:pt x="350" y="250"/>
                    <a:pt x="350" y="250"/>
                    <a:pt x="350" y="250"/>
                  </a:cubicBezTo>
                  <a:cubicBezTo>
                    <a:pt x="370" y="244"/>
                    <a:pt x="370" y="244"/>
                    <a:pt x="370" y="244"/>
                  </a:cubicBezTo>
                  <a:cubicBezTo>
                    <a:pt x="391" y="223"/>
                    <a:pt x="391" y="223"/>
                    <a:pt x="391" y="223"/>
                  </a:cubicBezTo>
                  <a:cubicBezTo>
                    <a:pt x="386" y="218"/>
                    <a:pt x="386" y="218"/>
                    <a:pt x="386" y="218"/>
                  </a:cubicBezTo>
                  <a:cubicBezTo>
                    <a:pt x="384" y="216"/>
                    <a:pt x="384" y="216"/>
                    <a:pt x="384" y="216"/>
                  </a:cubicBezTo>
                  <a:moveTo>
                    <a:pt x="182" y="162"/>
                  </a:moveTo>
                  <a:cubicBezTo>
                    <a:pt x="185" y="262"/>
                    <a:pt x="185" y="262"/>
                    <a:pt x="185" y="262"/>
                  </a:cubicBezTo>
                  <a:cubicBezTo>
                    <a:pt x="154" y="262"/>
                    <a:pt x="154" y="262"/>
                    <a:pt x="154" y="262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101" y="367"/>
                    <a:pt x="101" y="367"/>
                    <a:pt x="101" y="367"/>
                  </a:cubicBezTo>
                  <a:cubicBezTo>
                    <a:pt x="94" y="367"/>
                    <a:pt x="94" y="367"/>
                    <a:pt x="94" y="367"/>
                  </a:cubicBezTo>
                  <a:cubicBezTo>
                    <a:pt x="96" y="391"/>
                    <a:pt x="96" y="391"/>
                    <a:pt x="96" y="391"/>
                  </a:cubicBezTo>
                  <a:cubicBezTo>
                    <a:pt x="180" y="391"/>
                    <a:pt x="180" y="391"/>
                    <a:pt x="180" y="391"/>
                  </a:cubicBezTo>
                  <a:cubicBezTo>
                    <a:pt x="186" y="391"/>
                    <a:pt x="186" y="391"/>
                    <a:pt x="186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3" y="391"/>
                    <a:pt x="263" y="392"/>
                    <a:pt x="264" y="392"/>
                  </a:cubicBezTo>
                  <a:cubicBezTo>
                    <a:pt x="266" y="393"/>
                    <a:pt x="268" y="394"/>
                    <a:pt x="270" y="394"/>
                  </a:cubicBezTo>
                  <a:cubicBezTo>
                    <a:pt x="271" y="395"/>
                    <a:pt x="273" y="396"/>
                    <a:pt x="275" y="397"/>
                  </a:cubicBezTo>
                  <a:cubicBezTo>
                    <a:pt x="278" y="399"/>
                    <a:pt x="282" y="400"/>
                    <a:pt x="286" y="401"/>
                  </a:cubicBezTo>
                  <a:cubicBezTo>
                    <a:pt x="291" y="402"/>
                    <a:pt x="296" y="403"/>
                    <a:pt x="301" y="403"/>
                  </a:cubicBezTo>
                  <a:cubicBezTo>
                    <a:pt x="309" y="403"/>
                    <a:pt x="317" y="401"/>
                    <a:pt x="325" y="398"/>
                  </a:cubicBezTo>
                  <a:cubicBezTo>
                    <a:pt x="333" y="395"/>
                    <a:pt x="340" y="390"/>
                    <a:pt x="346" y="383"/>
                  </a:cubicBezTo>
                  <a:cubicBezTo>
                    <a:pt x="350" y="379"/>
                    <a:pt x="353" y="373"/>
                    <a:pt x="356" y="368"/>
                  </a:cubicBezTo>
                  <a:cubicBezTo>
                    <a:pt x="357" y="366"/>
                    <a:pt x="357" y="365"/>
                    <a:pt x="358" y="364"/>
                  </a:cubicBezTo>
                  <a:cubicBezTo>
                    <a:pt x="448" y="336"/>
                    <a:pt x="448" y="336"/>
                    <a:pt x="448" y="336"/>
                  </a:cubicBezTo>
                  <a:cubicBezTo>
                    <a:pt x="446" y="330"/>
                    <a:pt x="446" y="330"/>
                    <a:pt x="446" y="330"/>
                  </a:cubicBezTo>
                  <a:cubicBezTo>
                    <a:pt x="418" y="238"/>
                    <a:pt x="418" y="238"/>
                    <a:pt x="418" y="238"/>
                  </a:cubicBezTo>
                  <a:cubicBezTo>
                    <a:pt x="413" y="240"/>
                    <a:pt x="413" y="240"/>
                    <a:pt x="413" y="240"/>
                  </a:cubicBezTo>
                  <a:cubicBezTo>
                    <a:pt x="439" y="323"/>
                    <a:pt x="439" y="323"/>
                    <a:pt x="439" y="323"/>
                  </a:cubicBezTo>
                  <a:cubicBezTo>
                    <a:pt x="353" y="350"/>
                    <a:pt x="353" y="350"/>
                    <a:pt x="353" y="350"/>
                  </a:cubicBezTo>
                  <a:cubicBezTo>
                    <a:pt x="352" y="353"/>
                    <a:pt x="351" y="357"/>
                    <a:pt x="349" y="361"/>
                  </a:cubicBezTo>
                  <a:cubicBezTo>
                    <a:pt x="346" y="367"/>
                    <a:pt x="343" y="372"/>
                    <a:pt x="339" y="376"/>
                  </a:cubicBezTo>
                  <a:cubicBezTo>
                    <a:pt x="333" y="383"/>
                    <a:pt x="326" y="388"/>
                    <a:pt x="318" y="391"/>
                  </a:cubicBezTo>
                  <a:cubicBezTo>
                    <a:pt x="310" y="394"/>
                    <a:pt x="302" y="396"/>
                    <a:pt x="294" y="396"/>
                  </a:cubicBezTo>
                  <a:cubicBezTo>
                    <a:pt x="289" y="396"/>
                    <a:pt x="284" y="395"/>
                    <a:pt x="279" y="394"/>
                  </a:cubicBezTo>
                  <a:cubicBezTo>
                    <a:pt x="275" y="393"/>
                    <a:pt x="271" y="392"/>
                    <a:pt x="268" y="390"/>
                  </a:cubicBezTo>
                  <a:cubicBezTo>
                    <a:pt x="268" y="390"/>
                    <a:pt x="268" y="390"/>
                    <a:pt x="268" y="390"/>
                  </a:cubicBezTo>
                  <a:cubicBezTo>
                    <a:pt x="266" y="389"/>
                    <a:pt x="264" y="388"/>
                    <a:pt x="263" y="387"/>
                  </a:cubicBezTo>
                  <a:cubicBezTo>
                    <a:pt x="261" y="387"/>
                    <a:pt x="259" y="386"/>
                    <a:pt x="257" y="385"/>
                  </a:cubicBezTo>
                  <a:cubicBezTo>
                    <a:pt x="244" y="379"/>
                    <a:pt x="235" y="369"/>
                    <a:pt x="229" y="357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4" y="347"/>
                    <a:pt x="221" y="336"/>
                    <a:pt x="222" y="325"/>
                  </a:cubicBezTo>
                  <a:cubicBezTo>
                    <a:pt x="222" y="325"/>
                    <a:pt x="222" y="325"/>
                    <a:pt x="222" y="325"/>
                  </a:cubicBezTo>
                  <a:cubicBezTo>
                    <a:pt x="223" y="321"/>
                    <a:pt x="223" y="318"/>
                    <a:pt x="224" y="314"/>
                  </a:cubicBezTo>
                  <a:cubicBezTo>
                    <a:pt x="183" y="274"/>
                    <a:pt x="183" y="274"/>
                    <a:pt x="183" y="274"/>
                  </a:cubicBezTo>
                  <a:cubicBezTo>
                    <a:pt x="216" y="241"/>
                    <a:pt x="216" y="241"/>
                    <a:pt x="216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1" y="241"/>
                    <a:pt x="191" y="241"/>
                    <a:pt x="191" y="241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6" y="182"/>
                    <a:pt x="203" y="183"/>
                    <a:pt x="209" y="183"/>
                  </a:cubicBezTo>
                  <a:cubicBezTo>
                    <a:pt x="222" y="183"/>
                    <a:pt x="233" y="180"/>
                    <a:pt x="243" y="174"/>
                  </a:cubicBezTo>
                  <a:cubicBezTo>
                    <a:pt x="238" y="175"/>
                    <a:pt x="232" y="176"/>
                    <a:pt x="227" y="176"/>
                  </a:cubicBezTo>
                  <a:cubicBezTo>
                    <a:pt x="210" y="176"/>
                    <a:pt x="195" y="171"/>
                    <a:pt x="182" y="162"/>
                  </a:cubicBezTo>
                  <a:moveTo>
                    <a:pt x="143" y="158"/>
                  </a:moveTo>
                  <a:cubicBezTo>
                    <a:pt x="133" y="163"/>
                    <a:pt x="121" y="166"/>
                    <a:pt x="109" y="166"/>
                  </a:cubicBezTo>
                  <a:cubicBezTo>
                    <a:pt x="103" y="166"/>
                    <a:pt x="97" y="166"/>
                    <a:pt x="92" y="164"/>
                  </a:cubicBezTo>
                  <a:cubicBezTo>
                    <a:pt x="83" y="173"/>
                    <a:pt x="72" y="178"/>
                    <a:pt x="59" y="178"/>
                  </a:cubicBezTo>
                  <a:cubicBezTo>
                    <a:pt x="50" y="178"/>
                    <a:pt x="43" y="176"/>
                    <a:pt x="36" y="173"/>
                  </a:cubicBezTo>
                  <a:cubicBezTo>
                    <a:pt x="44" y="180"/>
                    <a:pt x="54" y="185"/>
                    <a:pt x="65" y="185"/>
                  </a:cubicBezTo>
                  <a:cubicBezTo>
                    <a:pt x="76" y="185"/>
                    <a:pt x="87" y="181"/>
                    <a:pt x="94" y="173"/>
                  </a:cubicBezTo>
                  <a:cubicBezTo>
                    <a:pt x="98" y="174"/>
                    <a:pt x="103" y="175"/>
                    <a:pt x="108" y="175"/>
                  </a:cubicBezTo>
                  <a:cubicBezTo>
                    <a:pt x="123" y="175"/>
                    <a:pt x="136" y="170"/>
                    <a:pt x="147" y="162"/>
                  </a:cubicBezTo>
                  <a:cubicBezTo>
                    <a:pt x="143" y="158"/>
                    <a:pt x="143" y="158"/>
                    <a:pt x="143" y="158"/>
                  </a:cubicBezTo>
                  <a:moveTo>
                    <a:pt x="0" y="153"/>
                  </a:moveTo>
                  <a:cubicBezTo>
                    <a:pt x="5" y="160"/>
                    <a:pt x="14" y="165"/>
                    <a:pt x="24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2" y="161"/>
                    <a:pt x="19" y="157"/>
                    <a:pt x="17" y="153"/>
                  </a:cubicBezTo>
                  <a:cubicBezTo>
                    <a:pt x="15" y="154"/>
                    <a:pt x="12" y="154"/>
                    <a:pt x="10" y="154"/>
                  </a:cubicBezTo>
                  <a:cubicBezTo>
                    <a:pt x="6" y="154"/>
                    <a:pt x="3" y="154"/>
                    <a:pt x="0" y="153"/>
                  </a:cubicBezTo>
                  <a:moveTo>
                    <a:pt x="284" y="151"/>
                  </a:moveTo>
                  <a:cubicBezTo>
                    <a:pt x="279" y="156"/>
                    <a:pt x="274" y="160"/>
                    <a:pt x="269" y="164"/>
                  </a:cubicBezTo>
                  <a:cubicBezTo>
                    <a:pt x="276" y="164"/>
                    <a:pt x="282" y="161"/>
                    <a:pt x="287" y="157"/>
                  </a:cubicBezTo>
                  <a:cubicBezTo>
                    <a:pt x="290" y="158"/>
                    <a:pt x="293" y="158"/>
                    <a:pt x="297" y="158"/>
                  </a:cubicBezTo>
                  <a:cubicBezTo>
                    <a:pt x="302" y="153"/>
                    <a:pt x="302" y="153"/>
                    <a:pt x="302" y="153"/>
                  </a:cubicBezTo>
                  <a:cubicBezTo>
                    <a:pt x="300" y="153"/>
                    <a:pt x="298" y="153"/>
                    <a:pt x="296" y="153"/>
                  </a:cubicBezTo>
                  <a:cubicBezTo>
                    <a:pt x="296" y="153"/>
                    <a:pt x="296" y="153"/>
                    <a:pt x="296" y="153"/>
                  </a:cubicBezTo>
                  <a:cubicBezTo>
                    <a:pt x="292" y="153"/>
                    <a:pt x="288" y="153"/>
                    <a:pt x="284" y="151"/>
                  </a:cubicBezTo>
                  <a:moveTo>
                    <a:pt x="318" y="145"/>
                  </a:moveTo>
                  <a:cubicBezTo>
                    <a:pt x="317" y="146"/>
                    <a:pt x="316" y="147"/>
                    <a:pt x="315" y="148"/>
                  </a:cubicBezTo>
                  <a:cubicBezTo>
                    <a:pt x="320" y="153"/>
                    <a:pt x="320" y="153"/>
                    <a:pt x="320" y="153"/>
                  </a:cubicBezTo>
                  <a:cubicBezTo>
                    <a:pt x="324" y="152"/>
                    <a:pt x="327" y="149"/>
                    <a:pt x="330" y="147"/>
                  </a:cubicBezTo>
                  <a:cubicBezTo>
                    <a:pt x="326" y="147"/>
                    <a:pt x="322" y="146"/>
                    <a:pt x="318" y="145"/>
                  </a:cubicBezTo>
                  <a:moveTo>
                    <a:pt x="334" y="0"/>
                  </a:moveTo>
                  <a:cubicBezTo>
                    <a:pt x="333" y="1"/>
                    <a:pt x="333" y="1"/>
                    <a:pt x="333" y="1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BB941F5A-DC96-3FF0-7805-80A4BDB79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707"/>
              <a:ext cx="947" cy="323"/>
            </a:xfrm>
            <a:custGeom>
              <a:avLst/>
              <a:gdLst>
                <a:gd name="T0" fmla="*/ 10 w 947"/>
                <a:gd name="T1" fmla="*/ 323 h 323"/>
                <a:gd name="T2" fmla="*/ 0 w 947"/>
                <a:gd name="T3" fmla="*/ 291 h 323"/>
                <a:gd name="T4" fmla="*/ 936 w 947"/>
                <a:gd name="T5" fmla="*/ 0 h 323"/>
                <a:gd name="T6" fmla="*/ 947 w 947"/>
                <a:gd name="T7" fmla="*/ 33 h 323"/>
                <a:gd name="T8" fmla="*/ 10 w 947"/>
                <a:gd name="T9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7" h="323">
                  <a:moveTo>
                    <a:pt x="10" y="323"/>
                  </a:moveTo>
                  <a:lnTo>
                    <a:pt x="0" y="291"/>
                  </a:lnTo>
                  <a:lnTo>
                    <a:pt x="936" y="0"/>
                  </a:lnTo>
                  <a:lnTo>
                    <a:pt x="947" y="33"/>
                  </a:lnTo>
                  <a:lnTo>
                    <a:pt x="10" y="323"/>
                  </a:lnTo>
                  <a:close/>
                </a:path>
              </a:pathLst>
            </a:custGeom>
            <a:solidFill>
              <a:srgbClr val="6C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072A207-3371-4A8F-CED4-72E6A9C3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3213"/>
              <a:ext cx="1087" cy="785"/>
            </a:xfrm>
            <a:custGeom>
              <a:avLst/>
              <a:gdLst>
                <a:gd name="T0" fmla="*/ 151 w 1087"/>
                <a:gd name="T1" fmla="*/ 785 h 785"/>
                <a:gd name="T2" fmla="*/ 0 w 1087"/>
                <a:gd name="T3" fmla="*/ 290 h 785"/>
                <a:gd name="T4" fmla="*/ 936 w 1087"/>
                <a:gd name="T5" fmla="*/ 0 h 785"/>
                <a:gd name="T6" fmla="*/ 1087 w 1087"/>
                <a:gd name="T7" fmla="*/ 494 h 785"/>
                <a:gd name="T8" fmla="*/ 151 w 1087"/>
                <a:gd name="T9" fmla="*/ 78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7" h="785">
                  <a:moveTo>
                    <a:pt x="151" y="785"/>
                  </a:moveTo>
                  <a:lnTo>
                    <a:pt x="0" y="290"/>
                  </a:lnTo>
                  <a:lnTo>
                    <a:pt x="936" y="0"/>
                  </a:lnTo>
                  <a:lnTo>
                    <a:pt x="1087" y="494"/>
                  </a:lnTo>
                  <a:lnTo>
                    <a:pt x="151" y="785"/>
                  </a:lnTo>
                  <a:close/>
                </a:path>
              </a:pathLst>
            </a:custGeom>
            <a:solidFill>
              <a:srgbClr val="8CC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53FD3EC4-69FE-D803-CFF6-15D5337C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3213"/>
              <a:ext cx="1087" cy="785"/>
            </a:xfrm>
            <a:custGeom>
              <a:avLst/>
              <a:gdLst>
                <a:gd name="T0" fmla="*/ 151 w 1087"/>
                <a:gd name="T1" fmla="*/ 785 h 785"/>
                <a:gd name="T2" fmla="*/ 0 w 1087"/>
                <a:gd name="T3" fmla="*/ 290 h 785"/>
                <a:gd name="T4" fmla="*/ 936 w 1087"/>
                <a:gd name="T5" fmla="*/ 0 h 785"/>
                <a:gd name="T6" fmla="*/ 1087 w 1087"/>
                <a:gd name="T7" fmla="*/ 494 h 785"/>
                <a:gd name="T8" fmla="*/ 151 w 1087"/>
                <a:gd name="T9" fmla="*/ 785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7" h="785">
                  <a:moveTo>
                    <a:pt x="151" y="785"/>
                  </a:moveTo>
                  <a:lnTo>
                    <a:pt x="0" y="290"/>
                  </a:lnTo>
                  <a:lnTo>
                    <a:pt x="936" y="0"/>
                  </a:lnTo>
                  <a:lnTo>
                    <a:pt x="1087" y="494"/>
                  </a:lnTo>
                  <a:lnTo>
                    <a:pt x="151" y="7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D976A10-BA81-06F6-19BB-B413CBFF2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3261"/>
              <a:ext cx="1001" cy="694"/>
            </a:xfrm>
            <a:custGeom>
              <a:avLst/>
              <a:gdLst>
                <a:gd name="T0" fmla="*/ 818 w 1001"/>
                <a:gd name="T1" fmla="*/ 86 h 694"/>
                <a:gd name="T2" fmla="*/ 909 w 1001"/>
                <a:gd name="T3" fmla="*/ 377 h 694"/>
                <a:gd name="T4" fmla="*/ 178 w 1001"/>
                <a:gd name="T5" fmla="*/ 602 h 694"/>
                <a:gd name="T6" fmla="*/ 92 w 1001"/>
                <a:gd name="T7" fmla="*/ 312 h 694"/>
                <a:gd name="T8" fmla="*/ 818 w 1001"/>
                <a:gd name="T9" fmla="*/ 86 h 694"/>
                <a:gd name="T10" fmla="*/ 866 w 1001"/>
                <a:gd name="T11" fmla="*/ 0 h 694"/>
                <a:gd name="T12" fmla="*/ 0 w 1001"/>
                <a:gd name="T13" fmla="*/ 264 h 694"/>
                <a:gd name="T14" fmla="*/ 129 w 1001"/>
                <a:gd name="T15" fmla="*/ 694 h 694"/>
                <a:gd name="T16" fmla="*/ 1001 w 1001"/>
                <a:gd name="T17" fmla="*/ 425 h 694"/>
                <a:gd name="T18" fmla="*/ 866 w 1001"/>
                <a:gd name="T1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1" h="694">
                  <a:moveTo>
                    <a:pt x="818" y="86"/>
                  </a:moveTo>
                  <a:lnTo>
                    <a:pt x="909" y="377"/>
                  </a:lnTo>
                  <a:lnTo>
                    <a:pt x="178" y="602"/>
                  </a:lnTo>
                  <a:lnTo>
                    <a:pt x="92" y="312"/>
                  </a:lnTo>
                  <a:lnTo>
                    <a:pt x="818" y="86"/>
                  </a:lnTo>
                  <a:close/>
                  <a:moveTo>
                    <a:pt x="866" y="0"/>
                  </a:moveTo>
                  <a:lnTo>
                    <a:pt x="0" y="264"/>
                  </a:lnTo>
                  <a:lnTo>
                    <a:pt x="129" y="694"/>
                  </a:lnTo>
                  <a:lnTo>
                    <a:pt x="1001" y="42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5A9730F-9334-6232-1D67-B7E251C58D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7" y="3261"/>
              <a:ext cx="1001" cy="694"/>
            </a:xfrm>
            <a:custGeom>
              <a:avLst/>
              <a:gdLst>
                <a:gd name="T0" fmla="*/ 818 w 1001"/>
                <a:gd name="T1" fmla="*/ 86 h 694"/>
                <a:gd name="T2" fmla="*/ 909 w 1001"/>
                <a:gd name="T3" fmla="*/ 377 h 694"/>
                <a:gd name="T4" fmla="*/ 178 w 1001"/>
                <a:gd name="T5" fmla="*/ 602 h 694"/>
                <a:gd name="T6" fmla="*/ 92 w 1001"/>
                <a:gd name="T7" fmla="*/ 312 h 694"/>
                <a:gd name="T8" fmla="*/ 818 w 1001"/>
                <a:gd name="T9" fmla="*/ 86 h 694"/>
                <a:gd name="T10" fmla="*/ 866 w 1001"/>
                <a:gd name="T11" fmla="*/ 0 h 694"/>
                <a:gd name="T12" fmla="*/ 0 w 1001"/>
                <a:gd name="T13" fmla="*/ 264 h 694"/>
                <a:gd name="T14" fmla="*/ 129 w 1001"/>
                <a:gd name="T15" fmla="*/ 694 h 694"/>
                <a:gd name="T16" fmla="*/ 1001 w 1001"/>
                <a:gd name="T17" fmla="*/ 425 h 694"/>
                <a:gd name="T18" fmla="*/ 866 w 1001"/>
                <a:gd name="T1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1" h="694">
                  <a:moveTo>
                    <a:pt x="818" y="86"/>
                  </a:moveTo>
                  <a:lnTo>
                    <a:pt x="909" y="377"/>
                  </a:lnTo>
                  <a:lnTo>
                    <a:pt x="178" y="602"/>
                  </a:lnTo>
                  <a:lnTo>
                    <a:pt x="92" y="312"/>
                  </a:lnTo>
                  <a:lnTo>
                    <a:pt x="818" y="86"/>
                  </a:lnTo>
                  <a:moveTo>
                    <a:pt x="866" y="0"/>
                  </a:moveTo>
                  <a:lnTo>
                    <a:pt x="0" y="264"/>
                  </a:lnTo>
                  <a:lnTo>
                    <a:pt x="129" y="694"/>
                  </a:lnTo>
                  <a:lnTo>
                    <a:pt x="1001" y="425"/>
                  </a:lnTo>
                  <a:lnTo>
                    <a:pt x="8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E37F93D7-C687-8B54-3B9F-041ECE2E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3482"/>
              <a:ext cx="167" cy="188"/>
            </a:xfrm>
            <a:custGeom>
              <a:avLst/>
              <a:gdLst>
                <a:gd name="T0" fmla="*/ 27 w 31"/>
                <a:gd name="T1" fmla="*/ 0 h 35"/>
                <a:gd name="T2" fmla="*/ 8 w 31"/>
                <a:gd name="T3" fmla="*/ 35 h 35"/>
                <a:gd name="T4" fmla="*/ 0 w 31"/>
                <a:gd name="T5" fmla="*/ 8 h 35"/>
                <a:gd name="T6" fmla="*/ 27 w 31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5">
                  <a:moveTo>
                    <a:pt x="27" y="0"/>
                  </a:moveTo>
                  <a:cubicBezTo>
                    <a:pt x="31" y="15"/>
                    <a:pt x="23" y="31"/>
                    <a:pt x="8" y="3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FA09D773-D7A5-B1A5-D951-EA1CE0FA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261"/>
              <a:ext cx="188" cy="167"/>
            </a:xfrm>
            <a:custGeom>
              <a:avLst/>
              <a:gdLst>
                <a:gd name="T0" fmla="*/ 0 w 35"/>
                <a:gd name="T1" fmla="*/ 8 h 31"/>
                <a:gd name="T2" fmla="*/ 35 w 35"/>
                <a:gd name="T3" fmla="*/ 27 h 31"/>
                <a:gd name="T4" fmla="*/ 27 w 35"/>
                <a:gd name="T5" fmla="*/ 0 h 31"/>
                <a:gd name="T6" fmla="*/ 0 w 35"/>
                <a:gd name="T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1">
                  <a:moveTo>
                    <a:pt x="0" y="8"/>
                  </a:moveTo>
                  <a:cubicBezTo>
                    <a:pt x="5" y="23"/>
                    <a:pt x="21" y="31"/>
                    <a:pt x="35" y="27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BEB4A815-3C0F-6190-CDA7-ECA2049D3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783"/>
              <a:ext cx="189" cy="172"/>
            </a:xfrm>
            <a:custGeom>
              <a:avLst/>
              <a:gdLst>
                <a:gd name="T0" fmla="*/ 35 w 35"/>
                <a:gd name="T1" fmla="*/ 23 h 32"/>
                <a:gd name="T2" fmla="*/ 0 w 35"/>
                <a:gd name="T3" fmla="*/ 5 h 32"/>
                <a:gd name="T4" fmla="*/ 8 w 35"/>
                <a:gd name="T5" fmla="*/ 32 h 32"/>
                <a:gd name="T6" fmla="*/ 35 w 35"/>
                <a:gd name="T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2">
                  <a:moveTo>
                    <a:pt x="35" y="23"/>
                  </a:moveTo>
                  <a:cubicBezTo>
                    <a:pt x="31" y="8"/>
                    <a:pt x="15" y="0"/>
                    <a:pt x="0" y="5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5" y="23"/>
                    <a:pt x="35" y="23"/>
                    <a:pt x="35" y="23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3A9625AA-F57D-14DF-ADED-540C31F38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541"/>
              <a:ext cx="172" cy="188"/>
            </a:xfrm>
            <a:custGeom>
              <a:avLst/>
              <a:gdLst>
                <a:gd name="T0" fmla="*/ 5 w 32"/>
                <a:gd name="T1" fmla="*/ 35 h 35"/>
                <a:gd name="T2" fmla="*/ 23 w 32"/>
                <a:gd name="T3" fmla="*/ 0 h 35"/>
                <a:gd name="T4" fmla="*/ 32 w 32"/>
                <a:gd name="T5" fmla="*/ 27 h 35"/>
                <a:gd name="T6" fmla="*/ 5 w 32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5">
                  <a:moveTo>
                    <a:pt x="5" y="35"/>
                  </a:moveTo>
                  <a:cubicBezTo>
                    <a:pt x="0" y="20"/>
                    <a:pt x="8" y="5"/>
                    <a:pt x="23" y="0"/>
                  </a:cubicBezTo>
                  <a:cubicBezTo>
                    <a:pt x="32" y="27"/>
                    <a:pt x="32" y="27"/>
                    <a:pt x="32" y="27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47D0EE6F-F293-DCBF-E36A-5EAB1E168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611"/>
              <a:ext cx="161" cy="155"/>
            </a:xfrm>
            <a:custGeom>
              <a:avLst/>
              <a:gdLst>
                <a:gd name="T0" fmla="*/ 28 w 30"/>
                <a:gd name="T1" fmla="*/ 11 h 29"/>
                <a:gd name="T2" fmla="*/ 11 w 30"/>
                <a:gd name="T3" fmla="*/ 2 h 29"/>
                <a:gd name="T4" fmla="*/ 2 w 30"/>
                <a:gd name="T5" fmla="*/ 18 h 29"/>
                <a:gd name="T6" fmla="*/ 19 w 30"/>
                <a:gd name="T7" fmla="*/ 27 h 29"/>
                <a:gd name="T8" fmla="*/ 28 w 30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28" y="11"/>
                  </a:moveTo>
                  <a:cubicBezTo>
                    <a:pt x="25" y="4"/>
                    <a:pt x="18" y="0"/>
                    <a:pt x="11" y="2"/>
                  </a:cubicBezTo>
                  <a:cubicBezTo>
                    <a:pt x="4" y="4"/>
                    <a:pt x="0" y="11"/>
                    <a:pt x="2" y="18"/>
                  </a:cubicBezTo>
                  <a:cubicBezTo>
                    <a:pt x="4" y="25"/>
                    <a:pt x="12" y="29"/>
                    <a:pt x="19" y="27"/>
                  </a:cubicBezTo>
                  <a:cubicBezTo>
                    <a:pt x="26" y="25"/>
                    <a:pt x="30" y="18"/>
                    <a:pt x="28" y="11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4D360A21-1AB2-49DC-F6F7-283A2FAA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455"/>
              <a:ext cx="301" cy="301"/>
            </a:xfrm>
            <a:custGeom>
              <a:avLst/>
              <a:gdLst>
                <a:gd name="T0" fmla="*/ 52 w 56"/>
                <a:gd name="T1" fmla="*/ 21 h 56"/>
                <a:gd name="T2" fmla="*/ 20 w 56"/>
                <a:gd name="T3" fmla="*/ 4 h 56"/>
                <a:gd name="T4" fmla="*/ 4 w 56"/>
                <a:gd name="T5" fmla="*/ 35 h 56"/>
                <a:gd name="T6" fmla="*/ 35 w 56"/>
                <a:gd name="T7" fmla="*/ 52 h 56"/>
                <a:gd name="T8" fmla="*/ 52 w 56"/>
                <a:gd name="T9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2" y="21"/>
                  </a:moveTo>
                  <a:cubicBezTo>
                    <a:pt x="47" y="8"/>
                    <a:pt x="34" y="0"/>
                    <a:pt x="20" y="4"/>
                  </a:cubicBezTo>
                  <a:cubicBezTo>
                    <a:pt x="7" y="8"/>
                    <a:pt x="0" y="22"/>
                    <a:pt x="4" y="35"/>
                  </a:cubicBezTo>
                  <a:cubicBezTo>
                    <a:pt x="8" y="48"/>
                    <a:pt x="22" y="56"/>
                    <a:pt x="35" y="52"/>
                  </a:cubicBezTo>
                  <a:cubicBezTo>
                    <a:pt x="48" y="48"/>
                    <a:pt x="56" y="34"/>
                    <a:pt x="52" y="21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C5A80D85-AAE5-077E-1492-8809BB3BD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455"/>
              <a:ext cx="156" cy="161"/>
            </a:xfrm>
            <a:custGeom>
              <a:avLst/>
              <a:gdLst>
                <a:gd name="T0" fmla="*/ 27 w 29"/>
                <a:gd name="T1" fmla="*/ 11 h 30"/>
                <a:gd name="T2" fmla="*/ 11 w 29"/>
                <a:gd name="T3" fmla="*/ 3 h 30"/>
                <a:gd name="T4" fmla="*/ 2 w 29"/>
                <a:gd name="T5" fmla="*/ 19 h 30"/>
                <a:gd name="T6" fmla="*/ 18 w 29"/>
                <a:gd name="T7" fmla="*/ 28 h 30"/>
                <a:gd name="T8" fmla="*/ 27 w 29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7" y="11"/>
                  </a:moveTo>
                  <a:cubicBezTo>
                    <a:pt x="25" y="4"/>
                    <a:pt x="18" y="0"/>
                    <a:pt x="11" y="3"/>
                  </a:cubicBezTo>
                  <a:cubicBezTo>
                    <a:pt x="4" y="5"/>
                    <a:pt x="0" y="12"/>
                    <a:pt x="2" y="19"/>
                  </a:cubicBezTo>
                  <a:cubicBezTo>
                    <a:pt x="4" y="26"/>
                    <a:pt x="11" y="30"/>
                    <a:pt x="18" y="28"/>
                  </a:cubicBezTo>
                  <a:cubicBezTo>
                    <a:pt x="25" y="26"/>
                    <a:pt x="29" y="18"/>
                    <a:pt x="27" y="11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08A45E53-A810-8595-9144-40F1BF49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503"/>
              <a:ext cx="151" cy="204"/>
            </a:xfrm>
            <a:custGeom>
              <a:avLst/>
              <a:gdLst>
                <a:gd name="T0" fmla="*/ 2 w 28"/>
                <a:gd name="T1" fmla="*/ 15 h 38"/>
                <a:gd name="T2" fmla="*/ 7 w 28"/>
                <a:gd name="T3" fmla="*/ 5 h 38"/>
                <a:gd name="T4" fmla="*/ 6 w 28"/>
                <a:gd name="T5" fmla="*/ 1 h 38"/>
                <a:gd name="T6" fmla="*/ 10 w 28"/>
                <a:gd name="T7" fmla="*/ 0 h 38"/>
                <a:gd name="T8" fmla="*/ 11 w 28"/>
                <a:gd name="T9" fmla="*/ 4 h 38"/>
                <a:gd name="T10" fmla="*/ 18 w 28"/>
                <a:gd name="T11" fmla="*/ 3 h 38"/>
                <a:gd name="T12" fmla="*/ 20 w 28"/>
                <a:gd name="T13" fmla="*/ 8 h 38"/>
                <a:gd name="T14" fmla="*/ 11 w 28"/>
                <a:gd name="T15" fmla="*/ 10 h 38"/>
                <a:gd name="T16" fmla="*/ 8 w 28"/>
                <a:gd name="T17" fmla="*/ 14 h 38"/>
                <a:gd name="T18" fmla="*/ 9 w 28"/>
                <a:gd name="T19" fmla="*/ 15 h 38"/>
                <a:gd name="T20" fmla="*/ 12 w 28"/>
                <a:gd name="T21" fmla="*/ 16 h 38"/>
                <a:gd name="T22" fmla="*/ 16 w 28"/>
                <a:gd name="T23" fmla="*/ 15 h 38"/>
                <a:gd name="T24" fmla="*/ 25 w 28"/>
                <a:gd name="T25" fmla="*/ 21 h 38"/>
                <a:gd name="T26" fmla="*/ 26 w 28"/>
                <a:gd name="T27" fmla="*/ 23 h 38"/>
                <a:gd name="T28" fmla="*/ 20 w 28"/>
                <a:gd name="T29" fmla="*/ 34 h 38"/>
                <a:gd name="T30" fmla="*/ 21 w 28"/>
                <a:gd name="T31" fmla="*/ 37 h 38"/>
                <a:gd name="T32" fmla="*/ 18 w 28"/>
                <a:gd name="T33" fmla="*/ 38 h 38"/>
                <a:gd name="T34" fmla="*/ 16 w 28"/>
                <a:gd name="T35" fmla="*/ 35 h 38"/>
                <a:gd name="T36" fmla="*/ 9 w 28"/>
                <a:gd name="T37" fmla="*/ 36 h 38"/>
                <a:gd name="T38" fmla="*/ 7 w 28"/>
                <a:gd name="T39" fmla="*/ 31 h 38"/>
                <a:gd name="T40" fmla="*/ 17 w 28"/>
                <a:gd name="T41" fmla="*/ 28 h 38"/>
                <a:gd name="T42" fmla="*/ 19 w 28"/>
                <a:gd name="T43" fmla="*/ 25 h 38"/>
                <a:gd name="T44" fmla="*/ 19 w 28"/>
                <a:gd name="T45" fmla="*/ 24 h 38"/>
                <a:gd name="T46" fmla="*/ 16 w 28"/>
                <a:gd name="T47" fmla="*/ 22 h 38"/>
                <a:gd name="T48" fmla="*/ 13 w 28"/>
                <a:gd name="T49" fmla="*/ 23 h 38"/>
                <a:gd name="T50" fmla="*/ 2 w 28"/>
                <a:gd name="T51" fmla="*/ 17 h 38"/>
                <a:gd name="T52" fmla="*/ 2 w 28"/>
                <a:gd name="T53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8">
                  <a:moveTo>
                    <a:pt x="2" y="15"/>
                  </a:moveTo>
                  <a:cubicBezTo>
                    <a:pt x="0" y="9"/>
                    <a:pt x="3" y="6"/>
                    <a:pt x="7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4" y="3"/>
                    <a:pt x="16" y="3"/>
                    <a:pt x="18" y="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3" y="9"/>
                    <a:pt x="11" y="10"/>
                  </a:cubicBezTo>
                  <a:cubicBezTo>
                    <a:pt x="9" y="11"/>
                    <a:pt x="8" y="11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7"/>
                    <a:pt x="12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2" y="13"/>
                    <a:pt x="24" y="18"/>
                    <a:pt x="25" y="2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30"/>
                    <a:pt x="24" y="32"/>
                    <a:pt x="20" y="34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3" y="36"/>
                    <a:pt x="12" y="36"/>
                    <a:pt x="9" y="36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9" y="30"/>
                    <a:pt x="13" y="29"/>
                    <a:pt x="17" y="28"/>
                  </a:cubicBezTo>
                  <a:cubicBezTo>
                    <a:pt x="19" y="28"/>
                    <a:pt x="20" y="27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2"/>
                    <a:pt x="18" y="22"/>
                    <a:pt x="16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5" y="25"/>
                    <a:pt x="3" y="20"/>
                    <a:pt x="2" y="17"/>
                  </a:cubicBezTo>
                  <a:cubicBezTo>
                    <a:pt x="2" y="15"/>
                    <a:pt x="2" y="15"/>
                    <a:pt x="2" y="15"/>
                  </a:cubicBezTo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47FC052D-7C6B-BC63-7B6A-BDD266667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106"/>
              <a:ext cx="710" cy="720"/>
            </a:xfrm>
            <a:custGeom>
              <a:avLst/>
              <a:gdLst>
                <a:gd name="T0" fmla="*/ 21 w 710"/>
                <a:gd name="T1" fmla="*/ 720 h 720"/>
                <a:gd name="T2" fmla="*/ 0 w 710"/>
                <a:gd name="T3" fmla="*/ 698 h 720"/>
                <a:gd name="T4" fmla="*/ 689 w 710"/>
                <a:gd name="T5" fmla="*/ 0 h 720"/>
                <a:gd name="T6" fmla="*/ 710 w 710"/>
                <a:gd name="T7" fmla="*/ 26 h 720"/>
                <a:gd name="T8" fmla="*/ 21 w 710"/>
                <a:gd name="T9" fmla="*/ 72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720">
                  <a:moveTo>
                    <a:pt x="21" y="720"/>
                  </a:moveTo>
                  <a:lnTo>
                    <a:pt x="0" y="698"/>
                  </a:lnTo>
                  <a:lnTo>
                    <a:pt x="689" y="0"/>
                  </a:lnTo>
                  <a:lnTo>
                    <a:pt x="710" y="26"/>
                  </a:lnTo>
                  <a:lnTo>
                    <a:pt x="21" y="720"/>
                  </a:lnTo>
                  <a:close/>
                </a:path>
              </a:pathLst>
            </a:custGeom>
            <a:solidFill>
              <a:srgbClr val="6C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876543A7-C4A6-122B-56A1-27595BB14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106"/>
              <a:ext cx="710" cy="720"/>
            </a:xfrm>
            <a:custGeom>
              <a:avLst/>
              <a:gdLst>
                <a:gd name="T0" fmla="*/ 21 w 710"/>
                <a:gd name="T1" fmla="*/ 720 h 720"/>
                <a:gd name="T2" fmla="*/ 0 w 710"/>
                <a:gd name="T3" fmla="*/ 698 h 720"/>
                <a:gd name="T4" fmla="*/ 689 w 710"/>
                <a:gd name="T5" fmla="*/ 0 h 720"/>
                <a:gd name="T6" fmla="*/ 710 w 710"/>
                <a:gd name="T7" fmla="*/ 26 h 720"/>
                <a:gd name="T8" fmla="*/ 21 w 710"/>
                <a:gd name="T9" fmla="*/ 72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0" h="720">
                  <a:moveTo>
                    <a:pt x="21" y="720"/>
                  </a:moveTo>
                  <a:lnTo>
                    <a:pt x="0" y="698"/>
                  </a:lnTo>
                  <a:lnTo>
                    <a:pt x="689" y="0"/>
                  </a:lnTo>
                  <a:lnTo>
                    <a:pt x="710" y="26"/>
                  </a:lnTo>
                  <a:lnTo>
                    <a:pt x="21" y="7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FC4DB585-146A-1B06-9710-F52C6030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746"/>
              <a:ext cx="1061" cy="1058"/>
            </a:xfrm>
            <a:custGeom>
              <a:avLst/>
              <a:gdLst>
                <a:gd name="T0" fmla="*/ 372 w 1061"/>
                <a:gd name="T1" fmla="*/ 1058 h 1058"/>
                <a:gd name="T2" fmla="*/ 0 w 1061"/>
                <a:gd name="T3" fmla="*/ 698 h 1058"/>
                <a:gd name="T4" fmla="*/ 689 w 1061"/>
                <a:gd name="T5" fmla="*/ 0 h 1058"/>
                <a:gd name="T6" fmla="*/ 1061 w 1061"/>
                <a:gd name="T7" fmla="*/ 360 h 1058"/>
                <a:gd name="T8" fmla="*/ 372 w 1061"/>
                <a:gd name="T9" fmla="*/ 1058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1058">
                  <a:moveTo>
                    <a:pt x="372" y="1058"/>
                  </a:moveTo>
                  <a:lnTo>
                    <a:pt x="0" y="698"/>
                  </a:lnTo>
                  <a:lnTo>
                    <a:pt x="689" y="0"/>
                  </a:lnTo>
                  <a:lnTo>
                    <a:pt x="1061" y="360"/>
                  </a:lnTo>
                  <a:lnTo>
                    <a:pt x="372" y="1058"/>
                  </a:lnTo>
                  <a:close/>
                </a:path>
              </a:pathLst>
            </a:custGeom>
            <a:solidFill>
              <a:srgbClr val="8CC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F4844453-5FE6-EFFC-C06A-B57204F96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2746"/>
              <a:ext cx="1061" cy="1058"/>
            </a:xfrm>
            <a:custGeom>
              <a:avLst/>
              <a:gdLst>
                <a:gd name="T0" fmla="*/ 372 w 1061"/>
                <a:gd name="T1" fmla="*/ 1058 h 1058"/>
                <a:gd name="T2" fmla="*/ 0 w 1061"/>
                <a:gd name="T3" fmla="*/ 698 h 1058"/>
                <a:gd name="T4" fmla="*/ 689 w 1061"/>
                <a:gd name="T5" fmla="*/ 0 h 1058"/>
                <a:gd name="T6" fmla="*/ 1061 w 1061"/>
                <a:gd name="T7" fmla="*/ 360 h 1058"/>
                <a:gd name="T8" fmla="*/ 372 w 1061"/>
                <a:gd name="T9" fmla="*/ 1058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1058">
                  <a:moveTo>
                    <a:pt x="372" y="1058"/>
                  </a:moveTo>
                  <a:lnTo>
                    <a:pt x="0" y="698"/>
                  </a:lnTo>
                  <a:lnTo>
                    <a:pt x="689" y="0"/>
                  </a:lnTo>
                  <a:lnTo>
                    <a:pt x="1061" y="360"/>
                  </a:lnTo>
                  <a:lnTo>
                    <a:pt x="372" y="10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9FBD81DE-1A17-C6E9-56CD-266C098C8D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7" y="2794"/>
              <a:ext cx="953" cy="962"/>
            </a:xfrm>
            <a:custGeom>
              <a:avLst/>
              <a:gdLst>
                <a:gd name="T0" fmla="*/ 635 w 953"/>
                <a:gd name="T1" fmla="*/ 102 h 962"/>
                <a:gd name="T2" fmla="*/ 850 w 953"/>
                <a:gd name="T3" fmla="*/ 317 h 962"/>
                <a:gd name="T4" fmla="*/ 318 w 953"/>
                <a:gd name="T5" fmla="*/ 860 h 962"/>
                <a:gd name="T6" fmla="*/ 102 w 953"/>
                <a:gd name="T7" fmla="*/ 650 h 962"/>
                <a:gd name="T8" fmla="*/ 635 w 953"/>
                <a:gd name="T9" fmla="*/ 102 h 962"/>
                <a:gd name="T10" fmla="*/ 635 w 953"/>
                <a:gd name="T11" fmla="*/ 0 h 962"/>
                <a:gd name="T12" fmla="*/ 0 w 953"/>
                <a:gd name="T13" fmla="*/ 650 h 962"/>
                <a:gd name="T14" fmla="*/ 318 w 953"/>
                <a:gd name="T15" fmla="*/ 962 h 962"/>
                <a:gd name="T16" fmla="*/ 953 w 953"/>
                <a:gd name="T17" fmla="*/ 312 h 962"/>
                <a:gd name="T18" fmla="*/ 635 w 953"/>
                <a:gd name="T19" fmla="*/ 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3" h="962">
                  <a:moveTo>
                    <a:pt x="635" y="102"/>
                  </a:moveTo>
                  <a:lnTo>
                    <a:pt x="850" y="317"/>
                  </a:lnTo>
                  <a:lnTo>
                    <a:pt x="318" y="860"/>
                  </a:lnTo>
                  <a:lnTo>
                    <a:pt x="102" y="650"/>
                  </a:lnTo>
                  <a:lnTo>
                    <a:pt x="635" y="102"/>
                  </a:lnTo>
                  <a:close/>
                  <a:moveTo>
                    <a:pt x="635" y="0"/>
                  </a:moveTo>
                  <a:lnTo>
                    <a:pt x="0" y="650"/>
                  </a:lnTo>
                  <a:lnTo>
                    <a:pt x="318" y="962"/>
                  </a:lnTo>
                  <a:lnTo>
                    <a:pt x="953" y="31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3E7D66EA-7BDB-2E5E-AFEB-8F5EE45EA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7" y="2794"/>
              <a:ext cx="953" cy="962"/>
            </a:xfrm>
            <a:custGeom>
              <a:avLst/>
              <a:gdLst>
                <a:gd name="T0" fmla="*/ 635 w 953"/>
                <a:gd name="T1" fmla="*/ 102 h 962"/>
                <a:gd name="T2" fmla="*/ 850 w 953"/>
                <a:gd name="T3" fmla="*/ 317 h 962"/>
                <a:gd name="T4" fmla="*/ 318 w 953"/>
                <a:gd name="T5" fmla="*/ 860 h 962"/>
                <a:gd name="T6" fmla="*/ 102 w 953"/>
                <a:gd name="T7" fmla="*/ 650 h 962"/>
                <a:gd name="T8" fmla="*/ 635 w 953"/>
                <a:gd name="T9" fmla="*/ 102 h 962"/>
                <a:gd name="T10" fmla="*/ 635 w 953"/>
                <a:gd name="T11" fmla="*/ 0 h 962"/>
                <a:gd name="T12" fmla="*/ 0 w 953"/>
                <a:gd name="T13" fmla="*/ 650 h 962"/>
                <a:gd name="T14" fmla="*/ 318 w 953"/>
                <a:gd name="T15" fmla="*/ 962 h 962"/>
                <a:gd name="T16" fmla="*/ 953 w 953"/>
                <a:gd name="T17" fmla="*/ 312 h 962"/>
                <a:gd name="T18" fmla="*/ 635 w 953"/>
                <a:gd name="T19" fmla="*/ 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3" h="962">
                  <a:moveTo>
                    <a:pt x="635" y="102"/>
                  </a:moveTo>
                  <a:lnTo>
                    <a:pt x="850" y="317"/>
                  </a:lnTo>
                  <a:lnTo>
                    <a:pt x="318" y="860"/>
                  </a:lnTo>
                  <a:lnTo>
                    <a:pt x="102" y="650"/>
                  </a:lnTo>
                  <a:lnTo>
                    <a:pt x="635" y="102"/>
                  </a:lnTo>
                  <a:moveTo>
                    <a:pt x="635" y="0"/>
                  </a:moveTo>
                  <a:lnTo>
                    <a:pt x="0" y="650"/>
                  </a:lnTo>
                  <a:lnTo>
                    <a:pt x="318" y="962"/>
                  </a:lnTo>
                  <a:lnTo>
                    <a:pt x="953" y="312"/>
                  </a:lnTo>
                  <a:lnTo>
                    <a:pt x="6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09B5004C-CFFC-CB2F-0EFA-459EDB037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337"/>
              <a:ext cx="167" cy="209"/>
            </a:xfrm>
            <a:custGeom>
              <a:avLst/>
              <a:gdLst>
                <a:gd name="T0" fmla="*/ 19 w 31"/>
                <a:gd name="T1" fmla="*/ 0 h 39"/>
                <a:gd name="T2" fmla="*/ 20 w 31"/>
                <a:gd name="T3" fmla="*/ 39 h 39"/>
                <a:gd name="T4" fmla="*/ 0 w 31"/>
                <a:gd name="T5" fmla="*/ 20 h 39"/>
                <a:gd name="T6" fmla="*/ 19 w 3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9">
                  <a:moveTo>
                    <a:pt x="19" y="0"/>
                  </a:moveTo>
                  <a:cubicBezTo>
                    <a:pt x="31" y="11"/>
                    <a:pt x="31" y="28"/>
                    <a:pt x="20" y="39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6">
              <a:extLst>
                <a:ext uri="{FF2B5EF4-FFF2-40B4-BE49-F238E27FC236}">
                  <a16:creationId xmlns:a16="http://schemas.microsoft.com/office/drawing/2014/main" id="{0376B61A-1BD4-5CA2-0EE9-284B3759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794"/>
              <a:ext cx="215" cy="166"/>
            </a:xfrm>
            <a:custGeom>
              <a:avLst/>
              <a:gdLst>
                <a:gd name="T0" fmla="*/ 0 w 40"/>
                <a:gd name="T1" fmla="*/ 20 h 31"/>
                <a:gd name="T2" fmla="*/ 40 w 40"/>
                <a:gd name="T3" fmla="*/ 20 h 31"/>
                <a:gd name="T4" fmla="*/ 20 w 40"/>
                <a:gd name="T5" fmla="*/ 0 h 31"/>
                <a:gd name="T6" fmla="*/ 0 w 40"/>
                <a:gd name="T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1">
                  <a:moveTo>
                    <a:pt x="0" y="20"/>
                  </a:moveTo>
                  <a:cubicBezTo>
                    <a:pt x="11" y="31"/>
                    <a:pt x="29" y="31"/>
                    <a:pt x="40" y="20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7">
              <a:extLst>
                <a:ext uri="{FF2B5EF4-FFF2-40B4-BE49-F238E27FC236}">
                  <a16:creationId xmlns:a16="http://schemas.microsoft.com/office/drawing/2014/main" id="{833D2896-7D70-6219-901B-D8676858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589"/>
              <a:ext cx="210" cy="167"/>
            </a:xfrm>
            <a:custGeom>
              <a:avLst/>
              <a:gdLst>
                <a:gd name="T0" fmla="*/ 39 w 39"/>
                <a:gd name="T1" fmla="*/ 11 h 31"/>
                <a:gd name="T2" fmla="*/ 0 w 39"/>
                <a:gd name="T3" fmla="*/ 11 h 31"/>
                <a:gd name="T4" fmla="*/ 20 w 39"/>
                <a:gd name="T5" fmla="*/ 31 h 31"/>
                <a:gd name="T6" fmla="*/ 39 w 39"/>
                <a:gd name="T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1">
                  <a:moveTo>
                    <a:pt x="39" y="11"/>
                  </a:moveTo>
                  <a:cubicBezTo>
                    <a:pt x="28" y="0"/>
                    <a:pt x="11" y="0"/>
                    <a:pt x="0" y="1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39" y="11"/>
                    <a:pt x="39" y="11"/>
                    <a:pt x="39" y="11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8">
              <a:extLst>
                <a:ext uri="{FF2B5EF4-FFF2-40B4-BE49-F238E27FC236}">
                  <a16:creationId xmlns:a16="http://schemas.microsoft.com/office/drawing/2014/main" id="{5C972D5F-2623-F215-9C06-BEF5B8AE3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003"/>
              <a:ext cx="167" cy="210"/>
            </a:xfrm>
            <a:custGeom>
              <a:avLst/>
              <a:gdLst>
                <a:gd name="T0" fmla="*/ 11 w 31"/>
                <a:gd name="T1" fmla="*/ 39 h 39"/>
                <a:gd name="T2" fmla="*/ 11 w 31"/>
                <a:gd name="T3" fmla="*/ 0 h 39"/>
                <a:gd name="T4" fmla="*/ 31 w 31"/>
                <a:gd name="T5" fmla="*/ 19 h 39"/>
                <a:gd name="T6" fmla="*/ 11 w 31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9">
                  <a:moveTo>
                    <a:pt x="11" y="39"/>
                  </a:moveTo>
                  <a:cubicBezTo>
                    <a:pt x="0" y="29"/>
                    <a:pt x="0" y="11"/>
                    <a:pt x="11" y="0"/>
                  </a:cubicBezTo>
                  <a:cubicBezTo>
                    <a:pt x="31" y="19"/>
                    <a:pt x="31" y="19"/>
                    <a:pt x="31" y="19"/>
                  </a:cubicBezTo>
                  <a:lnTo>
                    <a:pt x="11" y="39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9">
              <a:extLst>
                <a:ext uri="{FF2B5EF4-FFF2-40B4-BE49-F238E27FC236}">
                  <a16:creationId xmlns:a16="http://schemas.microsoft.com/office/drawing/2014/main" id="{8FA09857-8367-19ED-5D50-39BC3485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3390"/>
              <a:ext cx="156" cy="162"/>
            </a:xfrm>
            <a:custGeom>
              <a:avLst/>
              <a:gdLst>
                <a:gd name="T0" fmla="*/ 24 w 29"/>
                <a:gd name="T1" fmla="*/ 5 h 30"/>
                <a:gd name="T2" fmla="*/ 5 w 29"/>
                <a:gd name="T3" fmla="*/ 6 h 30"/>
                <a:gd name="T4" fmla="*/ 5 w 29"/>
                <a:gd name="T5" fmla="*/ 24 h 30"/>
                <a:gd name="T6" fmla="*/ 24 w 29"/>
                <a:gd name="T7" fmla="*/ 24 h 30"/>
                <a:gd name="T8" fmla="*/ 24 w 29"/>
                <a:gd name="T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4" y="5"/>
                  </a:moveTo>
                  <a:cubicBezTo>
                    <a:pt x="19" y="0"/>
                    <a:pt x="10" y="0"/>
                    <a:pt x="5" y="6"/>
                  </a:cubicBezTo>
                  <a:cubicBezTo>
                    <a:pt x="0" y="11"/>
                    <a:pt x="0" y="19"/>
                    <a:pt x="5" y="24"/>
                  </a:cubicBezTo>
                  <a:cubicBezTo>
                    <a:pt x="10" y="30"/>
                    <a:pt x="19" y="29"/>
                    <a:pt x="24" y="24"/>
                  </a:cubicBezTo>
                  <a:cubicBezTo>
                    <a:pt x="29" y="19"/>
                    <a:pt x="29" y="11"/>
                    <a:pt x="24" y="5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30">
              <a:extLst>
                <a:ext uri="{FF2B5EF4-FFF2-40B4-BE49-F238E27FC236}">
                  <a16:creationId xmlns:a16="http://schemas.microsoft.com/office/drawing/2014/main" id="{769C925B-3179-0E32-73AE-CAA4292C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127"/>
              <a:ext cx="295" cy="296"/>
            </a:xfrm>
            <a:custGeom>
              <a:avLst/>
              <a:gdLst>
                <a:gd name="T0" fmla="*/ 45 w 55"/>
                <a:gd name="T1" fmla="*/ 10 h 55"/>
                <a:gd name="T2" fmla="*/ 10 w 55"/>
                <a:gd name="T3" fmla="*/ 10 h 55"/>
                <a:gd name="T4" fmla="*/ 10 w 55"/>
                <a:gd name="T5" fmla="*/ 45 h 55"/>
                <a:gd name="T6" fmla="*/ 45 w 55"/>
                <a:gd name="T7" fmla="*/ 45 h 55"/>
                <a:gd name="T8" fmla="*/ 45 w 55"/>
                <a:gd name="T9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45" y="10"/>
                  </a:moveTo>
                  <a:cubicBezTo>
                    <a:pt x="35" y="0"/>
                    <a:pt x="19" y="0"/>
                    <a:pt x="10" y="10"/>
                  </a:cubicBezTo>
                  <a:cubicBezTo>
                    <a:pt x="0" y="20"/>
                    <a:pt x="0" y="36"/>
                    <a:pt x="10" y="45"/>
                  </a:cubicBezTo>
                  <a:cubicBezTo>
                    <a:pt x="20" y="55"/>
                    <a:pt x="36" y="55"/>
                    <a:pt x="45" y="45"/>
                  </a:cubicBezTo>
                  <a:cubicBezTo>
                    <a:pt x="55" y="35"/>
                    <a:pt x="55" y="19"/>
                    <a:pt x="45" y="10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31">
              <a:extLst>
                <a:ext uri="{FF2B5EF4-FFF2-40B4-BE49-F238E27FC236}">
                  <a16:creationId xmlns:a16="http://schemas.microsoft.com/office/drawing/2014/main" id="{990BA574-2DD3-3952-A883-0E54FF1A5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025"/>
              <a:ext cx="156" cy="156"/>
            </a:xfrm>
            <a:custGeom>
              <a:avLst/>
              <a:gdLst>
                <a:gd name="T0" fmla="*/ 24 w 29"/>
                <a:gd name="T1" fmla="*/ 5 h 29"/>
                <a:gd name="T2" fmla="*/ 5 w 29"/>
                <a:gd name="T3" fmla="*/ 5 h 29"/>
                <a:gd name="T4" fmla="*/ 6 w 29"/>
                <a:gd name="T5" fmla="*/ 24 h 29"/>
                <a:gd name="T6" fmla="*/ 24 w 29"/>
                <a:gd name="T7" fmla="*/ 24 h 29"/>
                <a:gd name="T8" fmla="*/ 24 w 29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4" y="5"/>
                  </a:moveTo>
                  <a:cubicBezTo>
                    <a:pt x="19" y="0"/>
                    <a:pt x="10" y="0"/>
                    <a:pt x="5" y="5"/>
                  </a:cubicBezTo>
                  <a:cubicBezTo>
                    <a:pt x="0" y="10"/>
                    <a:pt x="0" y="19"/>
                    <a:pt x="6" y="24"/>
                  </a:cubicBezTo>
                  <a:cubicBezTo>
                    <a:pt x="11" y="29"/>
                    <a:pt x="19" y="29"/>
                    <a:pt x="24" y="24"/>
                  </a:cubicBezTo>
                  <a:cubicBezTo>
                    <a:pt x="29" y="19"/>
                    <a:pt x="29" y="10"/>
                    <a:pt x="24" y="5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5C5560A6-82EF-DDEB-9020-EADC1921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186"/>
              <a:ext cx="189" cy="177"/>
            </a:xfrm>
            <a:custGeom>
              <a:avLst/>
              <a:gdLst>
                <a:gd name="T0" fmla="*/ 5 w 35"/>
                <a:gd name="T1" fmla="*/ 19 h 33"/>
                <a:gd name="T2" fmla="*/ 5 w 35"/>
                <a:gd name="T3" fmla="*/ 7 h 33"/>
                <a:gd name="T4" fmla="*/ 2 w 35"/>
                <a:gd name="T5" fmla="*/ 4 h 33"/>
                <a:gd name="T6" fmla="*/ 5 w 35"/>
                <a:gd name="T7" fmla="*/ 2 h 33"/>
                <a:gd name="T8" fmla="*/ 8 w 35"/>
                <a:gd name="T9" fmla="*/ 4 h 33"/>
                <a:gd name="T10" fmla="*/ 14 w 35"/>
                <a:gd name="T11" fmla="*/ 0 h 33"/>
                <a:gd name="T12" fmla="*/ 18 w 35"/>
                <a:gd name="T13" fmla="*/ 4 h 33"/>
                <a:gd name="T14" fmla="*/ 11 w 35"/>
                <a:gd name="T15" fmla="*/ 10 h 33"/>
                <a:gd name="T16" fmla="*/ 10 w 35"/>
                <a:gd name="T17" fmla="*/ 14 h 33"/>
                <a:gd name="T18" fmla="*/ 11 w 35"/>
                <a:gd name="T19" fmla="*/ 15 h 33"/>
                <a:gd name="T20" fmla="*/ 15 w 35"/>
                <a:gd name="T21" fmla="*/ 15 h 33"/>
                <a:gd name="T22" fmla="*/ 17 w 35"/>
                <a:gd name="T23" fmla="*/ 12 h 33"/>
                <a:gd name="T24" fmla="*/ 29 w 35"/>
                <a:gd name="T25" fmla="*/ 13 h 33"/>
                <a:gd name="T26" fmla="*/ 30 w 35"/>
                <a:gd name="T27" fmla="*/ 14 h 33"/>
                <a:gd name="T28" fmla="*/ 30 w 35"/>
                <a:gd name="T29" fmla="*/ 26 h 33"/>
                <a:gd name="T30" fmla="*/ 33 w 35"/>
                <a:gd name="T31" fmla="*/ 29 h 33"/>
                <a:gd name="T32" fmla="*/ 30 w 35"/>
                <a:gd name="T33" fmla="*/ 32 h 33"/>
                <a:gd name="T34" fmla="*/ 27 w 35"/>
                <a:gd name="T35" fmla="*/ 29 h 33"/>
                <a:gd name="T36" fmla="*/ 21 w 35"/>
                <a:gd name="T37" fmla="*/ 33 h 33"/>
                <a:gd name="T38" fmla="*/ 17 w 35"/>
                <a:gd name="T39" fmla="*/ 30 h 33"/>
                <a:gd name="T40" fmla="*/ 24 w 35"/>
                <a:gd name="T41" fmla="*/ 23 h 33"/>
                <a:gd name="T42" fmla="*/ 25 w 35"/>
                <a:gd name="T43" fmla="*/ 19 h 33"/>
                <a:gd name="T44" fmla="*/ 24 w 35"/>
                <a:gd name="T45" fmla="*/ 18 h 33"/>
                <a:gd name="T46" fmla="*/ 21 w 35"/>
                <a:gd name="T47" fmla="*/ 18 h 33"/>
                <a:gd name="T48" fmla="*/ 18 w 35"/>
                <a:gd name="T49" fmla="*/ 21 h 33"/>
                <a:gd name="T50" fmla="*/ 7 w 35"/>
                <a:gd name="T51" fmla="*/ 21 h 33"/>
                <a:gd name="T52" fmla="*/ 5 w 35"/>
                <a:gd name="T5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33">
                  <a:moveTo>
                    <a:pt x="5" y="19"/>
                  </a:moveTo>
                  <a:cubicBezTo>
                    <a:pt x="0" y="14"/>
                    <a:pt x="2" y="10"/>
                    <a:pt x="5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2"/>
                    <a:pt x="12" y="1"/>
                    <a:pt x="14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5"/>
                    <a:pt x="12" y="8"/>
                    <a:pt x="11" y="10"/>
                  </a:cubicBezTo>
                  <a:cubicBezTo>
                    <a:pt x="9" y="12"/>
                    <a:pt x="8" y="13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3" y="16"/>
                    <a:pt x="15" y="15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2" y="8"/>
                    <a:pt x="26" y="10"/>
                    <a:pt x="29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5" y="19"/>
                    <a:pt x="33" y="23"/>
                    <a:pt x="30" y="26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2"/>
                    <a:pt x="24" y="32"/>
                    <a:pt x="21" y="3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29"/>
                    <a:pt x="22" y="26"/>
                    <a:pt x="24" y="23"/>
                  </a:cubicBezTo>
                  <a:cubicBezTo>
                    <a:pt x="26" y="22"/>
                    <a:pt x="26" y="20"/>
                    <a:pt x="25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3" y="26"/>
                    <a:pt x="8" y="22"/>
                    <a:pt x="7" y="21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DAC178C6-4C11-2EE7-01B5-BAC8CB8E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3396"/>
              <a:ext cx="517" cy="671"/>
            </a:xfrm>
            <a:custGeom>
              <a:avLst/>
              <a:gdLst>
                <a:gd name="T0" fmla="*/ 15 w 96"/>
                <a:gd name="T1" fmla="*/ 44 h 125"/>
                <a:gd name="T2" fmla="*/ 44 w 96"/>
                <a:gd name="T3" fmla="*/ 125 h 125"/>
                <a:gd name="T4" fmla="*/ 96 w 96"/>
                <a:gd name="T5" fmla="*/ 15 h 125"/>
                <a:gd name="T6" fmla="*/ 15 w 96"/>
                <a:gd name="T7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125">
                  <a:moveTo>
                    <a:pt x="15" y="44"/>
                  </a:moveTo>
                  <a:cubicBezTo>
                    <a:pt x="0" y="74"/>
                    <a:pt x="13" y="111"/>
                    <a:pt x="44" y="12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65" y="0"/>
                    <a:pt x="29" y="13"/>
                    <a:pt x="15" y="44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73AAC4CD-9CFF-5C3A-D98B-B4C8D1884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3476"/>
              <a:ext cx="511" cy="629"/>
            </a:xfrm>
            <a:custGeom>
              <a:avLst/>
              <a:gdLst>
                <a:gd name="T0" fmla="*/ 81 w 95"/>
                <a:gd name="T1" fmla="*/ 81 h 117"/>
                <a:gd name="T2" fmla="*/ 71 w 95"/>
                <a:gd name="T3" fmla="*/ 96 h 117"/>
                <a:gd name="T4" fmla="*/ 50 w 95"/>
                <a:gd name="T5" fmla="*/ 111 h 117"/>
                <a:gd name="T6" fmla="*/ 11 w 95"/>
                <a:gd name="T7" fmla="*/ 114 h 117"/>
                <a:gd name="T8" fmla="*/ 0 w 95"/>
                <a:gd name="T9" fmla="*/ 110 h 117"/>
                <a:gd name="T10" fmla="*/ 52 w 95"/>
                <a:gd name="T11" fmla="*/ 0 h 117"/>
                <a:gd name="T12" fmla="*/ 56 w 95"/>
                <a:gd name="T13" fmla="*/ 1 h 117"/>
                <a:gd name="T14" fmla="*/ 81 w 95"/>
                <a:gd name="T15" fmla="*/ 8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17">
                  <a:moveTo>
                    <a:pt x="81" y="81"/>
                  </a:moveTo>
                  <a:cubicBezTo>
                    <a:pt x="78" y="87"/>
                    <a:pt x="75" y="92"/>
                    <a:pt x="71" y="96"/>
                  </a:cubicBezTo>
                  <a:cubicBezTo>
                    <a:pt x="65" y="103"/>
                    <a:pt x="58" y="108"/>
                    <a:pt x="50" y="111"/>
                  </a:cubicBezTo>
                  <a:cubicBezTo>
                    <a:pt x="38" y="116"/>
                    <a:pt x="24" y="117"/>
                    <a:pt x="11" y="114"/>
                  </a:cubicBezTo>
                  <a:cubicBezTo>
                    <a:pt x="7" y="113"/>
                    <a:pt x="3" y="112"/>
                    <a:pt x="0" y="1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4" y="1"/>
                    <a:pt x="56" y="1"/>
                  </a:cubicBezTo>
                  <a:cubicBezTo>
                    <a:pt x="83" y="17"/>
                    <a:pt x="95" y="52"/>
                    <a:pt x="81" y="81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936311B1-62D4-BFE1-341E-7D9AB094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3369"/>
              <a:ext cx="748" cy="747"/>
            </a:xfrm>
            <a:custGeom>
              <a:avLst/>
              <a:gdLst>
                <a:gd name="T0" fmla="*/ 95 w 139"/>
                <a:gd name="T1" fmla="*/ 15 h 139"/>
                <a:gd name="T2" fmla="*/ 14 w 139"/>
                <a:gd name="T3" fmla="*/ 44 h 139"/>
                <a:gd name="T4" fmla="*/ 43 w 139"/>
                <a:gd name="T5" fmla="*/ 125 h 139"/>
                <a:gd name="T6" fmla="*/ 124 w 139"/>
                <a:gd name="T7" fmla="*/ 96 h 139"/>
                <a:gd name="T8" fmla="*/ 95 w 139"/>
                <a:gd name="T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39">
                  <a:moveTo>
                    <a:pt x="95" y="15"/>
                  </a:moveTo>
                  <a:cubicBezTo>
                    <a:pt x="65" y="0"/>
                    <a:pt x="28" y="13"/>
                    <a:pt x="14" y="44"/>
                  </a:cubicBezTo>
                  <a:cubicBezTo>
                    <a:pt x="0" y="74"/>
                    <a:pt x="13" y="111"/>
                    <a:pt x="43" y="125"/>
                  </a:cubicBezTo>
                  <a:cubicBezTo>
                    <a:pt x="74" y="139"/>
                    <a:pt x="110" y="126"/>
                    <a:pt x="124" y="96"/>
                  </a:cubicBezTo>
                  <a:cubicBezTo>
                    <a:pt x="139" y="65"/>
                    <a:pt x="126" y="29"/>
                    <a:pt x="95" y="15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36">
              <a:extLst>
                <a:ext uri="{FF2B5EF4-FFF2-40B4-BE49-F238E27FC236}">
                  <a16:creationId xmlns:a16="http://schemas.microsoft.com/office/drawing/2014/main" id="{DC1EFCB5-2EBB-9587-8DF5-599014316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3433"/>
              <a:ext cx="431" cy="559"/>
            </a:xfrm>
            <a:custGeom>
              <a:avLst/>
              <a:gdLst>
                <a:gd name="T0" fmla="*/ 12 w 80"/>
                <a:gd name="T1" fmla="*/ 36 h 104"/>
                <a:gd name="T2" fmla="*/ 37 w 80"/>
                <a:gd name="T3" fmla="*/ 104 h 104"/>
                <a:gd name="T4" fmla="*/ 80 w 80"/>
                <a:gd name="T5" fmla="*/ 12 h 104"/>
                <a:gd name="T6" fmla="*/ 12 w 80"/>
                <a:gd name="T7" fmla="*/ 3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04">
                  <a:moveTo>
                    <a:pt x="12" y="36"/>
                  </a:moveTo>
                  <a:cubicBezTo>
                    <a:pt x="0" y="62"/>
                    <a:pt x="11" y="92"/>
                    <a:pt x="37" y="104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54" y="0"/>
                    <a:pt x="24" y="11"/>
                    <a:pt x="12" y="36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37">
              <a:extLst>
                <a:ext uri="{FF2B5EF4-FFF2-40B4-BE49-F238E27FC236}">
                  <a16:creationId xmlns:a16="http://schemas.microsoft.com/office/drawing/2014/main" id="{9428041E-FCC5-786F-001A-1DF75737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3498"/>
              <a:ext cx="425" cy="559"/>
            </a:xfrm>
            <a:custGeom>
              <a:avLst/>
              <a:gdLst>
                <a:gd name="T0" fmla="*/ 43 w 79"/>
                <a:gd name="T1" fmla="*/ 0 h 104"/>
                <a:gd name="T2" fmla="*/ 0 w 79"/>
                <a:gd name="T3" fmla="*/ 92 h 104"/>
                <a:gd name="T4" fmla="*/ 67 w 79"/>
                <a:gd name="T5" fmla="*/ 67 h 104"/>
                <a:gd name="T6" fmla="*/ 43 w 79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04">
                  <a:moveTo>
                    <a:pt x="43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25" y="104"/>
                    <a:pt x="55" y="93"/>
                    <a:pt x="67" y="67"/>
                  </a:cubicBezTo>
                  <a:cubicBezTo>
                    <a:pt x="79" y="42"/>
                    <a:pt x="68" y="12"/>
                    <a:pt x="43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38">
              <a:extLst>
                <a:ext uri="{FF2B5EF4-FFF2-40B4-BE49-F238E27FC236}">
                  <a16:creationId xmlns:a16="http://schemas.microsoft.com/office/drawing/2014/main" id="{A5E38511-0975-7762-7170-B62CBDBE9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3546"/>
              <a:ext cx="312" cy="392"/>
            </a:xfrm>
            <a:custGeom>
              <a:avLst/>
              <a:gdLst>
                <a:gd name="T0" fmla="*/ 17 w 58"/>
                <a:gd name="T1" fmla="*/ 14 h 73"/>
                <a:gd name="T2" fmla="*/ 39 w 58"/>
                <a:gd name="T3" fmla="*/ 7 h 73"/>
                <a:gd name="T4" fmla="*/ 42 w 58"/>
                <a:gd name="T5" fmla="*/ 0 h 73"/>
                <a:gd name="T6" fmla="*/ 49 w 58"/>
                <a:gd name="T7" fmla="*/ 4 h 73"/>
                <a:gd name="T8" fmla="*/ 46 w 58"/>
                <a:gd name="T9" fmla="*/ 10 h 73"/>
                <a:gd name="T10" fmla="*/ 58 w 58"/>
                <a:gd name="T11" fmla="*/ 19 h 73"/>
                <a:gd name="T12" fmla="*/ 54 w 58"/>
                <a:gd name="T13" fmla="*/ 29 h 73"/>
                <a:gd name="T14" fmla="*/ 37 w 58"/>
                <a:gd name="T15" fmla="*/ 20 h 73"/>
                <a:gd name="T16" fmla="*/ 29 w 58"/>
                <a:gd name="T17" fmla="*/ 21 h 73"/>
                <a:gd name="T18" fmla="*/ 28 w 58"/>
                <a:gd name="T19" fmla="*/ 23 h 73"/>
                <a:gd name="T20" fmla="*/ 31 w 58"/>
                <a:gd name="T21" fmla="*/ 30 h 73"/>
                <a:gd name="T22" fmla="*/ 37 w 58"/>
                <a:gd name="T23" fmla="*/ 33 h 73"/>
                <a:gd name="T24" fmla="*/ 44 w 58"/>
                <a:gd name="T25" fmla="*/ 55 h 73"/>
                <a:gd name="T26" fmla="*/ 42 w 58"/>
                <a:gd name="T27" fmla="*/ 58 h 73"/>
                <a:gd name="T28" fmla="*/ 19 w 58"/>
                <a:gd name="T29" fmla="*/ 67 h 73"/>
                <a:gd name="T30" fmla="*/ 16 w 58"/>
                <a:gd name="T31" fmla="*/ 73 h 73"/>
                <a:gd name="T32" fmla="*/ 9 w 58"/>
                <a:gd name="T33" fmla="*/ 70 h 73"/>
                <a:gd name="T34" fmla="*/ 12 w 58"/>
                <a:gd name="T35" fmla="*/ 64 h 73"/>
                <a:gd name="T36" fmla="*/ 0 w 58"/>
                <a:gd name="T37" fmla="*/ 55 h 73"/>
                <a:gd name="T38" fmla="*/ 4 w 58"/>
                <a:gd name="T39" fmla="*/ 45 h 73"/>
                <a:gd name="T40" fmla="*/ 22 w 58"/>
                <a:gd name="T41" fmla="*/ 54 h 73"/>
                <a:gd name="T42" fmla="*/ 29 w 58"/>
                <a:gd name="T43" fmla="*/ 53 h 73"/>
                <a:gd name="T44" fmla="*/ 30 w 58"/>
                <a:gd name="T45" fmla="*/ 51 h 73"/>
                <a:gd name="T46" fmla="*/ 28 w 58"/>
                <a:gd name="T47" fmla="*/ 44 h 73"/>
                <a:gd name="T48" fmla="*/ 22 w 58"/>
                <a:gd name="T49" fmla="*/ 41 h 73"/>
                <a:gd name="T50" fmla="*/ 14 w 58"/>
                <a:gd name="T51" fmla="*/ 19 h 73"/>
                <a:gd name="T52" fmla="*/ 17 w 58"/>
                <a:gd name="T53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73">
                  <a:moveTo>
                    <a:pt x="17" y="14"/>
                  </a:moveTo>
                  <a:cubicBezTo>
                    <a:pt x="22" y="3"/>
                    <a:pt x="30" y="3"/>
                    <a:pt x="39" y="7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51" y="13"/>
                    <a:pt x="55" y="16"/>
                    <a:pt x="58" y="1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49" y="26"/>
                    <a:pt x="41" y="22"/>
                    <a:pt x="37" y="20"/>
                  </a:cubicBezTo>
                  <a:cubicBezTo>
                    <a:pt x="33" y="18"/>
                    <a:pt x="31" y="17"/>
                    <a:pt x="29" y="21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6" y="27"/>
                    <a:pt x="27" y="29"/>
                    <a:pt x="31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8" y="39"/>
                    <a:pt x="46" y="49"/>
                    <a:pt x="44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36" y="71"/>
                    <a:pt x="27" y="71"/>
                    <a:pt x="19" y="6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6" y="60"/>
                    <a:pt x="4" y="59"/>
                    <a:pt x="0" y="5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7" y="47"/>
                    <a:pt x="15" y="51"/>
                    <a:pt x="22" y="54"/>
                  </a:cubicBezTo>
                  <a:cubicBezTo>
                    <a:pt x="25" y="56"/>
                    <a:pt x="28" y="56"/>
                    <a:pt x="29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2" y="48"/>
                    <a:pt x="32" y="46"/>
                    <a:pt x="28" y="44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8" y="35"/>
                    <a:pt x="13" y="23"/>
                    <a:pt x="14" y="19"/>
                  </a:cubicBezTo>
                  <a:cubicBezTo>
                    <a:pt x="17" y="14"/>
                    <a:pt x="17" y="14"/>
                    <a:pt x="17" y="14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F3FB15F6-35C2-C6FB-5857-48B13ABC2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3423"/>
              <a:ext cx="435" cy="182"/>
            </a:xfrm>
            <a:custGeom>
              <a:avLst/>
              <a:gdLst>
                <a:gd name="T0" fmla="*/ 67 w 81"/>
                <a:gd name="T1" fmla="*/ 0 h 34"/>
                <a:gd name="T2" fmla="*/ 8 w 81"/>
                <a:gd name="T3" fmla="*/ 21 h 34"/>
                <a:gd name="T4" fmla="*/ 0 w 81"/>
                <a:gd name="T5" fmla="*/ 34 h 34"/>
                <a:gd name="T6" fmla="*/ 15 w 81"/>
                <a:gd name="T7" fmla="*/ 28 h 34"/>
                <a:gd name="T8" fmla="*/ 55 w 81"/>
                <a:gd name="T9" fmla="*/ 9 h 34"/>
                <a:gd name="T10" fmla="*/ 66 w 81"/>
                <a:gd name="T11" fmla="*/ 10 h 34"/>
                <a:gd name="T12" fmla="*/ 81 w 81"/>
                <a:gd name="T13" fmla="*/ 4 h 34"/>
                <a:gd name="T14" fmla="*/ 67 w 81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34">
                  <a:moveTo>
                    <a:pt x="67" y="0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5" y="25"/>
                    <a:pt x="2" y="29"/>
                    <a:pt x="0" y="34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5" y="16"/>
                    <a:pt x="40" y="9"/>
                    <a:pt x="55" y="9"/>
                  </a:cubicBezTo>
                  <a:cubicBezTo>
                    <a:pt x="59" y="9"/>
                    <a:pt x="62" y="9"/>
                    <a:pt x="66" y="10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6" y="2"/>
                    <a:pt x="72" y="1"/>
                    <a:pt x="67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BC6B5EA8-4011-81DA-F792-CC110DBC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471"/>
              <a:ext cx="275" cy="102"/>
            </a:xfrm>
            <a:custGeom>
              <a:avLst/>
              <a:gdLst>
                <a:gd name="T0" fmla="*/ 40 w 51"/>
                <a:gd name="T1" fmla="*/ 0 h 19"/>
                <a:gd name="T2" fmla="*/ 0 w 51"/>
                <a:gd name="T3" fmla="*/ 19 h 19"/>
                <a:gd name="T4" fmla="*/ 51 w 51"/>
                <a:gd name="T5" fmla="*/ 1 h 19"/>
                <a:gd name="T6" fmla="*/ 40 w 51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40" y="0"/>
                  </a:moveTo>
                  <a:cubicBezTo>
                    <a:pt x="25" y="0"/>
                    <a:pt x="10" y="7"/>
                    <a:pt x="0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7" y="0"/>
                    <a:pt x="44" y="0"/>
                    <a:pt x="4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4539C3EC-17C6-1F33-071D-2556D9041A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08" y="3514"/>
              <a:ext cx="86" cy="156"/>
            </a:xfrm>
            <a:custGeom>
              <a:avLst/>
              <a:gdLst>
                <a:gd name="T0" fmla="*/ 10 w 16"/>
                <a:gd name="T1" fmla="*/ 14 h 29"/>
                <a:gd name="T2" fmla="*/ 16 w 16"/>
                <a:gd name="T3" fmla="*/ 29 h 29"/>
                <a:gd name="T4" fmla="*/ 16 w 16"/>
                <a:gd name="T5" fmla="*/ 29 h 29"/>
                <a:gd name="T6" fmla="*/ 10 w 16"/>
                <a:gd name="T7" fmla="*/ 14 h 29"/>
                <a:gd name="T8" fmla="*/ 10 w 16"/>
                <a:gd name="T9" fmla="*/ 14 h 29"/>
                <a:gd name="T10" fmla="*/ 10 w 16"/>
                <a:gd name="T11" fmla="*/ 14 h 29"/>
                <a:gd name="T12" fmla="*/ 10 w 16"/>
                <a:gd name="T13" fmla="*/ 14 h 29"/>
                <a:gd name="T14" fmla="*/ 10 w 16"/>
                <a:gd name="T15" fmla="*/ 14 h 29"/>
                <a:gd name="T16" fmla="*/ 10 w 16"/>
                <a:gd name="T17" fmla="*/ 14 h 29"/>
                <a:gd name="T18" fmla="*/ 10 w 16"/>
                <a:gd name="T19" fmla="*/ 14 h 29"/>
                <a:gd name="T20" fmla="*/ 4 w 16"/>
                <a:gd name="T21" fmla="*/ 5 h 29"/>
                <a:gd name="T22" fmla="*/ 4 w 16"/>
                <a:gd name="T23" fmla="*/ 5 h 29"/>
                <a:gd name="T24" fmla="*/ 4 w 16"/>
                <a:gd name="T25" fmla="*/ 5 h 29"/>
                <a:gd name="T26" fmla="*/ 0 w 16"/>
                <a:gd name="T27" fmla="*/ 0 h 29"/>
                <a:gd name="T28" fmla="*/ 0 w 16"/>
                <a:gd name="T29" fmla="*/ 0 h 29"/>
                <a:gd name="T30" fmla="*/ 4 w 16"/>
                <a:gd name="T31" fmla="*/ 5 h 29"/>
                <a:gd name="T32" fmla="*/ 0 w 1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9">
                  <a:moveTo>
                    <a:pt x="10" y="14"/>
                  </a:moveTo>
                  <a:cubicBezTo>
                    <a:pt x="13" y="19"/>
                    <a:pt x="14" y="24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4"/>
                    <a:pt x="13" y="19"/>
                    <a:pt x="10" y="14"/>
                  </a:cubicBezTo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3"/>
                    <a:pt x="4" y="5"/>
                  </a:cubicBez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42">
              <a:extLst>
                <a:ext uri="{FF2B5EF4-FFF2-40B4-BE49-F238E27FC236}">
                  <a16:creationId xmlns:a16="http://schemas.microsoft.com/office/drawing/2014/main" id="{B5EEE13D-A96C-4C39-C934-E9E26C8E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3718"/>
              <a:ext cx="43" cy="172"/>
            </a:xfrm>
            <a:custGeom>
              <a:avLst/>
              <a:gdLst>
                <a:gd name="T0" fmla="*/ 1 w 8"/>
                <a:gd name="T1" fmla="*/ 0 h 32"/>
                <a:gd name="T2" fmla="*/ 1 w 8"/>
                <a:gd name="T3" fmla="*/ 0 h 32"/>
                <a:gd name="T4" fmla="*/ 8 w 8"/>
                <a:gd name="T5" fmla="*/ 32 h 32"/>
                <a:gd name="T6" fmla="*/ 8 w 8"/>
                <a:gd name="T7" fmla="*/ 32 h 32"/>
                <a:gd name="T8" fmla="*/ 1 w 8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1"/>
                    <a:pt x="3" y="2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22"/>
                    <a:pt x="0" y="11"/>
                    <a:pt x="1" y="0"/>
                  </a:cubicBezTo>
                </a:path>
              </a:pathLst>
            </a:custGeom>
            <a:solidFill>
              <a:srgbClr val="BEB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43">
              <a:extLst>
                <a:ext uri="{FF2B5EF4-FFF2-40B4-BE49-F238E27FC236}">
                  <a16:creationId xmlns:a16="http://schemas.microsoft.com/office/drawing/2014/main" id="{2AFFD1E9-76F6-4734-FFB5-5360C42C6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8" y="3514"/>
              <a:ext cx="656" cy="376"/>
            </a:xfrm>
            <a:custGeom>
              <a:avLst/>
              <a:gdLst>
                <a:gd name="T0" fmla="*/ 12 w 122"/>
                <a:gd name="T1" fmla="*/ 34 h 70"/>
                <a:gd name="T2" fmla="*/ 1 w 122"/>
                <a:gd name="T3" fmla="*/ 38 h 70"/>
                <a:gd name="T4" fmla="*/ 8 w 122"/>
                <a:gd name="T5" fmla="*/ 70 h 70"/>
                <a:gd name="T6" fmla="*/ 17 w 122"/>
                <a:gd name="T7" fmla="*/ 67 h 70"/>
                <a:gd name="T8" fmla="*/ 12 w 122"/>
                <a:gd name="T9" fmla="*/ 34 h 70"/>
                <a:gd name="T10" fmla="*/ 106 w 122"/>
                <a:gd name="T11" fmla="*/ 0 h 70"/>
                <a:gd name="T12" fmla="*/ 95 w 122"/>
                <a:gd name="T13" fmla="*/ 4 h 70"/>
                <a:gd name="T14" fmla="*/ 112 w 122"/>
                <a:gd name="T15" fmla="*/ 33 h 70"/>
                <a:gd name="T16" fmla="*/ 122 w 122"/>
                <a:gd name="T17" fmla="*/ 29 h 70"/>
                <a:gd name="T18" fmla="*/ 116 w 122"/>
                <a:gd name="T19" fmla="*/ 14 h 70"/>
                <a:gd name="T20" fmla="*/ 116 w 122"/>
                <a:gd name="T21" fmla="*/ 14 h 70"/>
                <a:gd name="T22" fmla="*/ 116 w 122"/>
                <a:gd name="T23" fmla="*/ 14 h 70"/>
                <a:gd name="T24" fmla="*/ 116 w 122"/>
                <a:gd name="T25" fmla="*/ 14 h 70"/>
                <a:gd name="T26" fmla="*/ 116 w 122"/>
                <a:gd name="T27" fmla="*/ 14 h 70"/>
                <a:gd name="T28" fmla="*/ 110 w 122"/>
                <a:gd name="T29" fmla="*/ 5 h 70"/>
                <a:gd name="T30" fmla="*/ 110 w 122"/>
                <a:gd name="T31" fmla="*/ 5 h 70"/>
                <a:gd name="T32" fmla="*/ 110 w 122"/>
                <a:gd name="T33" fmla="*/ 5 h 70"/>
                <a:gd name="T34" fmla="*/ 106 w 122"/>
                <a:gd name="T3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70">
                  <a:moveTo>
                    <a:pt x="12" y="34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49"/>
                    <a:pt x="3" y="60"/>
                    <a:pt x="8" y="70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2" y="57"/>
                    <a:pt x="10" y="45"/>
                    <a:pt x="12" y="34"/>
                  </a:cubicBezTo>
                  <a:moveTo>
                    <a:pt x="106" y="0"/>
                  </a:moveTo>
                  <a:cubicBezTo>
                    <a:pt x="95" y="4"/>
                    <a:pt x="95" y="4"/>
                    <a:pt x="95" y="4"/>
                  </a:cubicBezTo>
                  <a:cubicBezTo>
                    <a:pt x="104" y="11"/>
                    <a:pt x="110" y="22"/>
                    <a:pt x="112" y="33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0" y="24"/>
                    <a:pt x="119" y="19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4" y="11"/>
                    <a:pt x="112" y="8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3"/>
                    <a:pt x="107" y="1"/>
                    <a:pt x="106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21D0CA9-3480-83E9-60DA-F1BA06ADBA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" y="3578"/>
              <a:ext cx="333" cy="296"/>
            </a:xfrm>
            <a:custGeom>
              <a:avLst/>
              <a:gdLst>
                <a:gd name="T0" fmla="*/ 55 w 62"/>
                <a:gd name="T1" fmla="*/ 12 h 55"/>
                <a:gd name="T2" fmla="*/ 52 w 62"/>
                <a:gd name="T3" fmla="*/ 15 h 55"/>
                <a:gd name="T4" fmla="*/ 51 w 62"/>
                <a:gd name="T5" fmla="*/ 17 h 55"/>
                <a:gd name="T6" fmla="*/ 54 w 62"/>
                <a:gd name="T7" fmla="*/ 24 h 55"/>
                <a:gd name="T8" fmla="*/ 55 w 62"/>
                <a:gd name="T9" fmla="*/ 25 h 55"/>
                <a:gd name="T10" fmla="*/ 60 w 62"/>
                <a:gd name="T11" fmla="*/ 14 h 55"/>
                <a:gd name="T12" fmla="*/ 55 w 62"/>
                <a:gd name="T13" fmla="*/ 12 h 55"/>
                <a:gd name="T14" fmla="*/ 40 w 62"/>
                <a:gd name="T15" fmla="*/ 8 h 55"/>
                <a:gd name="T16" fmla="*/ 2 w 62"/>
                <a:gd name="T17" fmla="*/ 22 h 55"/>
                <a:gd name="T18" fmla="*/ 7 w 62"/>
                <a:gd name="T19" fmla="*/ 55 h 55"/>
                <a:gd name="T20" fmla="*/ 23 w 62"/>
                <a:gd name="T21" fmla="*/ 49 h 55"/>
                <a:gd name="T22" fmla="*/ 23 w 62"/>
                <a:gd name="T23" fmla="*/ 49 h 55"/>
                <a:gd name="T24" fmla="*/ 27 w 62"/>
                <a:gd name="T25" fmla="*/ 39 h 55"/>
                <a:gd name="T26" fmla="*/ 36 w 62"/>
                <a:gd name="T27" fmla="*/ 44 h 55"/>
                <a:gd name="T28" fmla="*/ 48 w 62"/>
                <a:gd name="T29" fmla="*/ 40 h 55"/>
                <a:gd name="T30" fmla="*/ 49 w 62"/>
                <a:gd name="T31" fmla="*/ 37 h 55"/>
                <a:gd name="T32" fmla="*/ 45 w 62"/>
                <a:gd name="T33" fmla="*/ 35 h 55"/>
                <a:gd name="T34" fmla="*/ 37 w 62"/>
                <a:gd name="T35" fmla="*/ 13 h 55"/>
                <a:gd name="T36" fmla="*/ 40 w 62"/>
                <a:gd name="T37" fmla="*/ 8 h 55"/>
                <a:gd name="T38" fmla="*/ 40 w 62"/>
                <a:gd name="T39" fmla="*/ 8 h 55"/>
                <a:gd name="T40" fmla="*/ 62 w 62"/>
                <a:gd name="T41" fmla="*/ 0 h 55"/>
                <a:gd name="T42" fmla="*/ 61 w 62"/>
                <a:gd name="T43" fmla="*/ 1 h 55"/>
                <a:gd name="T44" fmla="*/ 62 w 62"/>
                <a:gd name="T45" fmla="*/ 1 h 55"/>
                <a:gd name="T46" fmla="*/ 62 w 62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55">
                  <a:moveTo>
                    <a:pt x="55" y="12"/>
                  </a:moveTo>
                  <a:cubicBezTo>
                    <a:pt x="54" y="12"/>
                    <a:pt x="53" y="13"/>
                    <a:pt x="52" y="15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9" y="21"/>
                    <a:pt x="50" y="23"/>
                    <a:pt x="54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8" y="13"/>
                    <a:pt x="57" y="12"/>
                    <a:pt x="55" y="12"/>
                  </a:cubicBezTo>
                  <a:moveTo>
                    <a:pt x="40" y="8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0" y="33"/>
                    <a:pt x="2" y="45"/>
                    <a:pt x="7" y="55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9" y="40"/>
                    <a:pt x="32" y="42"/>
                    <a:pt x="36" y="44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31" y="29"/>
                    <a:pt x="36" y="17"/>
                    <a:pt x="37" y="1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moveTo>
                    <a:pt x="62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9B886283-D567-9988-1AF8-8D1A291AE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0" y="3535"/>
              <a:ext cx="291" cy="258"/>
            </a:xfrm>
            <a:custGeom>
              <a:avLst/>
              <a:gdLst>
                <a:gd name="T0" fmla="*/ 1 w 54"/>
                <a:gd name="T1" fmla="*/ 45 h 48"/>
                <a:gd name="T2" fmla="*/ 0 w 54"/>
                <a:gd name="T3" fmla="*/ 48 h 48"/>
                <a:gd name="T4" fmla="*/ 4 w 54"/>
                <a:gd name="T5" fmla="*/ 47 h 48"/>
                <a:gd name="T6" fmla="*/ 3 w 54"/>
                <a:gd name="T7" fmla="*/ 46 h 48"/>
                <a:gd name="T8" fmla="*/ 1 w 54"/>
                <a:gd name="T9" fmla="*/ 45 h 48"/>
                <a:gd name="T10" fmla="*/ 37 w 54"/>
                <a:gd name="T11" fmla="*/ 0 h 48"/>
                <a:gd name="T12" fmla="*/ 23 w 54"/>
                <a:gd name="T13" fmla="*/ 5 h 48"/>
                <a:gd name="T14" fmla="*/ 24 w 54"/>
                <a:gd name="T15" fmla="*/ 6 h 48"/>
                <a:gd name="T16" fmla="*/ 21 w 54"/>
                <a:gd name="T17" fmla="*/ 12 h 48"/>
                <a:gd name="T18" fmla="*/ 33 w 54"/>
                <a:gd name="T19" fmla="*/ 21 h 48"/>
                <a:gd name="T20" fmla="*/ 29 w 54"/>
                <a:gd name="T21" fmla="*/ 31 h 48"/>
                <a:gd name="T22" fmla="*/ 12 w 54"/>
                <a:gd name="T23" fmla="*/ 22 h 48"/>
                <a:gd name="T24" fmla="*/ 12 w 54"/>
                <a:gd name="T25" fmla="*/ 22 h 48"/>
                <a:gd name="T26" fmla="*/ 7 w 54"/>
                <a:gd name="T27" fmla="*/ 33 h 48"/>
                <a:gd name="T28" fmla="*/ 12 w 54"/>
                <a:gd name="T29" fmla="*/ 35 h 48"/>
                <a:gd name="T30" fmla="*/ 19 w 54"/>
                <a:gd name="T31" fmla="*/ 41 h 48"/>
                <a:gd name="T32" fmla="*/ 54 w 54"/>
                <a:gd name="T33" fmla="*/ 29 h 48"/>
                <a:gd name="T34" fmla="*/ 37 w 54"/>
                <a:gd name="T3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48">
                  <a:moveTo>
                    <a:pt x="1" y="45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37" y="0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15"/>
                    <a:pt x="30" y="18"/>
                    <a:pt x="33" y="2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4" y="28"/>
                    <a:pt x="16" y="24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5" y="37"/>
                    <a:pt x="18" y="39"/>
                    <a:pt x="19" y="4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2" y="18"/>
                    <a:pt x="46" y="7"/>
                    <a:pt x="37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A9E298E3-FA36-19B4-B5EB-F88FCD27F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6" y="3562"/>
              <a:ext cx="312" cy="280"/>
            </a:xfrm>
            <a:custGeom>
              <a:avLst/>
              <a:gdLst>
                <a:gd name="T0" fmla="*/ 4 w 58"/>
                <a:gd name="T1" fmla="*/ 42 h 52"/>
                <a:gd name="T2" fmla="*/ 0 w 58"/>
                <a:gd name="T3" fmla="*/ 52 h 52"/>
                <a:gd name="T4" fmla="*/ 0 w 58"/>
                <a:gd name="T5" fmla="*/ 52 h 52"/>
                <a:gd name="T6" fmla="*/ 13 w 58"/>
                <a:gd name="T7" fmla="*/ 47 h 52"/>
                <a:gd name="T8" fmla="*/ 4 w 58"/>
                <a:gd name="T9" fmla="*/ 42 h 52"/>
                <a:gd name="T10" fmla="*/ 48 w 58"/>
                <a:gd name="T11" fmla="*/ 0 h 52"/>
                <a:gd name="T12" fmla="*/ 39 w 58"/>
                <a:gd name="T13" fmla="*/ 3 h 52"/>
                <a:gd name="T14" fmla="*/ 39 w 58"/>
                <a:gd name="T15" fmla="*/ 4 h 52"/>
                <a:gd name="T16" fmla="*/ 38 w 58"/>
                <a:gd name="T17" fmla="*/ 4 h 52"/>
                <a:gd name="T18" fmla="*/ 17 w 58"/>
                <a:gd name="T19" fmla="*/ 11 h 52"/>
                <a:gd name="T20" fmla="*/ 17 w 58"/>
                <a:gd name="T21" fmla="*/ 11 h 52"/>
                <a:gd name="T22" fmla="*/ 14 w 58"/>
                <a:gd name="T23" fmla="*/ 16 h 52"/>
                <a:gd name="T24" fmla="*/ 22 w 58"/>
                <a:gd name="T25" fmla="*/ 38 h 52"/>
                <a:gd name="T26" fmla="*/ 26 w 58"/>
                <a:gd name="T27" fmla="*/ 40 h 52"/>
                <a:gd name="T28" fmla="*/ 28 w 58"/>
                <a:gd name="T29" fmla="*/ 41 h 52"/>
                <a:gd name="T30" fmla="*/ 29 w 58"/>
                <a:gd name="T31" fmla="*/ 42 h 52"/>
                <a:gd name="T32" fmla="*/ 44 w 58"/>
                <a:gd name="T33" fmla="*/ 36 h 52"/>
                <a:gd name="T34" fmla="*/ 37 w 58"/>
                <a:gd name="T35" fmla="*/ 30 h 52"/>
                <a:gd name="T36" fmla="*/ 32 w 58"/>
                <a:gd name="T37" fmla="*/ 28 h 52"/>
                <a:gd name="T38" fmla="*/ 31 w 58"/>
                <a:gd name="T39" fmla="*/ 27 h 52"/>
                <a:gd name="T40" fmla="*/ 28 w 58"/>
                <a:gd name="T41" fmla="*/ 20 h 52"/>
                <a:gd name="T42" fmla="*/ 29 w 58"/>
                <a:gd name="T43" fmla="*/ 18 h 52"/>
                <a:gd name="T44" fmla="*/ 32 w 58"/>
                <a:gd name="T45" fmla="*/ 15 h 52"/>
                <a:gd name="T46" fmla="*/ 37 w 58"/>
                <a:gd name="T47" fmla="*/ 17 h 52"/>
                <a:gd name="T48" fmla="*/ 37 w 58"/>
                <a:gd name="T49" fmla="*/ 17 h 52"/>
                <a:gd name="T50" fmla="*/ 54 w 58"/>
                <a:gd name="T51" fmla="*/ 26 h 52"/>
                <a:gd name="T52" fmla="*/ 58 w 58"/>
                <a:gd name="T53" fmla="*/ 16 h 52"/>
                <a:gd name="T54" fmla="*/ 46 w 58"/>
                <a:gd name="T55" fmla="*/ 7 h 52"/>
                <a:gd name="T56" fmla="*/ 49 w 58"/>
                <a:gd name="T57" fmla="*/ 1 h 52"/>
                <a:gd name="T58" fmla="*/ 48 w 58"/>
                <a:gd name="T5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2">
                  <a:moveTo>
                    <a:pt x="4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9" y="45"/>
                    <a:pt x="6" y="43"/>
                    <a:pt x="4" y="42"/>
                  </a:cubicBezTo>
                  <a:moveTo>
                    <a:pt x="48" y="0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20"/>
                    <a:pt x="8" y="32"/>
                    <a:pt x="22" y="38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9" y="4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4"/>
                    <a:pt x="40" y="32"/>
                    <a:pt x="37" y="30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6"/>
                    <a:pt x="26" y="24"/>
                    <a:pt x="28" y="20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6"/>
                    <a:pt x="31" y="15"/>
                    <a:pt x="32" y="15"/>
                  </a:cubicBezTo>
                  <a:cubicBezTo>
                    <a:pt x="34" y="15"/>
                    <a:pt x="35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1" y="19"/>
                    <a:pt x="49" y="23"/>
                    <a:pt x="54" y="2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3"/>
                    <a:pt x="51" y="10"/>
                    <a:pt x="46" y="7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Oval 47">
              <a:extLst>
                <a:ext uri="{FF2B5EF4-FFF2-40B4-BE49-F238E27FC236}">
                  <a16:creationId xmlns:a16="http://schemas.microsoft.com/office/drawing/2014/main" id="{C9BD2660-C82E-0F1C-E855-AE8A08E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1230"/>
              <a:ext cx="910" cy="908"/>
            </a:xfrm>
            <a:prstGeom prst="ellipse">
              <a:avLst/>
            </a:prstGeom>
            <a:solidFill>
              <a:srgbClr val="1D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Oval 48">
              <a:extLst>
                <a:ext uri="{FF2B5EF4-FFF2-40B4-BE49-F238E27FC236}">
                  <a16:creationId xmlns:a16="http://schemas.microsoft.com/office/drawing/2014/main" id="{60C66A54-AA04-3684-74B4-95C6BC96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" y="1585"/>
              <a:ext cx="549" cy="548"/>
            </a:xfrm>
            <a:prstGeom prst="ellipse">
              <a:avLst/>
            </a:prstGeom>
            <a:solidFill>
              <a:srgbClr val="1D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Oval 49">
              <a:extLst>
                <a:ext uri="{FF2B5EF4-FFF2-40B4-BE49-F238E27FC236}">
                  <a16:creationId xmlns:a16="http://schemas.microsoft.com/office/drawing/2014/main" id="{D1AE6A28-3903-933A-A2DC-B8EE1BB8A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" y="1676"/>
              <a:ext cx="543" cy="543"/>
            </a:xfrm>
            <a:prstGeom prst="ellipse">
              <a:avLst/>
            </a:prstGeom>
            <a:solidFill>
              <a:srgbClr val="1D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Oval 50">
              <a:extLst>
                <a:ext uri="{FF2B5EF4-FFF2-40B4-BE49-F238E27FC236}">
                  <a16:creationId xmlns:a16="http://schemas.microsoft.com/office/drawing/2014/main" id="{E1CC49B1-DC37-D0D0-66C0-3E73C219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945"/>
              <a:ext cx="683" cy="682"/>
            </a:xfrm>
            <a:prstGeom prst="ellipse">
              <a:avLst/>
            </a:prstGeom>
            <a:solidFill>
              <a:srgbClr val="1D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Oval 51">
              <a:extLst>
                <a:ext uri="{FF2B5EF4-FFF2-40B4-BE49-F238E27FC236}">
                  <a16:creationId xmlns:a16="http://schemas.microsoft.com/office/drawing/2014/main" id="{099EC660-143D-0156-7557-07D014E9A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069"/>
              <a:ext cx="850" cy="849"/>
            </a:xfrm>
            <a:prstGeom prst="ellipse">
              <a:avLst/>
            </a:prstGeom>
            <a:solidFill>
              <a:srgbClr val="427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Oval 52">
              <a:extLst>
                <a:ext uri="{FF2B5EF4-FFF2-40B4-BE49-F238E27FC236}">
                  <a16:creationId xmlns:a16="http://schemas.microsoft.com/office/drawing/2014/main" id="{EA934E6A-8E30-1248-B51E-4E0FE0C75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" y="2020"/>
              <a:ext cx="845" cy="844"/>
            </a:xfrm>
            <a:prstGeom prst="ellipse">
              <a:avLst/>
            </a:prstGeom>
            <a:solidFill>
              <a:srgbClr val="427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Oval 53">
              <a:extLst>
                <a:ext uri="{FF2B5EF4-FFF2-40B4-BE49-F238E27FC236}">
                  <a16:creationId xmlns:a16="http://schemas.microsoft.com/office/drawing/2014/main" id="{C0D5D314-004E-59E9-FAA0-F51C2436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" y="1859"/>
              <a:ext cx="683" cy="682"/>
            </a:xfrm>
            <a:prstGeom prst="ellipse">
              <a:avLst/>
            </a:prstGeom>
            <a:solidFill>
              <a:srgbClr val="427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54">
              <a:extLst>
                <a:ext uri="{FF2B5EF4-FFF2-40B4-BE49-F238E27FC236}">
                  <a16:creationId xmlns:a16="http://schemas.microsoft.com/office/drawing/2014/main" id="{ECF1560D-50E2-8CBC-D71C-D4EDE235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34"/>
              <a:ext cx="167" cy="1446"/>
            </a:xfrm>
            <a:custGeom>
              <a:avLst/>
              <a:gdLst>
                <a:gd name="T0" fmla="*/ 167 w 167"/>
                <a:gd name="T1" fmla="*/ 1446 h 1446"/>
                <a:gd name="T2" fmla="*/ 0 w 167"/>
                <a:gd name="T3" fmla="*/ 1446 h 1446"/>
                <a:gd name="T4" fmla="*/ 43 w 167"/>
                <a:gd name="T5" fmla="*/ 0 h 1446"/>
                <a:gd name="T6" fmla="*/ 124 w 167"/>
                <a:gd name="T7" fmla="*/ 0 h 1446"/>
                <a:gd name="T8" fmla="*/ 167 w 167"/>
                <a:gd name="T9" fmla="*/ 144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446">
                  <a:moveTo>
                    <a:pt x="167" y="1446"/>
                  </a:moveTo>
                  <a:lnTo>
                    <a:pt x="0" y="1446"/>
                  </a:lnTo>
                  <a:lnTo>
                    <a:pt x="43" y="0"/>
                  </a:lnTo>
                  <a:lnTo>
                    <a:pt x="124" y="0"/>
                  </a:lnTo>
                  <a:lnTo>
                    <a:pt x="167" y="1446"/>
                  </a:lnTo>
                  <a:close/>
                </a:path>
              </a:pathLst>
            </a:custGeom>
            <a:solidFill>
              <a:srgbClr val="534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55">
              <a:extLst>
                <a:ext uri="{FF2B5EF4-FFF2-40B4-BE49-F238E27FC236}">
                  <a16:creationId xmlns:a16="http://schemas.microsoft.com/office/drawing/2014/main" id="{62556189-B615-2C45-9943-1C3398E58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34"/>
              <a:ext cx="167" cy="1446"/>
            </a:xfrm>
            <a:custGeom>
              <a:avLst/>
              <a:gdLst>
                <a:gd name="T0" fmla="*/ 167 w 167"/>
                <a:gd name="T1" fmla="*/ 1446 h 1446"/>
                <a:gd name="T2" fmla="*/ 0 w 167"/>
                <a:gd name="T3" fmla="*/ 1446 h 1446"/>
                <a:gd name="T4" fmla="*/ 43 w 167"/>
                <a:gd name="T5" fmla="*/ 0 h 1446"/>
                <a:gd name="T6" fmla="*/ 124 w 167"/>
                <a:gd name="T7" fmla="*/ 0 h 1446"/>
                <a:gd name="T8" fmla="*/ 167 w 167"/>
                <a:gd name="T9" fmla="*/ 144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446">
                  <a:moveTo>
                    <a:pt x="167" y="1446"/>
                  </a:moveTo>
                  <a:lnTo>
                    <a:pt x="0" y="1446"/>
                  </a:lnTo>
                  <a:lnTo>
                    <a:pt x="43" y="0"/>
                  </a:lnTo>
                  <a:lnTo>
                    <a:pt x="124" y="0"/>
                  </a:lnTo>
                  <a:lnTo>
                    <a:pt x="167" y="14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56">
              <a:extLst>
                <a:ext uri="{FF2B5EF4-FFF2-40B4-BE49-F238E27FC236}">
                  <a16:creationId xmlns:a16="http://schemas.microsoft.com/office/drawing/2014/main" id="{0ECA1823-BE9B-01D4-47F5-A721D4FE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305"/>
              <a:ext cx="629" cy="629"/>
            </a:xfrm>
            <a:custGeom>
              <a:avLst/>
              <a:gdLst>
                <a:gd name="T0" fmla="*/ 70 w 629"/>
                <a:gd name="T1" fmla="*/ 629 h 629"/>
                <a:gd name="T2" fmla="*/ 0 w 629"/>
                <a:gd name="T3" fmla="*/ 559 h 629"/>
                <a:gd name="T4" fmla="*/ 597 w 629"/>
                <a:gd name="T5" fmla="*/ 0 h 629"/>
                <a:gd name="T6" fmla="*/ 629 w 629"/>
                <a:gd name="T7" fmla="*/ 32 h 629"/>
                <a:gd name="T8" fmla="*/ 70 w 629"/>
                <a:gd name="T9" fmla="*/ 629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9" h="629">
                  <a:moveTo>
                    <a:pt x="70" y="629"/>
                  </a:moveTo>
                  <a:lnTo>
                    <a:pt x="0" y="559"/>
                  </a:lnTo>
                  <a:lnTo>
                    <a:pt x="597" y="0"/>
                  </a:lnTo>
                  <a:lnTo>
                    <a:pt x="629" y="32"/>
                  </a:lnTo>
                  <a:lnTo>
                    <a:pt x="70" y="629"/>
                  </a:lnTo>
                  <a:close/>
                </a:path>
              </a:pathLst>
            </a:custGeom>
            <a:solidFill>
              <a:srgbClr val="534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57">
              <a:extLst>
                <a:ext uri="{FF2B5EF4-FFF2-40B4-BE49-F238E27FC236}">
                  <a16:creationId xmlns:a16="http://schemas.microsoft.com/office/drawing/2014/main" id="{4929BA5D-FF01-EBDF-C556-D22EDF939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305"/>
              <a:ext cx="629" cy="629"/>
            </a:xfrm>
            <a:custGeom>
              <a:avLst/>
              <a:gdLst>
                <a:gd name="T0" fmla="*/ 559 w 629"/>
                <a:gd name="T1" fmla="*/ 629 h 629"/>
                <a:gd name="T2" fmla="*/ 629 w 629"/>
                <a:gd name="T3" fmla="*/ 559 h 629"/>
                <a:gd name="T4" fmla="*/ 37 w 629"/>
                <a:gd name="T5" fmla="*/ 0 h 629"/>
                <a:gd name="T6" fmla="*/ 0 w 629"/>
                <a:gd name="T7" fmla="*/ 32 h 629"/>
                <a:gd name="T8" fmla="*/ 559 w 629"/>
                <a:gd name="T9" fmla="*/ 629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9" h="629">
                  <a:moveTo>
                    <a:pt x="559" y="629"/>
                  </a:moveTo>
                  <a:lnTo>
                    <a:pt x="629" y="559"/>
                  </a:lnTo>
                  <a:lnTo>
                    <a:pt x="37" y="0"/>
                  </a:lnTo>
                  <a:lnTo>
                    <a:pt x="0" y="32"/>
                  </a:lnTo>
                  <a:lnTo>
                    <a:pt x="559" y="629"/>
                  </a:lnTo>
                  <a:close/>
                </a:path>
              </a:pathLst>
            </a:custGeom>
            <a:solidFill>
              <a:srgbClr val="534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A6BAE58A-393B-A276-9910-AE35D85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305"/>
              <a:ext cx="629" cy="629"/>
            </a:xfrm>
            <a:custGeom>
              <a:avLst/>
              <a:gdLst>
                <a:gd name="T0" fmla="*/ 559 w 629"/>
                <a:gd name="T1" fmla="*/ 629 h 629"/>
                <a:gd name="T2" fmla="*/ 629 w 629"/>
                <a:gd name="T3" fmla="*/ 559 h 629"/>
                <a:gd name="T4" fmla="*/ 37 w 629"/>
                <a:gd name="T5" fmla="*/ 0 h 629"/>
                <a:gd name="T6" fmla="*/ 0 w 629"/>
                <a:gd name="T7" fmla="*/ 32 h 629"/>
                <a:gd name="T8" fmla="*/ 559 w 629"/>
                <a:gd name="T9" fmla="*/ 629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9" h="629">
                  <a:moveTo>
                    <a:pt x="559" y="629"/>
                  </a:moveTo>
                  <a:lnTo>
                    <a:pt x="629" y="559"/>
                  </a:lnTo>
                  <a:lnTo>
                    <a:pt x="37" y="0"/>
                  </a:lnTo>
                  <a:lnTo>
                    <a:pt x="0" y="32"/>
                  </a:lnTo>
                  <a:lnTo>
                    <a:pt x="559" y="6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90E7140B-4006-2A6B-D0B2-C47D7AEDC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" y="827"/>
              <a:ext cx="2433" cy="2101"/>
            </a:xfrm>
            <a:custGeom>
              <a:avLst/>
              <a:gdLst>
                <a:gd name="T0" fmla="*/ 452 w 452"/>
                <a:gd name="T1" fmla="*/ 254 h 391"/>
                <a:gd name="T2" fmla="*/ 420 w 452"/>
                <a:gd name="T3" fmla="*/ 210 h 391"/>
                <a:gd name="T4" fmla="*/ 427 w 452"/>
                <a:gd name="T5" fmla="*/ 191 h 391"/>
                <a:gd name="T6" fmla="*/ 399 w 452"/>
                <a:gd name="T7" fmla="*/ 163 h 391"/>
                <a:gd name="T8" fmla="*/ 394 w 452"/>
                <a:gd name="T9" fmla="*/ 163 h 391"/>
                <a:gd name="T10" fmla="*/ 385 w 452"/>
                <a:gd name="T11" fmla="*/ 138 h 391"/>
                <a:gd name="T12" fmla="*/ 389 w 452"/>
                <a:gd name="T13" fmla="*/ 117 h 391"/>
                <a:gd name="T14" fmla="*/ 320 w 452"/>
                <a:gd name="T15" fmla="*/ 50 h 391"/>
                <a:gd name="T16" fmla="*/ 287 w 452"/>
                <a:gd name="T17" fmla="*/ 58 h 391"/>
                <a:gd name="T18" fmla="*/ 285 w 452"/>
                <a:gd name="T19" fmla="*/ 58 h 391"/>
                <a:gd name="T20" fmla="*/ 284 w 452"/>
                <a:gd name="T21" fmla="*/ 58 h 391"/>
                <a:gd name="T22" fmla="*/ 260 w 452"/>
                <a:gd name="T23" fmla="*/ 37 h 391"/>
                <a:gd name="T24" fmla="*/ 201 w 452"/>
                <a:gd name="T25" fmla="*/ 1 h 391"/>
                <a:gd name="T26" fmla="*/ 142 w 452"/>
                <a:gd name="T27" fmla="*/ 41 h 391"/>
                <a:gd name="T28" fmla="*/ 118 w 452"/>
                <a:gd name="T29" fmla="*/ 75 h 391"/>
                <a:gd name="T30" fmla="*/ 118 w 452"/>
                <a:gd name="T31" fmla="*/ 77 h 391"/>
                <a:gd name="T32" fmla="*/ 84 w 452"/>
                <a:gd name="T33" fmla="*/ 97 h 391"/>
                <a:gd name="T34" fmla="*/ 71 w 452"/>
                <a:gd name="T35" fmla="*/ 95 h 391"/>
                <a:gd name="T36" fmla="*/ 36 w 452"/>
                <a:gd name="T37" fmla="*/ 130 h 391"/>
                <a:gd name="T38" fmla="*/ 46 w 452"/>
                <a:gd name="T39" fmla="*/ 154 h 391"/>
                <a:gd name="T40" fmla="*/ 40 w 452"/>
                <a:gd name="T41" fmla="*/ 159 h 391"/>
                <a:gd name="T42" fmla="*/ 0 w 452"/>
                <a:gd name="T43" fmla="*/ 218 h 391"/>
                <a:gd name="T44" fmla="*/ 14 w 452"/>
                <a:gd name="T45" fmla="*/ 258 h 391"/>
                <a:gd name="T46" fmla="*/ 6 w 452"/>
                <a:gd name="T47" fmla="*/ 283 h 391"/>
                <a:gd name="T48" fmla="*/ 25 w 452"/>
                <a:gd name="T49" fmla="*/ 319 h 391"/>
                <a:gd name="T50" fmla="*/ 23 w 452"/>
                <a:gd name="T51" fmla="*/ 332 h 391"/>
                <a:gd name="T52" fmla="*/ 58 w 452"/>
                <a:gd name="T53" fmla="*/ 367 h 391"/>
                <a:gd name="T54" fmla="*/ 65 w 452"/>
                <a:gd name="T55" fmla="*/ 366 h 391"/>
                <a:gd name="T56" fmla="*/ 107 w 452"/>
                <a:gd name="T57" fmla="*/ 391 h 391"/>
                <a:gd name="T58" fmla="*/ 153 w 452"/>
                <a:gd name="T59" fmla="*/ 349 h 391"/>
                <a:gd name="T60" fmla="*/ 190 w 452"/>
                <a:gd name="T61" fmla="*/ 306 h 391"/>
                <a:gd name="T62" fmla="*/ 190 w 452"/>
                <a:gd name="T63" fmla="*/ 302 h 391"/>
                <a:gd name="T64" fmla="*/ 193 w 452"/>
                <a:gd name="T65" fmla="*/ 299 h 391"/>
                <a:gd name="T66" fmla="*/ 229 w 452"/>
                <a:gd name="T67" fmla="*/ 313 h 391"/>
                <a:gd name="T68" fmla="*/ 278 w 452"/>
                <a:gd name="T69" fmla="*/ 284 h 391"/>
                <a:gd name="T70" fmla="*/ 278 w 452"/>
                <a:gd name="T71" fmla="*/ 289 h 391"/>
                <a:gd name="T72" fmla="*/ 309 w 452"/>
                <a:gd name="T73" fmla="*/ 330 h 391"/>
                <a:gd name="T74" fmla="*/ 309 w 452"/>
                <a:gd name="T75" fmla="*/ 332 h 391"/>
                <a:gd name="T76" fmla="*/ 344 w 452"/>
                <a:gd name="T77" fmla="*/ 366 h 391"/>
                <a:gd name="T78" fmla="*/ 366 w 452"/>
                <a:gd name="T79" fmla="*/ 358 h 391"/>
                <a:gd name="T80" fmla="*/ 379 w 452"/>
                <a:gd name="T81" fmla="*/ 360 h 391"/>
                <a:gd name="T82" fmla="*/ 438 w 452"/>
                <a:gd name="T83" fmla="*/ 301 h 391"/>
                <a:gd name="T84" fmla="*/ 436 w 452"/>
                <a:gd name="T85" fmla="*/ 289 h 391"/>
                <a:gd name="T86" fmla="*/ 452 w 452"/>
                <a:gd name="T87" fmla="*/ 254 h 391"/>
                <a:gd name="T88" fmla="*/ 382 w 452"/>
                <a:gd name="T89" fmla="*/ 213 h 391"/>
                <a:gd name="T90" fmla="*/ 382 w 452"/>
                <a:gd name="T91" fmla="*/ 213 h 391"/>
                <a:gd name="T92" fmla="*/ 381 w 452"/>
                <a:gd name="T93" fmla="*/ 214 h 391"/>
                <a:gd name="T94" fmla="*/ 382 w 452"/>
                <a:gd name="T95" fmla="*/ 21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2" h="391">
                  <a:moveTo>
                    <a:pt x="452" y="254"/>
                  </a:moveTo>
                  <a:cubicBezTo>
                    <a:pt x="452" y="233"/>
                    <a:pt x="438" y="216"/>
                    <a:pt x="420" y="210"/>
                  </a:cubicBezTo>
                  <a:cubicBezTo>
                    <a:pt x="424" y="205"/>
                    <a:pt x="427" y="198"/>
                    <a:pt x="427" y="191"/>
                  </a:cubicBezTo>
                  <a:cubicBezTo>
                    <a:pt x="427" y="175"/>
                    <a:pt x="414" y="163"/>
                    <a:pt x="399" y="163"/>
                  </a:cubicBezTo>
                  <a:cubicBezTo>
                    <a:pt x="397" y="163"/>
                    <a:pt x="395" y="163"/>
                    <a:pt x="394" y="163"/>
                  </a:cubicBezTo>
                  <a:cubicBezTo>
                    <a:pt x="393" y="154"/>
                    <a:pt x="390" y="145"/>
                    <a:pt x="385" y="138"/>
                  </a:cubicBezTo>
                  <a:cubicBezTo>
                    <a:pt x="388" y="132"/>
                    <a:pt x="389" y="125"/>
                    <a:pt x="389" y="117"/>
                  </a:cubicBezTo>
                  <a:cubicBezTo>
                    <a:pt x="388" y="80"/>
                    <a:pt x="357" y="49"/>
                    <a:pt x="320" y="50"/>
                  </a:cubicBezTo>
                  <a:cubicBezTo>
                    <a:pt x="308" y="50"/>
                    <a:pt x="297" y="53"/>
                    <a:pt x="287" y="58"/>
                  </a:cubicBezTo>
                  <a:cubicBezTo>
                    <a:pt x="287" y="58"/>
                    <a:pt x="286" y="58"/>
                    <a:pt x="285" y="58"/>
                  </a:cubicBezTo>
                  <a:cubicBezTo>
                    <a:pt x="285" y="58"/>
                    <a:pt x="284" y="58"/>
                    <a:pt x="284" y="58"/>
                  </a:cubicBezTo>
                  <a:cubicBezTo>
                    <a:pt x="281" y="47"/>
                    <a:pt x="272" y="39"/>
                    <a:pt x="260" y="37"/>
                  </a:cubicBezTo>
                  <a:cubicBezTo>
                    <a:pt x="250" y="15"/>
                    <a:pt x="227" y="0"/>
                    <a:pt x="201" y="1"/>
                  </a:cubicBezTo>
                  <a:cubicBezTo>
                    <a:pt x="174" y="1"/>
                    <a:pt x="151" y="18"/>
                    <a:pt x="142" y="41"/>
                  </a:cubicBezTo>
                  <a:cubicBezTo>
                    <a:pt x="128" y="46"/>
                    <a:pt x="118" y="59"/>
                    <a:pt x="118" y="75"/>
                  </a:cubicBezTo>
                  <a:cubicBezTo>
                    <a:pt x="118" y="76"/>
                    <a:pt x="118" y="77"/>
                    <a:pt x="118" y="77"/>
                  </a:cubicBezTo>
                  <a:cubicBezTo>
                    <a:pt x="104" y="78"/>
                    <a:pt x="91" y="86"/>
                    <a:pt x="84" y="97"/>
                  </a:cubicBezTo>
                  <a:cubicBezTo>
                    <a:pt x="80" y="96"/>
                    <a:pt x="75" y="95"/>
                    <a:pt x="71" y="95"/>
                  </a:cubicBezTo>
                  <a:cubicBezTo>
                    <a:pt x="52" y="95"/>
                    <a:pt x="36" y="111"/>
                    <a:pt x="36" y="130"/>
                  </a:cubicBezTo>
                  <a:cubicBezTo>
                    <a:pt x="36" y="140"/>
                    <a:pt x="40" y="148"/>
                    <a:pt x="46" y="154"/>
                  </a:cubicBezTo>
                  <a:cubicBezTo>
                    <a:pt x="44" y="155"/>
                    <a:pt x="42" y="157"/>
                    <a:pt x="40" y="159"/>
                  </a:cubicBezTo>
                  <a:cubicBezTo>
                    <a:pt x="16" y="168"/>
                    <a:pt x="0" y="191"/>
                    <a:pt x="0" y="218"/>
                  </a:cubicBezTo>
                  <a:cubicBezTo>
                    <a:pt x="0" y="233"/>
                    <a:pt x="5" y="247"/>
                    <a:pt x="14" y="258"/>
                  </a:cubicBezTo>
                  <a:cubicBezTo>
                    <a:pt x="9" y="265"/>
                    <a:pt x="6" y="273"/>
                    <a:pt x="6" y="283"/>
                  </a:cubicBezTo>
                  <a:cubicBezTo>
                    <a:pt x="6" y="298"/>
                    <a:pt x="13" y="312"/>
                    <a:pt x="25" y="319"/>
                  </a:cubicBezTo>
                  <a:cubicBezTo>
                    <a:pt x="24" y="323"/>
                    <a:pt x="23" y="328"/>
                    <a:pt x="23" y="332"/>
                  </a:cubicBezTo>
                  <a:cubicBezTo>
                    <a:pt x="23" y="351"/>
                    <a:pt x="38" y="367"/>
                    <a:pt x="58" y="367"/>
                  </a:cubicBezTo>
                  <a:cubicBezTo>
                    <a:pt x="60" y="367"/>
                    <a:pt x="63" y="367"/>
                    <a:pt x="65" y="366"/>
                  </a:cubicBezTo>
                  <a:cubicBezTo>
                    <a:pt x="73" y="381"/>
                    <a:pt x="89" y="391"/>
                    <a:pt x="107" y="391"/>
                  </a:cubicBezTo>
                  <a:cubicBezTo>
                    <a:pt x="131" y="391"/>
                    <a:pt x="151" y="373"/>
                    <a:pt x="153" y="349"/>
                  </a:cubicBezTo>
                  <a:cubicBezTo>
                    <a:pt x="174" y="346"/>
                    <a:pt x="190" y="328"/>
                    <a:pt x="190" y="306"/>
                  </a:cubicBezTo>
                  <a:cubicBezTo>
                    <a:pt x="190" y="304"/>
                    <a:pt x="190" y="303"/>
                    <a:pt x="190" y="302"/>
                  </a:cubicBezTo>
                  <a:cubicBezTo>
                    <a:pt x="191" y="301"/>
                    <a:pt x="192" y="300"/>
                    <a:pt x="193" y="299"/>
                  </a:cubicBezTo>
                  <a:cubicBezTo>
                    <a:pt x="203" y="308"/>
                    <a:pt x="215" y="313"/>
                    <a:pt x="229" y="313"/>
                  </a:cubicBezTo>
                  <a:cubicBezTo>
                    <a:pt x="251" y="313"/>
                    <a:pt x="269" y="301"/>
                    <a:pt x="278" y="284"/>
                  </a:cubicBezTo>
                  <a:cubicBezTo>
                    <a:pt x="278" y="286"/>
                    <a:pt x="278" y="287"/>
                    <a:pt x="278" y="289"/>
                  </a:cubicBezTo>
                  <a:cubicBezTo>
                    <a:pt x="278" y="308"/>
                    <a:pt x="291" y="324"/>
                    <a:pt x="309" y="330"/>
                  </a:cubicBezTo>
                  <a:cubicBezTo>
                    <a:pt x="309" y="331"/>
                    <a:pt x="309" y="331"/>
                    <a:pt x="309" y="332"/>
                  </a:cubicBezTo>
                  <a:cubicBezTo>
                    <a:pt x="309" y="351"/>
                    <a:pt x="325" y="367"/>
                    <a:pt x="344" y="366"/>
                  </a:cubicBezTo>
                  <a:cubicBezTo>
                    <a:pt x="352" y="366"/>
                    <a:pt x="360" y="363"/>
                    <a:pt x="366" y="358"/>
                  </a:cubicBezTo>
                  <a:cubicBezTo>
                    <a:pt x="370" y="359"/>
                    <a:pt x="375" y="360"/>
                    <a:pt x="379" y="360"/>
                  </a:cubicBezTo>
                  <a:cubicBezTo>
                    <a:pt x="412" y="360"/>
                    <a:pt x="438" y="333"/>
                    <a:pt x="438" y="301"/>
                  </a:cubicBezTo>
                  <a:cubicBezTo>
                    <a:pt x="438" y="297"/>
                    <a:pt x="437" y="293"/>
                    <a:pt x="436" y="289"/>
                  </a:cubicBezTo>
                  <a:cubicBezTo>
                    <a:pt x="446" y="281"/>
                    <a:pt x="452" y="268"/>
                    <a:pt x="452" y="254"/>
                  </a:cubicBezTo>
                  <a:moveTo>
                    <a:pt x="382" y="213"/>
                  </a:moveTo>
                  <a:cubicBezTo>
                    <a:pt x="382" y="213"/>
                    <a:pt x="382" y="213"/>
                    <a:pt x="382" y="213"/>
                  </a:cubicBezTo>
                  <a:cubicBezTo>
                    <a:pt x="381" y="214"/>
                    <a:pt x="381" y="214"/>
                    <a:pt x="381" y="214"/>
                  </a:cubicBezTo>
                  <a:cubicBezTo>
                    <a:pt x="382" y="213"/>
                    <a:pt x="382" y="213"/>
                    <a:pt x="382" y="213"/>
                  </a:cubicBezTo>
                </a:path>
              </a:pathLst>
            </a:custGeom>
            <a:solidFill>
              <a:srgbClr val="5EA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60">
              <a:extLst>
                <a:ext uri="{FF2B5EF4-FFF2-40B4-BE49-F238E27FC236}">
                  <a16:creationId xmlns:a16="http://schemas.microsoft.com/office/drawing/2014/main" id="{C970600A-9E39-0F7F-FBD1-C1644253A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171"/>
              <a:ext cx="252" cy="344"/>
            </a:xfrm>
            <a:custGeom>
              <a:avLst/>
              <a:gdLst>
                <a:gd name="T0" fmla="*/ 6 w 47"/>
                <a:gd name="T1" fmla="*/ 24 h 64"/>
                <a:gd name="T2" fmla="*/ 24 w 47"/>
                <a:gd name="T3" fmla="*/ 64 h 64"/>
                <a:gd name="T4" fmla="*/ 47 w 47"/>
                <a:gd name="T5" fmla="*/ 6 h 64"/>
                <a:gd name="T6" fmla="*/ 6 w 47"/>
                <a:gd name="T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64">
                  <a:moveTo>
                    <a:pt x="6" y="24"/>
                  </a:moveTo>
                  <a:cubicBezTo>
                    <a:pt x="0" y="40"/>
                    <a:pt x="8" y="58"/>
                    <a:pt x="24" y="6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31" y="0"/>
                    <a:pt x="13" y="8"/>
                    <a:pt x="6" y="24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61">
              <a:extLst>
                <a:ext uri="{FF2B5EF4-FFF2-40B4-BE49-F238E27FC236}">
                  <a16:creationId xmlns:a16="http://schemas.microsoft.com/office/drawing/2014/main" id="{226AEC5F-A1B4-081E-70D3-6CB5D710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203"/>
              <a:ext cx="247" cy="328"/>
            </a:xfrm>
            <a:custGeom>
              <a:avLst/>
              <a:gdLst>
                <a:gd name="T0" fmla="*/ 40 w 46"/>
                <a:gd name="T1" fmla="*/ 41 h 61"/>
                <a:gd name="T2" fmla="*/ 35 w 46"/>
                <a:gd name="T3" fmla="*/ 49 h 61"/>
                <a:gd name="T4" fmla="*/ 25 w 46"/>
                <a:gd name="T5" fmla="*/ 57 h 61"/>
                <a:gd name="T6" fmla="*/ 5 w 46"/>
                <a:gd name="T7" fmla="*/ 60 h 61"/>
                <a:gd name="T8" fmla="*/ 0 w 46"/>
                <a:gd name="T9" fmla="*/ 58 h 61"/>
                <a:gd name="T10" fmla="*/ 23 w 46"/>
                <a:gd name="T11" fmla="*/ 0 h 61"/>
                <a:gd name="T12" fmla="*/ 25 w 46"/>
                <a:gd name="T13" fmla="*/ 1 h 61"/>
                <a:gd name="T14" fmla="*/ 40 w 46"/>
                <a:gd name="T15" fmla="*/ 4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61">
                  <a:moveTo>
                    <a:pt x="40" y="41"/>
                  </a:moveTo>
                  <a:cubicBezTo>
                    <a:pt x="39" y="44"/>
                    <a:pt x="37" y="47"/>
                    <a:pt x="35" y="49"/>
                  </a:cubicBezTo>
                  <a:cubicBezTo>
                    <a:pt x="33" y="52"/>
                    <a:pt x="29" y="55"/>
                    <a:pt x="25" y="57"/>
                  </a:cubicBezTo>
                  <a:cubicBezTo>
                    <a:pt x="19" y="60"/>
                    <a:pt x="12" y="61"/>
                    <a:pt x="5" y="60"/>
                  </a:cubicBezTo>
                  <a:cubicBezTo>
                    <a:pt x="3" y="60"/>
                    <a:pt x="2" y="59"/>
                    <a:pt x="0" y="58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4" y="1"/>
                    <a:pt x="25" y="1"/>
                  </a:cubicBezTo>
                  <a:cubicBezTo>
                    <a:pt x="39" y="8"/>
                    <a:pt x="46" y="25"/>
                    <a:pt x="40" y="41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62">
              <a:extLst>
                <a:ext uri="{FF2B5EF4-FFF2-40B4-BE49-F238E27FC236}">
                  <a16:creationId xmlns:a16="http://schemas.microsoft.com/office/drawing/2014/main" id="{3FDD4020-E608-500C-B70E-7502645E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160"/>
              <a:ext cx="382" cy="376"/>
            </a:xfrm>
            <a:custGeom>
              <a:avLst/>
              <a:gdLst>
                <a:gd name="T0" fmla="*/ 47 w 71"/>
                <a:gd name="T1" fmla="*/ 6 h 70"/>
                <a:gd name="T2" fmla="*/ 7 w 71"/>
                <a:gd name="T3" fmla="*/ 23 h 70"/>
                <a:gd name="T4" fmla="*/ 24 w 71"/>
                <a:gd name="T5" fmla="*/ 64 h 70"/>
                <a:gd name="T6" fmla="*/ 65 w 71"/>
                <a:gd name="T7" fmla="*/ 47 h 70"/>
                <a:gd name="T8" fmla="*/ 47 w 71"/>
                <a:gd name="T9" fmla="*/ 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7" y="6"/>
                  </a:moveTo>
                  <a:cubicBezTo>
                    <a:pt x="31" y="0"/>
                    <a:pt x="13" y="7"/>
                    <a:pt x="7" y="23"/>
                  </a:cubicBezTo>
                  <a:cubicBezTo>
                    <a:pt x="0" y="39"/>
                    <a:pt x="8" y="58"/>
                    <a:pt x="24" y="64"/>
                  </a:cubicBezTo>
                  <a:cubicBezTo>
                    <a:pt x="40" y="70"/>
                    <a:pt x="58" y="63"/>
                    <a:pt x="65" y="47"/>
                  </a:cubicBezTo>
                  <a:cubicBezTo>
                    <a:pt x="71" y="31"/>
                    <a:pt x="63" y="12"/>
                    <a:pt x="47" y="6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63">
              <a:extLst>
                <a:ext uri="{FF2B5EF4-FFF2-40B4-BE49-F238E27FC236}">
                  <a16:creationId xmlns:a16="http://schemas.microsoft.com/office/drawing/2014/main" id="{D7236AB9-21D8-D332-41BF-43E7DA88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192"/>
              <a:ext cx="209" cy="285"/>
            </a:xfrm>
            <a:custGeom>
              <a:avLst/>
              <a:gdLst>
                <a:gd name="T0" fmla="*/ 5 w 39"/>
                <a:gd name="T1" fmla="*/ 19 h 53"/>
                <a:gd name="T2" fmla="*/ 20 w 39"/>
                <a:gd name="T3" fmla="*/ 53 h 53"/>
                <a:gd name="T4" fmla="*/ 39 w 39"/>
                <a:gd name="T5" fmla="*/ 5 h 53"/>
                <a:gd name="T6" fmla="*/ 5 w 39"/>
                <a:gd name="T7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3">
                  <a:moveTo>
                    <a:pt x="5" y="19"/>
                  </a:moveTo>
                  <a:cubicBezTo>
                    <a:pt x="0" y="33"/>
                    <a:pt x="7" y="48"/>
                    <a:pt x="20" y="5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26" y="0"/>
                    <a:pt x="11" y="6"/>
                    <a:pt x="5" y="19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64">
              <a:extLst>
                <a:ext uri="{FF2B5EF4-FFF2-40B4-BE49-F238E27FC236}">
                  <a16:creationId xmlns:a16="http://schemas.microsoft.com/office/drawing/2014/main" id="{FB63332D-3B5A-86F9-77F0-3BBA4DE4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219"/>
              <a:ext cx="210" cy="285"/>
            </a:xfrm>
            <a:custGeom>
              <a:avLst/>
              <a:gdLst>
                <a:gd name="T0" fmla="*/ 19 w 39"/>
                <a:gd name="T1" fmla="*/ 0 h 53"/>
                <a:gd name="T2" fmla="*/ 0 w 39"/>
                <a:gd name="T3" fmla="*/ 48 h 53"/>
                <a:gd name="T4" fmla="*/ 34 w 39"/>
                <a:gd name="T5" fmla="*/ 34 h 53"/>
                <a:gd name="T6" fmla="*/ 19 w 39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3">
                  <a:moveTo>
                    <a:pt x="19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3" y="53"/>
                    <a:pt x="28" y="47"/>
                    <a:pt x="34" y="34"/>
                  </a:cubicBezTo>
                  <a:cubicBezTo>
                    <a:pt x="39" y="20"/>
                    <a:pt x="32" y="5"/>
                    <a:pt x="19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65">
              <a:extLst>
                <a:ext uri="{FF2B5EF4-FFF2-40B4-BE49-F238E27FC236}">
                  <a16:creationId xmlns:a16="http://schemas.microsoft.com/office/drawing/2014/main" id="{EB0B9B4A-E1A7-77B1-C87E-BFB1CD9C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246"/>
              <a:ext cx="156" cy="204"/>
            </a:xfrm>
            <a:custGeom>
              <a:avLst/>
              <a:gdLst>
                <a:gd name="T0" fmla="*/ 8 w 29"/>
                <a:gd name="T1" fmla="*/ 8 h 38"/>
                <a:gd name="T2" fmla="*/ 19 w 29"/>
                <a:gd name="T3" fmla="*/ 3 h 38"/>
                <a:gd name="T4" fmla="*/ 20 w 29"/>
                <a:gd name="T5" fmla="*/ 0 h 38"/>
                <a:gd name="T6" fmla="*/ 24 w 29"/>
                <a:gd name="T7" fmla="*/ 2 h 38"/>
                <a:gd name="T8" fmla="*/ 22 w 29"/>
                <a:gd name="T9" fmla="*/ 5 h 38"/>
                <a:gd name="T10" fmla="*/ 29 w 29"/>
                <a:gd name="T11" fmla="*/ 9 h 38"/>
                <a:gd name="T12" fmla="*/ 27 w 29"/>
                <a:gd name="T13" fmla="*/ 14 h 38"/>
                <a:gd name="T14" fmla="*/ 18 w 29"/>
                <a:gd name="T15" fmla="*/ 10 h 38"/>
                <a:gd name="T16" fmla="*/ 14 w 29"/>
                <a:gd name="T17" fmla="*/ 11 h 38"/>
                <a:gd name="T18" fmla="*/ 13 w 29"/>
                <a:gd name="T19" fmla="*/ 12 h 38"/>
                <a:gd name="T20" fmla="*/ 15 w 29"/>
                <a:gd name="T21" fmla="*/ 16 h 38"/>
                <a:gd name="T22" fmla="*/ 19 w 29"/>
                <a:gd name="T23" fmla="*/ 17 h 38"/>
                <a:gd name="T24" fmla="*/ 22 w 29"/>
                <a:gd name="T25" fmla="*/ 28 h 38"/>
                <a:gd name="T26" fmla="*/ 22 w 29"/>
                <a:gd name="T27" fmla="*/ 30 h 38"/>
                <a:gd name="T28" fmla="*/ 10 w 29"/>
                <a:gd name="T29" fmla="*/ 35 h 38"/>
                <a:gd name="T30" fmla="*/ 9 w 29"/>
                <a:gd name="T31" fmla="*/ 38 h 38"/>
                <a:gd name="T32" fmla="*/ 5 w 29"/>
                <a:gd name="T33" fmla="*/ 36 h 38"/>
                <a:gd name="T34" fmla="*/ 7 w 29"/>
                <a:gd name="T35" fmla="*/ 33 h 38"/>
                <a:gd name="T36" fmla="*/ 0 w 29"/>
                <a:gd name="T37" fmla="*/ 29 h 38"/>
                <a:gd name="T38" fmla="*/ 2 w 29"/>
                <a:gd name="T39" fmla="*/ 24 h 38"/>
                <a:gd name="T40" fmla="*/ 11 w 29"/>
                <a:gd name="T41" fmla="*/ 28 h 38"/>
                <a:gd name="T42" fmla="*/ 15 w 29"/>
                <a:gd name="T43" fmla="*/ 27 h 38"/>
                <a:gd name="T44" fmla="*/ 16 w 29"/>
                <a:gd name="T45" fmla="*/ 26 h 38"/>
                <a:gd name="T46" fmla="*/ 14 w 29"/>
                <a:gd name="T47" fmla="*/ 23 h 38"/>
                <a:gd name="T48" fmla="*/ 11 w 29"/>
                <a:gd name="T49" fmla="*/ 22 h 38"/>
                <a:gd name="T50" fmla="*/ 7 w 29"/>
                <a:gd name="T51" fmla="*/ 10 h 38"/>
                <a:gd name="T52" fmla="*/ 8 w 29"/>
                <a:gd name="T5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8">
                  <a:moveTo>
                    <a:pt x="8" y="8"/>
                  </a:moveTo>
                  <a:cubicBezTo>
                    <a:pt x="10" y="2"/>
                    <a:pt x="14" y="2"/>
                    <a:pt x="19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6"/>
                    <a:pt x="27" y="8"/>
                    <a:pt x="29" y="9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4" y="13"/>
                    <a:pt x="20" y="11"/>
                    <a:pt x="18" y="10"/>
                  </a:cubicBezTo>
                  <a:cubicBezTo>
                    <a:pt x="16" y="9"/>
                    <a:pt x="15" y="9"/>
                    <a:pt x="14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4"/>
                    <a:pt x="13" y="15"/>
                    <a:pt x="15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4" y="19"/>
                    <a:pt x="24" y="25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9" y="36"/>
                    <a:pt x="14" y="36"/>
                    <a:pt x="10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3" y="32"/>
                    <a:pt x="2" y="31"/>
                    <a:pt x="0" y="29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5"/>
                    <a:pt x="8" y="27"/>
                    <a:pt x="11" y="28"/>
                  </a:cubicBezTo>
                  <a:cubicBezTo>
                    <a:pt x="13" y="29"/>
                    <a:pt x="14" y="29"/>
                    <a:pt x="15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4"/>
                    <a:pt x="14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4" y="19"/>
                    <a:pt x="6" y="13"/>
                    <a:pt x="7" y="10"/>
                  </a:cubicBez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66">
              <a:extLst>
                <a:ext uri="{FF2B5EF4-FFF2-40B4-BE49-F238E27FC236}">
                  <a16:creationId xmlns:a16="http://schemas.microsoft.com/office/drawing/2014/main" id="{6356CEB6-3980-22F5-B31D-E0F0DBD44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" y="2181"/>
              <a:ext cx="215" cy="102"/>
            </a:xfrm>
            <a:custGeom>
              <a:avLst/>
              <a:gdLst>
                <a:gd name="T0" fmla="*/ 0 w 40"/>
                <a:gd name="T1" fmla="*/ 19 h 19"/>
                <a:gd name="T2" fmla="*/ 0 w 40"/>
                <a:gd name="T3" fmla="*/ 19 h 19"/>
                <a:gd name="T4" fmla="*/ 0 w 40"/>
                <a:gd name="T5" fmla="*/ 19 h 19"/>
                <a:gd name="T6" fmla="*/ 1 w 40"/>
                <a:gd name="T7" fmla="*/ 17 h 19"/>
                <a:gd name="T8" fmla="*/ 0 w 40"/>
                <a:gd name="T9" fmla="*/ 19 h 19"/>
                <a:gd name="T10" fmla="*/ 1 w 40"/>
                <a:gd name="T11" fmla="*/ 17 h 19"/>
                <a:gd name="T12" fmla="*/ 1 w 40"/>
                <a:gd name="T13" fmla="*/ 17 h 19"/>
                <a:gd name="T14" fmla="*/ 1 w 40"/>
                <a:gd name="T15" fmla="*/ 17 h 19"/>
                <a:gd name="T16" fmla="*/ 1 w 40"/>
                <a:gd name="T17" fmla="*/ 17 h 19"/>
                <a:gd name="T18" fmla="*/ 35 w 40"/>
                <a:gd name="T19" fmla="*/ 1 h 19"/>
                <a:gd name="T20" fmla="*/ 40 w 40"/>
                <a:gd name="T21" fmla="*/ 2 h 19"/>
                <a:gd name="T22" fmla="*/ 40 w 40"/>
                <a:gd name="T23" fmla="*/ 2 h 19"/>
                <a:gd name="T24" fmla="*/ 35 w 40"/>
                <a:gd name="T25" fmla="*/ 1 h 19"/>
                <a:gd name="T26" fmla="*/ 33 w 40"/>
                <a:gd name="T27" fmla="*/ 0 h 19"/>
                <a:gd name="T28" fmla="*/ 33 w 40"/>
                <a:gd name="T29" fmla="*/ 0 h 19"/>
                <a:gd name="T30" fmla="*/ 33 w 40"/>
                <a:gd name="T31" fmla="*/ 0 h 19"/>
                <a:gd name="T32" fmla="*/ 33 w 40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9"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1" y="17"/>
                  </a:moveTo>
                  <a:cubicBezTo>
                    <a:pt x="0" y="17"/>
                    <a:pt x="0" y="18"/>
                    <a:pt x="0" y="19"/>
                  </a:cubicBezTo>
                  <a:cubicBezTo>
                    <a:pt x="0" y="18"/>
                    <a:pt x="0" y="17"/>
                    <a:pt x="1" y="17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35" y="1"/>
                  </a:moveTo>
                  <a:cubicBezTo>
                    <a:pt x="37" y="1"/>
                    <a:pt x="38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1"/>
                    <a:pt x="37" y="1"/>
                    <a:pt x="35" y="1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67">
              <a:extLst>
                <a:ext uri="{FF2B5EF4-FFF2-40B4-BE49-F238E27FC236}">
                  <a16:creationId xmlns:a16="http://schemas.microsoft.com/office/drawing/2014/main" id="{A9358884-44D9-D795-1931-6AE974B14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181"/>
              <a:ext cx="215" cy="102"/>
            </a:xfrm>
            <a:custGeom>
              <a:avLst/>
              <a:gdLst>
                <a:gd name="T0" fmla="*/ 33 w 40"/>
                <a:gd name="T1" fmla="*/ 0 h 19"/>
                <a:gd name="T2" fmla="*/ 3 w 40"/>
                <a:gd name="T3" fmla="*/ 13 h 19"/>
                <a:gd name="T4" fmla="*/ 1 w 40"/>
                <a:gd name="T5" fmla="*/ 17 h 19"/>
                <a:gd name="T6" fmla="*/ 1 w 40"/>
                <a:gd name="T7" fmla="*/ 17 h 19"/>
                <a:gd name="T8" fmla="*/ 1 w 40"/>
                <a:gd name="T9" fmla="*/ 17 h 19"/>
                <a:gd name="T10" fmla="*/ 0 w 40"/>
                <a:gd name="T11" fmla="*/ 19 h 19"/>
                <a:gd name="T12" fmla="*/ 0 w 40"/>
                <a:gd name="T13" fmla="*/ 19 h 19"/>
                <a:gd name="T14" fmla="*/ 0 w 40"/>
                <a:gd name="T15" fmla="*/ 19 h 19"/>
                <a:gd name="T16" fmla="*/ 0 w 40"/>
                <a:gd name="T17" fmla="*/ 19 h 19"/>
                <a:gd name="T18" fmla="*/ 7 w 40"/>
                <a:gd name="T19" fmla="*/ 16 h 19"/>
                <a:gd name="T20" fmla="*/ 29 w 40"/>
                <a:gd name="T21" fmla="*/ 5 h 19"/>
                <a:gd name="T22" fmla="*/ 32 w 40"/>
                <a:gd name="T23" fmla="*/ 5 h 19"/>
                <a:gd name="T24" fmla="*/ 40 w 40"/>
                <a:gd name="T25" fmla="*/ 2 h 19"/>
                <a:gd name="T26" fmla="*/ 35 w 40"/>
                <a:gd name="T27" fmla="*/ 1 h 19"/>
                <a:gd name="T28" fmla="*/ 33 w 40"/>
                <a:gd name="T29" fmla="*/ 0 h 19"/>
                <a:gd name="T30" fmla="*/ 33 w 40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9">
                  <a:moveTo>
                    <a:pt x="33" y="0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9"/>
                    <a:pt x="20" y="5"/>
                    <a:pt x="29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1"/>
                    <a:pt x="37" y="1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68">
              <a:extLst>
                <a:ext uri="{FF2B5EF4-FFF2-40B4-BE49-F238E27FC236}">
                  <a16:creationId xmlns:a16="http://schemas.microsoft.com/office/drawing/2014/main" id="{CB4AEE31-053D-D21C-579B-DF8901A05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208"/>
              <a:ext cx="134" cy="59"/>
            </a:xfrm>
            <a:custGeom>
              <a:avLst/>
              <a:gdLst>
                <a:gd name="T0" fmla="*/ 22 w 25"/>
                <a:gd name="T1" fmla="*/ 0 h 11"/>
                <a:gd name="T2" fmla="*/ 0 w 25"/>
                <a:gd name="T3" fmla="*/ 11 h 11"/>
                <a:gd name="T4" fmla="*/ 25 w 25"/>
                <a:gd name="T5" fmla="*/ 0 h 11"/>
                <a:gd name="T6" fmla="*/ 22 w 2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22" y="0"/>
                  </a:moveTo>
                  <a:cubicBezTo>
                    <a:pt x="13" y="0"/>
                    <a:pt x="5" y="4"/>
                    <a:pt x="0" y="1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69">
              <a:extLst>
                <a:ext uri="{FF2B5EF4-FFF2-40B4-BE49-F238E27FC236}">
                  <a16:creationId xmlns:a16="http://schemas.microsoft.com/office/drawing/2014/main" id="{771C3908-13C0-93E2-6692-1A293E93C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" y="2343"/>
              <a:ext cx="27" cy="91"/>
            </a:xfrm>
            <a:custGeom>
              <a:avLst/>
              <a:gdLst>
                <a:gd name="T0" fmla="*/ 5 w 5"/>
                <a:gd name="T1" fmla="*/ 17 h 17"/>
                <a:gd name="T2" fmla="*/ 5 w 5"/>
                <a:gd name="T3" fmla="*/ 17 h 17"/>
                <a:gd name="T4" fmla="*/ 5 w 5"/>
                <a:gd name="T5" fmla="*/ 17 h 17"/>
                <a:gd name="T6" fmla="*/ 5 w 5"/>
                <a:gd name="T7" fmla="*/ 17 h 17"/>
                <a:gd name="T8" fmla="*/ 4 w 5"/>
                <a:gd name="T9" fmla="*/ 16 h 17"/>
                <a:gd name="T10" fmla="*/ 4 w 5"/>
                <a:gd name="T11" fmla="*/ 16 h 17"/>
                <a:gd name="T12" fmla="*/ 4 w 5"/>
                <a:gd name="T13" fmla="*/ 16 h 17"/>
                <a:gd name="T14" fmla="*/ 0 w 5"/>
                <a:gd name="T15" fmla="*/ 0 h 17"/>
                <a:gd name="T16" fmla="*/ 0 w 5"/>
                <a:gd name="T17" fmla="*/ 0 h 17"/>
                <a:gd name="T18" fmla="*/ 0 w 5"/>
                <a:gd name="T19" fmla="*/ 1 h 17"/>
                <a:gd name="T20" fmla="*/ 0 w 5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70">
              <a:extLst>
                <a:ext uri="{FF2B5EF4-FFF2-40B4-BE49-F238E27FC236}">
                  <a16:creationId xmlns:a16="http://schemas.microsoft.com/office/drawing/2014/main" id="{CF737C43-24B1-38FE-2E54-4D1A7662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224"/>
              <a:ext cx="48" cy="76"/>
            </a:xfrm>
            <a:custGeom>
              <a:avLst/>
              <a:gdLst>
                <a:gd name="T0" fmla="*/ 0 w 9"/>
                <a:gd name="T1" fmla="*/ 0 h 14"/>
                <a:gd name="T2" fmla="*/ 0 w 9"/>
                <a:gd name="T3" fmla="*/ 0 h 14"/>
                <a:gd name="T4" fmla="*/ 9 w 9"/>
                <a:gd name="T5" fmla="*/ 14 h 14"/>
                <a:gd name="T6" fmla="*/ 9 w 9"/>
                <a:gd name="T7" fmla="*/ 14 h 14"/>
                <a:gd name="T8" fmla="*/ 0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8" y="9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9"/>
                    <a:pt x="5" y="4"/>
                    <a:pt x="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71">
              <a:extLst>
                <a:ext uri="{FF2B5EF4-FFF2-40B4-BE49-F238E27FC236}">
                  <a16:creationId xmlns:a16="http://schemas.microsoft.com/office/drawing/2014/main" id="{98CAB6EF-CC65-6EA0-5271-739425C8D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" y="2224"/>
              <a:ext cx="328" cy="210"/>
            </a:xfrm>
            <a:custGeom>
              <a:avLst/>
              <a:gdLst>
                <a:gd name="T0" fmla="*/ 6 w 61"/>
                <a:gd name="T1" fmla="*/ 20 h 39"/>
                <a:gd name="T2" fmla="*/ 0 w 61"/>
                <a:gd name="T3" fmla="*/ 22 h 39"/>
                <a:gd name="T4" fmla="*/ 0 w 61"/>
                <a:gd name="T5" fmla="*/ 23 h 39"/>
                <a:gd name="T6" fmla="*/ 4 w 61"/>
                <a:gd name="T7" fmla="*/ 38 h 39"/>
                <a:gd name="T8" fmla="*/ 4 w 61"/>
                <a:gd name="T9" fmla="*/ 38 h 39"/>
                <a:gd name="T10" fmla="*/ 5 w 61"/>
                <a:gd name="T11" fmla="*/ 39 h 39"/>
                <a:gd name="T12" fmla="*/ 5 w 61"/>
                <a:gd name="T13" fmla="*/ 39 h 39"/>
                <a:gd name="T14" fmla="*/ 9 w 61"/>
                <a:gd name="T15" fmla="*/ 37 h 39"/>
                <a:gd name="T16" fmla="*/ 6 w 61"/>
                <a:gd name="T17" fmla="*/ 20 h 39"/>
                <a:gd name="T18" fmla="*/ 52 w 61"/>
                <a:gd name="T19" fmla="*/ 0 h 39"/>
                <a:gd name="T20" fmla="*/ 47 w 61"/>
                <a:gd name="T21" fmla="*/ 2 h 39"/>
                <a:gd name="T22" fmla="*/ 57 w 61"/>
                <a:gd name="T23" fmla="*/ 16 h 39"/>
                <a:gd name="T24" fmla="*/ 61 w 61"/>
                <a:gd name="T25" fmla="*/ 14 h 39"/>
                <a:gd name="T26" fmla="*/ 52 w 61"/>
                <a:gd name="T2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39">
                  <a:moveTo>
                    <a:pt x="6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2" y="34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2"/>
                    <a:pt x="5" y="26"/>
                    <a:pt x="6" y="20"/>
                  </a:cubicBezTo>
                  <a:moveTo>
                    <a:pt x="52" y="0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52" y="6"/>
                    <a:pt x="55" y="11"/>
                    <a:pt x="57" y="16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9"/>
                    <a:pt x="57" y="4"/>
                    <a:pt x="5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72">
              <a:extLst>
                <a:ext uri="{FF2B5EF4-FFF2-40B4-BE49-F238E27FC236}">
                  <a16:creationId xmlns:a16="http://schemas.microsoft.com/office/drawing/2014/main" id="{9773C355-70F4-AC6C-EDAA-37E254B4E9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" y="2262"/>
              <a:ext cx="167" cy="161"/>
            </a:xfrm>
            <a:custGeom>
              <a:avLst/>
              <a:gdLst>
                <a:gd name="T0" fmla="*/ 28 w 31"/>
                <a:gd name="T1" fmla="*/ 6 h 30"/>
                <a:gd name="T2" fmla="*/ 26 w 31"/>
                <a:gd name="T3" fmla="*/ 8 h 30"/>
                <a:gd name="T4" fmla="*/ 25 w 31"/>
                <a:gd name="T5" fmla="*/ 9 h 30"/>
                <a:gd name="T6" fmla="*/ 27 w 31"/>
                <a:gd name="T7" fmla="*/ 13 h 30"/>
                <a:gd name="T8" fmla="*/ 28 w 31"/>
                <a:gd name="T9" fmla="*/ 13 h 30"/>
                <a:gd name="T10" fmla="*/ 30 w 31"/>
                <a:gd name="T11" fmla="*/ 7 h 30"/>
                <a:gd name="T12" fmla="*/ 28 w 31"/>
                <a:gd name="T13" fmla="*/ 6 h 30"/>
                <a:gd name="T14" fmla="*/ 20 w 31"/>
                <a:gd name="T15" fmla="*/ 5 h 30"/>
                <a:gd name="T16" fmla="*/ 1 w 31"/>
                <a:gd name="T17" fmla="*/ 13 h 30"/>
                <a:gd name="T18" fmla="*/ 4 w 31"/>
                <a:gd name="T19" fmla="*/ 30 h 30"/>
                <a:gd name="T20" fmla="*/ 12 w 31"/>
                <a:gd name="T21" fmla="*/ 26 h 30"/>
                <a:gd name="T22" fmla="*/ 12 w 31"/>
                <a:gd name="T23" fmla="*/ 26 h 30"/>
                <a:gd name="T24" fmla="*/ 14 w 31"/>
                <a:gd name="T25" fmla="*/ 21 h 30"/>
                <a:gd name="T26" fmla="*/ 19 w 31"/>
                <a:gd name="T27" fmla="*/ 23 h 30"/>
                <a:gd name="T28" fmla="*/ 25 w 31"/>
                <a:gd name="T29" fmla="*/ 21 h 30"/>
                <a:gd name="T30" fmla="*/ 25 w 31"/>
                <a:gd name="T31" fmla="*/ 19 h 30"/>
                <a:gd name="T32" fmla="*/ 23 w 31"/>
                <a:gd name="T33" fmla="*/ 19 h 30"/>
                <a:gd name="T34" fmla="*/ 19 w 31"/>
                <a:gd name="T35" fmla="*/ 7 h 30"/>
                <a:gd name="T36" fmla="*/ 20 w 31"/>
                <a:gd name="T37" fmla="*/ 5 h 30"/>
                <a:gd name="T38" fmla="*/ 20 w 31"/>
                <a:gd name="T39" fmla="*/ 5 h 30"/>
                <a:gd name="T40" fmla="*/ 31 w 31"/>
                <a:gd name="T41" fmla="*/ 0 h 30"/>
                <a:gd name="T42" fmla="*/ 30 w 31"/>
                <a:gd name="T43" fmla="*/ 0 h 30"/>
                <a:gd name="T44" fmla="*/ 31 w 31"/>
                <a:gd name="T45" fmla="*/ 0 h 30"/>
                <a:gd name="T46" fmla="*/ 31 w 31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0">
                  <a:moveTo>
                    <a:pt x="28" y="6"/>
                  </a:moveTo>
                  <a:cubicBezTo>
                    <a:pt x="27" y="6"/>
                    <a:pt x="26" y="7"/>
                    <a:pt x="26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5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8" y="6"/>
                    <a:pt x="28" y="6"/>
                  </a:cubicBezTo>
                  <a:moveTo>
                    <a:pt x="20" y="5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9"/>
                    <a:pt x="1" y="25"/>
                    <a:pt x="4" y="30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7" y="22"/>
                    <a:pt x="19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6" y="16"/>
                    <a:pt x="18" y="10"/>
                    <a:pt x="19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moveTo>
                    <a:pt x="31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73">
              <a:extLst>
                <a:ext uri="{FF2B5EF4-FFF2-40B4-BE49-F238E27FC236}">
                  <a16:creationId xmlns:a16="http://schemas.microsoft.com/office/drawing/2014/main" id="{00A3DA8C-F32B-0E9D-4561-58F7746E6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" y="2235"/>
              <a:ext cx="146" cy="140"/>
            </a:xfrm>
            <a:custGeom>
              <a:avLst/>
              <a:gdLst>
                <a:gd name="T0" fmla="*/ 0 w 27"/>
                <a:gd name="T1" fmla="*/ 24 h 26"/>
                <a:gd name="T2" fmla="*/ 0 w 27"/>
                <a:gd name="T3" fmla="*/ 26 h 26"/>
                <a:gd name="T4" fmla="*/ 2 w 27"/>
                <a:gd name="T5" fmla="*/ 25 h 26"/>
                <a:gd name="T6" fmla="*/ 1 w 27"/>
                <a:gd name="T7" fmla="*/ 25 h 26"/>
                <a:gd name="T8" fmla="*/ 0 w 27"/>
                <a:gd name="T9" fmla="*/ 24 h 26"/>
                <a:gd name="T10" fmla="*/ 17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9 w 27"/>
                <a:gd name="T17" fmla="*/ 7 h 26"/>
                <a:gd name="T18" fmla="*/ 16 w 27"/>
                <a:gd name="T19" fmla="*/ 11 h 26"/>
                <a:gd name="T20" fmla="*/ 14 w 27"/>
                <a:gd name="T21" fmla="*/ 16 h 26"/>
                <a:gd name="T22" fmla="*/ 5 w 27"/>
                <a:gd name="T23" fmla="*/ 12 h 26"/>
                <a:gd name="T24" fmla="*/ 5 w 27"/>
                <a:gd name="T25" fmla="*/ 12 h 26"/>
                <a:gd name="T26" fmla="*/ 3 w 27"/>
                <a:gd name="T27" fmla="*/ 18 h 26"/>
                <a:gd name="T28" fmla="*/ 6 w 27"/>
                <a:gd name="T29" fmla="*/ 19 h 26"/>
                <a:gd name="T30" fmla="*/ 9 w 27"/>
                <a:gd name="T31" fmla="*/ 22 h 26"/>
                <a:gd name="T32" fmla="*/ 27 w 27"/>
                <a:gd name="T33" fmla="*/ 14 h 26"/>
                <a:gd name="T34" fmla="*/ 17 w 27"/>
                <a:gd name="T3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6">
                  <a:moveTo>
                    <a:pt x="0" y="24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17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8"/>
                    <a:pt x="14" y="10"/>
                    <a:pt x="16" y="1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5"/>
                    <a:pt x="7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8" y="21"/>
                    <a:pt x="9" y="22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9"/>
                    <a:pt x="22" y="4"/>
                    <a:pt x="17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74">
              <a:extLst>
                <a:ext uri="{FF2B5EF4-FFF2-40B4-BE49-F238E27FC236}">
                  <a16:creationId xmlns:a16="http://schemas.microsoft.com/office/drawing/2014/main" id="{16FF850A-A150-51C0-7BCD-F9A475D55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" y="2251"/>
              <a:ext cx="156" cy="151"/>
            </a:xfrm>
            <a:custGeom>
              <a:avLst/>
              <a:gdLst>
                <a:gd name="T0" fmla="*/ 2 w 29"/>
                <a:gd name="T1" fmla="*/ 23 h 28"/>
                <a:gd name="T2" fmla="*/ 0 w 29"/>
                <a:gd name="T3" fmla="*/ 28 h 28"/>
                <a:gd name="T4" fmla="*/ 0 w 29"/>
                <a:gd name="T5" fmla="*/ 28 h 28"/>
                <a:gd name="T6" fmla="*/ 7 w 29"/>
                <a:gd name="T7" fmla="*/ 25 h 28"/>
                <a:gd name="T8" fmla="*/ 2 w 29"/>
                <a:gd name="T9" fmla="*/ 23 h 28"/>
                <a:gd name="T10" fmla="*/ 23 w 29"/>
                <a:gd name="T11" fmla="*/ 0 h 28"/>
                <a:gd name="T12" fmla="*/ 19 w 29"/>
                <a:gd name="T13" fmla="*/ 2 h 28"/>
                <a:gd name="T14" fmla="*/ 19 w 29"/>
                <a:gd name="T15" fmla="*/ 2 h 28"/>
                <a:gd name="T16" fmla="*/ 18 w 29"/>
                <a:gd name="T17" fmla="*/ 2 h 28"/>
                <a:gd name="T18" fmla="*/ 8 w 29"/>
                <a:gd name="T19" fmla="*/ 7 h 28"/>
                <a:gd name="T20" fmla="*/ 8 w 29"/>
                <a:gd name="T21" fmla="*/ 7 h 28"/>
                <a:gd name="T22" fmla="*/ 7 w 29"/>
                <a:gd name="T23" fmla="*/ 9 h 28"/>
                <a:gd name="T24" fmla="*/ 11 w 29"/>
                <a:gd name="T25" fmla="*/ 21 h 28"/>
                <a:gd name="T26" fmla="*/ 13 w 29"/>
                <a:gd name="T27" fmla="*/ 21 h 28"/>
                <a:gd name="T28" fmla="*/ 14 w 29"/>
                <a:gd name="T29" fmla="*/ 22 h 28"/>
                <a:gd name="T30" fmla="*/ 15 w 29"/>
                <a:gd name="T31" fmla="*/ 22 h 28"/>
                <a:gd name="T32" fmla="*/ 22 w 29"/>
                <a:gd name="T33" fmla="*/ 19 h 28"/>
                <a:gd name="T34" fmla="*/ 19 w 29"/>
                <a:gd name="T35" fmla="*/ 16 h 28"/>
                <a:gd name="T36" fmla="*/ 16 w 29"/>
                <a:gd name="T37" fmla="*/ 15 h 28"/>
                <a:gd name="T38" fmla="*/ 15 w 29"/>
                <a:gd name="T39" fmla="*/ 15 h 28"/>
                <a:gd name="T40" fmla="*/ 13 w 29"/>
                <a:gd name="T41" fmla="*/ 11 h 28"/>
                <a:gd name="T42" fmla="*/ 14 w 29"/>
                <a:gd name="T43" fmla="*/ 10 h 28"/>
                <a:gd name="T44" fmla="*/ 16 w 29"/>
                <a:gd name="T45" fmla="*/ 8 h 28"/>
                <a:gd name="T46" fmla="*/ 18 w 29"/>
                <a:gd name="T47" fmla="*/ 9 h 28"/>
                <a:gd name="T48" fmla="*/ 18 w 29"/>
                <a:gd name="T49" fmla="*/ 9 h 28"/>
                <a:gd name="T50" fmla="*/ 27 w 29"/>
                <a:gd name="T51" fmla="*/ 13 h 28"/>
                <a:gd name="T52" fmla="*/ 29 w 29"/>
                <a:gd name="T53" fmla="*/ 8 h 28"/>
                <a:gd name="T54" fmla="*/ 22 w 29"/>
                <a:gd name="T55" fmla="*/ 4 h 28"/>
                <a:gd name="T56" fmla="*/ 24 w 29"/>
                <a:gd name="T57" fmla="*/ 1 h 28"/>
                <a:gd name="T58" fmla="*/ 23 w 29"/>
                <a:gd name="T5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24"/>
                    <a:pt x="3" y="24"/>
                    <a:pt x="2" y="23"/>
                  </a:cubicBezTo>
                  <a:moveTo>
                    <a:pt x="23" y="0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2"/>
                    <a:pt x="4" y="18"/>
                    <a:pt x="11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7"/>
                    <a:pt x="19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4"/>
                    <a:pt x="13" y="13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5" y="8"/>
                    <a:pt x="16" y="8"/>
                  </a:cubicBezTo>
                  <a:cubicBezTo>
                    <a:pt x="16" y="8"/>
                    <a:pt x="17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10"/>
                    <a:pt x="24" y="12"/>
                    <a:pt x="27" y="13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7"/>
                    <a:pt x="25" y="5"/>
                    <a:pt x="22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75">
              <a:extLst>
                <a:ext uri="{FF2B5EF4-FFF2-40B4-BE49-F238E27FC236}">
                  <a16:creationId xmlns:a16="http://schemas.microsoft.com/office/drawing/2014/main" id="{9B9E2644-E273-5289-A965-FD7E839DC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300"/>
              <a:ext cx="253" cy="344"/>
            </a:xfrm>
            <a:custGeom>
              <a:avLst/>
              <a:gdLst>
                <a:gd name="T0" fmla="*/ 7 w 47"/>
                <a:gd name="T1" fmla="*/ 24 h 64"/>
                <a:gd name="T2" fmla="*/ 24 w 47"/>
                <a:gd name="T3" fmla="*/ 64 h 64"/>
                <a:gd name="T4" fmla="*/ 47 w 47"/>
                <a:gd name="T5" fmla="*/ 7 h 64"/>
                <a:gd name="T6" fmla="*/ 7 w 47"/>
                <a:gd name="T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64">
                  <a:moveTo>
                    <a:pt x="7" y="24"/>
                  </a:moveTo>
                  <a:cubicBezTo>
                    <a:pt x="0" y="40"/>
                    <a:pt x="8" y="58"/>
                    <a:pt x="24" y="64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1" y="0"/>
                    <a:pt x="13" y="8"/>
                    <a:pt x="7" y="24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76">
              <a:extLst>
                <a:ext uri="{FF2B5EF4-FFF2-40B4-BE49-F238E27FC236}">
                  <a16:creationId xmlns:a16="http://schemas.microsoft.com/office/drawing/2014/main" id="{7867DE9D-EEE9-3307-E1EB-CA71C4A4F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338"/>
              <a:ext cx="253" cy="322"/>
            </a:xfrm>
            <a:custGeom>
              <a:avLst/>
              <a:gdLst>
                <a:gd name="T0" fmla="*/ 40 w 47"/>
                <a:gd name="T1" fmla="*/ 40 h 60"/>
                <a:gd name="T2" fmla="*/ 36 w 47"/>
                <a:gd name="T3" fmla="*/ 48 h 60"/>
                <a:gd name="T4" fmla="*/ 25 w 47"/>
                <a:gd name="T5" fmla="*/ 56 h 60"/>
                <a:gd name="T6" fmla="*/ 6 w 47"/>
                <a:gd name="T7" fmla="*/ 59 h 60"/>
                <a:gd name="T8" fmla="*/ 0 w 47"/>
                <a:gd name="T9" fmla="*/ 57 h 60"/>
                <a:gd name="T10" fmla="*/ 23 w 47"/>
                <a:gd name="T11" fmla="*/ 0 h 60"/>
                <a:gd name="T12" fmla="*/ 25 w 47"/>
                <a:gd name="T13" fmla="*/ 0 h 60"/>
                <a:gd name="T14" fmla="*/ 40 w 47"/>
                <a:gd name="T1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0">
                  <a:moveTo>
                    <a:pt x="40" y="40"/>
                  </a:moveTo>
                  <a:cubicBezTo>
                    <a:pt x="39" y="43"/>
                    <a:pt x="38" y="46"/>
                    <a:pt x="36" y="48"/>
                  </a:cubicBezTo>
                  <a:cubicBezTo>
                    <a:pt x="33" y="52"/>
                    <a:pt x="29" y="54"/>
                    <a:pt x="25" y="56"/>
                  </a:cubicBezTo>
                  <a:cubicBezTo>
                    <a:pt x="19" y="59"/>
                    <a:pt x="12" y="60"/>
                    <a:pt x="6" y="59"/>
                  </a:cubicBezTo>
                  <a:cubicBezTo>
                    <a:pt x="4" y="59"/>
                    <a:pt x="2" y="58"/>
                    <a:pt x="0" y="5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40" y="7"/>
                    <a:pt x="47" y="25"/>
                    <a:pt x="40" y="40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77">
              <a:extLst>
                <a:ext uri="{FF2B5EF4-FFF2-40B4-BE49-F238E27FC236}">
                  <a16:creationId xmlns:a16="http://schemas.microsoft.com/office/drawing/2014/main" id="{1754D571-41FE-A44D-F3E5-3753512A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289"/>
              <a:ext cx="376" cy="382"/>
            </a:xfrm>
            <a:custGeom>
              <a:avLst/>
              <a:gdLst>
                <a:gd name="T0" fmla="*/ 46 w 70"/>
                <a:gd name="T1" fmla="*/ 6 h 71"/>
                <a:gd name="T2" fmla="*/ 6 w 70"/>
                <a:gd name="T3" fmla="*/ 24 h 71"/>
                <a:gd name="T4" fmla="*/ 23 w 70"/>
                <a:gd name="T5" fmla="*/ 64 h 71"/>
                <a:gd name="T6" fmla="*/ 64 w 70"/>
                <a:gd name="T7" fmla="*/ 47 h 71"/>
                <a:gd name="T8" fmla="*/ 46 w 70"/>
                <a:gd name="T9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6" y="6"/>
                  </a:moveTo>
                  <a:cubicBezTo>
                    <a:pt x="30" y="0"/>
                    <a:pt x="12" y="8"/>
                    <a:pt x="6" y="24"/>
                  </a:cubicBezTo>
                  <a:cubicBezTo>
                    <a:pt x="0" y="40"/>
                    <a:pt x="7" y="58"/>
                    <a:pt x="23" y="64"/>
                  </a:cubicBezTo>
                  <a:cubicBezTo>
                    <a:pt x="39" y="71"/>
                    <a:pt x="57" y="63"/>
                    <a:pt x="64" y="47"/>
                  </a:cubicBezTo>
                  <a:cubicBezTo>
                    <a:pt x="70" y="31"/>
                    <a:pt x="62" y="13"/>
                    <a:pt x="46" y="6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3C5B6B58-FB1F-B00C-1CC8-86DCB9B46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322"/>
              <a:ext cx="210" cy="284"/>
            </a:xfrm>
            <a:custGeom>
              <a:avLst/>
              <a:gdLst>
                <a:gd name="T0" fmla="*/ 6 w 39"/>
                <a:gd name="T1" fmla="*/ 20 h 53"/>
                <a:gd name="T2" fmla="*/ 20 w 39"/>
                <a:gd name="T3" fmla="*/ 53 h 53"/>
                <a:gd name="T4" fmla="*/ 39 w 39"/>
                <a:gd name="T5" fmla="*/ 5 h 53"/>
                <a:gd name="T6" fmla="*/ 6 w 39"/>
                <a:gd name="T7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3">
                  <a:moveTo>
                    <a:pt x="6" y="20"/>
                  </a:moveTo>
                  <a:cubicBezTo>
                    <a:pt x="0" y="33"/>
                    <a:pt x="7" y="48"/>
                    <a:pt x="20" y="5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26" y="0"/>
                    <a:pt x="11" y="6"/>
                    <a:pt x="6" y="20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79">
              <a:extLst>
                <a:ext uri="{FF2B5EF4-FFF2-40B4-BE49-F238E27FC236}">
                  <a16:creationId xmlns:a16="http://schemas.microsoft.com/office/drawing/2014/main" id="{4FE38235-7495-1423-02BC-E4B960466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348"/>
              <a:ext cx="210" cy="291"/>
            </a:xfrm>
            <a:custGeom>
              <a:avLst/>
              <a:gdLst>
                <a:gd name="T0" fmla="*/ 19 w 39"/>
                <a:gd name="T1" fmla="*/ 0 h 54"/>
                <a:gd name="T2" fmla="*/ 0 w 39"/>
                <a:gd name="T3" fmla="*/ 48 h 54"/>
                <a:gd name="T4" fmla="*/ 34 w 39"/>
                <a:gd name="T5" fmla="*/ 34 h 54"/>
                <a:gd name="T6" fmla="*/ 19 w 39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4">
                  <a:moveTo>
                    <a:pt x="19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4" y="54"/>
                    <a:pt x="29" y="47"/>
                    <a:pt x="34" y="34"/>
                  </a:cubicBezTo>
                  <a:cubicBezTo>
                    <a:pt x="39" y="21"/>
                    <a:pt x="33" y="5"/>
                    <a:pt x="19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AAD98001-0C77-1796-80FC-9CAE5384F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375"/>
              <a:ext cx="156" cy="205"/>
            </a:xfrm>
            <a:custGeom>
              <a:avLst/>
              <a:gdLst>
                <a:gd name="T0" fmla="*/ 8 w 29"/>
                <a:gd name="T1" fmla="*/ 8 h 38"/>
                <a:gd name="T2" fmla="*/ 19 w 29"/>
                <a:gd name="T3" fmla="*/ 4 h 38"/>
                <a:gd name="T4" fmla="*/ 20 w 29"/>
                <a:gd name="T5" fmla="*/ 0 h 38"/>
                <a:gd name="T6" fmla="*/ 24 w 29"/>
                <a:gd name="T7" fmla="*/ 2 h 38"/>
                <a:gd name="T8" fmla="*/ 23 w 29"/>
                <a:gd name="T9" fmla="*/ 5 h 38"/>
                <a:gd name="T10" fmla="*/ 29 w 29"/>
                <a:gd name="T11" fmla="*/ 9 h 38"/>
                <a:gd name="T12" fmla="*/ 27 w 29"/>
                <a:gd name="T13" fmla="*/ 14 h 38"/>
                <a:gd name="T14" fmla="*/ 19 w 29"/>
                <a:gd name="T15" fmla="*/ 10 h 38"/>
                <a:gd name="T16" fmla="*/ 14 w 29"/>
                <a:gd name="T17" fmla="*/ 11 h 38"/>
                <a:gd name="T18" fmla="*/ 14 w 29"/>
                <a:gd name="T19" fmla="*/ 12 h 38"/>
                <a:gd name="T20" fmla="*/ 16 w 29"/>
                <a:gd name="T21" fmla="*/ 16 h 38"/>
                <a:gd name="T22" fmla="*/ 19 w 29"/>
                <a:gd name="T23" fmla="*/ 17 h 38"/>
                <a:gd name="T24" fmla="*/ 23 w 29"/>
                <a:gd name="T25" fmla="*/ 28 h 38"/>
                <a:gd name="T26" fmla="*/ 22 w 29"/>
                <a:gd name="T27" fmla="*/ 30 h 38"/>
                <a:gd name="T28" fmla="*/ 11 w 29"/>
                <a:gd name="T29" fmla="*/ 35 h 38"/>
                <a:gd name="T30" fmla="*/ 9 w 29"/>
                <a:gd name="T31" fmla="*/ 38 h 38"/>
                <a:gd name="T32" fmla="*/ 6 w 29"/>
                <a:gd name="T33" fmla="*/ 37 h 38"/>
                <a:gd name="T34" fmla="*/ 7 w 29"/>
                <a:gd name="T35" fmla="*/ 33 h 38"/>
                <a:gd name="T36" fmla="*/ 0 w 29"/>
                <a:gd name="T37" fmla="*/ 29 h 38"/>
                <a:gd name="T38" fmla="*/ 2 w 29"/>
                <a:gd name="T39" fmla="*/ 24 h 38"/>
                <a:gd name="T40" fmla="*/ 12 w 29"/>
                <a:gd name="T41" fmla="*/ 28 h 38"/>
                <a:gd name="T42" fmla="*/ 15 w 29"/>
                <a:gd name="T43" fmla="*/ 27 h 38"/>
                <a:gd name="T44" fmla="*/ 16 w 29"/>
                <a:gd name="T45" fmla="*/ 26 h 38"/>
                <a:gd name="T46" fmla="*/ 14 w 29"/>
                <a:gd name="T47" fmla="*/ 23 h 38"/>
                <a:gd name="T48" fmla="*/ 11 w 29"/>
                <a:gd name="T49" fmla="*/ 22 h 38"/>
                <a:gd name="T50" fmla="*/ 7 w 29"/>
                <a:gd name="T51" fmla="*/ 11 h 38"/>
                <a:gd name="T52" fmla="*/ 8 w 29"/>
                <a:gd name="T5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8">
                  <a:moveTo>
                    <a:pt x="8" y="8"/>
                  </a:moveTo>
                  <a:cubicBezTo>
                    <a:pt x="10" y="2"/>
                    <a:pt x="14" y="2"/>
                    <a:pt x="19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6"/>
                    <a:pt x="27" y="8"/>
                    <a:pt x="29" y="9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3"/>
                    <a:pt x="21" y="11"/>
                    <a:pt x="19" y="10"/>
                  </a:cubicBezTo>
                  <a:cubicBezTo>
                    <a:pt x="16" y="9"/>
                    <a:pt x="15" y="9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4"/>
                    <a:pt x="13" y="15"/>
                    <a:pt x="16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5" y="20"/>
                    <a:pt x="24" y="25"/>
                    <a:pt x="23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9" y="37"/>
                    <a:pt x="15" y="36"/>
                    <a:pt x="11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4" y="32"/>
                    <a:pt x="3" y="31"/>
                    <a:pt x="0" y="29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5"/>
                    <a:pt x="8" y="27"/>
                    <a:pt x="12" y="28"/>
                  </a:cubicBezTo>
                  <a:cubicBezTo>
                    <a:pt x="13" y="29"/>
                    <a:pt x="15" y="29"/>
                    <a:pt x="15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4"/>
                    <a:pt x="14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4" y="19"/>
                    <a:pt x="6" y="13"/>
                    <a:pt x="7" y="11"/>
                  </a:cubicBez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BB32D68C-4231-E233-5AC0-D096BFA1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311"/>
              <a:ext cx="215" cy="107"/>
            </a:xfrm>
            <a:custGeom>
              <a:avLst/>
              <a:gdLst>
                <a:gd name="T0" fmla="*/ 33 w 40"/>
                <a:gd name="T1" fmla="*/ 0 h 20"/>
                <a:gd name="T2" fmla="*/ 4 w 40"/>
                <a:gd name="T3" fmla="*/ 13 h 20"/>
                <a:gd name="T4" fmla="*/ 0 w 40"/>
                <a:gd name="T5" fmla="*/ 20 h 20"/>
                <a:gd name="T6" fmla="*/ 8 w 40"/>
                <a:gd name="T7" fmla="*/ 16 h 20"/>
                <a:gd name="T8" fmla="*/ 29 w 40"/>
                <a:gd name="T9" fmla="*/ 5 h 20"/>
                <a:gd name="T10" fmla="*/ 33 w 40"/>
                <a:gd name="T11" fmla="*/ 6 h 20"/>
                <a:gd name="T12" fmla="*/ 40 w 40"/>
                <a:gd name="T13" fmla="*/ 2 h 20"/>
                <a:gd name="T14" fmla="*/ 33 w 4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0">
                  <a:moveTo>
                    <a:pt x="33" y="0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15"/>
                    <a:pt x="1" y="17"/>
                    <a:pt x="0" y="2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9"/>
                    <a:pt x="21" y="5"/>
                    <a:pt x="29" y="5"/>
                  </a:cubicBezTo>
                  <a:cubicBezTo>
                    <a:pt x="30" y="5"/>
                    <a:pt x="31" y="5"/>
                    <a:pt x="33" y="6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1"/>
                    <a:pt x="36" y="1"/>
                    <a:pt x="3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82">
              <a:extLst>
                <a:ext uri="{FF2B5EF4-FFF2-40B4-BE49-F238E27FC236}">
                  <a16:creationId xmlns:a16="http://schemas.microsoft.com/office/drawing/2014/main" id="{089D9422-48BA-BA59-2A3C-80B27FC7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338"/>
              <a:ext cx="134" cy="59"/>
            </a:xfrm>
            <a:custGeom>
              <a:avLst/>
              <a:gdLst>
                <a:gd name="T0" fmla="*/ 21 w 25"/>
                <a:gd name="T1" fmla="*/ 0 h 11"/>
                <a:gd name="T2" fmla="*/ 0 w 25"/>
                <a:gd name="T3" fmla="*/ 11 h 11"/>
                <a:gd name="T4" fmla="*/ 25 w 25"/>
                <a:gd name="T5" fmla="*/ 1 h 11"/>
                <a:gd name="T6" fmla="*/ 21 w 2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21" y="0"/>
                  </a:moveTo>
                  <a:cubicBezTo>
                    <a:pt x="13" y="0"/>
                    <a:pt x="5" y="4"/>
                    <a:pt x="0" y="1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B175DD8C-CCA0-0B75-E3C0-A962A2900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2" y="1526"/>
              <a:ext cx="17" cy="37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3 w 3"/>
                <a:gd name="T5" fmla="*/ 7 h 7"/>
                <a:gd name="T6" fmla="*/ 0 w 3"/>
                <a:gd name="T7" fmla="*/ 0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84">
              <a:extLst>
                <a:ext uri="{FF2B5EF4-FFF2-40B4-BE49-F238E27FC236}">
                  <a16:creationId xmlns:a16="http://schemas.microsoft.com/office/drawing/2014/main" id="{01489939-B038-AD8E-B164-8F16FBF798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7" y="1354"/>
              <a:ext cx="328" cy="209"/>
            </a:xfrm>
            <a:custGeom>
              <a:avLst/>
              <a:gdLst>
                <a:gd name="T0" fmla="*/ 5 w 61"/>
                <a:gd name="T1" fmla="*/ 20 h 39"/>
                <a:gd name="T2" fmla="*/ 0 w 61"/>
                <a:gd name="T3" fmla="*/ 22 h 39"/>
                <a:gd name="T4" fmla="*/ 1 w 61"/>
                <a:gd name="T5" fmla="*/ 32 h 39"/>
                <a:gd name="T6" fmla="*/ 1 w 61"/>
                <a:gd name="T7" fmla="*/ 32 h 39"/>
                <a:gd name="T8" fmla="*/ 1 w 61"/>
                <a:gd name="T9" fmla="*/ 32 h 39"/>
                <a:gd name="T10" fmla="*/ 4 w 61"/>
                <a:gd name="T11" fmla="*/ 39 h 39"/>
                <a:gd name="T12" fmla="*/ 9 w 61"/>
                <a:gd name="T13" fmla="*/ 37 h 39"/>
                <a:gd name="T14" fmla="*/ 5 w 61"/>
                <a:gd name="T15" fmla="*/ 20 h 39"/>
                <a:gd name="T16" fmla="*/ 52 w 61"/>
                <a:gd name="T17" fmla="*/ 0 h 39"/>
                <a:gd name="T18" fmla="*/ 46 w 61"/>
                <a:gd name="T19" fmla="*/ 2 h 39"/>
                <a:gd name="T20" fmla="*/ 56 w 61"/>
                <a:gd name="T21" fmla="*/ 17 h 39"/>
                <a:gd name="T22" fmla="*/ 61 w 61"/>
                <a:gd name="T23" fmla="*/ 14 h 39"/>
                <a:gd name="T24" fmla="*/ 52 w 61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39">
                  <a:moveTo>
                    <a:pt x="5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3" y="37"/>
                    <a:pt x="4" y="39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2"/>
                    <a:pt x="4" y="26"/>
                    <a:pt x="5" y="20"/>
                  </a:cubicBezTo>
                  <a:moveTo>
                    <a:pt x="52" y="0"/>
                  </a:moveTo>
                  <a:cubicBezTo>
                    <a:pt x="46" y="2"/>
                    <a:pt x="46" y="2"/>
                    <a:pt x="46" y="2"/>
                  </a:cubicBezTo>
                  <a:cubicBezTo>
                    <a:pt x="51" y="6"/>
                    <a:pt x="54" y="11"/>
                    <a:pt x="56" y="17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9" y="9"/>
                    <a:pt x="56" y="4"/>
                    <a:pt x="5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85">
              <a:extLst>
                <a:ext uri="{FF2B5EF4-FFF2-40B4-BE49-F238E27FC236}">
                  <a16:creationId xmlns:a16="http://schemas.microsoft.com/office/drawing/2014/main" id="{B95D887C-472A-DCC4-7942-A8EB2BCB6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9" y="1391"/>
              <a:ext cx="166" cy="162"/>
            </a:xfrm>
            <a:custGeom>
              <a:avLst/>
              <a:gdLst>
                <a:gd name="T0" fmla="*/ 28 w 31"/>
                <a:gd name="T1" fmla="*/ 7 h 30"/>
                <a:gd name="T2" fmla="*/ 26 w 31"/>
                <a:gd name="T3" fmla="*/ 8 h 30"/>
                <a:gd name="T4" fmla="*/ 26 w 31"/>
                <a:gd name="T5" fmla="*/ 9 h 30"/>
                <a:gd name="T6" fmla="*/ 28 w 31"/>
                <a:gd name="T7" fmla="*/ 13 h 30"/>
                <a:gd name="T8" fmla="*/ 28 w 31"/>
                <a:gd name="T9" fmla="*/ 13 h 30"/>
                <a:gd name="T10" fmla="*/ 30 w 31"/>
                <a:gd name="T11" fmla="*/ 7 h 30"/>
                <a:gd name="T12" fmla="*/ 28 w 31"/>
                <a:gd name="T13" fmla="*/ 7 h 30"/>
                <a:gd name="T14" fmla="*/ 20 w 31"/>
                <a:gd name="T15" fmla="*/ 5 h 30"/>
                <a:gd name="T16" fmla="*/ 1 w 31"/>
                <a:gd name="T17" fmla="*/ 13 h 30"/>
                <a:gd name="T18" fmla="*/ 5 w 31"/>
                <a:gd name="T19" fmla="*/ 30 h 30"/>
                <a:gd name="T20" fmla="*/ 13 w 31"/>
                <a:gd name="T21" fmla="*/ 26 h 30"/>
                <a:gd name="T22" fmla="*/ 12 w 31"/>
                <a:gd name="T23" fmla="*/ 26 h 30"/>
                <a:gd name="T24" fmla="*/ 14 w 31"/>
                <a:gd name="T25" fmla="*/ 21 h 30"/>
                <a:gd name="T26" fmla="*/ 19 w 31"/>
                <a:gd name="T27" fmla="*/ 24 h 30"/>
                <a:gd name="T28" fmla="*/ 25 w 31"/>
                <a:gd name="T29" fmla="*/ 21 h 30"/>
                <a:gd name="T30" fmla="*/ 26 w 31"/>
                <a:gd name="T31" fmla="*/ 20 h 30"/>
                <a:gd name="T32" fmla="*/ 23 w 31"/>
                <a:gd name="T33" fmla="*/ 19 h 30"/>
                <a:gd name="T34" fmla="*/ 19 w 31"/>
                <a:gd name="T35" fmla="*/ 8 h 30"/>
                <a:gd name="T36" fmla="*/ 20 w 31"/>
                <a:gd name="T37" fmla="*/ 5 h 30"/>
                <a:gd name="T38" fmla="*/ 20 w 31"/>
                <a:gd name="T39" fmla="*/ 5 h 30"/>
                <a:gd name="T40" fmla="*/ 31 w 31"/>
                <a:gd name="T41" fmla="*/ 0 h 30"/>
                <a:gd name="T42" fmla="*/ 31 w 31"/>
                <a:gd name="T43" fmla="*/ 1 h 30"/>
                <a:gd name="T44" fmla="*/ 31 w 31"/>
                <a:gd name="T45" fmla="*/ 1 h 30"/>
                <a:gd name="T46" fmla="*/ 31 w 31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0">
                  <a:moveTo>
                    <a:pt x="28" y="7"/>
                  </a:moveTo>
                  <a:cubicBezTo>
                    <a:pt x="27" y="7"/>
                    <a:pt x="27" y="7"/>
                    <a:pt x="26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1"/>
                    <a:pt x="25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8" y="7"/>
                  </a:cubicBezTo>
                  <a:moveTo>
                    <a:pt x="20" y="5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9"/>
                    <a:pt x="2" y="25"/>
                    <a:pt x="5" y="30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7" y="23"/>
                    <a:pt x="19" y="24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6" y="16"/>
                    <a:pt x="18" y="10"/>
                    <a:pt x="19" y="8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86">
              <a:extLst>
                <a:ext uri="{FF2B5EF4-FFF2-40B4-BE49-F238E27FC236}">
                  <a16:creationId xmlns:a16="http://schemas.microsoft.com/office/drawing/2014/main" id="{05A5719C-9F6B-5DB0-84E3-08D58642A9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3" y="1365"/>
              <a:ext cx="145" cy="139"/>
            </a:xfrm>
            <a:custGeom>
              <a:avLst/>
              <a:gdLst>
                <a:gd name="T0" fmla="*/ 1 w 27"/>
                <a:gd name="T1" fmla="*/ 25 h 26"/>
                <a:gd name="T2" fmla="*/ 0 w 27"/>
                <a:gd name="T3" fmla="*/ 26 h 26"/>
                <a:gd name="T4" fmla="*/ 2 w 27"/>
                <a:gd name="T5" fmla="*/ 25 h 26"/>
                <a:gd name="T6" fmla="*/ 1 w 27"/>
                <a:gd name="T7" fmla="*/ 25 h 26"/>
                <a:gd name="T8" fmla="*/ 1 w 27"/>
                <a:gd name="T9" fmla="*/ 25 h 26"/>
                <a:gd name="T10" fmla="*/ 17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0 w 27"/>
                <a:gd name="T17" fmla="*/ 7 h 26"/>
                <a:gd name="T18" fmla="*/ 16 w 27"/>
                <a:gd name="T19" fmla="*/ 11 h 26"/>
                <a:gd name="T20" fmla="*/ 14 w 27"/>
                <a:gd name="T21" fmla="*/ 16 h 26"/>
                <a:gd name="T22" fmla="*/ 6 w 27"/>
                <a:gd name="T23" fmla="*/ 12 h 26"/>
                <a:gd name="T24" fmla="*/ 5 w 27"/>
                <a:gd name="T25" fmla="*/ 12 h 26"/>
                <a:gd name="T26" fmla="*/ 3 w 27"/>
                <a:gd name="T27" fmla="*/ 18 h 26"/>
                <a:gd name="T28" fmla="*/ 6 w 27"/>
                <a:gd name="T29" fmla="*/ 19 h 26"/>
                <a:gd name="T30" fmla="*/ 10 w 27"/>
                <a:gd name="T31" fmla="*/ 22 h 26"/>
                <a:gd name="T32" fmla="*/ 27 w 27"/>
                <a:gd name="T33" fmla="*/ 15 h 26"/>
                <a:gd name="T34" fmla="*/ 17 w 27"/>
                <a:gd name="T3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6">
                  <a:moveTo>
                    <a:pt x="1" y="25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moveTo>
                    <a:pt x="17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8"/>
                    <a:pt x="14" y="10"/>
                    <a:pt x="16" y="1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5"/>
                    <a:pt x="8" y="13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9" y="21"/>
                    <a:pt x="10" y="2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9"/>
                    <a:pt x="22" y="4"/>
                    <a:pt x="17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87">
              <a:extLst>
                <a:ext uri="{FF2B5EF4-FFF2-40B4-BE49-F238E27FC236}">
                  <a16:creationId xmlns:a16="http://schemas.microsoft.com/office/drawing/2014/main" id="{C62F44CF-EB5F-2C87-72A4-D9A272803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3" y="1381"/>
              <a:ext cx="156" cy="150"/>
            </a:xfrm>
            <a:custGeom>
              <a:avLst/>
              <a:gdLst>
                <a:gd name="T0" fmla="*/ 2 w 29"/>
                <a:gd name="T1" fmla="*/ 23 h 28"/>
                <a:gd name="T2" fmla="*/ 0 w 29"/>
                <a:gd name="T3" fmla="*/ 28 h 28"/>
                <a:gd name="T4" fmla="*/ 1 w 29"/>
                <a:gd name="T5" fmla="*/ 28 h 28"/>
                <a:gd name="T6" fmla="*/ 7 w 29"/>
                <a:gd name="T7" fmla="*/ 26 h 28"/>
                <a:gd name="T8" fmla="*/ 2 w 29"/>
                <a:gd name="T9" fmla="*/ 23 h 28"/>
                <a:gd name="T10" fmla="*/ 23 w 29"/>
                <a:gd name="T11" fmla="*/ 0 h 28"/>
                <a:gd name="T12" fmla="*/ 19 w 29"/>
                <a:gd name="T13" fmla="*/ 2 h 28"/>
                <a:gd name="T14" fmla="*/ 19 w 29"/>
                <a:gd name="T15" fmla="*/ 3 h 28"/>
                <a:gd name="T16" fmla="*/ 19 w 29"/>
                <a:gd name="T17" fmla="*/ 3 h 28"/>
                <a:gd name="T18" fmla="*/ 8 w 29"/>
                <a:gd name="T19" fmla="*/ 7 h 28"/>
                <a:gd name="T20" fmla="*/ 8 w 29"/>
                <a:gd name="T21" fmla="*/ 7 h 28"/>
                <a:gd name="T22" fmla="*/ 7 w 29"/>
                <a:gd name="T23" fmla="*/ 10 h 28"/>
                <a:gd name="T24" fmla="*/ 11 w 29"/>
                <a:gd name="T25" fmla="*/ 21 h 28"/>
                <a:gd name="T26" fmla="*/ 14 w 29"/>
                <a:gd name="T27" fmla="*/ 22 h 28"/>
                <a:gd name="T28" fmla="*/ 14 w 29"/>
                <a:gd name="T29" fmla="*/ 22 h 28"/>
                <a:gd name="T30" fmla="*/ 15 w 29"/>
                <a:gd name="T31" fmla="*/ 22 h 28"/>
                <a:gd name="T32" fmla="*/ 23 w 29"/>
                <a:gd name="T33" fmla="*/ 19 h 28"/>
                <a:gd name="T34" fmla="*/ 19 w 29"/>
                <a:gd name="T35" fmla="*/ 16 h 28"/>
                <a:gd name="T36" fmla="*/ 16 w 29"/>
                <a:gd name="T37" fmla="*/ 15 h 28"/>
                <a:gd name="T38" fmla="*/ 16 w 29"/>
                <a:gd name="T39" fmla="*/ 15 h 28"/>
                <a:gd name="T40" fmla="*/ 14 w 29"/>
                <a:gd name="T41" fmla="*/ 11 h 28"/>
                <a:gd name="T42" fmla="*/ 14 w 29"/>
                <a:gd name="T43" fmla="*/ 10 h 28"/>
                <a:gd name="T44" fmla="*/ 16 w 29"/>
                <a:gd name="T45" fmla="*/ 9 h 28"/>
                <a:gd name="T46" fmla="*/ 18 w 29"/>
                <a:gd name="T47" fmla="*/ 9 h 28"/>
                <a:gd name="T48" fmla="*/ 19 w 29"/>
                <a:gd name="T49" fmla="*/ 9 h 28"/>
                <a:gd name="T50" fmla="*/ 27 w 29"/>
                <a:gd name="T51" fmla="*/ 13 h 28"/>
                <a:gd name="T52" fmla="*/ 29 w 29"/>
                <a:gd name="T53" fmla="*/ 8 h 28"/>
                <a:gd name="T54" fmla="*/ 23 w 29"/>
                <a:gd name="T55" fmla="*/ 4 h 28"/>
                <a:gd name="T56" fmla="*/ 24 w 29"/>
                <a:gd name="T57" fmla="*/ 1 h 28"/>
                <a:gd name="T58" fmla="*/ 23 w 29"/>
                <a:gd name="T5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5"/>
                    <a:pt x="3" y="24"/>
                    <a:pt x="2" y="23"/>
                  </a:cubicBezTo>
                  <a:moveTo>
                    <a:pt x="23" y="0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2"/>
                    <a:pt x="4" y="18"/>
                    <a:pt x="11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8"/>
                    <a:pt x="21" y="17"/>
                    <a:pt x="19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4"/>
                    <a:pt x="13" y="13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1" y="10"/>
                    <a:pt x="25" y="12"/>
                    <a:pt x="27" y="13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7"/>
                    <a:pt x="25" y="5"/>
                    <a:pt x="23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88">
              <a:extLst>
                <a:ext uri="{FF2B5EF4-FFF2-40B4-BE49-F238E27FC236}">
                  <a16:creationId xmlns:a16="http://schemas.microsoft.com/office/drawing/2014/main" id="{ADE4FAAB-E5B9-C8F4-338B-4FE62978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902"/>
              <a:ext cx="285" cy="333"/>
            </a:xfrm>
            <a:custGeom>
              <a:avLst/>
              <a:gdLst>
                <a:gd name="T0" fmla="*/ 10 w 53"/>
                <a:gd name="T1" fmla="*/ 43 h 62"/>
                <a:gd name="T2" fmla="*/ 53 w 53"/>
                <a:gd name="T3" fmla="*/ 52 h 62"/>
                <a:gd name="T4" fmla="*/ 19 w 53"/>
                <a:gd name="T5" fmla="*/ 0 h 62"/>
                <a:gd name="T6" fmla="*/ 10 w 53"/>
                <a:gd name="T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2">
                  <a:moveTo>
                    <a:pt x="10" y="43"/>
                  </a:moveTo>
                  <a:cubicBezTo>
                    <a:pt x="19" y="57"/>
                    <a:pt x="38" y="62"/>
                    <a:pt x="53" y="5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" y="9"/>
                    <a:pt x="0" y="28"/>
                    <a:pt x="10" y="43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89">
              <a:extLst>
                <a:ext uri="{FF2B5EF4-FFF2-40B4-BE49-F238E27FC236}">
                  <a16:creationId xmlns:a16="http://schemas.microsoft.com/office/drawing/2014/main" id="{3942AC52-4230-2E26-A6F0-12029CA8A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854"/>
              <a:ext cx="258" cy="327"/>
            </a:xfrm>
            <a:custGeom>
              <a:avLst/>
              <a:gdLst>
                <a:gd name="T0" fmla="*/ 43 w 48"/>
                <a:gd name="T1" fmla="*/ 18 h 61"/>
                <a:gd name="T2" fmla="*/ 47 w 48"/>
                <a:gd name="T3" fmla="*/ 27 h 61"/>
                <a:gd name="T4" fmla="*/ 48 w 48"/>
                <a:gd name="T5" fmla="*/ 40 h 61"/>
                <a:gd name="T6" fmla="*/ 38 w 48"/>
                <a:gd name="T7" fmla="*/ 58 h 61"/>
                <a:gd name="T8" fmla="*/ 34 w 48"/>
                <a:gd name="T9" fmla="*/ 61 h 61"/>
                <a:gd name="T10" fmla="*/ 0 w 48"/>
                <a:gd name="T11" fmla="*/ 9 h 61"/>
                <a:gd name="T12" fmla="*/ 2 w 48"/>
                <a:gd name="T13" fmla="*/ 8 h 61"/>
                <a:gd name="T14" fmla="*/ 43 w 48"/>
                <a:gd name="T15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1">
                  <a:moveTo>
                    <a:pt x="43" y="18"/>
                  </a:moveTo>
                  <a:cubicBezTo>
                    <a:pt x="45" y="21"/>
                    <a:pt x="46" y="24"/>
                    <a:pt x="47" y="27"/>
                  </a:cubicBezTo>
                  <a:cubicBezTo>
                    <a:pt x="48" y="31"/>
                    <a:pt x="48" y="36"/>
                    <a:pt x="48" y="40"/>
                  </a:cubicBezTo>
                  <a:cubicBezTo>
                    <a:pt x="47" y="47"/>
                    <a:pt x="44" y="53"/>
                    <a:pt x="38" y="58"/>
                  </a:cubicBezTo>
                  <a:cubicBezTo>
                    <a:pt x="37" y="59"/>
                    <a:pt x="36" y="60"/>
                    <a:pt x="34" y="6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16" y="0"/>
                    <a:pt x="34" y="4"/>
                    <a:pt x="43" y="18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90">
              <a:extLst>
                <a:ext uri="{FF2B5EF4-FFF2-40B4-BE49-F238E27FC236}">
                  <a16:creationId xmlns:a16="http://schemas.microsoft.com/office/drawing/2014/main" id="{69D7F0EC-ABF5-0FD5-51BE-5A2CEBAB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870"/>
              <a:ext cx="382" cy="381"/>
            </a:xfrm>
            <a:custGeom>
              <a:avLst/>
              <a:gdLst>
                <a:gd name="T0" fmla="*/ 19 w 71"/>
                <a:gd name="T1" fmla="*/ 9 h 71"/>
                <a:gd name="T2" fmla="*/ 10 w 71"/>
                <a:gd name="T3" fmla="*/ 52 h 71"/>
                <a:gd name="T4" fmla="*/ 53 w 71"/>
                <a:gd name="T5" fmla="*/ 62 h 71"/>
                <a:gd name="T6" fmla="*/ 62 w 71"/>
                <a:gd name="T7" fmla="*/ 18 h 71"/>
                <a:gd name="T8" fmla="*/ 19 w 71"/>
                <a:gd name="T9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19" y="9"/>
                  </a:moveTo>
                  <a:cubicBezTo>
                    <a:pt x="5" y="18"/>
                    <a:pt x="0" y="38"/>
                    <a:pt x="10" y="52"/>
                  </a:cubicBezTo>
                  <a:cubicBezTo>
                    <a:pt x="19" y="67"/>
                    <a:pt x="38" y="71"/>
                    <a:pt x="53" y="62"/>
                  </a:cubicBezTo>
                  <a:cubicBezTo>
                    <a:pt x="67" y="52"/>
                    <a:pt x="71" y="33"/>
                    <a:pt x="62" y="18"/>
                  </a:cubicBezTo>
                  <a:cubicBezTo>
                    <a:pt x="53" y="4"/>
                    <a:pt x="34" y="0"/>
                    <a:pt x="19" y="9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91">
              <a:extLst>
                <a:ext uri="{FF2B5EF4-FFF2-40B4-BE49-F238E27FC236}">
                  <a16:creationId xmlns:a16="http://schemas.microsoft.com/office/drawing/2014/main" id="{23140E18-96AE-1000-286D-BD271933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945"/>
              <a:ext cx="236" cy="274"/>
            </a:xfrm>
            <a:custGeom>
              <a:avLst/>
              <a:gdLst>
                <a:gd name="T0" fmla="*/ 8 w 44"/>
                <a:gd name="T1" fmla="*/ 35 h 51"/>
                <a:gd name="T2" fmla="*/ 44 w 44"/>
                <a:gd name="T3" fmla="*/ 43 h 51"/>
                <a:gd name="T4" fmla="*/ 16 w 44"/>
                <a:gd name="T5" fmla="*/ 0 h 51"/>
                <a:gd name="T6" fmla="*/ 8 w 44"/>
                <a:gd name="T7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1">
                  <a:moveTo>
                    <a:pt x="8" y="35"/>
                  </a:moveTo>
                  <a:cubicBezTo>
                    <a:pt x="16" y="47"/>
                    <a:pt x="32" y="51"/>
                    <a:pt x="44" y="4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7"/>
                    <a:pt x="0" y="23"/>
                    <a:pt x="8" y="35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92">
              <a:extLst>
                <a:ext uri="{FF2B5EF4-FFF2-40B4-BE49-F238E27FC236}">
                  <a16:creationId xmlns:a16="http://schemas.microsoft.com/office/drawing/2014/main" id="{5FB65DDE-4B1B-D954-BE7C-3094FE6F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02"/>
              <a:ext cx="231" cy="274"/>
            </a:xfrm>
            <a:custGeom>
              <a:avLst/>
              <a:gdLst>
                <a:gd name="T0" fmla="*/ 0 w 43"/>
                <a:gd name="T1" fmla="*/ 8 h 51"/>
                <a:gd name="T2" fmla="*/ 28 w 43"/>
                <a:gd name="T3" fmla="*/ 51 h 51"/>
                <a:gd name="T4" fmla="*/ 36 w 43"/>
                <a:gd name="T5" fmla="*/ 15 h 51"/>
                <a:gd name="T6" fmla="*/ 0 w 43"/>
                <a:gd name="T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0" y="8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40" y="43"/>
                    <a:pt x="43" y="27"/>
                    <a:pt x="36" y="15"/>
                  </a:cubicBezTo>
                  <a:cubicBezTo>
                    <a:pt x="28" y="3"/>
                    <a:pt x="12" y="0"/>
                    <a:pt x="0" y="8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93">
              <a:extLst>
                <a:ext uri="{FF2B5EF4-FFF2-40B4-BE49-F238E27FC236}">
                  <a16:creationId xmlns:a16="http://schemas.microsoft.com/office/drawing/2014/main" id="{46924D34-F27E-B919-308D-E62EFEAC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66"/>
              <a:ext cx="178" cy="188"/>
            </a:xfrm>
            <a:custGeom>
              <a:avLst/>
              <a:gdLst>
                <a:gd name="T0" fmla="*/ 3 w 33"/>
                <a:gd name="T1" fmla="*/ 17 h 35"/>
                <a:gd name="T2" fmla="*/ 6 w 33"/>
                <a:gd name="T3" fmla="*/ 5 h 35"/>
                <a:gd name="T4" fmla="*/ 4 w 33"/>
                <a:gd name="T5" fmla="*/ 2 h 35"/>
                <a:gd name="T6" fmla="*/ 7 w 33"/>
                <a:gd name="T7" fmla="*/ 0 h 35"/>
                <a:gd name="T8" fmla="*/ 9 w 33"/>
                <a:gd name="T9" fmla="*/ 3 h 35"/>
                <a:gd name="T10" fmla="*/ 16 w 33"/>
                <a:gd name="T11" fmla="*/ 0 h 35"/>
                <a:gd name="T12" fmla="*/ 19 w 33"/>
                <a:gd name="T13" fmla="*/ 5 h 35"/>
                <a:gd name="T14" fmla="*/ 11 w 33"/>
                <a:gd name="T15" fmla="*/ 9 h 35"/>
                <a:gd name="T16" fmla="*/ 9 w 33"/>
                <a:gd name="T17" fmla="*/ 13 h 35"/>
                <a:gd name="T18" fmla="*/ 10 w 33"/>
                <a:gd name="T19" fmla="*/ 14 h 35"/>
                <a:gd name="T20" fmla="*/ 14 w 33"/>
                <a:gd name="T21" fmla="*/ 15 h 35"/>
                <a:gd name="T22" fmla="*/ 17 w 33"/>
                <a:gd name="T23" fmla="*/ 13 h 35"/>
                <a:gd name="T24" fmla="*/ 28 w 33"/>
                <a:gd name="T25" fmla="*/ 16 h 35"/>
                <a:gd name="T26" fmla="*/ 29 w 33"/>
                <a:gd name="T27" fmla="*/ 18 h 35"/>
                <a:gd name="T28" fmla="*/ 26 w 33"/>
                <a:gd name="T29" fmla="*/ 30 h 35"/>
                <a:gd name="T30" fmla="*/ 28 w 33"/>
                <a:gd name="T31" fmla="*/ 33 h 35"/>
                <a:gd name="T32" fmla="*/ 25 w 33"/>
                <a:gd name="T33" fmla="*/ 35 h 35"/>
                <a:gd name="T34" fmla="*/ 23 w 33"/>
                <a:gd name="T35" fmla="*/ 32 h 35"/>
                <a:gd name="T36" fmla="*/ 16 w 33"/>
                <a:gd name="T37" fmla="*/ 35 h 35"/>
                <a:gd name="T38" fmla="*/ 13 w 33"/>
                <a:gd name="T39" fmla="*/ 30 h 35"/>
                <a:gd name="T40" fmla="*/ 21 w 33"/>
                <a:gd name="T41" fmla="*/ 25 h 35"/>
                <a:gd name="T42" fmla="*/ 23 w 33"/>
                <a:gd name="T43" fmla="*/ 22 h 35"/>
                <a:gd name="T44" fmla="*/ 22 w 33"/>
                <a:gd name="T45" fmla="*/ 21 h 35"/>
                <a:gd name="T46" fmla="*/ 19 w 33"/>
                <a:gd name="T47" fmla="*/ 20 h 35"/>
                <a:gd name="T48" fmla="*/ 16 w 33"/>
                <a:gd name="T49" fmla="*/ 22 h 35"/>
                <a:gd name="T50" fmla="*/ 4 w 33"/>
                <a:gd name="T51" fmla="*/ 19 h 35"/>
                <a:gd name="T52" fmla="*/ 3 w 33"/>
                <a:gd name="T5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5">
                  <a:moveTo>
                    <a:pt x="3" y="17"/>
                  </a:moveTo>
                  <a:cubicBezTo>
                    <a:pt x="0" y="11"/>
                    <a:pt x="2" y="8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1"/>
                    <a:pt x="14" y="1"/>
                    <a:pt x="16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3" y="8"/>
                    <a:pt x="11" y="9"/>
                  </a:cubicBezTo>
                  <a:cubicBezTo>
                    <a:pt x="9" y="11"/>
                    <a:pt x="8" y="11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2" y="16"/>
                    <a:pt x="14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2" y="10"/>
                    <a:pt x="26" y="13"/>
                    <a:pt x="28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3" y="24"/>
                    <a:pt x="30" y="27"/>
                    <a:pt x="26" y="3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0" y="34"/>
                    <a:pt x="19" y="34"/>
                    <a:pt x="16" y="35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8" y="27"/>
                    <a:pt x="21" y="25"/>
                  </a:cubicBezTo>
                  <a:cubicBezTo>
                    <a:pt x="23" y="24"/>
                    <a:pt x="24" y="23"/>
                    <a:pt x="23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9"/>
                    <a:pt x="20" y="19"/>
                    <a:pt x="19" y="2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9" y="26"/>
                    <a:pt x="6" y="21"/>
                    <a:pt x="4" y="19"/>
                  </a:cubicBezTo>
                  <a:cubicBezTo>
                    <a:pt x="3" y="17"/>
                    <a:pt x="3" y="17"/>
                    <a:pt x="3" y="17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94">
              <a:extLst>
                <a:ext uri="{FF2B5EF4-FFF2-40B4-BE49-F238E27FC236}">
                  <a16:creationId xmlns:a16="http://schemas.microsoft.com/office/drawing/2014/main" id="{E23AF3B4-BCFC-7BBE-5C96-D935628DE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918"/>
              <a:ext cx="70" cy="231"/>
            </a:xfrm>
            <a:custGeom>
              <a:avLst/>
              <a:gdLst>
                <a:gd name="T0" fmla="*/ 13 w 13"/>
                <a:gd name="T1" fmla="*/ 0 h 43"/>
                <a:gd name="T2" fmla="*/ 7 w 13"/>
                <a:gd name="T3" fmla="*/ 5 h 43"/>
                <a:gd name="T4" fmla="*/ 0 w 13"/>
                <a:gd name="T5" fmla="*/ 36 h 43"/>
                <a:gd name="T6" fmla="*/ 4 w 13"/>
                <a:gd name="T7" fmla="*/ 43 h 43"/>
                <a:gd name="T8" fmla="*/ 5 w 13"/>
                <a:gd name="T9" fmla="*/ 35 h 43"/>
                <a:gd name="T10" fmla="*/ 11 w 13"/>
                <a:gd name="T11" fmla="*/ 8 h 43"/>
                <a:gd name="T12" fmla="*/ 13 w 1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3">
                  <a:moveTo>
                    <a:pt x="13" y="0"/>
                  </a:moveTo>
                  <a:cubicBezTo>
                    <a:pt x="11" y="2"/>
                    <a:pt x="9" y="3"/>
                    <a:pt x="7" y="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9"/>
                    <a:pt x="2" y="41"/>
                    <a:pt x="4" y="4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26"/>
                    <a:pt x="4" y="15"/>
                    <a:pt x="11" y="8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95">
              <a:extLst>
                <a:ext uri="{FF2B5EF4-FFF2-40B4-BE49-F238E27FC236}">
                  <a16:creationId xmlns:a16="http://schemas.microsoft.com/office/drawing/2014/main" id="{261471E3-856B-C7B8-E6BC-47315FF66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961"/>
              <a:ext cx="49" cy="145"/>
            </a:xfrm>
            <a:custGeom>
              <a:avLst/>
              <a:gdLst>
                <a:gd name="T0" fmla="*/ 9 w 9"/>
                <a:gd name="T1" fmla="*/ 0 h 27"/>
                <a:gd name="T2" fmla="*/ 3 w 9"/>
                <a:gd name="T3" fmla="*/ 27 h 27"/>
                <a:gd name="T4" fmla="*/ 9 w 9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2" y="7"/>
                    <a:pt x="0" y="18"/>
                    <a:pt x="3" y="27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96">
              <a:extLst>
                <a:ext uri="{FF2B5EF4-FFF2-40B4-BE49-F238E27FC236}">
                  <a16:creationId xmlns:a16="http://schemas.microsoft.com/office/drawing/2014/main" id="{E8FB399F-6779-16BA-E112-BE15076B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192"/>
              <a:ext cx="86" cy="32"/>
            </a:xfrm>
            <a:custGeom>
              <a:avLst/>
              <a:gdLst>
                <a:gd name="T0" fmla="*/ 0 w 16"/>
                <a:gd name="T1" fmla="*/ 0 h 6"/>
                <a:gd name="T2" fmla="*/ 0 w 16"/>
                <a:gd name="T3" fmla="*/ 0 h 6"/>
                <a:gd name="T4" fmla="*/ 16 w 16"/>
                <a:gd name="T5" fmla="*/ 6 h 6"/>
                <a:gd name="T6" fmla="*/ 16 w 16"/>
                <a:gd name="T7" fmla="*/ 6 h 6"/>
                <a:gd name="T8" fmla="*/ 0 w 1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10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0" y="6"/>
                    <a:pt x="5" y="4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97">
              <a:extLst>
                <a:ext uri="{FF2B5EF4-FFF2-40B4-BE49-F238E27FC236}">
                  <a16:creationId xmlns:a16="http://schemas.microsoft.com/office/drawing/2014/main" id="{0A39011A-2E2C-4F78-6A4B-3B0D93123D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0" y="1891"/>
              <a:ext cx="81" cy="6"/>
            </a:xfrm>
            <a:custGeom>
              <a:avLst/>
              <a:gdLst>
                <a:gd name="T0" fmla="*/ 15 w 15"/>
                <a:gd name="T1" fmla="*/ 1 h 1"/>
                <a:gd name="T2" fmla="*/ 15 w 15"/>
                <a:gd name="T3" fmla="*/ 1 h 1"/>
                <a:gd name="T4" fmla="*/ 15 w 15"/>
                <a:gd name="T5" fmla="*/ 1 h 1"/>
                <a:gd name="T6" fmla="*/ 15 w 15"/>
                <a:gd name="T7" fmla="*/ 1 h 1"/>
                <a:gd name="T8" fmla="*/ 15 w 15"/>
                <a:gd name="T9" fmla="*/ 1 h 1"/>
                <a:gd name="T10" fmla="*/ 15 w 15"/>
                <a:gd name="T11" fmla="*/ 1 h 1"/>
                <a:gd name="T12" fmla="*/ 15 w 15"/>
                <a:gd name="T13" fmla="*/ 1 h 1"/>
                <a:gd name="T14" fmla="*/ 15 w 15"/>
                <a:gd name="T15" fmla="*/ 1 h 1"/>
                <a:gd name="T16" fmla="*/ 15 w 15"/>
                <a:gd name="T17" fmla="*/ 1 h 1"/>
                <a:gd name="T18" fmla="*/ 7 w 15"/>
                <a:gd name="T19" fmla="*/ 0 h 1"/>
                <a:gd name="T20" fmla="*/ 0 w 15"/>
                <a:gd name="T21" fmla="*/ 1 h 1"/>
                <a:gd name="T22" fmla="*/ 0 w 15"/>
                <a:gd name="T23" fmla="*/ 1 h 1"/>
                <a:gd name="T24" fmla="*/ 7 w 15"/>
                <a:gd name="T25" fmla="*/ 0 h 1"/>
                <a:gd name="T26" fmla="*/ 15 w 15"/>
                <a:gd name="T27" fmla="*/ 1 h 1"/>
                <a:gd name="T28" fmla="*/ 7 w 15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10" y="0"/>
                    <a:pt x="12" y="0"/>
                    <a:pt x="15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98">
              <a:extLst>
                <a:ext uri="{FF2B5EF4-FFF2-40B4-BE49-F238E27FC236}">
                  <a16:creationId xmlns:a16="http://schemas.microsoft.com/office/drawing/2014/main" id="{066B1E03-C9F3-5182-B48A-9E7495628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6" y="1891"/>
              <a:ext cx="156" cy="333"/>
            </a:xfrm>
            <a:custGeom>
              <a:avLst/>
              <a:gdLst>
                <a:gd name="T0" fmla="*/ 1 w 29"/>
                <a:gd name="T1" fmla="*/ 51 h 62"/>
                <a:gd name="T2" fmla="*/ 0 w 29"/>
                <a:gd name="T3" fmla="*/ 56 h 62"/>
                <a:gd name="T4" fmla="*/ 16 w 29"/>
                <a:gd name="T5" fmla="*/ 62 h 62"/>
                <a:gd name="T6" fmla="*/ 17 w 29"/>
                <a:gd name="T7" fmla="*/ 57 h 62"/>
                <a:gd name="T8" fmla="*/ 1 w 29"/>
                <a:gd name="T9" fmla="*/ 51 h 62"/>
                <a:gd name="T10" fmla="*/ 19 w 29"/>
                <a:gd name="T11" fmla="*/ 0 h 62"/>
                <a:gd name="T12" fmla="*/ 12 w 29"/>
                <a:gd name="T13" fmla="*/ 1 h 62"/>
                <a:gd name="T14" fmla="*/ 11 w 29"/>
                <a:gd name="T15" fmla="*/ 7 h 62"/>
                <a:gd name="T16" fmla="*/ 19 w 29"/>
                <a:gd name="T17" fmla="*/ 5 h 62"/>
                <a:gd name="T18" fmla="*/ 28 w 29"/>
                <a:gd name="T19" fmla="*/ 7 h 62"/>
                <a:gd name="T20" fmla="*/ 29 w 29"/>
                <a:gd name="T21" fmla="*/ 2 h 62"/>
                <a:gd name="T22" fmla="*/ 27 w 29"/>
                <a:gd name="T23" fmla="*/ 1 h 62"/>
                <a:gd name="T24" fmla="*/ 27 w 29"/>
                <a:gd name="T25" fmla="*/ 1 h 62"/>
                <a:gd name="T26" fmla="*/ 27 w 29"/>
                <a:gd name="T27" fmla="*/ 1 h 62"/>
                <a:gd name="T28" fmla="*/ 27 w 29"/>
                <a:gd name="T29" fmla="*/ 1 h 62"/>
                <a:gd name="T30" fmla="*/ 27 w 29"/>
                <a:gd name="T31" fmla="*/ 1 h 62"/>
                <a:gd name="T32" fmla="*/ 27 w 29"/>
                <a:gd name="T33" fmla="*/ 1 h 62"/>
                <a:gd name="T34" fmla="*/ 27 w 29"/>
                <a:gd name="T35" fmla="*/ 1 h 62"/>
                <a:gd name="T36" fmla="*/ 19 w 29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62">
                  <a:moveTo>
                    <a:pt x="1" y="51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5" y="60"/>
                    <a:pt x="10" y="62"/>
                    <a:pt x="16" y="62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1" y="57"/>
                    <a:pt x="6" y="54"/>
                    <a:pt x="1" y="51"/>
                  </a:cubicBezTo>
                  <a:moveTo>
                    <a:pt x="19" y="0"/>
                  </a:moveTo>
                  <a:cubicBezTo>
                    <a:pt x="17" y="0"/>
                    <a:pt x="14" y="0"/>
                    <a:pt x="12" y="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6"/>
                    <a:pt x="16" y="5"/>
                    <a:pt x="19" y="5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99">
              <a:extLst>
                <a:ext uri="{FF2B5EF4-FFF2-40B4-BE49-F238E27FC236}">
                  <a16:creationId xmlns:a16="http://schemas.microsoft.com/office/drawing/2014/main" id="{51680568-726E-1B9C-A25D-75B30A4C2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1" y="1993"/>
              <a:ext cx="113" cy="204"/>
            </a:xfrm>
            <a:custGeom>
              <a:avLst/>
              <a:gdLst>
                <a:gd name="T0" fmla="*/ 5 w 21"/>
                <a:gd name="T1" fmla="*/ 12 h 38"/>
                <a:gd name="T2" fmla="*/ 0 w 21"/>
                <a:gd name="T3" fmla="*/ 32 h 38"/>
                <a:gd name="T4" fmla="*/ 16 w 21"/>
                <a:gd name="T5" fmla="*/ 38 h 38"/>
                <a:gd name="T6" fmla="*/ 18 w 21"/>
                <a:gd name="T7" fmla="*/ 30 h 38"/>
                <a:gd name="T8" fmla="*/ 18 w 21"/>
                <a:gd name="T9" fmla="*/ 30 h 38"/>
                <a:gd name="T10" fmla="*/ 15 w 21"/>
                <a:gd name="T11" fmla="*/ 25 h 38"/>
                <a:gd name="T12" fmla="*/ 19 w 21"/>
                <a:gd name="T13" fmla="*/ 23 h 38"/>
                <a:gd name="T14" fmla="*/ 21 w 21"/>
                <a:gd name="T15" fmla="*/ 17 h 38"/>
                <a:gd name="T16" fmla="*/ 20 w 21"/>
                <a:gd name="T17" fmla="*/ 15 h 38"/>
                <a:gd name="T18" fmla="*/ 18 w 21"/>
                <a:gd name="T19" fmla="*/ 17 h 38"/>
                <a:gd name="T20" fmla="*/ 13 w 21"/>
                <a:gd name="T21" fmla="*/ 18 h 38"/>
                <a:gd name="T22" fmla="*/ 6 w 21"/>
                <a:gd name="T23" fmla="*/ 14 h 38"/>
                <a:gd name="T24" fmla="*/ 5 w 21"/>
                <a:gd name="T25" fmla="*/ 12 h 38"/>
                <a:gd name="T26" fmla="*/ 5 w 21"/>
                <a:gd name="T27" fmla="*/ 12 h 38"/>
                <a:gd name="T28" fmla="*/ 13 w 21"/>
                <a:gd name="T29" fmla="*/ 4 h 38"/>
                <a:gd name="T30" fmla="*/ 11 w 21"/>
                <a:gd name="T31" fmla="*/ 8 h 38"/>
                <a:gd name="T32" fmla="*/ 12 w 21"/>
                <a:gd name="T33" fmla="*/ 9 h 38"/>
                <a:gd name="T34" fmla="*/ 14 w 21"/>
                <a:gd name="T35" fmla="*/ 11 h 38"/>
                <a:gd name="T36" fmla="*/ 16 w 21"/>
                <a:gd name="T37" fmla="*/ 10 h 38"/>
                <a:gd name="T38" fmla="*/ 16 w 21"/>
                <a:gd name="T39" fmla="*/ 10 h 38"/>
                <a:gd name="T40" fmla="*/ 13 w 21"/>
                <a:gd name="T41" fmla="*/ 4 h 38"/>
                <a:gd name="T42" fmla="*/ 7 w 21"/>
                <a:gd name="T43" fmla="*/ 0 h 38"/>
                <a:gd name="T44" fmla="*/ 7 w 21"/>
                <a:gd name="T45" fmla="*/ 0 h 38"/>
                <a:gd name="T46" fmla="*/ 8 w 21"/>
                <a:gd name="T47" fmla="*/ 0 h 38"/>
                <a:gd name="T48" fmla="*/ 7 w 21"/>
                <a:gd name="T4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8">
                  <a:moveTo>
                    <a:pt x="5" y="1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5" y="35"/>
                    <a:pt x="10" y="38"/>
                    <a:pt x="16" y="3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4"/>
                    <a:pt x="19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8"/>
                    <a:pt x="15" y="18"/>
                    <a:pt x="13" y="18"/>
                  </a:cubicBezTo>
                  <a:cubicBezTo>
                    <a:pt x="9" y="18"/>
                    <a:pt x="7" y="15"/>
                    <a:pt x="6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13" y="4"/>
                  </a:moveTo>
                  <a:cubicBezTo>
                    <a:pt x="11" y="6"/>
                    <a:pt x="10" y="6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3" y="11"/>
                    <a:pt x="14" y="11"/>
                  </a:cubicBezTo>
                  <a:cubicBezTo>
                    <a:pt x="14" y="11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100">
              <a:extLst>
                <a:ext uri="{FF2B5EF4-FFF2-40B4-BE49-F238E27FC236}">
                  <a16:creationId xmlns:a16="http://schemas.microsoft.com/office/drawing/2014/main" id="{641FE2A3-492E-5C06-B8B7-CB9FBCCAB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4" y="1918"/>
              <a:ext cx="103" cy="167"/>
            </a:xfrm>
            <a:custGeom>
              <a:avLst/>
              <a:gdLst>
                <a:gd name="T0" fmla="*/ 13 w 19"/>
                <a:gd name="T1" fmla="*/ 29 h 31"/>
                <a:gd name="T2" fmla="*/ 13 w 19"/>
                <a:gd name="T3" fmla="*/ 29 h 31"/>
                <a:gd name="T4" fmla="*/ 12 w 19"/>
                <a:gd name="T5" fmla="*/ 29 h 31"/>
                <a:gd name="T6" fmla="*/ 13 w 19"/>
                <a:gd name="T7" fmla="*/ 31 h 31"/>
                <a:gd name="T8" fmla="*/ 13 w 19"/>
                <a:gd name="T9" fmla="*/ 29 h 31"/>
                <a:gd name="T10" fmla="*/ 10 w 19"/>
                <a:gd name="T11" fmla="*/ 0 h 31"/>
                <a:gd name="T12" fmla="*/ 2 w 19"/>
                <a:gd name="T13" fmla="*/ 2 h 31"/>
                <a:gd name="T14" fmla="*/ 0 w 19"/>
                <a:gd name="T15" fmla="*/ 9 h 31"/>
                <a:gd name="T16" fmla="*/ 1 w 19"/>
                <a:gd name="T17" fmla="*/ 9 h 31"/>
                <a:gd name="T18" fmla="*/ 3 w 19"/>
                <a:gd name="T19" fmla="*/ 12 h 31"/>
                <a:gd name="T20" fmla="*/ 10 w 19"/>
                <a:gd name="T21" fmla="*/ 9 h 31"/>
                <a:gd name="T22" fmla="*/ 13 w 19"/>
                <a:gd name="T23" fmla="*/ 14 h 31"/>
                <a:gd name="T24" fmla="*/ 5 w 19"/>
                <a:gd name="T25" fmla="*/ 18 h 31"/>
                <a:gd name="T26" fmla="*/ 5 w 19"/>
                <a:gd name="T27" fmla="*/ 18 h 31"/>
                <a:gd name="T28" fmla="*/ 8 w 19"/>
                <a:gd name="T29" fmla="*/ 24 h 31"/>
                <a:gd name="T30" fmla="*/ 11 w 19"/>
                <a:gd name="T31" fmla="*/ 22 h 31"/>
                <a:gd name="T32" fmla="*/ 15 w 19"/>
                <a:gd name="T33" fmla="*/ 21 h 31"/>
                <a:gd name="T34" fmla="*/ 15 w 19"/>
                <a:gd name="T35" fmla="*/ 21 h 31"/>
                <a:gd name="T36" fmla="*/ 19 w 19"/>
                <a:gd name="T37" fmla="*/ 2 h 31"/>
                <a:gd name="T38" fmla="*/ 10 w 19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1"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moveTo>
                    <a:pt x="10" y="0"/>
                  </a:moveTo>
                  <a:cubicBezTo>
                    <a:pt x="7" y="0"/>
                    <a:pt x="5" y="1"/>
                    <a:pt x="2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0"/>
                    <a:pt x="8" y="10"/>
                    <a:pt x="10" y="9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5"/>
                    <a:pt x="7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1"/>
                    <a:pt x="13" y="0"/>
                    <a:pt x="10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101">
              <a:extLst>
                <a:ext uri="{FF2B5EF4-FFF2-40B4-BE49-F238E27FC236}">
                  <a16:creationId xmlns:a16="http://schemas.microsoft.com/office/drawing/2014/main" id="{58AC13AE-9757-7217-E4E2-11D7EF960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8" y="1966"/>
              <a:ext cx="97" cy="188"/>
            </a:xfrm>
            <a:custGeom>
              <a:avLst/>
              <a:gdLst>
                <a:gd name="T0" fmla="*/ 14 w 18"/>
                <a:gd name="T1" fmla="*/ 28 h 35"/>
                <a:gd name="T2" fmla="*/ 10 w 18"/>
                <a:gd name="T3" fmla="*/ 30 h 35"/>
                <a:gd name="T4" fmla="*/ 13 w 18"/>
                <a:gd name="T5" fmla="*/ 35 h 35"/>
                <a:gd name="T6" fmla="*/ 13 w 18"/>
                <a:gd name="T7" fmla="*/ 35 h 35"/>
                <a:gd name="T8" fmla="*/ 14 w 18"/>
                <a:gd name="T9" fmla="*/ 28 h 35"/>
                <a:gd name="T10" fmla="*/ 4 w 18"/>
                <a:gd name="T11" fmla="*/ 0 h 35"/>
                <a:gd name="T12" fmla="*/ 3 w 18"/>
                <a:gd name="T13" fmla="*/ 0 h 35"/>
                <a:gd name="T14" fmla="*/ 2 w 18"/>
                <a:gd name="T15" fmla="*/ 5 h 35"/>
                <a:gd name="T16" fmla="*/ 3 w 18"/>
                <a:gd name="T17" fmla="*/ 5 h 35"/>
                <a:gd name="T18" fmla="*/ 2 w 18"/>
                <a:gd name="T19" fmla="*/ 5 h 35"/>
                <a:gd name="T20" fmla="*/ 0 w 18"/>
                <a:gd name="T21" fmla="*/ 17 h 35"/>
                <a:gd name="T22" fmla="*/ 0 w 18"/>
                <a:gd name="T23" fmla="*/ 17 h 35"/>
                <a:gd name="T24" fmla="*/ 1 w 18"/>
                <a:gd name="T25" fmla="*/ 19 h 35"/>
                <a:gd name="T26" fmla="*/ 8 w 18"/>
                <a:gd name="T27" fmla="*/ 23 h 35"/>
                <a:gd name="T28" fmla="*/ 13 w 18"/>
                <a:gd name="T29" fmla="*/ 22 h 35"/>
                <a:gd name="T30" fmla="*/ 15 w 18"/>
                <a:gd name="T31" fmla="*/ 20 h 35"/>
                <a:gd name="T32" fmla="*/ 16 w 18"/>
                <a:gd name="T33" fmla="*/ 20 h 35"/>
                <a:gd name="T34" fmla="*/ 16 w 18"/>
                <a:gd name="T35" fmla="*/ 20 h 35"/>
                <a:gd name="T36" fmla="*/ 18 w 18"/>
                <a:gd name="T37" fmla="*/ 12 h 35"/>
                <a:gd name="T38" fmla="*/ 18 w 18"/>
                <a:gd name="T39" fmla="*/ 12 h 35"/>
                <a:gd name="T40" fmla="*/ 14 w 18"/>
                <a:gd name="T41" fmla="*/ 13 h 35"/>
                <a:gd name="T42" fmla="*/ 11 w 18"/>
                <a:gd name="T43" fmla="*/ 15 h 35"/>
                <a:gd name="T44" fmla="*/ 11 w 18"/>
                <a:gd name="T45" fmla="*/ 15 h 35"/>
                <a:gd name="T46" fmla="*/ 9 w 18"/>
                <a:gd name="T47" fmla="*/ 16 h 35"/>
                <a:gd name="T48" fmla="*/ 7 w 18"/>
                <a:gd name="T49" fmla="*/ 14 h 35"/>
                <a:gd name="T50" fmla="*/ 6 w 18"/>
                <a:gd name="T51" fmla="*/ 13 h 35"/>
                <a:gd name="T52" fmla="*/ 8 w 18"/>
                <a:gd name="T53" fmla="*/ 9 h 35"/>
                <a:gd name="T54" fmla="*/ 8 w 18"/>
                <a:gd name="T55" fmla="*/ 9 h 35"/>
                <a:gd name="T56" fmla="*/ 8 w 18"/>
                <a:gd name="T57" fmla="*/ 9 h 35"/>
                <a:gd name="T58" fmla="*/ 16 w 18"/>
                <a:gd name="T59" fmla="*/ 5 h 35"/>
                <a:gd name="T60" fmla="*/ 13 w 18"/>
                <a:gd name="T61" fmla="*/ 0 h 35"/>
                <a:gd name="T62" fmla="*/ 6 w 18"/>
                <a:gd name="T63" fmla="*/ 3 h 35"/>
                <a:gd name="T64" fmla="*/ 4 w 18"/>
                <a:gd name="T6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" h="35">
                  <a:moveTo>
                    <a:pt x="14" y="28"/>
                  </a:moveTo>
                  <a:cubicBezTo>
                    <a:pt x="12" y="29"/>
                    <a:pt x="11" y="30"/>
                    <a:pt x="10" y="3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28"/>
                    <a:pt x="14" y="28"/>
                    <a:pt x="14" y="28"/>
                  </a:cubicBezTo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4" y="23"/>
                    <a:pt x="8" y="23"/>
                  </a:cubicBezTo>
                  <a:cubicBezTo>
                    <a:pt x="10" y="23"/>
                    <a:pt x="11" y="23"/>
                    <a:pt x="13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5" y="12"/>
                    <a:pt x="14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8" y="16"/>
                    <a:pt x="7" y="15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1"/>
                    <a:pt x="6" y="11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8"/>
                    <a:pt x="14" y="6"/>
                    <a:pt x="1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1"/>
                    <a:pt x="6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102">
              <a:extLst>
                <a:ext uri="{FF2B5EF4-FFF2-40B4-BE49-F238E27FC236}">
                  <a16:creationId xmlns:a16="http://schemas.microsoft.com/office/drawing/2014/main" id="{5DEF6DED-E203-1440-4B0D-94B9FC564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391"/>
              <a:ext cx="183" cy="339"/>
            </a:xfrm>
            <a:custGeom>
              <a:avLst/>
              <a:gdLst>
                <a:gd name="T0" fmla="*/ 1 w 34"/>
                <a:gd name="T1" fmla="*/ 30 h 63"/>
                <a:gd name="T2" fmla="*/ 30 w 34"/>
                <a:gd name="T3" fmla="*/ 63 h 63"/>
                <a:gd name="T4" fmla="*/ 34 w 34"/>
                <a:gd name="T5" fmla="*/ 1 h 63"/>
                <a:gd name="T6" fmla="*/ 1 w 34"/>
                <a:gd name="T7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3">
                  <a:moveTo>
                    <a:pt x="1" y="30"/>
                  </a:moveTo>
                  <a:cubicBezTo>
                    <a:pt x="0" y="47"/>
                    <a:pt x="13" y="62"/>
                    <a:pt x="30" y="6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17" y="0"/>
                    <a:pt x="2" y="13"/>
                    <a:pt x="1" y="30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103">
              <a:extLst>
                <a:ext uri="{FF2B5EF4-FFF2-40B4-BE49-F238E27FC236}">
                  <a16:creationId xmlns:a16="http://schemas.microsoft.com/office/drawing/2014/main" id="{B521F936-2BF0-71EC-7C92-D1049D19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397"/>
              <a:ext cx="189" cy="333"/>
            </a:xfrm>
            <a:custGeom>
              <a:avLst/>
              <a:gdLst>
                <a:gd name="T0" fmla="*/ 33 w 35"/>
                <a:gd name="T1" fmla="*/ 33 h 62"/>
                <a:gd name="T2" fmla="*/ 31 w 35"/>
                <a:gd name="T3" fmla="*/ 42 h 62"/>
                <a:gd name="T4" fmla="*/ 24 w 35"/>
                <a:gd name="T5" fmla="*/ 53 h 62"/>
                <a:gd name="T6" fmla="*/ 6 w 35"/>
                <a:gd name="T7" fmla="*/ 62 h 62"/>
                <a:gd name="T8" fmla="*/ 0 w 35"/>
                <a:gd name="T9" fmla="*/ 62 h 62"/>
                <a:gd name="T10" fmla="*/ 4 w 35"/>
                <a:gd name="T11" fmla="*/ 0 h 62"/>
                <a:gd name="T12" fmla="*/ 7 w 35"/>
                <a:gd name="T13" fmla="*/ 0 h 62"/>
                <a:gd name="T14" fmla="*/ 33 w 35"/>
                <a:gd name="T15" fmla="*/ 3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2">
                  <a:moveTo>
                    <a:pt x="33" y="33"/>
                  </a:moveTo>
                  <a:cubicBezTo>
                    <a:pt x="33" y="36"/>
                    <a:pt x="33" y="40"/>
                    <a:pt x="31" y="42"/>
                  </a:cubicBezTo>
                  <a:cubicBezTo>
                    <a:pt x="30" y="47"/>
                    <a:pt x="27" y="50"/>
                    <a:pt x="24" y="53"/>
                  </a:cubicBezTo>
                  <a:cubicBezTo>
                    <a:pt x="19" y="58"/>
                    <a:pt x="13" y="61"/>
                    <a:pt x="6" y="62"/>
                  </a:cubicBezTo>
                  <a:cubicBezTo>
                    <a:pt x="4" y="62"/>
                    <a:pt x="2" y="62"/>
                    <a:pt x="0" y="6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23" y="2"/>
                    <a:pt x="35" y="17"/>
                    <a:pt x="33" y="33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104">
              <a:extLst>
                <a:ext uri="{FF2B5EF4-FFF2-40B4-BE49-F238E27FC236}">
                  <a16:creationId xmlns:a16="http://schemas.microsoft.com/office/drawing/2014/main" id="{997AB420-1748-B1A0-2453-D2A26893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386"/>
              <a:ext cx="350" cy="349"/>
            </a:xfrm>
            <a:custGeom>
              <a:avLst/>
              <a:gdLst>
                <a:gd name="T0" fmla="*/ 34 w 65"/>
                <a:gd name="T1" fmla="*/ 2 h 65"/>
                <a:gd name="T2" fmla="*/ 1 w 65"/>
                <a:gd name="T3" fmla="*/ 31 h 65"/>
                <a:gd name="T4" fmla="*/ 30 w 65"/>
                <a:gd name="T5" fmla="*/ 64 h 65"/>
                <a:gd name="T6" fmla="*/ 63 w 65"/>
                <a:gd name="T7" fmla="*/ 35 h 65"/>
                <a:gd name="T8" fmla="*/ 34 w 65"/>
                <a:gd name="T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4" y="2"/>
                  </a:moveTo>
                  <a:cubicBezTo>
                    <a:pt x="17" y="0"/>
                    <a:pt x="2" y="13"/>
                    <a:pt x="1" y="31"/>
                  </a:cubicBezTo>
                  <a:cubicBezTo>
                    <a:pt x="0" y="48"/>
                    <a:pt x="13" y="63"/>
                    <a:pt x="30" y="64"/>
                  </a:cubicBezTo>
                  <a:cubicBezTo>
                    <a:pt x="47" y="65"/>
                    <a:pt x="62" y="52"/>
                    <a:pt x="63" y="35"/>
                  </a:cubicBezTo>
                  <a:cubicBezTo>
                    <a:pt x="65" y="18"/>
                    <a:pt x="52" y="3"/>
                    <a:pt x="34" y="2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105">
              <a:extLst>
                <a:ext uri="{FF2B5EF4-FFF2-40B4-BE49-F238E27FC236}">
                  <a16:creationId xmlns:a16="http://schemas.microsoft.com/office/drawing/2014/main" id="{C73C7ECA-EB61-EF20-46F9-932C3873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418"/>
              <a:ext cx="156" cy="285"/>
            </a:xfrm>
            <a:custGeom>
              <a:avLst/>
              <a:gdLst>
                <a:gd name="T0" fmla="*/ 1 w 29"/>
                <a:gd name="T1" fmla="*/ 25 h 53"/>
                <a:gd name="T2" fmla="*/ 26 w 29"/>
                <a:gd name="T3" fmla="*/ 53 h 53"/>
                <a:gd name="T4" fmla="*/ 29 w 29"/>
                <a:gd name="T5" fmla="*/ 1 h 53"/>
                <a:gd name="T6" fmla="*/ 1 w 29"/>
                <a:gd name="T7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3">
                  <a:moveTo>
                    <a:pt x="1" y="25"/>
                  </a:moveTo>
                  <a:cubicBezTo>
                    <a:pt x="0" y="39"/>
                    <a:pt x="11" y="52"/>
                    <a:pt x="26" y="5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5" y="0"/>
                    <a:pt x="2" y="11"/>
                    <a:pt x="1" y="25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106">
              <a:extLst>
                <a:ext uri="{FF2B5EF4-FFF2-40B4-BE49-F238E27FC236}">
                  <a16:creationId xmlns:a16="http://schemas.microsoft.com/office/drawing/2014/main" id="{FA7565C7-CF17-D6D6-A6C0-B342B5F3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424"/>
              <a:ext cx="151" cy="284"/>
            </a:xfrm>
            <a:custGeom>
              <a:avLst/>
              <a:gdLst>
                <a:gd name="T0" fmla="*/ 3 w 28"/>
                <a:gd name="T1" fmla="*/ 0 h 53"/>
                <a:gd name="T2" fmla="*/ 0 w 28"/>
                <a:gd name="T3" fmla="*/ 52 h 53"/>
                <a:gd name="T4" fmla="*/ 27 w 28"/>
                <a:gd name="T5" fmla="*/ 27 h 53"/>
                <a:gd name="T6" fmla="*/ 3 w 28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3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4" y="53"/>
                    <a:pt x="26" y="42"/>
                    <a:pt x="27" y="27"/>
                  </a:cubicBezTo>
                  <a:cubicBezTo>
                    <a:pt x="28" y="13"/>
                    <a:pt x="17" y="1"/>
                    <a:pt x="3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107">
              <a:extLst>
                <a:ext uri="{FF2B5EF4-FFF2-40B4-BE49-F238E27FC236}">
                  <a16:creationId xmlns:a16="http://schemas.microsoft.com/office/drawing/2014/main" id="{E744364B-E397-0809-73DB-DE000B27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456"/>
              <a:ext cx="113" cy="210"/>
            </a:xfrm>
            <a:custGeom>
              <a:avLst/>
              <a:gdLst>
                <a:gd name="T0" fmla="*/ 0 w 21"/>
                <a:gd name="T1" fmla="*/ 11 h 39"/>
                <a:gd name="T2" fmla="*/ 9 w 21"/>
                <a:gd name="T3" fmla="*/ 4 h 39"/>
                <a:gd name="T4" fmla="*/ 10 w 21"/>
                <a:gd name="T5" fmla="*/ 0 h 39"/>
                <a:gd name="T6" fmla="*/ 14 w 21"/>
                <a:gd name="T7" fmla="*/ 0 h 39"/>
                <a:gd name="T8" fmla="*/ 13 w 21"/>
                <a:gd name="T9" fmla="*/ 4 h 39"/>
                <a:gd name="T10" fmla="*/ 21 w 21"/>
                <a:gd name="T11" fmla="*/ 6 h 39"/>
                <a:gd name="T12" fmla="*/ 20 w 21"/>
                <a:gd name="T13" fmla="*/ 11 h 39"/>
                <a:gd name="T14" fmla="*/ 11 w 21"/>
                <a:gd name="T15" fmla="*/ 10 h 39"/>
                <a:gd name="T16" fmla="*/ 7 w 21"/>
                <a:gd name="T17" fmla="*/ 12 h 39"/>
                <a:gd name="T18" fmla="*/ 7 w 21"/>
                <a:gd name="T19" fmla="*/ 13 h 39"/>
                <a:gd name="T20" fmla="*/ 10 w 21"/>
                <a:gd name="T21" fmla="*/ 16 h 39"/>
                <a:gd name="T22" fmla="*/ 13 w 21"/>
                <a:gd name="T23" fmla="*/ 17 h 39"/>
                <a:gd name="T24" fmla="*/ 21 w 21"/>
                <a:gd name="T25" fmla="*/ 26 h 39"/>
                <a:gd name="T26" fmla="*/ 20 w 21"/>
                <a:gd name="T27" fmla="*/ 27 h 39"/>
                <a:gd name="T28" fmla="*/ 11 w 21"/>
                <a:gd name="T29" fmla="*/ 36 h 39"/>
                <a:gd name="T30" fmla="*/ 11 w 21"/>
                <a:gd name="T31" fmla="*/ 39 h 39"/>
                <a:gd name="T32" fmla="*/ 7 w 21"/>
                <a:gd name="T33" fmla="*/ 39 h 39"/>
                <a:gd name="T34" fmla="*/ 7 w 21"/>
                <a:gd name="T35" fmla="*/ 36 h 39"/>
                <a:gd name="T36" fmla="*/ 0 w 21"/>
                <a:gd name="T37" fmla="*/ 34 h 39"/>
                <a:gd name="T38" fmla="*/ 0 w 21"/>
                <a:gd name="T39" fmla="*/ 28 h 39"/>
                <a:gd name="T40" fmla="*/ 10 w 21"/>
                <a:gd name="T41" fmla="*/ 29 h 39"/>
                <a:gd name="T42" fmla="*/ 13 w 21"/>
                <a:gd name="T43" fmla="*/ 27 h 39"/>
                <a:gd name="T44" fmla="*/ 13 w 21"/>
                <a:gd name="T45" fmla="*/ 26 h 39"/>
                <a:gd name="T46" fmla="*/ 11 w 21"/>
                <a:gd name="T47" fmla="*/ 23 h 39"/>
                <a:gd name="T48" fmla="*/ 8 w 21"/>
                <a:gd name="T49" fmla="*/ 23 h 39"/>
                <a:gd name="T50" fmla="*/ 0 w 21"/>
                <a:gd name="T51" fmla="*/ 14 h 39"/>
                <a:gd name="T52" fmla="*/ 0 w 21"/>
                <a:gd name="T5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39">
                  <a:moveTo>
                    <a:pt x="0" y="11"/>
                  </a:moveTo>
                  <a:cubicBezTo>
                    <a:pt x="1" y="5"/>
                    <a:pt x="5" y="3"/>
                    <a:pt x="9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6" y="4"/>
                    <a:pt x="19" y="5"/>
                    <a:pt x="21" y="6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1"/>
                    <a:pt x="13" y="10"/>
                    <a:pt x="11" y="10"/>
                  </a:cubicBezTo>
                  <a:cubicBezTo>
                    <a:pt x="9" y="10"/>
                    <a:pt x="7" y="10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5"/>
                    <a:pt x="8" y="16"/>
                    <a:pt x="10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20" y="17"/>
                    <a:pt x="21" y="22"/>
                    <a:pt x="21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35"/>
                    <a:pt x="15" y="36"/>
                    <a:pt x="11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4" y="35"/>
                    <a:pt x="2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9"/>
                    <a:pt x="6" y="29"/>
                    <a:pt x="10" y="29"/>
                  </a:cubicBezTo>
                  <a:cubicBezTo>
                    <a:pt x="12" y="29"/>
                    <a:pt x="13" y="29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3" y="24"/>
                    <a:pt x="11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16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108">
              <a:extLst>
                <a:ext uri="{FF2B5EF4-FFF2-40B4-BE49-F238E27FC236}">
                  <a16:creationId xmlns:a16="http://schemas.microsoft.com/office/drawing/2014/main" id="{28FA9362-40C3-99A4-7616-63A02ECDD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515"/>
              <a:ext cx="5" cy="32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0 w 1"/>
                <a:gd name="T5" fmla="*/ 6 h 6"/>
                <a:gd name="T6" fmla="*/ 1 w 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109">
              <a:extLst>
                <a:ext uri="{FF2B5EF4-FFF2-40B4-BE49-F238E27FC236}">
                  <a16:creationId xmlns:a16="http://schemas.microsoft.com/office/drawing/2014/main" id="{8A5C39A2-D83D-FC01-09D0-71A8F6C58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391"/>
              <a:ext cx="177" cy="156"/>
            </a:xfrm>
            <a:custGeom>
              <a:avLst/>
              <a:gdLst>
                <a:gd name="T0" fmla="*/ 31 w 33"/>
                <a:gd name="T1" fmla="*/ 0 h 29"/>
                <a:gd name="T2" fmla="*/ 26 w 33"/>
                <a:gd name="T3" fmla="*/ 1 h 29"/>
                <a:gd name="T4" fmla="*/ 2 w 33"/>
                <a:gd name="T5" fmla="*/ 22 h 29"/>
                <a:gd name="T6" fmla="*/ 1 w 33"/>
                <a:gd name="T7" fmla="*/ 23 h 29"/>
                <a:gd name="T8" fmla="*/ 0 w 33"/>
                <a:gd name="T9" fmla="*/ 29 h 29"/>
                <a:gd name="T10" fmla="*/ 7 w 33"/>
                <a:gd name="T11" fmla="*/ 24 h 29"/>
                <a:gd name="T12" fmla="*/ 27 w 33"/>
                <a:gd name="T13" fmla="*/ 6 h 29"/>
                <a:gd name="T14" fmla="*/ 33 w 33"/>
                <a:gd name="T15" fmla="*/ 1 h 29"/>
                <a:gd name="T16" fmla="*/ 31 w 33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9">
                  <a:moveTo>
                    <a:pt x="31" y="0"/>
                  </a:moveTo>
                  <a:cubicBezTo>
                    <a:pt x="29" y="0"/>
                    <a:pt x="28" y="1"/>
                    <a:pt x="26" y="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15"/>
                    <a:pt x="17" y="8"/>
                    <a:pt x="27" y="6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110">
              <a:extLst>
                <a:ext uri="{FF2B5EF4-FFF2-40B4-BE49-F238E27FC236}">
                  <a16:creationId xmlns:a16="http://schemas.microsoft.com/office/drawing/2014/main" id="{E02B01B4-CEFB-8109-1779-2430124E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424"/>
              <a:ext cx="107" cy="96"/>
            </a:xfrm>
            <a:custGeom>
              <a:avLst/>
              <a:gdLst>
                <a:gd name="T0" fmla="*/ 20 w 20"/>
                <a:gd name="T1" fmla="*/ 0 h 18"/>
                <a:gd name="T2" fmla="*/ 0 w 20"/>
                <a:gd name="T3" fmla="*/ 18 h 18"/>
                <a:gd name="T4" fmla="*/ 20 w 20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8">
                  <a:moveTo>
                    <a:pt x="20" y="0"/>
                  </a:moveTo>
                  <a:cubicBezTo>
                    <a:pt x="10" y="2"/>
                    <a:pt x="2" y="9"/>
                    <a:pt x="0" y="18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111">
              <a:extLst>
                <a:ext uri="{FF2B5EF4-FFF2-40B4-BE49-F238E27FC236}">
                  <a16:creationId xmlns:a16="http://schemas.microsoft.com/office/drawing/2014/main" id="{1B451399-1ABC-7736-892F-206CDA9D7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" y="1612"/>
              <a:ext cx="49" cy="75"/>
            </a:xfrm>
            <a:custGeom>
              <a:avLst/>
              <a:gdLst>
                <a:gd name="T0" fmla="*/ 6 w 9"/>
                <a:gd name="T1" fmla="*/ 11 h 14"/>
                <a:gd name="T2" fmla="*/ 9 w 9"/>
                <a:gd name="T3" fmla="*/ 14 h 14"/>
                <a:gd name="T4" fmla="*/ 9 w 9"/>
                <a:gd name="T5" fmla="*/ 14 h 14"/>
                <a:gd name="T6" fmla="*/ 6 w 9"/>
                <a:gd name="T7" fmla="*/ 11 h 14"/>
                <a:gd name="T8" fmla="*/ 6 w 9"/>
                <a:gd name="T9" fmla="*/ 11 h 14"/>
                <a:gd name="T10" fmla="*/ 6 w 9"/>
                <a:gd name="T11" fmla="*/ 11 h 14"/>
                <a:gd name="T12" fmla="*/ 6 w 9"/>
                <a:gd name="T13" fmla="*/ 11 h 14"/>
                <a:gd name="T14" fmla="*/ 0 w 9"/>
                <a:gd name="T15" fmla="*/ 0 h 14"/>
                <a:gd name="T16" fmla="*/ 0 w 9"/>
                <a:gd name="T17" fmla="*/ 0 h 14"/>
                <a:gd name="T18" fmla="*/ 1 w 9"/>
                <a:gd name="T19" fmla="*/ 0 h 14"/>
                <a:gd name="T20" fmla="*/ 0 w 9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4">
                  <a:moveTo>
                    <a:pt x="6" y="11"/>
                  </a:moveTo>
                  <a:cubicBezTo>
                    <a:pt x="7" y="12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7" y="12"/>
                    <a:pt x="6" y="11"/>
                  </a:cubicBezTo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112">
              <a:extLst>
                <a:ext uri="{FF2B5EF4-FFF2-40B4-BE49-F238E27FC236}">
                  <a16:creationId xmlns:a16="http://schemas.microsoft.com/office/drawing/2014/main" id="{31D70779-8217-1E6A-099F-092BCB31B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408"/>
              <a:ext cx="70" cy="59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13 w 13"/>
                <a:gd name="T5" fmla="*/ 11 h 11"/>
                <a:gd name="T6" fmla="*/ 13 w 13"/>
                <a:gd name="T7" fmla="*/ 11 h 11"/>
                <a:gd name="T8" fmla="*/ 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10" y="6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6"/>
                    <a:pt x="5" y="3"/>
                    <a:pt x="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113">
              <a:extLst>
                <a:ext uri="{FF2B5EF4-FFF2-40B4-BE49-F238E27FC236}">
                  <a16:creationId xmlns:a16="http://schemas.microsoft.com/office/drawing/2014/main" id="{6521A2F9-0CBF-7C7E-F689-AA48B2D75B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" y="1408"/>
              <a:ext cx="302" cy="279"/>
            </a:xfrm>
            <a:custGeom>
              <a:avLst/>
              <a:gdLst>
                <a:gd name="T0" fmla="*/ 5 w 56"/>
                <a:gd name="T1" fmla="*/ 34 h 52"/>
                <a:gd name="T2" fmla="*/ 0 w 56"/>
                <a:gd name="T3" fmla="*/ 38 h 52"/>
                <a:gd name="T4" fmla="*/ 1 w 56"/>
                <a:gd name="T5" fmla="*/ 38 h 52"/>
                <a:gd name="T6" fmla="*/ 6 w 56"/>
                <a:gd name="T7" fmla="*/ 49 h 52"/>
                <a:gd name="T8" fmla="*/ 6 w 56"/>
                <a:gd name="T9" fmla="*/ 49 h 52"/>
                <a:gd name="T10" fmla="*/ 6 w 56"/>
                <a:gd name="T11" fmla="*/ 49 h 52"/>
                <a:gd name="T12" fmla="*/ 9 w 56"/>
                <a:gd name="T13" fmla="*/ 52 h 52"/>
                <a:gd name="T14" fmla="*/ 13 w 56"/>
                <a:gd name="T15" fmla="*/ 48 h 52"/>
                <a:gd name="T16" fmla="*/ 5 w 56"/>
                <a:gd name="T17" fmla="*/ 34 h 52"/>
                <a:gd name="T18" fmla="*/ 43 w 56"/>
                <a:gd name="T19" fmla="*/ 0 h 52"/>
                <a:gd name="T20" fmla="*/ 39 w 56"/>
                <a:gd name="T21" fmla="*/ 4 h 52"/>
                <a:gd name="T22" fmla="*/ 52 w 56"/>
                <a:gd name="T23" fmla="*/ 15 h 52"/>
                <a:gd name="T24" fmla="*/ 56 w 56"/>
                <a:gd name="T25" fmla="*/ 11 h 52"/>
                <a:gd name="T26" fmla="*/ 43 w 56"/>
                <a:gd name="T2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52">
                  <a:moveTo>
                    <a:pt x="5" y="3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" y="42"/>
                    <a:pt x="4" y="45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50"/>
                    <a:pt x="8" y="51"/>
                    <a:pt x="9" y="52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9" y="45"/>
                    <a:pt x="6" y="39"/>
                    <a:pt x="5" y="34"/>
                  </a:cubicBezTo>
                  <a:moveTo>
                    <a:pt x="43" y="0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44" y="6"/>
                    <a:pt x="49" y="10"/>
                    <a:pt x="52" y="15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3" y="6"/>
                    <a:pt x="48" y="3"/>
                    <a:pt x="4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114">
              <a:extLst>
                <a:ext uri="{FF2B5EF4-FFF2-40B4-BE49-F238E27FC236}">
                  <a16:creationId xmlns:a16="http://schemas.microsoft.com/office/drawing/2014/main" id="{51B80D00-C133-4D5B-26FF-D6CE5E528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" y="1472"/>
              <a:ext cx="140" cy="194"/>
            </a:xfrm>
            <a:custGeom>
              <a:avLst/>
              <a:gdLst>
                <a:gd name="T0" fmla="*/ 15 w 26"/>
                <a:gd name="T1" fmla="*/ 8 h 36"/>
                <a:gd name="T2" fmla="*/ 0 w 26"/>
                <a:gd name="T3" fmla="*/ 22 h 36"/>
                <a:gd name="T4" fmla="*/ 8 w 26"/>
                <a:gd name="T5" fmla="*/ 36 h 36"/>
                <a:gd name="T6" fmla="*/ 15 w 26"/>
                <a:gd name="T7" fmla="*/ 31 h 36"/>
                <a:gd name="T8" fmla="*/ 15 w 26"/>
                <a:gd name="T9" fmla="*/ 31 h 36"/>
                <a:gd name="T10" fmla="*/ 15 w 26"/>
                <a:gd name="T11" fmla="*/ 25 h 36"/>
                <a:gd name="T12" fmla="*/ 20 w 26"/>
                <a:gd name="T13" fmla="*/ 26 h 36"/>
                <a:gd name="T14" fmla="*/ 25 w 26"/>
                <a:gd name="T15" fmla="*/ 22 h 36"/>
                <a:gd name="T16" fmla="*/ 25 w 26"/>
                <a:gd name="T17" fmla="*/ 20 h 36"/>
                <a:gd name="T18" fmla="*/ 23 w 26"/>
                <a:gd name="T19" fmla="*/ 20 h 36"/>
                <a:gd name="T20" fmla="*/ 15 w 26"/>
                <a:gd name="T21" fmla="*/ 11 h 36"/>
                <a:gd name="T22" fmla="*/ 15 w 26"/>
                <a:gd name="T23" fmla="*/ 8 h 36"/>
                <a:gd name="T24" fmla="*/ 15 w 26"/>
                <a:gd name="T25" fmla="*/ 8 h 36"/>
                <a:gd name="T26" fmla="*/ 25 w 26"/>
                <a:gd name="T27" fmla="*/ 7 h 36"/>
                <a:gd name="T28" fmla="*/ 22 w 26"/>
                <a:gd name="T29" fmla="*/ 9 h 36"/>
                <a:gd name="T30" fmla="*/ 22 w 26"/>
                <a:gd name="T31" fmla="*/ 10 h 36"/>
                <a:gd name="T32" fmla="*/ 25 w 26"/>
                <a:gd name="T33" fmla="*/ 13 h 36"/>
                <a:gd name="T34" fmla="*/ 26 w 26"/>
                <a:gd name="T35" fmla="*/ 13 h 36"/>
                <a:gd name="T36" fmla="*/ 26 w 26"/>
                <a:gd name="T37" fmla="*/ 7 h 36"/>
                <a:gd name="T38" fmla="*/ 25 w 26"/>
                <a:gd name="T39" fmla="*/ 7 h 36"/>
                <a:gd name="T40" fmla="*/ 24 w 26"/>
                <a:gd name="T41" fmla="*/ 0 h 36"/>
                <a:gd name="T42" fmla="*/ 24 w 26"/>
                <a:gd name="T43" fmla="*/ 1 h 36"/>
                <a:gd name="T44" fmla="*/ 24 w 26"/>
                <a:gd name="T45" fmla="*/ 1 h 36"/>
                <a:gd name="T46" fmla="*/ 24 w 26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36">
                  <a:moveTo>
                    <a:pt x="15" y="8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7"/>
                    <a:pt x="4" y="33"/>
                    <a:pt x="8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8" y="26"/>
                    <a:pt x="20" y="26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5" y="20"/>
                    <a:pt x="15" y="13"/>
                    <a:pt x="15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25" y="7"/>
                  </a:moveTo>
                  <a:cubicBezTo>
                    <a:pt x="23" y="7"/>
                    <a:pt x="22" y="7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23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115">
              <a:extLst>
                <a:ext uri="{FF2B5EF4-FFF2-40B4-BE49-F238E27FC236}">
                  <a16:creationId xmlns:a16="http://schemas.microsoft.com/office/drawing/2014/main" id="{64C8147F-EB82-ACCD-9096-2FEE790F3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8" y="1429"/>
              <a:ext cx="118" cy="161"/>
            </a:xfrm>
            <a:custGeom>
              <a:avLst/>
              <a:gdLst>
                <a:gd name="T0" fmla="*/ 0 w 22"/>
                <a:gd name="T1" fmla="*/ 28 h 30"/>
                <a:gd name="T2" fmla="*/ 0 w 22"/>
                <a:gd name="T3" fmla="*/ 30 h 30"/>
                <a:gd name="T4" fmla="*/ 2 w 22"/>
                <a:gd name="T5" fmla="*/ 28 h 30"/>
                <a:gd name="T6" fmla="*/ 1 w 22"/>
                <a:gd name="T7" fmla="*/ 28 h 30"/>
                <a:gd name="T8" fmla="*/ 0 w 22"/>
                <a:gd name="T9" fmla="*/ 28 h 30"/>
                <a:gd name="T10" fmla="*/ 9 w 22"/>
                <a:gd name="T11" fmla="*/ 0 h 30"/>
                <a:gd name="T12" fmla="*/ 3 w 22"/>
                <a:gd name="T13" fmla="*/ 5 h 30"/>
                <a:gd name="T14" fmla="*/ 4 w 22"/>
                <a:gd name="T15" fmla="*/ 5 h 30"/>
                <a:gd name="T16" fmla="*/ 3 w 22"/>
                <a:gd name="T17" fmla="*/ 9 h 30"/>
                <a:gd name="T18" fmla="*/ 11 w 22"/>
                <a:gd name="T19" fmla="*/ 11 h 30"/>
                <a:gd name="T20" fmla="*/ 10 w 22"/>
                <a:gd name="T21" fmla="*/ 16 h 30"/>
                <a:gd name="T22" fmla="*/ 1 w 22"/>
                <a:gd name="T23" fmla="*/ 15 h 30"/>
                <a:gd name="T24" fmla="*/ 1 w 22"/>
                <a:gd name="T25" fmla="*/ 15 h 30"/>
                <a:gd name="T26" fmla="*/ 1 w 22"/>
                <a:gd name="T27" fmla="*/ 21 h 30"/>
                <a:gd name="T28" fmla="*/ 3 w 22"/>
                <a:gd name="T29" fmla="*/ 22 h 30"/>
                <a:gd name="T30" fmla="*/ 8 w 22"/>
                <a:gd name="T31" fmla="*/ 23 h 30"/>
                <a:gd name="T32" fmla="*/ 22 w 22"/>
                <a:gd name="T33" fmla="*/ 11 h 30"/>
                <a:gd name="T34" fmla="*/ 9 w 22"/>
                <a:gd name="T3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30">
                  <a:moveTo>
                    <a:pt x="0" y="28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9" y="0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9"/>
                    <a:pt x="9" y="10"/>
                    <a:pt x="11" y="11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3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2"/>
                    <a:pt x="8" y="2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6"/>
                    <a:pt x="14" y="2"/>
                    <a:pt x="9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116">
              <a:extLst>
                <a:ext uri="{FF2B5EF4-FFF2-40B4-BE49-F238E27FC236}">
                  <a16:creationId xmlns:a16="http://schemas.microsoft.com/office/drawing/2014/main" id="{727DAC53-3EB4-875E-68CF-39339089E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" y="1456"/>
              <a:ext cx="113" cy="183"/>
            </a:xfrm>
            <a:custGeom>
              <a:avLst/>
              <a:gdLst>
                <a:gd name="T0" fmla="*/ 0 w 21"/>
                <a:gd name="T1" fmla="*/ 28 h 34"/>
                <a:gd name="T2" fmla="*/ 0 w 21"/>
                <a:gd name="T3" fmla="*/ 34 h 34"/>
                <a:gd name="T4" fmla="*/ 0 w 21"/>
                <a:gd name="T5" fmla="*/ 34 h 34"/>
                <a:gd name="T6" fmla="*/ 5 w 21"/>
                <a:gd name="T7" fmla="*/ 29 h 34"/>
                <a:gd name="T8" fmla="*/ 0 w 21"/>
                <a:gd name="T9" fmla="*/ 28 h 34"/>
                <a:gd name="T10" fmla="*/ 13 w 21"/>
                <a:gd name="T11" fmla="*/ 0 h 34"/>
                <a:gd name="T12" fmla="*/ 9 w 21"/>
                <a:gd name="T13" fmla="*/ 3 h 34"/>
                <a:gd name="T14" fmla="*/ 9 w 21"/>
                <a:gd name="T15" fmla="*/ 4 h 34"/>
                <a:gd name="T16" fmla="*/ 9 w 21"/>
                <a:gd name="T17" fmla="*/ 4 h 34"/>
                <a:gd name="T18" fmla="*/ 0 w 21"/>
                <a:gd name="T19" fmla="*/ 11 h 34"/>
                <a:gd name="T20" fmla="*/ 0 w 21"/>
                <a:gd name="T21" fmla="*/ 11 h 34"/>
                <a:gd name="T22" fmla="*/ 0 w 21"/>
                <a:gd name="T23" fmla="*/ 14 h 34"/>
                <a:gd name="T24" fmla="*/ 8 w 21"/>
                <a:gd name="T25" fmla="*/ 23 h 34"/>
                <a:gd name="T26" fmla="*/ 10 w 21"/>
                <a:gd name="T27" fmla="*/ 23 h 34"/>
                <a:gd name="T28" fmla="*/ 11 w 21"/>
                <a:gd name="T29" fmla="*/ 23 h 34"/>
                <a:gd name="T30" fmla="*/ 12 w 21"/>
                <a:gd name="T31" fmla="*/ 23 h 34"/>
                <a:gd name="T32" fmla="*/ 18 w 21"/>
                <a:gd name="T33" fmla="*/ 18 h 34"/>
                <a:gd name="T34" fmla="*/ 13 w 21"/>
                <a:gd name="T35" fmla="*/ 17 h 34"/>
                <a:gd name="T36" fmla="*/ 11 w 21"/>
                <a:gd name="T37" fmla="*/ 16 h 34"/>
                <a:gd name="T38" fmla="*/ 10 w 21"/>
                <a:gd name="T39" fmla="*/ 16 h 34"/>
                <a:gd name="T40" fmla="*/ 7 w 21"/>
                <a:gd name="T41" fmla="*/ 13 h 34"/>
                <a:gd name="T42" fmla="*/ 7 w 21"/>
                <a:gd name="T43" fmla="*/ 12 h 34"/>
                <a:gd name="T44" fmla="*/ 10 w 21"/>
                <a:gd name="T45" fmla="*/ 10 h 34"/>
                <a:gd name="T46" fmla="*/ 11 w 21"/>
                <a:gd name="T47" fmla="*/ 10 h 34"/>
                <a:gd name="T48" fmla="*/ 11 w 21"/>
                <a:gd name="T49" fmla="*/ 10 h 34"/>
                <a:gd name="T50" fmla="*/ 20 w 21"/>
                <a:gd name="T51" fmla="*/ 11 h 34"/>
                <a:gd name="T52" fmla="*/ 21 w 21"/>
                <a:gd name="T53" fmla="*/ 6 h 34"/>
                <a:gd name="T54" fmla="*/ 13 w 21"/>
                <a:gd name="T55" fmla="*/ 4 h 34"/>
                <a:gd name="T56" fmla="*/ 14 w 21"/>
                <a:gd name="T57" fmla="*/ 0 h 34"/>
                <a:gd name="T58" fmla="*/ 13 w 21"/>
                <a:gd name="T5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34">
                  <a:moveTo>
                    <a:pt x="0" y="28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1" y="28"/>
                    <a:pt x="0" y="28"/>
                  </a:cubicBezTo>
                  <a:moveTo>
                    <a:pt x="13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23"/>
                    <a:pt x="8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5" y="17"/>
                    <a:pt x="13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7" y="15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8" y="11"/>
                    <a:pt x="20" y="1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117">
              <a:extLst>
                <a:ext uri="{FF2B5EF4-FFF2-40B4-BE49-F238E27FC236}">
                  <a16:creationId xmlns:a16="http://schemas.microsoft.com/office/drawing/2014/main" id="{32E61786-4F68-70CA-8BD5-69004C24C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203"/>
              <a:ext cx="183" cy="344"/>
            </a:xfrm>
            <a:custGeom>
              <a:avLst/>
              <a:gdLst>
                <a:gd name="T0" fmla="*/ 1 w 34"/>
                <a:gd name="T1" fmla="*/ 30 h 64"/>
                <a:gd name="T2" fmla="*/ 30 w 34"/>
                <a:gd name="T3" fmla="*/ 64 h 64"/>
                <a:gd name="T4" fmla="*/ 34 w 34"/>
                <a:gd name="T5" fmla="*/ 1 h 64"/>
                <a:gd name="T6" fmla="*/ 1 w 34"/>
                <a:gd name="T7" fmla="*/ 3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4">
                  <a:moveTo>
                    <a:pt x="1" y="30"/>
                  </a:moveTo>
                  <a:cubicBezTo>
                    <a:pt x="0" y="48"/>
                    <a:pt x="13" y="62"/>
                    <a:pt x="30" y="64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17" y="0"/>
                    <a:pt x="2" y="13"/>
                    <a:pt x="1" y="30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118">
              <a:extLst>
                <a:ext uri="{FF2B5EF4-FFF2-40B4-BE49-F238E27FC236}">
                  <a16:creationId xmlns:a16="http://schemas.microsoft.com/office/drawing/2014/main" id="{E2A7D576-52C5-7DBC-78E5-04EB3660E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208"/>
              <a:ext cx="183" cy="339"/>
            </a:xfrm>
            <a:custGeom>
              <a:avLst/>
              <a:gdLst>
                <a:gd name="T0" fmla="*/ 33 w 34"/>
                <a:gd name="T1" fmla="*/ 34 h 63"/>
                <a:gd name="T2" fmla="*/ 31 w 34"/>
                <a:gd name="T3" fmla="*/ 43 h 63"/>
                <a:gd name="T4" fmla="*/ 24 w 34"/>
                <a:gd name="T5" fmla="*/ 54 h 63"/>
                <a:gd name="T6" fmla="*/ 6 w 34"/>
                <a:gd name="T7" fmla="*/ 62 h 63"/>
                <a:gd name="T8" fmla="*/ 0 w 34"/>
                <a:gd name="T9" fmla="*/ 63 h 63"/>
                <a:gd name="T10" fmla="*/ 4 w 34"/>
                <a:gd name="T11" fmla="*/ 0 h 63"/>
                <a:gd name="T12" fmla="*/ 6 w 34"/>
                <a:gd name="T13" fmla="*/ 1 h 63"/>
                <a:gd name="T14" fmla="*/ 33 w 34"/>
                <a:gd name="T15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63">
                  <a:moveTo>
                    <a:pt x="33" y="34"/>
                  </a:moveTo>
                  <a:cubicBezTo>
                    <a:pt x="33" y="37"/>
                    <a:pt x="32" y="40"/>
                    <a:pt x="31" y="43"/>
                  </a:cubicBezTo>
                  <a:cubicBezTo>
                    <a:pt x="29" y="47"/>
                    <a:pt x="27" y="51"/>
                    <a:pt x="24" y="54"/>
                  </a:cubicBezTo>
                  <a:cubicBezTo>
                    <a:pt x="19" y="58"/>
                    <a:pt x="13" y="62"/>
                    <a:pt x="6" y="62"/>
                  </a:cubicBezTo>
                  <a:cubicBezTo>
                    <a:pt x="4" y="63"/>
                    <a:pt x="2" y="63"/>
                    <a:pt x="0" y="6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22" y="3"/>
                    <a:pt x="34" y="17"/>
                    <a:pt x="33" y="34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119">
              <a:extLst>
                <a:ext uri="{FF2B5EF4-FFF2-40B4-BE49-F238E27FC236}">
                  <a16:creationId xmlns:a16="http://schemas.microsoft.com/office/drawing/2014/main" id="{1D32481D-E0F4-45EE-EB16-1BF38769D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203"/>
              <a:ext cx="345" cy="344"/>
            </a:xfrm>
            <a:custGeom>
              <a:avLst/>
              <a:gdLst>
                <a:gd name="T0" fmla="*/ 34 w 64"/>
                <a:gd name="T1" fmla="*/ 1 h 64"/>
                <a:gd name="T2" fmla="*/ 1 w 64"/>
                <a:gd name="T3" fmla="*/ 30 h 64"/>
                <a:gd name="T4" fmla="*/ 30 w 64"/>
                <a:gd name="T5" fmla="*/ 63 h 64"/>
                <a:gd name="T6" fmla="*/ 63 w 64"/>
                <a:gd name="T7" fmla="*/ 34 h 64"/>
                <a:gd name="T8" fmla="*/ 34 w 64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4" y="1"/>
                  </a:moveTo>
                  <a:cubicBezTo>
                    <a:pt x="17" y="0"/>
                    <a:pt x="2" y="13"/>
                    <a:pt x="1" y="30"/>
                  </a:cubicBezTo>
                  <a:cubicBezTo>
                    <a:pt x="0" y="47"/>
                    <a:pt x="13" y="62"/>
                    <a:pt x="30" y="63"/>
                  </a:cubicBezTo>
                  <a:cubicBezTo>
                    <a:pt x="47" y="64"/>
                    <a:pt x="62" y="51"/>
                    <a:pt x="63" y="34"/>
                  </a:cubicBezTo>
                  <a:cubicBezTo>
                    <a:pt x="64" y="17"/>
                    <a:pt x="51" y="2"/>
                    <a:pt x="34" y="1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120">
              <a:extLst>
                <a:ext uri="{FF2B5EF4-FFF2-40B4-BE49-F238E27FC236}">
                  <a16:creationId xmlns:a16="http://schemas.microsoft.com/office/drawing/2014/main" id="{C66EA1E4-C06B-63FF-9557-48D3A436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230"/>
              <a:ext cx="156" cy="285"/>
            </a:xfrm>
            <a:custGeom>
              <a:avLst/>
              <a:gdLst>
                <a:gd name="T0" fmla="*/ 1 w 29"/>
                <a:gd name="T1" fmla="*/ 25 h 53"/>
                <a:gd name="T2" fmla="*/ 25 w 29"/>
                <a:gd name="T3" fmla="*/ 53 h 53"/>
                <a:gd name="T4" fmla="*/ 29 w 29"/>
                <a:gd name="T5" fmla="*/ 1 h 53"/>
                <a:gd name="T6" fmla="*/ 1 w 29"/>
                <a:gd name="T7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3">
                  <a:moveTo>
                    <a:pt x="1" y="25"/>
                  </a:moveTo>
                  <a:cubicBezTo>
                    <a:pt x="0" y="40"/>
                    <a:pt x="11" y="52"/>
                    <a:pt x="25" y="5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4" y="0"/>
                    <a:pt x="2" y="11"/>
                    <a:pt x="1" y="25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121">
              <a:extLst>
                <a:ext uri="{FF2B5EF4-FFF2-40B4-BE49-F238E27FC236}">
                  <a16:creationId xmlns:a16="http://schemas.microsoft.com/office/drawing/2014/main" id="{F005F596-0BE5-BC0B-5671-2DEBC7BA2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235"/>
              <a:ext cx="156" cy="285"/>
            </a:xfrm>
            <a:custGeom>
              <a:avLst/>
              <a:gdLst>
                <a:gd name="T0" fmla="*/ 4 w 29"/>
                <a:gd name="T1" fmla="*/ 0 h 53"/>
                <a:gd name="T2" fmla="*/ 0 w 29"/>
                <a:gd name="T3" fmla="*/ 52 h 53"/>
                <a:gd name="T4" fmla="*/ 28 w 29"/>
                <a:gd name="T5" fmla="*/ 28 h 53"/>
                <a:gd name="T6" fmla="*/ 4 w 29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3">
                  <a:moveTo>
                    <a:pt x="4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4" y="53"/>
                    <a:pt x="27" y="42"/>
                    <a:pt x="28" y="28"/>
                  </a:cubicBezTo>
                  <a:cubicBezTo>
                    <a:pt x="29" y="14"/>
                    <a:pt x="18" y="1"/>
                    <a:pt x="4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122">
              <a:extLst>
                <a:ext uri="{FF2B5EF4-FFF2-40B4-BE49-F238E27FC236}">
                  <a16:creationId xmlns:a16="http://schemas.microsoft.com/office/drawing/2014/main" id="{05189B51-88D9-DF46-1AA1-472D57612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267"/>
              <a:ext cx="113" cy="215"/>
            </a:xfrm>
            <a:custGeom>
              <a:avLst/>
              <a:gdLst>
                <a:gd name="T0" fmla="*/ 1 w 21"/>
                <a:gd name="T1" fmla="*/ 12 h 40"/>
                <a:gd name="T2" fmla="*/ 10 w 21"/>
                <a:gd name="T3" fmla="*/ 4 h 40"/>
                <a:gd name="T4" fmla="*/ 10 w 21"/>
                <a:gd name="T5" fmla="*/ 0 h 40"/>
                <a:gd name="T6" fmla="*/ 14 w 21"/>
                <a:gd name="T7" fmla="*/ 1 h 40"/>
                <a:gd name="T8" fmla="*/ 14 w 21"/>
                <a:gd name="T9" fmla="*/ 4 h 40"/>
                <a:gd name="T10" fmla="*/ 21 w 21"/>
                <a:gd name="T11" fmla="*/ 6 h 40"/>
                <a:gd name="T12" fmla="*/ 21 w 21"/>
                <a:gd name="T13" fmla="*/ 12 h 40"/>
                <a:gd name="T14" fmla="*/ 12 w 21"/>
                <a:gd name="T15" fmla="*/ 11 h 40"/>
                <a:gd name="T16" fmla="*/ 8 w 21"/>
                <a:gd name="T17" fmla="*/ 13 h 40"/>
                <a:gd name="T18" fmla="*/ 8 w 21"/>
                <a:gd name="T19" fmla="*/ 14 h 40"/>
                <a:gd name="T20" fmla="*/ 10 w 21"/>
                <a:gd name="T21" fmla="*/ 17 h 40"/>
                <a:gd name="T22" fmla="*/ 14 w 21"/>
                <a:gd name="T23" fmla="*/ 17 h 40"/>
                <a:gd name="T24" fmla="*/ 21 w 21"/>
                <a:gd name="T25" fmla="*/ 26 h 40"/>
                <a:gd name="T26" fmla="*/ 21 w 21"/>
                <a:gd name="T27" fmla="*/ 28 h 40"/>
                <a:gd name="T28" fmla="*/ 12 w 21"/>
                <a:gd name="T29" fmla="*/ 36 h 40"/>
                <a:gd name="T30" fmla="*/ 11 w 21"/>
                <a:gd name="T31" fmla="*/ 40 h 40"/>
                <a:gd name="T32" fmla="*/ 7 w 21"/>
                <a:gd name="T33" fmla="*/ 40 h 40"/>
                <a:gd name="T34" fmla="*/ 8 w 21"/>
                <a:gd name="T35" fmla="*/ 36 h 40"/>
                <a:gd name="T36" fmla="*/ 0 w 21"/>
                <a:gd name="T37" fmla="*/ 34 h 40"/>
                <a:gd name="T38" fmla="*/ 1 w 21"/>
                <a:gd name="T39" fmla="*/ 29 h 40"/>
                <a:gd name="T40" fmla="*/ 10 w 21"/>
                <a:gd name="T41" fmla="*/ 30 h 40"/>
                <a:gd name="T42" fmla="*/ 14 w 21"/>
                <a:gd name="T43" fmla="*/ 28 h 40"/>
                <a:gd name="T44" fmla="*/ 14 w 21"/>
                <a:gd name="T45" fmla="*/ 27 h 40"/>
                <a:gd name="T46" fmla="*/ 12 w 21"/>
                <a:gd name="T47" fmla="*/ 24 h 40"/>
                <a:gd name="T48" fmla="*/ 8 w 21"/>
                <a:gd name="T49" fmla="*/ 24 h 40"/>
                <a:gd name="T50" fmla="*/ 1 w 21"/>
                <a:gd name="T51" fmla="*/ 14 h 40"/>
                <a:gd name="T52" fmla="*/ 1 w 21"/>
                <a:gd name="T5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40">
                  <a:moveTo>
                    <a:pt x="1" y="12"/>
                  </a:moveTo>
                  <a:cubicBezTo>
                    <a:pt x="1" y="6"/>
                    <a:pt x="5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5"/>
                    <a:pt x="19" y="5"/>
                    <a:pt x="21" y="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1"/>
                    <a:pt x="14" y="11"/>
                    <a:pt x="12" y="11"/>
                  </a:cubicBezTo>
                  <a:cubicBezTo>
                    <a:pt x="9" y="10"/>
                    <a:pt x="8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6"/>
                    <a:pt x="8" y="17"/>
                    <a:pt x="10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0" y="17"/>
                    <a:pt x="21" y="23"/>
                    <a:pt x="21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35"/>
                    <a:pt x="16" y="37"/>
                    <a:pt x="12" y="36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4" y="36"/>
                    <a:pt x="3" y="35"/>
                    <a:pt x="0" y="34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6" y="30"/>
                    <a:pt x="10" y="30"/>
                  </a:cubicBezTo>
                  <a:cubicBezTo>
                    <a:pt x="12" y="30"/>
                    <a:pt x="14" y="30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5"/>
                    <a:pt x="14" y="24"/>
                    <a:pt x="12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3"/>
                    <a:pt x="0" y="17"/>
                    <a:pt x="1" y="14"/>
                  </a:cubicBezTo>
                  <a:cubicBezTo>
                    <a:pt x="1" y="12"/>
                    <a:pt x="1" y="12"/>
                    <a:pt x="1" y="12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123">
              <a:extLst>
                <a:ext uri="{FF2B5EF4-FFF2-40B4-BE49-F238E27FC236}">
                  <a16:creationId xmlns:a16="http://schemas.microsoft.com/office/drawing/2014/main" id="{0C48DBF3-1063-AA33-A511-52E18587F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0" y="2208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0 w 1"/>
                <a:gd name="T5" fmla="*/ 1 w 1"/>
                <a:gd name="T6" fmla="*/ 0 w 1"/>
                <a:gd name="T7" fmla="*/ 0 w 1"/>
                <a:gd name="T8" fmla="*/ 0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124">
              <a:extLst>
                <a:ext uri="{FF2B5EF4-FFF2-40B4-BE49-F238E27FC236}">
                  <a16:creationId xmlns:a16="http://schemas.microsoft.com/office/drawing/2014/main" id="{7BDB2062-41EA-D2B2-03C9-711CF68B8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08"/>
              <a:ext cx="177" cy="156"/>
            </a:xfrm>
            <a:custGeom>
              <a:avLst/>
              <a:gdLst>
                <a:gd name="T0" fmla="*/ 31 w 33"/>
                <a:gd name="T1" fmla="*/ 0 h 29"/>
                <a:gd name="T2" fmla="*/ 25 w 33"/>
                <a:gd name="T3" fmla="*/ 0 h 29"/>
                <a:gd name="T4" fmla="*/ 1 w 33"/>
                <a:gd name="T5" fmla="*/ 22 h 29"/>
                <a:gd name="T6" fmla="*/ 0 w 33"/>
                <a:gd name="T7" fmla="*/ 29 h 29"/>
                <a:gd name="T8" fmla="*/ 6 w 33"/>
                <a:gd name="T9" fmla="*/ 23 h 29"/>
                <a:gd name="T10" fmla="*/ 27 w 33"/>
                <a:gd name="T11" fmla="*/ 6 h 29"/>
                <a:gd name="T12" fmla="*/ 33 w 33"/>
                <a:gd name="T13" fmla="*/ 0 h 29"/>
                <a:gd name="T14" fmla="*/ 33 w 33"/>
                <a:gd name="T15" fmla="*/ 0 h 29"/>
                <a:gd name="T16" fmla="*/ 33 w 33"/>
                <a:gd name="T17" fmla="*/ 0 h 29"/>
                <a:gd name="T18" fmla="*/ 32 w 33"/>
                <a:gd name="T19" fmla="*/ 0 h 29"/>
                <a:gd name="T20" fmla="*/ 32 w 33"/>
                <a:gd name="T21" fmla="*/ 0 h 29"/>
                <a:gd name="T22" fmla="*/ 32 w 33"/>
                <a:gd name="T23" fmla="*/ 0 h 29"/>
                <a:gd name="T24" fmla="*/ 31 w 33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9">
                  <a:moveTo>
                    <a:pt x="31" y="0"/>
                  </a:moveTo>
                  <a:cubicBezTo>
                    <a:pt x="29" y="0"/>
                    <a:pt x="27" y="0"/>
                    <a:pt x="25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0" y="26"/>
                    <a:pt x="0" y="2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14"/>
                    <a:pt x="17" y="7"/>
                    <a:pt x="27" y="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125">
              <a:extLst>
                <a:ext uri="{FF2B5EF4-FFF2-40B4-BE49-F238E27FC236}">
                  <a16:creationId xmlns:a16="http://schemas.microsoft.com/office/drawing/2014/main" id="{8672B072-1477-4D38-E48D-A440A1EE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40"/>
              <a:ext cx="113" cy="92"/>
            </a:xfrm>
            <a:custGeom>
              <a:avLst/>
              <a:gdLst>
                <a:gd name="T0" fmla="*/ 21 w 21"/>
                <a:gd name="T1" fmla="*/ 0 h 17"/>
                <a:gd name="T2" fmla="*/ 0 w 21"/>
                <a:gd name="T3" fmla="*/ 17 h 17"/>
                <a:gd name="T4" fmla="*/ 21 w 2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1" y="1"/>
                    <a:pt x="3" y="8"/>
                    <a:pt x="0" y="17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126">
              <a:extLst>
                <a:ext uri="{FF2B5EF4-FFF2-40B4-BE49-F238E27FC236}">
                  <a16:creationId xmlns:a16="http://schemas.microsoft.com/office/drawing/2014/main" id="{123B83D7-B398-ACDC-DF4F-14650FAB6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3" y="2423"/>
              <a:ext cx="16" cy="32"/>
            </a:xfrm>
            <a:custGeom>
              <a:avLst/>
              <a:gdLst>
                <a:gd name="T0" fmla="*/ 2 w 3"/>
                <a:gd name="T1" fmla="*/ 6 h 6"/>
                <a:gd name="T2" fmla="*/ 3 w 3"/>
                <a:gd name="T3" fmla="*/ 6 h 6"/>
                <a:gd name="T4" fmla="*/ 2 w 3"/>
                <a:gd name="T5" fmla="*/ 6 h 6"/>
                <a:gd name="T6" fmla="*/ 2 w 3"/>
                <a:gd name="T7" fmla="*/ 6 h 6"/>
                <a:gd name="T8" fmla="*/ 2 w 3"/>
                <a:gd name="T9" fmla="*/ 6 h 6"/>
                <a:gd name="T10" fmla="*/ 2 w 3"/>
                <a:gd name="T11" fmla="*/ 6 h 6"/>
                <a:gd name="T12" fmla="*/ 0 w 3"/>
                <a:gd name="T13" fmla="*/ 0 h 6"/>
                <a:gd name="T14" fmla="*/ 0 w 3"/>
                <a:gd name="T15" fmla="*/ 0 h 6"/>
                <a:gd name="T16" fmla="*/ 2 w 3"/>
                <a:gd name="T17" fmla="*/ 6 h 6"/>
                <a:gd name="T18" fmla="*/ 0 w 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9BB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127">
              <a:extLst>
                <a:ext uri="{FF2B5EF4-FFF2-40B4-BE49-F238E27FC236}">
                  <a16:creationId xmlns:a16="http://schemas.microsoft.com/office/drawing/2014/main" id="{4F4A625D-B1BF-0D98-0FED-50DBC7941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3" y="2224"/>
              <a:ext cx="301" cy="274"/>
            </a:xfrm>
            <a:custGeom>
              <a:avLst/>
              <a:gdLst>
                <a:gd name="T0" fmla="*/ 4 w 56"/>
                <a:gd name="T1" fmla="*/ 33 h 51"/>
                <a:gd name="T2" fmla="*/ 0 w 56"/>
                <a:gd name="T3" fmla="*/ 37 h 51"/>
                <a:gd name="T4" fmla="*/ 2 w 56"/>
                <a:gd name="T5" fmla="*/ 43 h 51"/>
                <a:gd name="T6" fmla="*/ 2 w 56"/>
                <a:gd name="T7" fmla="*/ 43 h 51"/>
                <a:gd name="T8" fmla="*/ 2 w 56"/>
                <a:gd name="T9" fmla="*/ 43 h 51"/>
                <a:gd name="T10" fmla="*/ 2 w 56"/>
                <a:gd name="T11" fmla="*/ 43 h 51"/>
                <a:gd name="T12" fmla="*/ 3 w 56"/>
                <a:gd name="T13" fmla="*/ 43 h 51"/>
                <a:gd name="T14" fmla="*/ 9 w 56"/>
                <a:gd name="T15" fmla="*/ 51 h 51"/>
                <a:gd name="T16" fmla="*/ 13 w 56"/>
                <a:gd name="T17" fmla="*/ 48 h 51"/>
                <a:gd name="T18" fmla="*/ 4 w 56"/>
                <a:gd name="T19" fmla="*/ 33 h 51"/>
                <a:gd name="T20" fmla="*/ 43 w 56"/>
                <a:gd name="T21" fmla="*/ 0 h 51"/>
                <a:gd name="T22" fmla="*/ 38 w 56"/>
                <a:gd name="T23" fmla="*/ 4 h 51"/>
                <a:gd name="T24" fmla="*/ 52 w 56"/>
                <a:gd name="T25" fmla="*/ 14 h 51"/>
                <a:gd name="T26" fmla="*/ 56 w 56"/>
                <a:gd name="T27" fmla="*/ 11 h 51"/>
                <a:gd name="T28" fmla="*/ 43 w 56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51">
                  <a:moveTo>
                    <a:pt x="4" y="33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1" y="39"/>
                    <a:pt x="1" y="41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3" y="43"/>
                  </a:cubicBezTo>
                  <a:cubicBezTo>
                    <a:pt x="4" y="46"/>
                    <a:pt x="6" y="49"/>
                    <a:pt x="9" y="51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9" y="44"/>
                    <a:pt x="5" y="39"/>
                    <a:pt x="4" y="33"/>
                  </a:cubicBezTo>
                  <a:moveTo>
                    <a:pt x="43" y="0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44" y="5"/>
                    <a:pt x="48" y="9"/>
                    <a:pt x="52" y="14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2" y="6"/>
                    <a:pt x="48" y="2"/>
                    <a:pt x="4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128">
              <a:extLst>
                <a:ext uri="{FF2B5EF4-FFF2-40B4-BE49-F238E27FC236}">
                  <a16:creationId xmlns:a16="http://schemas.microsoft.com/office/drawing/2014/main" id="{1CC7C256-0D91-CFDA-6AB9-22E964DD2A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" y="2289"/>
              <a:ext cx="139" cy="193"/>
            </a:xfrm>
            <a:custGeom>
              <a:avLst/>
              <a:gdLst>
                <a:gd name="T0" fmla="*/ 16 w 26"/>
                <a:gd name="T1" fmla="*/ 8 h 36"/>
                <a:gd name="T2" fmla="*/ 0 w 26"/>
                <a:gd name="T3" fmla="*/ 21 h 36"/>
                <a:gd name="T4" fmla="*/ 9 w 26"/>
                <a:gd name="T5" fmla="*/ 36 h 36"/>
                <a:gd name="T6" fmla="*/ 15 w 26"/>
                <a:gd name="T7" fmla="*/ 30 h 36"/>
                <a:gd name="T8" fmla="*/ 15 w 26"/>
                <a:gd name="T9" fmla="*/ 30 h 36"/>
                <a:gd name="T10" fmla="*/ 16 w 26"/>
                <a:gd name="T11" fmla="*/ 25 h 36"/>
                <a:gd name="T12" fmla="*/ 21 w 26"/>
                <a:gd name="T13" fmla="*/ 25 h 36"/>
                <a:gd name="T14" fmla="*/ 25 w 26"/>
                <a:gd name="T15" fmla="*/ 21 h 36"/>
                <a:gd name="T16" fmla="*/ 26 w 26"/>
                <a:gd name="T17" fmla="*/ 20 h 36"/>
                <a:gd name="T18" fmla="*/ 23 w 26"/>
                <a:gd name="T19" fmla="*/ 20 h 36"/>
                <a:gd name="T20" fmla="*/ 16 w 26"/>
                <a:gd name="T21" fmla="*/ 10 h 36"/>
                <a:gd name="T22" fmla="*/ 16 w 26"/>
                <a:gd name="T23" fmla="*/ 8 h 36"/>
                <a:gd name="T24" fmla="*/ 16 w 26"/>
                <a:gd name="T25" fmla="*/ 8 h 36"/>
                <a:gd name="T26" fmla="*/ 25 w 26"/>
                <a:gd name="T27" fmla="*/ 7 h 36"/>
                <a:gd name="T28" fmla="*/ 23 w 26"/>
                <a:gd name="T29" fmla="*/ 9 h 36"/>
                <a:gd name="T30" fmla="*/ 23 w 26"/>
                <a:gd name="T31" fmla="*/ 10 h 36"/>
                <a:gd name="T32" fmla="*/ 25 w 26"/>
                <a:gd name="T33" fmla="*/ 13 h 36"/>
                <a:gd name="T34" fmla="*/ 26 w 26"/>
                <a:gd name="T35" fmla="*/ 13 h 36"/>
                <a:gd name="T36" fmla="*/ 26 w 26"/>
                <a:gd name="T37" fmla="*/ 7 h 36"/>
                <a:gd name="T38" fmla="*/ 25 w 26"/>
                <a:gd name="T39" fmla="*/ 7 h 36"/>
                <a:gd name="T40" fmla="*/ 25 w 26"/>
                <a:gd name="T41" fmla="*/ 0 h 36"/>
                <a:gd name="T42" fmla="*/ 24 w 26"/>
                <a:gd name="T43" fmla="*/ 0 h 36"/>
                <a:gd name="T44" fmla="*/ 25 w 26"/>
                <a:gd name="T45" fmla="*/ 0 h 36"/>
                <a:gd name="T46" fmla="*/ 25 w 26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36">
                  <a:moveTo>
                    <a:pt x="16" y="8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7"/>
                    <a:pt x="5" y="32"/>
                    <a:pt x="9" y="3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9" y="25"/>
                    <a:pt x="21" y="2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6" y="19"/>
                    <a:pt x="15" y="13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25" y="7"/>
                  </a:moveTo>
                  <a:cubicBezTo>
                    <a:pt x="24" y="7"/>
                    <a:pt x="23" y="7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2"/>
                    <a:pt x="23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129">
              <a:extLst>
                <a:ext uri="{FF2B5EF4-FFF2-40B4-BE49-F238E27FC236}">
                  <a16:creationId xmlns:a16="http://schemas.microsoft.com/office/drawing/2014/main" id="{11FD55CC-7B10-30BF-6F6F-29E26D17F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2246"/>
              <a:ext cx="124" cy="156"/>
            </a:xfrm>
            <a:custGeom>
              <a:avLst/>
              <a:gdLst>
                <a:gd name="T0" fmla="*/ 1 w 23"/>
                <a:gd name="T1" fmla="*/ 28 h 29"/>
                <a:gd name="T2" fmla="*/ 0 w 23"/>
                <a:gd name="T3" fmla="*/ 29 h 29"/>
                <a:gd name="T4" fmla="*/ 2 w 23"/>
                <a:gd name="T5" fmla="*/ 28 h 29"/>
                <a:gd name="T6" fmla="*/ 2 w 23"/>
                <a:gd name="T7" fmla="*/ 28 h 29"/>
                <a:gd name="T8" fmla="*/ 1 w 23"/>
                <a:gd name="T9" fmla="*/ 28 h 29"/>
                <a:gd name="T10" fmla="*/ 9 w 23"/>
                <a:gd name="T11" fmla="*/ 0 h 29"/>
                <a:gd name="T12" fmla="*/ 3 w 23"/>
                <a:gd name="T13" fmla="*/ 5 h 29"/>
                <a:gd name="T14" fmla="*/ 4 w 23"/>
                <a:gd name="T15" fmla="*/ 5 h 29"/>
                <a:gd name="T16" fmla="*/ 4 w 23"/>
                <a:gd name="T17" fmla="*/ 8 h 29"/>
                <a:gd name="T18" fmla="*/ 11 w 23"/>
                <a:gd name="T19" fmla="*/ 10 h 29"/>
                <a:gd name="T20" fmla="*/ 11 w 23"/>
                <a:gd name="T21" fmla="*/ 16 h 29"/>
                <a:gd name="T22" fmla="*/ 2 w 23"/>
                <a:gd name="T23" fmla="*/ 15 h 29"/>
                <a:gd name="T24" fmla="*/ 1 w 23"/>
                <a:gd name="T25" fmla="*/ 15 h 29"/>
                <a:gd name="T26" fmla="*/ 1 w 23"/>
                <a:gd name="T27" fmla="*/ 21 h 29"/>
                <a:gd name="T28" fmla="*/ 4 w 23"/>
                <a:gd name="T29" fmla="*/ 21 h 29"/>
                <a:gd name="T30" fmla="*/ 8 w 23"/>
                <a:gd name="T31" fmla="*/ 23 h 29"/>
                <a:gd name="T32" fmla="*/ 23 w 23"/>
                <a:gd name="T33" fmla="*/ 10 h 29"/>
                <a:gd name="T34" fmla="*/ 9 w 23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29">
                  <a:moveTo>
                    <a:pt x="1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9" y="0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9"/>
                    <a:pt x="9" y="9"/>
                    <a:pt x="11" y="1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5"/>
                    <a:pt x="4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1"/>
                    <a:pt x="7" y="22"/>
                    <a:pt x="8" y="23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5"/>
                    <a:pt x="15" y="1"/>
                    <a:pt x="9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130">
              <a:extLst>
                <a:ext uri="{FF2B5EF4-FFF2-40B4-BE49-F238E27FC236}">
                  <a16:creationId xmlns:a16="http://schemas.microsoft.com/office/drawing/2014/main" id="{DA9A16F9-ED45-48E6-1F55-F5733690F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5" y="2273"/>
              <a:ext cx="113" cy="177"/>
            </a:xfrm>
            <a:custGeom>
              <a:avLst/>
              <a:gdLst>
                <a:gd name="T0" fmla="*/ 1 w 21"/>
                <a:gd name="T1" fmla="*/ 28 h 33"/>
                <a:gd name="T2" fmla="*/ 0 w 21"/>
                <a:gd name="T3" fmla="*/ 33 h 33"/>
                <a:gd name="T4" fmla="*/ 0 w 21"/>
                <a:gd name="T5" fmla="*/ 33 h 33"/>
                <a:gd name="T6" fmla="*/ 6 w 21"/>
                <a:gd name="T7" fmla="*/ 28 h 33"/>
                <a:gd name="T8" fmla="*/ 1 w 21"/>
                <a:gd name="T9" fmla="*/ 28 h 33"/>
                <a:gd name="T10" fmla="*/ 13 w 21"/>
                <a:gd name="T11" fmla="*/ 0 h 33"/>
                <a:gd name="T12" fmla="*/ 10 w 21"/>
                <a:gd name="T13" fmla="*/ 3 h 33"/>
                <a:gd name="T14" fmla="*/ 10 w 21"/>
                <a:gd name="T15" fmla="*/ 3 h 33"/>
                <a:gd name="T16" fmla="*/ 9 w 21"/>
                <a:gd name="T17" fmla="*/ 3 h 33"/>
                <a:gd name="T18" fmla="*/ 1 w 21"/>
                <a:gd name="T19" fmla="*/ 11 h 33"/>
                <a:gd name="T20" fmla="*/ 1 w 21"/>
                <a:gd name="T21" fmla="*/ 11 h 33"/>
                <a:gd name="T22" fmla="*/ 1 w 21"/>
                <a:gd name="T23" fmla="*/ 13 h 33"/>
                <a:gd name="T24" fmla="*/ 8 w 21"/>
                <a:gd name="T25" fmla="*/ 23 h 33"/>
                <a:gd name="T26" fmla="*/ 11 w 21"/>
                <a:gd name="T27" fmla="*/ 23 h 33"/>
                <a:gd name="T28" fmla="*/ 12 w 21"/>
                <a:gd name="T29" fmla="*/ 23 h 33"/>
                <a:gd name="T30" fmla="*/ 12 w 21"/>
                <a:gd name="T31" fmla="*/ 23 h 33"/>
                <a:gd name="T32" fmla="*/ 18 w 21"/>
                <a:gd name="T33" fmla="*/ 18 h 33"/>
                <a:gd name="T34" fmla="*/ 14 w 21"/>
                <a:gd name="T35" fmla="*/ 16 h 33"/>
                <a:gd name="T36" fmla="*/ 11 w 21"/>
                <a:gd name="T37" fmla="*/ 16 h 33"/>
                <a:gd name="T38" fmla="*/ 10 w 21"/>
                <a:gd name="T39" fmla="*/ 16 h 33"/>
                <a:gd name="T40" fmla="*/ 8 w 21"/>
                <a:gd name="T41" fmla="*/ 13 h 33"/>
                <a:gd name="T42" fmla="*/ 8 w 21"/>
                <a:gd name="T43" fmla="*/ 12 h 33"/>
                <a:gd name="T44" fmla="*/ 10 w 21"/>
                <a:gd name="T45" fmla="*/ 10 h 33"/>
                <a:gd name="T46" fmla="*/ 11 w 21"/>
                <a:gd name="T47" fmla="*/ 10 h 33"/>
                <a:gd name="T48" fmla="*/ 12 w 21"/>
                <a:gd name="T49" fmla="*/ 10 h 33"/>
                <a:gd name="T50" fmla="*/ 21 w 21"/>
                <a:gd name="T51" fmla="*/ 11 h 33"/>
                <a:gd name="T52" fmla="*/ 21 w 21"/>
                <a:gd name="T53" fmla="*/ 5 h 33"/>
                <a:gd name="T54" fmla="*/ 14 w 21"/>
                <a:gd name="T55" fmla="*/ 3 h 33"/>
                <a:gd name="T56" fmla="*/ 14 w 21"/>
                <a:gd name="T57" fmla="*/ 0 h 33"/>
                <a:gd name="T58" fmla="*/ 13 w 21"/>
                <a:gd name="T5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33">
                  <a:moveTo>
                    <a:pt x="1" y="28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8"/>
                    <a:pt x="2" y="28"/>
                    <a:pt x="1" y="28"/>
                  </a:cubicBezTo>
                  <a:moveTo>
                    <a:pt x="13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6"/>
                    <a:pt x="1" y="22"/>
                    <a:pt x="8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6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8" y="15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4" y="10"/>
                    <a:pt x="18" y="10"/>
                    <a:pt x="21" y="1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4"/>
                    <a:pt x="17" y="4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Freeform 131">
              <a:extLst>
                <a:ext uri="{FF2B5EF4-FFF2-40B4-BE49-F238E27FC236}">
                  <a16:creationId xmlns:a16="http://schemas.microsoft.com/office/drawing/2014/main" id="{767DB594-B1D3-1590-A675-0146DA7E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3229"/>
              <a:ext cx="576" cy="709"/>
            </a:xfrm>
            <a:custGeom>
              <a:avLst/>
              <a:gdLst>
                <a:gd name="T0" fmla="*/ 286 w 576"/>
                <a:gd name="T1" fmla="*/ 0 h 709"/>
                <a:gd name="T2" fmla="*/ 0 w 576"/>
                <a:gd name="T3" fmla="*/ 0 h 709"/>
                <a:gd name="T4" fmla="*/ 60 w 576"/>
                <a:gd name="T5" fmla="*/ 709 h 709"/>
                <a:gd name="T6" fmla="*/ 286 w 576"/>
                <a:gd name="T7" fmla="*/ 709 h 709"/>
                <a:gd name="T8" fmla="*/ 495 w 576"/>
                <a:gd name="T9" fmla="*/ 709 h 709"/>
                <a:gd name="T10" fmla="*/ 576 w 576"/>
                <a:gd name="T11" fmla="*/ 0 h 709"/>
                <a:gd name="T12" fmla="*/ 286 w 576"/>
                <a:gd name="T1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709">
                  <a:moveTo>
                    <a:pt x="286" y="0"/>
                  </a:moveTo>
                  <a:lnTo>
                    <a:pt x="0" y="0"/>
                  </a:lnTo>
                  <a:lnTo>
                    <a:pt x="60" y="709"/>
                  </a:lnTo>
                  <a:lnTo>
                    <a:pt x="286" y="709"/>
                  </a:lnTo>
                  <a:lnTo>
                    <a:pt x="495" y="709"/>
                  </a:lnTo>
                  <a:lnTo>
                    <a:pt x="576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Freeform 132">
              <a:extLst>
                <a:ext uri="{FF2B5EF4-FFF2-40B4-BE49-F238E27FC236}">
                  <a16:creationId xmlns:a16="http://schemas.microsoft.com/office/drawing/2014/main" id="{53953EBA-919F-1B6F-5628-1BAA83A5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229"/>
              <a:ext cx="575" cy="709"/>
            </a:xfrm>
            <a:custGeom>
              <a:avLst/>
              <a:gdLst>
                <a:gd name="T0" fmla="*/ 290 w 575"/>
                <a:gd name="T1" fmla="*/ 0 h 709"/>
                <a:gd name="T2" fmla="*/ 0 w 575"/>
                <a:gd name="T3" fmla="*/ 0 h 709"/>
                <a:gd name="T4" fmla="*/ 59 w 575"/>
                <a:gd name="T5" fmla="*/ 709 h 709"/>
                <a:gd name="T6" fmla="*/ 290 w 575"/>
                <a:gd name="T7" fmla="*/ 709 h 709"/>
                <a:gd name="T8" fmla="*/ 522 w 575"/>
                <a:gd name="T9" fmla="*/ 709 h 709"/>
                <a:gd name="T10" fmla="*/ 575 w 575"/>
                <a:gd name="T11" fmla="*/ 0 h 709"/>
                <a:gd name="T12" fmla="*/ 290 w 575"/>
                <a:gd name="T1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709">
                  <a:moveTo>
                    <a:pt x="290" y="0"/>
                  </a:moveTo>
                  <a:lnTo>
                    <a:pt x="0" y="0"/>
                  </a:lnTo>
                  <a:lnTo>
                    <a:pt x="59" y="709"/>
                  </a:lnTo>
                  <a:lnTo>
                    <a:pt x="290" y="709"/>
                  </a:lnTo>
                  <a:lnTo>
                    <a:pt x="522" y="709"/>
                  </a:lnTo>
                  <a:lnTo>
                    <a:pt x="575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Freeform 133">
              <a:extLst>
                <a:ext uri="{FF2B5EF4-FFF2-40B4-BE49-F238E27FC236}">
                  <a16:creationId xmlns:a16="http://schemas.microsoft.com/office/drawing/2014/main" id="{AFF51E7F-736F-4566-6290-5BEE9C9E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3912"/>
              <a:ext cx="463" cy="123"/>
            </a:xfrm>
            <a:custGeom>
              <a:avLst/>
              <a:gdLst>
                <a:gd name="T0" fmla="*/ 0 w 463"/>
                <a:gd name="T1" fmla="*/ 0 h 123"/>
                <a:gd name="T2" fmla="*/ 11 w 463"/>
                <a:gd name="T3" fmla="*/ 123 h 123"/>
                <a:gd name="T4" fmla="*/ 452 w 463"/>
                <a:gd name="T5" fmla="*/ 123 h 123"/>
                <a:gd name="T6" fmla="*/ 463 w 463"/>
                <a:gd name="T7" fmla="*/ 0 h 123"/>
                <a:gd name="T8" fmla="*/ 0 w 46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123">
                  <a:moveTo>
                    <a:pt x="0" y="0"/>
                  </a:moveTo>
                  <a:lnTo>
                    <a:pt x="11" y="123"/>
                  </a:lnTo>
                  <a:lnTo>
                    <a:pt x="452" y="123"/>
                  </a:lnTo>
                  <a:lnTo>
                    <a:pt x="4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Freeform 134">
              <a:extLst>
                <a:ext uri="{FF2B5EF4-FFF2-40B4-BE49-F238E27FC236}">
                  <a16:creationId xmlns:a16="http://schemas.microsoft.com/office/drawing/2014/main" id="{2947C606-2C69-1AF6-74AD-41EB11FC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912"/>
              <a:ext cx="506" cy="123"/>
            </a:xfrm>
            <a:custGeom>
              <a:avLst/>
              <a:gdLst>
                <a:gd name="T0" fmla="*/ 0 w 506"/>
                <a:gd name="T1" fmla="*/ 0 h 123"/>
                <a:gd name="T2" fmla="*/ 11 w 506"/>
                <a:gd name="T3" fmla="*/ 123 h 123"/>
                <a:gd name="T4" fmla="*/ 495 w 506"/>
                <a:gd name="T5" fmla="*/ 123 h 123"/>
                <a:gd name="T6" fmla="*/ 506 w 506"/>
                <a:gd name="T7" fmla="*/ 0 h 123"/>
                <a:gd name="T8" fmla="*/ 0 w 506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6" h="123">
                  <a:moveTo>
                    <a:pt x="0" y="0"/>
                  </a:moveTo>
                  <a:lnTo>
                    <a:pt x="11" y="123"/>
                  </a:lnTo>
                  <a:lnTo>
                    <a:pt x="495" y="123"/>
                  </a:lnTo>
                  <a:lnTo>
                    <a:pt x="5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57F4314A-8BF6-453D-88BA-94F21A03484B}"/>
              </a:ext>
            </a:extLst>
          </p:cNvPr>
          <p:cNvSpPr/>
          <p:nvPr/>
        </p:nvSpPr>
        <p:spPr>
          <a:xfrm>
            <a:off x="2956628" y="1640658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53E26F38-4E68-4449-89D2-DEB9D89944A6}"/>
              </a:ext>
            </a:extLst>
          </p:cNvPr>
          <p:cNvSpPr/>
          <p:nvPr/>
        </p:nvSpPr>
        <p:spPr>
          <a:xfrm>
            <a:off x="4487384" y="1639261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Freeform 1">
            <a:extLst>
              <a:ext uri="{FF2B5EF4-FFF2-40B4-BE49-F238E27FC236}">
                <a16:creationId xmlns:a16="http://schemas.microsoft.com/office/drawing/2014/main" id="{71F8858F-3D06-4964-8452-F61D45DF6B9A}"/>
              </a:ext>
            </a:extLst>
          </p:cNvPr>
          <p:cNvSpPr/>
          <p:nvPr/>
        </p:nvSpPr>
        <p:spPr>
          <a:xfrm>
            <a:off x="7378000" y="2447178"/>
            <a:ext cx="764934" cy="1313994"/>
          </a:xfrm>
          <a:custGeom>
            <a:avLst/>
            <a:gdLst>
              <a:gd name="connsiteX0" fmla="*/ 0 w 764934"/>
              <a:gd name="connsiteY0" fmla="*/ 0 h 1277049"/>
              <a:gd name="connsiteX1" fmla="*/ 564002 w 764934"/>
              <a:gd name="connsiteY1" fmla="*/ 0 h 1277049"/>
              <a:gd name="connsiteX2" fmla="*/ 764934 w 764934"/>
              <a:gd name="connsiteY2" fmla="*/ 779913 h 1277049"/>
              <a:gd name="connsiteX3" fmla="*/ 270649 w 764934"/>
              <a:gd name="connsiteY3" fmla="*/ 1277049 h 1277049"/>
              <a:gd name="connsiteX4" fmla="*/ 0 w 764934"/>
              <a:gd name="connsiteY4" fmla="*/ 0 h 1277049"/>
              <a:gd name="connsiteX0" fmla="*/ 0 w 764934"/>
              <a:gd name="connsiteY0" fmla="*/ 27709 h 1304758"/>
              <a:gd name="connsiteX1" fmla="*/ 640972 w 764934"/>
              <a:gd name="connsiteY1" fmla="*/ 0 h 1304758"/>
              <a:gd name="connsiteX2" fmla="*/ 764934 w 764934"/>
              <a:gd name="connsiteY2" fmla="*/ 807622 h 1304758"/>
              <a:gd name="connsiteX3" fmla="*/ 270649 w 764934"/>
              <a:gd name="connsiteY3" fmla="*/ 1304758 h 1304758"/>
              <a:gd name="connsiteX4" fmla="*/ 0 w 764934"/>
              <a:gd name="connsiteY4" fmla="*/ 27709 h 1304758"/>
              <a:gd name="connsiteX0" fmla="*/ 0 w 764934"/>
              <a:gd name="connsiteY0" fmla="*/ 36945 h 1313994"/>
              <a:gd name="connsiteX1" fmla="*/ 659445 w 764934"/>
              <a:gd name="connsiteY1" fmla="*/ 0 h 1313994"/>
              <a:gd name="connsiteX2" fmla="*/ 764934 w 764934"/>
              <a:gd name="connsiteY2" fmla="*/ 816858 h 1313994"/>
              <a:gd name="connsiteX3" fmla="*/ 270649 w 764934"/>
              <a:gd name="connsiteY3" fmla="*/ 1313994 h 1313994"/>
              <a:gd name="connsiteX4" fmla="*/ 0 w 764934"/>
              <a:gd name="connsiteY4" fmla="*/ 36945 h 13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934" h="1313994">
                <a:moveTo>
                  <a:pt x="0" y="36945"/>
                </a:moveTo>
                <a:lnTo>
                  <a:pt x="659445" y="0"/>
                </a:lnTo>
                <a:lnTo>
                  <a:pt x="764934" y="816858"/>
                </a:lnTo>
                <a:lnTo>
                  <a:pt x="270649" y="1313994"/>
                </a:lnTo>
                <a:cubicBezTo>
                  <a:pt x="164012" y="903705"/>
                  <a:pt x="106637" y="447234"/>
                  <a:pt x="0" y="36945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Freeform 2">
            <a:extLst>
              <a:ext uri="{FF2B5EF4-FFF2-40B4-BE49-F238E27FC236}">
                <a16:creationId xmlns:a16="http://schemas.microsoft.com/office/drawing/2014/main" id="{1D757D48-D5A2-442A-8BC1-B5AF3D00FAA2}"/>
              </a:ext>
            </a:extLst>
          </p:cNvPr>
          <p:cNvSpPr/>
          <p:nvPr/>
        </p:nvSpPr>
        <p:spPr>
          <a:xfrm>
            <a:off x="6018140" y="1637864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Right Arrow 8">
            <a:extLst>
              <a:ext uri="{FF2B5EF4-FFF2-40B4-BE49-F238E27FC236}">
                <a16:creationId xmlns:a16="http://schemas.microsoft.com/office/drawing/2014/main" id="{48BBF697-A0D3-4B15-8F61-F959A496FB50}"/>
              </a:ext>
            </a:extLst>
          </p:cNvPr>
          <p:cNvSpPr/>
          <p:nvPr/>
        </p:nvSpPr>
        <p:spPr>
          <a:xfrm>
            <a:off x="845708" y="1781577"/>
            <a:ext cx="8810625" cy="1647423"/>
          </a:xfrm>
          <a:prstGeom prst="rightArrow">
            <a:avLst>
              <a:gd name="adj1" fmla="val 50000"/>
              <a:gd name="adj2" fmla="val 62720"/>
            </a:avLst>
          </a:prstGeom>
          <a:solidFill>
            <a:schemeClr val="accent4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1AD1C7C-896E-4BBA-AF22-7025C28AF464}"/>
              </a:ext>
            </a:extLst>
          </p:cNvPr>
          <p:cNvSpPr/>
          <p:nvPr/>
        </p:nvSpPr>
        <p:spPr>
          <a:xfrm rot="2700000">
            <a:off x="1361544" y="237456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0894D7-9251-445F-9FFF-B7C982D1349B}"/>
              </a:ext>
            </a:extLst>
          </p:cNvPr>
          <p:cNvSpPr/>
          <p:nvPr/>
        </p:nvSpPr>
        <p:spPr>
          <a:xfrm rot="2700000">
            <a:off x="2892300" y="237456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90BA2F7-C79A-436E-97B2-F1508BCD1C45}"/>
              </a:ext>
            </a:extLst>
          </p:cNvPr>
          <p:cNvSpPr/>
          <p:nvPr/>
        </p:nvSpPr>
        <p:spPr>
          <a:xfrm rot="2700000">
            <a:off x="4423056" y="237456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49E9182-6ACE-4256-8C6A-E2AB94F5919B}"/>
              </a:ext>
            </a:extLst>
          </p:cNvPr>
          <p:cNvSpPr/>
          <p:nvPr/>
        </p:nvSpPr>
        <p:spPr>
          <a:xfrm rot="2700000">
            <a:off x="5953812" y="237456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79D59F-AAC2-487B-969F-9574FF0AD196}"/>
              </a:ext>
            </a:extLst>
          </p:cNvPr>
          <p:cNvSpPr txBox="1"/>
          <p:nvPr/>
        </p:nvSpPr>
        <p:spPr>
          <a:xfrm rot="2700000">
            <a:off x="1523551" y="252928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EC8F1C0-25E8-4100-BF38-2CC6E6BDA5FA}"/>
              </a:ext>
            </a:extLst>
          </p:cNvPr>
          <p:cNvSpPr txBox="1"/>
          <p:nvPr/>
        </p:nvSpPr>
        <p:spPr>
          <a:xfrm rot="2700000">
            <a:off x="3047957" y="252928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EED0E1-058E-490E-840B-D8727DB64890}"/>
              </a:ext>
            </a:extLst>
          </p:cNvPr>
          <p:cNvSpPr txBox="1"/>
          <p:nvPr/>
        </p:nvSpPr>
        <p:spPr>
          <a:xfrm rot="2700000">
            <a:off x="4572363" y="252928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BAB0A4B-6E61-4F9B-88BC-4741649C7A07}"/>
              </a:ext>
            </a:extLst>
          </p:cNvPr>
          <p:cNvSpPr txBox="1"/>
          <p:nvPr/>
        </p:nvSpPr>
        <p:spPr>
          <a:xfrm rot="2700000">
            <a:off x="6096769" y="252928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181E907-A44F-4C35-A0D4-A3CD0566B71F}"/>
              </a:ext>
            </a:extLst>
          </p:cNvPr>
          <p:cNvSpPr txBox="1"/>
          <p:nvPr/>
        </p:nvSpPr>
        <p:spPr>
          <a:xfrm>
            <a:off x="1362599" y="4071571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1"/>
                </a:solidFill>
                <a:cs typeface="B Nazanin" panose="00000400000000000000" pitchFamily="2" charset="-78"/>
              </a:rPr>
              <a:t>01</a:t>
            </a:r>
            <a:endParaRPr lang="ko-KR" altLang="en-US" sz="5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8AA9CF2-7046-485A-AFE0-00D19137F5D6}"/>
              </a:ext>
            </a:extLst>
          </p:cNvPr>
          <p:cNvSpPr txBox="1"/>
          <p:nvPr/>
        </p:nvSpPr>
        <p:spPr>
          <a:xfrm>
            <a:off x="1362599" y="5370052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2"/>
                </a:solidFill>
                <a:cs typeface="B Nazanin" panose="00000400000000000000" pitchFamily="2" charset="-78"/>
              </a:rPr>
              <a:t>02</a:t>
            </a:r>
            <a:endParaRPr lang="ko-KR" altLang="en-US" sz="5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4AEB892-69A7-41B7-A0BF-5CB79EF6E49C}"/>
              </a:ext>
            </a:extLst>
          </p:cNvPr>
          <p:cNvSpPr txBox="1"/>
          <p:nvPr/>
        </p:nvSpPr>
        <p:spPr>
          <a:xfrm>
            <a:off x="6121530" y="4071571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3"/>
                </a:solidFill>
                <a:cs typeface="B Nazanin" panose="00000400000000000000" pitchFamily="2" charset="-78"/>
              </a:rPr>
              <a:t>03</a:t>
            </a:r>
            <a:endParaRPr lang="ko-KR" altLang="en-US" sz="5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C76126-A2E9-47A0-BD9E-9931C1A2B845}"/>
              </a:ext>
            </a:extLst>
          </p:cNvPr>
          <p:cNvSpPr txBox="1"/>
          <p:nvPr/>
        </p:nvSpPr>
        <p:spPr>
          <a:xfrm>
            <a:off x="6121530" y="5370052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5400" b="1" dirty="0">
                <a:solidFill>
                  <a:schemeClr val="accent4"/>
                </a:solidFill>
                <a:cs typeface="B Nazanin" panose="00000400000000000000" pitchFamily="2" charset="-78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958E4DE-64F8-45A9-817A-00378A04DF9A}"/>
              </a:ext>
            </a:extLst>
          </p:cNvPr>
          <p:cNvGrpSpPr/>
          <p:nvPr/>
        </p:nvGrpSpPr>
        <p:grpSpPr>
          <a:xfrm>
            <a:off x="2350614" y="4071570"/>
            <a:ext cx="3770918" cy="738664"/>
            <a:chOff x="2551705" y="4283314"/>
            <a:chExt cx="2152229" cy="73866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D2C679D-9714-49FC-8751-328D4CC47A8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CE58632-27F7-4CAC-80D6-33ED6FE1844C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1F22C0-5D96-4D2B-8400-F9B8EDB3701B}"/>
              </a:ext>
            </a:extLst>
          </p:cNvPr>
          <p:cNvGrpSpPr/>
          <p:nvPr/>
        </p:nvGrpSpPr>
        <p:grpSpPr>
          <a:xfrm>
            <a:off x="7109544" y="4071570"/>
            <a:ext cx="3770918" cy="738664"/>
            <a:chOff x="2551705" y="4283314"/>
            <a:chExt cx="2152229" cy="73866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50DB39F-C18E-4A04-85E5-B2C028A50BA7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91B5575-A47B-4CFD-A6B2-18311FD8734A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9947220-F06F-4A05-8505-01B404ED4C4C}"/>
              </a:ext>
            </a:extLst>
          </p:cNvPr>
          <p:cNvGrpSpPr/>
          <p:nvPr/>
        </p:nvGrpSpPr>
        <p:grpSpPr>
          <a:xfrm>
            <a:off x="2350614" y="5370051"/>
            <a:ext cx="3770918" cy="738664"/>
            <a:chOff x="2551705" y="4283314"/>
            <a:chExt cx="2152229" cy="73866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1DBA359-6ADD-41EC-A654-8320F69402F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C86D998-1D99-4F12-9CD8-A15E071689C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39E68F6-0C1A-40F8-A26D-5C8BBFD4AD45}"/>
              </a:ext>
            </a:extLst>
          </p:cNvPr>
          <p:cNvGrpSpPr/>
          <p:nvPr/>
        </p:nvGrpSpPr>
        <p:grpSpPr>
          <a:xfrm>
            <a:off x="7109544" y="5370051"/>
            <a:ext cx="3770918" cy="738664"/>
            <a:chOff x="2551705" y="4283314"/>
            <a:chExt cx="2152229" cy="73866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F064FF9-D056-43C9-B89B-866BB709B54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C762407-2589-4837-9748-9B4CCEC64EE1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4">
            <a:extLst>
              <a:ext uri="{FF2B5EF4-FFF2-40B4-BE49-F238E27FC236}">
                <a16:creationId xmlns:a16="http://schemas.microsoft.com/office/drawing/2014/main" id="{BC1147EF-ED07-7D0F-7FC2-854700EB8E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832975" y="1624013"/>
            <a:ext cx="1960563" cy="1962150"/>
            <a:chOff x="6194" y="1023"/>
            <a:chExt cx="1235" cy="1236"/>
          </a:xfrm>
        </p:grpSpPr>
        <p:sp>
          <p:nvSpPr>
            <p:cNvPr id="35" name="Oval 5">
              <a:extLst>
                <a:ext uri="{FF2B5EF4-FFF2-40B4-BE49-F238E27FC236}">
                  <a16:creationId xmlns:a16="http://schemas.microsoft.com/office/drawing/2014/main" id="{B72A2BDC-1C32-CC7A-6681-346B7AAF9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4" y="1023"/>
              <a:ext cx="1235" cy="1236"/>
            </a:xfrm>
            <a:prstGeom prst="ellipse">
              <a:avLst/>
            </a:prstGeom>
            <a:solidFill>
              <a:srgbClr val="2D5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Oval 6">
              <a:extLst>
                <a:ext uri="{FF2B5EF4-FFF2-40B4-BE49-F238E27FC236}">
                  <a16:creationId xmlns:a16="http://schemas.microsoft.com/office/drawing/2014/main" id="{77361105-23C2-C445-8306-7F8A0F2B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4" y="1023"/>
              <a:ext cx="1235" cy="1236"/>
            </a:xfrm>
            <a:prstGeom prst="ellipse">
              <a:avLst/>
            </a:prstGeom>
            <a:solidFill>
              <a:srgbClr val="2D5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F5AF7226-5DD1-54E3-2FA4-D4F83C38D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" y="1919"/>
              <a:ext cx="143" cy="199"/>
            </a:xfrm>
            <a:custGeom>
              <a:avLst/>
              <a:gdLst>
                <a:gd name="T0" fmla="*/ 60 w 60"/>
                <a:gd name="T1" fmla="*/ 25 h 84"/>
                <a:gd name="T2" fmla="*/ 28 w 60"/>
                <a:gd name="T3" fmla="*/ 84 h 84"/>
                <a:gd name="T4" fmla="*/ 0 w 60"/>
                <a:gd name="T5" fmla="*/ 42 h 84"/>
                <a:gd name="T6" fmla="*/ 28 w 60"/>
                <a:gd name="T7" fmla="*/ 0 h 84"/>
                <a:gd name="T8" fmla="*/ 60 w 60"/>
                <a:gd name="T9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4">
                  <a:moveTo>
                    <a:pt x="60" y="25"/>
                  </a:moveTo>
                  <a:cubicBezTo>
                    <a:pt x="60" y="49"/>
                    <a:pt x="44" y="84"/>
                    <a:pt x="28" y="84"/>
                  </a:cubicBezTo>
                  <a:cubicBezTo>
                    <a:pt x="13" y="84"/>
                    <a:pt x="0" y="65"/>
                    <a:pt x="0" y="42"/>
                  </a:cubicBezTo>
                  <a:cubicBezTo>
                    <a:pt x="0" y="19"/>
                    <a:pt x="13" y="0"/>
                    <a:pt x="28" y="0"/>
                  </a:cubicBezTo>
                  <a:cubicBezTo>
                    <a:pt x="44" y="0"/>
                    <a:pt x="60" y="2"/>
                    <a:pt x="60" y="25"/>
                  </a:cubicBez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2FE3F7B2-3646-9A88-1EFC-84E9E06DA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" y="1572"/>
              <a:ext cx="458" cy="233"/>
            </a:xfrm>
            <a:custGeom>
              <a:avLst/>
              <a:gdLst>
                <a:gd name="T0" fmla="*/ 180 w 193"/>
                <a:gd name="T1" fmla="*/ 42 h 98"/>
                <a:gd name="T2" fmla="*/ 78 w 193"/>
                <a:gd name="T3" fmla="*/ 1 h 98"/>
                <a:gd name="T4" fmla="*/ 76 w 193"/>
                <a:gd name="T5" fmla="*/ 0 h 98"/>
                <a:gd name="T6" fmla="*/ 74 w 193"/>
                <a:gd name="T7" fmla="*/ 0 h 98"/>
                <a:gd name="T8" fmla="*/ 10 w 193"/>
                <a:gd name="T9" fmla="*/ 30 h 98"/>
                <a:gd name="T10" fmla="*/ 0 w 193"/>
                <a:gd name="T11" fmla="*/ 43 h 98"/>
                <a:gd name="T12" fmla="*/ 0 w 193"/>
                <a:gd name="T13" fmla="*/ 90 h 98"/>
                <a:gd name="T14" fmla="*/ 60 w 193"/>
                <a:gd name="T15" fmla="*/ 98 h 98"/>
                <a:gd name="T16" fmla="*/ 128 w 193"/>
                <a:gd name="T17" fmla="*/ 53 h 98"/>
                <a:gd name="T18" fmla="*/ 143 w 193"/>
                <a:gd name="T19" fmla="*/ 57 h 98"/>
                <a:gd name="T20" fmla="*/ 180 w 193"/>
                <a:gd name="T21" fmla="*/ 4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3" h="98">
                  <a:moveTo>
                    <a:pt x="180" y="42"/>
                  </a:moveTo>
                  <a:cubicBezTo>
                    <a:pt x="174" y="36"/>
                    <a:pt x="92" y="1"/>
                    <a:pt x="78" y="1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4" y="0"/>
                    <a:pt x="46" y="7"/>
                    <a:pt x="10" y="30"/>
                  </a:cubicBezTo>
                  <a:cubicBezTo>
                    <a:pt x="3" y="35"/>
                    <a:pt x="0" y="43"/>
                    <a:pt x="0" y="4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28" y="53"/>
                    <a:pt x="149" y="68"/>
                    <a:pt x="143" y="57"/>
                  </a:cubicBezTo>
                  <a:cubicBezTo>
                    <a:pt x="167" y="66"/>
                    <a:pt x="193" y="53"/>
                    <a:pt x="180" y="42"/>
                  </a:cubicBez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B3DD7F65-B1FF-4C29-A90F-30139C26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0" y="1831"/>
              <a:ext cx="126" cy="176"/>
            </a:xfrm>
            <a:custGeom>
              <a:avLst/>
              <a:gdLst>
                <a:gd name="T0" fmla="*/ 51 w 53"/>
                <a:gd name="T1" fmla="*/ 36 h 74"/>
                <a:gd name="T2" fmla="*/ 49 w 53"/>
                <a:gd name="T3" fmla="*/ 34 h 74"/>
                <a:gd name="T4" fmla="*/ 48 w 53"/>
                <a:gd name="T5" fmla="*/ 32 h 74"/>
                <a:gd name="T6" fmla="*/ 34 w 53"/>
                <a:gd name="T7" fmla="*/ 8 h 74"/>
                <a:gd name="T8" fmla="*/ 17 w 53"/>
                <a:gd name="T9" fmla="*/ 3 h 74"/>
                <a:gd name="T10" fmla="*/ 14 w 53"/>
                <a:gd name="T11" fmla="*/ 5 h 74"/>
                <a:gd name="T12" fmla="*/ 10 w 53"/>
                <a:gd name="T13" fmla="*/ 22 h 74"/>
                <a:gd name="T14" fmla="*/ 18 w 53"/>
                <a:gd name="T15" fmla="*/ 37 h 74"/>
                <a:gd name="T16" fmla="*/ 7 w 53"/>
                <a:gd name="T17" fmla="*/ 46 h 74"/>
                <a:gd name="T18" fmla="*/ 0 w 53"/>
                <a:gd name="T19" fmla="*/ 65 h 74"/>
                <a:gd name="T20" fmla="*/ 18 w 53"/>
                <a:gd name="T21" fmla="*/ 70 h 74"/>
                <a:gd name="T22" fmla="*/ 42 w 53"/>
                <a:gd name="T23" fmla="*/ 56 h 74"/>
                <a:gd name="T24" fmla="*/ 44 w 53"/>
                <a:gd name="T25" fmla="*/ 55 h 74"/>
                <a:gd name="T26" fmla="*/ 46 w 53"/>
                <a:gd name="T27" fmla="*/ 54 h 74"/>
                <a:gd name="T28" fmla="*/ 52 w 53"/>
                <a:gd name="T29" fmla="*/ 46 h 74"/>
                <a:gd name="T30" fmla="*/ 51 w 53"/>
                <a:gd name="T31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4">
                  <a:moveTo>
                    <a:pt x="51" y="36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3"/>
                    <a:pt x="49" y="32"/>
                    <a:pt x="48" y="32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1" y="2"/>
                    <a:pt x="23" y="0"/>
                    <a:pt x="17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8" y="8"/>
                    <a:pt x="6" y="16"/>
                    <a:pt x="10" y="22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" y="50"/>
                    <a:pt x="0" y="65"/>
                    <a:pt x="0" y="65"/>
                  </a:cubicBezTo>
                  <a:cubicBezTo>
                    <a:pt x="4" y="72"/>
                    <a:pt x="12" y="74"/>
                    <a:pt x="18" y="7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3" y="56"/>
                    <a:pt x="44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9" y="52"/>
                    <a:pt x="51" y="49"/>
                    <a:pt x="52" y="46"/>
                  </a:cubicBezTo>
                  <a:cubicBezTo>
                    <a:pt x="53" y="43"/>
                    <a:pt x="53" y="39"/>
                    <a:pt x="51" y="36"/>
                  </a:cubicBezTo>
                  <a:close/>
                </a:path>
              </a:pathLst>
            </a:custGeom>
            <a:solidFill>
              <a:srgbClr val="D677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1EC7B83D-212C-0D51-A7E9-1B2096903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" y="1788"/>
              <a:ext cx="125" cy="176"/>
            </a:xfrm>
            <a:custGeom>
              <a:avLst/>
              <a:gdLst>
                <a:gd name="T0" fmla="*/ 51 w 53"/>
                <a:gd name="T1" fmla="*/ 36 h 74"/>
                <a:gd name="T2" fmla="*/ 49 w 53"/>
                <a:gd name="T3" fmla="*/ 34 h 74"/>
                <a:gd name="T4" fmla="*/ 48 w 53"/>
                <a:gd name="T5" fmla="*/ 32 h 74"/>
                <a:gd name="T6" fmla="*/ 34 w 53"/>
                <a:gd name="T7" fmla="*/ 8 h 74"/>
                <a:gd name="T8" fmla="*/ 16 w 53"/>
                <a:gd name="T9" fmla="*/ 3 h 74"/>
                <a:gd name="T10" fmla="*/ 14 w 53"/>
                <a:gd name="T11" fmla="*/ 5 h 74"/>
                <a:gd name="T12" fmla="*/ 9 w 53"/>
                <a:gd name="T13" fmla="*/ 23 h 74"/>
                <a:gd name="T14" fmla="*/ 18 w 53"/>
                <a:gd name="T15" fmla="*/ 37 h 74"/>
                <a:gd name="T16" fmla="*/ 7 w 53"/>
                <a:gd name="T17" fmla="*/ 46 h 74"/>
                <a:gd name="T18" fmla="*/ 0 w 53"/>
                <a:gd name="T19" fmla="*/ 66 h 74"/>
                <a:gd name="T20" fmla="*/ 18 w 53"/>
                <a:gd name="T21" fmla="*/ 70 h 74"/>
                <a:gd name="T22" fmla="*/ 42 w 53"/>
                <a:gd name="T23" fmla="*/ 56 h 74"/>
                <a:gd name="T24" fmla="*/ 43 w 53"/>
                <a:gd name="T25" fmla="*/ 55 h 74"/>
                <a:gd name="T26" fmla="*/ 46 w 53"/>
                <a:gd name="T27" fmla="*/ 54 h 74"/>
                <a:gd name="T28" fmla="*/ 52 w 53"/>
                <a:gd name="T29" fmla="*/ 46 h 74"/>
                <a:gd name="T30" fmla="*/ 51 w 53"/>
                <a:gd name="T31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4">
                  <a:moveTo>
                    <a:pt x="51" y="36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3"/>
                    <a:pt x="48" y="33"/>
                    <a:pt x="48" y="32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0" y="2"/>
                    <a:pt x="22" y="0"/>
                    <a:pt x="16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8" y="8"/>
                    <a:pt x="6" y="16"/>
                    <a:pt x="9" y="2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" y="50"/>
                    <a:pt x="0" y="66"/>
                    <a:pt x="0" y="66"/>
                  </a:cubicBezTo>
                  <a:cubicBezTo>
                    <a:pt x="4" y="72"/>
                    <a:pt x="11" y="74"/>
                    <a:pt x="18" y="7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3" y="56"/>
                    <a:pt x="43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9" y="52"/>
                    <a:pt x="51" y="49"/>
                    <a:pt x="52" y="46"/>
                  </a:cubicBezTo>
                  <a:cubicBezTo>
                    <a:pt x="53" y="43"/>
                    <a:pt x="52" y="39"/>
                    <a:pt x="51" y="36"/>
                  </a:cubicBezTo>
                  <a:close/>
                </a:path>
              </a:pathLst>
            </a:custGeom>
            <a:solidFill>
              <a:srgbClr val="E58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A58898BE-AE02-4773-2710-65A56DC5D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" y="1738"/>
              <a:ext cx="125" cy="186"/>
            </a:xfrm>
            <a:custGeom>
              <a:avLst/>
              <a:gdLst>
                <a:gd name="T0" fmla="*/ 51 w 53"/>
                <a:gd name="T1" fmla="*/ 40 h 78"/>
                <a:gd name="T2" fmla="*/ 49 w 53"/>
                <a:gd name="T3" fmla="*/ 37 h 78"/>
                <a:gd name="T4" fmla="*/ 48 w 53"/>
                <a:gd name="T5" fmla="*/ 36 h 78"/>
                <a:gd name="T6" fmla="*/ 30 w 53"/>
                <a:gd name="T7" fmla="*/ 6 h 78"/>
                <a:gd name="T8" fmla="*/ 16 w 53"/>
                <a:gd name="T9" fmla="*/ 7 h 78"/>
                <a:gd name="T10" fmla="*/ 14 w 53"/>
                <a:gd name="T11" fmla="*/ 9 h 78"/>
                <a:gd name="T12" fmla="*/ 9 w 53"/>
                <a:gd name="T13" fmla="*/ 26 h 78"/>
                <a:gd name="T14" fmla="*/ 18 w 53"/>
                <a:gd name="T15" fmla="*/ 41 h 78"/>
                <a:gd name="T16" fmla="*/ 7 w 53"/>
                <a:gd name="T17" fmla="*/ 50 h 78"/>
                <a:gd name="T18" fmla="*/ 0 w 53"/>
                <a:gd name="T19" fmla="*/ 69 h 78"/>
                <a:gd name="T20" fmla="*/ 18 w 53"/>
                <a:gd name="T21" fmla="*/ 74 h 78"/>
                <a:gd name="T22" fmla="*/ 42 w 53"/>
                <a:gd name="T23" fmla="*/ 60 h 78"/>
                <a:gd name="T24" fmla="*/ 43 w 53"/>
                <a:gd name="T25" fmla="*/ 59 h 78"/>
                <a:gd name="T26" fmla="*/ 46 w 53"/>
                <a:gd name="T27" fmla="*/ 58 h 78"/>
                <a:gd name="T28" fmla="*/ 52 w 53"/>
                <a:gd name="T29" fmla="*/ 50 h 78"/>
                <a:gd name="T30" fmla="*/ 51 w 53"/>
                <a:gd name="T31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78">
                  <a:moveTo>
                    <a:pt x="51" y="40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8" y="36"/>
                    <a:pt x="48" y="3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7" y="0"/>
                    <a:pt x="22" y="4"/>
                    <a:pt x="16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8" y="12"/>
                    <a:pt x="6" y="20"/>
                    <a:pt x="9" y="26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" y="54"/>
                    <a:pt x="0" y="69"/>
                    <a:pt x="0" y="69"/>
                  </a:cubicBezTo>
                  <a:cubicBezTo>
                    <a:pt x="4" y="75"/>
                    <a:pt x="11" y="78"/>
                    <a:pt x="18" y="74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3" y="60"/>
                    <a:pt x="43" y="59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9" y="56"/>
                    <a:pt x="51" y="53"/>
                    <a:pt x="52" y="50"/>
                  </a:cubicBezTo>
                  <a:cubicBezTo>
                    <a:pt x="53" y="46"/>
                    <a:pt x="52" y="43"/>
                    <a:pt x="51" y="40"/>
                  </a:cubicBez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C80F6D9-BF7B-4774-3E83-CF508B0C3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" y="1216"/>
              <a:ext cx="347" cy="556"/>
            </a:xfrm>
            <a:custGeom>
              <a:avLst/>
              <a:gdLst>
                <a:gd name="T0" fmla="*/ 78 w 347"/>
                <a:gd name="T1" fmla="*/ 556 h 556"/>
                <a:gd name="T2" fmla="*/ 0 w 347"/>
                <a:gd name="T3" fmla="*/ 40 h 556"/>
                <a:gd name="T4" fmla="*/ 268 w 347"/>
                <a:gd name="T5" fmla="*/ 0 h 556"/>
                <a:gd name="T6" fmla="*/ 347 w 347"/>
                <a:gd name="T7" fmla="*/ 515 h 556"/>
                <a:gd name="T8" fmla="*/ 78 w 347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56">
                  <a:moveTo>
                    <a:pt x="78" y="556"/>
                  </a:moveTo>
                  <a:lnTo>
                    <a:pt x="0" y="40"/>
                  </a:lnTo>
                  <a:lnTo>
                    <a:pt x="268" y="0"/>
                  </a:lnTo>
                  <a:lnTo>
                    <a:pt x="347" y="515"/>
                  </a:lnTo>
                  <a:lnTo>
                    <a:pt x="78" y="556"/>
                  </a:ln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A4F0D4E8-6A0B-9846-0D29-EA39D541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1254"/>
              <a:ext cx="275" cy="482"/>
            </a:xfrm>
            <a:custGeom>
              <a:avLst/>
              <a:gdLst>
                <a:gd name="T0" fmla="*/ 50 w 116"/>
                <a:gd name="T1" fmla="*/ 203 h 203"/>
                <a:gd name="T2" fmla="*/ 96 w 116"/>
                <a:gd name="T3" fmla="*/ 195 h 203"/>
                <a:gd name="T4" fmla="*/ 116 w 116"/>
                <a:gd name="T5" fmla="*/ 168 h 203"/>
                <a:gd name="T6" fmla="*/ 94 w 116"/>
                <a:gd name="T7" fmla="*/ 20 h 203"/>
                <a:gd name="T8" fmla="*/ 67 w 116"/>
                <a:gd name="T9" fmla="*/ 0 h 203"/>
                <a:gd name="T10" fmla="*/ 20 w 116"/>
                <a:gd name="T11" fmla="*/ 7 h 203"/>
                <a:gd name="T12" fmla="*/ 0 w 116"/>
                <a:gd name="T13" fmla="*/ 34 h 203"/>
                <a:gd name="T14" fmla="*/ 22 w 116"/>
                <a:gd name="T15" fmla="*/ 183 h 203"/>
                <a:gd name="T16" fmla="*/ 50 w 116"/>
                <a:gd name="T17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203">
                  <a:moveTo>
                    <a:pt x="50" y="203"/>
                  </a:moveTo>
                  <a:cubicBezTo>
                    <a:pt x="96" y="195"/>
                    <a:pt x="96" y="195"/>
                    <a:pt x="96" y="195"/>
                  </a:cubicBezTo>
                  <a:cubicBezTo>
                    <a:pt x="94" y="182"/>
                    <a:pt x="103" y="170"/>
                    <a:pt x="116" y="168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81" y="21"/>
                    <a:pt x="69" y="13"/>
                    <a:pt x="67" y="0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2" y="20"/>
                    <a:pt x="13" y="32"/>
                    <a:pt x="0" y="34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35" y="181"/>
                    <a:pt x="48" y="190"/>
                    <a:pt x="50" y="203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FB08BA83-FBB9-06ED-AF4D-0277C7AC2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2" y="1389"/>
              <a:ext cx="237" cy="209"/>
            </a:xfrm>
            <a:custGeom>
              <a:avLst/>
              <a:gdLst>
                <a:gd name="T0" fmla="*/ 56 w 100"/>
                <a:gd name="T1" fmla="*/ 84 h 88"/>
                <a:gd name="T2" fmla="*/ 3 w 100"/>
                <a:gd name="T3" fmla="*/ 51 h 88"/>
                <a:gd name="T4" fmla="*/ 44 w 100"/>
                <a:gd name="T5" fmla="*/ 4 h 88"/>
                <a:gd name="T6" fmla="*/ 97 w 100"/>
                <a:gd name="T7" fmla="*/ 37 h 88"/>
                <a:gd name="T8" fmla="*/ 56 w 100"/>
                <a:gd name="T9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8">
                  <a:moveTo>
                    <a:pt x="56" y="84"/>
                  </a:moveTo>
                  <a:cubicBezTo>
                    <a:pt x="30" y="88"/>
                    <a:pt x="7" y="73"/>
                    <a:pt x="3" y="51"/>
                  </a:cubicBezTo>
                  <a:cubicBezTo>
                    <a:pt x="0" y="29"/>
                    <a:pt x="18" y="8"/>
                    <a:pt x="44" y="4"/>
                  </a:cubicBezTo>
                  <a:cubicBezTo>
                    <a:pt x="70" y="0"/>
                    <a:pt x="94" y="15"/>
                    <a:pt x="97" y="37"/>
                  </a:cubicBezTo>
                  <a:cubicBezTo>
                    <a:pt x="100" y="59"/>
                    <a:pt x="82" y="80"/>
                    <a:pt x="56" y="84"/>
                  </a:cubicBez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57C1B76E-1ABC-225A-1AC0-88AD6E3714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5" y="1430"/>
              <a:ext cx="190" cy="130"/>
            </a:xfrm>
            <a:custGeom>
              <a:avLst/>
              <a:gdLst>
                <a:gd name="T0" fmla="*/ 45 w 80"/>
                <a:gd name="T1" fmla="*/ 31 h 55"/>
                <a:gd name="T2" fmla="*/ 67 w 80"/>
                <a:gd name="T3" fmla="*/ 27 h 55"/>
                <a:gd name="T4" fmla="*/ 58 w 80"/>
                <a:gd name="T5" fmla="*/ 41 h 55"/>
                <a:gd name="T6" fmla="*/ 54 w 80"/>
                <a:gd name="T7" fmla="*/ 45 h 55"/>
                <a:gd name="T8" fmla="*/ 59 w 80"/>
                <a:gd name="T9" fmla="*/ 49 h 55"/>
                <a:gd name="T10" fmla="*/ 75 w 80"/>
                <a:gd name="T11" fmla="*/ 26 h 55"/>
                <a:gd name="T12" fmla="*/ 76 w 80"/>
                <a:gd name="T13" fmla="*/ 26 h 55"/>
                <a:gd name="T14" fmla="*/ 80 w 80"/>
                <a:gd name="T15" fmla="*/ 21 h 55"/>
                <a:gd name="T16" fmla="*/ 75 w 80"/>
                <a:gd name="T17" fmla="*/ 18 h 55"/>
                <a:gd name="T18" fmla="*/ 74 w 80"/>
                <a:gd name="T19" fmla="*/ 18 h 55"/>
                <a:gd name="T20" fmla="*/ 56 w 80"/>
                <a:gd name="T21" fmla="*/ 0 h 55"/>
                <a:gd name="T22" fmla="*/ 52 w 80"/>
                <a:gd name="T23" fmla="*/ 1 h 55"/>
                <a:gd name="T24" fmla="*/ 36 w 80"/>
                <a:gd name="T25" fmla="*/ 23 h 55"/>
                <a:gd name="T26" fmla="*/ 14 w 80"/>
                <a:gd name="T27" fmla="*/ 27 h 55"/>
                <a:gd name="T28" fmla="*/ 22 w 80"/>
                <a:gd name="T29" fmla="*/ 13 h 55"/>
                <a:gd name="T30" fmla="*/ 26 w 80"/>
                <a:gd name="T31" fmla="*/ 9 h 55"/>
                <a:gd name="T32" fmla="*/ 21 w 80"/>
                <a:gd name="T33" fmla="*/ 5 h 55"/>
                <a:gd name="T34" fmla="*/ 5 w 80"/>
                <a:gd name="T35" fmla="*/ 28 h 55"/>
                <a:gd name="T36" fmla="*/ 4 w 80"/>
                <a:gd name="T37" fmla="*/ 28 h 55"/>
                <a:gd name="T38" fmla="*/ 1 w 80"/>
                <a:gd name="T39" fmla="*/ 33 h 55"/>
                <a:gd name="T40" fmla="*/ 5 w 80"/>
                <a:gd name="T41" fmla="*/ 37 h 55"/>
                <a:gd name="T42" fmla="*/ 6 w 80"/>
                <a:gd name="T43" fmla="*/ 36 h 55"/>
                <a:gd name="T44" fmla="*/ 28 w 80"/>
                <a:gd name="T45" fmla="*/ 54 h 55"/>
                <a:gd name="T46" fmla="*/ 45 w 80"/>
                <a:gd name="T47" fmla="*/ 31 h 55"/>
                <a:gd name="T48" fmla="*/ 54 w 80"/>
                <a:gd name="T49" fmla="*/ 9 h 55"/>
                <a:gd name="T50" fmla="*/ 65 w 80"/>
                <a:gd name="T51" fmla="*/ 19 h 55"/>
                <a:gd name="T52" fmla="*/ 44 w 80"/>
                <a:gd name="T53" fmla="*/ 22 h 55"/>
                <a:gd name="T54" fmla="*/ 53 w 80"/>
                <a:gd name="T55" fmla="*/ 9 h 55"/>
                <a:gd name="T56" fmla="*/ 54 w 80"/>
                <a:gd name="T57" fmla="*/ 9 h 55"/>
                <a:gd name="T58" fmla="*/ 27 w 80"/>
                <a:gd name="T59" fmla="*/ 45 h 55"/>
                <a:gd name="T60" fmla="*/ 15 w 80"/>
                <a:gd name="T61" fmla="*/ 35 h 55"/>
                <a:gd name="T62" fmla="*/ 36 w 80"/>
                <a:gd name="T63" fmla="*/ 32 h 55"/>
                <a:gd name="T64" fmla="*/ 27 w 80"/>
                <a:gd name="T65" fmla="*/ 45 h 55"/>
                <a:gd name="T66" fmla="*/ 27 w 80"/>
                <a:gd name="T67" fmla="*/ 45 h 55"/>
                <a:gd name="T68" fmla="*/ 44 w 80"/>
                <a:gd name="T69" fmla="*/ 26 h 55"/>
                <a:gd name="T70" fmla="*/ 44 w 80"/>
                <a:gd name="T71" fmla="*/ 26 h 55"/>
                <a:gd name="T72" fmla="*/ 44 w 80"/>
                <a:gd name="T7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55">
                  <a:moveTo>
                    <a:pt x="45" y="31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6" y="34"/>
                    <a:pt x="63" y="40"/>
                    <a:pt x="58" y="41"/>
                  </a:cubicBezTo>
                  <a:cubicBezTo>
                    <a:pt x="55" y="41"/>
                    <a:pt x="54" y="43"/>
                    <a:pt x="54" y="45"/>
                  </a:cubicBezTo>
                  <a:cubicBezTo>
                    <a:pt x="55" y="48"/>
                    <a:pt x="57" y="49"/>
                    <a:pt x="59" y="49"/>
                  </a:cubicBezTo>
                  <a:cubicBezTo>
                    <a:pt x="69" y="47"/>
                    <a:pt x="75" y="38"/>
                    <a:pt x="75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8" y="25"/>
                    <a:pt x="80" y="23"/>
                    <a:pt x="80" y="21"/>
                  </a:cubicBezTo>
                  <a:cubicBezTo>
                    <a:pt x="79" y="19"/>
                    <a:pt x="77" y="17"/>
                    <a:pt x="75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1" y="8"/>
                    <a:pt x="64" y="1"/>
                    <a:pt x="56" y="0"/>
                  </a:cubicBezTo>
                  <a:cubicBezTo>
                    <a:pt x="54" y="0"/>
                    <a:pt x="53" y="0"/>
                    <a:pt x="52" y="1"/>
                  </a:cubicBezTo>
                  <a:cubicBezTo>
                    <a:pt x="42" y="2"/>
                    <a:pt x="35" y="12"/>
                    <a:pt x="36" y="23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0"/>
                    <a:pt x="17" y="14"/>
                    <a:pt x="22" y="13"/>
                  </a:cubicBezTo>
                  <a:cubicBezTo>
                    <a:pt x="25" y="13"/>
                    <a:pt x="26" y="11"/>
                    <a:pt x="26" y="9"/>
                  </a:cubicBezTo>
                  <a:cubicBezTo>
                    <a:pt x="26" y="6"/>
                    <a:pt x="23" y="5"/>
                    <a:pt x="21" y="5"/>
                  </a:cubicBezTo>
                  <a:cubicBezTo>
                    <a:pt x="12" y="7"/>
                    <a:pt x="5" y="17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9"/>
                    <a:pt x="0" y="31"/>
                    <a:pt x="1" y="33"/>
                  </a:cubicBezTo>
                  <a:cubicBezTo>
                    <a:pt x="1" y="35"/>
                    <a:pt x="3" y="37"/>
                    <a:pt x="5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0" y="47"/>
                    <a:pt x="19" y="55"/>
                    <a:pt x="28" y="54"/>
                  </a:cubicBezTo>
                  <a:cubicBezTo>
                    <a:pt x="38" y="52"/>
                    <a:pt x="45" y="42"/>
                    <a:pt x="45" y="31"/>
                  </a:cubicBezTo>
                  <a:close/>
                  <a:moveTo>
                    <a:pt x="54" y="9"/>
                  </a:moveTo>
                  <a:cubicBezTo>
                    <a:pt x="59" y="9"/>
                    <a:pt x="63" y="13"/>
                    <a:pt x="65" y="19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5"/>
                    <a:pt x="48" y="10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lose/>
                  <a:moveTo>
                    <a:pt x="27" y="45"/>
                  </a:moveTo>
                  <a:cubicBezTo>
                    <a:pt x="22" y="46"/>
                    <a:pt x="17" y="42"/>
                    <a:pt x="15" y="35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9"/>
                    <a:pt x="32" y="44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D8CC4A61-5FBE-E0F7-4586-DE40EA821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" y="1202"/>
              <a:ext cx="333" cy="551"/>
            </a:xfrm>
            <a:custGeom>
              <a:avLst/>
              <a:gdLst>
                <a:gd name="T0" fmla="*/ 0 w 333"/>
                <a:gd name="T1" fmla="*/ 517 h 551"/>
                <a:gd name="T2" fmla="*/ 62 w 333"/>
                <a:gd name="T3" fmla="*/ 0 h 551"/>
                <a:gd name="T4" fmla="*/ 333 w 333"/>
                <a:gd name="T5" fmla="*/ 33 h 551"/>
                <a:gd name="T6" fmla="*/ 271 w 333"/>
                <a:gd name="T7" fmla="*/ 551 h 551"/>
                <a:gd name="T8" fmla="*/ 0 w 333"/>
                <a:gd name="T9" fmla="*/ 517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551">
                  <a:moveTo>
                    <a:pt x="0" y="517"/>
                  </a:moveTo>
                  <a:lnTo>
                    <a:pt x="62" y="0"/>
                  </a:lnTo>
                  <a:lnTo>
                    <a:pt x="333" y="33"/>
                  </a:lnTo>
                  <a:lnTo>
                    <a:pt x="271" y="551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8FBEB86A-E0F8-ECEA-4B34-949BE4CE8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1237"/>
              <a:ext cx="266" cy="480"/>
            </a:xfrm>
            <a:custGeom>
              <a:avLst/>
              <a:gdLst>
                <a:gd name="T0" fmla="*/ 21 w 112"/>
                <a:gd name="T1" fmla="*/ 197 h 202"/>
                <a:gd name="T2" fmla="*/ 68 w 112"/>
                <a:gd name="T3" fmla="*/ 202 h 202"/>
                <a:gd name="T4" fmla="*/ 94 w 112"/>
                <a:gd name="T5" fmla="*/ 182 h 202"/>
                <a:gd name="T6" fmla="*/ 112 w 112"/>
                <a:gd name="T7" fmla="*/ 32 h 202"/>
                <a:gd name="T8" fmla="*/ 91 w 112"/>
                <a:gd name="T9" fmla="*/ 6 h 202"/>
                <a:gd name="T10" fmla="*/ 44 w 112"/>
                <a:gd name="T11" fmla="*/ 0 h 202"/>
                <a:gd name="T12" fmla="*/ 18 w 112"/>
                <a:gd name="T13" fmla="*/ 21 h 202"/>
                <a:gd name="T14" fmla="*/ 0 w 112"/>
                <a:gd name="T15" fmla="*/ 170 h 202"/>
                <a:gd name="T16" fmla="*/ 21 w 112"/>
                <a:gd name="T17" fmla="*/ 19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202">
                  <a:moveTo>
                    <a:pt x="21" y="197"/>
                  </a:moveTo>
                  <a:cubicBezTo>
                    <a:pt x="68" y="202"/>
                    <a:pt x="68" y="202"/>
                    <a:pt x="68" y="202"/>
                  </a:cubicBezTo>
                  <a:cubicBezTo>
                    <a:pt x="69" y="189"/>
                    <a:pt x="81" y="180"/>
                    <a:pt x="94" y="18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99" y="30"/>
                    <a:pt x="90" y="19"/>
                    <a:pt x="91" y="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13"/>
                    <a:pt x="31" y="22"/>
                    <a:pt x="18" y="21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13" y="172"/>
                    <a:pt x="23" y="184"/>
                    <a:pt x="21" y="197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F89329B6-EA24-8F10-7A6E-DC71FC291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2" y="1375"/>
              <a:ext cx="237" cy="204"/>
            </a:xfrm>
            <a:custGeom>
              <a:avLst/>
              <a:gdLst>
                <a:gd name="T0" fmla="*/ 45 w 100"/>
                <a:gd name="T1" fmla="*/ 83 h 86"/>
                <a:gd name="T2" fmla="*/ 3 w 100"/>
                <a:gd name="T3" fmla="*/ 38 h 86"/>
                <a:gd name="T4" fmla="*/ 55 w 100"/>
                <a:gd name="T5" fmla="*/ 3 h 86"/>
                <a:gd name="T6" fmla="*/ 97 w 100"/>
                <a:gd name="T7" fmla="*/ 49 h 86"/>
                <a:gd name="T8" fmla="*/ 45 w 100"/>
                <a:gd name="T9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6">
                  <a:moveTo>
                    <a:pt x="45" y="83"/>
                  </a:moveTo>
                  <a:cubicBezTo>
                    <a:pt x="19" y="80"/>
                    <a:pt x="0" y="60"/>
                    <a:pt x="3" y="38"/>
                  </a:cubicBezTo>
                  <a:cubicBezTo>
                    <a:pt x="6" y="15"/>
                    <a:pt x="29" y="0"/>
                    <a:pt x="55" y="3"/>
                  </a:cubicBezTo>
                  <a:cubicBezTo>
                    <a:pt x="81" y="6"/>
                    <a:pt x="100" y="27"/>
                    <a:pt x="97" y="49"/>
                  </a:cubicBezTo>
                  <a:cubicBezTo>
                    <a:pt x="95" y="71"/>
                    <a:pt x="71" y="86"/>
                    <a:pt x="45" y="83"/>
                  </a:cubicBez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CD9D8C8A-7A36-FBDC-AFC3-AFB3E473E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6" y="1413"/>
              <a:ext cx="190" cy="128"/>
            </a:xfrm>
            <a:custGeom>
              <a:avLst/>
              <a:gdLst>
                <a:gd name="T0" fmla="*/ 44 w 80"/>
                <a:gd name="T1" fmla="*/ 32 h 54"/>
                <a:gd name="T2" fmla="*/ 66 w 80"/>
                <a:gd name="T3" fmla="*/ 34 h 54"/>
                <a:gd name="T4" fmla="*/ 54 w 80"/>
                <a:gd name="T5" fmla="*/ 45 h 54"/>
                <a:gd name="T6" fmla="*/ 49 w 80"/>
                <a:gd name="T7" fmla="*/ 49 h 54"/>
                <a:gd name="T8" fmla="*/ 53 w 80"/>
                <a:gd name="T9" fmla="*/ 53 h 54"/>
                <a:gd name="T10" fmla="*/ 74 w 80"/>
                <a:gd name="T11" fmla="*/ 35 h 54"/>
                <a:gd name="T12" fmla="*/ 75 w 80"/>
                <a:gd name="T13" fmla="*/ 36 h 54"/>
                <a:gd name="T14" fmla="*/ 80 w 80"/>
                <a:gd name="T15" fmla="*/ 32 h 54"/>
                <a:gd name="T16" fmla="*/ 76 w 80"/>
                <a:gd name="T17" fmla="*/ 27 h 54"/>
                <a:gd name="T18" fmla="*/ 75 w 80"/>
                <a:gd name="T19" fmla="*/ 27 h 54"/>
                <a:gd name="T20" fmla="*/ 62 w 80"/>
                <a:gd name="T21" fmla="*/ 6 h 54"/>
                <a:gd name="T22" fmla="*/ 58 w 80"/>
                <a:gd name="T23" fmla="*/ 5 h 54"/>
                <a:gd name="T24" fmla="*/ 37 w 80"/>
                <a:gd name="T25" fmla="*/ 23 h 54"/>
                <a:gd name="T26" fmla="*/ 15 w 80"/>
                <a:gd name="T27" fmla="*/ 20 h 54"/>
                <a:gd name="T28" fmla="*/ 27 w 80"/>
                <a:gd name="T29" fmla="*/ 9 h 54"/>
                <a:gd name="T30" fmla="*/ 31 w 80"/>
                <a:gd name="T31" fmla="*/ 6 h 54"/>
                <a:gd name="T32" fmla="*/ 28 w 80"/>
                <a:gd name="T33" fmla="*/ 1 h 54"/>
                <a:gd name="T34" fmla="*/ 6 w 80"/>
                <a:gd name="T35" fmla="*/ 19 h 54"/>
                <a:gd name="T36" fmla="*/ 5 w 80"/>
                <a:gd name="T37" fmla="*/ 19 h 54"/>
                <a:gd name="T38" fmla="*/ 0 w 80"/>
                <a:gd name="T39" fmla="*/ 22 h 54"/>
                <a:gd name="T40" fmla="*/ 4 w 80"/>
                <a:gd name="T41" fmla="*/ 27 h 54"/>
                <a:gd name="T42" fmla="*/ 5 w 80"/>
                <a:gd name="T43" fmla="*/ 27 h 54"/>
                <a:gd name="T44" fmla="*/ 22 w 80"/>
                <a:gd name="T45" fmla="*/ 50 h 54"/>
                <a:gd name="T46" fmla="*/ 44 w 80"/>
                <a:gd name="T47" fmla="*/ 32 h 54"/>
                <a:gd name="T48" fmla="*/ 58 w 80"/>
                <a:gd name="T49" fmla="*/ 13 h 54"/>
                <a:gd name="T50" fmla="*/ 67 w 80"/>
                <a:gd name="T51" fmla="*/ 26 h 54"/>
                <a:gd name="T52" fmla="*/ 45 w 80"/>
                <a:gd name="T53" fmla="*/ 24 h 54"/>
                <a:gd name="T54" fmla="*/ 57 w 80"/>
                <a:gd name="T55" fmla="*/ 13 h 54"/>
                <a:gd name="T56" fmla="*/ 58 w 80"/>
                <a:gd name="T57" fmla="*/ 13 h 54"/>
                <a:gd name="T58" fmla="*/ 23 w 80"/>
                <a:gd name="T59" fmla="*/ 41 h 54"/>
                <a:gd name="T60" fmla="*/ 14 w 80"/>
                <a:gd name="T61" fmla="*/ 28 h 54"/>
                <a:gd name="T62" fmla="*/ 35 w 80"/>
                <a:gd name="T63" fmla="*/ 31 h 54"/>
                <a:gd name="T64" fmla="*/ 23 w 80"/>
                <a:gd name="T65" fmla="*/ 41 h 54"/>
                <a:gd name="T66" fmla="*/ 23 w 80"/>
                <a:gd name="T67" fmla="*/ 41 h 54"/>
                <a:gd name="T68" fmla="*/ 44 w 80"/>
                <a:gd name="T69" fmla="*/ 28 h 54"/>
                <a:gd name="T70" fmla="*/ 44 w 80"/>
                <a:gd name="T71" fmla="*/ 28 h 54"/>
                <a:gd name="T72" fmla="*/ 44 w 80"/>
                <a:gd name="T73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54">
                  <a:moveTo>
                    <a:pt x="44" y="32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4" y="41"/>
                    <a:pt x="59" y="46"/>
                    <a:pt x="54" y="45"/>
                  </a:cubicBezTo>
                  <a:cubicBezTo>
                    <a:pt x="51" y="45"/>
                    <a:pt x="49" y="46"/>
                    <a:pt x="49" y="49"/>
                  </a:cubicBezTo>
                  <a:cubicBezTo>
                    <a:pt x="49" y="51"/>
                    <a:pt x="50" y="53"/>
                    <a:pt x="53" y="53"/>
                  </a:cubicBezTo>
                  <a:cubicBezTo>
                    <a:pt x="62" y="54"/>
                    <a:pt x="71" y="47"/>
                    <a:pt x="74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7" y="36"/>
                    <a:pt x="80" y="34"/>
                    <a:pt x="80" y="32"/>
                  </a:cubicBezTo>
                  <a:cubicBezTo>
                    <a:pt x="80" y="30"/>
                    <a:pt x="78" y="28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17"/>
                    <a:pt x="70" y="9"/>
                    <a:pt x="62" y="6"/>
                  </a:cubicBezTo>
                  <a:cubicBezTo>
                    <a:pt x="61" y="5"/>
                    <a:pt x="60" y="5"/>
                    <a:pt x="58" y="5"/>
                  </a:cubicBezTo>
                  <a:cubicBezTo>
                    <a:pt x="49" y="4"/>
                    <a:pt x="40" y="11"/>
                    <a:pt x="37" y="23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3"/>
                    <a:pt x="22" y="9"/>
                    <a:pt x="27" y="9"/>
                  </a:cubicBezTo>
                  <a:cubicBezTo>
                    <a:pt x="29" y="10"/>
                    <a:pt x="31" y="8"/>
                    <a:pt x="31" y="6"/>
                  </a:cubicBezTo>
                  <a:cubicBezTo>
                    <a:pt x="32" y="3"/>
                    <a:pt x="30" y="1"/>
                    <a:pt x="28" y="1"/>
                  </a:cubicBezTo>
                  <a:cubicBezTo>
                    <a:pt x="18" y="0"/>
                    <a:pt x="9" y="8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19"/>
                    <a:pt x="1" y="20"/>
                    <a:pt x="0" y="22"/>
                  </a:cubicBezTo>
                  <a:cubicBezTo>
                    <a:pt x="0" y="25"/>
                    <a:pt x="2" y="27"/>
                    <a:pt x="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39"/>
                    <a:pt x="12" y="48"/>
                    <a:pt x="22" y="50"/>
                  </a:cubicBezTo>
                  <a:cubicBezTo>
                    <a:pt x="32" y="51"/>
                    <a:pt x="41" y="43"/>
                    <a:pt x="44" y="32"/>
                  </a:cubicBezTo>
                  <a:close/>
                  <a:moveTo>
                    <a:pt x="58" y="13"/>
                  </a:moveTo>
                  <a:cubicBezTo>
                    <a:pt x="63" y="15"/>
                    <a:pt x="66" y="20"/>
                    <a:pt x="67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7" y="17"/>
                    <a:pt x="52" y="12"/>
                    <a:pt x="57" y="13"/>
                  </a:cubicBezTo>
                  <a:cubicBezTo>
                    <a:pt x="58" y="13"/>
                    <a:pt x="58" y="13"/>
                    <a:pt x="58" y="13"/>
                  </a:cubicBezTo>
                  <a:close/>
                  <a:moveTo>
                    <a:pt x="23" y="41"/>
                  </a:moveTo>
                  <a:cubicBezTo>
                    <a:pt x="18" y="41"/>
                    <a:pt x="14" y="35"/>
                    <a:pt x="14" y="28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37"/>
                    <a:pt x="28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7"/>
                    <a:pt x="44" y="28"/>
                    <a:pt x="44" y="28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20">
              <a:extLst>
                <a:ext uri="{FF2B5EF4-FFF2-40B4-BE49-F238E27FC236}">
                  <a16:creationId xmlns:a16="http://schemas.microsoft.com/office/drawing/2014/main" id="{5FDE6D78-080B-CBC0-4E09-8F7B5EC0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" y="1235"/>
              <a:ext cx="416" cy="579"/>
            </a:xfrm>
            <a:custGeom>
              <a:avLst/>
              <a:gdLst>
                <a:gd name="T0" fmla="*/ 0 w 416"/>
                <a:gd name="T1" fmla="*/ 499 h 579"/>
                <a:gd name="T2" fmla="*/ 155 w 416"/>
                <a:gd name="T3" fmla="*/ 0 h 579"/>
                <a:gd name="T4" fmla="*/ 416 w 416"/>
                <a:gd name="T5" fmla="*/ 81 h 579"/>
                <a:gd name="T6" fmla="*/ 262 w 416"/>
                <a:gd name="T7" fmla="*/ 579 h 579"/>
                <a:gd name="T8" fmla="*/ 0 w 416"/>
                <a:gd name="T9" fmla="*/ 49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579">
                  <a:moveTo>
                    <a:pt x="0" y="499"/>
                  </a:moveTo>
                  <a:lnTo>
                    <a:pt x="155" y="0"/>
                  </a:lnTo>
                  <a:lnTo>
                    <a:pt x="416" y="81"/>
                  </a:lnTo>
                  <a:lnTo>
                    <a:pt x="262" y="579"/>
                  </a:lnTo>
                  <a:lnTo>
                    <a:pt x="0" y="499"/>
                  </a:ln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21">
              <a:extLst>
                <a:ext uri="{FF2B5EF4-FFF2-40B4-BE49-F238E27FC236}">
                  <a16:creationId xmlns:a16="http://schemas.microsoft.com/office/drawing/2014/main" id="{D818522C-5452-8A3F-D1FD-3315D732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0" y="1285"/>
              <a:ext cx="321" cy="482"/>
            </a:xfrm>
            <a:custGeom>
              <a:avLst/>
              <a:gdLst>
                <a:gd name="T0" fmla="*/ 16 w 135"/>
                <a:gd name="T1" fmla="*/ 189 h 203"/>
                <a:gd name="T2" fmla="*/ 61 w 135"/>
                <a:gd name="T3" fmla="*/ 203 h 203"/>
                <a:gd name="T4" fmla="*/ 90 w 135"/>
                <a:gd name="T5" fmla="*/ 187 h 203"/>
                <a:gd name="T6" fmla="*/ 135 w 135"/>
                <a:gd name="T7" fmla="*/ 43 h 203"/>
                <a:gd name="T8" fmla="*/ 119 w 135"/>
                <a:gd name="T9" fmla="*/ 14 h 203"/>
                <a:gd name="T10" fmla="*/ 74 w 135"/>
                <a:gd name="T11" fmla="*/ 0 h 203"/>
                <a:gd name="T12" fmla="*/ 45 w 135"/>
                <a:gd name="T13" fmla="*/ 15 h 203"/>
                <a:gd name="T14" fmla="*/ 0 w 135"/>
                <a:gd name="T15" fmla="*/ 159 h 203"/>
                <a:gd name="T16" fmla="*/ 16 w 135"/>
                <a:gd name="T17" fmla="*/ 18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203">
                  <a:moveTo>
                    <a:pt x="16" y="189"/>
                  </a:moveTo>
                  <a:cubicBezTo>
                    <a:pt x="61" y="203"/>
                    <a:pt x="61" y="203"/>
                    <a:pt x="61" y="203"/>
                  </a:cubicBezTo>
                  <a:cubicBezTo>
                    <a:pt x="65" y="190"/>
                    <a:pt x="78" y="183"/>
                    <a:pt x="90" y="187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23" y="39"/>
                    <a:pt x="116" y="26"/>
                    <a:pt x="119" y="1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0" y="12"/>
                    <a:pt x="57" y="19"/>
                    <a:pt x="45" y="15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2" y="163"/>
                    <a:pt x="19" y="176"/>
                    <a:pt x="16" y="189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22">
              <a:extLst>
                <a:ext uri="{FF2B5EF4-FFF2-40B4-BE49-F238E27FC236}">
                  <a16:creationId xmlns:a16="http://schemas.microsoft.com/office/drawing/2014/main" id="{685F5D53-73EB-8DC4-1629-2624BE764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" y="1415"/>
              <a:ext cx="245" cy="219"/>
            </a:xfrm>
            <a:custGeom>
              <a:avLst/>
              <a:gdLst>
                <a:gd name="T0" fmla="*/ 40 w 103"/>
                <a:gd name="T1" fmla="*/ 85 h 92"/>
                <a:gd name="T2" fmla="*/ 6 w 103"/>
                <a:gd name="T3" fmla="*/ 32 h 92"/>
                <a:gd name="T4" fmla="*/ 64 w 103"/>
                <a:gd name="T5" fmla="*/ 8 h 92"/>
                <a:gd name="T6" fmla="*/ 97 w 103"/>
                <a:gd name="T7" fmla="*/ 60 h 92"/>
                <a:gd name="T8" fmla="*/ 40 w 103"/>
                <a:gd name="T9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92">
                  <a:moveTo>
                    <a:pt x="40" y="85"/>
                  </a:moveTo>
                  <a:cubicBezTo>
                    <a:pt x="15" y="77"/>
                    <a:pt x="0" y="53"/>
                    <a:pt x="6" y="32"/>
                  </a:cubicBezTo>
                  <a:cubicBezTo>
                    <a:pt x="13" y="11"/>
                    <a:pt x="39" y="0"/>
                    <a:pt x="64" y="8"/>
                  </a:cubicBezTo>
                  <a:cubicBezTo>
                    <a:pt x="88" y="15"/>
                    <a:pt x="103" y="39"/>
                    <a:pt x="97" y="60"/>
                  </a:cubicBezTo>
                  <a:cubicBezTo>
                    <a:pt x="90" y="82"/>
                    <a:pt x="65" y="92"/>
                    <a:pt x="40" y="85"/>
                  </a:cubicBez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23">
              <a:extLst>
                <a:ext uri="{FF2B5EF4-FFF2-40B4-BE49-F238E27FC236}">
                  <a16:creationId xmlns:a16="http://schemas.microsoft.com/office/drawing/2014/main" id="{C4BE5398-85D5-CEAA-7294-F2C907A13E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9" y="1451"/>
              <a:ext cx="183" cy="147"/>
            </a:xfrm>
            <a:custGeom>
              <a:avLst/>
              <a:gdLst>
                <a:gd name="T0" fmla="*/ 41 w 77"/>
                <a:gd name="T1" fmla="*/ 36 h 62"/>
                <a:gd name="T2" fmla="*/ 62 w 77"/>
                <a:gd name="T3" fmla="*/ 43 h 62"/>
                <a:gd name="T4" fmla="*/ 48 w 77"/>
                <a:gd name="T5" fmla="*/ 51 h 62"/>
                <a:gd name="T6" fmla="*/ 43 w 77"/>
                <a:gd name="T7" fmla="*/ 54 h 62"/>
                <a:gd name="T8" fmla="*/ 46 w 77"/>
                <a:gd name="T9" fmla="*/ 59 h 62"/>
                <a:gd name="T10" fmla="*/ 70 w 77"/>
                <a:gd name="T11" fmla="*/ 45 h 62"/>
                <a:gd name="T12" fmla="*/ 71 w 77"/>
                <a:gd name="T13" fmla="*/ 46 h 62"/>
                <a:gd name="T14" fmla="*/ 77 w 77"/>
                <a:gd name="T15" fmla="*/ 43 h 62"/>
                <a:gd name="T16" fmla="*/ 74 w 77"/>
                <a:gd name="T17" fmla="*/ 38 h 62"/>
                <a:gd name="T18" fmla="*/ 73 w 77"/>
                <a:gd name="T19" fmla="*/ 37 h 62"/>
                <a:gd name="T20" fmla="*/ 64 w 77"/>
                <a:gd name="T21" fmla="*/ 14 h 62"/>
                <a:gd name="T22" fmla="*/ 60 w 77"/>
                <a:gd name="T23" fmla="*/ 12 h 62"/>
                <a:gd name="T24" fmla="*/ 36 w 77"/>
                <a:gd name="T25" fmla="*/ 26 h 62"/>
                <a:gd name="T26" fmla="*/ 15 w 77"/>
                <a:gd name="T27" fmla="*/ 19 h 62"/>
                <a:gd name="T28" fmla="*/ 29 w 77"/>
                <a:gd name="T29" fmla="*/ 11 h 62"/>
                <a:gd name="T30" fmla="*/ 34 w 77"/>
                <a:gd name="T31" fmla="*/ 9 h 62"/>
                <a:gd name="T32" fmla="*/ 31 w 77"/>
                <a:gd name="T33" fmla="*/ 3 h 62"/>
                <a:gd name="T34" fmla="*/ 7 w 77"/>
                <a:gd name="T35" fmla="*/ 17 h 62"/>
                <a:gd name="T36" fmla="*/ 6 w 77"/>
                <a:gd name="T37" fmla="*/ 17 h 62"/>
                <a:gd name="T38" fmla="*/ 0 w 77"/>
                <a:gd name="T39" fmla="*/ 19 h 62"/>
                <a:gd name="T40" fmla="*/ 3 w 77"/>
                <a:gd name="T41" fmla="*/ 25 h 62"/>
                <a:gd name="T42" fmla="*/ 4 w 77"/>
                <a:gd name="T43" fmla="*/ 25 h 62"/>
                <a:gd name="T44" fmla="*/ 17 w 77"/>
                <a:gd name="T45" fmla="*/ 50 h 62"/>
                <a:gd name="T46" fmla="*/ 41 w 77"/>
                <a:gd name="T47" fmla="*/ 36 h 62"/>
                <a:gd name="T48" fmla="*/ 59 w 77"/>
                <a:gd name="T49" fmla="*/ 21 h 62"/>
                <a:gd name="T50" fmla="*/ 65 w 77"/>
                <a:gd name="T51" fmla="*/ 35 h 62"/>
                <a:gd name="T52" fmla="*/ 44 w 77"/>
                <a:gd name="T53" fmla="*/ 29 h 62"/>
                <a:gd name="T54" fmla="*/ 58 w 77"/>
                <a:gd name="T55" fmla="*/ 20 h 62"/>
                <a:gd name="T56" fmla="*/ 59 w 77"/>
                <a:gd name="T57" fmla="*/ 21 h 62"/>
                <a:gd name="T58" fmla="*/ 19 w 77"/>
                <a:gd name="T59" fmla="*/ 42 h 62"/>
                <a:gd name="T60" fmla="*/ 12 w 77"/>
                <a:gd name="T61" fmla="*/ 27 h 62"/>
                <a:gd name="T62" fmla="*/ 33 w 77"/>
                <a:gd name="T63" fmla="*/ 34 h 62"/>
                <a:gd name="T64" fmla="*/ 19 w 77"/>
                <a:gd name="T65" fmla="*/ 42 h 62"/>
                <a:gd name="T66" fmla="*/ 19 w 77"/>
                <a:gd name="T67" fmla="*/ 42 h 62"/>
                <a:gd name="T68" fmla="*/ 43 w 77"/>
                <a:gd name="T69" fmla="*/ 32 h 62"/>
                <a:gd name="T70" fmla="*/ 43 w 77"/>
                <a:gd name="T71" fmla="*/ 32 h 62"/>
                <a:gd name="T72" fmla="*/ 43 w 77"/>
                <a:gd name="T7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7" h="62">
                  <a:moveTo>
                    <a:pt x="41" y="36"/>
                  </a:moveTo>
                  <a:cubicBezTo>
                    <a:pt x="62" y="43"/>
                    <a:pt x="62" y="43"/>
                    <a:pt x="62" y="43"/>
                  </a:cubicBezTo>
                  <a:cubicBezTo>
                    <a:pt x="59" y="49"/>
                    <a:pt x="53" y="53"/>
                    <a:pt x="48" y="51"/>
                  </a:cubicBezTo>
                  <a:cubicBezTo>
                    <a:pt x="46" y="50"/>
                    <a:pt x="44" y="52"/>
                    <a:pt x="43" y="54"/>
                  </a:cubicBezTo>
                  <a:cubicBezTo>
                    <a:pt x="43" y="56"/>
                    <a:pt x="44" y="58"/>
                    <a:pt x="46" y="59"/>
                  </a:cubicBezTo>
                  <a:cubicBezTo>
                    <a:pt x="55" y="62"/>
                    <a:pt x="65" y="56"/>
                    <a:pt x="70" y="45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4" y="46"/>
                    <a:pt x="76" y="45"/>
                    <a:pt x="77" y="43"/>
                  </a:cubicBezTo>
                  <a:cubicBezTo>
                    <a:pt x="77" y="41"/>
                    <a:pt x="76" y="38"/>
                    <a:pt x="74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5" y="28"/>
                    <a:pt x="71" y="18"/>
                    <a:pt x="64" y="14"/>
                  </a:cubicBezTo>
                  <a:cubicBezTo>
                    <a:pt x="63" y="13"/>
                    <a:pt x="62" y="13"/>
                    <a:pt x="60" y="12"/>
                  </a:cubicBezTo>
                  <a:cubicBezTo>
                    <a:pt x="51" y="10"/>
                    <a:pt x="41" y="16"/>
                    <a:pt x="36" y="26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3"/>
                    <a:pt x="24" y="10"/>
                    <a:pt x="29" y="11"/>
                  </a:cubicBezTo>
                  <a:cubicBezTo>
                    <a:pt x="31" y="12"/>
                    <a:pt x="33" y="11"/>
                    <a:pt x="34" y="9"/>
                  </a:cubicBezTo>
                  <a:cubicBezTo>
                    <a:pt x="35" y="6"/>
                    <a:pt x="33" y="4"/>
                    <a:pt x="31" y="3"/>
                  </a:cubicBezTo>
                  <a:cubicBezTo>
                    <a:pt x="22" y="0"/>
                    <a:pt x="12" y="6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6"/>
                    <a:pt x="1" y="17"/>
                    <a:pt x="0" y="19"/>
                  </a:cubicBezTo>
                  <a:cubicBezTo>
                    <a:pt x="0" y="22"/>
                    <a:pt x="1" y="24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36"/>
                    <a:pt x="7" y="47"/>
                    <a:pt x="17" y="50"/>
                  </a:cubicBezTo>
                  <a:cubicBezTo>
                    <a:pt x="26" y="53"/>
                    <a:pt x="36" y="47"/>
                    <a:pt x="41" y="36"/>
                  </a:cubicBezTo>
                  <a:close/>
                  <a:moveTo>
                    <a:pt x="59" y="21"/>
                  </a:moveTo>
                  <a:cubicBezTo>
                    <a:pt x="63" y="23"/>
                    <a:pt x="66" y="29"/>
                    <a:pt x="65" y="35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7" y="22"/>
                    <a:pt x="53" y="19"/>
                    <a:pt x="58" y="20"/>
                  </a:cubicBezTo>
                  <a:cubicBezTo>
                    <a:pt x="58" y="21"/>
                    <a:pt x="59" y="21"/>
                    <a:pt x="59" y="21"/>
                  </a:cubicBezTo>
                  <a:close/>
                  <a:moveTo>
                    <a:pt x="19" y="42"/>
                  </a:moveTo>
                  <a:cubicBezTo>
                    <a:pt x="14" y="40"/>
                    <a:pt x="11" y="34"/>
                    <a:pt x="12" y="27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0" y="40"/>
                    <a:pt x="24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43" y="32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4">
              <a:extLst>
                <a:ext uri="{FF2B5EF4-FFF2-40B4-BE49-F238E27FC236}">
                  <a16:creationId xmlns:a16="http://schemas.microsoft.com/office/drawing/2014/main" id="{547B43C2-4A07-6E97-B045-DF4F04A77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" y="1598"/>
              <a:ext cx="471" cy="646"/>
            </a:xfrm>
            <a:custGeom>
              <a:avLst/>
              <a:gdLst>
                <a:gd name="T0" fmla="*/ 178 w 198"/>
                <a:gd name="T1" fmla="*/ 5 h 272"/>
                <a:gd name="T2" fmla="*/ 143 w 198"/>
                <a:gd name="T3" fmla="*/ 23 h 272"/>
                <a:gd name="T4" fmla="*/ 104 w 198"/>
                <a:gd name="T5" fmla="*/ 54 h 272"/>
                <a:gd name="T6" fmla="*/ 71 w 198"/>
                <a:gd name="T7" fmla="*/ 63 h 272"/>
                <a:gd name="T8" fmla="*/ 42 w 198"/>
                <a:gd name="T9" fmla="*/ 41 h 272"/>
                <a:gd name="T10" fmla="*/ 34 w 198"/>
                <a:gd name="T11" fmla="*/ 20 h 272"/>
                <a:gd name="T12" fmla="*/ 4 w 198"/>
                <a:gd name="T13" fmla="*/ 42 h 272"/>
                <a:gd name="T14" fmla="*/ 1 w 198"/>
                <a:gd name="T15" fmla="*/ 52 h 272"/>
                <a:gd name="T16" fmla="*/ 4 w 198"/>
                <a:gd name="T17" fmla="*/ 79 h 272"/>
                <a:gd name="T18" fmla="*/ 21 w 198"/>
                <a:gd name="T19" fmla="*/ 251 h 272"/>
                <a:gd name="T20" fmla="*/ 21 w 198"/>
                <a:gd name="T21" fmla="*/ 265 h 272"/>
                <a:gd name="T22" fmla="*/ 47 w 198"/>
                <a:gd name="T23" fmla="*/ 272 h 272"/>
                <a:gd name="T24" fmla="*/ 118 w 198"/>
                <a:gd name="T25" fmla="*/ 272 h 272"/>
                <a:gd name="T26" fmla="*/ 102 w 198"/>
                <a:gd name="T27" fmla="*/ 205 h 272"/>
                <a:gd name="T28" fmla="*/ 123 w 198"/>
                <a:gd name="T29" fmla="*/ 159 h 272"/>
                <a:gd name="T30" fmla="*/ 135 w 198"/>
                <a:gd name="T31" fmla="*/ 92 h 272"/>
                <a:gd name="T32" fmla="*/ 159 w 198"/>
                <a:gd name="T33" fmla="*/ 55 h 272"/>
                <a:gd name="T34" fmla="*/ 183 w 198"/>
                <a:gd name="T35" fmla="*/ 33 h 272"/>
                <a:gd name="T36" fmla="*/ 195 w 198"/>
                <a:gd name="T37" fmla="*/ 9 h 272"/>
                <a:gd name="T38" fmla="*/ 178 w 198"/>
                <a:gd name="T39" fmla="*/ 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272">
                  <a:moveTo>
                    <a:pt x="178" y="5"/>
                  </a:moveTo>
                  <a:cubicBezTo>
                    <a:pt x="164" y="14"/>
                    <a:pt x="153" y="16"/>
                    <a:pt x="143" y="23"/>
                  </a:cubicBezTo>
                  <a:cubicBezTo>
                    <a:pt x="129" y="32"/>
                    <a:pt x="118" y="46"/>
                    <a:pt x="104" y="54"/>
                  </a:cubicBezTo>
                  <a:cubicBezTo>
                    <a:pt x="95" y="59"/>
                    <a:pt x="77" y="62"/>
                    <a:pt x="71" y="63"/>
                  </a:cubicBezTo>
                  <a:cubicBezTo>
                    <a:pt x="61" y="65"/>
                    <a:pt x="50" y="48"/>
                    <a:pt x="42" y="4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6"/>
                    <a:pt x="1" y="47"/>
                    <a:pt x="1" y="52"/>
                  </a:cubicBezTo>
                  <a:cubicBezTo>
                    <a:pt x="0" y="65"/>
                    <a:pt x="4" y="79"/>
                    <a:pt x="4" y="79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65"/>
                    <a:pt x="21" y="265"/>
                    <a:pt x="21" y="265"/>
                  </a:cubicBezTo>
                  <a:cubicBezTo>
                    <a:pt x="30" y="268"/>
                    <a:pt x="39" y="271"/>
                    <a:pt x="47" y="272"/>
                  </a:cubicBezTo>
                  <a:cubicBezTo>
                    <a:pt x="118" y="272"/>
                    <a:pt x="118" y="272"/>
                    <a:pt x="118" y="272"/>
                  </a:cubicBezTo>
                  <a:cubicBezTo>
                    <a:pt x="102" y="205"/>
                    <a:pt x="102" y="205"/>
                    <a:pt x="102" y="205"/>
                  </a:cubicBezTo>
                  <a:cubicBezTo>
                    <a:pt x="102" y="205"/>
                    <a:pt x="119" y="189"/>
                    <a:pt x="123" y="159"/>
                  </a:cubicBezTo>
                  <a:cubicBezTo>
                    <a:pt x="125" y="148"/>
                    <a:pt x="130" y="102"/>
                    <a:pt x="135" y="92"/>
                  </a:cubicBezTo>
                  <a:cubicBezTo>
                    <a:pt x="141" y="80"/>
                    <a:pt x="148" y="66"/>
                    <a:pt x="159" y="55"/>
                  </a:cubicBezTo>
                  <a:cubicBezTo>
                    <a:pt x="166" y="48"/>
                    <a:pt x="175" y="39"/>
                    <a:pt x="183" y="33"/>
                  </a:cubicBezTo>
                  <a:cubicBezTo>
                    <a:pt x="191" y="30"/>
                    <a:pt x="198" y="17"/>
                    <a:pt x="195" y="9"/>
                  </a:cubicBezTo>
                  <a:cubicBezTo>
                    <a:pt x="192" y="0"/>
                    <a:pt x="186" y="0"/>
                    <a:pt x="178" y="5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Rectangle 25">
              <a:extLst>
                <a:ext uri="{FF2B5EF4-FFF2-40B4-BE49-F238E27FC236}">
                  <a16:creationId xmlns:a16="http://schemas.microsoft.com/office/drawing/2014/main" id="{EC2969E3-A33D-0793-E2A3-FDB3C23F8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2" y="2104"/>
              <a:ext cx="223" cy="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6">
              <a:extLst>
                <a:ext uri="{FF2B5EF4-FFF2-40B4-BE49-F238E27FC236}">
                  <a16:creationId xmlns:a16="http://schemas.microsoft.com/office/drawing/2014/main" id="{1605DF9C-24E3-658E-A7CE-BA6A1ABB3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" y="2118"/>
              <a:ext cx="245" cy="141"/>
            </a:xfrm>
            <a:custGeom>
              <a:avLst/>
              <a:gdLst>
                <a:gd name="T0" fmla="*/ 0 w 103"/>
                <a:gd name="T1" fmla="*/ 44 h 59"/>
                <a:gd name="T2" fmla="*/ 86 w 103"/>
                <a:gd name="T3" fmla="*/ 59 h 59"/>
                <a:gd name="T4" fmla="*/ 103 w 103"/>
                <a:gd name="T5" fmla="*/ 58 h 59"/>
                <a:gd name="T6" fmla="*/ 103 w 103"/>
                <a:gd name="T7" fmla="*/ 0 h 59"/>
                <a:gd name="T8" fmla="*/ 0 w 103"/>
                <a:gd name="T9" fmla="*/ 0 h 59"/>
                <a:gd name="T10" fmla="*/ 0 w 103"/>
                <a:gd name="T1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59">
                  <a:moveTo>
                    <a:pt x="0" y="44"/>
                  </a:moveTo>
                  <a:cubicBezTo>
                    <a:pt x="27" y="54"/>
                    <a:pt x="56" y="59"/>
                    <a:pt x="86" y="59"/>
                  </a:cubicBezTo>
                  <a:cubicBezTo>
                    <a:pt x="91" y="59"/>
                    <a:pt x="97" y="59"/>
                    <a:pt x="103" y="5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19760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C6BEEF5-C590-423A-BFCC-3574B9F7801D}"/>
              </a:ext>
            </a:extLst>
          </p:cNvPr>
          <p:cNvGrpSpPr/>
          <p:nvPr/>
        </p:nvGrpSpPr>
        <p:grpSpPr>
          <a:xfrm>
            <a:off x="897533" y="1523359"/>
            <a:ext cx="6851302" cy="2189419"/>
            <a:chOff x="1287363" y="1734398"/>
            <a:chExt cx="6125045" cy="1957336"/>
          </a:xfrm>
          <a:solidFill>
            <a:srgbClr val="00B0F0"/>
          </a:solidFill>
        </p:grpSpPr>
        <p:sp>
          <p:nvSpPr>
            <p:cNvPr id="6" name="Oval 21">
              <a:extLst>
                <a:ext uri="{FF2B5EF4-FFF2-40B4-BE49-F238E27FC236}">
                  <a16:creationId xmlns:a16="http://schemas.microsoft.com/office/drawing/2014/main" id="{0026FD31-CFB7-4B1E-B4D7-1FBE5D6A7DE7}"/>
                </a:ext>
              </a:extLst>
            </p:cNvPr>
            <p:cNvSpPr/>
            <p:nvPr/>
          </p:nvSpPr>
          <p:spPr>
            <a:xfrm rot="5400000">
              <a:off x="4404964" y="1766586"/>
              <a:ext cx="1448756" cy="2401537"/>
            </a:xfrm>
            <a:custGeom>
              <a:avLst/>
              <a:gdLst/>
              <a:ahLst/>
              <a:cxnLst/>
              <a:rect l="l" t="t" r="r" b="b"/>
              <a:pathLst>
                <a:path w="1368152" h="2298537">
                  <a:moveTo>
                    <a:pt x="684076" y="0"/>
                  </a:moveTo>
                  <a:cubicBezTo>
                    <a:pt x="803370" y="0"/>
                    <a:pt x="900076" y="96706"/>
                    <a:pt x="900076" y="216000"/>
                  </a:cubicBezTo>
                  <a:cubicBezTo>
                    <a:pt x="900076" y="287268"/>
                    <a:pt x="865561" y="350475"/>
                    <a:pt x="810076" y="386760"/>
                  </a:cubicBezTo>
                  <a:lnTo>
                    <a:pt x="810076" y="450517"/>
                  </a:lnTo>
                  <a:lnTo>
                    <a:pt x="1368152" y="450517"/>
                  </a:lnTo>
                  <a:lnTo>
                    <a:pt x="1368152" y="895744"/>
                  </a:lnTo>
                  <a:cubicBezTo>
                    <a:pt x="1331417" y="875468"/>
                    <a:pt x="1289090" y="864516"/>
                    <a:pt x="1244206" y="864516"/>
                  </a:cubicBezTo>
                  <a:cubicBezTo>
                    <a:pt x="1095089" y="864516"/>
                    <a:pt x="974206" y="985399"/>
                    <a:pt x="974206" y="1134516"/>
                  </a:cubicBezTo>
                  <a:cubicBezTo>
                    <a:pt x="974206" y="1283633"/>
                    <a:pt x="1095089" y="1404516"/>
                    <a:pt x="1244206" y="1404516"/>
                  </a:cubicBezTo>
                  <a:cubicBezTo>
                    <a:pt x="1289090" y="1404516"/>
                    <a:pt x="1331417" y="1393563"/>
                    <a:pt x="1368152" y="1373288"/>
                  </a:cubicBezTo>
                  <a:lnTo>
                    <a:pt x="1368152" y="1818517"/>
                  </a:lnTo>
                  <a:lnTo>
                    <a:pt x="810076" y="1818517"/>
                  </a:lnTo>
                  <a:lnTo>
                    <a:pt x="810076" y="1911777"/>
                  </a:lnTo>
                  <a:cubicBezTo>
                    <a:pt x="865561" y="1948062"/>
                    <a:pt x="900076" y="2011269"/>
                    <a:pt x="900076" y="2082537"/>
                  </a:cubicBezTo>
                  <a:cubicBezTo>
                    <a:pt x="900076" y="2201831"/>
                    <a:pt x="803370" y="2298537"/>
                    <a:pt x="684076" y="2298537"/>
                  </a:cubicBezTo>
                  <a:cubicBezTo>
                    <a:pt x="564782" y="2298537"/>
                    <a:pt x="468076" y="2201831"/>
                    <a:pt x="468076" y="2082537"/>
                  </a:cubicBezTo>
                  <a:cubicBezTo>
                    <a:pt x="468076" y="2011269"/>
                    <a:pt x="502591" y="1948062"/>
                    <a:pt x="558076" y="1911777"/>
                  </a:cubicBezTo>
                  <a:lnTo>
                    <a:pt x="558076" y="1818517"/>
                  </a:lnTo>
                  <a:lnTo>
                    <a:pt x="0" y="1818517"/>
                  </a:lnTo>
                  <a:lnTo>
                    <a:pt x="0" y="1368933"/>
                  </a:lnTo>
                  <a:cubicBezTo>
                    <a:pt x="39235" y="1391659"/>
                    <a:pt x="84862" y="1404516"/>
                    <a:pt x="133491" y="1404516"/>
                  </a:cubicBezTo>
                  <a:cubicBezTo>
                    <a:pt x="282608" y="1404516"/>
                    <a:pt x="403491" y="1283633"/>
                    <a:pt x="403491" y="1134516"/>
                  </a:cubicBezTo>
                  <a:cubicBezTo>
                    <a:pt x="403491" y="985399"/>
                    <a:pt x="282608" y="864516"/>
                    <a:pt x="133491" y="864516"/>
                  </a:cubicBezTo>
                  <a:cubicBezTo>
                    <a:pt x="84862" y="864516"/>
                    <a:pt x="39235" y="877372"/>
                    <a:pt x="0" y="900098"/>
                  </a:cubicBezTo>
                  <a:lnTo>
                    <a:pt x="0" y="450517"/>
                  </a:lnTo>
                  <a:lnTo>
                    <a:pt x="558076" y="450517"/>
                  </a:lnTo>
                  <a:lnTo>
                    <a:pt x="558076" y="386760"/>
                  </a:lnTo>
                  <a:cubicBezTo>
                    <a:pt x="502591" y="350475"/>
                    <a:pt x="468076" y="287268"/>
                    <a:pt x="468076" y="216000"/>
                  </a:cubicBezTo>
                  <a:cubicBezTo>
                    <a:pt x="468076" y="96706"/>
                    <a:pt x="564782" y="0"/>
                    <a:pt x="684076" y="0"/>
                  </a:cubicBezTo>
                  <a:close/>
                </a:path>
              </a:pathLst>
            </a:custGeom>
            <a:grpFill/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4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Oval 21">
              <a:extLst>
                <a:ext uri="{FF2B5EF4-FFF2-40B4-BE49-F238E27FC236}">
                  <a16:creationId xmlns:a16="http://schemas.microsoft.com/office/drawing/2014/main" id="{1E186181-5F3F-4E53-A18E-B04087A1EBCF}"/>
                </a:ext>
              </a:extLst>
            </p:cNvPr>
            <p:cNvSpPr/>
            <p:nvPr/>
          </p:nvSpPr>
          <p:spPr>
            <a:xfrm rot="16200000">
              <a:off x="1526029" y="2004312"/>
              <a:ext cx="1448756" cy="1926087"/>
            </a:xfrm>
            <a:custGeom>
              <a:avLst/>
              <a:gdLst/>
              <a:ahLst/>
              <a:cxnLst/>
              <a:rect l="l" t="t" r="r" b="b"/>
              <a:pathLst>
                <a:path w="1449013" h="1952472">
                  <a:moveTo>
                    <a:pt x="1449013" y="0"/>
                  </a:moveTo>
                  <a:lnTo>
                    <a:pt x="1449013" y="466741"/>
                  </a:lnTo>
                  <a:cubicBezTo>
                    <a:pt x="1410107" y="445266"/>
                    <a:pt x="1365278" y="433666"/>
                    <a:pt x="1317741" y="433666"/>
                  </a:cubicBezTo>
                  <a:cubicBezTo>
                    <a:pt x="1159811" y="433666"/>
                    <a:pt x="1031784" y="561696"/>
                    <a:pt x="1031784" y="719630"/>
                  </a:cubicBezTo>
                  <a:cubicBezTo>
                    <a:pt x="1031784" y="877563"/>
                    <a:pt x="1159811" y="1005593"/>
                    <a:pt x="1317741" y="1005593"/>
                  </a:cubicBezTo>
                  <a:cubicBezTo>
                    <a:pt x="1365278" y="1005593"/>
                    <a:pt x="1410107" y="993993"/>
                    <a:pt x="1449013" y="972519"/>
                  </a:cubicBezTo>
                  <a:lnTo>
                    <a:pt x="1449013" y="1444072"/>
                  </a:lnTo>
                  <a:lnTo>
                    <a:pt x="857954" y="1444072"/>
                  </a:lnTo>
                  <a:lnTo>
                    <a:pt x="857954" y="1542845"/>
                  </a:lnTo>
                  <a:cubicBezTo>
                    <a:pt x="916718" y="1581276"/>
                    <a:pt x="953273" y="1648220"/>
                    <a:pt x="953273" y="1723701"/>
                  </a:cubicBezTo>
                  <a:cubicBezTo>
                    <a:pt x="953273" y="1850048"/>
                    <a:pt x="850851" y="1952472"/>
                    <a:pt x="724507" y="1952472"/>
                  </a:cubicBezTo>
                  <a:cubicBezTo>
                    <a:pt x="598162" y="1952472"/>
                    <a:pt x="495741" y="1850048"/>
                    <a:pt x="495741" y="1723701"/>
                  </a:cubicBezTo>
                  <a:cubicBezTo>
                    <a:pt x="495741" y="1648220"/>
                    <a:pt x="532295" y="1581276"/>
                    <a:pt x="591060" y="1542845"/>
                  </a:cubicBezTo>
                  <a:lnTo>
                    <a:pt x="591060" y="1444072"/>
                  </a:lnTo>
                  <a:lnTo>
                    <a:pt x="0" y="1444072"/>
                  </a:lnTo>
                  <a:lnTo>
                    <a:pt x="0" y="967906"/>
                  </a:lnTo>
                  <a:cubicBezTo>
                    <a:pt x="41554" y="991976"/>
                    <a:pt x="89878" y="1005593"/>
                    <a:pt x="141381" y="1005593"/>
                  </a:cubicBezTo>
                  <a:cubicBezTo>
                    <a:pt x="299311" y="1005593"/>
                    <a:pt x="427338" y="877563"/>
                    <a:pt x="427338" y="719630"/>
                  </a:cubicBezTo>
                  <a:cubicBezTo>
                    <a:pt x="427338" y="561696"/>
                    <a:pt x="299311" y="433666"/>
                    <a:pt x="141381" y="433666"/>
                  </a:cubicBezTo>
                  <a:cubicBezTo>
                    <a:pt x="89878" y="433666"/>
                    <a:pt x="41554" y="447283"/>
                    <a:pt x="0" y="471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4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Oval 21">
              <a:extLst>
                <a:ext uri="{FF2B5EF4-FFF2-40B4-BE49-F238E27FC236}">
                  <a16:creationId xmlns:a16="http://schemas.microsoft.com/office/drawing/2014/main" id="{AE5C92D8-195F-4B7A-B10B-1022FA19ACB7}"/>
                </a:ext>
              </a:extLst>
            </p:cNvPr>
            <p:cNvSpPr/>
            <p:nvPr/>
          </p:nvSpPr>
          <p:spPr>
            <a:xfrm rot="10800000">
              <a:off x="2858124" y="1734398"/>
              <a:ext cx="1429432" cy="1952126"/>
            </a:xfrm>
            <a:custGeom>
              <a:avLst/>
              <a:gdLst/>
              <a:ahLst/>
              <a:cxnLst/>
              <a:rect l="l" t="t" r="r" b="b"/>
              <a:pathLst>
                <a:path w="1449013" h="1952472">
                  <a:moveTo>
                    <a:pt x="1449013" y="0"/>
                  </a:moveTo>
                  <a:lnTo>
                    <a:pt x="1449013" y="466741"/>
                  </a:lnTo>
                  <a:cubicBezTo>
                    <a:pt x="1410107" y="445266"/>
                    <a:pt x="1365278" y="433666"/>
                    <a:pt x="1317741" y="433666"/>
                  </a:cubicBezTo>
                  <a:cubicBezTo>
                    <a:pt x="1159811" y="433666"/>
                    <a:pt x="1031784" y="561696"/>
                    <a:pt x="1031784" y="719630"/>
                  </a:cubicBezTo>
                  <a:cubicBezTo>
                    <a:pt x="1031784" y="877563"/>
                    <a:pt x="1159811" y="1005593"/>
                    <a:pt x="1317741" y="1005593"/>
                  </a:cubicBezTo>
                  <a:cubicBezTo>
                    <a:pt x="1365278" y="1005593"/>
                    <a:pt x="1410107" y="993993"/>
                    <a:pt x="1449013" y="972519"/>
                  </a:cubicBezTo>
                  <a:lnTo>
                    <a:pt x="1449013" y="1444072"/>
                  </a:lnTo>
                  <a:lnTo>
                    <a:pt x="857954" y="1444072"/>
                  </a:lnTo>
                  <a:lnTo>
                    <a:pt x="857954" y="1542845"/>
                  </a:lnTo>
                  <a:cubicBezTo>
                    <a:pt x="916718" y="1581276"/>
                    <a:pt x="953273" y="1648220"/>
                    <a:pt x="953273" y="1723701"/>
                  </a:cubicBezTo>
                  <a:cubicBezTo>
                    <a:pt x="953273" y="1850048"/>
                    <a:pt x="850851" y="1952472"/>
                    <a:pt x="724507" y="1952472"/>
                  </a:cubicBezTo>
                  <a:cubicBezTo>
                    <a:pt x="598162" y="1952472"/>
                    <a:pt x="495741" y="1850048"/>
                    <a:pt x="495741" y="1723701"/>
                  </a:cubicBezTo>
                  <a:cubicBezTo>
                    <a:pt x="495741" y="1648220"/>
                    <a:pt x="532295" y="1581276"/>
                    <a:pt x="591060" y="1542845"/>
                  </a:cubicBezTo>
                  <a:lnTo>
                    <a:pt x="591060" y="1444072"/>
                  </a:lnTo>
                  <a:lnTo>
                    <a:pt x="0" y="1444072"/>
                  </a:lnTo>
                  <a:lnTo>
                    <a:pt x="0" y="967906"/>
                  </a:lnTo>
                  <a:cubicBezTo>
                    <a:pt x="41554" y="991976"/>
                    <a:pt x="89878" y="1005593"/>
                    <a:pt x="141381" y="1005593"/>
                  </a:cubicBezTo>
                  <a:cubicBezTo>
                    <a:pt x="299311" y="1005593"/>
                    <a:pt x="427338" y="877563"/>
                    <a:pt x="427338" y="719630"/>
                  </a:cubicBezTo>
                  <a:cubicBezTo>
                    <a:pt x="427338" y="561696"/>
                    <a:pt x="299311" y="433666"/>
                    <a:pt x="141381" y="433666"/>
                  </a:cubicBezTo>
                  <a:cubicBezTo>
                    <a:pt x="89878" y="433666"/>
                    <a:pt x="41554" y="447283"/>
                    <a:pt x="0" y="471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4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Oval 21">
              <a:extLst>
                <a:ext uri="{FF2B5EF4-FFF2-40B4-BE49-F238E27FC236}">
                  <a16:creationId xmlns:a16="http://schemas.microsoft.com/office/drawing/2014/main" id="{6BB92296-7A69-440C-B7FA-54BFC8EB45D2}"/>
                </a:ext>
              </a:extLst>
            </p:cNvPr>
            <p:cNvSpPr/>
            <p:nvPr/>
          </p:nvSpPr>
          <p:spPr>
            <a:xfrm rot="10800000">
              <a:off x="5982976" y="1734447"/>
              <a:ext cx="1429432" cy="1952078"/>
            </a:xfrm>
            <a:custGeom>
              <a:avLst/>
              <a:gdLst>
                <a:gd name="connsiteX0" fmla="*/ 0 w 1449013"/>
                <a:gd name="connsiteY0" fmla="*/ 1444024 h 1952424"/>
                <a:gd name="connsiteX1" fmla="*/ 0 w 1449013"/>
                <a:gd name="connsiteY1" fmla="*/ 967858 h 1952424"/>
                <a:gd name="connsiteX2" fmla="*/ 427338 w 1449013"/>
                <a:gd name="connsiteY2" fmla="*/ 719582 h 1952424"/>
                <a:gd name="connsiteX3" fmla="*/ 141381 w 1449013"/>
                <a:gd name="connsiteY3" fmla="*/ 433619 h 1952424"/>
                <a:gd name="connsiteX4" fmla="*/ 0 w 1449013"/>
                <a:gd name="connsiteY4" fmla="*/ 471304 h 1952424"/>
                <a:gd name="connsiteX5" fmla="*/ 0 w 1449013"/>
                <a:gd name="connsiteY5" fmla="*/ 0 h 1952424"/>
                <a:gd name="connsiteX6" fmla="*/ 1449013 w 1449013"/>
                <a:gd name="connsiteY6" fmla="*/ 0 h 1952424"/>
                <a:gd name="connsiteX7" fmla="*/ 1449013 w 1449013"/>
                <a:gd name="connsiteY7" fmla="*/ 466693 h 1952424"/>
                <a:gd name="connsiteX8" fmla="*/ 1317742 w 1449013"/>
                <a:gd name="connsiteY8" fmla="*/ 433619 h 1952424"/>
                <a:gd name="connsiteX9" fmla="*/ 1031784 w 1449013"/>
                <a:gd name="connsiteY9" fmla="*/ 719582 h 1952424"/>
                <a:gd name="connsiteX10" fmla="*/ 1317742 w 1449013"/>
                <a:gd name="connsiteY10" fmla="*/ 1005545 h 1952424"/>
                <a:gd name="connsiteX11" fmla="*/ 1449013 w 1449013"/>
                <a:gd name="connsiteY11" fmla="*/ 972471 h 1952424"/>
                <a:gd name="connsiteX12" fmla="*/ 1449013 w 1449013"/>
                <a:gd name="connsiteY12" fmla="*/ 1444024 h 1952424"/>
                <a:gd name="connsiteX13" fmla="*/ 857954 w 1449013"/>
                <a:gd name="connsiteY13" fmla="*/ 1444024 h 1952424"/>
                <a:gd name="connsiteX14" fmla="*/ 857954 w 1449013"/>
                <a:gd name="connsiteY14" fmla="*/ 1542797 h 1952424"/>
                <a:gd name="connsiteX15" fmla="*/ 953273 w 1449013"/>
                <a:gd name="connsiteY15" fmla="*/ 1723653 h 1952424"/>
                <a:gd name="connsiteX16" fmla="*/ 724507 w 1449013"/>
                <a:gd name="connsiteY16" fmla="*/ 1952424 h 1952424"/>
                <a:gd name="connsiteX17" fmla="*/ 495741 w 1449013"/>
                <a:gd name="connsiteY17" fmla="*/ 1723653 h 1952424"/>
                <a:gd name="connsiteX18" fmla="*/ 591060 w 1449013"/>
                <a:gd name="connsiteY18" fmla="*/ 1542797 h 1952424"/>
                <a:gd name="connsiteX19" fmla="*/ 591060 w 1449013"/>
                <a:gd name="connsiteY19" fmla="*/ 1444024 h 1952424"/>
                <a:gd name="connsiteX20" fmla="*/ 0 w 1449013"/>
                <a:gd name="connsiteY20" fmla="*/ 1444024 h 1952424"/>
                <a:gd name="connsiteX0" fmla="*/ 0 w 1449013"/>
                <a:gd name="connsiteY0" fmla="*/ 1444024 h 1952424"/>
                <a:gd name="connsiteX1" fmla="*/ 0 w 1449013"/>
                <a:gd name="connsiteY1" fmla="*/ 967858 h 1952424"/>
                <a:gd name="connsiteX2" fmla="*/ 141381 w 1449013"/>
                <a:gd name="connsiteY2" fmla="*/ 433619 h 1952424"/>
                <a:gd name="connsiteX3" fmla="*/ 0 w 1449013"/>
                <a:gd name="connsiteY3" fmla="*/ 471304 h 1952424"/>
                <a:gd name="connsiteX4" fmla="*/ 0 w 1449013"/>
                <a:gd name="connsiteY4" fmla="*/ 0 h 1952424"/>
                <a:gd name="connsiteX5" fmla="*/ 1449013 w 1449013"/>
                <a:gd name="connsiteY5" fmla="*/ 0 h 1952424"/>
                <a:gd name="connsiteX6" fmla="*/ 1449013 w 1449013"/>
                <a:gd name="connsiteY6" fmla="*/ 466693 h 1952424"/>
                <a:gd name="connsiteX7" fmla="*/ 1317742 w 1449013"/>
                <a:gd name="connsiteY7" fmla="*/ 433619 h 1952424"/>
                <a:gd name="connsiteX8" fmla="*/ 1031784 w 1449013"/>
                <a:gd name="connsiteY8" fmla="*/ 719582 h 1952424"/>
                <a:gd name="connsiteX9" fmla="*/ 1317742 w 1449013"/>
                <a:gd name="connsiteY9" fmla="*/ 1005545 h 1952424"/>
                <a:gd name="connsiteX10" fmla="*/ 1449013 w 1449013"/>
                <a:gd name="connsiteY10" fmla="*/ 972471 h 1952424"/>
                <a:gd name="connsiteX11" fmla="*/ 1449013 w 1449013"/>
                <a:gd name="connsiteY11" fmla="*/ 1444024 h 1952424"/>
                <a:gd name="connsiteX12" fmla="*/ 857954 w 1449013"/>
                <a:gd name="connsiteY12" fmla="*/ 1444024 h 1952424"/>
                <a:gd name="connsiteX13" fmla="*/ 857954 w 1449013"/>
                <a:gd name="connsiteY13" fmla="*/ 1542797 h 1952424"/>
                <a:gd name="connsiteX14" fmla="*/ 953273 w 1449013"/>
                <a:gd name="connsiteY14" fmla="*/ 1723653 h 1952424"/>
                <a:gd name="connsiteX15" fmla="*/ 724507 w 1449013"/>
                <a:gd name="connsiteY15" fmla="*/ 1952424 h 1952424"/>
                <a:gd name="connsiteX16" fmla="*/ 495741 w 1449013"/>
                <a:gd name="connsiteY16" fmla="*/ 1723653 h 1952424"/>
                <a:gd name="connsiteX17" fmla="*/ 591060 w 1449013"/>
                <a:gd name="connsiteY17" fmla="*/ 1542797 h 1952424"/>
                <a:gd name="connsiteX18" fmla="*/ 591060 w 1449013"/>
                <a:gd name="connsiteY18" fmla="*/ 1444024 h 1952424"/>
                <a:gd name="connsiteX19" fmla="*/ 0 w 1449013"/>
                <a:gd name="connsiteY19" fmla="*/ 1444024 h 1952424"/>
                <a:gd name="connsiteX0" fmla="*/ 0 w 1449013"/>
                <a:gd name="connsiteY0" fmla="*/ 1444024 h 1952424"/>
                <a:gd name="connsiteX1" fmla="*/ 0 w 1449013"/>
                <a:gd name="connsiteY1" fmla="*/ 967858 h 1952424"/>
                <a:gd name="connsiteX2" fmla="*/ 0 w 1449013"/>
                <a:gd name="connsiteY2" fmla="*/ 471304 h 1952424"/>
                <a:gd name="connsiteX3" fmla="*/ 0 w 1449013"/>
                <a:gd name="connsiteY3" fmla="*/ 0 h 1952424"/>
                <a:gd name="connsiteX4" fmla="*/ 1449013 w 1449013"/>
                <a:gd name="connsiteY4" fmla="*/ 0 h 1952424"/>
                <a:gd name="connsiteX5" fmla="*/ 1449013 w 1449013"/>
                <a:gd name="connsiteY5" fmla="*/ 466693 h 1952424"/>
                <a:gd name="connsiteX6" fmla="*/ 1317742 w 1449013"/>
                <a:gd name="connsiteY6" fmla="*/ 433619 h 1952424"/>
                <a:gd name="connsiteX7" fmla="*/ 1031784 w 1449013"/>
                <a:gd name="connsiteY7" fmla="*/ 719582 h 1952424"/>
                <a:gd name="connsiteX8" fmla="*/ 1317742 w 1449013"/>
                <a:gd name="connsiteY8" fmla="*/ 1005545 h 1952424"/>
                <a:gd name="connsiteX9" fmla="*/ 1449013 w 1449013"/>
                <a:gd name="connsiteY9" fmla="*/ 972471 h 1952424"/>
                <a:gd name="connsiteX10" fmla="*/ 1449013 w 1449013"/>
                <a:gd name="connsiteY10" fmla="*/ 1444024 h 1952424"/>
                <a:gd name="connsiteX11" fmla="*/ 857954 w 1449013"/>
                <a:gd name="connsiteY11" fmla="*/ 1444024 h 1952424"/>
                <a:gd name="connsiteX12" fmla="*/ 857954 w 1449013"/>
                <a:gd name="connsiteY12" fmla="*/ 1542797 h 1952424"/>
                <a:gd name="connsiteX13" fmla="*/ 953273 w 1449013"/>
                <a:gd name="connsiteY13" fmla="*/ 1723653 h 1952424"/>
                <a:gd name="connsiteX14" fmla="*/ 724507 w 1449013"/>
                <a:gd name="connsiteY14" fmla="*/ 1952424 h 1952424"/>
                <a:gd name="connsiteX15" fmla="*/ 495741 w 1449013"/>
                <a:gd name="connsiteY15" fmla="*/ 1723653 h 1952424"/>
                <a:gd name="connsiteX16" fmla="*/ 591060 w 1449013"/>
                <a:gd name="connsiteY16" fmla="*/ 1542797 h 1952424"/>
                <a:gd name="connsiteX17" fmla="*/ 591060 w 1449013"/>
                <a:gd name="connsiteY17" fmla="*/ 1444024 h 1952424"/>
                <a:gd name="connsiteX18" fmla="*/ 0 w 1449013"/>
                <a:gd name="connsiteY18" fmla="*/ 1444024 h 1952424"/>
                <a:gd name="connsiteX0" fmla="*/ 0 w 1449013"/>
                <a:gd name="connsiteY0" fmla="*/ 1444024 h 1952424"/>
                <a:gd name="connsiteX1" fmla="*/ 0 w 1449013"/>
                <a:gd name="connsiteY1" fmla="*/ 967858 h 1952424"/>
                <a:gd name="connsiteX2" fmla="*/ 0 w 1449013"/>
                <a:gd name="connsiteY2" fmla="*/ 0 h 1952424"/>
                <a:gd name="connsiteX3" fmla="*/ 1449013 w 1449013"/>
                <a:gd name="connsiteY3" fmla="*/ 0 h 1952424"/>
                <a:gd name="connsiteX4" fmla="*/ 1449013 w 1449013"/>
                <a:gd name="connsiteY4" fmla="*/ 466693 h 1952424"/>
                <a:gd name="connsiteX5" fmla="*/ 1317742 w 1449013"/>
                <a:gd name="connsiteY5" fmla="*/ 433619 h 1952424"/>
                <a:gd name="connsiteX6" fmla="*/ 1031784 w 1449013"/>
                <a:gd name="connsiteY6" fmla="*/ 719582 h 1952424"/>
                <a:gd name="connsiteX7" fmla="*/ 1317742 w 1449013"/>
                <a:gd name="connsiteY7" fmla="*/ 1005545 h 1952424"/>
                <a:gd name="connsiteX8" fmla="*/ 1449013 w 1449013"/>
                <a:gd name="connsiteY8" fmla="*/ 972471 h 1952424"/>
                <a:gd name="connsiteX9" fmla="*/ 1449013 w 1449013"/>
                <a:gd name="connsiteY9" fmla="*/ 1444024 h 1952424"/>
                <a:gd name="connsiteX10" fmla="*/ 857954 w 1449013"/>
                <a:gd name="connsiteY10" fmla="*/ 1444024 h 1952424"/>
                <a:gd name="connsiteX11" fmla="*/ 857954 w 1449013"/>
                <a:gd name="connsiteY11" fmla="*/ 1542797 h 1952424"/>
                <a:gd name="connsiteX12" fmla="*/ 953273 w 1449013"/>
                <a:gd name="connsiteY12" fmla="*/ 1723653 h 1952424"/>
                <a:gd name="connsiteX13" fmla="*/ 724507 w 1449013"/>
                <a:gd name="connsiteY13" fmla="*/ 1952424 h 1952424"/>
                <a:gd name="connsiteX14" fmla="*/ 495741 w 1449013"/>
                <a:gd name="connsiteY14" fmla="*/ 1723653 h 1952424"/>
                <a:gd name="connsiteX15" fmla="*/ 591060 w 1449013"/>
                <a:gd name="connsiteY15" fmla="*/ 1542797 h 1952424"/>
                <a:gd name="connsiteX16" fmla="*/ 591060 w 1449013"/>
                <a:gd name="connsiteY16" fmla="*/ 1444024 h 1952424"/>
                <a:gd name="connsiteX17" fmla="*/ 0 w 1449013"/>
                <a:gd name="connsiteY17" fmla="*/ 1444024 h 1952424"/>
                <a:gd name="connsiteX0" fmla="*/ 0 w 1449013"/>
                <a:gd name="connsiteY0" fmla="*/ 1444024 h 1952424"/>
                <a:gd name="connsiteX1" fmla="*/ 0 w 1449013"/>
                <a:gd name="connsiteY1" fmla="*/ 0 h 1952424"/>
                <a:gd name="connsiteX2" fmla="*/ 1449013 w 1449013"/>
                <a:gd name="connsiteY2" fmla="*/ 0 h 1952424"/>
                <a:gd name="connsiteX3" fmla="*/ 1449013 w 1449013"/>
                <a:gd name="connsiteY3" fmla="*/ 466693 h 1952424"/>
                <a:gd name="connsiteX4" fmla="*/ 1317742 w 1449013"/>
                <a:gd name="connsiteY4" fmla="*/ 433619 h 1952424"/>
                <a:gd name="connsiteX5" fmla="*/ 1031784 w 1449013"/>
                <a:gd name="connsiteY5" fmla="*/ 719582 h 1952424"/>
                <a:gd name="connsiteX6" fmla="*/ 1317742 w 1449013"/>
                <a:gd name="connsiteY6" fmla="*/ 1005545 h 1952424"/>
                <a:gd name="connsiteX7" fmla="*/ 1449013 w 1449013"/>
                <a:gd name="connsiteY7" fmla="*/ 972471 h 1952424"/>
                <a:gd name="connsiteX8" fmla="*/ 1449013 w 1449013"/>
                <a:gd name="connsiteY8" fmla="*/ 1444024 h 1952424"/>
                <a:gd name="connsiteX9" fmla="*/ 857954 w 1449013"/>
                <a:gd name="connsiteY9" fmla="*/ 1444024 h 1952424"/>
                <a:gd name="connsiteX10" fmla="*/ 857954 w 1449013"/>
                <a:gd name="connsiteY10" fmla="*/ 1542797 h 1952424"/>
                <a:gd name="connsiteX11" fmla="*/ 953273 w 1449013"/>
                <a:gd name="connsiteY11" fmla="*/ 1723653 h 1952424"/>
                <a:gd name="connsiteX12" fmla="*/ 724507 w 1449013"/>
                <a:gd name="connsiteY12" fmla="*/ 1952424 h 1952424"/>
                <a:gd name="connsiteX13" fmla="*/ 495741 w 1449013"/>
                <a:gd name="connsiteY13" fmla="*/ 1723653 h 1952424"/>
                <a:gd name="connsiteX14" fmla="*/ 591060 w 1449013"/>
                <a:gd name="connsiteY14" fmla="*/ 1542797 h 1952424"/>
                <a:gd name="connsiteX15" fmla="*/ 591060 w 1449013"/>
                <a:gd name="connsiteY15" fmla="*/ 1444024 h 1952424"/>
                <a:gd name="connsiteX16" fmla="*/ 0 w 1449013"/>
                <a:gd name="connsiteY16" fmla="*/ 1444024 h 195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9013" h="1952424">
                  <a:moveTo>
                    <a:pt x="0" y="1444024"/>
                  </a:moveTo>
                  <a:lnTo>
                    <a:pt x="0" y="0"/>
                  </a:lnTo>
                  <a:lnTo>
                    <a:pt x="1449013" y="0"/>
                  </a:lnTo>
                  <a:lnTo>
                    <a:pt x="1449013" y="466693"/>
                  </a:lnTo>
                  <a:cubicBezTo>
                    <a:pt x="1410107" y="445218"/>
                    <a:pt x="1365278" y="433619"/>
                    <a:pt x="1317742" y="433619"/>
                  </a:cubicBezTo>
                  <a:cubicBezTo>
                    <a:pt x="1159811" y="433619"/>
                    <a:pt x="1031784" y="561649"/>
                    <a:pt x="1031784" y="719582"/>
                  </a:cubicBezTo>
                  <a:cubicBezTo>
                    <a:pt x="1031784" y="877515"/>
                    <a:pt x="1159811" y="1005545"/>
                    <a:pt x="1317742" y="1005545"/>
                  </a:cubicBezTo>
                  <a:cubicBezTo>
                    <a:pt x="1365278" y="1005545"/>
                    <a:pt x="1410107" y="993945"/>
                    <a:pt x="1449013" y="972471"/>
                  </a:cubicBezTo>
                  <a:lnTo>
                    <a:pt x="1449013" y="1444024"/>
                  </a:lnTo>
                  <a:lnTo>
                    <a:pt x="857954" y="1444024"/>
                  </a:lnTo>
                  <a:lnTo>
                    <a:pt x="857954" y="1542797"/>
                  </a:lnTo>
                  <a:cubicBezTo>
                    <a:pt x="916718" y="1581228"/>
                    <a:pt x="953273" y="1648172"/>
                    <a:pt x="953273" y="1723653"/>
                  </a:cubicBezTo>
                  <a:cubicBezTo>
                    <a:pt x="953273" y="1850000"/>
                    <a:pt x="850851" y="1952424"/>
                    <a:pt x="724507" y="1952424"/>
                  </a:cubicBezTo>
                  <a:cubicBezTo>
                    <a:pt x="598162" y="1952424"/>
                    <a:pt x="495741" y="1850000"/>
                    <a:pt x="495741" y="1723653"/>
                  </a:cubicBezTo>
                  <a:cubicBezTo>
                    <a:pt x="495741" y="1648172"/>
                    <a:pt x="532295" y="1581228"/>
                    <a:pt x="591060" y="1542797"/>
                  </a:cubicBezTo>
                  <a:lnTo>
                    <a:pt x="591060" y="1444024"/>
                  </a:lnTo>
                  <a:lnTo>
                    <a:pt x="0" y="1444024"/>
                  </a:lnTo>
                  <a:close/>
                </a:path>
              </a:pathLst>
            </a:custGeom>
            <a:grpFill/>
            <a:ln w="6350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56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4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CE89E8C-1213-4133-BAD2-9FDE7A2541D5}"/>
                </a:ext>
              </a:extLst>
            </p:cNvPr>
            <p:cNvSpPr txBox="1"/>
            <p:nvPr/>
          </p:nvSpPr>
          <p:spPr>
            <a:xfrm>
              <a:off x="1331323" y="2807707"/>
              <a:ext cx="1345760" cy="2751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F5B33D-CDC9-4378-8981-075C8293C5FD}"/>
                </a:ext>
              </a:extLst>
            </p:cNvPr>
            <p:cNvSpPr txBox="1"/>
            <p:nvPr/>
          </p:nvSpPr>
          <p:spPr>
            <a:xfrm>
              <a:off x="2896441" y="3320012"/>
              <a:ext cx="1345760" cy="2751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B75813-793B-4C1D-B8C4-2ABC3C03C89E}"/>
                </a:ext>
              </a:extLst>
            </p:cNvPr>
            <p:cNvSpPr txBox="1"/>
            <p:nvPr/>
          </p:nvSpPr>
          <p:spPr>
            <a:xfrm>
              <a:off x="4461559" y="2807707"/>
              <a:ext cx="1345760" cy="2751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FA232C5-BD66-4A3F-9212-E68EAA1A5CFC}"/>
                </a:ext>
              </a:extLst>
            </p:cNvPr>
            <p:cNvSpPr txBox="1"/>
            <p:nvPr/>
          </p:nvSpPr>
          <p:spPr>
            <a:xfrm>
              <a:off x="6024812" y="3281988"/>
              <a:ext cx="1345760" cy="27515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270D090-B43B-4280-A84F-4FF59F4FBABA}"/>
              </a:ext>
            </a:extLst>
          </p:cNvPr>
          <p:cNvGrpSpPr/>
          <p:nvPr/>
        </p:nvGrpSpPr>
        <p:grpSpPr>
          <a:xfrm>
            <a:off x="5301276" y="4538370"/>
            <a:ext cx="1580988" cy="1560749"/>
            <a:chOff x="3890020" y="1647850"/>
            <a:chExt cx="1381696" cy="1364008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EFC7CF3-329D-4CE0-A6AE-D255D49C93D8}"/>
                </a:ext>
              </a:extLst>
            </p:cNvPr>
            <p:cNvSpPr/>
            <p:nvPr/>
          </p:nvSpPr>
          <p:spPr>
            <a:xfrm>
              <a:off x="4613844" y="1647850"/>
              <a:ext cx="657872" cy="6578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1170AC9-47E3-4D95-A612-8D32DDC20544}"/>
                </a:ext>
              </a:extLst>
            </p:cNvPr>
            <p:cNvSpPr/>
            <p:nvPr/>
          </p:nvSpPr>
          <p:spPr>
            <a:xfrm>
              <a:off x="3890020" y="2353986"/>
              <a:ext cx="657872" cy="6578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>
                <a:cs typeface="B Nazanin" panose="00000400000000000000" pitchFamily="2" charset="-78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29B6E20-14AE-4273-9437-32F7633682B7}"/>
                </a:ext>
              </a:extLst>
            </p:cNvPr>
            <p:cNvGrpSpPr/>
            <p:nvPr/>
          </p:nvGrpSpPr>
          <p:grpSpPr>
            <a:xfrm>
              <a:off x="3890020" y="1647850"/>
              <a:ext cx="1381696" cy="1364008"/>
              <a:chOff x="3890020" y="1647850"/>
              <a:chExt cx="1381696" cy="1364008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F98FF235-49FF-4782-A9C6-578D9A11AAB7}"/>
                  </a:ext>
                </a:extLst>
              </p:cNvPr>
              <p:cNvSpPr/>
              <p:nvPr/>
            </p:nvSpPr>
            <p:spPr>
              <a:xfrm>
                <a:off x="3890020" y="1647850"/>
                <a:ext cx="657872" cy="65787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8E63C2AF-73C9-4370-891B-36ED7AB79CC8}"/>
                  </a:ext>
                </a:extLst>
              </p:cNvPr>
              <p:cNvSpPr/>
              <p:nvPr/>
            </p:nvSpPr>
            <p:spPr>
              <a:xfrm>
                <a:off x="4613844" y="2353986"/>
                <a:ext cx="657872" cy="65787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6A13A7-8D0F-455A-BFF4-E2A5AC426A49}"/>
              </a:ext>
            </a:extLst>
          </p:cNvPr>
          <p:cNvGrpSpPr/>
          <p:nvPr/>
        </p:nvGrpSpPr>
        <p:grpSpPr>
          <a:xfrm>
            <a:off x="7138372" y="4589252"/>
            <a:ext cx="4392000" cy="676735"/>
            <a:chOff x="3131840" y="2204864"/>
            <a:chExt cx="3096344" cy="67673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0BA96AB-7087-4985-B02A-3DBB87791C66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722F723-EDA1-4247-AF1C-9BA0758C593E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92D966A-60B1-4998-9741-0B065138E334}"/>
              </a:ext>
            </a:extLst>
          </p:cNvPr>
          <p:cNvGrpSpPr/>
          <p:nvPr/>
        </p:nvGrpSpPr>
        <p:grpSpPr>
          <a:xfrm>
            <a:off x="7138372" y="5400525"/>
            <a:ext cx="4392000" cy="676735"/>
            <a:chOff x="3131840" y="2204864"/>
            <a:chExt cx="3096344" cy="67673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D353E65-E74F-4B7B-BC13-720D0D641EB8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34BD69C-34D7-44C9-9063-99BC1A736A67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5491CE7-85A9-4AEB-B05A-FF413F3A5B2D}"/>
              </a:ext>
            </a:extLst>
          </p:cNvPr>
          <p:cNvGrpSpPr/>
          <p:nvPr/>
        </p:nvGrpSpPr>
        <p:grpSpPr>
          <a:xfrm>
            <a:off x="631826" y="4580460"/>
            <a:ext cx="4392000" cy="676735"/>
            <a:chOff x="3131840" y="2204864"/>
            <a:chExt cx="3096344" cy="67673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4BE7D05-678F-41CF-9141-ED3546C4E9A4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1D24488-C8DE-415C-BD4F-6768059A75B0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4059140-AB10-4894-9B41-C54DB927556B}"/>
              </a:ext>
            </a:extLst>
          </p:cNvPr>
          <p:cNvGrpSpPr/>
          <p:nvPr/>
        </p:nvGrpSpPr>
        <p:grpSpPr>
          <a:xfrm>
            <a:off x="631826" y="5391733"/>
            <a:ext cx="4392000" cy="676735"/>
            <a:chOff x="3131840" y="2204864"/>
            <a:chExt cx="3096344" cy="676735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50A0B5F-0EF1-4AB0-8186-F7B1830F807B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EE0DE14-4909-4E7E-AF72-D477A3C703FD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6" name="Rounded Rectangle 10">
            <a:extLst>
              <a:ext uri="{FF2B5EF4-FFF2-40B4-BE49-F238E27FC236}">
                <a16:creationId xmlns:a16="http://schemas.microsoft.com/office/drawing/2014/main" id="{43C17F45-646F-482E-A69F-4AB23C9CF8C0}"/>
              </a:ext>
            </a:extLst>
          </p:cNvPr>
          <p:cNvSpPr/>
          <p:nvPr/>
        </p:nvSpPr>
        <p:spPr>
          <a:xfrm>
            <a:off x="5545033" y="5565030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ounded Rectangle 6">
            <a:extLst>
              <a:ext uri="{FF2B5EF4-FFF2-40B4-BE49-F238E27FC236}">
                <a16:creationId xmlns:a16="http://schemas.microsoft.com/office/drawing/2014/main" id="{3A9B285E-AA81-4F35-BAEC-8DEF8DD61620}"/>
              </a:ext>
            </a:extLst>
          </p:cNvPr>
          <p:cNvSpPr/>
          <p:nvPr/>
        </p:nvSpPr>
        <p:spPr>
          <a:xfrm>
            <a:off x="5500643" y="476260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Rounded Rectangle 27">
            <a:extLst>
              <a:ext uri="{FF2B5EF4-FFF2-40B4-BE49-F238E27FC236}">
                <a16:creationId xmlns:a16="http://schemas.microsoft.com/office/drawing/2014/main" id="{0308287F-AF80-451C-A074-87DED8E13B57}"/>
              </a:ext>
            </a:extLst>
          </p:cNvPr>
          <p:cNvSpPr/>
          <p:nvPr/>
        </p:nvSpPr>
        <p:spPr>
          <a:xfrm>
            <a:off x="6322686" y="478284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Rounded Rectangle 7">
            <a:extLst>
              <a:ext uri="{FF2B5EF4-FFF2-40B4-BE49-F238E27FC236}">
                <a16:creationId xmlns:a16="http://schemas.microsoft.com/office/drawing/2014/main" id="{3D2FF72E-7B1B-4290-A67D-A3FF3AEFF6CA}"/>
              </a:ext>
            </a:extLst>
          </p:cNvPr>
          <p:cNvSpPr/>
          <p:nvPr/>
        </p:nvSpPr>
        <p:spPr>
          <a:xfrm>
            <a:off x="6315770" y="553275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667CEE4-A69E-917D-CA55-84D5D580B9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64576" y="1682751"/>
            <a:ext cx="2582863" cy="5175250"/>
            <a:chOff x="5458" y="1060"/>
            <a:chExt cx="1627" cy="3260"/>
          </a:xfrm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BC1D3218-C786-140A-3E04-FBAC93952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8" y="1060"/>
              <a:ext cx="1627" cy="16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Rectangle 6">
              <a:extLst>
                <a:ext uri="{FF2B5EF4-FFF2-40B4-BE49-F238E27FC236}">
                  <a16:creationId xmlns:a16="http://schemas.microsoft.com/office/drawing/2014/main" id="{000698C9-8BB5-67A3-1A37-C4EEAA01B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5" y="2519"/>
              <a:ext cx="1255" cy="4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F8B48489-7F03-819C-7044-39CB1707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" y="1186"/>
              <a:ext cx="1466" cy="1248"/>
            </a:xfrm>
            <a:custGeom>
              <a:avLst/>
              <a:gdLst>
                <a:gd name="T0" fmla="*/ 11 w 536"/>
                <a:gd name="T1" fmla="*/ 457 h 457"/>
                <a:gd name="T2" fmla="*/ 0 w 536"/>
                <a:gd name="T3" fmla="*/ 447 h 457"/>
                <a:gd name="T4" fmla="*/ 33 w 536"/>
                <a:gd name="T5" fmla="*/ 407 h 457"/>
                <a:gd name="T6" fmla="*/ 107 w 536"/>
                <a:gd name="T7" fmla="*/ 328 h 457"/>
                <a:gd name="T8" fmla="*/ 113 w 536"/>
                <a:gd name="T9" fmla="*/ 326 h 457"/>
                <a:gd name="T10" fmla="*/ 116 w 536"/>
                <a:gd name="T11" fmla="*/ 333 h 457"/>
                <a:gd name="T12" fmla="*/ 149 w 536"/>
                <a:gd name="T13" fmla="*/ 390 h 457"/>
                <a:gd name="T14" fmla="*/ 151 w 536"/>
                <a:gd name="T15" fmla="*/ 393 h 457"/>
                <a:gd name="T16" fmla="*/ 165 w 536"/>
                <a:gd name="T17" fmla="*/ 362 h 457"/>
                <a:gd name="T18" fmla="*/ 184 w 536"/>
                <a:gd name="T19" fmla="*/ 323 h 457"/>
                <a:gd name="T20" fmla="*/ 188 w 536"/>
                <a:gd name="T21" fmla="*/ 319 h 457"/>
                <a:gd name="T22" fmla="*/ 193 w 536"/>
                <a:gd name="T23" fmla="*/ 321 h 457"/>
                <a:gd name="T24" fmla="*/ 209 w 536"/>
                <a:gd name="T25" fmla="*/ 331 h 457"/>
                <a:gd name="T26" fmla="*/ 220 w 536"/>
                <a:gd name="T27" fmla="*/ 338 h 457"/>
                <a:gd name="T28" fmla="*/ 241 w 536"/>
                <a:gd name="T29" fmla="*/ 242 h 457"/>
                <a:gd name="T30" fmla="*/ 269 w 536"/>
                <a:gd name="T31" fmla="*/ 120 h 457"/>
                <a:gd name="T32" fmla="*/ 274 w 536"/>
                <a:gd name="T33" fmla="*/ 114 h 457"/>
                <a:gd name="T34" fmla="*/ 280 w 536"/>
                <a:gd name="T35" fmla="*/ 120 h 457"/>
                <a:gd name="T36" fmla="*/ 336 w 536"/>
                <a:gd name="T37" fmla="*/ 202 h 457"/>
                <a:gd name="T38" fmla="*/ 344 w 536"/>
                <a:gd name="T39" fmla="*/ 214 h 457"/>
                <a:gd name="T40" fmla="*/ 353 w 536"/>
                <a:gd name="T41" fmla="*/ 231 h 457"/>
                <a:gd name="T42" fmla="*/ 370 w 536"/>
                <a:gd name="T43" fmla="*/ 260 h 457"/>
                <a:gd name="T44" fmla="*/ 455 w 536"/>
                <a:gd name="T45" fmla="*/ 72 h 457"/>
                <a:gd name="T46" fmla="*/ 472 w 536"/>
                <a:gd name="T47" fmla="*/ 34 h 457"/>
                <a:gd name="T48" fmla="*/ 502 w 536"/>
                <a:gd name="T49" fmla="*/ 13 h 457"/>
                <a:gd name="T50" fmla="*/ 524 w 536"/>
                <a:gd name="T51" fmla="*/ 0 h 457"/>
                <a:gd name="T52" fmla="*/ 536 w 536"/>
                <a:gd name="T53" fmla="*/ 8 h 457"/>
                <a:gd name="T54" fmla="*/ 507 w 536"/>
                <a:gd name="T55" fmla="*/ 27 h 457"/>
                <a:gd name="T56" fmla="*/ 485 w 536"/>
                <a:gd name="T57" fmla="*/ 41 h 457"/>
                <a:gd name="T58" fmla="*/ 469 w 536"/>
                <a:gd name="T59" fmla="*/ 77 h 457"/>
                <a:gd name="T60" fmla="*/ 376 w 536"/>
                <a:gd name="T61" fmla="*/ 279 h 457"/>
                <a:gd name="T62" fmla="*/ 370 w 536"/>
                <a:gd name="T63" fmla="*/ 283 h 457"/>
                <a:gd name="T64" fmla="*/ 366 w 536"/>
                <a:gd name="T65" fmla="*/ 278 h 457"/>
                <a:gd name="T66" fmla="*/ 340 w 536"/>
                <a:gd name="T67" fmla="*/ 238 h 457"/>
                <a:gd name="T68" fmla="*/ 331 w 536"/>
                <a:gd name="T69" fmla="*/ 222 h 457"/>
                <a:gd name="T70" fmla="*/ 324 w 536"/>
                <a:gd name="T71" fmla="*/ 210 h 457"/>
                <a:gd name="T72" fmla="*/ 277 w 536"/>
                <a:gd name="T73" fmla="*/ 139 h 457"/>
                <a:gd name="T74" fmla="*/ 255 w 536"/>
                <a:gd name="T75" fmla="*/ 245 h 457"/>
                <a:gd name="T76" fmla="*/ 228 w 536"/>
                <a:gd name="T77" fmla="*/ 355 h 457"/>
                <a:gd name="T78" fmla="*/ 225 w 536"/>
                <a:gd name="T79" fmla="*/ 356 h 457"/>
                <a:gd name="T80" fmla="*/ 221 w 536"/>
                <a:gd name="T81" fmla="*/ 355 h 457"/>
                <a:gd name="T82" fmla="*/ 201 w 536"/>
                <a:gd name="T83" fmla="*/ 343 h 457"/>
                <a:gd name="T84" fmla="*/ 192 w 536"/>
                <a:gd name="T85" fmla="*/ 337 h 457"/>
                <a:gd name="T86" fmla="*/ 179 w 536"/>
                <a:gd name="T87" fmla="*/ 367 h 457"/>
                <a:gd name="T88" fmla="*/ 152 w 536"/>
                <a:gd name="T89" fmla="*/ 410 h 457"/>
                <a:gd name="T90" fmla="*/ 142 w 536"/>
                <a:gd name="T91" fmla="*/ 406 h 457"/>
                <a:gd name="T92" fmla="*/ 137 w 536"/>
                <a:gd name="T93" fmla="*/ 398 h 457"/>
                <a:gd name="T94" fmla="*/ 105 w 536"/>
                <a:gd name="T95" fmla="*/ 346 h 457"/>
                <a:gd name="T96" fmla="*/ 45 w 536"/>
                <a:gd name="T97" fmla="*/ 416 h 457"/>
                <a:gd name="T98" fmla="*/ 11 w 536"/>
                <a:gd name="T99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6" h="457">
                  <a:moveTo>
                    <a:pt x="11" y="457"/>
                  </a:moveTo>
                  <a:cubicBezTo>
                    <a:pt x="0" y="447"/>
                    <a:pt x="0" y="447"/>
                    <a:pt x="0" y="447"/>
                  </a:cubicBezTo>
                  <a:cubicBezTo>
                    <a:pt x="7" y="439"/>
                    <a:pt x="20" y="423"/>
                    <a:pt x="33" y="407"/>
                  </a:cubicBezTo>
                  <a:cubicBezTo>
                    <a:pt x="69" y="362"/>
                    <a:pt x="94" y="332"/>
                    <a:pt x="107" y="328"/>
                  </a:cubicBezTo>
                  <a:cubicBezTo>
                    <a:pt x="113" y="326"/>
                    <a:pt x="113" y="326"/>
                    <a:pt x="113" y="326"/>
                  </a:cubicBezTo>
                  <a:cubicBezTo>
                    <a:pt x="116" y="333"/>
                    <a:pt x="116" y="333"/>
                    <a:pt x="116" y="333"/>
                  </a:cubicBezTo>
                  <a:cubicBezTo>
                    <a:pt x="122" y="351"/>
                    <a:pt x="135" y="370"/>
                    <a:pt x="149" y="390"/>
                  </a:cubicBezTo>
                  <a:cubicBezTo>
                    <a:pt x="151" y="393"/>
                    <a:pt x="151" y="393"/>
                    <a:pt x="151" y="393"/>
                  </a:cubicBezTo>
                  <a:cubicBezTo>
                    <a:pt x="155" y="386"/>
                    <a:pt x="161" y="372"/>
                    <a:pt x="165" y="362"/>
                  </a:cubicBezTo>
                  <a:cubicBezTo>
                    <a:pt x="172" y="345"/>
                    <a:pt x="178" y="330"/>
                    <a:pt x="184" y="323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93" y="321"/>
                    <a:pt x="193" y="321"/>
                    <a:pt x="193" y="321"/>
                  </a:cubicBezTo>
                  <a:cubicBezTo>
                    <a:pt x="199" y="324"/>
                    <a:pt x="204" y="328"/>
                    <a:pt x="209" y="331"/>
                  </a:cubicBezTo>
                  <a:cubicBezTo>
                    <a:pt x="213" y="334"/>
                    <a:pt x="217" y="336"/>
                    <a:pt x="220" y="338"/>
                  </a:cubicBezTo>
                  <a:cubicBezTo>
                    <a:pt x="225" y="323"/>
                    <a:pt x="234" y="279"/>
                    <a:pt x="241" y="242"/>
                  </a:cubicBezTo>
                  <a:cubicBezTo>
                    <a:pt x="256" y="163"/>
                    <a:pt x="263" y="128"/>
                    <a:pt x="269" y="120"/>
                  </a:cubicBezTo>
                  <a:cubicBezTo>
                    <a:pt x="274" y="114"/>
                    <a:pt x="274" y="114"/>
                    <a:pt x="274" y="114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304" y="148"/>
                    <a:pt x="321" y="176"/>
                    <a:pt x="336" y="202"/>
                  </a:cubicBezTo>
                  <a:cubicBezTo>
                    <a:pt x="339" y="206"/>
                    <a:pt x="341" y="210"/>
                    <a:pt x="344" y="214"/>
                  </a:cubicBezTo>
                  <a:cubicBezTo>
                    <a:pt x="347" y="220"/>
                    <a:pt x="350" y="225"/>
                    <a:pt x="353" y="231"/>
                  </a:cubicBezTo>
                  <a:cubicBezTo>
                    <a:pt x="358" y="241"/>
                    <a:pt x="364" y="251"/>
                    <a:pt x="370" y="260"/>
                  </a:cubicBezTo>
                  <a:cubicBezTo>
                    <a:pt x="389" y="225"/>
                    <a:pt x="450" y="88"/>
                    <a:pt x="455" y="72"/>
                  </a:cubicBezTo>
                  <a:cubicBezTo>
                    <a:pt x="459" y="62"/>
                    <a:pt x="465" y="48"/>
                    <a:pt x="472" y="34"/>
                  </a:cubicBezTo>
                  <a:cubicBezTo>
                    <a:pt x="478" y="22"/>
                    <a:pt x="491" y="17"/>
                    <a:pt x="502" y="13"/>
                  </a:cubicBezTo>
                  <a:cubicBezTo>
                    <a:pt x="511" y="9"/>
                    <a:pt x="519" y="6"/>
                    <a:pt x="524" y="0"/>
                  </a:cubicBezTo>
                  <a:cubicBezTo>
                    <a:pt x="536" y="8"/>
                    <a:pt x="536" y="8"/>
                    <a:pt x="536" y="8"/>
                  </a:cubicBezTo>
                  <a:cubicBezTo>
                    <a:pt x="529" y="18"/>
                    <a:pt x="517" y="23"/>
                    <a:pt x="507" y="27"/>
                  </a:cubicBezTo>
                  <a:cubicBezTo>
                    <a:pt x="497" y="30"/>
                    <a:pt x="489" y="34"/>
                    <a:pt x="485" y="41"/>
                  </a:cubicBezTo>
                  <a:cubicBezTo>
                    <a:pt x="478" y="54"/>
                    <a:pt x="473" y="68"/>
                    <a:pt x="469" y="77"/>
                  </a:cubicBezTo>
                  <a:cubicBezTo>
                    <a:pt x="468" y="79"/>
                    <a:pt x="386" y="271"/>
                    <a:pt x="376" y="279"/>
                  </a:cubicBezTo>
                  <a:cubicBezTo>
                    <a:pt x="370" y="283"/>
                    <a:pt x="370" y="283"/>
                    <a:pt x="370" y="283"/>
                  </a:cubicBezTo>
                  <a:cubicBezTo>
                    <a:pt x="366" y="278"/>
                    <a:pt x="366" y="278"/>
                    <a:pt x="366" y="278"/>
                  </a:cubicBezTo>
                  <a:cubicBezTo>
                    <a:pt x="356" y="266"/>
                    <a:pt x="348" y="252"/>
                    <a:pt x="340" y="238"/>
                  </a:cubicBezTo>
                  <a:cubicBezTo>
                    <a:pt x="337" y="232"/>
                    <a:pt x="334" y="227"/>
                    <a:pt x="331" y="222"/>
                  </a:cubicBezTo>
                  <a:cubicBezTo>
                    <a:pt x="328" y="218"/>
                    <a:pt x="326" y="214"/>
                    <a:pt x="324" y="210"/>
                  </a:cubicBezTo>
                  <a:cubicBezTo>
                    <a:pt x="310" y="187"/>
                    <a:pt x="296" y="163"/>
                    <a:pt x="277" y="139"/>
                  </a:cubicBezTo>
                  <a:cubicBezTo>
                    <a:pt x="271" y="160"/>
                    <a:pt x="262" y="208"/>
                    <a:pt x="255" y="245"/>
                  </a:cubicBezTo>
                  <a:cubicBezTo>
                    <a:pt x="236" y="343"/>
                    <a:pt x="234" y="352"/>
                    <a:pt x="228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1" y="355"/>
                    <a:pt x="221" y="355"/>
                    <a:pt x="221" y="355"/>
                  </a:cubicBezTo>
                  <a:cubicBezTo>
                    <a:pt x="214" y="352"/>
                    <a:pt x="207" y="348"/>
                    <a:pt x="201" y="343"/>
                  </a:cubicBezTo>
                  <a:cubicBezTo>
                    <a:pt x="198" y="341"/>
                    <a:pt x="195" y="339"/>
                    <a:pt x="192" y="337"/>
                  </a:cubicBezTo>
                  <a:cubicBezTo>
                    <a:pt x="188" y="345"/>
                    <a:pt x="183" y="356"/>
                    <a:pt x="179" y="367"/>
                  </a:cubicBezTo>
                  <a:cubicBezTo>
                    <a:pt x="166" y="398"/>
                    <a:pt x="161" y="409"/>
                    <a:pt x="152" y="410"/>
                  </a:cubicBezTo>
                  <a:cubicBezTo>
                    <a:pt x="148" y="411"/>
                    <a:pt x="145" y="409"/>
                    <a:pt x="142" y="406"/>
                  </a:cubicBezTo>
                  <a:cubicBezTo>
                    <a:pt x="137" y="398"/>
                    <a:pt x="137" y="398"/>
                    <a:pt x="137" y="398"/>
                  </a:cubicBezTo>
                  <a:cubicBezTo>
                    <a:pt x="125" y="381"/>
                    <a:pt x="113" y="364"/>
                    <a:pt x="105" y="346"/>
                  </a:cubicBezTo>
                  <a:cubicBezTo>
                    <a:pt x="91" y="358"/>
                    <a:pt x="63" y="394"/>
                    <a:pt x="45" y="416"/>
                  </a:cubicBezTo>
                  <a:cubicBezTo>
                    <a:pt x="31" y="434"/>
                    <a:pt x="19" y="449"/>
                    <a:pt x="11" y="457"/>
                  </a:cubicBezTo>
                  <a:close/>
                </a:path>
              </a:pathLst>
            </a:custGeom>
            <a:solidFill>
              <a:srgbClr val="B0AD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:a16="http://schemas.microsoft.com/office/drawing/2014/main" id="{3DAD8F80-DC5C-C422-B923-68F7892C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" y="2311"/>
              <a:ext cx="1460" cy="140"/>
            </a:xfrm>
            <a:custGeom>
              <a:avLst/>
              <a:gdLst>
                <a:gd name="T0" fmla="*/ 746 w 1460"/>
                <a:gd name="T1" fmla="*/ 140 h 140"/>
                <a:gd name="T2" fmla="*/ 681 w 1460"/>
                <a:gd name="T3" fmla="*/ 61 h 140"/>
                <a:gd name="T4" fmla="*/ 610 w 1460"/>
                <a:gd name="T5" fmla="*/ 126 h 140"/>
                <a:gd name="T6" fmla="*/ 405 w 1460"/>
                <a:gd name="T7" fmla="*/ 72 h 140"/>
                <a:gd name="T8" fmla="*/ 199 w 1460"/>
                <a:gd name="T9" fmla="*/ 140 h 140"/>
                <a:gd name="T10" fmla="*/ 0 w 1460"/>
                <a:gd name="T11" fmla="*/ 50 h 140"/>
                <a:gd name="T12" fmla="*/ 16 w 1460"/>
                <a:gd name="T13" fmla="*/ 11 h 140"/>
                <a:gd name="T14" fmla="*/ 202 w 1460"/>
                <a:gd name="T15" fmla="*/ 96 h 140"/>
                <a:gd name="T16" fmla="*/ 402 w 1460"/>
                <a:gd name="T17" fmla="*/ 31 h 140"/>
                <a:gd name="T18" fmla="*/ 599 w 1460"/>
                <a:gd name="T19" fmla="*/ 80 h 140"/>
                <a:gd name="T20" fmla="*/ 684 w 1460"/>
                <a:gd name="T21" fmla="*/ 0 h 140"/>
                <a:gd name="T22" fmla="*/ 763 w 1460"/>
                <a:gd name="T23" fmla="*/ 96 h 140"/>
                <a:gd name="T24" fmla="*/ 984 w 1460"/>
                <a:gd name="T25" fmla="*/ 55 h 140"/>
                <a:gd name="T26" fmla="*/ 1200 w 1460"/>
                <a:gd name="T27" fmla="*/ 69 h 140"/>
                <a:gd name="T28" fmla="*/ 1455 w 1460"/>
                <a:gd name="T29" fmla="*/ 31 h 140"/>
                <a:gd name="T30" fmla="*/ 1460 w 1460"/>
                <a:gd name="T31" fmla="*/ 72 h 140"/>
                <a:gd name="T32" fmla="*/ 1200 w 1460"/>
                <a:gd name="T33" fmla="*/ 110 h 140"/>
                <a:gd name="T34" fmla="*/ 987 w 1460"/>
                <a:gd name="T35" fmla="*/ 93 h 140"/>
                <a:gd name="T36" fmla="*/ 746 w 1460"/>
                <a:gd name="T3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0" h="140">
                  <a:moveTo>
                    <a:pt x="746" y="140"/>
                  </a:moveTo>
                  <a:lnTo>
                    <a:pt x="681" y="61"/>
                  </a:lnTo>
                  <a:lnTo>
                    <a:pt x="610" y="126"/>
                  </a:lnTo>
                  <a:lnTo>
                    <a:pt x="405" y="72"/>
                  </a:lnTo>
                  <a:lnTo>
                    <a:pt x="199" y="140"/>
                  </a:lnTo>
                  <a:lnTo>
                    <a:pt x="0" y="50"/>
                  </a:lnTo>
                  <a:lnTo>
                    <a:pt x="16" y="11"/>
                  </a:lnTo>
                  <a:lnTo>
                    <a:pt x="202" y="96"/>
                  </a:lnTo>
                  <a:lnTo>
                    <a:pt x="402" y="31"/>
                  </a:lnTo>
                  <a:lnTo>
                    <a:pt x="599" y="80"/>
                  </a:lnTo>
                  <a:lnTo>
                    <a:pt x="684" y="0"/>
                  </a:lnTo>
                  <a:lnTo>
                    <a:pt x="763" y="96"/>
                  </a:lnTo>
                  <a:lnTo>
                    <a:pt x="984" y="55"/>
                  </a:lnTo>
                  <a:lnTo>
                    <a:pt x="1200" y="69"/>
                  </a:lnTo>
                  <a:lnTo>
                    <a:pt x="1455" y="31"/>
                  </a:lnTo>
                  <a:lnTo>
                    <a:pt x="1460" y="72"/>
                  </a:lnTo>
                  <a:lnTo>
                    <a:pt x="1200" y="110"/>
                  </a:lnTo>
                  <a:lnTo>
                    <a:pt x="987" y="93"/>
                  </a:lnTo>
                  <a:lnTo>
                    <a:pt x="746" y="140"/>
                  </a:lnTo>
                  <a:close/>
                </a:path>
              </a:pathLst>
            </a:custGeom>
            <a:solidFill>
              <a:srgbClr val="B06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Rectangle 9">
              <a:extLst>
                <a:ext uri="{FF2B5EF4-FFF2-40B4-BE49-F238E27FC236}">
                  <a16:creationId xmlns:a16="http://schemas.microsoft.com/office/drawing/2014/main" id="{914BAC27-57A6-DF3C-A671-35C4B7C76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" y="1207"/>
              <a:ext cx="41" cy="1331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10">
              <a:extLst>
                <a:ext uri="{FF2B5EF4-FFF2-40B4-BE49-F238E27FC236}">
                  <a16:creationId xmlns:a16="http://schemas.microsoft.com/office/drawing/2014/main" id="{1EAB9530-C93F-A615-874B-562837BBD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" y="2637"/>
              <a:ext cx="712" cy="1582"/>
            </a:xfrm>
            <a:custGeom>
              <a:avLst/>
              <a:gdLst>
                <a:gd name="T0" fmla="*/ 92 w 260"/>
                <a:gd name="T1" fmla="*/ 32 h 579"/>
                <a:gd name="T2" fmla="*/ 155 w 260"/>
                <a:gd name="T3" fmla="*/ 50 h 579"/>
                <a:gd name="T4" fmla="*/ 208 w 260"/>
                <a:gd name="T5" fmla="*/ 86 h 579"/>
                <a:gd name="T6" fmla="*/ 257 w 260"/>
                <a:gd name="T7" fmla="*/ 140 h 579"/>
                <a:gd name="T8" fmla="*/ 218 w 260"/>
                <a:gd name="T9" fmla="*/ 298 h 579"/>
                <a:gd name="T10" fmla="*/ 222 w 260"/>
                <a:gd name="T11" fmla="*/ 576 h 579"/>
                <a:gd name="T12" fmla="*/ 54 w 260"/>
                <a:gd name="T13" fmla="*/ 576 h 579"/>
                <a:gd name="T14" fmla="*/ 46 w 260"/>
                <a:gd name="T15" fmla="*/ 299 h 579"/>
                <a:gd name="T16" fmla="*/ 0 w 260"/>
                <a:gd name="T17" fmla="*/ 166 h 579"/>
                <a:gd name="T18" fmla="*/ 24 w 260"/>
                <a:gd name="T19" fmla="*/ 61 h 579"/>
                <a:gd name="T20" fmla="*/ 92 w 260"/>
                <a:gd name="T21" fmla="*/ 32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579">
                  <a:moveTo>
                    <a:pt x="92" y="32"/>
                  </a:moveTo>
                  <a:cubicBezTo>
                    <a:pt x="92" y="32"/>
                    <a:pt x="140" y="0"/>
                    <a:pt x="155" y="50"/>
                  </a:cubicBezTo>
                  <a:cubicBezTo>
                    <a:pt x="155" y="50"/>
                    <a:pt x="201" y="43"/>
                    <a:pt x="208" y="86"/>
                  </a:cubicBezTo>
                  <a:cubicBezTo>
                    <a:pt x="208" y="86"/>
                    <a:pt x="260" y="100"/>
                    <a:pt x="257" y="140"/>
                  </a:cubicBezTo>
                  <a:cubicBezTo>
                    <a:pt x="257" y="140"/>
                    <a:pt x="257" y="273"/>
                    <a:pt x="218" y="298"/>
                  </a:cubicBezTo>
                  <a:cubicBezTo>
                    <a:pt x="222" y="576"/>
                    <a:pt x="222" y="576"/>
                    <a:pt x="222" y="576"/>
                  </a:cubicBezTo>
                  <a:cubicBezTo>
                    <a:pt x="222" y="576"/>
                    <a:pt x="50" y="579"/>
                    <a:pt x="54" y="576"/>
                  </a:cubicBezTo>
                  <a:cubicBezTo>
                    <a:pt x="58" y="573"/>
                    <a:pt x="46" y="299"/>
                    <a:pt x="46" y="299"/>
                  </a:cubicBezTo>
                  <a:cubicBezTo>
                    <a:pt x="46" y="299"/>
                    <a:pt x="0" y="208"/>
                    <a:pt x="0" y="166"/>
                  </a:cubicBezTo>
                  <a:cubicBezTo>
                    <a:pt x="0" y="123"/>
                    <a:pt x="24" y="61"/>
                    <a:pt x="24" y="61"/>
                  </a:cubicBezTo>
                  <a:cubicBezTo>
                    <a:pt x="92" y="32"/>
                    <a:pt x="92" y="32"/>
                    <a:pt x="92" y="32"/>
                  </a:cubicBezTo>
                </a:path>
              </a:pathLst>
            </a:custGeom>
            <a:solidFill>
              <a:srgbClr val="F9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11">
              <a:extLst>
                <a:ext uri="{FF2B5EF4-FFF2-40B4-BE49-F238E27FC236}">
                  <a16:creationId xmlns:a16="http://schemas.microsoft.com/office/drawing/2014/main" id="{56E909EB-DC95-7AA9-13C0-94AF10FC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" y="2104"/>
              <a:ext cx="186" cy="787"/>
            </a:xfrm>
            <a:custGeom>
              <a:avLst/>
              <a:gdLst>
                <a:gd name="T0" fmla="*/ 62 w 68"/>
                <a:gd name="T1" fmla="*/ 247 h 288"/>
                <a:gd name="T2" fmla="*/ 39 w 68"/>
                <a:gd name="T3" fmla="*/ 258 h 288"/>
                <a:gd name="T4" fmla="*/ 28 w 68"/>
                <a:gd name="T5" fmla="*/ 258 h 288"/>
                <a:gd name="T6" fmla="*/ 0 w 68"/>
                <a:gd name="T7" fmla="*/ 258 h 288"/>
                <a:gd name="T8" fmla="*/ 8 w 68"/>
                <a:gd name="T9" fmla="*/ 22 h 288"/>
                <a:gd name="T10" fmla="*/ 32 w 68"/>
                <a:gd name="T11" fmla="*/ 0 h 288"/>
                <a:gd name="T12" fmla="*/ 53 w 68"/>
                <a:gd name="T13" fmla="*/ 21 h 288"/>
                <a:gd name="T14" fmla="*/ 62 w 68"/>
                <a:gd name="T15" fmla="*/ 24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288">
                  <a:moveTo>
                    <a:pt x="62" y="247"/>
                  </a:moveTo>
                  <a:cubicBezTo>
                    <a:pt x="62" y="288"/>
                    <a:pt x="68" y="258"/>
                    <a:pt x="39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19" y="258"/>
                    <a:pt x="0" y="266"/>
                    <a:pt x="0" y="25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5" y="0"/>
                    <a:pt x="32" y="0"/>
                  </a:cubicBezTo>
                  <a:cubicBezTo>
                    <a:pt x="49" y="1"/>
                    <a:pt x="53" y="14"/>
                    <a:pt x="53" y="21"/>
                  </a:cubicBezTo>
                  <a:lnTo>
                    <a:pt x="62" y="247"/>
                  </a:lnTo>
                  <a:close/>
                </a:path>
              </a:pathLst>
            </a:custGeom>
            <a:solidFill>
              <a:srgbClr val="F9B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12">
              <a:extLst>
                <a:ext uri="{FF2B5EF4-FFF2-40B4-BE49-F238E27FC236}">
                  <a16:creationId xmlns:a16="http://schemas.microsoft.com/office/drawing/2014/main" id="{A74EF2A6-047F-571B-7575-A1A8989A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" y="2090"/>
              <a:ext cx="85" cy="115"/>
            </a:xfrm>
            <a:custGeom>
              <a:avLst/>
              <a:gdLst>
                <a:gd name="T0" fmla="*/ 0 w 31"/>
                <a:gd name="T1" fmla="*/ 17 h 42"/>
                <a:gd name="T2" fmla="*/ 29 w 31"/>
                <a:gd name="T3" fmla="*/ 17 h 42"/>
                <a:gd name="T4" fmla="*/ 16 w 31"/>
                <a:gd name="T5" fmla="*/ 42 h 42"/>
                <a:gd name="T6" fmla="*/ 0 w 31"/>
                <a:gd name="T7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2">
                  <a:moveTo>
                    <a:pt x="0" y="17"/>
                  </a:moveTo>
                  <a:cubicBezTo>
                    <a:pt x="0" y="17"/>
                    <a:pt x="16" y="0"/>
                    <a:pt x="29" y="17"/>
                  </a:cubicBezTo>
                  <a:cubicBezTo>
                    <a:pt x="29" y="17"/>
                    <a:pt x="31" y="42"/>
                    <a:pt x="16" y="42"/>
                  </a:cubicBezTo>
                  <a:cubicBezTo>
                    <a:pt x="0" y="42"/>
                    <a:pt x="0" y="26"/>
                    <a:pt x="0" y="17"/>
                  </a:cubicBezTo>
                  <a:close/>
                </a:path>
              </a:pathLst>
            </a:custGeom>
            <a:solidFill>
              <a:srgbClr val="FCE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13">
              <a:extLst>
                <a:ext uri="{FF2B5EF4-FFF2-40B4-BE49-F238E27FC236}">
                  <a16:creationId xmlns:a16="http://schemas.microsoft.com/office/drawing/2014/main" id="{999E1905-0C9B-4BC3-9B94-537C9B082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" y="3468"/>
              <a:ext cx="526" cy="696"/>
            </a:xfrm>
            <a:custGeom>
              <a:avLst/>
              <a:gdLst>
                <a:gd name="T0" fmla="*/ 3 w 526"/>
                <a:gd name="T1" fmla="*/ 0 h 696"/>
                <a:gd name="T2" fmla="*/ 526 w 526"/>
                <a:gd name="T3" fmla="*/ 2 h 696"/>
                <a:gd name="T4" fmla="*/ 523 w 526"/>
                <a:gd name="T5" fmla="*/ 669 h 696"/>
                <a:gd name="T6" fmla="*/ 0 w 526"/>
                <a:gd name="T7" fmla="*/ 696 h 696"/>
                <a:gd name="T8" fmla="*/ 3 w 526"/>
                <a:gd name="T9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696">
                  <a:moveTo>
                    <a:pt x="3" y="0"/>
                  </a:moveTo>
                  <a:lnTo>
                    <a:pt x="526" y="2"/>
                  </a:lnTo>
                  <a:lnTo>
                    <a:pt x="523" y="669"/>
                  </a:lnTo>
                  <a:lnTo>
                    <a:pt x="0" y="69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14">
              <a:extLst>
                <a:ext uri="{FF2B5EF4-FFF2-40B4-BE49-F238E27FC236}">
                  <a16:creationId xmlns:a16="http://schemas.microsoft.com/office/drawing/2014/main" id="{233FED4F-2E44-1802-2775-52D794734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0" y="3468"/>
              <a:ext cx="526" cy="696"/>
            </a:xfrm>
            <a:custGeom>
              <a:avLst/>
              <a:gdLst>
                <a:gd name="T0" fmla="*/ 3 w 526"/>
                <a:gd name="T1" fmla="*/ 0 h 696"/>
                <a:gd name="T2" fmla="*/ 526 w 526"/>
                <a:gd name="T3" fmla="*/ 2 h 696"/>
                <a:gd name="T4" fmla="*/ 523 w 526"/>
                <a:gd name="T5" fmla="*/ 669 h 696"/>
                <a:gd name="T6" fmla="*/ 0 w 526"/>
                <a:gd name="T7" fmla="*/ 696 h 696"/>
                <a:gd name="T8" fmla="*/ 3 w 526"/>
                <a:gd name="T9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696">
                  <a:moveTo>
                    <a:pt x="3" y="0"/>
                  </a:moveTo>
                  <a:lnTo>
                    <a:pt x="526" y="2"/>
                  </a:lnTo>
                  <a:lnTo>
                    <a:pt x="523" y="669"/>
                  </a:lnTo>
                  <a:lnTo>
                    <a:pt x="0" y="696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15">
              <a:extLst>
                <a:ext uri="{FF2B5EF4-FFF2-40B4-BE49-F238E27FC236}">
                  <a16:creationId xmlns:a16="http://schemas.microsoft.com/office/drawing/2014/main" id="{12F9151F-9BFC-6A16-731B-F0A520A08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" y="3528"/>
              <a:ext cx="640" cy="792"/>
            </a:xfrm>
            <a:custGeom>
              <a:avLst/>
              <a:gdLst>
                <a:gd name="T0" fmla="*/ 2 w 640"/>
                <a:gd name="T1" fmla="*/ 0 h 792"/>
                <a:gd name="T2" fmla="*/ 607 w 640"/>
                <a:gd name="T3" fmla="*/ 2 h 792"/>
                <a:gd name="T4" fmla="*/ 640 w 640"/>
                <a:gd name="T5" fmla="*/ 792 h 792"/>
                <a:gd name="T6" fmla="*/ 0 w 640"/>
                <a:gd name="T7" fmla="*/ 792 h 792"/>
                <a:gd name="T8" fmla="*/ 2 w 640"/>
                <a:gd name="T9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92">
                  <a:moveTo>
                    <a:pt x="2" y="0"/>
                  </a:moveTo>
                  <a:lnTo>
                    <a:pt x="607" y="2"/>
                  </a:lnTo>
                  <a:lnTo>
                    <a:pt x="640" y="792"/>
                  </a:lnTo>
                  <a:lnTo>
                    <a:pt x="0" y="79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39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16">
              <a:extLst>
                <a:ext uri="{FF2B5EF4-FFF2-40B4-BE49-F238E27FC236}">
                  <a16:creationId xmlns:a16="http://schemas.microsoft.com/office/drawing/2014/main" id="{77034819-E677-F18A-FF50-175D40CF8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" y="3528"/>
              <a:ext cx="640" cy="792"/>
            </a:xfrm>
            <a:custGeom>
              <a:avLst/>
              <a:gdLst>
                <a:gd name="T0" fmla="*/ 2 w 640"/>
                <a:gd name="T1" fmla="*/ 0 h 792"/>
                <a:gd name="T2" fmla="*/ 607 w 640"/>
                <a:gd name="T3" fmla="*/ 2 h 792"/>
                <a:gd name="T4" fmla="*/ 640 w 640"/>
                <a:gd name="T5" fmla="*/ 792 h 792"/>
                <a:gd name="T6" fmla="*/ 0 w 640"/>
                <a:gd name="T7" fmla="*/ 792 h 792"/>
                <a:gd name="T8" fmla="*/ 2 w 640"/>
                <a:gd name="T9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92">
                  <a:moveTo>
                    <a:pt x="2" y="0"/>
                  </a:moveTo>
                  <a:lnTo>
                    <a:pt x="607" y="2"/>
                  </a:lnTo>
                  <a:lnTo>
                    <a:pt x="640" y="792"/>
                  </a:lnTo>
                  <a:lnTo>
                    <a:pt x="0" y="79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17">
              <a:extLst>
                <a:ext uri="{FF2B5EF4-FFF2-40B4-BE49-F238E27FC236}">
                  <a16:creationId xmlns:a16="http://schemas.microsoft.com/office/drawing/2014/main" id="{F94A6DDD-29D6-2048-B8B6-0E71E114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" y="3530"/>
              <a:ext cx="46" cy="192"/>
            </a:xfrm>
            <a:custGeom>
              <a:avLst/>
              <a:gdLst>
                <a:gd name="T0" fmla="*/ 0 w 46"/>
                <a:gd name="T1" fmla="*/ 0 h 192"/>
                <a:gd name="T2" fmla="*/ 0 w 46"/>
                <a:gd name="T3" fmla="*/ 0 h 192"/>
                <a:gd name="T4" fmla="*/ 38 w 46"/>
                <a:gd name="T5" fmla="*/ 0 h 192"/>
                <a:gd name="T6" fmla="*/ 46 w 46"/>
                <a:gd name="T7" fmla="*/ 192 h 192"/>
                <a:gd name="T8" fmla="*/ 38 w 46"/>
                <a:gd name="T9" fmla="*/ 0 h 192"/>
                <a:gd name="T10" fmla="*/ 0 w 46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92">
                  <a:moveTo>
                    <a:pt x="0" y="0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46" y="192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18">
              <a:extLst>
                <a:ext uri="{FF2B5EF4-FFF2-40B4-BE49-F238E27FC236}">
                  <a16:creationId xmlns:a16="http://schemas.microsoft.com/office/drawing/2014/main" id="{B81D4F96-8232-70BB-F75E-816003A14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" y="3530"/>
              <a:ext cx="46" cy="192"/>
            </a:xfrm>
            <a:custGeom>
              <a:avLst/>
              <a:gdLst>
                <a:gd name="T0" fmla="*/ 0 w 46"/>
                <a:gd name="T1" fmla="*/ 0 h 192"/>
                <a:gd name="T2" fmla="*/ 0 w 46"/>
                <a:gd name="T3" fmla="*/ 0 h 192"/>
                <a:gd name="T4" fmla="*/ 38 w 46"/>
                <a:gd name="T5" fmla="*/ 0 h 192"/>
                <a:gd name="T6" fmla="*/ 46 w 46"/>
                <a:gd name="T7" fmla="*/ 192 h 192"/>
                <a:gd name="T8" fmla="*/ 38 w 46"/>
                <a:gd name="T9" fmla="*/ 0 h 192"/>
                <a:gd name="T10" fmla="*/ 0 w 46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92">
                  <a:moveTo>
                    <a:pt x="0" y="0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46" y="192"/>
                  </a:lnTo>
                  <a:lnTo>
                    <a:pt x="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Rectangle 19">
              <a:extLst>
                <a:ext uri="{FF2B5EF4-FFF2-40B4-BE49-F238E27FC236}">
                  <a16:creationId xmlns:a16="http://schemas.microsoft.com/office/drawing/2014/main" id="{18B54EAC-8D7F-ABA2-0EA6-8FAAC0D26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" y="3530"/>
              <a:ext cx="135" cy="1"/>
            </a:xfrm>
            <a:prstGeom prst="rect">
              <a:avLst/>
            </a:prstGeom>
            <a:solidFill>
              <a:srgbClr val="DA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Rectangle 20">
              <a:extLst>
                <a:ext uri="{FF2B5EF4-FFF2-40B4-BE49-F238E27FC236}">
                  <a16:creationId xmlns:a16="http://schemas.microsoft.com/office/drawing/2014/main" id="{54B2717D-2D67-9513-9E0E-334ED455D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" y="3530"/>
              <a:ext cx="135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21">
              <a:extLst>
                <a:ext uri="{FF2B5EF4-FFF2-40B4-BE49-F238E27FC236}">
                  <a16:creationId xmlns:a16="http://schemas.microsoft.com/office/drawing/2014/main" id="{24D8D370-1AB6-F88F-C936-281BE055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" y="3530"/>
              <a:ext cx="181" cy="192"/>
            </a:xfrm>
            <a:custGeom>
              <a:avLst/>
              <a:gdLst>
                <a:gd name="T0" fmla="*/ 0 w 181"/>
                <a:gd name="T1" fmla="*/ 0 h 192"/>
                <a:gd name="T2" fmla="*/ 0 w 181"/>
                <a:gd name="T3" fmla="*/ 192 h 192"/>
                <a:gd name="T4" fmla="*/ 181 w 181"/>
                <a:gd name="T5" fmla="*/ 192 h 192"/>
                <a:gd name="T6" fmla="*/ 173 w 181"/>
                <a:gd name="T7" fmla="*/ 0 h 192"/>
                <a:gd name="T8" fmla="*/ 135 w 181"/>
                <a:gd name="T9" fmla="*/ 0 h 192"/>
                <a:gd name="T10" fmla="*/ 0 w 181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92">
                  <a:moveTo>
                    <a:pt x="0" y="0"/>
                  </a:moveTo>
                  <a:lnTo>
                    <a:pt x="0" y="192"/>
                  </a:lnTo>
                  <a:lnTo>
                    <a:pt x="181" y="192"/>
                  </a:lnTo>
                  <a:lnTo>
                    <a:pt x="173" y="0"/>
                  </a:lnTo>
                  <a:lnTo>
                    <a:pt x="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2">
              <a:extLst>
                <a:ext uri="{FF2B5EF4-FFF2-40B4-BE49-F238E27FC236}">
                  <a16:creationId xmlns:a16="http://schemas.microsoft.com/office/drawing/2014/main" id="{27333443-2459-14DF-4244-164E3926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" y="3530"/>
              <a:ext cx="181" cy="192"/>
            </a:xfrm>
            <a:custGeom>
              <a:avLst/>
              <a:gdLst>
                <a:gd name="T0" fmla="*/ 0 w 181"/>
                <a:gd name="T1" fmla="*/ 0 h 192"/>
                <a:gd name="T2" fmla="*/ 0 w 181"/>
                <a:gd name="T3" fmla="*/ 192 h 192"/>
                <a:gd name="T4" fmla="*/ 181 w 181"/>
                <a:gd name="T5" fmla="*/ 192 h 192"/>
                <a:gd name="T6" fmla="*/ 173 w 181"/>
                <a:gd name="T7" fmla="*/ 0 h 192"/>
                <a:gd name="T8" fmla="*/ 135 w 181"/>
                <a:gd name="T9" fmla="*/ 0 h 192"/>
                <a:gd name="T10" fmla="*/ 0 w 181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92">
                  <a:moveTo>
                    <a:pt x="0" y="0"/>
                  </a:moveTo>
                  <a:lnTo>
                    <a:pt x="0" y="192"/>
                  </a:lnTo>
                  <a:lnTo>
                    <a:pt x="181" y="192"/>
                  </a:lnTo>
                  <a:lnTo>
                    <a:pt x="173" y="0"/>
                  </a:lnTo>
                  <a:lnTo>
                    <a:pt x="13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3">
              <a:extLst>
                <a:ext uri="{FF2B5EF4-FFF2-40B4-BE49-F238E27FC236}">
                  <a16:creationId xmlns:a16="http://schemas.microsoft.com/office/drawing/2014/main" id="{9C3CF79C-33F5-1954-6475-8CB2528A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" y="3656"/>
              <a:ext cx="85" cy="85"/>
            </a:xfrm>
            <a:custGeom>
              <a:avLst/>
              <a:gdLst>
                <a:gd name="T0" fmla="*/ 31 w 31"/>
                <a:gd name="T1" fmla="*/ 15 h 31"/>
                <a:gd name="T2" fmla="*/ 15 w 31"/>
                <a:gd name="T3" fmla="*/ 31 h 31"/>
                <a:gd name="T4" fmla="*/ 0 w 31"/>
                <a:gd name="T5" fmla="*/ 15 h 31"/>
                <a:gd name="T6" fmla="*/ 16 w 31"/>
                <a:gd name="T7" fmla="*/ 0 h 31"/>
                <a:gd name="T8" fmla="*/ 31 w 31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cubicBezTo>
                    <a:pt x="31" y="24"/>
                    <a:pt x="24" y="31"/>
                    <a:pt x="15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1" y="7"/>
                    <a:pt x="31" y="15"/>
                  </a:cubicBezTo>
                  <a:close/>
                </a:path>
              </a:pathLst>
            </a:custGeom>
            <a:solidFill>
              <a:srgbClr val="FFD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9146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36">
            <a:extLst>
              <a:ext uri="{FF2B5EF4-FFF2-40B4-BE49-F238E27FC236}">
                <a16:creationId xmlns:a16="http://schemas.microsoft.com/office/drawing/2014/main" id="{DBC4A6C2-6386-2ED9-1F99-2AF86C32EC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45350" y="3065463"/>
            <a:ext cx="4733925" cy="3875088"/>
            <a:chOff x="4564" y="1931"/>
            <a:chExt cx="2982" cy="2441"/>
          </a:xfrm>
        </p:grpSpPr>
        <p:sp>
          <p:nvSpPr>
            <p:cNvPr id="45" name="Rectangle 37">
              <a:extLst>
                <a:ext uri="{FF2B5EF4-FFF2-40B4-BE49-F238E27FC236}">
                  <a16:creationId xmlns:a16="http://schemas.microsoft.com/office/drawing/2014/main" id="{E2E0A1BE-9C56-F49C-015A-F77B215AF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4" y="2946"/>
              <a:ext cx="1997" cy="1216"/>
            </a:xfrm>
            <a:prstGeom prst="rect">
              <a:avLst/>
            </a:prstGeom>
            <a:solidFill>
              <a:srgbClr val="A2A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2DCDD107-49F0-00A0-B105-F7A07382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931"/>
              <a:ext cx="2437" cy="1015"/>
            </a:xfrm>
            <a:custGeom>
              <a:avLst/>
              <a:gdLst>
                <a:gd name="T0" fmla="*/ 2437 w 2437"/>
                <a:gd name="T1" fmla="*/ 957 h 1015"/>
                <a:gd name="T2" fmla="*/ 1232 w 2437"/>
                <a:gd name="T3" fmla="*/ 0 h 1015"/>
                <a:gd name="T4" fmla="*/ 0 w 2437"/>
                <a:gd name="T5" fmla="*/ 967 h 1015"/>
                <a:gd name="T6" fmla="*/ 0 w 2437"/>
                <a:gd name="T7" fmla="*/ 1015 h 1015"/>
                <a:gd name="T8" fmla="*/ 2437 w 2437"/>
                <a:gd name="T9" fmla="*/ 1015 h 1015"/>
                <a:gd name="T10" fmla="*/ 2437 w 2437"/>
                <a:gd name="T11" fmla="*/ 957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7" h="1015">
                  <a:moveTo>
                    <a:pt x="2437" y="957"/>
                  </a:moveTo>
                  <a:lnTo>
                    <a:pt x="1232" y="0"/>
                  </a:lnTo>
                  <a:lnTo>
                    <a:pt x="0" y="967"/>
                  </a:lnTo>
                  <a:lnTo>
                    <a:pt x="0" y="1015"/>
                  </a:lnTo>
                  <a:lnTo>
                    <a:pt x="2437" y="1015"/>
                  </a:lnTo>
                  <a:lnTo>
                    <a:pt x="2437" y="957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20F376DD-72C9-8F35-DFEC-365E9427E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065"/>
              <a:ext cx="1892" cy="795"/>
            </a:xfrm>
            <a:custGeom>
              <a:avLst/>
              <a:gdLst>
                <a:gd name="T0" fmla="*/ 1892 w 1892"/>
                <a:gd name="T1" fmla="*/ 747 h 795"/>
                <a:gd name="T2" fmla="*/ 946 w 1892"/>
                <a:gd name="T3" fmla="*/ 0 h 795"/>
                <a:gd name="T4" fmla="*/ 0 w 1892"/>
                <a:gd name="T5" fmla="*/ 756 h 795"/>
                <a:gd name="T6" fmla="*/ 0 w 1892"/>
                <a:gd name="T7" fmla="*/ 795 h 795"/>
                <a:gd name="T8" fmla="*/ 1892 w 1892"/>
                <a:gd name="T9" fmla="*/ 795 h 795"/>
                <a:gd name="T10" fmla="*/ 1892 w 1892"/>
                <a:gd name="T11" fmla="*/ 74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2" h="795">
                  <a:moveTo>
                    <a:pt x="1892" y="747"/>
                  </a:moveTo>
                  <a:lnTo>
                    <a:pt x="946" y="0"/>
                  </a:lnTo>
                  <a:lnTo>
                    <a:pt x="0" y="756"/>
                  </a:lnTo>
                  <a:lnTo>
                    <a:pt x="0" y="795"/>
                  </a:lnTo>
                  <a:lnTo>
                    <a:pt x="1892" y="795"/>
                  </a:lnTo>
                  <a:lnTo>
                    <a:pt x="1892" y="747"/>
                  </a:lnTo>
                  <a:close/>
                </a:path>
              </a:pathLst>
            </a:custGeom>
            <a:solidFill>
              <a:srgbClr val="C9C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Rectangle 40">
              <a:extLst>
                <a:ext uri="{FF2B5EF4-FFF2-40B4-BE49-F238E27FC236}">
                  <a16:creationId xmlns:a16="http://schemas.microsoft.com/office/drawing/2014/main" id="{7B85A970-DC38-66DA-C448-DD500EAC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3003"/>
              <a:ext cx="115" cy="1015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Rectangle 41">
              <a:extLst>
                <a:ext uri="{FF2B5EF4-FFF2-40B4-BE49-F238E27FC236}">
                  <a16:creationId xmlns:a16="http://schemas.microsoft.com/office/drawing/2014/main" id="{81ACF517-6D2A-ACCE-FD2F-C263B6D08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003"/>
              <a:ext cx="134" cy="1015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Rectangle 42">
              <a:extLst>
                <a:ext uri="{FF2B5EF4-FFF2-40B4-BE49-F238E27FC236}">
                  <a16:creationId xmlns:a16="http://schemas.microsoft.com/office/drawing/2014/main" id="{B8E04648-4F89-2BD5-4997-E47A7B585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8" y="4018"/>
              <a:ext cx="163" cy="134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Rectangle 43">
              <a:extLst>
                <a:ext uri="{FF2B5EF4-FFF2-40B4-BE49-F238E27FC236}">
                  <a16:creationId xmlns:a16="http://schemas.microsoft.com/office/drawing/2014/main" id="{352579F5-4BEB-D31A-6436-FB2F9A01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4018"/>
              <a:ext cx="201" cy="134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Rectangle 44">
              <a:extLst>
                <a:ext uri="{FF2B5EF4-FFF2-40B4-BE49-F238E27FC236}">
                  <a16:creationId xmlns:a16="http://schemas.microsoft.com/office/drawing/2014/main" id="{7E203040-E7F3-3E62-D593-0723E6556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4018"/>
              <a:ext cx="172" cy="134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Rectangle 45">
              <a:extLst>
                <a:ext uri="{FF2B5EF4-FFF2-40B4-BE49-F238E27FC236}">
                  <a16:creationId xmlns:a16="http://schemas.microsoft.com/office/drawing/2014/main" id="{4DEA133C-C5D2-CD76-77E1-55839062D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2" y="4018"/>
              <a:ext cx="191" cy="134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Rectangle 46">
              <a:extLst>
                <a:ext uri="{FF2B5EF4-FFF2-40B4-BE49-F238E27FC236}">
                  <a16:creationId xmlns:a16="http://schemas.microsoft.com/office/drawing/2014/main" id="{9CEA426A-C36F-4274-43FD-C53C46927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" y="4018"/>
              <a:ext cx="172" cy="134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Rectangle 47">
              <a:extLst>
                <a:ext uri="{FF2B5EF4-FFF2-40B4-BE49-F238E27FC236}">
                  <a16:creationId xmlns:a16="http://schemas.microsoft.com/office/drawing/2014/main" id="{4046CC3B-9710-D76F-D27E-DC8756773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4" y="4018"/>
              <a:ext cx="191" cy="134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Rectangle 48">
              <a:extLst>
                <a:ext uri="{FF2B5EF4-FFF2-40B4-BE49-F238E27FC236}">
                  <a16:creationId xmlns:a16="http://schemas.microsoft.com/office/drawing/2014/main" id="{57226B88-D5D7-3A83-45BE-7094CA53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4018"/>
              <a:ext cx="162" cy="134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Rectangle 49">
              <a:extLst>
                <a:ext uri="{FF2B5EF4-FFF2-40B4-BE49-F238E27FC236}">
                  <a16:creationId xmlns:a16="http://schemas.microsoft.com/office/drawing/2014/main" id="{D225F8BE-4000-B5D8-217B-82B9EC76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" y="4018"/>
              <a:ext cx="192" cy="134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Rectangle 50">
              <a:extLst>
                <a:ext uri="{FF2B5EF4-FFF2-40B4-BE49-F238E27FC236}">
                  <a16:creationId xmlns:a16="http://schemas.microsoft.com/office/drawing/2014/main" id="{24EBF227-314B-776D-635C-6DDDD81BF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2946"/>
              <a:ext cx="258" cy="96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Oval 51">
              <a:extLst>
                <a:ext uri="{FF2B5EF4-FFF2-40B4-BE49-F238E27FC236}">
                  <a16:creationId xmlns:a16="http://schemas.microsoft.com/office/drawing/2014/main" id="{855DEF5E-7626-245E-1D82-2DF75A2BF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2917"/>
              <a:ext cx="162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Oval 52">
              <a:extLst>
                <a:ext uri="{FF2B5EF4-FFF2-40B4-BE49-F238E27FC236}">
                  <a16:creationId xmlns:a16="http://schemas.microsoft.com/office/drawing/2014/main" id="{F9C13A9D-02CA-F829-378C-E5C323FE9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946"/>
              <a:ext cx="9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Oval 53">
              <a:extLst>
                <a:ext uri="{FF2B5EF4-FFF2-40B4-BE49-F238E27FC236}">
                  <a16:creationId xmlns:a16="http://schemas.microsoft.com/office/drawing/2014/main" id="{70744D13-33F6-7B7D-477B-B5038B80A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2917"/>
              <a:ext cx="153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Oval 54">
              <a:extLst>
                <a:ext uri="{FF2B5EF4-FFF2-40B4-BE49-F238E27FC236}">
                  <a16:creationId xmlns:a16="http://schemas.microsoft.com/office/drawing/2014/main" id="{2BC79703-D7A7-8504-9179-5B7149A73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" y="2946"/>
              <a:ext cx="95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Rectangle 55">
              <a:extLst>
                <a:ext uri="{FF2B5EF4-FFF2-40B4-BE49-F238E27FC236}">
                  <a16:creationId xmlns:a16="http://schemas.microsoft.com/office/drawing/2014/main" id="{B53D09A8-9D78-C283-D4CF-123A78B08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8" y="3003"/>
              <a:ext cx="124" cy="1015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Rectangle 56">
              <a:extLst>
                <a:ext uri="{FF2B5EF4-FFF2-40B4-BE49-F238E27FC236}">
                  <a16:creationId xmlns:a16="http://schemas.microsoft.com/office/drawing/2014/main" id="{8FB7C169-9E2C-E580-001F-7B381C005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2" y="3003"/>
              <a:ext cx="134" cy="1015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Rectangle 57">
              <a:extLst>
                <a:ext uri="{FF2B5EF4-FFF2-40B4-BE49-F238E27FC236}">
                  <a16:creationId xmlns:a16="http://schemas.microsoft.com/office/drawing/2014/main" id="{B7087831-3E6C-AF96-1888-32D546748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8" y="2946"/>
              <a:ext cx="258" cy="96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Oval 58">
              <a:extLst>
                <a:ext uri="{FF2B5EF4-FFF2-40B4-BE49-F238E27FC236}">
                  <a16:creationId xmlns:a16="http://schemas.microsoft.com/office/drawing/2014/main" id="{1E703334-4330-E5E7-CB9A-4CC25956C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" y="2917"/>
              <a:ext cx="153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Oval 59">
              <a:extLst>
                <a:ext uri="{FF2B5EF4-FFF2-40B4-BE49-F238E27FC236}">
                  <a16:creationId xmlns:a16="http://schemas.microsoft.com/office/drawing/2014/main" id="{19E35A20-BBAA-3B26-2BE7-2A90C274E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2" y="2946"/>
              <a:ext cx="95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Oval 60">
              <a:extLst>
                <a:ext uri="{FF2B5EF4-FFF2-40B4-BE49-F238E27FC236}">
                  <a16:creationId xmlns:a16="http://schemas.microsoft.com/office/drawing/2014/main" id="{3EF2E55A-BC35-F516-29DD-03842C977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" y="2917"/>
              <a:ext cx="162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Oval 61">
              <a:extLst>
                <a:ext uri="{FF2B5EF4-FFF2-40B4-BE49-F238E27FC236}">
                  <a16:creationId xmlns:a16="http://schemas.microsoft.com/office/drawing/2014/main" id="{DE4C7EBC-DB91-42F9-19A8-69B9894D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6" y="2946"/>
              <a:ext cx="9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Rectangle 62">
              <a:extLst>
                <a:ext uri="{FF2B5EF4-FFF2-40B4-BE49-F238E27FC236}">
                  <a16:creationId xmlns:a16="http://schemas.microsoft.com/office/drawing/2014/main" id="{FBB8E3C7-7049-D8DC-4F52-8AB313E19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9" y="3003"/>
              <a:ext cx="115" cy="1015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Rectangle 63">
              <a:extLst>
                <a:ext uri="{FF2B5EF4-FFF2-40B4-BE49-F238E27FC236}">
                  <a16:creationId xmlns:a16="http://schemas.microsoft.com/office/drawing/2014/main" id="{553EDD08-D656-BABE-42C2-10D8AC67F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4" y="3003"/>
              <a:ext cx="134" cy="1015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Rectangle 64">
              <a:extLst>
                <a:ext uri="{FF2B5EF4-FFF2-40B4-BE49-F238E27FC236}">
                  <a16:creationId xmlns:a16="http://schemas.microsoft.com/office/drawing/2014/main" id="{60D8F613-04A8-A7DB-AAB7-EBAD65348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0" y="2946"/>
              <a:ext cx="258" cy="96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Oval 65">
              <a:extLst>
                <a:ext uri="{FF2B5EF4-FFF2-40B4-BE49-F238E27FC236}">
                  <a16:creationId xmlns:a16="http://schemas.microsoft.com/office/drawing/2014/main" id="{99C1E0BF-BF7D-5CC3-984C-744379760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5" y="2917"/>
              <a:ext cx="153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Oval 66">
              <a:extLst>
                <a:ext uri="{FF2B5EF4-FFF2-40B4-BE49-F238E27FC236}">
                  <a16:creationId xmlns:a16="http://schemas.microsoft.com/office/drawing/2014/main" id="{522B74D7-6542-7AAD-2124-DC5ED566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" y="2946"/>
              <a:ext cx="9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Oval 67">
              <a:extLst>
                <a:ext uri="{FF2B5EF4-FFF2-40B4-BE49-F238E27FC236}">
                  <a16:creationId xmlns:a16="http://schemas.microsoft.com/office/drawing/2014/main" id="{7FD314CD-091F-6F50-6269-E25CA2BF7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9" y="2917"/>
              <a:ext cx="163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Oval 68">
              <a:extLst>
                <a:ext uri="{FF2B5EF4-FFF2-40B4-BE49-F238E27FC236}">
                  <a16:creationId xmlns:a16="http://schemas.microsoft.com/office/drawing/2014/main" id="{33CDE033-40E7-F2FB-3D5A-E89014E7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8" y="2946"/>
              <a:ext cx="8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Rectangle 69">
              <a:extLst>
                <a:ext uri="{FF2B5EF4-FFF2-40B4-BE49-F238E27FC236}">
                  <a16:creationId xmlns:a16="http://schemas.microsoft.com/office/drawing/2014/main" id="{2D889C51-43B3-65A5-D353-1BDB9338C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" y="3003"/>
              <a:ext cx="114" cy="1015"/>
            </a:xfrm>
            <a:prstGeom prst="rect">
              <a:avLst/>
            </a:pr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Rectangle 70">
              <a:extLst>
                <a:ext uri="{FF2B5EF4-FFF2-40B4-BE49-F238E27FC236}">
                  <a16:creationId xmlns:a16="http://schemas.microsoft.com/office/drawing/2014/main" id="{46F0F88F-95DC-6140-83F4-C5A2AD2F9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5" y="3003"/>
              <a:ext cx="134" cy="1015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Rectangle 71">
              <a:extLst>
                <a:ext uri="{FF2B5EF4-FFF2-40B4-BE49-F238E27FC236}">
                  <a16:creationId xmlns:a16="http://schemas.microsoft.com/office/drawing/2014/main" id="{9521B02D-AA3B-7AD2-0E68-E0C9E56E5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1" y="2946"/>
              <a:ext cx="249" cy="96"/>
            </a:xfrm>
            <a:prstGeom prst="rect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Oval 72">
              <a:extLst>
                <a:ext uri="{FF2B5EF4-FFF2-40B4-BE49-F238E27FC236}">
                  <a16:creationId xmlns:a16="http://schemas.microsoft.com/office/drawing/2014/main" id="{58DF0F2F-06B0-D9EE-5086-D65683848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" y="2917"/>
              <a:ext cx="162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Oval 73">
              <a:extLst>
                <a:ext uri="{FF2B5EF4-FFF2-40B4-BE49-F238E27FC236}">
                  <a16:creationId xmlns:a16="http://schemas.microsoft.com/office/drawing/2014/main" id="{E8C0FF2A-FBEA-27B0-1975-2007B17F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5" y="2946"/>
              <a:ext cx="9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Oval 74">
              <a:extLst>
                <a:ext uri="{FF2B5EF4-FFF2-40B4-BE49-F238E27FC236}">
                  <a16:creationId xmlns:a16="http://schemas.microsoft.com/office/drawing/2014/main" id="{EE3B3403-4DC8-F89C-E78E-1A4ABD0A7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1" y="2917"/>
              <a:ext cx="163" cy="153"/>
            </a:xfrm>
            <a:prstGeom prst="ellipse">
              <a:avLst/>
            </a:prstGeom>
            <a:solidFill>
              <a:srgbClr val="CD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Oval 75">
              <a:extLst>
                <a:ext uri="{FF2B5EF4-FFF2-40B4-BE49-F238E27FC236}">
                  <a16:creationId xmlns:a16="http://schemas.microsoft.com/office/drawing/2014/main" id="{856B7BF6-7DFD-D503-83BA-AB401A1B3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9" y="2946"/>
              <a:ext cx="96" cy="96"/>
            </a:xfrm>
            <a:prstGeom prst="ellipse">
              <a:avLst/>
            </a:prstGeom>
            <a:solidFill>
              <a:srgbClr val="E7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7612EC80-A505-13EB-1A0F-473F94A19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4152"/>
              <a:ext cx="2495" cy="67"/>
            </a:xfrm>
            <a:custGeom>
              <a:avLst/>
              <a:gdLst>
                <a:gd name="T0" fmla="*/ 0 w 2495"/>
                <a:gd name="T1" fmla="*/ 0 h 67"/>
                <a:gd name="T2" fmla="*/ 0 w 2495"/>
                <a:gd name="T3" fmla="*/ 29 h 67"/>
                <a:gd name="T4" fmla="*/ 0 w 2495"/>
                <a:gd name="T5" fmla="*/ 67 h 67"/>
                <a:gd name="T6" fmla="*/ 2495 w 2495"/>
                <a:gd name="T7" fmla="*/ 67 h 67"/>
                <a:gd name="T8" fmla="*/ 2495 w 2495"/>
                <a:gd name="T9" fmla="*/ 29 h 67"/>
                <a:gd name="T10" fmla="*/ 2495 w 2495"/>
                <a:gd name="T11" fmla="*/ 0 h 67"/>
                <a:gd name="T12" fmla="*/ 0 w 2495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5" h="67">
                  <a:moveTo>
                    <a:pt x="0" y="0"/>
                  </a:moveTo>
                  <a:lnTo>
                    <a:pt x="0" y="29"/>
                  </a:lnTo>
                  <a:lnTo>
                    <a:pt x="0" y="67"/>
                  </a:lnTo>
                  <a:lnTo>
                    <a:pt x="2495" y="67"/>
                  </a:lnTo>
                  <a:lnTo>
                    <a:pt x="2495" y="29"/>
                  </a:lnTo>
                  <a:lnTo>
                    <a:pt x="24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A62300BE-792B-2D7E-F1AC-5A71EE0DE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4219"/>
              <a:ext cx="2686" cy="77"/>
            </a:xfrm>
            <a:custGeom>
              <a:avLst/>
              <a:gdLst>
                <a:gd name="T0" fmla="*/ 0 w 2686"/>
                <a:gd name="T1" fmla="*/ 0 h 77"/>
                <a:gd name="T2" fmla="*/ 0 w 2686"/>
                <a:gd name="T3" fmla="*/ 39 h 77"/>
                <a:gd name="T4" fmla="*/ 0 w 2686"/>
                <a:gd name="T5" fmla="*/ 77 h 77"/>
                <a:gd name="T6" fmla="*/ 2686 w 2686"/>
                <a:gd name="T7" fmla="*/ 77 h 77"/>
                <a:gd name="T8" fmla="*/ 2686 w 2686"/>
                <a:gd name="T9" fmla="*/ 39 h 77"/>
                <a:gd name="T10" fmla="*/ 2686 w 2686"/>
                <a:gd name="T11" fmla="*/ 0 h 77"/>
                <a:gd name="T12" fmla="*/ 0 w 2686"/>
                <a:gd name="T1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6" h="77">
                  <a:moveTo>
                    <a:pt x="0" y="0"/>
                  </a:moveTo>
                  <a:lnTo>
                    <a:pt x="0" y="39"/>
                  </a:lnTo>
                  <a:lnTo>
                    <a:pt x="0" y="77"/>
                  </a:lnTo>
                  <a:lnTo>
                    <a:pt x="2686" y="77"/>
                  </a:lnTo>
                  <a:lnTo>
                    <a:pt x="2686" y="39"/>
                  </a:lnTo>
                  <a:lnTo>
                    <a:pt x="26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41BB14F4-718C-7E9F-A8E1-847F6E85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4296"/>
              <a:ext cx="2858" cy="76"/>
            </a:xfrm>
            <a:custGeom>
              <a:avLst/>
              <a:gdLst>
                <a:gd name="T0" fmla="*/ 0 w 2858"/>
                <a:gd name="T1" fmla="*/ 0 h 76"/>
                <a:gd name="T2" fmla="*/ 0 w 2858"/>
                <a:gd name="T3" fmla="*/ 38 h 76"/>
                <a:gd name="T4" fmla="*/ 0 w 2858"/>
                <a:gd name="T5" fmla="*/ 76 h 76"/>
                <a:gd name="T6" fmla="*/ 2858 w 2858"/>
                <a:gd name="T7" fmla="*/ 76 h 76"/>
                <a:gd name="T8" fmla="*/ 2858 w 2858"/>
                <a:gd name="T9" fmla="*/ 38 h 76"/>
                <a:gd name="T10" fmla="*/ 2858 w 2858"/>
                <a:gd name="T11" fmla="*/ 0 h 76"/>
                <a:gd name="T12" fmla="*/ 0 w 2858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8" h="76">
                  <a:moveTo>
                    <a:pt x="0" y="0"/>
                  </a:moveTo>
                  <a:lnTo>
                    <a:pt x="0" y="38"/>
                  </a:lnTo>
                  <a:lnTo>
                    <a:pt x="0" y="76"/>
                  </a:lnTo>
                  <a:lnTo>
                    <a:pt x="2858" y="76"/>
                  </a:lnTo>
                  <a:lnTo>
                    <a:pt x="2858" y="38"/>
                  </a:ln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5AA91601-E9F5-8C5D-A384-6DAD5E3D78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6" y="2506"/>
              <a:ext cx="173" cy="239"/>
            </a:xfrm>
            <a:custGeom>
              <a:avLst/>
              <a:gdLst>
                <a:gd name="T0" fmla="*/ 18 w 18"/>
                <a:gd name="T1" fmla="*/ 18 h 25"/>
                <a:gd name="T2" fmla="*/ 7 w 18"/>
                <a:gd name="T3" fmla="*/ 25 h 25"/>
                <a:gd name="T4" fmla="*/ 0 w 18"/>
                <a:gd name="T5" fmla="*/ 25 h 25"/>
                <a:gd name="T6" fmla="*/ 0 w 18"/>
                <a:gd name="T7" fmla="*/ 0 h 25"/>
                <a:gd name="T8" fmla="*/ 6 w 18"/>
                <a:gd name="T9" fmla="*/ 0 h 25"/>
                <a:gd name="T10" fmla="*/ 17 w 18"/>
                <a:gd name="T11" fmla="*/ 7 h 25"/>
                <a:gd name="T12" fmla="*/ 12 w 18"/>
                <a:gd name="T13" fmla="*/ 12 h 25"/>
                <a:gd name="T14" fmla="*/ 18 w 18"/>
                <a:gd name="T15" fmla="*/ 18 h 25"/>
                <a:gd name="T16" fmla="*/ 4 w 18"/>
                <a:gd name="T17" fmla="*/ 11 h 25"/>
                <a:gd name="T18" fmla="*/ 7 w 18"/>
                <a:gd name="T19" fmla="*/ 11 h 25"/>
                <a:gd name="T20" fmla="*/ 12 w 18"/>
                <a:gd name="T21" fmla="*/ 7 h 25"/>
                <a:gd name="T22" fmla="*/ 7 w 18"/>
                <a:gd name="T23" fmla="*/ 4 h 25"/>
                <a:gd name="T24" fmla="*/ 4 w 18"/>
                <a:gd name="T25" fmla="*/ 4 h 25"/>
                <a:gd name="T26" fmla="*/ 4 w 18"/>
                <a:gd name="T27" fmla="*/ 11 h 25"/>
                <a:gd name="T28" fmla="*/ 13 w 18"/>
                <a:gd name="T29" fmla="*/ 18 h 25"/>
                <a:gd name="T30" fmla="*/ 8 w 18"/>
                <a:gd name="T31" fmla="*/ 14 h 25"/>
                <a:gd name="T32" fmla="*/ 4 w 18"/>
                <a:gd name="T33" fmla="*/ 14 h 25"/>
                <a:gd name="T34" fmla="*/ 4 w 18"/>
                <a:gd name="T35" fmla="*/ 22 h 25"/>
                <a:gd name="T36" fmla="*/ 7 w 18"/>
                <a:gd name="T37" fmla="*/ 22 h 25"/>
                <a:gd name="T38" fmla="*/ 13 w 18"/>
                <a:gd name="T3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5">
                  <a:moveTo>
                    <a:pt x="18" y="18"/>
                  </a:moveTo>
                  <a:cubicBezTo>
                    <a:pt x="18" y="24"/>
                    <a:pt x="13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0"/>
                    <a:pt x="17" y="2"/>
                    <a:pt x="17" y="7"/>
                  </a:cubicBezTo>
                  <a:cubicBezTo>
                    <a:pt x="17" y="10"/>
                    <a:pt x="14" y="12"/>
                    <a:pt x="12" y="12"/>
                  </a:cubicBezTo>
                  <a:cubicBezTo>
                    <a:pt x="15" y="13"/>
                    <a:pt x="18" y="14"/>
                    <a:pt x="18" y="18"/>
                  </a:cubicBezTo>
                  <a:close/>
                  <a:moveTo>
                    <a:pt x="4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11"/>
                    <a:pt x="12" y="9"/>
                    <a:pt x="12" y="7"/>
                  </a:cubicBezTo>
                  <a:cubicBezTo>
                    <a:pt x="12" y="5"/>
                    <a:pt x="10" y="4"/>
                    <a:pt x="7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1"/>
                  </a:lnTo>
                  <a:close/>
                  <a:moveTo>
                    <a:pt x="13" y="18"/>
                  </a:moveTo>
                  <a:cubicBezTo>
                    <a:pt x="13" y="15"/>
                    <a:pt x="10" y="14"/>
                    <a:pt x="8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2"/>
                    <a:pt x="13" y="21"/>
                    <a:pt x="13" y="18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A38E19B7-4D44-EEB8-3476-839C6ED4B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9" y="2506"/>
              <a:ext cx="200" cy="239"/>
            </a:xfrm>
            <a:custGeom>
              <a:avLst/>
              <a:gdLst>
                <a:gd name="T0" fmla="*/ 57 w 200"/>
                <a:gd name="T1" fmla="*/ 181 h 239"/>
                <a:gd name="T2" fmla="*/ 47 w 200"/>
                <a:gd name="T3" fmla="*/ 239 h 239"/>
                <a:gd name="T4" fmla="*/ 0 w 200"/>
                <a:gd name="T5" fmla="*/ 239 h 239"/>
                <a:gd name="T6" fmla="*/ 76 w 200"/>
                <a:gd name="T7" fmla="*/ 0 h 239"/>
                <a:gd name="T8" fmla="*/ 133 w 200"/>
                <a:gd name="T9" fmla="*/ 0 h 239"/>
                <a:gd name="T10" fmla="*/ 200 w 200"/>
                <a:gd name="T11" fmla="*/ 239 h 239"/>
                <a:gd name="T12" fmla="*/ 152 w 200"/>
                <a:gd name="T13" fmla="*/ 239 h 239"/>
                <a:gd name="T14" fmla="*/ 143 w 200"/>
                <a:gd name="T15" fmla="*/ 181 h 239"/>
                <a:gd name="T16" fmla="*/ 57 w 200"/>
                <a:gd name="T17" fmla="*/ 181 h 239"/>
                <a:gd name="T18" fmla="*/ 105 w 200"/>
                <a:gd name="T19" fmla="*/ 38 h 239"/>
                <a:gd name="T20" fmla="*/ 66 w 200"/>
                <a:gd name="T21" fmla="*/ 153 h 239"/>
                <a:gd name="T22" fmla="*/ 133 w 200"/>
                <a:gd name="T23" fmla="*/ 153 h 239"/>
                <a:gd name="T24" fmla="*/ 105 w 200"/>
                <a:gd name="T25" fmla="*/ 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39">
                  <a:moveTo>
                    <a:pt x="57" y="181"/>
                  </a:moveTo>
                  <a:lnTo>
                    <a:pt x="47" y="239"/>
                  </a:lnTo>
                  <a:lnTo>
                    <a:pt x="0" y="239"/>
                  </a:lnTo>
                  <a:lnTo>
                    <a:pt x="76" y="0"/>
                  </a:lnTo>
                  <a:lnTo>
                    <a:pt x="133" y="0"/>
                  </a:lnTo>
                  <a:lnTo>
                    <a:pt x="200" y="239"/>
                  </a:lnTo>
                  <a:lnTo>
                    <a:pt x="152" y="239"/>
                  </a:lnTo>
                  <a:lnTo>
                    <a:pt x="143" y="181"/>
                  </a:lnTo>
                  <a:lnTo>
                    <a:pt x="57" y="181"/>
                  </a:lnTo>
                  <a:close/>
                  <a:moveTo>
                    <a:pt x="105" y="38"/>
                  </a:moveTo>
                  <a:lnTo>
                    <a:pt x="66" y="153"/>
                  </a:lnTo>
                  <a:lnTo>
                    <a:pt x="133" y="153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99BEDDB2-4AED-42AA-7C05-DE769AF2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" y="2506"/>
              <a:ext cx="172" cy="239"/>
            </a:xfrm>
            <a:custGeom>
              <a:avLst/>
              <a:gdLst>
                <a:gd name="T0" fmla="*/ 12 w 18"/>
                <a:gd name="T1" fmla="*/ 25 h 25"/>
                <a:gd name="T2" fmla="*/ 4 w 18"/>
                <a:gd name="T3" fmla="*/ 5 h 25"/>
                <a:gd name="T4" fmla="*/ 4 w 18"/>
                <a:gd name="T5" fmla="*/ 15 h 25"/>
                <a:gd name="T6" fmla="*/ 4 w 18"/>
                <a:gd name="T7" fmla="*/ 25 h 25"/>
                <a:gd name="T8" fmla="*/ 0 w 18"/>
                <a:gd name="T9" fmla="*/ 25 h 25"/>
                <a:gd name="T10" fmla="*/ 0 w 18"/>
                <a:gd name="T11" fmla="*/ 0 h 25"/>
                <a:gd name="T12" fmla="*/ 6 w 18"/>
                <a:gd name="T13" fmla="*/ 0 h 25"/>
                <a:gd name="T14" fmla="*/ 15 w 18"/>
                <a:gd name="T15" fmla="*/ 20 h 25"/>
                <a:gd name="T16" fmla="*/ 14 w 18"/>
                <a:gd name="T17" fmla="*/ 12 h 25"/>
                <a:gd name="T18" fmla="*/ 14 w 18"/>
                <a:gd name="T19" fmla="*/ 0 h 25"/>
                <a:gd name="T20" fmla="*/ 18 w 18"/>
                <a:gd name="T21" fmla="*/ 0 h 25"/>
                <a:gd name="T22" fmla="*/ 18 w 18"/>
                <a:gd name="T23" fmla="*/ 25 h 25"/>
                <a:gd name="T24" fmla="*/ 12 w 18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5">
                  <a:moveTo>
                    <a:pt x="12" y="2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10"/>
                    <a:pt x="4" y="1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4" y="16"/>
                    <a:pt x="14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5"/>
                    <a:pt x="18" y="25"/>
                    <a:pt x="18" y="25"/>
                  </a:cubicBezTo>
                  <a:lnTo>
                    <a:pt x="12" y="25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15C4A574-DA20-6F94-F59B-3CAD7FF3E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7" y="2506"/>
              <a:ext cx="191" cy="239"/>
            </a:xfrm>
            <a:custGeom>
              <a:avLst/>
              <a:gdLst>
                <a:gd name="T0" fmla="*/ 0 w 191"/>
                <a:gd name="T1" fmla="*/ 239 h 239"/>
                <a:gd name="T2" fmla="*/ 0 w 191"/>
                <a:gd name="T3" fmla="*/ 0 h 239"/>
                <a:gd name="T4" fmla="*/ 48 w 191"/>
                <a:gd name="T5" fmla="*/ 0 h 239"/>
                <a:gd name="T6" fmla="*/ 48 w 191"/>
                <a:gd name="T7" fmla="*/ 239 h 239"/>
                <a:gd name="T8" fmla="*/ 0 w 191"/>
                <a:gd name="T9" fmla="*/ 239 h 239"/>
                <a:gd name="T10" fmla="*/ 191 w 191"/>
                <a:gd name="T11" fmla="*/ 239 h 239"/>
                <a:gd name="T12" fmla="*/ 134 w 191"/>
                <a:gd name="T13" fmla="*/ 239 h 239"/>
                <a:gd name="T14" fmla="*/ 48 w 191"/>
                <a:gd name="T15" fmla="*/ 114 h 239"/>
                <a:gd name="T16" fmla="*/ 134 w 191"/>
                <a:gd name="T17" fmla="*/ 0 h 239"/>
                <a:gd name="T18" fmla="*/ 182 w 191"/>
                <a:gd name="T19" fmla="*/ 0 h 239"/>
                <a:gd name="T20" fmla="*/ 96 w 191"/>
                <a:gd name="T21" fmla="*/ 114 h 239"/>
                <a:gd name="T22" fmla="*/ 191 w 191"/>
                <a:gd name="T23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1" h="239">
                  <a:moveTo>
                    <a:pt x="0" y="239"/>
                  </a:moveTo>
                  <a:lnTo>
                    <a:pt x="0" y="0"/>
                  </a:lnTo>
                  <a:lnTo>
                    <a:pt x="48" y="0"/>
                  </a:lnTo>
                  <a:lnTo>
                    <a:pt x="48" y="239"/>
                  </a:lnTo>
                  <a:lnTo>
                    <a:pt x="0" y="239"/>
                  </a:lnTo>
                  <a:close/>
                  <a:moveTo>
                    <a:pt x="191" y="239"/>
                  </a:moveTo>
                  <a:lnTo>
                    <a:pt x="134" y="239"/>
                  </a:lnTo>
                  <a:lnTo>
                    <a:pt x="48" y="114"/>
                  </a:lnTo>
                  <a:lnTo>
                    <a:pt x="134" y="0"/>
                  </a:lnTo>
                  <a:lnTo>
                    <a:pt x="182" y="0"/>
                  </a:lnTo>
                  <a:lnTo>
                    <a:pt x="96" y="114"/>
                  </a:lnTo>
                  <a:lnTo>
                    <a:pt x="191" y="239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5D3FD6F7-3C25-4E69-F291-F655E0B43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2142"/>
              <a:ext cx="506" cy="1024"/>
            </a:xfrm>
            <a:custGeom>
              <a:avLst/>
              <a:gdLst>
                <a:gd name="T0" fmla="*/ 0 w 53"/>
                <a:gd name="T1" fmla="*/ 53 h 107"/>
                <a:gd name="T2" fmla="*/ 53 w 53"/>
                <a:gd name="T3" fmla="*/ 107 h 107"/>
                <a:gd name="T4" fmla="*/ 53 w 53"/>
                <a:gd name="T5" fmla="*/ 0 h 107"/>
                <a:gd name="T6" fmla="*/ 0 w 53"/>
                <a:gd name="T7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0" y="53"/>
                  </a:moveTo>
                  <a:cubicBezTo>
                    <a:pt x="0" y="83"/>
                    <a:pt x="24" y="107"/>
                    <a:pt x="53" y="10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lose/>
                </a:path>
              </a:pathLst>
            </a:custGeom>
            <a:solidFill>
              <a:srgbClr val="3B9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364DE091-2C89-7618-DD73-6BDC8B06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9" y="2142"/>
              <a:ext cx="507" cy="1024"/>
            </a:xfrm>
            <a:custGeom>
              <a:avLst/>
              <a:gdLst>
                <a:gd name="T0" fmla="*/ 0 w 53"/>
                <a:gd name="T1" fmla="*/ 0 h 107"/>
                <a:gd name="T2" fmla="*/ 0 w 53"/>
                <a:gd name="T3" fmla="*/ 107 h 107"/>
                <a:gd name="T4" fmla="*/ 53 w 53"/>
                <a:gd name="T5" fmla="*/ 53 h 107"/>
                <a:gd name="T6" fmla="*/ 0 w 53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7">
                  <a:moveTo>
                    <a:pt x="0" y="0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0" y="107"/>
                    <a:pt x="53" y="83"/>
                    <a:pt x="53" y="53"/>
                  </a:cubicBezTo>
                  <a:cubicBezTo>
                    <a:pt x="53" y="24"/>
                    <a:pt x="30" y="0"/>
                    <a:pt x="0" y="0"/>
                  </a:cubicBezTo>
                  <a:close/>
                </a:path>
              </a:pathLst>
            </a:custGeom>
            <a:solidFill>
              <a:srgbClr val="51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A9F8392C-6295-4643-C768-7B86B071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" y="2228"/>
              <a:ext cx="420" cy="852"/>
            </a:xfrm>
            <a:custGeom>
              <a:avLst/>
              <a:gdLst>
                <a:gd name="T0" fmla="*/ 0 w 44"/>
                <a:gd name="T1" fmla="*/ 44 h 89"/>
                <a:gd name="T2" fmla="*/ 44 w 44"/>
                <a:gd name="T3" fmla="*/ 89 h 89"/>
                <a:gd name="T4" fmla="*/ 44 w 44"/>
                <a:gd name="T5" fmla="*/ 0 h 89"/>
                <a:gd name="T6" fmla="*/ 0 w 44"/>
                <a:gd name="T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cubicBezTo>
                    <a:pt x="0" y="69"/>
                    <a:pt x="20" y="89"/>
                    <a:pt x="44" y="8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</a:path>
              </a:pathLst>
            </a:custGeom>
            <a:solidFill>
              <a:srgbClr val="51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4192224A-5D54-F5C6-0B79-291FBCAB6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9" y="2228"/>
              <a:ext cx="430" cy="852"/>
            </a:xfrm>
            <a:custGeom>
              <a:avLst/>
              <a:gdLst>
                <a:gd name="T0" fmla="*/ 0 w 45"/>
                <a:gd name="T1" fmla="*/ 0 h 89"/>
                <a:gd name="T2" fmla="*/ 0 w 45"/>
                <a:gd name="T3" fmla="*/ 89 h 89"/>
                <a:gd name="T4" fmla="*/ 45 w 45"/>
                <a:gd name="T5" fmla="*/ 44 h 89"/>
                <a:gd name="T6" fmla="*/ 0 w 4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9">
                  <a:moveTo>
                    <a:pt x="0" y="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25" y="89"/>
                    <a:pt x="45" y="69"/>
                    <a:pt x="45" y="44"/>
                  </a:cubicBezTo>
                  <a:cubicBezTo>
                    <a:pt x="45" y="2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3B9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26B130F4-35A8-2F01-A672-11C0C5736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3" y="2419"/>
              <a:ext cx="593" cy="469"/>
            </a:xfrm>
            <a:custGeom>
              <a:avLst/>
              <a:gdLst>
                <a:gd name="T0" fmla="*/ 0 w 62"/>
                <a:gd name="T1" fmla="*/ 9 h 49"/>
                <a:gd name="T2" fmla="*/ 10 w 62"/>
                <a:gd name="T3" fmla="*/ 0 h 49"/>
                <a:gd name="T4" fmla="*/ 16 w 62"/>
                <a:gd name="T5" fmla="*/ 0 h 49"/>
                <a:gd name="T6" fmla="*/ 26 w 62"/>
                <a:gd name="T7" fmla="*/ 9 h 49"/>
                <a:gd name="T8" fmla="*/ 26 w 62"/>
                <a:gd name="T9" fmla="*/ 17 h 49"/>
                <a:gd name="T10" fmla="*/ 16 w 62"/>
                <a:gd name="T11" fmla="*/ 26 h 49"/>
                <a:gd name="T12" fmla="*/ 10 w 62"/>
                <a:gd name="T13" fmla="*/ 26 h 49"/>
                <a:gd name="T14" fmla="*/ 0 w 62"/>
                <a:gd name="T15" fmla="*/ 17 h 49"/>
                <a:gd name="T16" fmla="*/ 0 w 62"/>
                <a:gd name="T17" fmla="*/ 9 h 49"/>
                <a:gd name="T18" fmla="*/ 11 w 62"/>
                <a:gd name="T19" fmla="*/ 17 h 49"/>
                <a:gd name="T20" fmla="*/ 15 w 62"/>
                <a:gd name="T21" fmla="*/ 17 h 49"/>
                <a:gd name="T22" fmla="*/ 17 w 62"/>
                <a:gd name="T23" fmla="*/ 15 h 49"/>
                <a:gd name="T24" fmla="*/ 17 w 62"/>
                <a:gd name="T25" fmla="*/ 11 h 49"/>
                <a:gd name="T26" fmla="*/ 15 w 62"/>
                <a:gd name="T27" fmla="*/ 8 h 49"/>
                <a:gd name="T28" fmla="*/ 11 w 62"/>
                <a:gd name="T29" fmla="*/ 8 h 49"/>
                <a:gd name="T30" fmla="*/ 9 w 62"/>
                <a:gd name="T31" fmla="*/ 11 h 49"/>
                <a:gd name="T32" fmla="*/ 9 w 62"/>
                <a:gd name="T33" fmla="*/ 15 h 49"/>
                <a:gd name="T34" fmla="*/ 11 w 62"/>
                <a:gd name="T35" fmla="*/ 17 h 49"/>
                <a:gd name="T36" fmla="*/ 42 w 62"/>
                <a:gd name="T37" fmla="*/ 0 h 49"/>
                <a:gd name="T38" fmla="*/ 50 w 62"/>
                <a:gd name="T39" fmla="*/ 0 h 49"/>
                <a:gd name="T40" fmla="*/ 20 w 62"/>
                <a:gd name="T41" fmla="*/ 49 h 49"/>
                <a:gd name="T42" fmla="*/ 12 w 62"/>
                <a:gd name="T43" fmla="*/ 49 h 49"/>
                <a:gd name="T44" fmla="*/ 42 w 62"/>
                <a:gd name="T45" fmla="*/ 0 h 49"/>
                <a:gd name="T46" fmla="*/ 37 w 62"/>
                <a:gd name="T47" fmla="*/ 32 h 49"/>
                <a:gd name="T48" fmla="*/ 46 w 62"/>
                <a:gd name="T49" fmla="*/ 23 h 49"/>
                <a:gd name="T50" fmla="*/ 53 w 62"/>
                <a:gd name="T51" fmla="*/ 23 h 49"/>
                <a:gd name="T52" fmla="*/ 62 w 62"/>
                <a:gd name="T53" fmla="*/ 32 h 49"/>
                <a:gd name="T54" fmla="*/ 62 w 62"/>
                <a:gd name="T55" fmla="*/ 40 h 49"/>
                <a:gd name="T56" fmla="*/ 53 w 62"/>
                <a:gd name="T57" fmla="*/ 49 h 49"/>
                <a:gd name="T58" fmla="*/ 46 w 62"/>
                <a:gd name="T59" fmla="*/ 49 h 49"/>
                <a:gd name="T60" fmla="*/ 37 w 62"/>
                <a:gd name="T61" fmla="*/ 40 h 49"/>
                <a:gd name="T62" fmla="*/ 37 w 62"/>
                <a:gd name="T63" fmla="*/ 32 h 49"/>
                <a:gd name="T64" fmla="*/ 48 w 62"/>
                <a:gd name="T65" fmla="*/ 40 h 49"/>
                <a:gd name="T66" fmla="*/ 51 w 62"/>
                <a:gd name="T67" fmla="*/ 40 h 49"/>
                <a:gd name="T68" fmla="*/ 54 w 62"/>
                <a:gd name="T69" fmla="*/ 38 h 49"/>
                <a:gd name="T70" fmla="*/ 54 w 62"/>
                <a:gd name="T71" fmla="*/ 34 h 49"/>
                <a:gd name="T72" fmla="*/ 51 w 62"/>
                <a:gd name="T73" fmla="*/ 31 h 49"/>
                <a:gd name="T74" fmla="*/ 48 w 62"/>
                <a:gd name="T75" fmla="*/ 31 h 49"/>
                <a:gd name="T76" fmla="*/ 45 w 62"/>
                <a:gd name="T77" fmla="*/ 34 h 49"/>
                <a:gd name="T78" fmla="*/ 45 w 62"/>
                <a:gd name="T79" fmla="*/ 38 h 49"/>
                <a:gd name="T80" fmla="*/ 48 w 62"/>
                <a:gd name="T81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49">
                  <a:moveTo>
                    <a:pt x="0" y="9"/>
                  </a:moveTo>
                  <a:cubicBezTo>
                    <a:pt x="0" y="3"/>
                    <a:pt x="3" y="0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6" y="3"/>
                    <a:pt x="26" y="9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2"/>
                    <a:pt x="23" y="26"/>
                    <a:pt x="16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3" y="26"/>
                    <a:pt x="0" y="22"/>
                    <a:pt x="0" y="17"/>
                  </a:cubicBezTo>
                  <a:lnTo>
                    <a:pt x="0" y="9"/>
                  </a:lnTo>
                  <a:close/>
                  <a:moveTo>
                    <a:pt x="11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9"/>
                    <a:pt x="9" y="11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7"/>
                    <a:pt x="11" y="17"/>
                  </a:cubicBezTo>
                  <a:close/>
                  <a:moveTo>
                    <a:pt x="42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2" y="49"/>
                    <a:pt x="12" y="49"/>
                    <a:pt x="12" y="49"/>
                  </a:cubicBezTo>
                  <a:lnTo>
                    <a:pt x="42" y="0"/>
                  </a:lnTo>
                  <a:close/>
                  <a:moveTo>
                    <a:pt x="37" y="32"/>
                  </a:moveTo>
                  <a:cubicBezTo>
                    <a:pt x="37" y="26"/>
                    <a:pt x="39" y="23"/>
                    <a:pt x="46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9" y="23"/>
                    <a:pt x="62" y="26"/>
                    <a:pt x="62" y="32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5"/>
                    <a:pt x="59" y="49"/>
                    <a:pt x="53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39" y="49"/>
                    <a:pt x="37" y="45"/>
                    <a:pt x="37" y="40"/>
                  </a:cubicBezTo>
                  <a:lnTo>
                    <a:pt x="37" y="32"/>
                  </a:lnTo>
                  <a:close/>
                  <a:moveTo>
                    <a:pt x="48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3" y="40"/>
                    <a:pt x="54" y="39"/>
                    <a:pt x="54" y="38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2"/>
                    <a:pt x="53" y="31"/>
                    <a:pt x="51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1"/>
                    <a:pt x="45" y="32"/>
                    <a:pt x="45" y="3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5" y="40"/>
                    <a:pt x="4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2B94E3-65E9-4267-80FF-320889880156}"/>
              </a:ext>
            </a:extLst>
          </p:cNvPr>
          <p:cNvSpPr txBox="1"/>
          <p:nvPr/>
        </p:nvSpPr>
        <p:spPr>
          <a:xfrm>
            <a:off x="663640" y="3970499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rgbClr val="1DB1BF"/>
                </a:solidFill>
                <a:cs typeface="B Nazanin" panose="00000400000000000000" pitchFamily="2" charset="-78"/>
              </a:rPr>
              <a:t>45</a:t>
            </a:r>
            <a:r>
              <a:rPr lang="en-US" altLang="ko-KR" sz="2400" b="1" dirty="0">
                <a:solidFill>
                  <a:srgbClr val="1DB1BF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4721DF-493B-4B6E-B126-8DB1470BAB09}"/>
              </a:ext>
            </a:extLst>
          </p:cNvPr>
          <p:cNvSpPr txBox="1"/>
          <p:nvPr/>
        </p:nvSpPr>
        <p:spPr>
          <a:xfrm>
            <a:off x="1958454" y="3885761"/>
            <a:ext cx="40254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ED48F8-8A1E-4D6D-BC49-EFDB0F0521D4}"/>
              </a:ext>
            </a:extLst>
          </p:cNvPr>
          <p:cNvSpPr txBox="1"/>
          <p:nvPr/>
        </p:nvSpPr>
        <p:spPr>
          <a:xfrm>
            <a:off x="663640" y="4829416"/>
            <a:ext cx="41785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3CCCEEB-86CD-4D02-867F-9B14CF0C113E}"/>
              </a:ext>
            </a:extLst>
          </p:cNvPr>
          <p:cNvSpPr txBox="1"/>
          <p:nvPr/>
        </p:nvSpPr>
        <p:spPr>
          <a:xfrm>
            <a:off x="663641" y="3573246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عنوان محتوا را اضافه کنید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그룹 9">
            <a:extLst>
              <a:ext uri="{FF2B5EF4-FFF2-40B4-BE49-F238E27FC236}">
                <a16:creationId xmlns:a16="http://schemas.microsoft.com/office/drawing/2014/main" id="{215BDA26-C048-4C99-8487-AA7C64D51A90}"/>
              </a:ext>
            </a:extLst>
          </p:cNvPr>
          <p:cNvGrpSpPr/>
          <p:nvPr/>
        </p:nvGrpSpPr>
        <p:grpSpPr>
          <a:xfrm>
            <a:off x="1591012" y="2112484"/>
            <a:ext cx="3872625" cy="893248"/>
            <a:chOff x="7607030" y="2110154"/>
            <a:chExt cx="3872625" cy="893248"/>
          </a:xfrm>
        </p:grpSpPr>
        <p:sp>
          <p:nvSpPr>
            <p:cNvPr id="10" name="Right Arrow 1">
              <a:extLst>
                <a:ext uri="{FF2B5EF4-FFF2-40B4-BE49-F238E27FC236}">
                  <a16:creationId xmlns:a16="http://schemas.microsoft.com/office/drawing/2014/main" id="{4F720F13-A02C-4790-BBF9-08A9D7A97F40}"/>
                </a:ext>
              </a:extLst>
            </p:cNvPr>
            <p:cNvSpPr/>
            <p:nvPr/>
          </p:nvSpPr>
          <p:spPr>
            <a:xfrm>
              <a:off x="10561018" y="2110154"/>
              <a:ext cx="918637" cy="707678"/>
            </a:xfrm>
            <a:custGeom>
              <a:avLst/>
              <a:gdLst/>
              <a:ahLst/>
              <a:cxnLst/>
              <a:rect l="l" t="t" r="r" b="b"/>
              <a:pathLst>
                <a:path w="629101" h="484632">
                  <a:moveTo>
                    <a:pt x="386785" y="0"/>
                  </a:moveTo>
                  <a:lnTo>
                    <a:pt x="629101" y="242316"/>
                  </a:lnTo>
                  <a:lnTo>
                    <a:pt x="386785" y="484632"/>
                  </a:lnTo>
                  <a:lnTo>
                    <a:pt x="386785" y="363474"/>
                  </a:lnTo>
                  <a:lnTo>
                    <a:pt x="167569" y="363474"/>
                  </a:lnTo>
                  <a:lnTo>
                    <a:pt x="0" y="121158"/>
                  </a:lnTo>
                  <a:lnTo>
                    <a:pt x="386785" y="121158"/>
                  </a:lnTo>
                  <a:close/>
                </a:path>
              </a:pathLst>
            </a:custGeom>
            <a:solidFill>
              <a:srgbClr val="1DB1BF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Right Arrow 1">
              <a:extLst>
                <a:ext uri="{FF2B5EF4-FFF2-40B4-BE49-F238E27FC236}">
                  <a16:creationId xmlns:a16="http://schemas.microsoft.com/office/drawing/2014/main" id="{E1964799-0326-4A66-B2CD-FE608FB3402D}"/>
                </a:ext>
              </a:extLst>
            </p:cNvPr>
            <p:cNvSpPr/>
            <p:nvPr/>
          </p:nvSpPr>
          <p:spPr>
            <a:xfrm rot="10800000">
              <a:off x="7607030" y="2295724"/>
              <a:ext cx="918637" cy="707678"/>
            </a:xfrm>
            <a:custGeom>
              <a:avLst/>
              <a:gdLst/>
              <a:ahLst/>
              <a:cxnLst/>
              <a:rect l="l" t="t" r="r" b="b"/>
              <a:pathLst>
                <a:path w="629101" h="484632">
                  <a:moveTo>
                    <a:pt x="386785" y="0"/>
                  </a:moveTo>
                  <a:lnTo>
                    <a:pt x="629101" y="242316"/>
                  </a:lnTo>
                  <a:lnTo>
                    <a:pt x="386785" y="484632"/>
                  </a:lnTo>
                  <a:lnTo>
                    <a:pt x="386785" y="363474"/>
                  </a:lnTo>
                  <a:lnTo>
                    <a:pt x="167569" y="363474"/>
                  </a:lnTo>
                  <a:lnTo>
                    <a:pt x="0" y="121158"/>
                  </a:lnTo>
                  <a:lnTo>
                    <a:pt x="386785" y="121158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6B27FFF1-ADC7-4006-8AEF-E534722A7537}"/>
              </a:ext>
            </a:extLst>
          </p:cNvPr>
          <p:cNvGrpSpPr/>
          <p:nvPr/>
        </p:nvGrpSpPr>
        <p:grpSpPr>
          <a:xfrm>
            <a:off x="10253989" y="3215151"/>
            <a:ext cx="1023769" cy="369332"/>
            <a:chOff x="6409688" y="3227337"/>
            <a:chExt cx="1023769" cy="369332"/>
          </a:xfrm>
          <a:solidFill>
            <a:srgbClr val="1DB1BF"/>
          </a:solidFill>
        </p:grpSpPr>
        <p:sp>
          <p:nvSpPr>
            <p:cNvPr id="105" name="Arrow: Pentagon 104">
              <a:extLst>
                <a:ext uri="{FF2B5EF4-FFF2-40B4-BE49-F238E27FC236}">
                  <a16:creationId xmlns:a16="http://schemas.microsoft.com/office/drawing/2014/main" id="{4BAA0693-13CC-4C5D-A2F5-999165A36CF0}"/>
                </a:ext>
              </a:extLst>
            </p:cNvPr>
            <p:cNvSpPr/>
            <p:nvPr/>
          </p:nvSpPr>
          <p:spPr>
            <a:xfrm flipH="1">
              <a:off x="6409688" y="3229123"/>
              <a:ext cx="1023769" cy="36576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1ABB1EA3-8E87-4E02-96AF-CEC6913ED1E6}"/>
                </a:ext>
              </a:extLst>
            </p:cNvPr>
            <p:cNvSpPr txBox="1"/>
            <p:nvPr/>
          </p:nvSpPr>
          <p:spPr>
            <a:xfrm>
              <a:off x="6640850" y="3227337"/>
              <a:ext cx="773241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خرید 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2E5150F-871C-4759-83CC-B96DCBFFA08F}"/>
              </a:ext>
            </a:extLst>
          </p:cNvPr>
          <p:cNvGrpSpPr/>
          <p:nvPr/>
        </p:nvGrpSpPr>
        <p:grpSpPr>
          <a:xfrm>
            <a:off x="8417626" y="2618849"/>
            <a:ext cx="1023769" cy="369332"/>
            <a:chOff x="6607592" y="3846877"/>
            <a:chExt cx="1023769" cy="369332"/>
          </a:xfrm>
          <a:solidFill>
            <a:srgbClr val="FFC000"/>
          </a:solidFill>
        </p:grpSpPr>
        <p:sp>
          <p:nvSpPr>
            <p:cNvPr id="108" name="Arrow: Pentagon 107">
              <a:extLst>
                <a:ext uri="{FF2B5EF4-FFF2-40B4-BE49-F238E27FC236}">
                  <a16:creationId xmlns:a16="http://schemas.microsoft.com/office/drawing/2014/main" id="{4AF9006F-D74B-4E8B-9623-10F6CE402500}"/>
                </a:ext>
              </a:extLst>
            </p:cNvPr>
            <p:cNvSpPr/>
            <p:nvPr/>
          </p:nvSpPr>
          <p:spPr>
            <a:xfrm>
              <a:off x="6607592" y="3848663"/>
              <a:ext cx="1023769" cy="36576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FD693A11-287F-4945-AE2A-E9029C1F83CA}"/>
                </a:ext>
              </a:extLst>
            </p:cNvPr>
            <p:cNvSpPr txBox="1"/>
            <p:nvPr/>
          </p:nvSpPr>
          <p:spPr>
            <a:xfrm>
              <a:off x="6640850" y="3846877"/>
              <a:ext cx="773241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فروش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D6C5087-5179-4BBA-9944-3AA188F72620}"/>
              </a:ext>
            </a:extLst>
          </p:cNvPr>
          <p:cNvGrpSpPr/>
          <p:nvPr/>
        </p:nvGrpSpPr>
        <p:grpSpPr>
          <a:xfrm>
            <a:off x="7315801" y="3520049"/>
            <a:ext cx="1023769" cy="369332"/>
            <a:chOff x="6607592" y="3846877"/>
            <a:chExt cx="1023769" cy="369332"/>
          </a:xfrm>
          <a:solidFill>
            <a:srgbClr val="FFC000"/>
          </a:solidFill>
        </p:grpSpPr>
        <p:sp>
          <p:nvSpPr>
            <p:cNvPr id="111" name="Arrow: Pentagon 110">
              <a:extLst>
                <a:ext uri="{FF2B5EF4-FFF2-40B4-BE49-F238E27FC236}">
                  <a16:creationId xmlns:a16="http://schemas.microsoft.com/office/drawing/2014/main" id="{65CF0B61-32FE-4FD8-9BBC-FDD388BF91B8}"/>
                </a:ext>
              </a:extLst>
            </p:cNvPr>
            <p:cNvSpPr/>
            <p:nvPr/>
          </p:nvSpPr>
          <p:spPr>
            <a:xfrm>
              <a:off x="6607592" y="3848663"/>
              <a:ext cx="1023769" cy="36576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D7F47624-FF24-47AE-9B1A-6AC83E149039}"/>
                </a:ext>
              </a:extLst>
            </p:cNvPr>
            <p:cNvSpPr txBox="1"/>
            <p:nvPr/>
          </p:nvSpPr>
          <p:spPr>
            <a:xfrm>
              <a:off x="6640850" y="3846877"/>
              <a:ext cx="773241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فروش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092AA35B-0572-43CE-B548-EB5274B69AD2}"/>
              </a:ext>
            </a:extLst>
          </p:cNvPr>
          <p:cNvGrpSpPr/>
          <p:nvPr/>
        </p:nvGrpSpPr>
        <p:grpSpPr>
          <a:xfrm>
            <a:off x="7759486" y="4987771"/>
            <a:ext cx="1023769" cy="369332"/>
            <a:chOff x="6409688" y="3227337"/>
            <a:chExt cx="1023769" cy="369332"/>
          </a:xfrm>
          <a:solidFill>
            <a:srgbClr val="1DB1BF"/>
          </a:solidFill>
        </p:grpSpPr>
        <p:sp>
          <p:nvSpPr>
            <p:cNvPr id="114" name="Arrow: Pentagon 113">
              <a:extLst>
                <a:ext uri="{FF2B5EF4-FFF2-40B4-BE49-F238E27FC236}">
                  <a16:creationId xmlns:a16="http://schemas.microsoft.com/office/drawing/2014/main" id="{9424DA88-F053-48A0-93C1-E77910929085}"/>
                </a:ext>
              </a:extLst>
            </p:cNvPr>
            <p:cNvSpPr/>
            <p:nvPr/>
          </p:nvSpPr>
          <p:spPr>
            <a:xfrm flipH="1">
              <a:off x="6409688" y="3229123"/>
              <a:ext cx="1023769" cy="36576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64A71AC-6054-4DF2-8707-298A220CF826}"/>
                </a:ext>
              </a:extLst>
            </p:cNvPr>
            <p:cNvSpPr txBox="1"/>
            <p:nvPr/>
          </p:nvSpPr>
          <p:spPr>
            <a:xfrm>
              <a:off x="6640850" y="3227337"/>
              <a:ext cx="773241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خرید 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4">
            <a:extLst>
              <a:ext uri="{FF2B5EF4-FFF2-40B4-BE49-F238E27FC236}">
                <a16:creationId xmlns:a16="http://schemas.microsoft.com/office/drawing/2014/main" id="{8F505E40-06B4-B782-43AF-86BF7D66911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60700" y="2016125"/>
            <a:ext cx="981075" cy="1082675"/>
            <a:chOff x="1928" y="1270"/>
            <a:chExt cx="618" cy="682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1CE14796-A674-8A16-6F98-FB4439E69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721"/>
              <a:ext cx="119" cy="157"/>
            </a:xfrm>
            <a:custGeom>
              <a:avLst/>
              <a:gdLst>
                <a:gd name="T0" fmla="*/ 40 w 50"/>
                <a:gd name="T1" fmla="*/ 0 h 66"/>
                <a:gd name="T2" fmla="*/ 10 w 50"/>
                <a:gd name="T3" fmla="*/ 0 h 66"/>
                <a:gd name="T4" fmla="*/ 0 w 50"/>
                <a:gd name="T5" fmla="*/ 10 h 66"/>
                <a:gd name="T6" fmla="*/ 0 w 50"/>
                <a:gd name="T7" fmla="*/ 66 h 66"/>
                <a:gd name="T8" fmla="*/ 50 w 50"/>
                <a:gd name="T9" fmla="*/ 66 h 66"/>
                <a:gd name="T10" fmla="*/ 50 w 50"/>
                <a:gd name="T11" fmla="*/ 10 h 66"/>
                <a:gd name="T12" fmla="*/ 40 w 5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6">
                  <a:moveTo>
                    <a:pt x="4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4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29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24FD5123-2DEE-5937-2478-2F3A8E97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878"/>
              <a:ext cx="119" cy="48"/>
            </a:xfrm>
            <a:custGeom>
              <a:avLst/>
              <a:gdLst>
                <a:gd name="T0" fmla="*/ 0 w 50"/>
                <a:gd name="T1" fmla="*/ 10 h 20"/>
                <a:gd name="T2" fmla="*/ 10 w 50"/>
                <a:gd name="T3" fmla="*/ 20 h 20"/>
                <a:gd name="T4" fmla="*/ 40 w 50"/>
                <a:gd name="T5" fmla="*/ 20 h 20"/>
                <a:gd name="T6" fmla="*/ 50 w 50"/>
                <a:gd name="T7" fmla="*/ 10 h 20"/>
                <a:gd name="T8" fmla="*/ 50 w 50"/>
                <a:gd name="T9" fmla="*/ 0 h 20"/>
                <a:gd name="T10" fmla="*/ 0 w 50"/>
                <a:gd name="T11" fmla="*/ 0 h 20"/>
                <a:gd name="T12" fmla="*/ 0 w 50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0">
                  <a:moveTo>
                    <a:pt x="0" y="10"/>
                  </a:moveTo>
                  <a:cubicBezTo>
                    <a:pt x="0" y="16"/>
                    <a:pt x="4" y="20"/>
                    <a:pt x="1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6" y="20"/>
                    <a:pt x="50" y="16"/>
                    <a:pt x="50" y="1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38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3F27D060-FF90-D6AF-EA95-9E7A2625A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721"/>
              <a:ext cx="122" cy="157"/>
            </a:xfrm>
            <a:custGeom>
              <a:avLst/>
              <a:gdLst>
                <a:gd name="T0" fmla="*/ 41 w 51"/>
                <a:gd name="T1" fmla="*/ 0 h 66"/>
                <a:gd name="T2" fmla="*/ 10 w 51"/>
                <a:gd name="T3" fmla="*/ 0 h 66"/>
                <a:gd name="T4" fmla="*/ 0 w 51"/>
                <a:gd name="T5" fmla="*/ 10 h 66"/>
                <a:gd name="T6" fmla="*/ 0 w 51"/>
                <a:gd name="T7" fmla="*/ 66 h 66"/>
                <a:gd name="T8" fmla="*/ 51 w 51"/>
                <a:gd name="T9" fmla="*/ 66 h 66"/>
                <a:gd name="T10" fmla="*/ 51 w 51"/>
                <a:gd name="T11" fmla="*/ 10 h 66"/>
                <a:gd name="T12" fmla="*/ 41 w 51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66">
                  <a:moveTo>
                    <a:pt x="4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4"/>
                    <a:pt x="46" y="0"/>
                    <a:pt x="41" y="0"/>
                  </a:cubicBezTo>
                  <a:close/>
                </a:path>
              </a:pathLst>
            </a:custGeom>
            <a:solidFill>
              <a:srgbClr val="F5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811D693D-5183-2A91-2A46-77F2D3975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878"/>
              <a:ext cx="122" cy="48"/>
            </a:xfrm>
            <a:custGeom>
              <a:avLst/>
              <a:gdLst>
                <a:gd name="T0" fmla="*/ 0 w 51"/>
                <a:gd name="T1" fmla="*/ 10 h 20"/>
                <a:gd name="T2" fmla="*/ 10 w 51"/>
                <a:gd name="T3" fmla="*/ 20 h 20"/>
                <a:gd name="T4" fmla="*/ 41 w 51"/>
                <a:gd name="T5" fmla="*/ 20 h 20"/>
                <a:gd name="T6" fmla="*/ 51 w 51"/>
                <a:gd name="T7" fmla="*/ 10 h 20"/>
                <a:gd name="T8" fmla="*/ 51 w 51"/>
                <a:gd name="T9" fmla="*/ 0 h 20"/>
                <a:gd name="T10" fmla="*/ 0 w 51"/>
                <a:gd name="T11" fmla="*/ 0 h 20"/>
                <a:gd name="T12" fmla="*/ 0 w 51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0">
                  <a:moveTo>
                    <a:pt x="0" y="10"/>
                  </a:moveTo>
                  <a:cubicBezTo>
                    <a:pt x="0" y="16"/>
                    <a:pt x="4" y="20"/>
                    <a:pt x="10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6" y="20"/>
                    <a:pt x="51" y="16"/>
                    <a:pt x="51" y="1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38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67E4F075-E334-A4CE-1F90-946525F09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437"/>
              <a:ext cx="200" cy="200"/>
            </a:xfrm>
            <a:custGeom>
              <a:avLst/>
              <a:gdLst>
                <a:gd name="T0" fmla="*/ 53 w 84"/>
                <a:gd name="T1" fmla="*/ 84 h 84"/>
                <a:gd name="T2" fmla="*/ 84 w 84"/>
                <a:gd name="T3" fmla="*/ 0 h 84"/>
                <a:gd name="T4" fmla="*/ 0 w 84"/>
                <a:gd name="T5" fmla="*/ 30 h 84"/>
                <a:gd name="T6" fmla="*/ 53 w 84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84">
                  <a:moveTo>
                    <a:pt x="53" y="84"/>
                  </a:moveTo>
                  <a:cubicBezTo>
                    <a:pt x="84" y="62"/>
                    <a:pt x="84" y="34"/>
                    <a:pt x="84" y="0"/>
                  </a:cubicBezTo>
                  <a:cubicBezTo>
                    <a:pt x="50" y="0"/>
                    <a:pt x="22" y="0"/>
                    <a:pt x="0" y="30"/>
                  </a:cubicBezTo>
                  <a:cubicBezTo>
                    <a:pt x="30" y="31"/>
                    <a:pt x="52" y="54"/>
                    <a:pt x="53" y="84"/>
                  </a:cubicBezTo>
                  <a:close/>
                </a:path>
              </a:pathLst>
            </a:custGeom>
            <a:solidFill>
              <a:srgbClr val="F5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382085A-145F-266F-DA81-96737FF97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460"/>
              <a:ext cx="141" cy="144"/>
            </a:xfrm>
            <a:custGeom>
              <a:avLst/>
              <a:gdLst>
                <a:gd name="T0" fmla="*/ 37 w 59"/>
                <a:gd name="T1" fmla="*/ 60 h 60"/>
                <a:gd name="T2" fmla="*/ 59 w 59"/>
                <a:gd name="T3" fmla="*/ 0 h 60"/>
                <a:gd name="T4" fmla="*/ 0 w 59"/>
                <a:gd name="T5" fmla="*/ 22 h 60"/>
                <a:gd name="T6" fmla="*/ 37 w 59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0">
                  <a:moveTo>
                    <a:pt x="37" y="60"/>
                  </a:moveTo>
                  <a:cubicBezTo>
                    <a:pt x="59" y="44"/>
                    <a:pt x="59" y="25"/>
                    <a:pt x="59" y="0"/>
                  </a:cubicBezTo>
                  <a:cubicBezTo>
                    <a:pt x="35" y="1"/>
                    <a:pt x="16" y="0"/>
                    <a:pt x="0" y="22"/>
                  </a:cubicBezTo>
                  <a:cubicBezTo>
                    <a:pt x="21" y="23"/>
                    <a:pt x="37" y="38"/>
                    <a:pt x="37" y="60"/>
                  </a:cubicBezTo>
                  <a:close/>
                </a:path>
              </a:pathLst>
            </a:custGeom>
            <a:solidFill>
              <a:srgbClr val="F18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88A0C8FC-6F42-8711-D8F3-0DB6BD2F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437"/>
              <a:ext cx="203" cy="200"/>
            </a:xfrm>
            <a:custGeom>
              <a:avLst/>
              <a:gdLst>
                <a:gd name="T0" fmla="*/ 32 w 85"/>
                <a:gd name="T1" fmla="*/ 84 h 84"/>
                <a:gd name="T2" fmla="*/ 0 w 85"/>
                <a:gd name="T3" fmla="*/ 0 h 84"/>
                <a:gd name="T4" fmla="*/ 85 w 85"/>
                <a:gd name="T5" fmla="*/ 30 h 84"/>
                <a:gd name="T6" fmla="*/ 32 w 85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4">
                  <a:moveTo>
                    <a:pt x="32" y="84"/>
                  </a:moveTo>
                  <a:cubicBezTo>
                    <a:pt x="1" y="62"/>
                    <a:pt x="1" y="34"/>
                    <a:pt x="0" y="0"/>
                  </a:cubicBezTo>
                  <a:cubicBezTo>
                    <a:pt x="35" y="0"/>
                    <a:pt x="62" y="0"/>
                    <a:pt x="85" y="30"/>
                  </a:cubicBezTo>
                  <a:cubicBezTo>
                    <a:pt x="55" y="31"/>
                    <a:pt x="33" y="54"/>
                    <a:pt x="32" y="84"/>
                  </a:cubicBezTo>
                  <a:close/>
                </a:path>
              </a:pathLst>
            </a:custGeom>
            <a:solidFill>
              <a:srgbClr val="F3A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9163385-261A-2426-2B01-4CE989C9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60"/>
              <a:ext cx="143" cy="144"/>
            </a:xfrm>
            <a:custGeom>
              <a:avLst/>
              <a:gdLst>
                <a:gd name="T0" fmla="*/ 22 w 60"/>
                <a:gd name="T1" fmla="*/ 60 h 60"/>
                <a:gd name="T2" fmla="*/ 0 w 60"/>
                <a:gd name="T3" fmla="*/ 0 h 60"/>
                <a:gd name="T4" fmla="*/ 60 w 60"/>
                <a:gd name="T5" fmla="*/ 22 h 60"/>
                <a:gd name="T6" fmla="*/ 22 w 60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0">
                  <a:moveTo>
                    <a:pt x="22" y="60"/>
                  </a:moveTo>
                  <a:cubicBezTo>
                    <a:pt x="1" y="44"/>
                    <a:pt x="1" y="25"/>
                    <a:pt x="0" y="0"/>
                  </a:cubicBezTo>
                  <a:cubicBezTo>
                    <a:pt x="24" y="1"/>
                    <a:pt x="44" y="0"/>
                    <a:pt x="60" y="22"/>
                  </a:cubicBezTo>
                  <a:cubicBezTo>
                    <a:pt x="39" y="23"/>
                    <a:pt x="23" y="38"/>
                    <a:pt x="22" y="60"/>
                  </a:cubicBezTo>
                  <a:close/>
                </a:path>
              </a:pathLst>
            </a:custGeom>
            <a:solidFill>
              <a:srgbClr val="F18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35A92163-4292-8500-D5BE-A3B98F2F6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458"/>
              <a:ext cx="205" cy="425"/>
            </a:xfrm>
            <a:custGeom>
              <a:avLst/>
              <a:gdLst>
                <a:gd name="T0" fmla="*/ 0 w 86"/>
                <a:gd name="T1" fmla="*/ 89 h 178"/>
                <a:gd name="T2" fmla="*/ 86 w 86"/>
                <a:gd name="T3" fmla="*/ 178 h 178"/>
                <a:gd name="T4" fmla="*/ 86 w 86"/>
                <a:gd name="T5" fmla="*/ 0 h 178"/>
                <a:gd name="T6" fmla="*/ 0 w 86"/>
                <a:gd name="T7" fmla="*/ 8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78">
                  <a:moveTo>
                    <a:pt x="0" y="89"/>
                  </a:moveTo>
                  <a:cubicBezTo>
                    <a:pt x="0" y="138"/>
                    <a:pt x="38" y="178"/>
                    <a:pt x="86" y="178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8" y="0"/>
                    <a:pt x="0" y="40"/>
                    <a:pt x="0" y="89"/>
                  </a:cubicBezTo>
                  <a:close/>
                </a:path>
              </a:pathLst>
            </a:custGeom>
            <a:solidFill>
              <a:srgbClr val="F5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6EC0BB3E-DF56-A941-141B-4D466830B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458"/>
              <a:ext cx="205" cy="425"/>
            </a:xfrm>
            <a:custGeom>
              <a:avLst/>
              <a:gdLst>
                <a:gd name="T0" fmla="*/ 0 w 86"/>
                <a:gd name="T1" fmla="*/ 0 h 178"/>
                <a:gd name="T2" fmla="*/ 0 w 86"/>
                <a:gd name="T3" fmla="*/ 178 h 178"/>
                <a:gd name="T4" fmla="*/ 86 w 86"/>
                <a:gd name="T5" fmla="*/ 89 h 178"/>
                <a:gd name="T6" fmla="*/ 0 w 86"/>
                <a:gd name="T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78">
                  <a:moveTo>
                    <a:pt x="0" y="0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47" y="178"/>
                    <a:pt x="86" y="138"/>
                    <a:pt x="86" y="89"/>
                  </a:cubicBezTo>
                  <a:cubicBezTo>
                    <a:pt x="86" y="40"/>
                    <a:pt x="47" y="0"/>
                    <a:pt x="0" y="0"/>
                  </a:cubicBezTo>
                  <a:close/>
                </a:path>
              </a:pathLst>
            </a:custGeom>
            <a:solidFill>
              <a:srgbClr val="F29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Oval 15">
              <a:extLst>
                <a:ext uri="{FF2B5EF4-FFF2-40B4-BE49-F238E27FC236}">
                  <a16:creationId xmlns:a16="http://schemas.microsoft.com/office/drawing/2014/main" id="{09A04BCC-2671-C582-BB10-04C21BB3B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1673"/>
              <a:ext cx="236" cy="148"/>
            </a:xfrm>
            <a:prstGeom prst="ellipse">
              <a:avLst/>
            </a:prstGeom>
            <a:solidFill>
              <a:srgbClr val="F29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7DFA5C0C-280B-0BB6-D183-78A781BAA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673"/>
              <a:ext cx="119" cy="148"/>
            </a:xfrm>
            <a:custGeom>
              <a:avLst/>
              <a:gdLst>
                <a:gd name="T0" fmla="*/ 0 w 50"/>
                <a:gd name="T1" fmla="*/ 31 h 62"/>
                <a:gd name="T2" fmla="*/ 50 w 50"/>
                <a:gd name="T3" fmla="*/ 62 h 62"/>
                <a:gd name="T4" fmla="*/ 50 w 50"/>
                <a:gd name="T5" fmla="*/ 0 h 62"/>
                <a:gd name="T6" fmla="*/ 0 w 50"/>
                <a:gd name="T7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2">
                  <a:moveTo>
                    <a:pt x="0" y="31"/>
                  </a:moveTo>
                  <a:cubicBezTo>
                    <a:pt x="0" y="48"/>
                    <a:pt x="23" y="62"/>
                    <a:pt x="50" y="6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14"/>
                    <a:pt x="0" y="31"/>
                  </a:cubicBezTo>
                  <a:close/>
                </a:path>
              </a:pathLst>
            </a:custGeom>
            <a:solidFill>
              <a:srgbClr val="F29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9E429A90-C352-3952-1EA8-74015793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73"/>
              <a:ext cx="117" cy="148"/>
            </a:xfrm>
            <a:custGeom>
              <a:avLst/>
              <a:gdLst>
                <a:gd name="T0" fmla="*/ 0 w 49"/>
                <a:gd name="T1" fmla="*/ 0 h 62"/>
                <a:gd name="T2" fmla="*/ 0 w 49"/>
                <a:gd name="T3" fmla="*/ 62 h 62"/>
                <a:gd name="T4" fmla="*/ 49 w 49"/>
                <a:gd name="T5" fmla="*/ 31 h 62"/>
                <a:gd name="T6" fmla="*/ 0 w 49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62">
                  <a:moveTo>
                    <a:pt x="0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27" y="62"/>
                    <a:pt x="49" y="48"/>
                    <a:pt x="49" y="31"/>
                  </a:cubicBezTo>
                  <a:cubicBezTo>
                    <a:pt x="49" y="14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F5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Oval 18">
              <a:extLst>
                <a:ext uri="{FF2B5EF4-FFF2-40B4-BE49-F238E27FC236}">
                  <a16:creationId xmlns:a16="http://schemas.microsoft.com/office/drawing/2014/main" id="{353E0CD0-E634-324D-4344-4633619B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" y="1728"/>
              <a:ext cx="36" cy="50"/>
            </a:xfrm>
            <a:prstGeom prst="ellipse">
              <a:avLst/>
            </a:prstGeom>
            <a:solidFill>
              <a:srgbClr val="7B3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52462228-A24B-BAA7-761D-CA73D8D26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1728"/>
              <a:ext cx="39" cy="50"/>
            </a:xfrm>
            <a:prstGeom prst="ellipse">
              <a:avLst/>
            </a:prstGeom>
            <a:solidFill>
              <a:srgbClr val="7B3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Oval 20">
              <a:extLst>
                <a:ext uri="{FF2B5EF4-FFF2-40B4-BE49-F238E27FC236}">
                  <a16:creationId xmlns:a16="http://schemas.microsoft.com/office/drawing/2014/main" id="{560F0C95-59A4-32C6-0E71-39DD543E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1620"/>
              <a:ext cx="36" cy="34"/>
            </a:xfrm>
            <a:prstGeom prst="ellipse">
              <a:avLst/>
            </a:prstGeom>
            <a:solidFill>
              <a:srgbClr val="38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Oval 21">
              <a:extLst>
                <a:ext uri="{FF2B5EF4-FFF2-40B4-BE49-F238E27FC236}">
                  <a16:creationId xmlns:a16="http://schemas.microsoft.com/office/drawing/2014/main" id="{E3715F55-EA65-8F0E-8FD5-AE9095408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1623"/>
              <a:ext cx="14" cy="14"/>
            </a:xfrm>
            <a:prstGeom prst="ellipse">
              <a:avLst/>
            </a:prstGeom>
            <a:solidFill>
              <a:srgbClr val="F0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Oval 22">
              <a:extLst>
                <a:ext uri="{FF2B5EF4-FFF2-40B4-BE49-F238E27FC236}">
                  <a16:creationId xmlns:a16="http://schemas.microsoft.com/office/drawing/2014/main" id="{447C663A-3DA9-EED9-6E88-E719BBDB1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1620"/>
              <a:ext cx="33" cy="34"/>
            </a:xfrm>
            <a:prstGeom prst="ellipse">
              <a:avLst/>
            </a:prstGeom>
            <a:solidFill>
              <a:srgbClr val="383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Oval 23">
              <a:extLst>
                <a:ext uri="{FF2B5EF4-FFF2-40B4-BE49-F238E27FC236}">
                  <a16:creationId xmlns:a16="http://schemas.microsoft.com/office/drawing/2014/main" id="{FE2C80E5-E209-322E-604D-7C1470616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" y="1623"/>
              <a:ext cx="14" cy="14"/>
            </a:xfrm>
            <a:prstGeom prst="ellipse">
              <a:avLst/>
            </a:prstGeom>
            <a:solidFill>
              <a:srgbClr val="F0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B8F099AF-F5E6-6AF1-211E-1558EF3B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506"/>
              <a:ext cx="179" cy="21"/>
            </a:xfrm>
            <a:custGeom>
              <a:avLst/>
              <a:gdLst>
                <a:gd name="T0" fmla="*/ 75 w 75"/>
                <a:gd name="T1" fmla="*/ 5 h 9"/>
                <a:gd name="T2" fmla="*/ 71 w 75"/>
                <a:gd name="T3" fmla="*/ 9 h 9"/>
                <a:gd name="T4" fmla="*/ 5 w 75"/>
                <a:gd name="T5" fmla="*/ 9 h 9"/>
                <a:gd name="T6" fmla="*/ 0 w 75"/>
                <a:gd name="T7" fmla="*/ 5 h 9"/>
                <a:gd name="T8" fmla="*/ 0 w 75"/>
                <a:gd name="T9" fmla="*/ 5 h 9"/>
                <a:gd name="T10" fmla="*/ 5 w 75"/>
                <a:gd name="T11" fmla="*/ 0 h 9"/>
                <a:gd name="T12" fmla="*/ 71 w 75"/>
                <a:gd name="T13" fmla="*/ 0 h 9"/>
                <a:gd name="T14" fmla="*/ 75 w 75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9">
                  <a:moveTo>
                    <a:pt x="75" y="5"/>
                  </a:moveTo>
                  <a:cubicBezTo>
                    <a:pt x="75" y="7"/>
                    <a:pt x="73" y="9"/>
                    <a:pt x="71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3" y="0"/>
                    <a:pt x="75" y="2"/>
                    <a:pt x="75" y="5"/>
                  </a:cubicBezTo>
                  <a:close/>
                </a:path>
              </a:pathLst>
            </a:custGeom>
            <a:solidFill>
              <a:srgbClr val="7B3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D4ED05D5-EE8F-9A5B-DEE5-07E74F743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270"/>
              <a:ext cx="84" cy="167"/>
            </a:xfrm>
            <a:custGeom>
              <a:avLst/>
              <a:gdLst>
                <a:gd name="T0" fmla="*/ 0 w 35"/>
                <a:gd name="T1" fmla="*/ 35 h 70"/>
                <a:gd name="T2" fmla="*/ 35 w 35"/>
                <a:gd name="T3" fmla="*/ 70 h 70"/>
                <a:gd name="T4" fmla="*/ 35 w 35"/>
                <a:gd name="T5" fmla="*/ 0 h 70"/>
                <a:gd name="T6" fmla="*/ 0 w 35"/>
                <a:gd name="T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0">
                  <a:moveTo>
                    <a:pt x="0" y="35"/>
                  </a:moveTo>
                  <a:cubicBezTo>
                    <a:pt x="0" y="54"/>
                    <a:pt x="16" y="70"/>
                    <a:pt x="35" y="7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lose/>
                </a:path>
              </a:pathLst>
            </a:custGeom>
            <a:solidFill>
              <a:srgbClr val="FEC9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D10B72A6-8FEF-D3F4-E507-27979025B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70"/>
              <a:ext cx="84" cy="167"/>
            </a:xfrm>
            <a:custGeom>
              <a:avLst/>
              <a:gdLst>
                <a:gd name="T0" fmla="*/ 0 w 35"/>
                <a:gd name="T1" fmla="*/ 0 h 70"/>
                <a:gd name="T2" fmla="*/ 0 w 35"/>
                <a:gd name="T3" fmla="*/ 70 h 70"/>
                <a:gd name="T4" fmla="*/ 35 w 35"/>
                <a:gd name="T5" fmla="*/ 35 h 70"/>
                <a:gd name="T6" fmla="*/ 0 w 35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0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9" y="70"/>
                    <a:pt x="34" y="54"/>
                    <a:pt x="35" y="35"/>
                  </a:cubicBezTo>
                  <a:cubicBezTo>
                    <a:pt x="35" y="16"/>
                    <a:pt x="19" y="0"/>
                    <a:pt x="0" y="0"/>
                  </a:cubicBezTo>
                  <a:close/>
                </a:path>
              </a:pathLst>
            </a:custGeom>
            <a:solidFill>
              <a:srgbClr val="F28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537C0B0E-2022-7166-9DAA-DB61F7704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284"/>
              <a:ext cx="69" cy="138"/>
            </a:xfrm>
            <a:custGeom>
              <a:avLst/>
              <a:gdLst>
                <a:gd name="T0" fmla="*/ 0 w 29"/>
                <a:gd name="T1" fmla="*/ 29 h 58"/>
                <a:gd name="T2" fmla="*/ 29 w 29"/>
                <a:gd name="T3" fmla="*/ 58 h 58"/>
                <a:gd name="T4" fmla="*/ 29 w 29"/>
                <a:gd name="T5" fmla="*/ 0 h 58"/>
                <a:gd name="T6" fmla="*/ 0 w 29"/>
                <a:gd name="T7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8">
                  <a:moveTo>
                    <a:pt x="0" y="29"/>
                  </a:moveTo>
                  <a:cubicBezTo>
                    <a:pt x="0" y="45"/>
                    <a:pt x="13" y="58"/>
                    <a:pt x="29" y="5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lose/>
                </a:path>
              </a:pathLst>
            </a:custGeom>
            <a:solidFill>
              <a:srgbClr val="F28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D625E719-5418-9E95-F5C0-94565E225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84"/>
              <a:ext cx="69" cy="138"/>
            </a:xfrm>
            <a:custGeom>
              <a:avLst/>
              <a:gdLst>
                <a:gd name="T0" fmla="*/ 0 w 29"/>
                <a:gd name="T1" fmla="*/ 0 h 58"/>
                <a:gd name="T2" fmla="*/ 0 w 29"/>
                <a:gd name="T3" fmla="*/ 58 h 58"/>
                <a:gd name="T4" fmla="*/ 29 w 29"/>
                <a:gd name="T5" fmla="*/ 29 h 58"/>
                <a:gd name="T6" fmla="*/ 0 w 29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8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6" y="58"/>
                    <a:pt x="29" y="45"/>
                    <a:pt x="29" y="29"/>
                  </a:cubicBezTo>
                  <a:cubicBezTo>
                    <a:pt x="29" y="13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E97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02BD81C-C9EC-0BC3-4BA0-C07157B6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303"/>
              <a:ext cx="55" cy="100"/>
            </a:xfrm>
            <a:custGeom>
              <a:avLst/>
              <a:gdLst>
                <a:gd name="T0" fmla="*/ 1 w 23"/>
                <a:gd name="T1" fmla="*/ 13 h 42"/>
                <a:gd name="T2" fmla="*/ 10 w 23"/>
                <a:gd name="T3" fmla="*/ 4 h 42"/>
                <a:gd name="T4" fmla="*/ 10 w 23"/>
                <a:gd name="T5" fmla="*/ 0 h 42"/>
                <a:gd name="T6" fmla="*/ 14 w 23"/>
                <a:gd name="T7" fmla="*/ 0 h 42"/>
                <a:gd name="T8" fmla="*/ 14 w 23"/>
                <a:gd name="T9" fmla="*/ 4 h 42"/>
                <a:gd name="T10" fmla="*/ 22 w 23"/>
                <a:gd name="T11" fmla="*/ 5 h 42"/>
                <a:gd name="T12" fmla="*/ 22 w 23"/>
                <a:gd name="T13" fmla="*/ 11 h 42"/>
                <a:gd name="T14" fmla="*/ 12 w 23"/>
                <a:gd name="T15" fmla="*/ 11 h 42"/>
                <a:gd name="T16" fmla="*/ 8 w 23"/>
                <a:gd name="T17" fmla="*/ 13 h 42"/>
                <a:gd name="T18" fmla="*/ 8 w 23"/>
                <a:gd name="T19" fmla="*/ 15 h 42"/>
                <a:gd name="T20" fmla="*/ 11 w 23"/>
                <a:gd name="T21" fmla="*/ 17 h 42"/>
                <a:gd name="T22" fmla="*/ 15 w 23"/>
                <a:gd name="T23" fmla="*/ 17 h 42"/>
                <a:gd name="T24" fmla="*/ 23 w 23"/>
                <a:gd name="T25" fmla="*/ 27 h 42"/>
                <a:gd name="T26" fmla="*/ 23 w 23"/>
                <a:gd name="T27" fmla="*/ 29 h 42"/>
                <a:gd name="T28" fmla="*/ 14 w 23"/>
                <a:gd name="T29" fmla="*/ 38 h 42"/>
                <a:gd name="T30" fmla="*/ 14 w 23"/>
                <a:gd name="T31" fmla="*/ 42 h 42"/>
                <a:gd name="T32" fmla="*/ 10 w 23"/>
                <a:gd name="T33" fmla="*/ 42 h 42"/>
                <a:gd name="T34" fmla="*/ 10 w 23"/>
                <a:gd name="T35" fmla="*/ 38 h 42"/>
                <a:gd name="T36" fmla="*/ 1 w 23"/>
                <a:gd name="T37" fmla="*/ 37 h 42"/>
                <a:gd name="T38" fmla="*/ 1 w 23"/>
                <a:gd name="T39" fmla="*/ 31 h 42"/>
                <a:gd name="T40" fmla="*/ 12 w 23"/>
                <a:gd name="T41" fmla="*/ 31 h 42"/>
                <a:gd name="T42" fmla="*/ 16 w 23"/>
                <a:gd name="T43" fmla="*/ 29 h 42"/>
                <a:gd name="T44" fmla="*/ 16 w 23"/>
                <a:gd name="T45" fmla="*/ 28 h 42"/>
                <a:gd name="T46" fmla="*/ 13 w 23"/>
                <a:gd name="T47" fmla="*/ 25 h 42"/>
                <a:gd name="T48" fmla="*/ 9 w 23"/>
                <a:gd name="T49" fmla="*/ 25 h 42"/>
                <a:gd name="T50" fmla="*/ 0 w 23"/>
                <a:gd name="T51" fmla="*/ 16 h 42"/>
                <a:gd name="T52" fmla="*/ 1 w 23"/>
                <a:gd name="T53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2">
                  <a:moveTo>
                    <a:pt x="1" y="13"/>
                  </a:moveTo>
                  <a:cubicBezTo>
                    <a:pt x="1" y="6"/>
                    <a:pt x="5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4"/>
                    <a:pt x="20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1"/>
                    <a:pt x="14" y="11"/>
                    <a:pt x="12" y="11"/>
                  </a:cubicBezTo>
                  <a:cubicBezTo>
                    <a:pt x="9" y="11"/>
                    <a:pt x="8" y="11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7"/>
                    <a:pt x="9" y="17"/>
                    <a:pt x="11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2" y="17"/>
                    <a:pt x="23" y="23"/>
                    <a:pt x="23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7"/>
                    <a:pt x="19" y="38"/>
                    <a:pt x="14" y="38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6" y="38"/>
                    <a:pt x="4" y="38"/>
                    <a:pt x="1" y="3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8" y="31"/>
                    <a:pt x="12" y="31"/>
                  </a:cubicBezTo>
                  <a:cubicBezTo>
                    <a:pt x="14" y="31"/>
                    <a:pt x="16" y="31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6"/>
                    <a:pt x="15" y="25"/>
                    <a:pt x="13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" y="25"/>
                    <a:pt x="0" y="18"/>
                    <a:pt x="0" y="16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FEC9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4386F5A6-07E2-DB56-FD8F-2CCB61639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630"/>
              <a:ext cx="110" cy="322"/>
            </a:xfrm>
            <a:custGeom>
              <a:avLst/>
              <a:gdLst>
                <a:gd name="T0" fmla="*/ 42 w 46"/>
                <a:gd name="T1" fmla="*/ 4 h 135"/>
                <a:gd name="T2" fmla="*/ 26 w 46"/>
                <a:gd name="T3" fmla="*/ 16 h 135"/>
                <a:gd name="T4" fmla="*/ 7 w 46"/>
                <a:gd name="T5" fmla="*/ 21 h 135"/>
                <a:gd name="T6" fmla="*/ 7 w 46"/>
                <a:gd name="T7" fmla="*/ 21 h 135"/>
                <a:gd name="T8" fmla="*/ 0 w 46"/>
                <a:gd name="T9" fmla="*/ 20 h 135"/>
                <a:gd name="T10" fmla="*/ 0 w 46"/>
                <a:gd name="T11" fmla="*/ 68 h 135"/>
                <a:gd name="T12" fmla="*/ 43 w 46"/>
                <a:gd name="T13" fmla="*/ 133 h 135"/>
                <a:gd name="T14" fmla="*/ 46 w 46"/>
                <a:gd name="T15" fmla="*/ 135 h 135"/>
                <a:gd name="T16" fmla="*/ 46 w 46"/>
                <a:gd name="T17" fmla="*/ 0 h 135"/>
                <a:gd name="T18" fmla="*/ 42 w 46"/>
                <a:gd name="T19" fmla="*/ 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2" y="4"/>
                  </a:moveTo>
                  <a:cubicBezTo>
                    <a:pt x="42" y="4"/>
                    <a:pt x="34" y="12"/>
                    <a:pt x="26" y="16"/>
                  </a:cubicBezTo>
                  <a:cubicBezTo>
                    <a:pt x="15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4"/>
                    <a:pt x="41" y="131"/>
                    <a:pt x="43" y="133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2E4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3FDC52A9-F0BA-3FF3-91F8-77E83A40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630"/>
              <a:ext cx="107" cy="322"/>
            </a:xfrm>
            <a:custGeom>
              <a:avLst/>
              <a:gdLst>
                <a:gd name="T0" fmla="*/ 45 w 45"/>
                <a:gd name="T1" fmla="*/ 21 h 135"/>
                <a:gd name="T2" fmla="*/ 39 w 45"/>
                <a:gd name="T3" fmla="*/ 21 h 135"/>
                <a:gd name="T4" fmla="*/ 20 w 45"/>
                <a:gd name="T5" fmla="*/ 16 h 135"/>
                <a:gd name="T6" fmla="*/ 4 w 45"/>
                <a:gd name="T7" fmla="*/ 4 h 135"/>
                <a:gd name="T8" fmla="*/ 0 w 45"/>
                <a:gd name="T9" fmla="*/ 0 h 135"/>
                <a:gd name="T10" fmla="*/ 0 w 45"/>
                <a:gd name="T11" fmla="*/ 135 h 135"/>
                <a:gd name="T12" fmla="*/ 3 w 45"/>
                <a:gd name="T13" fmla="*/ 133 h 135"/>
                <a:gd name="T14" fmla="*/ 45 w 45"/>
                <a:gd name="T15" fmla="*/ 68 h 135"/>
                <a:gd name="T16" fmla="*/ 45 w 45"/>
                <a:gd name="T17" fmla="*/ 27 h 135"/>
                <a:gd name="T18" fmla="*/ 45 w 45"/>
                <a:gd name="T19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35">
                  <a:moveTo>
                    <a:pt x="45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8" y="21"/>
                    <a:pt x="30" y="21"/>
                    <a:pt x="20" y="16"/>
                  </a:cubicBezTo>
                  <a:cubicBezTo>
                    <a:pt x="12" y="12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5" y="131"/>
                    <a:pt x="45" y="104"/>
                    <a:pt x="45" y="68"/>
                  </a:cubicBezTo>
                  <a:cubicBezTo>
                    <a:pt x="45" y="27"/>
                    <a:pt x="45" y="27"/>
                    <a:pt x="45" y="27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1F2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AE7D6391-F0FE-66BE-3859-5704B9F3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49"/>
              <a:ext cx="96" cy="286"/>
            </a:xfrm>
            <a:custGeom>
              <a:avLst/>
              <a:gdLst>
                <a:gd name="T0" fmla="*/ 22 w 40"/>
                <a:gd name="T1" fmla="*/ 13 h 120"/>
                <a:gd name="T2" fmla="*/ 0 w 40"/>
                <a:gd name="T3" fmla="*/ 19 h 120"/>
                <a:gd name="T4" fmla="*/ 0 w 40"/>
                <a:gd name="T5" fmla="*/ 60 h 120"/>
                <a:gd name="T6" fmla="*/ 40 w 40"/>
                <a:gd name="T7" fmla="*/ 120 h 120"/>
                <a:gd name="T8" fmla="*/ 40 w 40"/>
                <a:gd name="T9" fmla="*/ 0 h 120"/>
                <a:gd name="T10" fmla="*/ 22 w 40"/>
                <a:gd name="T11" fmla="*/ 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0">
                  <a:moveTo>
                    <a:pt x="22" y="13"/>
                  </a:moveTo>
                  <a:cubicBezTo>
                    <a:pt x="9" y="19"/>
                    <a:pt x="0" y="19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93"/>
                    <a:pt x="40" y="120"/>
                    <a:pt x="40" y="12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2" y="9"/>
                    <a:pt x="22" y="13"/>
                  </a:cubicBezTo>
                  <a:close/>
                </a:path>
              </a:pathLst>
            </a:custGeom>
            <a:solidFill>
              <a:srgbClr val="338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C0895605-8893-4D13-273D-27CFF4D73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649"/>
              <a:ext cx="93" cy="286"/>
            </a:xfrm>
            <a:custGeom>
              <a:avLst/>
              <a:gdLst>
                <a:gd name="T0" fmla="*/ 17 w 39"/>
                <a:gd name="T1" fmla="*/ 13 h 120"/>
                <a:gd name="T2" fmla="*/ 0 w 39"/>
                <a:gd name="T3" fmla="*/ 0 h 120"/>
                <a:gd name="T4" fmla="*/ 0 w 39"/>
                <a:gd name="T5" fmla="*/ 120 h 120"/>
                <a:gd name="T6" fmla="*/ 39 w 39"/>
                <a:gd name="T7" fmla="*/ 60 h 120"/>
                <a:gd name="T8" fmla="*/ 39 w 39"/>
                <a:gd name="T9" fmla="*/ 19 h 120"/>
                <a:gd name="T10" fmla="*/ 17 w 39"/>
                <a:gd name="T11" fmla="*/ 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20">
                  <a:moveTo>
                    <a:pt x="17" y="13"/>
                  </a:moveTo>
                  <a:cubicBezTo>
                    <a:pt x="8" y="9"/>
                    <a:pt x="0" y="0"/>
                    <a:pt x="0" y="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39" y="93"/>
                    <a:pt x="39" y="6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1" y="19"/>
                    <a:pt x="17" y="13"/>
                  </a:cubicBezTo>
                  <a:close/>
                </a:path>
              </a:pathLst>
            </a:custGeom>
            <a:solidFill>
              <a:srgbClr val="286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36142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8FA1CEAF-6955-4ECF-A7CD-49F5B2BABBF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82863" y="3287713"/>
            <a:ext cx="8875712" cy="2922587"/>
          </a:xfr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5C6257B-4985-4EC2-8BC6-07531F36E5E2}"/>
              </a:ext>
            </a:extLst>
          </p:cNvPr>
          <p:cNvSpPr txBox="1"/>
          <p:nvPr/>
        </p:nvSpPr>
        <p:spPr>
          <a:xfrm>
            <a:off x="1155063" y="1511734"/>
            <a:ext cx="401032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400000000000000" pitchFamily="2" charset="-78"/>
              </a:rPr>
              <a:t>اسلاید عالی</a:t>
            </a:r>
            <a:endParaRPr lang="ko-KR" altLang="en-US" sz="5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자유형: 도형 13">
            <a:extLst>
              <a:ext uri="{FF2B5EF4-FFF2-40B4-BE49-F238E27FC236}">
                <a16:creationId xmlns:a16="http://schemas.microsoft.com/office/drawing/2014/main" id="{6B602DAC-8CAF-46F9-8A29-E65177044D48}"/>
              </a:ext>
            </a:extLst>
          </p:cNvPr>
          <p:cNvSpPr/>
          <p:nvPr/>
        </p:nvSpPr>
        <p:spPr>
          <a:xfrm>
            <a:off x="1060674" y="447701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B7925B-98A8-47AE-A033-B434D60B821C}"/>
              </a:ext>
            </a:extLst>
          </p:cNvPr>
          <p:cNvSpPr txBox="1"/>
          <p:nvPr/>
        </p:nvSpPr>
        <p:spPr>
          <a:xfrm>
            <a:off x="6096000" y="1278505"/>
            <a:ext cx="526914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fa-IR" altLang="ko-KR" sz="1200" dirty="0"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62844A2-5B94-42C9-82E3-30181E42A458}"/>
              </a:ext>
            </a:extLst>
          </p:cNvPr>
          <p:cNvSpPr txBox="1"/>
          <p:nvPr/>
        </p:nvSpPr>
        <p:spPr>
          <a:xfrm>
            <a:off x="6145695" y="578993"/>
            <a:ext cx="4900426" cy="307777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2"/>
                </a:solidFill>
                <a:cs typeface="B Nazanin" panose="00000400000000000000" pitchFamily="2" charset="-78"/>
              </a:rPr>
              <a:t>ما ارائه </a:t>
            </a:r>
            <a:r>
              <a:rPr lang="en-US" altLang="ko-KR" sz="2000" b="1" dirty="0">
                <a:solidFill>
                  <a:schemeClr val="accent2"/>
                </a:solidFill>
                <a:cs typeface="B Nazanin" panose="00000400000000000000" pitchFamily="2" charset="-78"/>
              </a:rPr>
              <a:t>PPT </a:t>
            </a:r>
            <a:r>
              <a:rPr lang="fa-IR" altLang="ko-KR" sz="2000" b="1" dirty="0">
                <a:solidFill>
                  <a:schemeClr val="accent2"/>
                </a:solidFill>
                <a:cs typeface="B Nazanin" panose="00000400000000000000" pitchFamily="2" charset="-78"/>
              </a:rPr>
              <a:t>حرفه ای با کیفیت ایجاد می کنیم</a:t>
            </a:r>
            <a:endParaRPr lang="ko-KR" altLang="en-US" sz="20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E9A837-0CC1-4E9E-98C7-763A739C30B5}"/>
              </a:ext>
            </a:extLst>
          </p:cNvPr>
          <p:cNvSpPr txBox="1"/>
          <p:nvPr/>
        </p:nvSpPr>
        <p:spPr>
          <a:xfrm>
            <a:off x="1155063" y="4727588"/>
            <a:ext cx="441345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قالب پاورپوینت مدیری</a:t>
            </a:r>
            <a:r>
              <a:rPr lang="fa-IR" altLang="ko-KR" sz="3200" dirty="0">
                <a:cs typeface="B Nazanin" panose="00000400000000000000" pitchFamily="2" charset="-78"/>
              </a:rPr>
              <a:t>ت</a:t>
            </a:r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 </a:t>
            </a:r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بازرگانی </a:t>
            </a:r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قابل ویرایش </a:t>
            </a:r>
            <a:r>
              <a:rPr lang="fa-IR" altLang="ko-KR" sz="3200" dirty="0">
                <a:cs typeface="B Nazanin" panose="00000400000000000000" pitchFamily="2" charset="-78"/>
              </a:rPr>
              <a:t>می</a:t>
            </a:r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 باشد</a:t>
            </a:r>
            <a:r>
              <a:rPr lang="fa-IR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400000000000000" pitchFamily="2" charset="-78"/>
              </a:rPr>
              <a:t>.</a:t>
            </a:r>
            <a:endParaRPr lang="ko-KR" altLang="en-US" sz="3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878A0950-FBC5-CDF1-AD4F-A3B4A0C01AAB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9791700" y="4845050"/>
            <a:ext cx="2725738" cy="1851025"/>
            <a:chOff x="6168" y="3052"/>
            <a:chExt cx="1717" cy="1166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839CBB09-5496-0D53-8CD9-273B8892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" y="3052"/>
              <a:ext cx="836" cy="1166"/>
            </a:xfrm>
            <a:custGeom>
              <a:avLst/>
              <a:gdLst>
                <a:gd name="T0" fmla="*/ 181 w 198"/>
                <a:gd name="T1" fmla="*/ 233 h 275"/>
                <a:gd name="T2" fmla="*/ 184 w 198"/>
                <a:gd name="T3" fmla="*/ 226 h 275"/>
                <a:gd name="T4" fmla="*/ 191 w 198"/>
                <a:gd name="T5" fmla="*/ 192 h 275"/>
                <a:gd name="T6" fmla="*/ 191 w 198"/>
                <a:gd name="T7" fmla="*/ 190 h 275"/>
                <a:gd name="T8" fmla="*/ 192 w 198"/>
                <a:gd name="T9" fmla="*/ 184 h 275"/>
                <a:gd name="T10" fmla="*/ 197 w 198"/>
                <a:gd name="T11" fmla="*/ 150 h 275"/>
                <a:gd name="T12" fmla="*/ 194 w 198"/>
                <a:gd name="T13" fmla="*/ 143 h 275"/>
                <a:gd name="T14" fmla="*/ 198 w 198"/>
                <a:gd name="T15" fmla="*/ 135 h 275"/>
                <a:gd name="T16" fmla="*/ 194 w 198"/>
                <a:gd name="T17" fmla="*/ 109 h 275"/>
                <a:gd name="T18" fmla="*/ 114 w 198"/>
                <a:gd name="T19" fmla="*/ 107 h 275"/>
                <a:gd name="T20" fmla="*/ 90 w 198"/>
                <a:gd name="T21" fmla="*/ 97 h 275"/>
                <a:gd name="T22" fmla="*/ 95 w 198"/>
                <a:gd name="T23" fmla="*/ 48 h 275"/>
                <a:gd name="T24" fmla="*/ 80 w 198"/>
                <a:gd name="T25" fmla="*/ 11 h 275"/>
                <a:gd name="T26" fmla="*/ 67 w 198"/>
                <a:gd name="T27" fmla="*/ 1 h 275"/>
                <a:gd name="T28" fmla="*/ 62 w 198"/>
                <a:gd name="T29" fmla="*/ 2 h 275"/>
                <a:gd name="T30" fmla="*/ 55 w 198"/>
                <a:gd name="T31" fmla="*/ 7 h 275"/>
                <a:gd name="T32" fmla="*/ 54 w 198"/>
                <a:gd name="T33" fmla="*/ 53 h 275"/>
                <a:gd name="T34" fmla="*/ 20 w 198"/>
                <a:gd name="T35" fmla="*/ 107 h 275"/>
                <a:gd name="T36" fmla="*/ 0 w 198"/>
                <a:gd name="T37" fmla="*/ 120 h 275"/>
                <a:gd name="T38" fmla="*/ 0 w 198"/>
                <a:gd name="T39" fmla="*/ 259 h 275"/>
                <a:gd name="T40" fmla="*/ 19 w 198"/>
                <a:gd name="T41" fmla="*/ 259 h 275"/>
                <a:gd name="T42" fmla="*/ 172 w 198"/>
                <a:gd name="T43" fmla="*/ 262 h 275"/>
                <a:gd name="T44" fmla="*/ 181 w 198"/>
                <a:gd name="T45" fmla="*/ 235 h 275"/>
                <a:gd name="T46" fmla="*/ 181 w 198"/>
                <a:gd name="T47" fmla="*/ 23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275">
                  <a:moveTo>
                    <a:pt x="181" y="233"/>
                  </a:moveTo>
                  <a:cubicBezTo>
                    <a:pt x="181" y="231"/>
                    <a:pt x="182" y="228"/>
                    <a:pt x="184" y="226"/>
                  </a:cubicBezTo>
                  <a:cubicBezTo>
                    <a:pt x="186" y="217"/>
                    <a:pt x="188" y="206"/>
                    <a:pt x="191" y="192"/>
                  </a:cubicBezTo>
                  <a:cubicBezTo>
                    <a:pt x="191" y="191"/>
                    <a:pt x="191" y="191"/>
                    <a:pt x="191" y="190"/>
                  </a:cubicBezTo>
                  <a:cubicBezTo>
                    <a:pt x="191" y="188"/>
                    <a:pt x="191" y="186"/>
                    <a:pt x="192" y="184"/>
                  </a:cubicBezTo>
                  <a:cubicBezTo>
                    <a:pt x="195" y="171"/>
                    <a:pt x="196" y="160"/>
                    <a:pt x="197" y="150"/>
                  </a:cubicBezTo>
                  <a:cubicBezTo>
                    <a:pt x="196" y="148"/>
                    <a:pt x="194" y="146"/>
                    <a:pt x="194" y="143"/>
                  </a:cubicBezTo>
                  <a:cubicBezTo>
                    <a:pt x="194" y="140"/>
                    <a:pt x="196" y="137"/>
                    <a:pt x="198" y="135"/>
                  </a:cubicBezTo>
                  <a:cubicBezTo>
                    <a:pt x="198" y="114"/>
                    <a:pt x="194" y="109"/>
                    <a:pt x="194" y="109"/>
                  </a:cubicBezTo>
                  <a:cubicBezTo>
                    <a:pt x="177" y="100"/>
                    <a:pt x="133" y="111"/>
                    <a:pt x="114" y="107"/>
                  </a:cubicBezTo>
                  <a:cubicBezTo>
                    <a:pt x="108" y="106"/>
                    <a:pt x="93" y="103"/>
                    <a:pt x="90" y="97"/>
                  </a:cubicBezTo>
                  <a:cubicBezTo>
                    <a:pt x="84" y="86"/>
                    <a:pt x="96" y="61"/>
                    <a:pt x="95" y="48"/>
                  </a:cubicBezTo>
                  <a:cubicBezTo>
                    <a:pt x="94" y="38"/>
                    <a:pt x="86" y="18"/>
                    <a:pt x="80" y="11"/>
                  </a:cubicBezTo>
                  <a:cubicBezTo>
                    <a:pt x="76" y="7"/>
                    <a:pt x="72" y="0"/>
                    <a:pt x="67" y="1"/>
                  </a:cubicBezTo>
                  <a:cubicBezTo>
                    <a:pt x="65" y="1"/>
                    <a:pt x="64" y="1"/>
                    <a:pt x="62" y="2"/>
                  </a:cubicBezTo>
                  <a:cubicBezTo>
                    <a:pt x="59" y="3"/>
                    <a:pt x="56" y="6"/>
                    <a:pt x="55" y="7"/>
                  </a:cubicBezTo>
                  <a:cubicBezTo>
                    <a:pt x="50" y="17"/>
                    <a:pt x="57" y="42"/>
                    <a:pt x="54" y="53"/>
                  </a:cubicBezTo>
                  <a:cubicBezTo>
                    <a:pt x="49" y="68"/>
                    <a:pt x="31" y="96"/>
                    <a:pt x="20" y="107"/>
                  </a:cubicBezTo>
                  <a:cubicBezTo>
                    <a:pt x="15" y="112"/>
                    <a:pt x="0" y="120"/>
                    <a:pt x="0" y="120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59"/>
                    <a:pt x="14" y="257"/>
                    <a:pt x="19" y="259"/>
                  </a:cubicBezTo>
                  <a:cubicBezTo>
                    <a:pt x="52" y="268"/>
                    <a:pt x="140" y="275"/>
                    <a:pt x="172" y="262"/>
                  </a:cubicBezTo>
                  <a:cubicBezTo>
                    <a:pt x="172" y="262"/>
                    <a:pt x="176" y="256"/>
                    <a:pt x="181" y="235"/>
                  </a:cubicBezTo>
                  <a:cubicBezTo>
                    <a:pt x="181" y="235"/>
                    <a:pt x="181" y="234"/>
                    <a:pt x="181" y="233"/>
                  </a:cubicBez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BFA70C45-7D05-04ED-6B4D-09359B03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5" y="3497"/>
              <a:ext cx="392" cy="195"/>
            </a:xfrm>
            <a:custGeom>
              <a:avLst/>
              <a:gdLst>
                <a:gd name="T0" fmla="*/ 92 w 93"/>
                <a:gd name="T1" fmla="*/ 16 h 46"/>
                <a:gd name="T2" fmla="*/ 77 w 93"/>
                <a:gd name="T3" fmla="*/ 36 h 46"/>
                <a:gd name="T4" fmla="*/ 21 w 93"/>
                <a:gd name="T5" fmla="*/ 44 h 46"/>
                <a:gd name="T6" fmla="*/ 1 w 93"/>
                <a:gd name="T7" fmla="*/ 29 h 46"/>
                <a:gd name="T8" fmla="*/ 1 w 93"/>
                <a:gd name="T9" fmla="*/ 29 h 46"/>
                <a:gd name="T10" fmla="*/ 16 w 93"/>
                <a:gd name="T11" fmla="*/ 9 h 46"/>
                <a:gd name="T12" fmla="*/ 72 w 93"/>
                <a:gd name="T13" fmla="*/ 1 h 46"/>
                <a:gd name="T14" fmla="*/ 92 w 93"/>
                <a:gd name="T1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46">
                  <a:moveTo>
                    <a:pt x="92" y="16"/>
                  </a:moveTo>
                  <a:cubicBezTo>
                    <a:pt x="93" y="26"/>
                    <a:pt x="87" y="35"/>
                    <a:pt x="77" y="3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2" y="46"/>
                    <a:pt x="3" y="3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0"/>
                    <a:pt x="6" y="11"/>
                    <a:pt x="16" y="9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81" y="0"/>
                    <a:pt x="90" y="6"/>
                    <a:pt x="92" y="16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1663F51F-20F3-E141-C4D0-9770BE05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" y="3675"/>
              <a:ext cx="413" cy="174"/>
            </a:xfrm>
            <a:custGeom>
              <a:avLst/>
              <a:gdLst>
                <a:gd name="T0" fmla="*/ 98 w 98"/>
                <a:gd name="T1" fmla="*/ 18 h 41"/>
                <a:gd name="T2" fmla="*/ 80 w 98"/>
                <a:gd name="T3" fmla="*/ 38 h 41"/>
                <a:gd name="T4" fmla="*/ 21 w 98"/>
                <a:gd name="T5" fmla="*/ 40 h 41"/>
                <a:gd name="T6" fmla="*/ 1 w 98"/>
                <a:gd name="T7" fmla="*/ 22 h 41"/>
                <a:gd name="T8" fmla="*/ 1 w 98"/>
                <a:gd name="T9" fmla="*/ 22 h 41"/>
                <a:gd name="T10" fmla="*/ 18 w 98"/>
                <a:gd name="T11" fmla="*/ 3 h 41"/>
                <a:gd name="T12" fmla="*/ 78 w 98"/>
                <a:gd name="T13" fmla="*/ 0 h 41"/>
                <a:gd name="T14" fmla="*/ 98 w 98"/>
                <a:gd name="T15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">
                  <a:moveTo>
                    <a:pt x="98" y="18"/>
                  </a:moveTo>
                  <a:cubicBezTo>
                    <a:pt x="98" y="28"/>
                    <a:pt x="90" y="37"/>
                    <a:pt x="80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0" y="41"/>
                    <a:pt x="2" y="3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12"/>
                    <a:pt x="8" y="3"/>
                    <a:pt x="18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8" y="0"/>
                    <a:pt x="97" y="8"/>
                    <a:pt x="98" y="18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047B4D89-9D98-616C-6BEE-66B06DB35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6" y="3845"/>
              <a:ext cx="397" cy="174"/>
            </a:xfrm>
            <a:custGeom>
              <a:avLst/>
              <a:gdLst>
                <a:gd name="T0" fmla="*/ 94 w 94"/>
                <a:gd name="T1" fmla="*/ 23 h 41"/>
                <a:gd name="T2" fmla="*/ 75 w 94"/>
                <a:gd name="T3" fmla="*/ 40 h 41"/>
                <a:gd name="T4" fmla="*/ 18 w 94"/>
                <a:gd name="T5" fmla="*/ 36 h 41"/>
                <a:gd name="T6" fmla="*/ 0 w 94"/>
                <a:gd name="T7" fmla="*/ 18 h 41"/>
                <a:gd name="T8" fmla="*/ 0 w 94"/>
                <a:gd name="T9" fmla="*/ 18 h 41"/>
                <a:gd name="T10" fmla="*/ 19 w 94"/>
                <a:gd name="T11" fmla="*/ 0 h 41"/>
                <a:gd name="T12" fmla="*/ 76 w 94"/>
                <a:gd name="T13" fmla="*/ 4 h 41"/>
                <a:gd name="T14" fmla="*/ 94 w 94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1">
                  <a:moveTo>
                    <a:pt x="94" y="23"/>
                  </a:moveTo>
                  <a:cubicBezTo>
                    <a:pt x="94" y="33"/>
                    <a:pt x="85" y="41"/>
                    <a:pt x="75" y="40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94" y="12"/>
                    <a:pt x="94" y="23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34FA7DCF-EA89-9E5B-6524-07BEEB14F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3" y="3993"/>
              <a:ext cx="346" cy="170"/>
            </a:xfrm>
            <a:custGeom>
              <a:avLst/>
              <a:gdLst>
                <a:gd name="T0" fmla="*/ 82 w 82"/>
                <a:gd name="T1" fmla="*/ 25 h 40"/>
                <a:gd name="T2" fmla="*/ 65 w 82"/>
                <a:gd name="T3" fmla="*/ 40 h 40"/>
                <a:gd name="T4" fmla="*/ 16 w 82"/>
                <a:gd name="T5" fmla="*/ 33 h 40"/>
                <a:gd name="T6" fmla="*/ 1 w 82"/>
                <a:gd name="T7" fmla="*/ 16 h 40"/>
                <a:gd name="T8" fmla="*/ 1 w 82"/>
                <a:gd name="T9" fmla="*/ 16 h 40"/>
                <a:gd name="T10" fmla="*/ 18 w 82"/>
                <a:gd name="T11" fmla="*/ 1 h 40"/>
                <a:gd name="T12" fmla="*/ 67 w 82"/>
                <a:gd name="T13" fmla="*/ 8 h 40"/>
                <a:gd name="T14" fmla="*/ 82 w 82"/>
                <a:gd name="T15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0">
                  <a:moveTo>
                    <a:pt x="82" y="25"/>
                  </a:moveTo>
                  <a:cubicBezTo>
                    <a:pt x="81" y="34"/>
                    <a:pt x="73" y="40"/>
                    <a:pt x="65" y="4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7" y="32"/>
                    <a:pt x="0" y="2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7"/>
                    <a:pt x="9" y="0"/>
                    <a:pt x="18" y="1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76" y="8"/>
                    <a:pt x="82" y="16"/>
                    <a:pt x="82" y="25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50910D1A-95C5-1ADC-4B9A-5C9DF37D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0" y="3052"/>
              <a:ext cx="431" cy="903"/>
            </a:xfrm>
            <a:custGeom>
              <a:avLst/>
              <a:gdLst>
                <a:gd name="T0" fmla="*/ 90 w 102"/>
                <a:gd name="T1" fmla="*/ 97 h 213"/>
                <a:gd name="T2" fmla="*/ 95 w 102"/>
                <a:gd name="T3" fmla="*/ 48 h 213"/>
                <a:gd name="T4" fmla="*/ 80 w 102"/>
                <a:gd name="T5" fmla="*/ 11 h 213"/>
                <a:gd name="T6" fmla="*/ 67 w 102"/>
                <a:gd name="T7" fmla="*/ 1 h 213"/>
                <a:gd name="T8" fmla="*/ 62 w 102"/>
                <a:gd name="T9" fmla="*/ 2 h 213"/>
                <a:gd name="T10" fmla="*/ 55 w 102"/>
                <a:gd name="T11" fmla="*/ 7 h 213"/>
                <a:gd name="T12" fmla="*/ 54 w 102"/>
                <a:gd name="T13" fmla="*/ 53 h 213"/>
                <a:gd name="T14" fmla="*/ 20 w 102"/>
                <a:gd name="T15" fmla="*/ 107 h 213"/>
                <a:gd name="T16" fmla="*/ 0 w 102"/>
                <a:gd name="T17" fmla="*/ 120 h 213"/>
                <a:gd name="T18" fmla="*/ 0 w 102"/>
                <a:gd name="T19" fmla="*/ 204 h 213"/>
                <a:gd name="T20" fmla="*/ 31 w 102"/>
                <a:gd name="T21" fmla="*/ 213 h 213"/>
                <a:gd name="T22" fmla="*/ 102 w 102"/>
                <a:gd name="T23" fmla="*/ 123 h 213"/>
                <a:gd name="T24" fmla="*/ 90 w 102"/>
                <a:gd name="T25" fmla="*/ 9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213">
                  <a:moveTo>
                    <a:pt x="90" y="97"/>
                  </a:moveTo>
                  <a:cubicBezTo>
                    <a:pt x="84" y="86"/>
                    <a:pt x="96" y="61"/>
                    <a:pt x="95" y="48"/>
                  </a:cubicBezTo>
                  <a:cubicBezTo>
                    <a:pt x="94" y="38"/>
                    <a:pt x="86" y="18"/>
                    <a:pt x="80" y="11"/>
                  </a:cubicBezTo>
                  <a:cubicBezTo>
                    <a:pt x="76" y="7"/>
                    <a:pt x="72" y="0"/>
                    <a:pt x="67" y="1"/>
                  </a:cubicBezTo>
                  <a:cubicBezTo>
                    <a:pt x="65" y="1"/>
                    <a:pt x="64" y="1"/>
                    <a:pt x="62" y="2"/>
                  </a:cubicBezTo>
                  <a:cubicBezTo>
                    <a:pt x="59" y="3"/>
                    <a:pt x="56" y="6"/>
                    <a:pt x="55" y="7"/>
                  </a:cubicBezTo>
                  <a:cubicBezTo>
                    <a:pt x="50" y="17"/>
                    <a:pt x="57" y="42"/>
                    <a:pt x="54" y="53"/>
                  </a:cubicBezTo>
                  <a:cubicBezTo>
                    <a:pt x="49" y="68"/>
                    <a:pt x="31" y="96"/>
                    <a:pt x="20" y="107"/>
                  </a:cubicBezTo>
                  <a:cubicBezTo>
                    <a:pt x="15" y="112"/>
                    <a:pt x="0" y="120"/>
                    <a:pt x="0" y="120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9" y="210"/>
                    <a:pt x="20" y="213"/>
                    <a:pt x="31" y="213"/>
                  </a:cubicBezTo>
                  <a:cubicBezTo>
                    <a:pt x="72" y="213"/>
                    <a:pt x="102" y="173"/>
                    <a:pt x="102" y="123"/>
                  </a:cubicBezTo>
                  <a:cubicBezTo>
                    <a:pt x="102" y="118"/>
                    <a:pt x="92" y="101"/>
                    <a:pt x="90" y="97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Rectangle 11">
              <a:extLst>
                <a:ext uri="{FF2B5EF4-FFF2-40B4-BE49-F238E27FC236}">
                  <a16:creationId xmlns:a16="http://schemas.microsoft.com/office/drawing/2014/main" id="{6E6BFA33-A8A8-6DAC-2EFC-B078583DD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3" y="3535"/>
              <a:ext cx="55" cy="6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E34645F4-827A-8051-06D0-38A1E43EA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8" y="3531"/>
              <a:ext cx="852" cy="649"/>
            </a:xfrm>
            <a:custGeom>
              <a:avLst/>
              <a:gdLst>
                <a:gd name="T0" fmla="*/ 0 w 202"/>
                <a:gd name="T1" fmla="*/ 40 h 153"/>
                <a:gd name="T2" fmla="*/ 26 w 202"/>
                <a:gd name="T3" fmla="*/ 153 h 153"/>
                <a:gd name="T4" fmla="*/ 202 w 202"/>
                <a:gd name="T5" fmla="*/ 153 h 153"/>
                <a:gd name="T6" fmla="*/ 202 w 202"/>
                <a:gd name="T7" fmla="*/ 0 h 153"/>
                <a:gd name="T8" fmla="*/ 3 w 202"/>
                <a:gd name="T9" fmla="*/ 0 h 153"/>
                <a:gd name="T10" fmla="*/ 0 w 202"/>
                <a:gd name="T11" fmla="*/ 4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2" h="153">
                  <a:moveTo>
                    <a:pt x="0" y="40"/>
                  </a:moveTo>
                  <a:cubicBezTo>
                    <a:pt x="0" y="80"/>
                    <a:pt x="9" y="118"/>
                    <a:pt x="26" y="153"/>
                  </a:cubicBezTo>
                  <a:cubicBezTo>
                    <a:pt x="202" y="153"/>
                    <a:pt x="202" y="153"/>
                    <a:pt x="202" y="153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3"/>
                    <a:pt x="0" y="26"/>
                    <a:pt x="0" y="40"/>
                  </a:cubicBezTo>
                  <a:close/>
                </a:path>
              </a:pathLst>
            </a:custGeom>
            <a:solidFill>
              <a:srgbClr val="2D5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6909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Block Arc 17">
            <a:extLst>
              <a:ext uri="{FF2B5EF4-FFF2-40B4-BE49-F238E27FC236}">
                <a16:creationId xmlns:a16="http://schemas.microsoft.com/office/drawing/2014/main" id="{AB5B690B-54BD-432E-A504-AD812FD4B485}"/>
              </a:ext>
            </a:extLst>
          </p:cNvPr>
          <p:cNvSpPr/>
          <p:nvPr/>
        </p:nvSpPr>
        <p:spPr>
          <a:xfrm rot="5400000">
            <a:off x="4902790" y="1950029"/>
            <a:ext cx="3892275" cy="3892275"/>
          </a:xfrm>
          <a:prstGeom prst="blockArc">
            <a:avLst>
              <a:gd name="adj1" fmla="val 11864761"/>
              <a:gd name="adj2" fmla="val 20597355"/>
              <a:gd name="adj3" fmla="val 101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Block Arc 18">
            <a:extLst>
              <a:ext uri="{FF2B5EF4-FFF2-40B4-BE49-F238E27FC236}">
                <a16:creationId xmlns:a16="http://schemas.microsoft.com/office/drawing/2014/main" id="{1DF80909-E539-4958-BF39-E2F0314254B1}"/>
              </a:ext>
            </a:extLst>
          </p:cNvPr>
          <p:cNvSpPr/>
          <p:nvPr/>
        </p:nvSpPr>
        <p:spPr>
          <a:xfrm rot="16200000">
            <a:off x="3278266" y="1950029"/>
            <a:ext cx="3892275" cy="3892275"/>
          </a:xfrm>
          <a:prstGeom prst="blockArc">
            <a:avLst>
              <a:gd name="adj1" fmla="val 11864761"/>
              <a:gd name="adj2" fmla="val 20578708"/>
              <a:gd name="adj3" fmla="val 10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6E236ED-14A0-4FF2-B0ED-6109A2DD2C9B}"/>
              </a:ext>
            </a:extLst>
          </p:cNvPr>
          <p:cNvGrpSpPr/>
          <p:nvPr/>
        </p:nvGrpSpPr>
        <p:grpSpPr>
          <a:xfrm>
            <a:off x="8741700" y="1816136"/>
            <a:ext cx="2512833" cy="923330"/>
            <a:chOff x="2551706" y="4283314"/>
            <a:chExt cx="1403938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2BC0D94-0431-490D-B372-601D9314DB3E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9920CEA-64F2-47B8-A42F-2C2701BACA4A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125CF1E-0BDE-47D2-AE69-D24A62F90768}"/>
              </a:ext>
            </a:extLst>
          </p:cNvPr>
          <p:cNvGrpSpPr/>
          <p:nvPr/>
        </p:nvGrpSpPr>
        <p:grpSpPr>
          <a:xfrm>
            <a:off x="9097988" y="3519470"/>
            <a:ext cx="2512833" cy="923330"/>
            <a:chOff x="2551706" y="4283314"/>
            <a:chExt cx="1403938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5E8ADCB-A1F7-4B6E-8F5B-928594BAFA91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A34CF77-3EBC-4892-A853-19E0C80EB194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E4EF39E-5A91-40C6-9E49-8A39BCC7AC0F}"/>
              </a:ext>
            </a:extLst>
          </p:cNvPr>
          <p:cNvGrpSpPr/>
          <p:nvPr/>
        </p:nvGrpSpPr>
        <p:grpSpPr>
          <a:xfrm>
            <a:off x="8741700" y="5163008"/>
            <a:ext cx="2512833" cy="923330"/>
            <a:chOff x="2551706" y="4283314"/>
            <a:chExt cx="1403938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D485DA-1422-4B4F-B0B9-B871C9BDC96D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CE52A9-31E8-4D82-BD2A-8538791C28D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441030D-2133-467A-99FD-08A33AAF3BA2}"/>
              </a:ext>
            </a:extLst>
          </p:cNvPr>
          <p:cNvGrpSpPr/>
          <p:nvPr/>
        </p:nvGrpSpPr>
        <p:grpSpPr>
          <a:xfrm>
            <a:off x="726332" y="1816136"/>
            <a:ext cx="2600888" cy="923330"/>
            <a:chOff x="2551706" y="4283314"/>
            <a:chExt cx="1403938" cy="92333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ED6612-360F-44FA-95EE-1378B78F4741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123D1D2-02D2-400D-8BD8-C5721A3D68B6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0199010-CA64-49F4-8BEA-86C82C75A660}"/>
              </a:ext>
            </a:extLst>
          </p:cNvPr>
          <p:cNvGrpSpPr/>
          <p:nvPr/>
        </p:nvGrpSpPr>
        <p:grpSpPr>
          <a:xfrm>
            <a:off x="493277" y="3519470"/>
            <a:ext cx="2473990" cy="923330"/>
            <a:chOff x="2551706" y="4283314"/>
            <a:chExt cx="1403938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B56598E-ECE1-4C85-918C-66A47AAFEC8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548639D-3925-4F3B-98DA-0CAAF1BDAD7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A03F905-5879-420F-9A00-FE4EDFA91F50}"/>
              </a:ext>
            </a:extLst>
          </p:cNvPr>
          <p:cNvGrpSpPr/>
          <p:nvPr/>
        </p:nvGrpSpPr>
        <p:grpSpPr>
          <a:xfrm>
            <a:off x="726332" y="5163008"/>
            <a:ext cx="2600888" cy="923330"/>
            <a:chOff x="2551706" y="4283314"/>
            <a:chExt cx="1403938" cy="92333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71CDAB1-797D-4F38-A6FD-0B8C678EB2B3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5FC526D-83FC-4702-AE72-1EEF234E7A8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8" name="Elbow Connector 29">
            <a:extLst>
              <a:ext uri="{FF2B5EF4-FFF2-40B4-BE49-F238E27FC236}">
                <a16:creationId xmlns:a16="http://schemas.microsoft.com/office/drawing/2014/main" id="{F021C746-B307-48A6-B3CA-D6031F5F7CA7}"/>
              </a:ext>
            </a:extLst>
          </p:cNvPr>
          <p:cNvCxnSpPr/>
          <p:nvPr/>
        </p:nvCxnSpPr>
        <p:spPr>
          <a:xfrm rot="10800000">
            <a:off x="3413159" y="5301118"/>
            <a:ext cx="777620" cy="265779"/>
          </a:xfrm>
          <a:prstGeom prst="bentConnector3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lbow Connector 30">
            <a:extLst>
              <a:ext uri="{FF2B5EF4-FFF2-40B4-BE49-F238E27FC236}">
                <a16:creationId xmlns:a16="http://schemas.microsoft.com/office/drawing/2014/main" id="{02C18CA8-73E4-4957-9DE5-A717518F4D4C}"/>
              </a:ext>
            </a:extLst>
          </p:cNvPr>
          <p:cNvCxnSpPr>
            <a:cxnSpLocks/>
            <a:stCxn id="42" idx="6"/>
          </p:cNvCxnSpPr>
          <p:nvPr/>
        </p:nvCxnSpPr>
        <p:spPr>
          <a:xfrm>
            <a:off x="8760560" y="3110780"/>
            <a:ext cx="975521" cy="371315"/>
          </a:xfrm>
          <a:prstGeom prst="bentConnector3">
            <a:avLst>
              <a:gd name="adj1" fmla="val 99859"/>
            </a:avLst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1">
            <a:extLst>
              <a:ext uri="{FF2B5EF4-FFF2-40B4-BE49-F238E27FC236}">
                <a16:creationId xmlns:a16="http://schemas.microsoft.com/office/drawing/2014/main" id="{B8EE55B5-7625-4AF0-B9BD-F51B06FF1291}"/>
              </a:ext>
            </a:extLst>
          </p:cNvPr>
          <p:cNvCxnSpPr/>
          <p:nvPr/>
        </p:nvCxnSpPr>
        <p:spPr>
          <a:xfrm flipH="1" flipV="1">
            <a:off x="2158860" y="4483336"/>
            <a:ext cx="1351177" cy="372892"/>
          </a:xfrm>
          <a:prstGeom prst="bentConnector2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CE145DBA-5652-427C-A65E-0672B749D15A}"/>
              </a:ext>
            </a:extLst>
          </p:cNvPr>
          <p:cNvSpPr/>
          <p:nvPr/>
        </p:nvSpPr>
        <p:spPr>
          <a:xfrm>
            <a:off x="7639936" y="2058569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FAB4E775-0A89-4755-A16A-2290ED433876}"/>
              </a:ext>
            </a:extLst>
          </p:cNvPr>
          <p:cNvSpPr/>
          <p:nvPr/>
        </p:nvSpPr>
        <p:spPr>
          <a:xfrm>
            <a:off x="8400520" y="2930760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1F250ED-F4DA-4BDB-89F5-4E95DE5102D6}"/>
              </a:ext>
            </a:extLst>
          </p:cNvPr>
          <p:cNvSpPr/>
          <p:nvPr/>
        </p:nvSpPr>
        <p:spPr>
          <a:xfrm>
            <a:off x="7639936" y="5387376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765C7B5-636E-4306-8056-7828FEF9DE1A}"/>
              </a:ext>
            </a:extLst>
          </p:cNvPr>
          <p:cNvSpPr/>
          <p:nvPr/>
        </p:nvSpPr>
        <p:spPr>
          <a:xfrm>
            <a:off x="4120377" y="5387376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8999CD5-3EAB-49EB-8D89-EF809F769D96}"/>
              </a:ext>
            </a:extLst>
          </p:cNvPr>
          <p:cNvSpPr/>
          <p:nvPr/>
        </p:nvSpPr>
        <p:spPr>
          <a:xfrm>
            <a:off x="4120377" y="2058569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D7491D0A-DEF3-4E93-A3CA-1CB8FB2C5911}"/>
              </a:ext>
            </a:extLst>
          </p:cNvPr>
          <p:cNvSpPr/>
          <p:nvPr/>
        </p:nvSpPr>
        <p:spPr>
          <a:xfrm>
            <a:off x="3368912" y="4661952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cxnSp>
        <p:nvCxnSpPr>
          <p:cNvPr id="47" name="Elbow Connector 39">
            <a:extLst>
              <a:ext uri="{FF2B5EF4-FFF2-40B4-BE49-F238E27FC236}">
                <a16:creationId xmlns:a16="http://schemas.microsoft.com/office/drawing/2014/main" id="{A386F27D-E62A-4E24-B565-2D29ADB2B517}"/>
              </a:ext>
            </a:extLst>
          </p:cNvPr>
          <p:cNvCxnSpPr/>
          <p:nvPr/>
        </p:nvCxnSpPr>
        <p:spPr>
          <a:xfrm rot="10800000" flipH="1">
            <a:off x="7899237" y="5301117"/>
            <a:ext cx="777620" cy="265779"/>
          </a:xfrm>
          <a:prstGeom prst="bentConnector3">
            <a:avLst/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40">
            <a:extLst>
              <a:ext uri="{FF2B5EF4-FFF2-40B4-BE49-F238E27FC236}">
                <a16:creationId xmlns:a16="http://schemas.microsoft.com/office/drawing/2014/main" id="{62EA64E2-3D27-4798-B718-688FD2FA07E9}"/>
              </a:ext>
            </a:extLst>
          </p:cNvPr>
          <p:cNvCxnSpPr/>
          <p:nvPr/>
        </p:nvCxnSpPr>
        <p:spPr>
          <a:xfrm rot="10800000">
            <a:off x="3413159" y="1990064"/>
            <a:ext cx="777620" cy="265779"/>
          </a:xfrm>
          <a:prstGeom prst="bentConnector3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41">
            <a:extLst>
              <a:ext uri="{FF2B5EF4-FFF2-40B4-BE49-F238E27FC236}">
                <a16:creationId xmlns:a16="http://schemas.microsoft.com/office/drawing/2014/main" id="{C62D1C65-4322-450E-9E3E-C8FF05FBF8FC}"/>
              </a:ext>
            </a:extLst>
          </p:cNvPr>
          <p:cNvCxnSpPr/>
          <p:nvPr/>
        </p:nvCxnSpPr>
        <p:spPr>
          <a:xfrm rot="10800000" flipH="1">
            <a:off x="7899236" y="1990064"/>
            <a:ext cx="777620" cy="265779"/>
          </a:xfrm>
          <a:prstGeom prst="bentConnector3">
            <a:avLst/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4">
            <a:extLst>
              <a:ext uri="{FF2B5EF4-FFF2-40B4-BE49-F238E27FC236}">
                <a16:creationId xmlns:a16="http://schemas.microsoft.com/office/drawing/2014/main" id="{02CE080A-9744-A689-29FC-B962D33743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43375" y="1666876"/>
            <a:ext cx="4238624" cy="3767138"/>
            <a:chOff x="2610" y="1050"/>
            <a:chExt cx="2670" cy="2373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B656FC8-8EEB-0D7A-5C44-50E89A6F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479"/>
              <a:ext cx="1542" cy="1654"/>
            </a:xfrm>
            <a:prstGeom prst="ellipse">
              <a:avLst/>
            </a:pr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5963482-E240-892D-95DB-CBA35F19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050"/>
              <a:ext cx="1203" cy="387"/>
            </a:xfrm>
            <a:custGeom>
              <a:avLst/>
              <a:gdLst>
                <a:gd name="T0" fmla="*/ 162 w 174"/>
                <a:gd name="T1" fmla="*/ 6 h 56"/>
                <a:gd name="T2" fmla="*/ 110 w 174"/>
                <a:gd name="T3" fmla="*/ 12 h 56"/>
                <a:gd name="T4" fmla="*/ 92 w 174"/>
                <a:gd name="T5" fmla="*/ 4 h 56"/>
                <a:gd name="T6" fmla="*/ 71 w 174"/>
                <a:gd name="T7" fmla="*/ 14 h 56"/>
                <a:gd name="T8" fmla="*/ 12 w 174"/>
                <a:gd name="T9" fmla="*/ 6 h 56"/>
                <a:gd name="T10" fmla="*/ 35 w 174"/>
                <a:gd name="T11" fmla="*/ 41 h 56"/>
                <a:gd name="T12" fmla="*/ 65 w 174"/>
                <a:gd name="T13" fmla="*/ 48 h 56"/>
                <a:gd name="T14" fmla="*/ 92 w 174"/>
                <a:gd name="T15" fmla="*/ 56 h 56"/>
                <a:gd name="T16" fmla="*/ 119 w 174"/>
                <a:gd name="T17" fmla="*/ 48 h 56"/>
                <a:gd name="T18" fmla="*/ 139 w 174"/>
                <a:gd name="T19" fmla="*/ 41 h 56"/>
                <a:gd name="T20" fmla="*/ 162 w 174"/>
                <a:gd name="T21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56">
                  <a:moveTo>
                    <a:pt x="162" y="6"/>
                  </a:moveTo>
                  <a:cubicBezTo>
                    <a:pt x="153" y="1"/>
                    <a:pt x="130" y="5"/>
                    <a:pt x="110" y="12"/>
                  </a:cubicBezTo>
                  <a:cubicBezTo>
                    <a:pt x="105" y="7"/>
                    <a:pt x="99" y="4"/>
                    <a:pt x="92" y="4"/>
                  </a:cubicBezTo>
                  <a:cubicBezTo>
                    <a:pt x="84" y="4"/>
                    <a:pt x="76" y="8"/>
                    <a:pt x="71" y="14"/>
                  </a:cubicBezTo>
                  <a:cubicBezTo>
                    <a:pt x="51" y="6"/>
                    <a:pt x="22" y="0"/>
                    <a:pt x="12" y="6"/>
                  </a:cubicBezTo>
                  <a:cubicBezTo>
                    <a:pt x="0" y="12"/>
                    <a:pt x="15" y="31"/>
                    <a:pt x="35" y="41"/>
                  </a:cubicBezTo>
                  <a:cubicBezTo>
                    <a:pt x="46" y="47"/>
                    <a:pt x="56" y="49"/>
                    <a:pt x="65" y="48"/>
                  </a:cubicBezTo>
                  <a:cubicBezTo>
                    <a:pt x="70" y="54"/>
                    <a:pt x="80" y="56"/>
                    <a:pt x="92" y="56"/>
                  </a:cubicBezTo>
                  <a:cubicBezTo>
                    <a:pt x="104" y="56"/>
                    <a:pt x="114" y="54"/>
                    <a:pt x="119" y="48"/>
                  </a:cubicBezTo>
                  <a:cubicBezTo>
                    <a:pt x="125" y="47"/>
                    <a:pt x="132" y="45"/>
                    <a:pt x="139" y="41"/>
                  </a:cubicBezTo>
                  <a:cubicBezTo>
                    <a:pt x="159" y="31"/>
                    <a:pt x="174" y="12"/>
                    <a:pt x="162" y="6"/>
                  </a:cubicBezTo>
                  <a:close/>
                </a:path>
              </a:pathLst>
            </a:custGeom>
            <a:solidFill>
              <a:srgbClr val="0873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85DBEC8-A950-B0B7-FA49-8877E1C3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82"/>
              <a:ext cx="485" cy="159"/>
            </a:xfrm>
            <a:custGeom>
              <a:avLst/>
              <a:gdLst>
                <a:gd name="T0" fmla="*/ 70 w 70"/>
                <a:gd name="T1" fmla="*/ 18 h 23"/>
                <a:gd name="T2" fmla="*/ 65 w 70"/>
                <a:gd name="T3" fmla="*/ 23 h 23"/>
                <a:gd name="T4" fmla="*/ 4 w 70"/>
                <a:gd name="T5" fmla="*/ 23 h 23"/>
                <a:gd name="T6" fmla="*/ 0 w 70"/>
                <a:gd name="T7" fmla="*/ 18 h 23"/>
                <a:gd name="T8" fmla="*/ 0 w 70"/>
                <a:gd name="T9" fmla="*/ 5 h 23"/>
                <a:gd name="T10" fmla="*/ 4 w 70"/>
                <a:gd name="T11" fmla="*/ 0 h 23"/>
                <a:gd name="T12" fmla="*/ 65 w 70"/>
                <a:gd name="T13" fmla="*/ 0 h 23"/>
                <a:gd name="T14" fmla="*/ 70 w 70"/>
                <a:gd name="T15" fmla="*/ 5 h 23"/>
                <a:gd name="T16" fmla="*/ 70 w 7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23">
                  <a:moveTo>
                    <a:pt x="70" y="18"/>
                  </a:moveTo>
                  <a:cubicBezTo>
                    <a:pt x="70" y="20"/>
                    <a:pt x="68" y="23"/>
                    <a:pt x="6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0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0" y="2"/>
                    <a:pt x="70" y="5"/>
                  </a:cubicBezTo>
                  <a:lnTo>
                    <a:pt x="70" y="18"/>
                  </a:ln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E64369A-BB4D-07E0-29BE-2AC41A946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4" y="1735"/>
              <a:ext cx="691" cy="1128"/>
            </a:xfrm>
            <a:custGeom>
              <a:avLst/>
              <a:gdLst>
                <a:gd name="T0" fmla="*/ 58 w 100"/>
                <a:gd name="T1" fmla="*/ 74 h 163"/>
                <a:gd name="T2" fmla="*/ 58 w 100"/>
                <a:gd name="T3" fmla="*/ 28 h 163"/>
                <a:gd name="T4" fmla="*/ 83 w 100"/>
                <a:gd name="T5" fmla="*/ 50 h 163"/>
                <a:gd name="T6" fmla="*/ 91 w 100"/>
                <a:gd name="T7" fmla="*/ 59 h 163"/>
                <a:gd name="T8" fmla="*/ 100 w 100"/>
                <a:gd name="T9" fmla="*/ 50 h 163"/>
                <a:gd name="T10" fmla="*/ 58 w 100"/>
                <a:gd name="T11" fmla="*/ 11 h 163"/>
                <a:gd name="T12" fmla="*/ 58 w 100"/>
                <a:gd name="T13" fmla="*/ 9 h 163"/>
                <a:gd name="T14" fmla="*/ 50 w 100"/>
                <a:gd name="T15" fmla="*/ 0 h 163"/>
                <a:gd name="T16" fmla="*/ 41 w 100"/>
                <a:gd name="T17" fmla="*/ 9 h 163"/>
                <a:gd name="T18" fmla="*/ 41 w 100"/>
                <a:gd name="T19" fmla="*/ 11 h 163"/>
                <a:gd name="T20" fmla="*/ 1 w 100"/>
                <a:gd name="T21" fmla="*/ 42 h 163"/>
                <a:gd name="T22" fmla="*/ 0 w 100"/>
                <a:gd name="T23" fmla="*/ 50 h 163"/>
                <a:gd name="T24" fmla="*/ 41 w 100"/>
                <a:gd name="T25" fmla="*/ 90 h 163"/>
                <a:gd name="T26" fmla="*/ 41 w 100"/>
                <a:gd name="T27" fmla="*/ 135 h 163"/>
                <a:gd name="T28" fmla="*/ 17 w 100"/>
                <a:gd name="T29" fmla="*/ 113 h 163"/>
                <a:gd name="T30" fmla="*/ 9 w 100"/>
                <a:gd name="T31" fmla="*/ 105 h 163"/>
                <a:gd name="T32" fmla="*/ 0 w 100"/>
                <a:gd name="T33" fmla="*/ 113 h 163"/>
                <a:gd name="T34" fmla="*/ 41 w 100"/>
                <a:gd name="T35" fmla="*/ 153 h 163"/>
                <a:gd name="T36" fmla="*/ 41 w 100"/>
                <a:gd name="T37" fmla="*/ 155 h 163"/>
                <a:gd name="T38" fmla="*/ 50 w 100"/>
                <a:gd name="T39" fmla="*/ 163 h 163"/>
                <a:gd name="T40" fmla="*/ 58 w 100"/>
                <a:gd name="T41" fmla="*/ 155 h 163"/>
                <a:gd name="T42" fmla="*/ 58 w 100"/>
                <a:gd name="T43" fmla="*/ 153 h 163"/>
                <a:gd name="T44" fmla="*/ 100 w 100"/>
                <a:gd name="T45" fmla="*/ 113 h 163"/>
                <a:gd name="T46" fmla="*/ 58 w 100"/>
                <a:gd name="T47" fmla="*/ 74 h 163"/>
                <a:gd name="T48" fmla="*/ 17 w 100"/>
                <a:gd name="T49" fmla="*/ 48 h 163"/>
                <a:gd name="T50" fmla="*/ 41 w 100"/>
                <a:gd name="T51" fmla="*/ 28 h 163"/>
                <a:gd name="T52" fmla="*/ 41 w 100"/>
                <a:gd name="T53" fmla="*/ 72 h 163"/>
                <a:gd name="T54" fmla="*/ 17 w 100"/>
                <a:gd name="T55" fmla="*/ 50 h 163"/>
                <a:gd name="T56" fmla="*/ 17 w 100"/>
                <a:gd name="T57" fmla="*/ 48 h 163"/>
                <a:gd name="T58" fmla="*/ 83 w 100"/>
                <a:gd name="T59" fmla="*/ 113 h 163"/>
                <a:gd name="T60" fmla="*/ 58 w 100"/>
                <a:gd name="T61" fmla="*/ 135 h 163"/>
                <a:gd name="T62" fmla="*/ 58 w 100"/>
                <a:gd name="T63" fmla="*/ 91 h 163"/>
                <a:gd name="T64" fmla="*/ 83 w 100"/>
                <a:gd name="T65" fmla="*/ 113 h 163"/>
                <a:gd name="T66" fmla="*/ 83 w 100"/>
                <a:gd name="T67" fmla="*/ 113 h 163"/>
                <a:gd name="T68" fmla="*/ 50 w 100"/>
                <a:gd name="T69" fmla="*/ 73 h 163"/>
                <a:gd name="T70" fmla="*/ 50 w 100"/>
                <a:gd name="T71" fmla="*/ 73 h 163"/>
                <a:gd name="T72" fmla="*/ 50 w 100"/>
                <a:gd name="T73" fmla="*/ 7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163">
                  <a:moveTo>
                    <a:pt x="58" y="74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72" y="31"/>
                    <a:pt x="83" y="40"/>
                    <a:pt x="83" y="50"/>
                  </a:cubicBezTo>
                  <a:cubicBezTo>
                    <a:pt x="83" y="55"/>
                    <a:pt x="86" y="59"/>
                    <a:pt x="91" y="59"/>
                  </a:cubicBezTo>
                  <a:cubicBezTo>
                    <a:pt x="96" y="59"/>
                    <a:pt x="100" y="55"/>
                    <a:pt x="100" y="50"/>
                  </a:cubicBezTo>
                  <a:cubicBezTo>
                    <a:pt x="100" y="31"/>
                    <a:pt x="82" y="14"/>
                    <a:pt x="58" y="11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4"/>
                    <a:pt x="55" y="0"/>
                    <a:pt x="50" y="0"/>
                  </a:cubicBezTo>
                  <a:cubicBezTo>
                    <a:pt x="45" y="0"/>
                    <a:pt x="41" y="4"/>
                    <a:pt x="41" y="9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21" y="14"/>
                    <a:pt x="5" y="26"/>
                    <a:pt x="1" y="42"/>
                  </a:cubicBezTo>
                  <a:cubicBezTo>
                    <a:pt x="0" y="45"/>
                    <a:pt x="0" y="48"/>
                    <a:pt x="0" y="50"/>
                  </a:cubicBezTo>
                  <a:cubicBezTo>
                    <a:pt x="0" y="70"/>
                    <a:pt x="18" y="86"/>
                    <a:pt x="41" y="90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27" y="133"/>
                    <a:pt x="17" y="124"/>
                    <a:pt x="17" y="113"/>
                  </a:cubicBezTo>
                  <a:cubicBezTo>
                    <a:pt x="17" y="108"/>
                    <a:pt x="13" y="105"/>
                    <a:pt x="9" y="105"/>
                  </a:cubicBezTo>
                  <a:cubicBezTo>
                    <a:pt x="4" y="105"/>
                    <a:pt x="0" y="108"/>
                    <a:pt x="0" y="113"/>
                  </a:cubicBezTo>
                  <a:cubicBezTo>
                    <a:pt x="0" y="133"/>
                    <a:pt x="18" y="149"/>
                    <a:pt x="41" y="153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1" y="159"/>
                    <a:pt x="45" y="163"/>
                    <a:pt x="50" y="163"/>
                  </a:cubicBezTo>
                  <a:cubicBezTo>
                    <a:pt x="55" y="163"/>
                    <a:pt x="58" y="159"/>
                    <a:pt x="58" y="155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82" y="149"/>
                    <a:pt x="100" y="133"/>
                    <a:pt x="100" y="113"/>
                  </a:cubicBezTo>
                  <a:cubicBezTo>
                    <a:pt x="100" y="93"/>
                    <a:pt x="82" y="77"/>
                    <a:pt x="58" y="74"/>
                  </a:cubicBezTo>
                  <a:close/>
                  <a:moveTo>
                    <a:pt x="17" y="48"/>
                  </a:moveTo>
                  <a:cubicBezTo>
                    <a:pt x="19" y="38"/>
                    <a:pt x="28" y="31"/>
                    <a:pt x="41" y="28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27" y="70"/>
                    <a:pt x="17" y="61"/>
                    <a:pt x="17" y="50"/>
                  </a:cubicBezTo>
                  <a:cubicBezTo>
                    <a:pt x="17" y="50"/>
                    <a:pt x="17" y="49"/>
                    <a:pt x="17" y="48"/>
                  </a:cubicBezTo>
                  <a:close/>
                  <a:moveTo>
                    <a:pt x="83" y="113"/>
                  </a:moveTo>
                  <a:cubicBezTo>
                    <a:pt x="83" y="124"/>
                    <a:pt x="72" y="133"/>
                    <a:pt x="58" y="135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72" y="94"/>
                    <a:pt x="83" y="103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lose/>
                  <a:moveTo>
                    <a:pt x="50" y="73"/>
                  </a:move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50" y="73"/>
                    <a:pt x="50" y="73"/>
                  </a:cubicBezTo>
                  <a:close/>
                </a:path>
              </a:pathLst>
            </a:custGeom>
            <a:solidFill>
              <a:srgbClr val="1DA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12A6C40-2F16-992C-ABAE-405CF94A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17"/>
              <a:ext cx="2075" cy="706"/>
            </a:xfrm>
            <a:custGeom>
              <a:avLst/>
              <a:gdLst>
                <a:gd name="T0" fmla="*/ 299 w 300"/>
                <a:gd name="T1" fmla="*/ 14 h 102"/>
                <a:gd name="T2" fmla="*/ 182 w 300"/>
                <a:gd name="T3" fmla="*/ 30 h 102"/>
                <a:gd name="T4" fmla="*/ 109 w 300"/>
                <a:gd name="T5" fmla="*/ 58 h 102"/>
                <a:gd name="T6" fmla="*/ 87 w 300"/>
                <a:gd name="T7" fmla="*/ 59 h 102"/>
                <a:gd name="T8" fmla="*/ 40 w 300"/>
                <a:gd name="T9" fmla="*/ 29 h 102"/>
                <a:gd name="T10" fmla="*/ 7 w 300"/>
                <a:gd name="T11" fmla="*/ 23 h 102"/>
                <a:gd name="T12" fmla="*/ 22 w 300"/>
                <a:gd name="T13" fmla="*/ 44 h 102"/>
                <a:gd name="T14" fmla="*/ 75 w 300"/>
                <a:gd name="T15" fmla="*/ 83 h 102"/>
                <a:gd name="T16" fmla="*/ 87 w 300"/>
                <a:gd name="T17" fmla="*/ 87 h 102"/>
                <a:gd name="T18" fmla="*/ 192 w 300"/>
                <a:gd name="T19" fmla="*/ 100 h 102"/>
                <a:gd name="T20" fmla="*/ 225 w 300"/>
                <a:gd name="T21" fmla="*/ 97 h 102"/>
                <a:gd name="T22" fmla="*/ 299 w 300"/>
                <a:gd name="T23" fmla="*/ 87 h 102"/>
                <a:gd name="T24" fmla="*/ 299 w 300"/>
                <a:gd name="T2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0" h="102">
                  <a:moveTo>
                    <a:pt x="299" y="14"/>
                  </a:moveTo>
                  <a:cubicBezTo>
                    <a:pt x="300" y="14"/>
                    <a:pt x="184" y="0"/>
                    <a:pt x="182" y="30"/>
                  </a:cubicBezTo>
                  <a:cubicBezTo>
                    <a:pt x="181" y="52"/>
                    <a:pt x="109" y="58"/>
                    <a:pt x="109" y="58"/>
                  </a:cubicBezTo>
                  <a:cubicBezTo>
                    <a:pt x="107" y="58"/>
                    <a:pt x="87" y="59"/>
                    <a:pt x="87" y="5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2" y="19"/>
                    <a:pt x="16" y="15"/>
                    <a:pt x="7" y="23"/>
                  </a:cubicBezTo>
                  <a:cubicBezTo>
                    <a:pt x="0" y="29"/>
                    <a:pt x="14" y="35"/>
                    <a:pt x="22" y="4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6" y="84"/>
                    <a:pt x="80" y="86"/>
                    <a:pt x="87" y="87"/>
                  </a:cubicBezTo>
                  <a:cubicBezTo>
                    <a:pt x="117" y="92"/>
                    <a:pt x="142" y="93"/>
                    <a:pt x="192" y="100"/>
                  </a:cubicBezTo>
                  <a:cubicBezTo>
                    <a:pt x="208" y="102"/>
                    <a:pt x="220" y="100"/>
                    <a:pt x="225" y="97"/>
                  </a:cubicBezTo>
                  <a:cubicBezTo>
                    <a:pt x="245" y="88"/>
                    <a:pt x="299" y="87"/>
                    <a:pt x="299" y="87"/>
                  </a:cubicBezTo>
                  <a:lnTo>
                    <a:pt x="299" y="14"/>
                  </a:lnTo>
                  <a:close/>
                </a:path>
              </a:pathLst>
            </a:custGeom>
            <a:solidFill>
              <a:srgbClr val="F59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46FA14C-070F-9DB7-DB5E-78297CC70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800"/>
              <a:ext cx="1314" cy="464"/>
            </a:xfrm>
            <a:custGeom>
              <a:avLst/>
              <a:gdLst>
                <a:gd name="T0" fmla="*/ 75 w 190"/>
                <a:gd name="T1" fmla="*/ 26 h 67"/>
                <a:gd name="T2" fmla="*/ 55 w 190"/>
                <a:gd name="T3" fmla="*/ 33 h 67"/>
                <a:gd name="T4" fmla="*/ 38 w 190"/>
                <a:gd name="T5" fmla="*/ 18 h 67"/>
                <a:gd name="T6" fmla="*/ 6 w 190"/>
                <a:gd name="T7" fmla="*/ 15 h 67"/>
                <a:gd name="T8" fmla="*/ 10 w 190"/>
                <a:gd name="T9" fmla="*/ 28 h 67"/>
                <a:gd name="T10" fmla="*/ 45 w 190"/>
                <a:gd name="T11" fmla="*/ 58 h 67"/>
                <a:gd name="T12" fmla="*/ 56 w 190"/>
                <a:gd name="T13" fmla="*/ 62 h 67"/>
                <a:gd name="T14" fmla="*/ 58 w 190"/>
                <a:gd name="T15" fmla="*/ 62 h 67"/>
                <a:gd name="T16" fmla="*/ 151 w 190"/>
                <a:gd name="T17" fmla="*/ 67 h 67"/>
                <a:gd name="T18" fmla="*/ 162 w 190"/>
                <a:gd name="T19" fmla="*/ 63 h 67"/>
                <a:gd name="T20" fmla="*/ 190 w 190"/>
                <a:gd name="T21" fmla="*/ 31 h 67"/>
                <a:gd name="T22" fmla="*/ 141 w 190"/>
                <a:gd name="T23" fmla="*/ 0 h 67"/>
                <a:gd name="T24" fmla="*/ 75 w 190"/>
                <a:gd name="T25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67">
                  <a:moveTo>
                    <a:pt x="75" y="26"/>
                  </a:moveTo>
                  <a:cubicBezTo>
                    <a:pt x="63" y="34"/>
                    <a:pt x="56" y="33"/>
                    <a:pt x="55" y="33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12"/>
                    <a:pt x="12" y="9"/>
                    <a:pt x="6" y="15"/>
                  </a:cubicBezTo>
                  <a:cubicBezTo>
                    <a:pt x="0" y="21"/>
                    <a:pt x="4" y="22"/>
                    <a:pt x="10" y="2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8" y="61"/>
                    <a:pt x="52" y="62"/>
                    <a:pt x="56" y="62"/>
                  </a:cubicBezTo>
                  <a:cubicBezTo>
                    <a:pt x="57" y="62"/>
                    <a:pt x="57" y="62"/>
                    <a:pt x="58" y="62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5" y="67"/>
                    <a:pt x="159" y="65"/>
                    <a:pt x="162" y="63"/>
                  </a:cubicBezTo>
                  <a:cubicBezTo>
                    <a:pt x="178" y="56"/>
                    <a:pt x="190" y="47"/>
                    <a:pt x="190" y="31"/>
                  </a:cubicBezTo>
                  <a:cubicBezTo>
                    <a:pt x="190" y="9"/>
                    <a:pt x="168" y="0"/>
                    <a:pt x="141" y="0"/>
                  </a:cubicBezTo>
                  <a:cubicBezTo>
                    <a:pt x="105" y="0"/>
                    <a:pt x="96" y="14"/>
                    <a:pt x="75" y="26"/>
                  </a:cubicBezTo>
                  <a:close/>
                </a:path>
              </a:pathLst>
            </a:custGeom>
            <a:solidFill>
              <a:srgbClr val="FCC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404CB9D-FB23-620C-D884-2CEF36710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2794"/>
              <a:ext cx="90" cy="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36C4AF7-7847-EB49-6801-9DA18331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759"/>
              <a:ext cx="595" cy="609"/>
            </a:xfrm>
            <a:custGeom>
              <a:avLst/>
              <a:gdLst>
                <a:gd name="T0" fmla="*/ 86 w 86"/>
                <a:gd name="T1" fmla="*/ 0 h 88"/>
                <a:gd name="T2" fmla="*/ 0 w 86"/>
                <a:gd name="T3" fmla="*/ 0 h 88"/>
                <a:gd name="T4" fmla="*/ 0 w 86"/>
                <a:gd name="T5" fmla="*/ 88 h 88"/>
                <a:gd name="T6" fmla="*/ 50 w 86"/>
                <a:gd name="T7" fmla="*/ 88 h 88"/>
                <a:gd name="T8" fmla="*/ 86 w 86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8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67" y="62"/>
                    <a:pt x="80" y="32"/>
                    <a:pt x="86" y="0"/>
                  </a:cubicBezTo>
                  <a:close/>
                </a:path>
              </a:pathLst>
            </a:custGeom>
            <a:solidFill>
              <a:srgbClr val="083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66097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91DB72-632D-4AAF-ACBF-40B8B138F189}"/>
              </a:ext>
            </a:extLst>
          </p:cNvPr>
          <p:cNvGrpSpPr/>
          <p:nvPr/>
        </p:nvGrpSpPr>
        <p:grpSpPr>
          <a:xfrm>
            <a:off x="7537487" y="1664271"/>
            <a:ext cx="3073146" cy="2887050"/>
            <a:chOff x="5109516" y="2278588"/>
            <a:chExt cx="2923644" cy="274660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0FC05C1-9092-4213-B576-3A5E5A440F67}"/>
                </a:ext>
              </a:extLst>
            </p:cNvPr>
            <p:cNvGrpSpPr/>
            <p:nvPr/>
          </p:nvGrpSpPr>
          <p:grpSpPr>
            <a:xfrm>
              <a:off x="5109516" y="2278588"/>
              <a:ext cx="2923644" cy="2746601"/>
              <a:chOff x="3419872" y="1916832"/>
              <a:chExt cx="2923644" cy="2746601"/>
            </a:xfrm>
          </p:grpSpPr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110387A8-7EE7-4617-BB33-5FE21053C991}"/>
                  </a:ext>
                </a:extLst>
              </p:cNvPr>
              <p:cNvSpPr/>
              <p:nvPr/>
            </p:nvSpPr>
            <p:spPr>
              <a:xfrm>
                <a:off x="4014166" y="1916832"/>
                <a:ext cx="1735057" cy="1735057"/>
              </a:xfrm>
              <a:prstGeom prst="ellipse">
                <a:avLst/>
              </a:prstGeom>
              <a:solidFill>
                <a:schemeClr val="accent4"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b="1" dirty="0">
                  <a:cs typeface="B Nazanin" panose="00000400000000000000" pitchFamily="2" charset="-78"/>
                </a:endParaRP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5377D534-344D-46A1-9FFD-43A79070F7F9}"/>
                  </a:ext>
                </a:extLst>
              </p:cNvPr>
              <p:cNvGrpSpPr/>
              <p:nvPr/>
            </p:nvGrpSpPr>
            <p:grpSpPr>
              <a:xfrm>
                <a:off x="3419872" y="2928376"/>
                <a:ext cx="2923644" cy="1735057"/>
                <a:chOff x="3419872" y="2928376"/>
                <a:chExt cx="2923644" cy="1735057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id="{44070FB4-CC0A-4014-AB72-B8BCA80E4C8A}"/>
                    </a:ext>
                  </a:extLst>
                </p:cNvPr>
                <p:cNvSpPr/>
                <p:nvPr/>
              </p:nvSpPr>
              <p:spPr>
                <a:xfrm>
                  <a:off x="4608459" y="2928376"/>
                  <a:ext cx="1735057" cy="1735057"/>
                </a:xfrm>
                <a:prstGeom prst="ellipse">
                  <a:avLst/>
                </a:prstGeom>
                <a:solidFill>
                  <a:schemeClr val="accent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sz="2700" b="1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id="{57B76B70-9726-45CC-814F-4474C92AFE44}"/>
                    </a:ext>
                  </a:extLst>
                </p:cNvPr>
                <p:cNvSpPr/>
                <p:nvPr/>
              </p:nvSpPr>
              <p:spPr>
                <a:xfrm>
                  <a:off x="3419872" y="2928376"/>
                  <a:ext cx="1735057" cy="1735057"/>
                </a:xfrm>
                <a:prstGeom prst="ellipse">
                  <a:avLst/>
                </a:prstGeom>
                <a:solidFill>
                  <a:schemeClr val="accent3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 sz="2700" b="1" dirty="0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6DBC118-BE3E-41D7-BA5F-E41434D0E036}"/>
                </a:ext>
              </a:extLst>
            </p:cNvPr>
            <p:cNvSpPr/>
            <p:nvPr/>
          </p:nvSpPr>
          <p:spPr>
            <a:xfrm>
              <a:off x="5109516" y="4013645"/>
              <a:ext cx="1188587" cy="6734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20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5E15203-131A-4468-972E-957956DFD777}"/>
                </a:ext>
              </a:extLst>
            </p:cNvPr>
            <p:cNvSpPr/>
            <p:nvPr/>
          </p:nvSpPr>
          <p:spPr>
            <a:xfrm>
              <a:off x="6835695" y="4023390"/>
              <a:ext cx="1188587" cy="6734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20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20C0B28-9BDC-4E00-A571-0847CA80619F}"/>
                </a:ext>
              </a:extLst>
            </p:cNvPr>
            <p:cNvSpPr/>
            <p:nvPr/>
          </p:nvSpPr>
          <p:spPr>
            <a:xfrm>
              <a:off x="5977044" y="2779458"/>
              <a:ext cx="1188587" cy="6734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20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3A8A3D88-0760-4D94-9137-51FAD6F5519C}"/>
              </a:ext>
            </a:extLst>
          </p:cNvPr>
          <p:cNvGrpSpPr/>
          <p:nvPr/>
        </p:nvGrpSpPr>
        <p:grpSpPr>
          <a:xfrm>
            <a:off x="1286518" y="2305220"/>
            <a:ext cx="4546958" cy="901016"/>
            <a:chOff x="467544" y="2421312"/>
            <a:chExt cx="4546958" cy="90101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868932D-151C-4133-9069-2EE5B995D97B}"/>
                </a:ext>
              </a:extLst>
            </p:cNvPr>
            <p:cNvSpPr/>
            <p:nvPr/>
          </p:nvSpPr>
          <p:spPr>
            <a:xfrm>
              <a:off x="820483" y="2799108"/>
              <a:ext cx="4194019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D93039-E5A5-4335-986F-6F6F0BB768E5}"/>
                </a:ext>
              </a:extLst>
            </p:cNvPr>
            <p:cNvSpPr/>
            <p:nvPr/>
          </p:nvSpPr>
          <p:spPr>
            <a:xfrm>
              <a:off x="467544" y="2421312"/>
              <a:ext cx="454695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1. مطالب در اینجا الف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그룹 9">
            <a:extLst>
              <a:ext uri="{FF2B5EF4-FFF2-40B4-BE49-F238E27FC236}">
                <a16:creationId xmlns:a16="http://schemas.microsoft.com/office/drawing/2014/main" id="{53E09D8B-A1ED-41BD-A403-34BAEBFD8684}"/>
              </a:ext>
            </a:extLst>
          </p:cNvPr>
          <p:cNvGrpSpPr/>
          <p:nvPr/>
        </p:nvGrpSpPr>
        <p:grpSpPr>
          <a:xfrm>
            <a:off x="1286518" y="3460114"/>
            <a:ext cx="4546958" cy="901016"/>
            <a:chOff x="467544" y="3302740"/>
            <a:chExt cx="4546958" cy="901016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99B2C6B-480D-4EDB-BC0A-4EA2D7A149DE}"/>
                </a:ext>
              </a:extLst>
            </p:cNvPr>
            <p:cNvSpPr/>
            <p:nvPr/>
          </p:nvSpPr>
          <p:spPr>
            <a:xfrm>
              <a:off x="820483" y="3680536"/>
              <a:ext cx="4194019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AEC1972-B037-4F0B-B2EB-A144EF96F4D1}"/>
                </a:ext>
              </a:extLst>
            </p:cNvPr>
            <p:cNvSpPr/>
            <p:nvPr/>
          </p:nvSpPr>
          <p:spPr>
            <a:xfrm>
              <a:off x="467544" y="3302740"/>
              <a:ext cx="454695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2. مطالب در اینجا ب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그룹 10">
            <a:extLst>
              <a:ext uri="{FF2B5EF4-FFF2-40B4-BE49-F238E27FC236}">
                <a16:creationId xmlns:a16="http://schemas.microsoft.com/office/drawing/2014/main" id="{11856825-EA8A-4DA1-91AB-C23356D9021A}"/>
              </a:ext>
            </a:extLst>
          </p:cNvPr>
          <p:cNvGrpSpPr/>
          <p:nvPr/>
        </p:nvGrpSpPr>
        <p:grpSpPr>
          <a:xfrm>
            <a:off x="1286518" y="4615008"/>
            <a:ext cx="4546958" cy="901016"/>
            <a:chOff x="467544" y="4184168"/>
            <a:chExt cx="4546958" cy="901016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E3A9B58-17DD-476B-BDBD-CDB788B7CE1F}"/>
                </a:ext>
              </a:extLst>
            </p:cNvPr>
            <p:cNvSpPr/>
            <p:nvPr/>
          </p:nvSpPr>
          <p:spPr>
            <a:xfrm>
              <a:off x="820483" y="4561964"/>
              <a:ext cx="4194019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6DC7819-80FC-4F02-96D5-2848F42636CB}"/>
                </a:ext>
              </a:extLst>
            </p:cNvPr>
            <p:cNvSpPr/>
            <p:nvPr/>
          </p:nvSpPr>
          <p:spPr>
            <a:xfrm>
              <a:off x="467544" y="4184168"/>
              <a:ext cx="454695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3. مطالب در اینجا ج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4">
            <a:extLst>
              <a:ext uri="{FF2B5EF4-FFF2-40B4-BE49-F238E27FC236}">
                <a16:creationId xmlns:a16="http://schemas.microsoft.com/office/drawing/2014/main" id="{F92799BD-B689-7F43-DE07-359BB93211E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46875" y="4597399"/>
            <a:ext cx="4654550" cy="1689099"/>
            <a:chOff x="4250" y="2896"/>
            <a:chExt cx="2932" cy="1064"/>
          </a:xfrm>
        </p:grpSpPr>
        <p:grpSp>
          <p:nvGrpSpPr>
            <p:cNvPr id="24" name="Group 205">
              <a:extLst>
                <a:ext uri="{FF2B5EF4-FFF2-40B4-BE49-F238E27FC236}">
                  <a16:creationId xmlns:a16="http://schemas.microsoft.com/office/drawing/2014/main" id="{9F3A7980-FA45-0BB0-B73C-C3CF53D98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0" y="2943"/>
              <a:ext cx="2323" cy="1017"/>
              <a:chOff x="4250" y="2943"/>
              <a:chExt cx="2323" cy="1017"/>
            </a:xfrm>
          </p:grpSpPr>
          <p:sp>
            <p:nvSpPr>
              <p:cNvPr id="641" name="Freeform 5">
                <a:extLst>
                  <a:ext uri="{FF2B5EF4-FFF2-40B4-BE49-F238E27FC236}">
                    <a16:creationId xmlns:a16="http://schemas.microsoft.com/office/drawing/2014/main" id="{85A0A786-FB28-5F25-77A2-195023BFD2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9" y="3295"/>
                <a:ext cx="738" cy="665"/>
              </a:xfrm>
              <a:custGeom>
                <a:avLst/>
                <a:gdLst>
                  <a:gd name="T0" fmla="*/ 413 w 448"/>
                  <a:gd name="T1" fmla="*/ 239 h 403"/>
                  <a:gd name="T2" fmla="*/ 353 w 448"/>
                  <a:gd name="T3" fmla="*/ 350 h 403"/>
                  <a:gd name="T4" fmla="*/ 339 w 448"/>
                  <a:gd name="T5" fmla="*/ 376 h 403"/>
                  <a:gd name="T6" fmla="*/ 294 w 448"/>
                  <a:gd name="T7" fmla="*/ 396 h 403"/>
                  <a:gd name="T8" fmla="*/ 268 w 448"/>
                  <a:gd name="T9" fmla="*/ 390 h 403"/>
                  <a:gd name="T10" fmla="*/ 263 w 448"/>
                  <a:gd name="T11" fmla="*/ 387 h 403"/>
                  <a:gd name="T12" fmla="*/ 229 w 448"/>
                  <a:gd name="T13" fmla="*/ 357 h 403"/>
                  <a:gd name="T14" fmla="*/ 223 w 448"/>
                  <a:gd name="T15" fmla="*/ 325 h 403"/>
                  <a:gd name="T16" fmla="*/ 224 w 448"/>
                  <a:gd name="T17" fmla="*/ 314 h 403"/>
                  <a:gd name="T18" fmla="*/ 181 w 448"/>
                  <a:gd name="T19" fmla="*/ 366 h 403"/>
                  <a:gd name="T20" fmla="*/ 102 w 448"/>
                  <a:gd name="T21" fmla="*/ 366 h 403"/>
                  <a:gd name="T22" fmla="*/ 94 w 448"/>
                  <a:gd name="T23" fmla="*/ 367 h 403"/>
                  <a:gd name="T24" fmla="*/ 181 w 448"/>
                  <a:gd name="T25" fmla="*/ 391 h 403"/>
                  <a:gd name="T26" fmla="*/ 262 w 448"/>
                  <a:gd name="T27" fmla="*/ 391 h 403"/>
                  <a:gd name="T28" fmla="*/ 264 w 448"/>
                  <a:gd name="T29" fmla="*/ 392 h 403"/>
                  <a:gd name="T30" fmla="*/ 275 w 448"/>
                  <a:gd name="T31" fmla="*/ 397 h 403"/>
                  <a:gd name="T32" fmla="*/ 301 w 448"/>
                  <a:gd name="T33" fmla="*/ 403 h 403"/>
                  <a:gd name="T34" fmla="*/ 346 w 448"/>
                  <a:gd name="T35" fmla="*/ 383 h 403"/>
                  <a:gd name="T36" fmla="*/ 358 w 448"/>
                  <a:gd name="T37" fmla="*/ 363 h 403"/>
                  <a:gd name="T38" fmla="*/ 446 w 448"/>
                  <a:gd name="T39" fmla="*/ 330 h 403"/>
                  <a:gd name="T40" fmla="*/ 192 w 448"/>
                  <a:gd name="T41" fmla="*/ 236 h 403"/>
                  <a:gd name="T42" fmla="*/ 216 w 448"/>
                  <a:gd name="T43" fmla="*/ 240 h 403"/>
                  <a:gd name="T44" fmla="*/ 199 w 448"/>
                  <a:gd name="T45" fmla="*/ 240 h 403"/>
                  <a:gd name="T46" fmla="*/ 192 w 448"/>
                  <a:gd name="T47" fmla="*/ 236 h 403"/>
                  <a:gd name="T48" fmla="*/ 350 w 448"/>
                  <a:gd name="T49" fmla="*/ 250 h 403"/>
                  <a:gd name="T50" fmla="*/ 391 w 448"/>
                  <a:gd name="T51" fmla="*/ 222 h 403"/>
                  <a:gd name="T52" fmla="*/ 384 w 448"/>
                  <a:gd name="T53" fmla="*/ 216 h 403"/>
                  <a:gd name="T54" fmla="*/ 185 w 448"/>
                  <a:gd name="T55" fmla="*/ 234 h 403"/>
                  <a:gd name="T56" fmla="*/ 190 w 448"/>
                  <a:gd name="T57" fmla="*/ 180 h 403"/>
                  <a:gd name="T58" fmla="*/ 243 w 448"/>
                  <a:gd name="T59" fmla="*/ 174 h 403"/>
                  <a:gd name="T60" fmla="*/ 183 w 448"/>
                  <a:gd name="T61" fmla="*/ 162 h 403"/>
                  <a:gd name="T62" fmla="*/ 109 w 448"/>
                  <a:gd name="T63" fmla="*/ 166 h 403"/>
                  <a:gd name="T64" fmla="*/ 59 w 448"/>
                  <a:gd name="T65" fmla="*/ 178 h 403"/>
                  <a:gd name="T66" fmla="*/ 66 w 448"/>
                  <a:gd name="T67" fmla="*/ 185 h 403"/>
                  <a:gd name="T68" fmla="*/ 109 w 448"/>
                  <a:gd name="T69" fmla="*/ 175 h 403"/>
                  <a:gd name="T70" fmla="*/ 144 w 448"/>
                  <a:gd name="T71" fmla="*/ 158 h 403"/>
                  <a:gd name="T72" fmla="*/ 24 w 448"/>
                  <a:gd name="T73" fmla="*/ 164 h 403"/>
                  <a:gd name="T74" fmla="*/ 17 w 448"/>
                  <a:gd name="T75" fmla="*/ 153 h 403"/>
                  <a:gd name="T76" fmla="*/ 0 w 448"/>
                  <a:gd name="T77" fmla="*/ 153 h 403"/>
                  <a:gd name="T78" fmla="*/ 269 w 448"/>
                  <a:gd name="T79" fmla="*/ 164 h 403"/>
                  <a:gd name="T80" fmla="*/ 297 w 448"/>
                  <a:gd name="T81" fmla="*/ 158 h 403"/>
                  <a:gd name="T82" fmla="*/ 296 w 448"/>
                  <a:gd name="T83" fmla="*/ 153 h 403"/>
                  <a:gd name="T84" fmla="*/ 284 w 448"/>
                  <a:gd name="T85" fmla="*/ 151 h 403"/>
                  <a:gd name="T86" fmla="*/ 315 w 448"/>
                  <a:gd name="T87" fmla="*/ 148 h 403"/>
                  <a:gd name="T88" fmla="*/ 330 w 448"/>
                  <a:gd name="T89" fmla="*/ 147 h 403"/>
                  <a:gd name="T90" fmla="*/ 334 w 448"/>
                  <a:gd name="T91" fmla="*/ 0 h 403"/>
                  <a:gd name="T92" fmla="*/ 335 w 448"/>
                  <a:gd name="T93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48" h="403">
                    <a:moveTo>
                      <a:pt x="418" y="238"/>
                    </a:moveTo>
                    <a:cubicBezTo>
                      <a:pt x="413" y="239"/>
                      <a:pt x="413" y="239"/>
                      <a:pt x="413" y="239"/>
                    </a:cubicBezTo>
                    <a:cubicBezTo>
                      <a:pt x="439" y="323"/>
                      <a:pt x="439" y="323"/>
                      <a:pt x="439" y="323"/>
                    </a:cubicBezTo>
                    <a:cubicBezTo>
                      <a:pt x="353" y="350"/>
                      <a:pt x="353" y="350"/>
                      <a:pt x="353" y="350"/>
                    </a:cubicBezTo>
                    <a:cubicBezTo>
                      <a:pt x="353" y="353"/>
                      <a:pt x="351" y="357"/>
                      <a:pt x="350" y="361"/>
                    </a:cubicBezTo>
                    <a:cubicBezTo>
                      <a:pt x="347" y="366"/>
                      <a:pt x="343" y="372"/>
                      <a:pt x="339" y="376"/>
                    </a:cubicBezTo>
                    <a:cubicBezTo>
                      <a:pt x="333" y="382"/>
                      <a:pt x="326" y="387"/>
                      <a:pt x="318" y="391"/>
                    </a:cubicBezTo>
                    <a:cubicBezTo>
                      <a:pt x="311" y="394"/>
                      <a:pt x="303" y="396"/>
                      <a:pt x="294" y="396"/>
                    </a:cubicBezTo>
                    <a:cubicBezTo>
                      <a:pt x="289" y="396"/>
                      <a:pt x="284" y="395"/>
                      <a:pt x="279" y="394"/>
                    </a:cubicBezTo>
                    <a:cubicBezTo>
                      <a:pt x="275" y="393"/>
                      <a:pt x="272" y="392"/>
                      <a:pt x="268" y="390"/>
                    </a:cubicBezTo>
                    <a:cubicBezTo>
                      <a:pt x="268" y="390"/>
                      <a:pt x="268" y="390"/>
                      <a:pt x="268" y="390"/>
                    </a:cubicBezTo>
                    <a:cubicBezTo>
                      <a:pt x="266" y="389"/>
                      <a:pt x="265" y="388"/>
                      <a:pt x="263" y="387"/>
                    </a:cubicBezTo>
                    <a:cubicBezTo>
                      <a:pt x="261" y="387"/>
                      <a:pt x="259" y="386"/>
                      <a:pt x="258" y="385"/>
                    </a:cubicBezTo>
                    <a:cubicBezTo>
                      <a:pt x="245" y="379"/>
                      <a:pt x="235" y="369"/>
                      <a:pt x="229" y="357"/>
                    </a:cubicBezTo>
                    <a:cubicBezTo>
                      <a:pt x="229" y="357"/>
                      <a:pt x="229" y="357"/>
                      <a:pt x="229" y="357"/>
                    </a:cubicBezTo>
                    <a:cubicBezTo>
                      <a:pt x="224" y="347"/>
                      <a:pt x="222" y="336"/>
                      <a:pt x="223" y="325"/>
                    </a:cubicBezTo>
                    <a:cubicBezTo>
                      <a:pt x="223" y="325"/>
                      <a:pt x="223" y="325"/>
                      <a:pt x="223" y="325"/>
                    </a:cubicBezTo>
                    <a:cubicBezTo>
                      <a:pt x="223" y="321"/>
                      <a:pt x="224" y="317"/>
                      <a:pt x="224" y="314"/>
                    </a:cubicBezTo>
                    <a:cubicBezTo>
                      <a:pt x="188" y="278"/>
                      <a:pt x="188" y="278"/>
                      <a:pt x="188" y="278"/>
                    </a:cubicBezTo>
                    <a:cubicBezTo>
                      <a:pt x="181" y="366"/>
                      <a:pt x="181" y="366"/>
                      <a:pt x="181" y="36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02" y="366"/>
                      <a:pt x="102" y="366"/>
                      <a:pt x="102" y="366"/>
                    </a:cubicBezTo>
                    <a:cubicBezTo>
                      <a:pt x="102" y="367"/>
                      <a:pt x="102" y="367"/>
                      <a:pt x="102" y="367"/>
                    </a:cubicBezTo>
                    <a:cubicBezTo>
                      <a:pt x="94" y="367"/>
                      <a:pt x="94" y="367"/>
                      <a:pt x="94" y="367"/>
                    </a:cubicBezTo>
                    <a:cubicBezTo>
                      <a:pt x="96" y="391"/>
                      <a:pt x="96" y="391"/>
                      <a:pt x="96" y="391"/>
                    </a:cubicBezTo>
                    <a:cubicBezTo>
                      <a:pt x="181" y="391"/>
                      <a:pt x="181" y="391"/>
                      <a:pt x="181" y="391"/>
                    </a:cubicBezTo>
                    <a:cubicBezTo>
                      <a:pt x="186" y="391"/>
                      <a:pt x="186" y="391"/>
                      <a:pt x="186" y="391"/>
                    </a:cubicBezTo>
                    <a:cubicBezTo>
                      <a:pt x="262" y="391"/>
                      <a:pt x="262" y="391"/>
                      <a:pt x="262" y="391"/>
                    </a:cubicBezTo>
                    <a:cubicBezTo>
                      <a:pt x="262" y="391"/>
                      <a:pt x="262" y="391"/>
                      <a:pt x="262" y="391"/>
                    </a:cubicBezTo>
                    <a:cubicBezTo>
                      <a:pt x="263" y="391"/>
                      <a:pt x="264" y="391"/>
                      <a:pt x="264" y="392"/>
                    </a:cubicBezTo>
                    <a:cubicBezTo>
                      <a:pt x="266" y="393"/>
                      <a:pt x="268" y="393"/>
                      <a:pt x="270" y="394"/>
                    </a:cubicBezTo>
                    <a:cubicBezTo>
                      <a:pt x="272" y="395"/>
                      <a:pt x="273" y="396"/>
                      <a:pt x="275" y="397"/>
                    </a:cubicBezTo>
                    <a:cubicBezTo>
                      <a:pt x="279" y="399"/>
                      <a:pt x="282" y="400"/>
                      <a:pt x="286" y="401"/>
                    </a:cubicBezTo>
                    <a:cubicBezTo>
                      <a:pt x="291" y="402"/>
                      <a:pt x="296" y="403"/>
                      <a:pt x="301" y="403"/>
                    </a:cubicBezTo>
                    <a:cubicBezTo>
                      <a:pt x="309" y="403"/>
                      <a:pt x="318" y="401"/>
                      <a:pt x="325" y="398"/>
                    </a:cubicBezTo>
                    <a:cubicBezTo>
                      <a:pt x="333" y="394"/>
                      <a:pt x="340" y="389"/>
                      <a:pt x="346" y="383"/>
                    </a:cubicBezTo>
                    <a:cubicBezTo>
                      <a:pt x="350" y="378"/>
                      <a:pt x="354" y="373"/>
                      <a:pt x="356" y="368"/>
                    </a:cubicBezTo>
                    <a:cubicBezTo>
                      <a:pt x="357" y="366"/>
                      <a:pt x="358" y="365"/>
                      <a:pt x="358" y="363"/>
                    </a:cubicBezTo>
                    <a:cubicBezTo>
                      <a:pt x="448" y="336"/>
                      <a:pt x="448" y="336"/>
                      <a:pt x="448" y="336"/>
                    </a:cubicBezTo>
                    <a:cubicBezTo>
                      <a:pt x="446" y="330"/>
                      <a:pt x="446" y="330"/>
                      <a:pt x="446" y="330"/>
                    </a:cubicBezTo>
                    <a:cubicBezTo>
                      <a:pt x="418" y="238"/>
                      <a:pt x="418" y="238"/>
                      <a:pt x="418" y="238"/>
                    </a:cubicBezTo>
                    <a:moveTo>
                      <a:pt x="192" y="236"/>
                    </a:moveTo>
                    <a:cubicBezTo>
                      <a:pt x="189" y="268"/>
                      <a:pt x="189" y="268"/>
                      <a:pt x="189" y="268"/>
                    </a:cubicBezTo>
                    <a:cubicBezTo>
                      <a:pt x="216" y="240"/>
                      <a:pt x="216" y="240"/>
                      <a:pt x="216" y="240"/>
                    </a:cubicBezTo>
                    <a:cubicBezTo>
                      <a:pt x="215" y="240"/>
                      <a:pt x="215" y="240"/>
                      <a:pt x="215" y="240"/>
                    </a:cubicBezTo>
                    <a:cubicBezTo>
                      <a:pt x="199" y="240"/>
                      <a:pt x="199" y="240"/>
                      <a:pt x="199" y="240"/>
                    </a:cubicBezTo>
                    <a:cubicBezTo>
                      <a:pt x="192" y="240"/>
                      <a:pt x="192" y="240"/>
                      <a:pt x="192" y="240"/>
                    </a:cubicBezTo>
                    <a:cubicBezTo>
                      <a:pt x="192" y="236"/>
                      <a:pt x="192" y="236"/>
                      <a:pt x="192" y="236"/>
                    </a:cubicBezTo>
                    <a:moveTo>
                      <a:pt x="384" y="216"/>
                    </a:moveTo>
                    <a:cubicBezTo>
                      <a:pt x="350" y="250"/>
                      <a:pt x="350" y="250"/>
                      <a:pt x="350" y="250"/>
                    </a:cubicBezTo>
                    <a:cubicBezTo>
                      <a:pt x="370" y="244"/>
                      <a:pt x="370" y="244"/>
                      <a:pt x="370" y="244"/>
                    </a:cubicBezTo>
                    <a:cubicBezTo>
                      <a:pt x="391" y="222"/>
                      <a:pt x="391" y="222"/>
                      <a:pt x="391" y="222"/>
                    </a:cubicBezTo>
                    <a:cubicBezTo>
                      <a:pt x="387" y="218"/>
                      <a:pt x="387" y="218"/>
                      <a:pt x="387" y="218"/>
                    </a:cubicBezTo>
                    <a:cubicBezTo>
                      <a:pt x="384" y="216"/>
                      <a:pt x="384" y="216"/>
                      <a:pt x="384" y="216"/>
                    </a:cubicBezTo>
                    <a:moveTo>
                      <a:pt x="183" y="162"/>
                    </a:moveTo>
                    <a:cubicBezTo>
                      <a:pt x="185" y="234"/>
                      <a:pt x="185" y="234"/>
                      <a:pt x="185" y="234"/>
                    </a:cubicBezTo>
                    <a:cubicBezTo>
                      <a:pt x="191" y="234"/>
                      <a:pt x="191" y="234"/>
                      <a:pt x="191" y="234"/>
                    </a:cubicBezTo>
                    <a:cubicBezTo>
                      <a:pt x="190" y="180"/>
                      <a:pt x="190" y="180"/>
                      <a:pt x="190" y="180"/>
                    </a:cubicBezTo>
                    <a:cubicBezTo>
                      <a:pt x="196" y="182"/>
                      <a:pt x="203" y="183"/>
                      <a:pt x="210" y="183"/>
                    </a:cubicBezTo>
                    <a:cubicBezTo>
                      <a:pt x="222" y="183"/>
                      <a:pt x="233" y="180"/>
                      <a:pt x="243" y="174"/>
                    </a:cubicBezTo>
                    <a:cubicBezTo>
                      <a:pt x="238" y="175"/>
                      <a:pt x="233" y="176"/>
                      <a:pt x="227" y="176"/>
                    </a:cubicBezTo>
                    <a:cubicBezTo>
                      <a:pt x="211" y="176"/>
                      <a:pt x="195" y="171"/>
                      <a:pt x="183" y="162"/>
                    </a:cubicBezTo>
                    <a:moveTo>
                      <a:pt x="144" y="158"/>
                    </a:moveTo>
                    <a:cubicBezTo>
                      <a:pt x="133" y="163"/>
                      <a:pt x="121" y="166"/>
                      <a:pt x="109" y="166"/>
                    </a:cubicBezTo>
                    <a:cubicBezTo>
                      <a:pt x="103" y="166"/>
                      <a:pt x="98" y="165"/>
                      <a:pt x="92" y="164"/>
                    </a:cubicBezTo>
                    <a:cubicBezTo>
                      <a:pt x="84" y="173"/>
                      <a:pt x="72" y="178"/>
                      <a:pt x="59" y="178"/>
                    </a:cubicBezTo>
                    <a:cubicBezTo>
                      <a:pt x="51" y="178"/>
                      <a:pt x="43" y="176"/>
                      <a:pt x="37" y="172"/>
                    </a:cubicBezTo>
                    <a:cubicBezTo>
                      <a:pt x="44" y="180"/>
                      <a:pt x="54" y="185"/>
                      <a:pt x="66" y="185"/>
                    </a:cubicBezTo>
                    <a:cubicBezTo>
                      <a:pt x="77" y="185"/>
                      <a:pt x="87" y="180"/>
                      <a:pt x="94" y="173"/>
                    </a:cubicBezTo>
                    <a:cubicBezTo>
                      <a:pt x="99" y="174"/>
                      <a:pt x="104" y="175"/>
                      <a:pt x="109" y="175"/>
                    </a:cubicBezTo>
                    <a:cubicBezTo>
                      <a:pt x="123" y="175"/>
                      <a:pt x="137" y="170"/>
                      <a:pt x="148" y="162"/>
                    </a:cubicBezTo>
                    <a:cubicBezTo>
                      <a:pt x="144" y="158"/>
                      <a:pt x="144" y="158"/>
                      <a:pt x="144" y="158"/>
                    </a:cubicBezTo>
                    <a:moveTo>
                      <a:pt x="0" y="153"/>
                    </a:moveTo>
                    <a:cubicBezTo>
                      <a:pt x="6" y="160"/>
                      <a:pt x="14" y="164"/>
                      <a:pt x="24" y="164"/>
                    </a:cubicBezTo>
                    <a:cubicBezTo>
                      <a:pt x="25" y="164"/>
                      <a:pt x="25" y="164"/>
                      <a:pt x="26" y="164"/>
                    </a:cubicBezTo>
                    <a:cubicBezTo>
                      <a:pt x="22" y="161"/>
                      <a:pt x="20" y="157"/>
                      <a:pt x="17" y="153"/>
                    </a:cubicBezTo>
                    <a:cubicBezTo>
                      <a:pt x="15" y="154"/>
                      <a:pt x="13" y="154"/>
                      <a:pt x="10" y="154"/>
                    </a:cubicBezTo>
                    <a:cubicBezTo>
                      <a:pt x="7" y="154"/>
                      <a:pt x="3" y="154"/>
                      <a:pt x="0" y="153"/>
                    </a:cubicBezTo>
                    <a:moveTo>
                      <a:pt x="284" y="151"/>
                    </a:moveTo>
                    <a:cubicBezTo>
                      <a:pt x="280" y="156"/>
                      <a:pt x="274" y="160"/>
                      <a:pt x="269" y="164"/>
                    </a:cubicBezTo>
                    <a:cubicBezTo>
                      <a:pt x="276" y="164"/>
                      <a:pt x="282" y="161"/>
                      <a:pt x="287" y="157"/>
                    </a:cubicBezTo>
                    <a:cubicBezTo>
                      <a:pt x="291" y="158"/>
                      <a:pt x="294" y="158"/>
                      <a:pt x="297" y="158"/>
                    </a:cubicBezTo>
                    <a:cubicBezTo>
                      <a:pt x="303" y="153"/>
                      <a:pt x="303" y="153"/>
                      <a:pt x="303" y="153"/>
                    </a:cubicBezTo>
                    <a:cubicBezTo>
                      <a:pt x="301" y="153"/>
                      <a:pt x="299" y="153"/>
                      <a:pt x="296" y="153"/>
                    </a:cubicBezTo>
                    <a:cubicBezTo>
                      <a:pt x="296" y="153"/>
                      <a:pt x="296" y="153"/>
                      <a:pt x="296" y="153"/>
                    </a:cubicBezTo>
                    <a:cubicBezTo>
                      <a:pt x="292" y="153"/>
                      <a:pt x="288" y="153"/>
                      <a:pt x="284" y="151"/>
                    </a:cubicBezTo>
                    <a:moveTo>
                      <a:pt x="318" y="145"/>
                    </a:moveTo>
                    <a:cubicBezTo>
                      <a:pt x="317" y="146"/>
                      <a:pt x="316" y="147"/>
                      <a:pt x="315" y="148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4" y="151"/>
                      <a:pt x="328" y="149"/>
                      <a:pt x="330" y="147"/>
                    </a:cubicBezTo>
                    <a:cubicBezTo>
                      <a:pt x="326" y="147"/>
                      <a:pt x="322" y="146"/>
                      <a:pt x="318" y="145"/>
                    </a:cubicBezTo>
                    <a:moveTo>
                      <a:pt x="334" y="0"/>
                    </a:moveTo>
                    <a:cubicBezTo>
                      <a:pt x="334" y="1"/>
                      <a:pt x="334" y="1"/>
                      <a:pt x="334" y="1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34" y="0"/>
                      <a:pt x="334" y="0"/>
                      <a:pt x="334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2" name="Freeform 6">
                <a:extLst>
                  <a:ext uri="{FF2B5EF4-FFF2-40B4-BE49-F238E27FC236}">
                    <a16:creationId xmlns:a16="http://schemas.microsoft.com/office/drawing/2014/main" id="{4F2465B9-C2EA-5047-A22C-BCCCC7143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828"/>
                <a:ext cx="290" cy="99"/>
              </a:xfrm>
              <a:custGeom>
                <a:avLst/>
                <a:gdLst>
                  <a:gd name="T0" fmla="*/ 4 w 290"/>
                  <a:gd name="T1" fmla="*/ 99 h 99"/>
                  <a:gd name="T2" fmla="*/ 0 w 290"/>
                  <a:gd name="T3" fmla="*/ 89 h 99"/>
                  <a:gd name="T4" fmla="*/ 287 w 290"/>
                  <a:gd name="T5" fmla="*/ 0 h 99"/>
                  <a:gd name="T6" fmla="*/ 290 w 290"/>
                  <a:gd name="T7" fmla="*/ 10 h 99"/>
                  <a:gd name="T8" fmla="*/ 4 w 290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99">
                    <a:moveTo>
                      <a:pt x="4" y="99"/>
                    </a:moveTo>
                    <a:lnTo>
                      <a:pt x="0" y="89"/>
                    </a:lnTo>
                    <a:lnTo>
                      <a:pt x="287" y="0"/>
                    </a:lnTo>
                    <a:lnTo>
                      <a:pt x="290" y="10"/>
                    </a:lnTo>
                    <a:lnTo>
                      <a:pt x="4" y="99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3" name="Freeform 7">
                <a:extLst>
                  <a:ext uri="{FF2B5EF4-FFF2-40B4-BE49-F238E27FC236}">
                    <a16:creationId xmlns:a16="http://schemas.microsoft.com/office/drawing/2014/main" id="{6622317F-44A3-4B59-174D-D3CE6333C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676"/>
                <a:ext cx="333" cy="241"/>
              </a:xfrm>
              <a:custGeom>
                <a:avLst/>
                <a:gdLst>
                  <a:gd name="T0" fmla="*/ 46 w 333"/>
                  <a:gd name="T1" fmla="*/ 241 h 241"/>
                  <a:gd name="T2" fmla="*/ 0 w 333"/>
                  <a:gd name="T3" fmla="*/ 90 h 241"/>
                  <a:gd name="T4" fmla="*/ 287 w 333"/>
                  <a:gd name="T5" fmla="*/ 0 h 241"/>
                  <a:gd name="T6" fmla="*/ 333 w 333"/>
                  <a:gd name="T7" fmla="*/ 152 h 241"/>
                  <a:gd name="T8" fmla="*/ 46 w 333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6" y="241"/>
                    </a:moveTo>
                    <a:lnTo>
                      <a:pt x="0" y="90"/>
                    </a:lnTo>
                    <a:lnTo>
                      <a:pt x="287" y="0"/>
                    </a:lnTo>
                    <a:lnTo>
                      <a:pt x="333" y="152"/>
                    </a:lnTo>
                    <a:lnTo>
                      <a:pt x="46" y="241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4" name="Freeform 8">
                <a:extLst>
                  <a:ext uri="{FF2B5EF4-FFF2-40B4-BE49-F238E27FC236}">
                    <a16:creationId xmlns:a16="http://schemas.microsoft.com/office/drawing/2014/main" id="{4A192F8A-8B56-C77E-7B78-6A1623223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676"/>
                <a:ext cx="333" cy="241"/>
              </a:xfrm>
              <a:custGeom>
                <a:avLst/>
                <a:gdLst>
                  <a:gd name="T0" fmla="*/ 46 w 333"/>
                  <a:gd name="T1" fmla="*/ 241 h 241"/>
                  <a:gd name="T2" fmla="*/ 0 w 333"/>
                  <a:gd name="T3" fmla="*/ 90 h 241"/>
                  <a:gd name="T4" fmla="*/ 287 w 333"/>
                  <a:gd name="T5" fmla="*/ 0 h 241"/>
                  <a:gd name="T6" fmla="*/ 333 w 333"/>
                  <a:gd name="T7" fmla="*/ 152 h 241"/>
                  <a:gd name="T8" fmla="*/ 46 w 333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241">
                    <a:moveTo>
                      <a:pt x="46" y="241"/>
                    </a:moveTo>
                    <a:lnTo>
                      <a:pt x="0" y="90"/>
                    </a:lnTo>
                    <a:lnTo>
                      <a:pt x="287" y="0"/>
                    </a:lnTo>
                    <a:lnTo>
                      <a:pt x="333" y="152"/>
                    </a:lnTo>
                    <a:lnTo>
                      <a:pt x="46" y="2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5" name="Freeform 9">
                <a:extLst>
                  <a:ext uri="{FF2B5EF4-FFF2-40B4-BE49-F238E27FC236}">
                    <a16:creationId xmlns:a16="http://schemas.microsoft.com/office/drawing/2014/main" id="{D31A2D67-A085-1C6B-B195-A9C87E4727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3" y="3691"/>
                <a:ext cx="306" cy="212"/>
              </a:xfrm>
              <a:custGeom>
                <a:avLst/>
                <a:gdLst>
                  <a:gd name="T0" fmla="*/ 251 w 306"/>
                  <a:gd name="T1" fmla="*/ 27 h 212"/>
                  <a:gd name="T2" fmla="*/ 278 w 306"/>
                  <a:gd name="T3" fmla="*/ 116 h 212"/>
                  <a:gd name="T4" fmla="*/ 56 w 306"/>
                  <a:gd name="T5" fmla="*/ 185 h 212"/>
                  <a:gd name="T6" fmla="*/ 28 w 306"/>
                  <a:gd name="T7" fmla="*/ 96 h 212"/>
                  <a:gd name="T8" fmla="*/ 251 w 306"/>
                  <a:gd name="T9" fmla="*/ 27 h 212"/>
                  <a:gd name="T10" fmla="*/ 266 w 306"/>
                  <a:gd name="T11" fmla="*/ 0 h 212"/>
                  <a:gd name="T12" fmla="*/ 0 w 306"/>
                  <a:gd name="T13" fmla="*/ 81 h 212"/>
                  <a:gd name="T14" fmla="*/ 41 w 306"/>
                  <a:gd name="T15" fmla="*/ 212 h 212"/>
                  <a:gd name="T16" fmla="*/ 306 w 306"/>
                  <a:gd name="T17" fmla="*/ 131 h 212"/>
                  <a:gd name="T18" fmla="*/ 266 w 306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6" h="212">
                    <a:moveTo>
                      <a:pt x="251" y="27"/>
                    </a:moveTo>
                    <a:lnTo>
                      <a:pt x="278" y="116"/>
                    </a:lnTo>
                    <a:lnTo>
                      <a:pt x="56" y="185"/>
                    </a:lnTo>
                    <a:lnTo>
                      <a:pt x="28" y="96"/>
                    </a:lnTo>
                    <a:lnTo>
                      <a:pt x="251" y="27"/>
                    </a:lnTo>
                    <a:close/>
                    <a:moveTo>
                      <a:pt x="266" y="0"/>
                    </a:moveTo>
                    <a:lnTo>
                      <a:pt x="0" y="81"/>
                    </a:lnTo>
                    <a:lnTo>
                      <a:pt x="41" y="212"/>
                    </a:lnTo>
                    <a:lnTo>
                      <a:pt x="306" y="13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6" name="Freeform 10">
                <a:extLst>
                  <a:ext uri="{FF2B5EF4-FFF2-40B4-BE49-F238E27FC236}">
                    <a16:creationId xmlns:a16="http://schemas.microsoft.com/office/drawing/2014/main" id="{A9356289-6EDB-75FB-AEF2-FC896A56D2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3" y="3691"/>
                <a:ext cx="306" cy="212"/>
              </a:xfrm>
              <a:custGeom>
                <a:avLst/>
                <a:gdLst>
                  <a:gd name="T0" fmla="*/ 251 w 306"/>
                  <a:gd name="T1" fmla="*/ 27 h 212"/>
                  <a:gd name="T2" fmla="*/ 278 w 306"/>
                  <a:gd name="T3" fmla="*/ 116 h 212"/>
                  <a:gd name="T4" fmla="*/ 56 w 306"/>
                  <a:gd name="T5" fmla="*/ 185 h 212"/>
                  <a:gd name="T6" fmla="*/ 28 w 306"/>
                  <a:gd name="T7" fmla="*/ 96 h 212"/>
                  <a:gd name="T8" fmla="*/ 251 w 306"/>
                  <a:gd name="T9" fmla="*/ 27 h 212"/>
                  <a:gd name="T10" fmla="*/ 266 w 306"/>
                  <a:gd name="T11" fmla="*/ 0 h 212"/>
                  <a:gd name="T12" fmla="*/ 0 w 306"/>
                  <a:gd name="T13" fmla="*/ 81 h 212"/>
                  <a:gd name="T14" fmla="*/ 41 w 306"/>
                  <a:gd name="T15" fmla="*/ 212 h 212"/>
                  <a:gd name="T16" fmla="*/ 306 w 306"/>
                  <a:gd name="T17" fmla="*/ 131 h 212"/>
                  <a:gd name="T18" fmla="*/ 266 w 306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6" h="212">
                    <a:moveTo>
                      <a:pt x="251" y="27"/>
                    </a:moveTo>
                    <a:lnTo>
                      <a:pt x="278" y="116"/>
                    </a:lnTo>
                    <a:lnTo>
                      <a:pt x="56" y="185"/>
                    </a:lnTo>
                    <a:lnTo>
                      <a:pt x="28" y="96"/>
                    </a:lnTo>
                    <a:lnTo>
                      <a:pt x="251" y="27"/>
                    </a:lnTo>
                    <a:moveTo>
                      <a:pt x="266" y="0"/>
                    </a:moveTo>
                    <a:lnTo>
                      <a:pt x="0" y="81"/>
                    </a:lnTo>
                    <a:lnTo>
                      <a:pt x="41" y="212"/>
                    </a:lnTo>
                    <a:lnTo>
                      <a:pt x="306" y="13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7" name="Freeform 11">
                <a:extLst>
                  <a:ext uri="{FF2B5EF4-FFF2-40B4-BE49-F238E27FC236}">
                    <a16:creationId xmlns:a16="http://schemas.microsoft.com/office/drawing/2014/main" id="{3576EDCF-E418-8DAC-EE0C-2E779BAE2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759"/>
                <a:ext cx="52" cy="58"/>
              </a:xfrm>
              <a:custGeom>
                <a:avLst/>
                <a:gdLst>
                  <a:gd name="T0" fmla="*/ 27 w 32"/>
                  <a:gd name="T1" fmla="*/ 0 h 35"/>
                  <a:gd name="T2" fmla="*/ 9 w 32"/>
                  <a:gd name="T3" fmla="*/ 35 h 35"/>
                  <a:gd name="T4" fmla="*/ 0 w 32"/>
                  <a:gd name="T5" fmla="*/ 8 h 35"/>
                  <a:gd name="T6" fmla="*/ 27 w 32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5">
                    <a:moveTo>
                      <a:pt x="27" y="0"/>
                    </a:moveTo>
                    <a:cubicBezTo>
                      <a:pt x="32" y="15"/>
                      <a:pt x="23" y="31"/>
                      <a:pt x="9" y="3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8" name="Freeform 12">
                <a:extLst>
                  <a:ext uri="{FF2B5EF4-FFF2-40B4-BE49-F238E27FC236}">
                    <a16:creationId xmlns:a16="http://schemas.microsoft.com/office/drawing/2014/main" id="{B8B17368-B6E5-4D56-9427-6A7743110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691"/>
                <a:ext cx="57" cy="51"/>
              </a:xfrm>
              <a:custGeom>
                <a:avLst/>
                <a:gdLst>
                  <a:gd name="T0" fmla="*/ 0 w 35"/>
                  <a:gd name="T1" fmla="*/ 8 h 31"/>
                  <a:gd name="T2" fmla="*/ 35 w 35"/>
                  <a:gd name="T3" fmla="*/ 26 h 31"/>
                  <a:gd name="T4" fmla="*/ 27 w 35"/>
                  <a:gd name="T5" fmla="*/ 0 h 31"/>
                  <a:gd name="T6" fmla="*/ 0 w 35"/>
                  <a:gd name="T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1">
                    <a:moveTo>
                      <a:pt x="0" y="8"/>
                    </a:moveTo>
                    <a:cubicBezTo>
                      <a:pt x="4" y="23"/>
                      <a:pt x="20" y="31"/>
                      <a:pt x="35" y="26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9" name="Freeform 13">
                <a:extLst>
                  <a:ext uri="{FF2B5EF4-FFF2-40B4-BE49-F238E27FC236}">
                    <a16:creationId xmlns:a16="http://schemas.microsoft.com/office/drawing/2014/main" id="{BBAC30BB-0693-A13C-1989-338101BBB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851"/>
                <a:ext cx="57" cy="52"/>
              </a:xfrm>
              <a:custGeom>
                <a:avLst/>
                <a:gdLst>
                  <a:gd name="T0" fmla="*/ 35 w 35"/>
                  <a:gd name="T1" fmla="*/ 23 h 31"/>
                  <a:gd name="T2" fmla="*/ 0 w 35"/>
                  <a:gd name="T3" fmla="*/ 5 h 31"/>
                  <a:gd name="T4" fmla="*/ 9 w 35"/>
                  <a:gd name="T5" fmla="*/ 31 h 31"/>
                  <a:gd name="T6" fmla="*/ 35 w 35"/>
                  <a:gd name="T7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1">
                    <a:moveTo>
                      <a:pt x="35" y="23"/>
                    </a:moveTo>
                    <a:cubicBezTo>
                      <a:pt x="31" y="8"/>
                      <a:pt x="15" y="0"/>
                      <a:pt x="0" y="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35" y="23"/>
                      <a:pt x="35" y="23"/>
                      <a:pt x="35" y="2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0" name="Freeform 14">
                <a:extLst>
                  <a:ext uri="{FF2B5EF4-FFF2-40B4-BE49-F238E27FC236}">
                    <a16:creationId xmlns:a16="http://schemas.microsoft.com/office/drawing/2014/main" id="{9D9F35C5-C2EC-65E2-CFDD-3E933086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3777"/>
                <a:ext cx="53" cy="58"/>
              </a:xfrm>
              <a:custGeom>
                <a:avLst/>
                <a:gdLst>
                  <a:gd name="T0" fmla="*/ 5 w 32"/>
                  <a:gd name="T1" fmla="*/ 35 h 35"/>
                  <a:gd name="T2" fmla="*/ 24 w 32"/>
                  <a:gd name="T3" fmla="*/ 0 h 35"/>
                  <a:gd name="T4" fmla="*/ 32 w 32"/>
                  <a:gd name="T5" fmla="*/ 27 h 35"/>
                  <a:gd name="T6" fmla="*/ 5 w 32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5">
                    <a:moveTo>
                      <a:pt x="5" y="35"/>
                    </a:moveTo>
                    <a:cubicBezTo>
                      <a:pt x="0" y="20"/>
                      <a:pt x="9" y="4"/>
                      <a:pt x="24" y="0"/>
                    </a:cubicBezTo>
                    <a:cubicBezTo>
                      <a:pt x="32" y="27"/>
                      <a:pt x="32" y="27"/>
                      <a:pt x="32" y="27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1" name="Freeform 15">
                <a:extLst>
                  <a:ext uri="{FF2B5EF4-FFF2-40B4-BE49-F238E27FC236}">
                    <a16:creationId xmlns:a16="http://schemas.microsoft.com/office/drawing/2014/main" id="{74DAFF79-542F-C3DC-5F6C-417B25A08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99"/>
                <a:ext cx="49" cy="47"/>
              </a:xfrm>
              <a:custGeom>
                <a:avLst/>
                <a:gdLst>
                  <a:gd name="T0" fmla="*/ 28 w 30"/>
                  <a:gd name="T1" fmla="*/ 10 h 29"/>
                  <a:gd name="T2" fmla="*/ 11 w 30"/>
                  <a:gd name="T3" fmla="*/ 2 h 29"/>
                  <a:gd name="T4" fmla="*/ 3 w 30"/>
                  <a:gd name="T5" fmla="*/ 18 h 29"/>
                  <a:gd name="T6" fmla="*/ 19 w 30"/>
                  <a:gd name="T7" fmla="*/ 27 h 29"/>
                  <a:gd name="T8" fmla="*/ 28 w 30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8" y="10"/>
                    </a:moveTo>
                    <a:cubicBezTo>
                      <a:pt x="26" y="3"/>
                      <a:pt x="18" y="0"/>
                      <a:pt x="11" y="2"/>
                    </a:cubicBezTo>
                    <a:cubicBezTo>
                      <a:pt x="4" y="4"/>
                      <a:pt x="0" y="11"/>
                      <a:pt x="3" y="18"/>
                    </a:cubicBezTo>
                    <a:cubicBezTo>
                      <a:pt x="5" y="25"/>
                      <a:pt x="12" y="29"/>
                      <a:pt x="19" y="27"/>
                    </a:cubicBezTo>
                    <a:cubicBezTo>
                      <a:pt x="26" y="25"/>
                      <a:pt x="30" y="17"/>
                      <a:pt x="28" y="1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2" name="Freeform 16">
                <a:extLst>
                  <a:ext uri="{FF2B5EF4-FFF2-40B4-BE49-F238E27FC236}">
                    <a16:creationId xmlns:a16="http://schemas.microsoft.com/office/drawing/2014/main" id="{D8244064-4B79-13AE-608D-FD37DAC46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751"/>
                <a:ext cx="92" cy="92"/>
              </a:xfrm>
              <a:custGeom>
                <a:avLst/>
                <a:gdLst>
                  <a:gd name="T0" fmla="*/ 52 w 56"/>
                  <a:gd name="T1" fmla="*/ 21 h 56"/>
                  <a:gd name="T2" fmla="*/ 21 w 56"/>
                  <a:gd name="T3" fmla="*/ 4 h 56"/>
                  <a:gd name="T4" fmla="*/ 4 w 56"/>
                  <a:gd name="T5" fmla="*/ 35 h 56"/>
                  <a:gd name="T6" fmla="*/ 35 w 56"/>
                  <a:gd name="T7" fmla="*/ 52 h 56"/>
                  <a:gd name="T8" fmla="*/ 52 w 56"/>
                  <a:gd name="T9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2" y="21"/>
                    </a:moveTo>
                    <a:cubicBezTo>
                      <a:pt x="48" y="8"/>
                      <a:pt x="34" y="0"/>
                      <a:pt x="21" y="4"/>
                    </a:cubicBezTo>
                    <a:cubicBezTo>
                      <a:pt x="8" y="8"/>
                      <a:pt x="0" y="22"/>
                      <a:pt x="4" y="35"/>
                    </a:cubicBezTo>
                    <a:cubicBezTo>
                      <a:pt x="8" y="48"/>
                      <a:pt x="22" y="56"/>
                      <a:pt x="35" y="52"/>
                    </a:cubicBezTo>
                    <a:cubicBezTo>
                      <a:pt x="49" y="48"/>
                      <a:pt x="56" y="34"/>
                      <a:pt x="52" y="21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3" name="Freeform 17">
                <a:extLst>
                  <a:ext uri="{FF2B5EF4-FFF2-40B4-BE49-F238E27FC236}">
                    <a16:creationId xmlns:a16="http://schemas.microsoft.com/office/drawing/2014/main" id="{FECEB5C5-A7FA-C71E-A48E-FA5DC6D58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751"/>
                <a:ext cx="50" cy="49"/>
              </a:xfrm>
              <a:custGeom>
                <a:avLst/>
                <a:gdLst>
                  <a:gd name="T0" fmla="*/ 28 w 30"/>
                  <a:gd name="T1" fmla="*/ 11 h 30"/>
                  <a:gd name="T2" fmla="*/ 11 w 30"/>
                  <a:gd name="T3" fmla="*/ 2 h 30"/>
                  <a:gd name="T4" fmla="*/ 2 w 30"/>
                  <a:gd name="T5" fmla="*/ 19 h 30"/>
                  <a:gd name="T6" fmla="*/ 19 w 30"/>
                  <a:gd name="T7" fmla="*/ 28 h 30"/>
                  <a:gd name="T8" fmla="*/ 28 w 30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8" y="11"/>
                    </a:moveTo>
                    <a:cubicBezTo>
                      <a:pt x="25" y="4"/>
                      <a:pt x="18" y="0"/>
                      <a:pt x="11" y="2"/>
                    </a:cubicBezTo>
                    <a:cubicBezTo>
                      <a:pt x="4" y="5"/>
                      <a:pt x="0" y="12"/>
                      <a:pt x="2" y="19"/>
                    </a:cubicBezTo>
                    <a:cubicBezTo>
                      <a:pt x="4" y="26"/>
                      <a:pt x="12" y="30"/>
                      <a:pt x="19" y="28"/>
                    </a:cubicBezTo>
                    <a:cubicBezTo>
                      <a:pt x="26" y="26"/>
                      <a:pt x="30" y="18"/>
                      <a:pt x="28" y="11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4" name="Freeform 18">
                <a:extLst>
                  <a:ext uri="{FF2B5EF4-FFF2-40B4-BE49-F238E27FC236}">
                    <a16:creationId xmlns:a16="http://schemas.microsoft.com/office/drawing/2014/main" id="{9B9D4FFE-46D5-5333-259D-E23C803D4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766"/>
                <a:ext cx="46" cy="62"/>
              </a:xfrm>
              <a:custGeom>
                <a:avLst/>
                <a:gdLst>
                  <a:gd name="T0" fmla="*/ 2 w 28"/>
                  <a:gd name="T1" fmla="*/ 15 h 38"/>
                  <a:gd name="T2" fmla="*/ 8 w 28"/>
                  <a:gd name="T3" fmla="*/ 5 h 38"/>
                  <a:gd name="T4" fmla="*/ 6 w 28"/>
                  <a:gd name="T5" fmla="*/ 1 h 38"/>
                  <a:gd name="T6" fmla="*/ 10 w 28"/>
                  <a:gd name="T7" fmla="*/ 0 h 38"/>
                  <a:gd name="T8" fmla="*/ 11 w 28"/>
                  <a:gd name="T9" fmla="*/ 3 h 38"/>
                  <a:gd name="T10" fmla="*/ 19 w 28"/>
                  <a:gd name="T11" fmla="*/ 2 h 38"/>
                  <a:gd name="T12" fmla="*/ 20 w 28"/>
                  <a:gd name="T13" fmla="*/ 8 h 38"/>
                  <a:gd name="T14" fmla="*/ 11 w 28"/>
                  <a:gd name="T15" fmla="*/ 10 h 38"/>
                  <a:gd name="T16" fmla="*/ 9 w 28"/>
                  <a:gd name="T17" fmla="*/ 13 h 38"/>
                  <a:gd name="T18" fmla="*/ 9 w 28"/>
                  <a:gd name="T19" fmla="*/ 14 h 38"/>
                  <a:gd name="T20" fmla="*/ 13 w 28"/>
                  <a:gd name="T21" fmla="*/ 16 h 38"/>
                  <a:gd name="T22" fmla="*/ 16 w 28"/>
                  <a:gd name="T23" fmla="*/ 15 h 38"/>
                  <a:gd name="T24" fmla="*/ 26 w 28"/>
                  <a:gd name="T25" fmla="*/ 21 h 38"/>
                  <a:gd name="T26" fmla="*/ 26 w 28"/>
                  <a:gd name="T27" fmla="*/ 23 h 38"/>
                  <a:gd name="T28" fmla="*/ 21 w 28"/>
                  <a:gd name="T29" fmla="*/ 34 h 38"/>
                  <a:gd name="T30" fmla="*/ 22 w 28"/>
                  <a:gd name="T31" fmla="*/ 37 h 38"/>
                  <a:gd name="T32" fmla="*/ 18 w 28"/>
                  <a:gd name="T33" fmla="*/ 38 h 38"/>
                  <a:gd name="T34" fmla="*/ 17 w 28"/>
                  <a:gd name="T35" fmla="*/ 35 h 38"/>
                  <a:gd name="T36" fmla="*/ 9 w 28"/>
                  <a:gd name="T37" fmla="*/ 36 h 38"/>
                  <a:gd name="T38" fmla="*/ 8 w 28"/>
                  <a:gd name="T39" fmla="*/ 30 h 38"/>
                  <a:gd name="T40" fmla="*/ 17 w 28"/>
                  <a:gd name="T41" fmla="*/ 28 h 38"/>
                  <a:gd name="T42" fmla="*/ 20 w 28"/>
                  <a:gd name="T43" fmla="*/ 25 h 38"/>
                  <a:gd name="T44" fmla="*/ 19 w 28"/>
                  <a:gd name="T45" fmla="*/ 24 h 38"/>
                  <a:gd name="T46" fmla="*/ 16 w 28"/>
                  <a:gd name="T47" fmla="*/ 22 h 38"/>
                  <a:gd name="T48" fmla="*/ 13 w 28"/>
                  <a:gd name="T49" fmla="*/ 23 h 38"/>
                  <a:gd name="T50" fmla="*/ 3 w 28"/>
                  <a:gd name="T51" fmla="*/ 17 h 38"/>
                  <a:gd name="T52" fmla="*/ 2 w 28"/>
                  <a:gd name="T53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38">
                    <a:moveTo>
                      <a:pt x="2" y="15"/>
                    </a:moveTo>
                    <a:cubicBezTo>
                      <a:pt x="0" y="9"/>
                      <a:pt x="3" y="6"/>
                      <a:pt x="8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4" y="3"/>
                      <a:pt x="17" y="2"/>
                      <a:pt x="19" y="2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3" y="9"/>
                      <a:pt x="11" y="10"/>
                    </a:cubicBezTo>
                    <a:cubicBezTo>
                      <a:pt x="9" y="11"/>
                      <a:pt x="8" y="11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6"/>
                      <a:pt x="11" y="17"/>
                      <a:pt x="13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2" y="13"/>
                      <a:pt x="25" y="18"/>
                      <a:pt x="26" y="21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8" y="29"/>
                      <a:pt x="25" y="32"/>
                      <a:pt x="21" y="34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3" y="36"/>
                      <a:pt x="12" y="36"/>
                      <a:pt x="9" y="36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13" y="29"/>
                      <a:pt x="17" y="28"/>
                    </a:cubicBezTo>
                    <a:cubicBezTo>
                      <a:pt x="19" y="27"/>
                      <a:pt x="20" y="27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2"/>
                      <a:pt x="18" y="22"/>
                      <a:pt x="16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6" y="25"/>
                      <a:pt x="3" y="20"/>
                      <a:pt x="3" y="17"/>
                    </a:cubicBezTo>
                    <a:cubicBezTo>
                      <a:pt x="2" y="15"/>
                      <a:pt x="2" y="15"/>
                      <a:pt x="2" y="15"/>
                    </a:cubicBezTo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5" name="Freeform 19">
                <a:extLst>
                  <a:ext uri="{FF2B5EF4-FFF2-40B4-BE49-F238E27FC236}">
                    <a16:creationId xmlns:a16="http://schemas.microsoft.com/office/drawing/2014/main" id="{844FEB8F-0CA2-7F86-FE11-02C6608DA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643"/>
                <a:ext cx="217" cy="222"/>
              </a:xfrm>
              <a:custGeom>
                <a:avLst/>
                <a:gdLst>
                  <a:gd name="T0" fmla="*/ 8 w 217"/>
                  <a:gd name="T1" fmla="*/ 222 h 222"/>
                  <a:gd name="T2" fmla="*/ 0 w 217"/>
                  <a:gd name="T3" fmla="*/ 215 h 222"/>
                  <a:gd name="T4" fmla="*/ 211 w 217"/>
                  <a:gd name="T5" fmla="*/ 0 h 222"/>
                  <a:gd name="T6" fmla="*/ 217 w 217"/>
                  <a:gd name="T7" fmla="*/ 9 h 222"/>
                  <a:gd name="T8" fmla="*/ 8 w 217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22">
                    <a:moveTo>
                      <a:pt x="8" y="222"/>
                    </a:moveTo>
                    <a:lnTo>
                      <a:pt x="0" y="215"/>
                    </a:lnTo>
                    <a:lnTo>
                      <a:pt x="211" y="0"/>
                    </a:lnTo>
                    <a:lnTo>
                      <a:pt x="217" y="9"/>
                    </a:lnTo>
                    <a:lnTo>
                      <a:pt x="8" y="222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6" name="Freeform 20">
                <a:extLst>
                  <a:ext uri="{FF2B5EF4-FFF2-40B4-BE49-F238E27FC236}">
                    <a16:creationId xmlns:a16="http://schemas.microsoft.com/office/drawing/2014/main" id="{B71F3893-023C-0E57-7F96-8FA7CE2C0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643"/>
                <a:ext cx="217" cy="222"/>
              </a:xfrm>
              <a:custGeom>
                <a:avLst/>
                <a:gdLst>
                  <a:gd name="T0" fmla="*/ 8 w 217"/>
                  <a:gd name="T1" fmla="*/ 222 h 222"/>
                  <a:gd name="T2" fmla="*/ 0 w 217"/>
                  <a:gd name="T3" fmla="*/ 215 h 222"/>
                  <a:gd name="T4" fmla="*/ 211 w 217"/>
                  <a:gd name="T5" fmla="*/ 0 h 222"/>
                  <a:gd name="T6" fmla="*/ 217 w 217"/>
                  <a:gd name="T7" fmla="*/ 9 h 222"/>
                  <a:gd name="T8" fmla="*/ 8 w 217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22">
                    <a:moveTo>
                      <a:pt x="8" y="222"/>
                    </a:moveTo>
                    <a:lnTo>
                      <a:pt x="0" y="215"/>
                    </a:lnTo>
                    <a:lnTo>
                      <a:pt x="211" y="0"/>
                    </a:lnTo>
                    <a:lnTo>
                      <a:pt x="217" y="9"/>
                    </a:lnTo>
                    <a:lnTo>
                      <a:pt x="8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7" name="Freeform 21">
                <a:extLst>
                  <a:ext uri="{FF2B5EF4-FFF2-40B4-BE49-F238E27FC236}">
                    <a16:creationId xmlns:a16="http://schemas.microsoft.com/office/drawing/2014/main" id="{6411F4D6-B6E4-5F99-626E-86FF580C7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533"/>
                <a:ext cx="323" cy="325"/>
              </a:xfrm>
              <a:custGeom>
                <a:avLst/>
                <a:gdLst>
                  <a:gd name="T0" fmla="*/ 112 w 323"/>
                  <a:gd name="T1" fmla="*/ 325 h 325"/>
                  <a:gd name="T2" fmla="*/ 0 w 323"/>
                  <a:gd name="T3" fmla="*/ 214 h 325"/>
                  <a:gd name="T4" fmla="*/ 209 w 323"/>
                  <a:gd name="T5" fmla="*/ 0 h 325"/>
                  <a:gd name="T6" fmla="*/ 323 w 323"/>
                  <a:gd name="T7" fmla="*/ 110 h 325"/>
                  <a:gd name="T8" fmla="*/ 112 w 323"/>
                  <a:gd name="T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5">
                    <a:moveTo>
                      <a:pt x="112" y="325"/>
                    </a:moveTo>
                    <a:lnTo>
                      <a:pt x="0" y="214"/>
                    </a:lnTo>
                    <a:lnTo>
                      <a:pt x="209" y="0"/>
                    </a:lnTo>
                    <a:lnTo>
                      <a:pt x="323" y="110"/>
                    </a:lnTo>
                    <a:lnTo>
                      <a:pt x="112" y="325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8" name="Freeform 22">
                <a:extLst>
                  <a:ext uri="{FF2B5EF4-FFF2-40B4-BE49-F238E27FC236}">
                    <a16:creationId xmlns:a16="http://schemas.microsoft.com/office/drawing/2014/main" id="{5186A2E5-58D5-D1C3-3C71-FADE42461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533"/>
                <a:ext cx="323" cy="325"/>
              </a:xfrm>
              <a:custGeom>
                <a:avLst/>
                <a:gdLst>
                  <a:gd name="T0" fmla="*/ 112 w 323"/>
                  <a:gd name="T1" fmla="*/ 325 h 325"/>
                  <a:gd name="T2" fmla="*/ 0 w 323"/>
                  <a:gd name="T3" fmla="*/ 214 h 325"/>
                  <a:gd name="T4" fmla="*/ 209 w 323"/>
                  <a:gd name="T5" fmla="*/ 0 h 325"/>
                  <a:gd name="T6" fmla="*/ 323 w 323"/>
                  <a:gd name="T7" fmla="*/ 110 h 325"/>
                  <a:gd name="T8" fmla="*/ 112 w 323"/>
                  <a:gd name="T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5">
                    <a:moveTo>
                      <a:pt x="112" y="325"/>
                    </a:moveTo>
                    <a:lnTo>
                      <a:pt x="0" y="214"/>
                    </a:lnTo>
                    <a:lnTo>
                      <a:pt x="209" y="0"/>
                    </a:lnTo>
                    <a:lnTo>
                      <a:pt x="323" y="110"/>
                    </a:lnTo>
                    <a:lnTo>
                      <a:pt x="112" y="3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9" name="Freeform 23">
                <a:extLst>
                  <a:ext uri="{FF2B5EF4-FFF2-40B4-BE49-F238E27FC236}">
                    <a16:creationId xmlns:a16="http://schemas.microsoft.com/office/drawing/2014/main" id="{CD563CED-B493-AA35-FB83-B8B1ED7E0F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7" y="3548"/>
                <a:ext cx="291" cy="295"/>
              </a:xfrm>
              <a:custGeom>
                <a:avLst/>
                <a:gdLst>
                  <a:gd name="T0" fmla="*/ 196 w 291"/>
                  <a:gd name="T1" fmla="*/ 31 h 295"/>
                  <a:gd name="T2" fmla="*/ 260 w 291"/>
                  <a:gd name="T3" fmla="*/ 95 h 295"/>
                  <a:gd name="T4" fmla="*/ 97 w 291"/>
                  <a:gd name="T5" fmla="*/ 264 h 295"/>
                  <a:gd name="T6" fmla="*/ 31 w 291"/>
                  <a:gd name="T7" fmla="*/ 198 h 295"/>
                  <a:gd name="T8" fmla="*/ 196 w 291"/>
                  <a:gd name="T9" fmla="*/ 31 h 295"/>
                  <a:gd name="T10" fmla="*/ 194 w 291"/>
                  <a:gd name="T11" fmla="*/ 0 h 295"/>
                  <a:gd name="T12" fmla="*/ 0 w 291"/>
                  <a:gd name="T13" fmla="*/ 199 h 295"/>
                  <a:gd name="T14" fmla="*/ 97 w 291"/>
                  <a:gd name="T15" fmla="*/ 295 h 295"/>
                  <a:gd name="T16" fmla="*/ 291 w 291"/>
                  <a:gd name="T17" fmla="*/ 95 h 295"/>
                  <a:gd name="T18" fmla="*/ 194 w 291"/>
                  <a:gd name="T19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1" h="295">
                    <a:moveTo>
                      <a:pt x="196" y="31"/>
                    </a:moveTo>
                    <a:lnTo>
                      <a:pt x="260" y="95"/>
                    </a:lnTo>
                    <a:lnTo>
                      <a:pt x="97" y="264"/>
                    </a:lnTo>
                    <a:lnTo>
                      <a:pt x="31" y="198"/>
                    </a:lnTo>
                    <a:lnTo>
                      <a:pt x="196" y="31"/>
                    </a:lnTo>
                    <a:close/>
                    <a:moveTo>
                      <a:pt x="194" y="0"/>
                    </a:moveTo>
                    <a:lnTo>
                      <a:pt x="0" y="199"/>
                    </a:lnTo>
                    <a:lnTo>
                      <a:pt x="97" y="295"/>
                    </a:lnTo>
                    <a:lnTo>
                      <a:pt x="291" y="95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0" name="Freeform 24">
                <a:extLst>
                  <a:ext uri="{FF2B5EF4-FFF2-40B4-BE49-F238E27FC236}">
                    <a16:creationId xmlns:a16="http://schemas.microsoft.com/office/drawing/2014/main" id="{7B328D46-B255-DE06-75CD-DFB4098D27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7" y="3548"/>
                <a:ext cx="291" cy="295"/>
              </a:xfrm>
              <a:custGeom>
                <a:avLst/>
                <a:gdLst>
                  <a:gd name="T0" fmla="*/ 196 w 291"/>
                  <a:gd name="T1" fmla="*/ 31 h 295"/>
                  <a:gd name="T2" fmla="*/ 260 w 291"/>
                  <a:gd name="T3" fmla="*/ 95 h 295"/>
                  <a:gd name="T4" fmla="*/ 97 w 291"/>
                  <a:gd name="T5" fmla="*/ 264 h 295"/>
                  <a:gd name="T6" fmla="*/ 31 w 291"/>
                  <a:gd name="T7" fmla="*/ 198 h 295"/>
                  <a:gd name="T8" fmla="*/ 196 w 291"/>
                  <a:gd name="T9" fmla="*/ 31 h 295"/>
                  <a:gd name="T10" fmla="*/ 194 w 291"/>
                  <a:gd name="T11" fmla="*/ 0 h 295"/>
                  <a:gd name="T12" fmla="*/ 0 w 291"/>
                  <a:gd name="T13" fmla="*/ 199 h 295"/>
                  <a:gd name="T14" fmla="*/ 97 w 291"/>
                  <a:gd name="T15" fmla="*/ 295 h 295"/>
                  <a:gd name="T16" fmla="*/ 291 w 291"/>
                  <a:gd name="T17" fmla="*/ 95 h 295"/>
                  <a:gd name="T18" fmla="*/ 194 w 291"/>
                  <a:gd name="T19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1" h="295">
                    <a:moveTo>
                      <a:pt x="196" y="31"/>
                    </a:moveTo>
                    <a:lnTo>
                      <a:pt x="260" y="95"/>
                    </a:lnTo>
                    <a:lnTo>
                      <a:pt x="97" y="264"/>
                    </a:lnTo>
                    <a:lnTo>
                      <a:pt x="31" y="198"/>
                    </a:lnTo>
                    <a:lnTo>
                      <a:pt x="196" y="31"/>
                    </a:lnTo>
                    <a:moveTo>
                      <a:pt x="194" y="0"/>
                    </a:moveTo>
                    <a:lnTo>
                      <a:pt x="0" y="199"/>
                    </a:lnTo>
                    <a:lnTo>
                      <a:pt x="97" y="295"/>
                    </a:lnTo>
                    <a:lnTo>
                      <a:pt x="291" y="95"/>
                    </a:lnTo>
                    <a:lnTo>
                      <a:pt x="1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1" name="Freeform 25">
                <a:extLst>
                  <a:ext uri="{FF2B5EF4-FFF2-40B4-BE49-F238E27FC236}">
                    <a16:creationId xmlns:a16="http://schemas.microsoft.com/office/drawing/2014/main" id="{6AF7AC7B-0960-BDDA-5EBF-F2971F1F3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3714"/>
                <a:ext cx="51" cy="65"/>
              </a:xfrm>
              <a:custGeom>
                <a:avLst/>
                <a:gdLst>
                  <a:gd name="T0" fmla="*/ 20 w 31"/>
                  <a:gd name="T1" fmla="*/ 0 h 39"/>
                  <a:gd name="T2" fmla="*/ 20 w 31"/>
                  <a:gd name="T3" fmla="*/ 39 h 39"/>
                  <a:gd name="T4" fmla="*/ 0 w 31"/>
                  <a:gd name="T5" fmla="*/ 20 h 39"/>
                  <a:gd name="T6" fmla="*/ 20 w 31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9">
                    <a:moveTo>
                      <a:pt x="20" y="0"/>
                    </a:moveTo>
                    <a:cubicBezTo>
                      <a:pt x="31" y="10"/>
                      <a:pt x="31" y="28"/>
                      <a:pt x="20" y="39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2" name="Freeform 26">
                <a:extLst>
                  <a:ext uri="{FF2B5EF4-FFF2-40B4-BE49-F238E27FC236}">
                    <a16:creationId xmlns:a16="http://schemas.microsoft.com/office/drawing/2014/main" id="{46FC7B36-5701-E292-C7C5-81A1B1E8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548"/>
                <a:ext cx="64" cy="51"/>
              </a:xfrm>
              <a:custGeom>
                <a:avLst/>
                <a:gdLst>
                  <a:gd name="T0" fmla="*/ 0 w 39"/>
                  <a:gd name="T1" fmla="*/ 20 h 31"/>
                  <a:gd name="T2" fmla="*/ 39 w 39"/>
                  <a:gd name="T3" fmla="*/ 20 h 31"/>
                  <a:gd name="T4" fmla="*/ 19 w 39"/>
                  <a:gd name="T5" fmla="*/ 0 h 31"/>
                  <a:gd name="T6" fmla="*/ 0 w 39"/>
                  <a:gd name="T7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31">
                    <a:moveTo>
                      <a:pt x="0" y="20"/>
                    </a:moveTo>
                    <a:cubicBezTo>
                      <a:pt x="11" y="31"/>
                      <a:pt x="29" y="31"/>
                      <a:pt x="39" y="2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3" name="Freeform 27">
                <a:extLst>
                  <a:ext uri="{FF2B5EF4-FFF2-40B4-BE49-F238E27FC236}">
                    <a16:creationId xmlns:a16="http://schemas.microsoft.com/office/drawing/2014/main" id="{0A6343F0-44DD-8102-4091-49354A004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792"/>
                <a:ext cx="66" cy="51"/>
              </a:xfrm>
              <a:custGeom>
                <a:avLst/>
                <a:gdLst>
                  <a:gd name="T0" fmla="*/ 40 w 40"/>
                  <a:gd name="T1" fmla="*/ 11 h 31"/>
                  <a:gd name="T2" fmla="*/ 0 w 40"/>
                  <a:gd name="T3" fmla="*/ 11 h 31"/>
                  <a:gd name="T4" fmla="*/ 20 w 40"/>
                  <a:gd name="T5" fmla="*/ 31 h 31"/>
                  <a:gd name="T6" fmla="*/ 40 w 40"/>
                  <a:gd name="T7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31">
                    <a:moveTo>
                      <a:pt x="40" y="11"/>
                    </a:moveTo>
                    <a:cubicBezTo>
                      <a:pt x="29" y="0"/>
                      <a:pt x="11" y="0"/>
                      <a:pt x="0" y="1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40" y="11"/>
                      <a:pt x="40" y="11"/>
                      <a:pt x="40" y="11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4" name="Freeform 28">
                <a:extLst>
                  <a:ext uri="{FF2B5EF4-FFF2-40B4-BE49-F238E27FC236}">
                    <a16:creationId xmlns:a16="http://schemas.microsoft.com/office/drawing/2014/main" id="{E6AB024B-5F02-C874-1771-A23597CF6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3612"/>
                <a:ext cx="49" cy="64"/>
              </a:xfrm>
              <a:custGeom>
                <a:avLst/>
                <a:gdLst>
                  <a:gd name="T0" fmla="*/ 11 w 30"/>
                  <a:gd name="T1" fmla="*/ 39 h 39"/>
                  <a:gd name="T2" fmla="*/ 10 w 30"/>
                  <a:gd name="T3" fmla="*/ 0 h 39"/>
                  <a:gd name="T4" fmla="*/ 30 w 30"/>
                  <a:gd name="T5" fmla="*/ 19 h 39"/>
                  <a:gd name="T6" fmla="*/ 11 w 30"/>
                  <a:gd name="T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11" y="39"/>
                    </a:moveTo>
                    <a:cubicBezTo>
                      <a:pt x="0" y="28"/>
                      <a:pt x="0" y="11"/>
                      <a:pt x="10" y="0"/>
                    </a:cubicBezTo>
                    <a:cubicBezTo>
                      <a:pt x="30" y="19"/>
                      <a:pt x="30" y="19"/>
                      <a:pt x="30" y="19"/>
                    </a:cubicBezTo>
                    <a:lnTo>
                      <a:pt x="11" y="39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5" name="Freeform 29">
                <a:extLst>
                  <a:ext uri="{FF2B5EF4-FFF2-40B4-BE49-F238E27FC236}">
                    <a16:creationId xmlns:a16="http://schemas.microsoft.com/office/drawing/2014/main" id="{3623E9F0-8426-557D-D17E-C73EEFC4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731"/>
                <a:ext cx="50" cy="48"/>
              </a:xfrm>
              <a:custGeom>
                <a:avLst/>
                <a:gdLst>
                  <a:gd name="T0" fmla="*/ 24 w 30"/>
                  <a:gd name="T1" fmla="*/ 5 h 29"/>
                  <a:gd name="T2" fmla="*/ 5 w 30"/>
                  <a:gd name="T3" fmla="*/ 5 h 29"/>
                  <a:gd name="T4" fmla="*/ 6 w 30"/>
                  <a:gd name="T5" fmla="*/ 24 h 29"/>
                  <a:gd name="T6" fmla="*/ 24 w 30"/>
                  <a:gd name="T7" fmla="*/ 24 h 29"/>
                  <a:gd name="T8" fmla="*/ 24 w 30"/>
                  <a:gd name="T9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4" y="5"/>
                    </a:moveTo>
                    <a:cubicBezTo>
                      <a:pt x="19" y="0"/>
                      <a:pt x="11" y="0"/>
                      <a:pt x="5" y="5"/>
                    </a:cubicBezTo>
                    <a:cubicBezTo>
                      <a:pt x="0" y="11"/>
                      <a:pt x="0" y="19"/>
                      <a:pt x="6" y="24"/>
                    </a:cubicBezTo>
                    <a:cubicBezTo>
                      <a:pt x="11" y="29"/>
                      <a:pt x="19" y="29"/>
                      <a:pt x="24" y="24"/>
                    </a:cubicBezTo>
                    <a:cubicBezTo>
                      <a:pt x="30" y="19"/>
                      <a:pt x="29" y="10"/>
                      <a:pt x="24" y="5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6" name="Freeform 30">
                <a:extLst>
                  <a:ext uri="{FF2B5EF4-FFF2-40B4-BE49-F238E27FC236}">
                    <a16:creationId xmlns:a16="http://schemas.microsoft.com/office/drawing/2014/main" id="{01983D59-6059-1B54-B026-8B009D74C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650"/>
                <a:ext cx="91" cy="91"/>
              </a:xfrm>
              <a:custGeom>
                <a:avLst/>
                <a:gdLst>
                  <a:gd name="T0" fmla="*/ 45 w 55"/>
                  <a:gd name="T1" fmla="*/ 10 h 55"/>
                  <a:gd name="T2" fmla="*/ 10 w 55"/>
                  <a:gd name="T3" fmla="*/ 10 h 55"/>
                  <a:gd name="T4" fmla="*/ 10 w 55"/>
                  <a:gd name="T5" fmla="*/ 45 h 55"/>
                  <a:gd name="T6" fmla="*/ 45 w 55"/>
                  <a:gd name="T7" fmla="*/ 45 h 55"/>
                  <a:gd name="T8" fmla="*/ 45 w 55"/>
                  <a:gd name="T9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45" y="10"/>
                    </a:moveTo>
                    <a:cubicBezTo>
                      <a:pt x="35" y="0"/>
                      <a:pt x="20" y="0"/>
                      <a:pt x="10" y="10"/>
                    </a:cubicBezTo>
                    <a:cubicBezTo>
                      <a:pt x="0" y="20"/>
                      <a:pt x="1" y="35"/>
                      <a:pt x="10" y="45"/>
                    </a:cubicBezTo>
                    <a:cubicBezTo>
                      <a:pt x="20" y="55"/>
                      <a:pt x="36" y="55"/>
                      <a:pt x="45" y="45"/>
                    </a:cubicBezTo>
                    <a:cubicBezTo>
                      <a:pt x="55" y="35"/>
                      <a:pt x="55" y="19"/>
                      <a:pt x="45" y="10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7" name="Freeform 31">
                <a:extLst>
                  <a:ext uri="{FF2B5EF4-FFF2-40B4-BE49-F238E27FC236}">
                    <a16:creationId xmlns:a16="http://schemas.microsoft.com/office/drawing/2014/main" id="{D7B17B5D-069D-A7BF-3C78-92A909A59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619"/>
                <a:ext cx="48" cy="48"/>
              </a:xfrm>
              <a:custGeom>
                <a:avLst/>
                <a:gdLst>
                  <a:gd name="T0" fmla="*/ 23 w 29"/>
                  <a:gd name="T1" fmla="*/ 5 h 29"/>
                  <a:gd name="T2" fmla="*/ 5 w 29"/>
                  <a:gd name="T3" fmla="*/ 5 h 29"/>
                  <a:gd name="T4" fmla="*/ 5 w 29"/>
                  <a:gd name="T5" fmla="*/ 24 h 29"/>
                  <a:gd name="T6" fmla="*/ 24 w 29"/>
                  <a:gd name="T7" fmla="*/ 24 h 29"/>
                  <a:gd name="T8" fmla="*/ 23 w 29"/>
                  <a:gd name="T9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3" y="5"/>
                    </a:moveTo>
                    <a:cubicBezTo>
                      <a:pt x="18" y="0"/>
                      <a:pt x="10" y="0"/>
                      <a:pt x="5" y="5"/>
                    </a:cubicBezTo>
                    <a:cubicBezTo>
                      <a:pt x="0" y="10"/>
                      <a:pt x="0" y="19"/>
                      <a:pt x="5" y="24"/>
                    </a:cubicBezTo>
                    <a:cubicBezTo>
                      <a:pt x="10" y="29"/>
                      <a:pt x="18" y="29"/>
                      <a:pt x="24" y="24"/>
                    </a:cubicBezTo>
                    <a:cubicBezTo>
                      <a:pt x="29" y="18"/>
                      <a:pt x="29" y="10"/>
                      <a:pt x="23" y="5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8" name="Freeform 32">
                <a:extLst>
                  <a:ext uri="{FF2B5EF4-FFF2-40B4-BE49-F238E27FC236}">
                    <a16:creationId xmlns:a16="http://schemas.microsoft.com/office/drawing/2014/main" id="{E3BF7C15-364E-E93C-6A1B-D79A2013E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668"/>
                <a:ext cx="56" cy="55"/>
              </a:xfrm>
              <a:custGeom>
                <a:avLst/>
                <a:gdLst>
                  <a:gd name="T0" fmla="*/ 4 w 34"/>
                  <a:gd name="T1" fmla="*/ 19 h 33"/>
                  <a:gd name="T2" fmla="*/ 4 w 34"/>
                  <a:gd name="T3" fmla="*/ 7 h 33"/>
                  <a:gd name="T4" fmla="*/ 2 w 34"/>
                  <a:gd name="T5" fmla="*/ 4 h 33"/>
                  <a:gd name="T6" fmla="*/ 4 w 34"/>
                  <a:gd name="T7" fmla="*/ 1 h 33"/>
                  <a:gd name="T8" fmla="*/ 7 w 34"/>
                  <a:gd name="T9" fmla="*/ 4 h 33"/>
                  <a:gd name="T10" fmla="*/ 13 w 34"/>
                  <a:gd name="T11" fmla="*/ 0 h 33"/>
                  <a:gd name="T12" fmla="*/ 17 w 34"/>
                  <a:gd name="T13" fmla="*/ 3 h 33"/>
                  <a:gd name="T14" fmla="*/ 10 w 34"/>
                  <a:gd name="T15" fmla="*/ 10 h 33"/>
                  <a:gd name="T16" fmla="*/ 9 w 34"/>
                  <a:gd name="T17" fmla="*/ 14 h 33"/>
                  <a:gd name="T18" fmla="*/ 10 w 34"/>
                  <a:gd name="T19" fmla="*/ 15 h 33"/>
                  <a:gd name="T20" fmla="*/ 14 w 34"/>
                  <a:gd name="T21" fmla="*/ 14 h 33"/>
                  <a:gd name="T22" fmla="*/ 16 w 34"/>
                  <a:gd name="T23" fmla="*/ 12 h 33"/>
                  <a:gd name="T24" fmla="*/ 28 w 34"/>
                  <a:gd name="T25" fmla="*/ 13 h 33"/>
                  <a:gd name="T26" fmla="*/ 29 w 34"/>
                  <a:gd name="T27" fmla="*/ 14 h 33"/>
                  <a:gd name="T28" fmla="*/ 29 w 34"/>
                  <a:gd name="T29" fmla="*/ 26 h 33"/>
                  <a:gd name="T30" fmla="*/ 32 w 34"/>
                  <a:gd name="T31" fmla="*/ 29 h 33"/>
                  <a:gd name="T32" fmla="*/ 29 w 34"/>
                  <a:gd name="T33" fmla="*/ 31 h 33"/>
                  <a:gd name="T34" fmla="*/ 27 w 34"/>
                  <a:gd name="T35" fmla="*/ 29 h 33"/>
                  <a:gd name="T36" fmla="*/ 20 w 34"/>
                  <a:gd name="T37" fmla="*/ 33 h 33"/>
                  <a:gd name="T38" fmla="*/ 17 w 34"/>
                  <a:gd name="T39" fmla="*/ 30 h 33"/>
                  <a:gd name="T40" fmla="*/ 24 w 34"/>
                  <a:gd name="T41" fmla="*/ 23 h 33"/>
                  <a:gd name="T42" fmla="*/ 24 w 34"/>
                  <a:gd name="T43" fmla="*/ 19 h 33"/>
                  <a:gd name="T44" fmla="*/ 24 w 34"/>
                  <a:gd name="T45" fmla="*/ 18 h 33"/>
                  <a:gd name="T46" fmla="*/ 20 w 34"/>
                  <a:gd name="T47" fmla="*/ 18 h 33"/>
                  <a:gd name="T48" fmla="*/ 18 w 34"/>
                  <a:gd name="T49" fmla="*/ 21 h 33"/>
                  <a:gd name="T50" fmla="*/ 6 w 34"/>
                  <a:gd name="T51" fmla="*/ 20 h 33"/>
                  <a:gd name="T52" fmla="*/ 4 w 34"/>
                  <a:gd name="T53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33">
                    <a:moveTo>
                      <a:pt x="4" y="19"/>
                    </a:moveTo>
                    <a:cubicBezTo>
                      <a:pt x="0" y="14"/>
                      <a:pt x="1" y="10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1"/>
                      <a:pt x="13" y="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5"/>
                      <a:pt x="12" y="8"/>
                      <a:pt x="10" y="10"/>
                    </a:cubicBezTo>
                    <a:cubicBezTo>
                      <a:pt x="8" y="11"/>
                      <a:pt x="8" y="12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6"/>
                      <a:pt x="13" y="16"/>
                      <a:pt x="14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1" y="8"/>
                      <a:pt x="25" y="10"/>
                      <a:pt x="28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4" y="19"/>
                      <a:pt x="32" y="23"/>
                      <a:pt x="29" y="26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31"/>
                      <a:pt x="23" y="32"/>
                      <a:pt x="20" y="33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28"/>
                      <a:pt x="21" y="26"/>
                      <a:pt x="24" y="23"/>
                    </a:cubicBezTo>
                    <a:cubicBezTo>
                      <a:pt x="25" y="22"/>
                      <a:pt x="26" y="20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7"/>
                      <a:pt x="22" y="17"/>
                      <a:pt x="20" y="18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6"/>
                      <a:pt x="8" y="22"/>
                      <a:pt x="6" y="20"/>
                    </a:cubicBez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9" name="Freeform 33">
                <a:extLst>
                  <a:ext uri="{FF2B5EF4-FFF2-40B4-BE49-F238E27FC236}">
                    <a16:creationId xmlns:a16="http://schemas.microsoft.com/office/drawing/2014/main" id="{12105342-CA58-949C-AAE1-03FF87684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3733"/>
                <a:ext cx="156" cy="206"/>
              </a:xfrm>
              <a:custGeom>
                <a:avLst/>
                <a:gdLst>
                  <a:gd name="T0" fmla="*/ 14 w 95"/>
                  <a:gd name="T1" fmla="*/ 44 h 125"/>
                  <a:gd name="T2" fmla="*/ 43 w 95"/>
                  <a:gd name="T3" fmla="*/ 125 h 125"/>
                  <a:gd name="T4" fmla="*/ 95 w 95"/>
                  <a:gd name="T5" fmla="*/ 14 h 125"/>
                  <a:gd name="T6" fmla="*/ 14 w 95"/>
                  <a:gd name="T7" fmla="*/ 4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125">
                    <a:moveTo>
                      <a:pt x="14" y="44"/>
                    </a:moveTo>
                    <a:cubicBezTo>
                      <a:pt x="0" y="74"/>
                      <a:pt x="13" y="111"/>
                      <a:pt x="43" y="125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65" y="0"/>
                      <a:pt x="28" y="13"/>
                      <a:pt x="14" y="4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0" name="Freeform 34">
                <a:extLst>
                  <a:ext uri="{FF2B5EF4-FFF2-40B4-BE49-F238E27FC236}">
                    <a16:creationId xmlns:a16="http://schemas.microsoft.com/office/drawing/2014/main" id="{F944C2CD-E683-99D4-31DD-5B453A185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756"/>
                <a:ext cx="157" cy="194"/>
              </a:xfrm>
              <a:custGeom>
                <a:avLst/>
                <a:gdLst>
                  <a:gd name="T0" fmla="*/ 82 w 95"/>
                  <a:gd name="T1" fmla="*/ 82 h 118"/>
                  <a:gd name="T2" fmla="*/ 71 w 95"/>
                  <a:gd name="T3" fmla="*/ 97 h 118"/>
                  <a:gd name="T4" fmla="*/ 50 w 95"/>
                  <a:gd name="T5" fmla="*/ 112 h 118"/>
                  <a:gd name="T6" fmla="*/ 11 w 95"/>
                  <a:gd name="T7" fmla="*/ 115 h 118"/>
                  <a:gd name="T8" fmla="*/ 0 w 95"/>
                  <a:gd name="T9" fmla="*/ 111 h 118"/>
                  <a:gd name="T10" fmla="*/ 52 w 95"/>
                  <a:gd name="T11" fmla="*/ 0 h 118"/>
                  <a:gd name="T12" fmla="*/ 56 w 95"/>
                  <a:gd name="T13" fmla="*/ 2 h 118"/>
                  <a:gd name="T14" fmla="*/ 82 w 95"/>
                  <a:gd name="T15" fmla="*/ 8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118">
                    <a:moveTo>
                      <a:pt x="82" y="82"/>
                    </a:moveTo>
                    <a:cubicBezTo>
                      <a:pt x="79" y="87"/>
                      <a:pt x="75" y="93"/>
                      <a:pt x="71" y="97"/>
                    </a:cubicBezTo>
                    <a:cubicBezTo>
                      <a:pt x="65" y="103"/>
                      <a:pt x="58" y="108"/>
                      <a:pt x="50" y="112"/>
                    </a:cubicBezTo>
                    <a:cubicBezTo>
                      <a:pt x="38" y="117"/>
                      <a:pt x="24" y="118"/>
                      <a:pt x="11" y="115"/>
                    </a:cubicBezTo>
                    <a:cubicBezTo>
                      <a:pt x="7" y="114"/>
                      <a:pt x="4" y="113"/>
                      <a:pt x="0" y="11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1"/>
                      <a:pt x="55" y="2"/>
                      <a:pt x="56" y="2"/>
                    </a:cubicBezTo>
                    <a:cubicBezTo>
                      <a:pt x="84" y="18"/>
                      <a:pt x="95" y="52"/>
                      <a:pt x="82" y="8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1" name="Freeform 35">
                <a:extLst>
                  <a:ext uri="{FF2B5EF4-FFF2-40B4-BE49-F238E27FC236}">
                    <a16:creationId xmlns:a16="http://schemas.microsoft.com/office/drawing/2014/main" id="{8F199148-CD9D-1B1B-450A-B1CA94455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724"/>
                <a:ext cx="228" cy="230"/>
              </a:xfrm>
              <a:custGeom>
                <a:avLst/>
                <a:gdLst>
                  <a:gd name="T0" fmla="*/ 95 w 139"/>
                  <a:gd name="T1" fmla="*/ 14 h 139"/>
                  <a:gd name="T2" fmla="*/ 14 w 139"/>
                  <a:gd name="T3" fmla="*/ 44 h 139"/>
                  <a:gd name="T4" fmla="*/ 44 w 139"/>
                  <a:gd name="T5" fmla="*/ 125 h 139"/>
                  <a:gd name="T6" fmla="*/ 125 w 139"/>
                  <a:gd name="T7" fmla="*/ 96 h 139"/>
                  <a:gd name="T8" fmla="*/ 95 w 139"/>
                  <a:gd name="T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9">
                    <a:moveTo>
                      <a:pt x="95" y="14"/>
                    </a:moveTo>
                    <a:cubicBezTo>
                      <a:pt x="65" y="0"/>
                      <a:pt x="29" y="13"/>
                      <a:pt x="14" y="44"/>
                    </a:cubicBezTo>
                    <a:cubicBezTo>
                      <a:pt x="0" y="74"/>
                      <a:pt x="13" y="111"/>
                      <a:pt x="44" y="125"/>
                    </a:cubicBezTo>
                    <a:cubicBezTo>
                      <a:pt x="74" y="139"/>
                      <a:pt x="110" y="126"/>
                      <a:pt x="125" y="96"/>
                    </a:cubicBezTo>
                    <a:cubicBezTo>
                      <a:pt x="139" y="65"/>
                      <a:pt x="126" y="29"/>
                      <a:pt x="95" y="14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2" name="Freeform 36">
                <a:extLst>
                  <a:ext uri="{FF2B5EF4-FFF2-40B4-BE49-F238E27FC236}">
                    <a16:creationId xmlns:a16="http://schemas.microsoft.com/office/drawing/2014/main" id="{273724EB-8314-F633-8B51-0838F8FCD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744"/>
                <a:ext cx="130" cy="172"/>
              </a:xfrm>
              <a:custGeom>
                <a:avLst/>
                <a:gdLst>
                  <a:gd name="T0" fmla="*/ 12 w 79"/>
                  <a:gd name="T1" fmla="*/ 36 h 104"/>
                  <a:gd name="T2" fmla="*/ 36 w 79"/>
                  <a:gd name="T3" fmla="*/ 104 h 104"/>
                  <a:gd name="T4" fmla="*/ 79 w 79"/>
                  <a:gd name="T5" fmla="*/ 12 h 104"/>
                  <a:gd name="T6" fmla="*/ 12 w 79"/>
                  <a:gd name="T7" fmla="*/ 3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04">
                    <a:moveTo>
                      <a:pt x="12" y="36"/>
                    </a:moveTo>
                    <a:cubicBezTo>
                      <a:pt x="0" y="61"/>
                      <a:pt x="10" y="92"/>
                      <a:pt x="36" y="104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54" y="0"/>
                      <a:pt x="23" y="11"/>
                      <a:pt x="12" y="3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3" name="Freeform 37">
                <a:extLst>
                  <a:ext uri="{FF2B5EF4-FFF2-40B4-BE49-F238E27FC236}">
                    <a16:creationId xmlns:a16="http://schemas.microsoft.com/office/drawing/2014/main" id="{385A40CF-C7EF-ECA5-51E0-ACB0EE723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764"/>
                <a:ext cx="130" cy="172"/>
              </a:xfrm>
              <a:custGeom>
                <a:avLst/>
                <a:gdLst>
                  <a:gd name="T0" fmla="*/ 43 w 79"/>
                  <a:gd name="T1" fmla="*/ 0 h 104"/>
                  <a:gd name="T2" fmla="*/ 0 w 79"/>
                  <a:gd name="T3" fmla="*/ 92 h 104"/>
                  <a:gd name="T4" fmla="*/ 67 w 79"/>
                  <a:gd name="T5" fmla="*/ 67 h 104"/>
                  <a:gd name="T6" fmla="*/ 43 w 7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104">
                    <a:moveTo>
                      <a:pt x="43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25" y="104"/>
                      <a:pt x="56" y="93"/>
                      <a:pt x="67" y="67"/>
                    </a:cubicBezTo>
                    <a:cubicBezTo>
                      <a:pt x="79" y="42"/>
                      <a:pt x="68" y="12"/>
                      <a:pt x="43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4" name="Freeform 38">
                <a:extLst>
                  <a:ext uri="{FF2B5EF4-FFF2-40B4-BE49-F238E27FC236}">
                    <a16:creationId xmlns:a16="http://schemas.microsoft.com/office/drawing/2014/main" id="{55BBE5A3-9CFD-A051-0C0F-C29C6F8A7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779"/>
                <a:ext cx="96" cy="120"/>
              </a:xfrm>
              <a:custGeom>
                <a:avLst/>
                <a:gdLst>
                  <a:gd name="T0" fmla="*/ 17 w 58"/>
                  <a:gd name="T1" fmla="*/ 14 h 73"/>
                  <a:gd name="T2" fmla="*/ 39 w 58"/>
                  <a:gd name="T3" fmla="*/ 7 h 73"/>
                  <a:gd name="T4" fmla="*/ 42 w 58"/>
                  <a:gd name="T5" fmla="*/ 0 h 73"/>
                  <a:gd name="T6" fmla="*/ 49 w 58"/>
                  <a:gd name="T7" fmla="*/ 4 h 73"/>
                  <a:gd name="T8" fmla="*/ 46 w 58"/>
                  <a:gd name="T9" fmla="*/ 10 h 73"/>
                  <a:gd name="T10" fmla="*/ 58 w 58"/>
                  <a:gd name="T11" fmla="*/ 19 h 73"/>
                  <a:gd name="T12" fmla="*/ 54 w 58"/>
                  <a:gd name="T13" fmla="*/ 28 h 73"/>
                  <a:gd name="T14" fmla="*/ 38 w 58"/>
                  <a:gd name="T15" fmla="*/ 20 h 73"/>
                  <a:gd name="T16" fmla="*/ 29 w 58"/>
                  <a:gd name="T17" fmla="*/ 21 h 73"/>
                  <a:gd name="T18" fmla="*/ 28 w 58"/>
                  <a:gd name="T19" fmla="*/ 23 h 73"/>
                  <a:gd name="T20" fmla="*/ 31 w 58"/>
                  <a:gd name="T21" fmla="*/ 30 h 73"/>
                  <a:gd name="T22" fmla="*/ 37 w 58"/>
                  <a:gd name="T23" fmla="*/ 33 h 73"/>
                  <a:gd name="T24" fmla="*/ 44 w 58"/>
                  <a:gd name="T25" fmla="*/ 55 h 73"/>
                  <a:gd name="T26" fmla="*/ 42 w 58"/>
                  <a:gd name="T27" fmla="*/ 58 h 73"/>
                  <a:gd name="T28" fmla="*/ 20 w 58"/>
                  <a:gd name="T29" fmla="*/ 67 h 73"/>
                  <a:gd name="T30" fmla="*/ 17 w 58"/>
                  <a:gd name="T31" fmla="*/ 73 h 73"/>
                  <a:gd name="T32" fmla="*/ 9 w 58"/>
                  <a:gd name="T33" fmla="*/ 70 h 73"/>
                  <a:gd name="T34" fmla="*/ 12 w 58"/>
                  <a:gd name="T35" fmla="*/ 63 h 73"/>
                  <a:gd name="T36" fmla="*/ 0 w 58"/>
                  <a:gd name="T37" fmla="*/ 55 h 73"/>
                  <a:gd name="T38" fmla="*/ 5 w 58"/>
                  <a:gd name="T39" fmla="*/ 45 h 73"/>
                  <a:gd name="T40" fmla="*/ 22 w 58"/>
                  <a:gd name="T41" fmla="*/ 54 h 73"/>
                  <a:gd name="T42" fmla="*/ 30 w 58"/>
                  <a:gd name="T43" fmla="*/ 53 h 73"/>
                  <a:gd name="T44" fmla="*/ 31 w 58"/>
                  <a:gd name="T45" fmla="*/ 51 h 73"/>
                  <a:gd name="T46" fmla="*/ 28 w 58"/>
                  <a:gd name="T47" fmla="*/ 44 h 73"/>
                  <a:gd name="T48" fmla="*/ 22 w 58"/>
                  <a:gd name="T49" fmla="*/ 41 h 73"/>
                  <a:gd name="T50" fmla="*/ 15 w 58"/>
                  <a:gd name="T51" fmla="*/ 19 h 73"/>
                  <a:gd name="T52" fmla="*/ 17 w 58"/>
                  <a:gd name="T53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8" h="73">
                    <a:moveTo>
                      <a:pt x="17" y="14"/>
                    </a:moveTo>
                    <a:cubicBezTo>
                      <a:pt x="22" y="3"/>
                      <a:pt x="31" y="3"/>
                      <a:pt x="39" y="7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52" y="13"/>
                      <a:pt x="55" y="16"/>
                      <a:pt x="58" y="19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49" y="26"/>
                      <a:pt x="41" y="22"/>
                      <a:pt x="38" y="20"/>
                    </a:cubicBezTo>
                    <a:cubicBezTo>
                      <a:pt x="33" y="18"/>
                      <a:pt x="31" y="17"/>
                      <a:pt x="29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6"/>
                      <a:pt x="27" y="28"/>
                      <a:pt x="31" y="30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9" y="38"/>
                      <a:pt x="47" y="49"/>
                      <a:pt x="44" y="55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36" y="71"/>
                      <a:pt x="27" y="70"/>
                      <a:pt x="20" y="67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6" y="60"/>
                      <a:pt x="4" y="59"/>
                      <a:pt x="0" y="5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" y="47"/>
                      <a:pt x="15" y="51"/>
                      <a:pt x="22" y="54"/>
                    </a:cubicBezTo>
                    <a:cubicBezTo>
                      <a:pt x="25" y="56"/>
                      <a:pt x="28" y="56"/>
                      <a:pt x="30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2" y="48"/>
                      <a:pt x="32" y="46"/>
                      <a:pt x="28" y="44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9" y="35"/>
                      <a:pt x="13" y="23"/>
                      <a:pt x="15" y="19"/>
                    </a:cubicBezTo>
                    <a:cubicBezTo>
                      <a:pt x="17" y="14"/>
                      <a:pt x="17" y="14"/>
                      <a:pt x="17" y="14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5" name="Freeform 39">
                <a:extLst>
                  <a:ext uri="{FF2B5EF4-FFF2-40B4-BE49-F238E27FC236}">
                    <a16:creationId xmlns:a16="http://schemas.microsoft.com/office/drawing/2014/main" id="{DA3D5257-3BBC-802E-0717-3669A3FFE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741"/>
                <a:ext cx="133" cy="56"/>
              </a:xfrm>
              <a:custGeom>
                <a:avLst/>
                <a:gdLst>
                  <a:gd name="T0" fmla="*/ 67 w 81"/>
                  <a:gd name="T1" fmla="*/ 0 h 34"/>
                  <a:gd name="T2" fmla="*/ 8 w 81"/>
                  <a:gd name="T3" fmla="*/ 21 h 34"/>
                  <a:gd name="T4" fmla="*/ 0 w 81"/>
                  <a:gd name="T5" fmla="*/ 34 h 34"/>
                  <a:gd name="T6" fmla="*/ 16 w 81"/>
                  <a:gd name="T7" fmla="*/ 28 h 34"/>
                  <a:gd name="T8" fmla="*/ 56 w 81"/>
                  <a:gd name="T9" fmla="*/ 9 h 34"/>
                  <a:gd name="T10" fmla="*/ 66 w 81"/>
                  <a:gd name="T11" fmla="*/ 10 h 34"/>
                  <a:gd name="T12" fmla="*/ 81 w 81"/>
                  <a:gd name="T13" fmla="*/ 4 h 34"/>
                  <a:gd name="T14" fmla="*/ 67 w 81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34">
                    <a:moveTo>
                      <a:pt x="67" y="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5" y="25"/>
                      <a:pt x="2" y="29"/>
                      <a:pt x="0" y="34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5" y="16"/>
                      <a:pt x="40" y="9"/>
                      <a:pt x="56" y="9"/>
                    </a:cubicBezTo>
                    <a:cubicBezTo>
                      <a:pt x="59" y="9"/>
                      <a:pt x="62" y="9"/>
                      <a:pt x="66" y="10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7" y="2"/>
                      <a:pt x="72" y="1"/>
                      <a:pt x="6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6" name="Freeform 40">
                <a:extLst>
                  <a:ext uri="{FF2B5EF4-FFF2-40B4-BE49-F238E27FC236}">
                    <a16:creationId xmlns:a16="http://schemas.microsoft.com/office/drawing/2014/main" id="{AACDF591-8A74-47C7-59CB-55C84D71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756"/>
                <a:ext cx="82" cy="31"/>
              </a:xfrm>
              <a:custGeom>
                <a:avLst/>
                <a:gdLst>
                  <a:gd name="T0" fmla="*/ 40 w 50"/>
                  <a:gd name="T1" fmla="*/ 0 h 19"/>
                  <a:gd name="T2" fmla="*/ 0 w 50"/>
                  <a:gd name="T3" fmla="*/ 19 h 19"/>
                  <a:gd name="T4" fmla="*/ 50 w 50"/>
                  <a:gd name="T5" fmla="*/ 1 h 19"/>
                  <a:gd name="T6" fmla="*/ 40 w 5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9">
                    <a:moveTo>
                      <a:pt x="40" y="0"/>
                    </a:moveTo>
                    <a:cubicBezTo>
                      <a:pt x="24" y="0"/>
                      <a:pt x="9" y="7"/>
                      <a:pt x="0" y="19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0"/>
                      <a:pt x="43" y="0"/>
                      <a:pt x="4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7" name="Freeform 41">
                <a:extLst>
                  <a:ext uri="{FF2B5EF4-FFF2-40B4-BE49-F238E27FC236}">
                    <a16:creationId xmlns:a16="http://schemas.microsoft.com/office/drawing/2014/main" id="{211ECA60-E7EF-0B85-345D-992209B438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8" y="3769"/>
                <a:ext cx="26" cy="48"/>
              </a:xfrm>
              <a:custGeom>
                <a:avLst/>
                <a:gdLst>
                  <a:gd name="T0" fmla="*/ 10 w 16"/>
                  <a:gd name="T1" fmla="*/ 13 h 29"/>
                  <a:gd name="T2" fmla="*/ 16 w 16"/>
                  <a:gd name="T3" fmla="*/ 29 h 29"/>
                  <a:gd name="T4" fmla="*/ 16 w 16"/>
                  <a:gd name="T5" fmla="*/ 29 h 29"/>
                  <a:gd name="T6" fmla="*/ 10 w 16"/>
                  <a:gd name="T7" fmla="*/ 13 h 29"/>
                  <a:gd name="T8" fmla="*/ 10 w 16"/>
                  <a:gd name="T9" fmla="*/ 13 h 29"/>
                  <a:gd name="T10" fmla="*/ 10 w 16"/>
                  <a:gd name="T11" fmla="*/ 13 h 29"/>
                  <a:gd name="T12" fmla="*/ 10 w 16"/>
                  <a:gd name="T13" fmla="*/ 13 h 29"/>
                  <a:gd name="T14" fmla="*/ 4 w 16"/>
                  <a:gd name="T15" fmla="*/ 4 h 29"/>
                  <a:gd name="T16" fmla="*/ 4 w 16"/>
                  <a:gd name="T17" fmla="*/ 5 h 29"/>
                  <a:gd name="T18" fmla="*/ 4 w 16"/>
                  <a:gd name="T19" fmla="*/ 4 h 29"/>
                  <a:gd name="T20" fmla="*/ 0 w 16"/>
                  <a:gd name="T21" fmla="*/ 0 h 29"/>
                  <a:gd name="T22" fmla="*/ 0 w 16"/>
                  <a:gd name="T23" fmla="*/ 0 h 29"/>
                  <a:gd name="T24" fmla="*/ 4 w 16"/>
                  <a:gd name="T25" fmla="*/ 4 h 29"/>
                  <a:gd name="T26" fmla="*/ 0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0" y="13"/>
                    </a:moveTo>
                    <a:cubicBezTo>
                      <a:pt x="13" y="18"/>
                      <a:pt x="15" y="23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3"/>
                      <a:pt x="13" y="18"/>
                      <a:pt x="10" y="13"/>
                    </a:cubicBezTo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moveTo>
                      <a:pt x="4" y="4"/>
                    </a:move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3"/>
                      <a:pt x="4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8" name="Freeform 42">
                <a:extLst>
                  <a:ext uri="{FF2B5EF4-FFF2-40B4-BE49-F238E27FC236}">
                    <a16:creationId xmlns:a16="http://schemas.microsoft.com/office/drawing/2014/main" id="{F1D41A59-54C7-7DC5-244C-6396AD5E9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832"/>
                <a:ext cx="11" cy="52"/>
              </a:xfrm>
              <a:custGeom>
                <a:avLst/>
                <a:gdLst>
                  <a:gd name="T0" fmla="*/ 1 w 7"/>
                  <a:gd name="T1" fmla="*/ 0 h 32"/>
                  <a:gd name="T2" fmla="*/ 1 w 7"/>
                  <a:gd name="T3" fmla="*/ 0 h 32"/>
                  <a:gd name="T4" fmla="*/ 7 w 7"/>
                  <a:gd name="T5" fmla="*/ 32 h 32"/>
                  <a:gd name="T6" fmla="*/ 7 w 7"/>
                  <a:gd name="T7" fmla="*/ 32 h 32"/>
                  <a:gd name="T8" fmla="*/ 1 w 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1"/>
                      <a:pt x="2" y="2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2" y="22"/>
                      <a:pt x="0" y="11"/>
                      <a:pt x="1" y="0"/>
                    </a:cubicBezTo>
                  </a:path>
                </a:pathLst>
              </a:custGeom>
              <a:solidFill>
                <a:srgbClr val="BEB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9" name="Freeform 43">
                <a:extLst>
                  <a:ext uri="{FF2B5EF4-FFF2-40B4-BE49-F238E27FC236}">
                    <a16:creationId xmlns:a16="http://schemas.microsoft.com/office/drawing/2014/main" id="{F7B1577F-7983-D98E-6612-E76448CB6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5" y="3769"/>
                <a:ext cx="199" cy="115"/>
              </a:xfrm>
              <a:custGeom>
                <a:avLst/>
                <a:gdLst>
                  <a:gd name="T0" fmla="*/ 11 w 121"/>
                  <a:gd name="T1" fmla="*/ 34 h 70"/>
                  <a:gd name="T2" fmla="*/ 1 w 121"/>
                  <a:gd name="T3" fmla="*/ 38 h 70"/>
                  <a:gd name="T4" fmla="*/ 7 w 121"/>
                  <a:gd name="T5" fmla="*/ 70 h 70"/>
                  <a:gd name="T6" fmla="*/ 17 w 121"/>
                  <a:gd name="T7" fmla="*/ 67 h 70"/>
                  <a:gd name="T8" fmla="*/ 11 w 121"/>
                  <a:gd name="T9" fmla="*/ 34 h 70"/>
                  <a:gd name="T10" fmla="*/ 105 w 121"/>
                  <a:gd name="T11" fmla="*/ 0 h 70"/>
                  <a:gd name="T12" fmla="*/ 94 w 121"/>
                  <a:gd name="T13" fmla="*/ 4 h 70"/>
                  <a:gd name="T14" fmla="*/ 111 w 121"/>
                  <a:gd name="T15" fmla="*/ 32 h 70"/>
                  <a:gd name="T16" fmla="*/ 121 w 121"/>
                  <a:gd name="T17" fmla="*/ 29 h 70"/>
                  <a:gd name="T18" fmla="*/ 115 w 121"/>
                  <a:gd name="T19" fmla="*/ 13 h 70"/>
                  <a:gd name="T20" fmla="*/ 115 w 121"/>
                  <a:gd name="T21" fmla="*/ 13 h 70"/>
                  <a:gd name="T22" fmla="*/ 115 w 121"/>
                  <a:gd name="T23" fmla="*/ 13 h 70"/>
                  <a:gd name="T24" fmla="*/ 109 w 121"/>
                  <a:gd name="T25" fmla="*/ 5 h 70"/>
                  <a:gd name="T26" fmla="*/ 109 w 121"/>
                  <a:gd name="T27" fmla="*/ 4 h 70"/>
                  <a:gd name="T28" fmla="*/ 109 w 121"/>
                  <a:gd name="T29" fmla="*/ 4 h 70"/>
                  <a:gd name="T30" fmla="*/ 105 w 121"/>
                  <a:gd name="T3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70">
                    <a:moveTo>
                      <a:pt x="11" y="34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49"/>
                      <a:pt x="2" y="60"/>
                      <a:pt x="7" y="70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1" y="57"/>
                      <a:pt x="9" y="45"/>
                      <a:pt x="11" y="34"/>
                    </a:cubicBezTo>
                    <a:moveTo>
                      <a:pt x="105" y="0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103" y="11"/>
                      <a:pt x="109" y="21"/>
                      <a:pt x="111" y="32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0" y="23"/>
                      <a:pt x="118" y="18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3" y="10"/>
                      <a:pt x="111" y="7"/>
                      <a:pt x="109" y="5"/>
                    </a:cubicBezTo>
                    <a:cubicBezTo>
                      <a:pt x="109" y="5"/>
                      <a:pt x="109" y="4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8" y="3"/>
                      <a:pt x="106" y="1"/>
                      <a:pt x="105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0" name="Freeform 44">
                <a:extLst>
                  <a:ext uri="{FF2B5EF4-FFF2-40B4-BE49-F238E27FC236}">
                    <a16:creationId xmlns:a16="http://schemas.microsoft.com/office/drawing/2014/main" id="{3D3DD853-95DC-8316-F850-7C7B2D8FED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0" y="3789"/>
                <a:ext cx="102" cy="90"/>
              </a:xfrm>
              <a:custGeom>
                <a:avLst/>
                <a:gdLst>
                  <a:gd name="T0" fmla="*/ 56 w 62"/>
                  <a:gd name="T1" fmla="*/ 12 h 55"/>
                  <a:gd name="T2" fmla="*/ 52 w 62"/>
                  <a:gd name="T3" fmla="*/ 15 h 55"/>
                  <a:gd name="T4" fmla="*/ 51 w 62"/>
                  <a:gd name="T5" fmla="*/ 17 h 55"/>
                  <a:gd name="T6" fmla="*/ 54 w 62"/>
                  <a:gd name="T7" fmla="*/ 24 h 55"/>
                  <a:gd name="T8" fmla="*/ 55 w 62"/>
                  <a:gd name="T9" fmla="*/ 25 h 55"/>
                  <a:gd name="T10" fmla="*/ 60 w 62"/>
                  <a:gd name="T11" fmla="*/ 14 h 55"/>
                  <a:gd name="T12" fmla="*/ 56 w 62"/>
                  <a:gd name="T13" fmla="*/ 12 h 55"/>
                  <a:gd name="T14" fmla="*/ 40 w 62"/>
                  <a:gd name="T15" fmla="*/ 8 h 55"/>
                  <a:gd name="T16" fmla="*/ 2 w 62"/>
                  <a:gd name="T17" fmla="*/ 22 h 55"/>
                  <a:gd name="T18" fmla="*/ 8 w 62"/>
                  <a:gd name="T19" fmla="*/ 55 h 55"/>
                  <a:gd name="T20" fmla="*/ 23 w 62"/>
                  <a:gd name="T21" fmla="*/ 49 h 55"/>
                  <a:gd name="T22" fmla="*/ 23 w 62"/>
                  <a:gd name="T23" fmla="*/ 49 h 55"/>
                  <a:gd name="T24" fmla="*/ 28 w 62"/>
                  <a:gd name="T25" fmla="*/ 39 h 55"/>
                  <a:gd name="T26" fmla="*/ 37 w 62"/>
                  <a:gd name="T27" fmla="*/ 44 h 55"/>
                  <a:gd name="T28" fmla="*/ 48 w 62"/>
                  <a:gd name="T29" fmla="*/ 40 h 55"/>
                  <a:gd name="T30" fmla="*/ 49 w 62"/>
                  <a:gd name="T31" fmla="*/ 37 h 55"/>
                  <a:gd name="T32" fmla="*/ 45 w 62"/>
                  <a:gd name="T33" fmla="*/ 35 h 55"/>
                  <a:gd name="T34" fmla="*/ 38 w 62"/>
                  <a:gd name="T35" fmla="*/ 13 h 55"/>
                  <a:gd name="T36" fmla="*/ 40 w 62"/>
                  <a:gd name="T37" fmla="*/ 8 h 55"/>
                  <a:gd name="T38" fmla="*/ 40 w 62"/>
                  <a:gd name="T39" fmla="*/ 8 h 55"/>
                  <a:gd name="T40" fmla="*/ 62 w 62"/>
                  <a:gd name="T41" fmla="*/ 0 h 55"/>
                  <a:gd name="T42" fmla="*/ 61 w 62"/>
                  <a:gd name="T43" fmla="*/ 0 h 55"/>
                  <a:gd name="T44" fmla="*/ 62 w 62"/>
                  <a:gd name="T45" fmla="*/ 1 h 55"/>
                  <a:gd name="T46" fmla="*/ 62 w 62"/>
                  <a:gd name="T4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55">
                    <a:moveTo>
                      <a:pt x="56" y="12"/>
                    </a:moveTo>
                    <a:cubicBezTo>
                      <a:pt x="54" y="12"/>
                      <a:pt x="53" y="13"/>
                      <a:pt x="52" y="15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20"/>
                      <a:pt x="50" y="22"/>
                      <a:pt x="54" y="2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8" y="13"/>
                      <a:pt x="57" y="12"/>
                      <a:pt x="56" y="12"/>
                    </a:cubicBezTo>
                    <a:moveTo>
                      <a:pt x="40" y="8"/>
                    </a:moveTo>
                    <a:cubicBezTo>
                      <a:pt x="2" y="22"/>
                      <a:pt x="2" y="22"/>
                      <a:pt x="2" y="22"/>
                    </a:cubicBezTo>
                    <a:cubicBezTo>
                      <a:pt x="0" y="33"/>
                      <a:pt x="2" y="45"/>
                      <a:pt x="8" y="55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40"/>
                      <a:pt x="33" y="42"/>
                      <a:pt x="37" y="44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32" y="29"/>
                      <a:pt x="36" y="17"/>
                      <a:pt x="38" y="13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moveTo>
                      <a:pt x="62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1"/>
                      <a:pt x="62" y="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1" name="Freeform 45">
                <a:extLst>
                  <a:ext uri="{FF2B5EF4-FFF2-40B4-BE49-F238E27FC236}">
                    <a16:creationId xmlns:a16="http://schemas.microsoft.com/office/drawing/2014/main" id="{F9186242-7189-A5CF-9D7A-4FE1644CFE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9" y="3775"/>
                <a:ext cx="88" cy="80"/>
              </a:xfrm>
              <a:custGeom>
                <a:avLst/>
                <a:gdLst>
                  <a:gd name="T0" fmla="*/ 1 w 54"/>
                  <a:gd name="T1" fmla="*/ 45 h 48"/>
                  <a:gd name="T2" fmla="*/ 0 w 54"/>
                  <a:gd name="T3" fmla="*/ 48 h 48"/>
                  <a:gd name="T4" fmla="*/ 4 w 54"/>
                  <a:gd name="T5" fmla="*/ 47 h 48"/>
                  <a:gd name="T6" fmla="*/ 3 w 54"/>
                  <a:gd name="T7" fmla="*/ 46 h 48"/>
                  <a:gd name="T8" fmla="*/ 1 w 54"/>
                  <a:gd name="T9" fmla="*/ 45 h 48"/>
                  <a:gd name="T10" fmla="*/ 37 w 54"/>
                  <a:gd name="T11" fmla="*/ 0 h 48"/>
                  <a:gd name="T12" fmla="*/ 23 w 54"/>
                  <a:gd name="T13" fmla="*/ 5 h 48"/>
                  <a:gd name="T14" fmla="*/ 24 w 54"/>
                  <a:gd name="T15" fmla="*/ 6 h 48"/>
                  <a:gd name="T16" fmla="*/ 21 w 54"/>
                  <a:gd name="T17" fmla="*/ 12 h 48"/>
                  <a:gd name="T18" fmla="*/ 33 w 54"/>
                  <a:gd name="T19" fmla="*/ 21 h 48"/>
                  <a:gd name="T20" fmla="*/ 29 w 54"/>
                  <a:gd name="T21" fmla="*/ 30 h 48"/>
                  <a:gd name="T22" fmla="*/ 13 w 54"/>
                  <a:gd name="T23" fmla="*/ 22 h 48"/>
                  <a:gd name="T24" fmla="*/ 12 w 54"/>
                  <a:gd name="T25" fmla="*/ 22 h 48"/>
                  <a:gd name="T26" fmla="*/ 7 w 54"/>
                  <a:gd name="T27" fmla="*/ 33 h 48"/>
                  <a:gd name="T28" fmla="*/ 12 w 54"/>
                  <a:gd name="T29" fmla="*/ 35 h 48"/>
                  <a:gd name="T30" fmla="*/ 19 w 54"/>
                  <a:gd name="T31" fmla="*/ 41 h 48"/>
                  <a:gd name="T32" fmla="*/ 54 w 54"/>
                  <a:gd name="T33" fmla="*/ 28 h 48"/>
                  <a:gd name="T34" fmla="*/ 37 w 54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48">
                    <a:moveTo>
                      <a:pt x="1" y="45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4" y="46"/>
                      <a:pt x="3" y="46"/>
                    </a:cubicBezTo>
                    <a:cubicBezTo>
                      <a:pt x="1" y="45"/>
                      <a:pt x="1" y="45"/>
                      <a:pt x="1" y="45"/>
                    </a:cubicBezTo>
                    <a:moveTo>
                      <a:pt x="37" y="0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7" y="15"/>
                      <a:pt x="30" y="18"/>
                      <a:pt x="33" y="2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4" y="28"/>
                      <a:pt x="16" y="24"/>
                      <a:pt x="13" y="22"/>
                    </a:cubicBezTo>
                    <a:cubicBezTo>
                      <a:pt x="13" y="22"/>
                      <a:pt x="13" y="22"/>
                      <a:pt x="12" y="2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6" y="37"/>
                      <a:pt x="18" y="39"/>
                      <a:pt x="19" y="41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2" y="17"/>
                      <a:pt x="46" y="7"/>
                      <a:pt x="37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2" name="Freeform 46">
                <a:extLst>
                  <a:ext uri="{FF2B5EF4-FFF2-40B4-BE49-F238E27FC236}">
                    <a16:creationId xmlns:a16="http://schemas.microsoft.com/office/drawing/2014/main" id="{6A3A08D7-44B4-2BF2-C889-252CF19B63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7" y="3784"/>
                <a:ext cx="96" cy="86"/>
              </a:xfrm>
              <a:custGeom>
                <a:avLst/>
                <a:gdLst>
                  <a:gd name="T0" fmla="*/ 5 w 58"/>
                  <a:gd name="T1" fmla="*/ 42 h 52"/>
                  <a:gd name="T2" fmla="*/ 0 w 58"/>
                  <a:gd name="T3" fmla="*/ 52 h 52"/>
                  <a:gd name="T4" fmla="*/ 0 w 58"/>
                  <a:gd name="T5" fmla="*/ 52 h 52"/>
                  <a:gd name="T6" fmla="*/ 14 w 58"/>
                  <a:gd name="T7" fmla="*/ 47 h 52"/>
                  <a:gd name="T8" fmla="*/ 5 w 58"/>
                  <a:gd name="T9" fmla="*/ 42 h 52"/>
                  <a:gd name="T10" fmla="*/ 48 w 58"/>
                  <a:gd name="T11" fmla="*/ 0 h 52"/>
                  <a:gd name="T12" fmla="*/ 39 w 58"/>
                  <a:gd name="T13" fmla="*/ 3 h 52"/>
                  <a:gd name="T14" fmla="*/ 39 w 58"/>
                  <a:gd name="T15" fmla="*/ 4 h 52"/>
                  <a:gd name="T16" fmla="*/ 38 w 58"/>
                  <a:gd name="T17" fmla="*/ 3 h 52"/>
                  <a:gd name="T18" fmla="*/ 17 w 58"/>
                  <a:gd name="T19" fmla="*/ 11 h 52"/>
                  <a:gd name="T20" fmla="*/ 17 w 58"/>
                  <a:gd name="T21" fmla="*/ 11 h 52"/>
                  <a:gd name="T22" fmla="*/ 15 w 58"/>
                  <a:gd name="T23" fmla="*/ 16 h 52"/>
                  <a:gd name="T24" fmla="*/ 22 w 58"/>
                  <a:gd name="T25" fmla="*/ 38 h 52"/>
                  <a:gd name="T26" fmla="*/ 26 w 58"/>
                  <a:gd name="T27" fmla="*/ 40 h 52"/>
                  <a:gd name="T28" fmla="*/ 28 w 58"/>
                  <a:gd name="T29" fmla="*/ 41 h 52"/>
                  <a:gd name="T30" fmla="*/ 29 w 58"/>
                  <a:gd name="T31" fmla="*/ 42 h 52"/>
                  <a:gd name="T32" fmla="*/ 44 w 58"/>
                  <a:gd name="T33" fmla="*/ 36 h 52"/>
                  <a:gd name="T34" fmla="*/ 37 w 58"/>
                  <a:gd name="T35" fmla="*/ 30 h 52"/>
                  <a:gd name="T36" fmla="*/ 32 w 58"/>
                  <a:gd name="T37" fmla="*/ 28 h 52"/>
                  <a:gd name="T38" fmla="*/ 31 w 58"/>
                  <a:gd name="T39" fmla="*/ 27 h 52"/>
                  <a:gd name="T40" fmla="*/ 28 w 58"/>
                  <a:gd name="T41" fmla="*/ 20 h 52"/>
                  <a:gd name="T42" fmla="*/ 29 w 58"/>
                  <a:gd name="T43" fmla="*/ 18 h 52"/>
                  <a:gd name="T44" fmla="*/ 33 w 58"/>
                  <a:gd name="T45" fmla="*/ 15 h 52"/>
                  <a:gd name="T46" fmla="*/ 37 w 58"/>
                  <a:gd name="T47" fmla="*/ 17 h 52"/>
                  <a:gd name="T48" fmla="*/ 38 w 58"/>
                  <a:gd name="T49" fmla="*/ 17 h 52"/>
                  <a:gd name="T50" fmla="*/ 54 w 58"/>
                  <a:gd name="T51" fmla="*/ 25 h 52"/>
                  <a:gd name="T52" fmla="*/ 58 w 58"/>
                  <a:gd name="T53" fmla="*/ 16 h 52"/>
                  <a:gd name="T54" fmla="*/ 46 w 58"/>
                  <a:gd name="T55" fmla="*/ 7 h 52"/>
                  <a:gd name="T56" fmla="*/ 49 w 58"/>
                  <a:gd name="T57" fmla="*/ 1 h 52"/>
                  <a:gd name="T58" fmla="*/ 48 w 58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0" y="45"/>
                      <a:pt x="6" y="43"/>
                      <a:pt x="5" y="42"/>
                    </a:cubicBezTo>
                    <a:moveTo>
                      <a:pt x="48" y="0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3"/>
                      <a:pt x="38" y="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20"/>
                      <a:pt x="9" y="32"/>
                      <a:pt x="22" y="38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1"/>
                      <a:pt x="29" y="41"/>
                      <a:pt x="29" y="4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3" y="34"/>
                      <a:pt x="41" y="32"/>
                      <a:pt x="37" y="30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7" y="25"/>
                      <a:pt x="27" y="23"/>
                      <a:pt x="28" y="20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6"/>
                      <a:pt x="31" y="15"/>
                      <a:pt x="33" y="15"/>
                    </a:cubicBezTo>
                    <a:cubicBezTo>
                      <a:pt x="34" y="15"/>
                      <a:pt x="35" y="16"/>
                      <a:pt x="37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41" y="19"/>
                      <a:pt x="49" y="23"/>
                      <a:pt x="54" y="25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5" y="13"/>
                      <a:pt x="52" y="10"/>
                      <a:pt x="46" y="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3" name="Oval 47">
                <a:extLst>
                  <a:ext uri="{FF2B5EF4-FFF2-40B4-BE49-F238E27FC236}">
                    <a16:creationId xmlns:a16="http://schemas.microsoft.com/office/drawing/2014/main" id="{E2D18722-D9C0-6CEA-C5F5-E48932126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3067"/>
                <a:ext cx="278" cy="279"/>
              </a:xfrm>
              <a:prstGeom prst="ellipse">
                <a:avLst/>
              </a:prstGeom>
              <a:solidFill>
                <a:srgbClr val="1D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4" name="Oval 48">
                <a:extLst>
                  <a:ext uri="{FF2B5EF4-FFF2-40B4-BE49-F238E27FC236}">
                    <a16:creationId xmlns:a16="http://schemas.microsoft.com/office/drawing/2014/main" id="{C6AA16AA-82EC-E6C5-D9A3-01472970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176"/>
                <a:ext cx="166" cy="169"/>
              </a:xfrm>
              <a:prstGeom prst="ellipse">
                <a:avLst/>
              </a:prstGeom>
              <a:solidFill>
                <a:srgbClr val="1D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5" name="Oval 49">
                <a:extLst>
                  <a:ext uri="{FF2B5EF4-FFF2-40B4-BE49-F238E27FC236}">
                    <a16:creationId xmlns:a16="http://schemas.microsoft.com/office/drawing/2014/main" id="{ADB8787C-276C-1B89-8824-8C0BD3AC8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3203"/>
                <a:ext cx="166" cy="168"/>
              </a:xfrm>
              <a:prstGeom prst="ellipse">
                <a:avLst/>
              </a:prstGeom>
              <a:solidFill>
                <a:srgbClr val="1D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6" name="Oval 50">
                <a:extLst>
                  <a:ext uri="{FF2B5EF4-FFF2-40B4-BE49-F238E27FC236}">
                    <a16:creationId xmlns:a16="http://schemas.microsoft.com/office/drawing/2014/main" id="{B0C8DDD6-91D1-7A2C-A748-6E1F129E4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8" y="3287"/>
                <a:ext cx="207" cy="209"/>
              </a:xfrm>
              <a:prstGeom prst="ellipse">
                <a:avLst/>
              </a:prstGeom>
              <a:solidFill>
                <a:srgbClr val="1D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7" name="Oval 51">
                <a:extLst>
                  <a:ext uri="{FF2B5EF4-FFF2-40B4-BE49-F238E27FC236}">
                    <a16:creationId xmlns:a16="http://schemas.microsoft.com/office/drawing/2014/main" id="{49885D27-5767-4305-56FB-19EDF6C0B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5" y="3325"/>
                <a:ext cx="258" cy="261"/>
              </a:xfrm>
              <a:prstGeom prst="ellipse">
                <a:avLst/>
              </a:prstGeom>
              <a:solidFill>
                <a:srgbClr val="427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8" name="Oval 52">
                <a:extLst>
                  <a:ext uri="{FF2B5EF4-FFF2-40B4-BE49-F238E27FC236}">
                    <a16:creationId xmlns:a16="http://schemas.microsoft.com/office/drawing/2014/main" id="{01665C1D-88F6-8FAB-BB48-82D6C4826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3310"/>
                <a:ext cx="260" cy="259"/>
              </a:xfrm>
              <a:prstGeom prst="ellipse">
                <a:avLst/>
              </a:prstGeom>
              <a:solidFill>
                <a:srgbClr val="427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9" name="Oval 53">
                <a:extLst>
                  <a:ext uri="{FF2B5EF4-FFF2-40B4-BE49-F238E27FC236}">
                    <a16:creationId xmlns:a16="http://schemas.microsoft.com/office/drawing/2014/main" id="{8561C0DD-D146-3A14-99B3-BDB404D48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7" y="3260"/>
                <a:ext cx="207" cy="210"/>
              </a:xfrm>
              <a:prstGeom prst="ellipse">
                <a:avLst/>
              </a:prstGeom>
              <a:solidFill>
                <a:srgbClr val="427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0" name="Freeform 54">
                <a:extLst>
                  <a:ext uri="{FF2B5EF4-FFF2-40B4-BE49-F238E27FC236}">
                    <a16:creationId xmlns:a16="http://schemas.microsoft.com/office/drawing/2014/main" id="{AEC9CA25-2B20-51C4-9FDA-F486BBC8D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282"/>
                <a:ext cx="52" cy="446"/>
              </a:xfrm>
              <a:custGeom>
                <a:avLst/>
                <a:gdLst>
                  <a:gd name="T0" fmla="*/ 52 w 52"/>
                  <a:gd name="T1" fmla="*/ 446 h 446"/>
                  <a:gd name="T2" fmla="*/ 0 w 52"/>
                  <a:gd name="T3" fmla="*/ 446 h 446"/>
                  <a:gd name="T4" fmla="*/ 13 w 52"/>
                  <a:gd name="T5" fmla="*/ 0 h 446"/>
                  <a:gd name="T6" fmla="*/ 39 w 52"/>
                  <a:gd name="T7" fmla="*/ 0 h 446"/>
                  <a:gd name="T8" fmla="*/ 52 w 52"/>
                  <a:gd name="T9" fmla="*/ 446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46">
                    <a:moveTo>
                      <a:pt x="52" y="446"/>
                    </a:moveTo>
                    <a:lnTo>
                      <a:pt x="0" y="446"/>
                    </a:lnTo>
                    <a:lnTo>
                      <a:pt x="13" y="0"/>
                    </a:lnTo>
                    <a:lnTo>
                      <a:pt x="39" y="0"/>
                    </a:lnTo>
                    <a:lnTo>
                      <a:pt x="52" y="446"/>
                    </a:lnTo>
                    <a:close/>
                  </a:path>
                </a:pathLst>
              </a:custGeom>
              <a:solidFill>
                <a:srgbClr val="5344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1" name="Freeform 55">
                <a:extLst>
                  <a:ext uri="{FF2B5EF4-FFF2-40B4-BE49-F238E27FC236}">
                    <a16:creationId xmlns:a16="http://schemas.microsoft.com/office/drawing/2014/main" id="{3F326B82-D642-0070-34C9-DAF123535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282"/>
                <a:ext cx="52" cy="446"/>
              </a:xfrm>
              <a:custGeom>
                <a:avLst/>
                <a:gdLst>
                  <a:gd name="T0" fmla="*/ 52 w 52"/>
                  <a:gd name="T1" fmla="*/ 446 h 446"/>
                  <a:gd name="T2" fmla="*/ 0 w 52"/>
                  <a:gd name="T3" fmla="*/ 446 h 446"/>
                  <a:gd name="T4" fmla="*/ 13 w 52"/>
                  <a:gd name="T5" fmla="*/ 0 h 446"/>
                  <a:gd name="T6" fmla="*/ 39 w 52"/>
                  <a:gd name="T7" fmla="*/ 0 h 446"/>
                  <a:gd name="T8" fmla="*/ 52 w 52"/>
                  <a:gd name="T9" fmla="*/ 446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46">
                    <a:moveTo>
                      <a:pt x="52" y="446"/>
                    </a:moveTo>
                    <a:lnTo>
                      <a:pt x="0" y="446"/>
                    </a:lnTo>
                    <a:lnTo>
                      <a:pt x="13" y="0"/>
                    </a:lnTo>
                    <a:lnTo>
                      <a:pt x="39" y="0"/>
                    </a:lnTo>
                    <a:lnTo>
                      <a:pt x="52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2" name="Freeform 56">
                <a:extLst>
                  <a:ext uri="{FF2B5EF4-FFF2-40B4-BE49-F238E27FC236}">
                    <a16:creationId xmlns:a16="http://schemas.microsoft.com/office/drawing/2014/main" id="{CC6A6D0B-288A-28A4-0D79-22207073C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397"/>
                <a:ext cx="191" cy="192"/>
              </a:xfrm>
              <a:custGeom>
                <a:avLst/>
                <a:gdLst>
                  <a:gd name="T0" fmla="*/ 20 w 191"/>
                  <a:gd name="T1" fmla="*/ 192 h 192"/>
                  <a:gd name="T2" fmla="*/ 0 w 191"/>
                  <a:gd name="T3" fmla="*/ 172 h 192"/>
                  <a:gd name="T4" fmla="*/ 181 w 191"/>
                  <a:gd name="T5" fmla="*/ 0 h 192"/>
                  <a:gd name="T6" fmla="*/ 191 w 191"/>
                  <a:gd name="T7" fmla="*/ 10 h 192"/>
                  <a:gd name="T8" fmla="*/ 20 w 191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92">
                    <a:moveTo>
                      <a:pt x="20" y="192"/>
                    </a:moveTo>
                    <a:lnTo>
                      <a:pt x="0" y="172"/>
                    </a:lnTo>
                    <a:lnTo>
                      <a:pt x="181" y="0"/>
                    </a:lnTo>
                    <a:lnTo>
                      <a:pt x="191" y="10"/>
                    </a:lnTo>
                    <a:lnTo>
                      <a:pt x="20" y="192"/>
                    </a:lnTo>
                    <a:close/>
                  </a:path>
                </a:pathLst>
              </a:custGeom>
              <a:solidFill>
                <a:srgbClr val="5344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3" name="Freeform 57">
                <a:extLst>
                  <a:ext uri="{FF2B5EF4-FFF2-40B4-BE49-F238E27FC236}">
                    <a16:creationId xmlns:a16="http://schemas.microsoft.com/office/drawing/2014/main" id="{BCE53047-2B5A-3F10-F40B-FAA622F76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397"/>
                <a:ext cx="191" cy="192"/>
              </a:xfrm>
              <a:custGeom>
                <a:avLst/>
                <a:gdLst>
                  <a:gd name="T0" fmla="*/ 172 w 191"/>
                  <a:gd name="T1" fmla="*/ 192 h 192"/>
                  <a:gd name="T2" fmla="*/ 191 w 191"/>
                  <a:gd name="T3" fmla="*/ 172 h 192"/>
                  <a:gd name="T4" fmla="*/ 10 w 191"/>
                  <a:gd name="T5" fmla="*/ 0 h 192"/>
                  <a:gd name="T6" fmla="*/ 0 w 191"/>
                  <a:gd name="T7" fmla="*/ 10 h 192"/>
                  <a:gd name="T8" fmla="*/ 172 w 191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92">
                    <a:moveTo>
                      <a:pt x="172" y="192"/>
                    </a:moveTo>
                    <a:lnTo>
                      <a:pt x="191" y="172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172" y="192"/>
                    </a:lnTo>
                    <a:close/>
                  </a:path>
                </a:pathLst>
              </a:custGeom>
              <a:solidFill>
                <a:srgbClr val="5344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4" name="Freeform 58">
                <a:extLst>
                  <a:ext uri="{FF2B5EF4-FFF2-40B4-BE49-F238E27FC236}">
                    <a16:creationId xmlns:a16="http://schemas.microsoft.com/office/drawing/2014/main" id="{2C743F85-6AEC-182E-0193-8013E52A6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397"/>
                <a:ext cx="191" cy="192"/>
              </a:xfrm>
              <a:custGeom>
                <a:avLst/>
                <a:gdLst>
                  <a:gd name="T0" fmla="*/ 172 w 191"/>
                  <a:gd name="T1" fmla="*/ 192 h 192"/>
                  <a:gd name="T2" fmla="*/ 191 w 191"/>
                  <a:gd name="T3" fmla="*/ 172 h 192"/>
                  <a:gd name="T4" fmla="*/ 10 w 191"/>
                  <a:gd name="T5" fmla="*/ 0 h 192"/>
                  <a:gd name="T6" fmla="*/ 0 w 191"/>
                  <a:gd name="T7" fmla="*/ 10 h 192"/>
                  <a:gd name="T8" fmla="*/ 172 w 191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192">
                    <a:moveTo>
                      <a:pt x="172" y="192"/>
                    </a:moveTo>
                    <a:lnTo>
                      <a:pt x="191" y="172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172" y="1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5" name="Freeform 59">
                <a:extLst>
                  <a:ext uri="{FF2B5EF4-FFF2-40B4-BE49-F238E27FC236}">
                    <a16:creationId xmlns:a16="http://schemas.microsoft.com/office/drawing/2014/main" id="{DE5F4B4E-7C79-0DC5-B047-30AE17AA5B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0" y="2943"/>
                <a:ext cx="746" cy="646"/>
              </a:xfrm>
              <a:custGeom>
                <a:avLst/>
                <a:gdLst>
                  <a:gd name="T0" fmla="*/ 452 w 453"/>
                  <a:gd name="T1" fmla="*/ 254 h 391"/>
                  <a:gd name="T2" fmla="*/ 420 w 453"/>
                  <a:gd name="T3" fmla="*/ 210 h 391"/>
                  <a:gd name="T4" fmla="*/ 427 w 453"/>
                  <a:gd name="T5" fmla="*/ 190 h 391"/>
                  <a:gd name="T6" fmla="*/ 399 w 453"/>
                  <a:gd name="T7" fmla="*/ 163 h 391"/>
                  <a:gd name="T8" fmla="*/ 394 w 453"/>
                  <a:gd name="T9" fmla="*/ 163 h 391"/>
                  <a:gd name="T10" fmla="*/ 386 w 453"/>
                  <a:gd name="T11" fmla="*/ 138 h 391"/>
                  <a:gd name="T12" fmla="*/ 389 w 453"/>
                  <a:gd name="T13" fmla="*/ 117 h 391"/>
                  <a:gd name="T14" fmla="*/ 320 w 453"/>
                  <a:gd name="T15" fmla="*/ 50 h 391"/>
                  <a:gd name="T16" fmla="*/ 288 w 453"/>
                  <a:gd name="T17" fmla="*/ 58 h 391"/>
                  <a:gd name="T18" fmla="*/ 286 w 453"/>
                  <a:gd name="T19" fmla="*/ 58 h 391"/>
                  <a:gd name="T20" fmla="*/ 284 w 453"/>
                  <a:gd name="T21" fmla="*/ 58 h 391"/>
                  <a:gd name="T22" fmla="*/ 261 w 453"/>
                  <a:gd name="T23" fmla="*/ 37 h 391"/>
                  <a:gd name="T24" fmla="*/ 202 w 453"/>
                  <a:gd name="T25" fmla="*/ 0 h 391"/>
                  <a:gd name="T26" fmla="*/ 142 w 453"/>
                  <a:gd name="T27" fmla="*/ 41 h 391"/>
                  <a:gd name="T28" fmla="*/ 118 w 453"/>
                  <a:gd name="T29" fmla="*/ 75 h 391"/>
                  <a:gd name="T30" fmla="*/ 118 w 453"/>
                  <a:gd name="T31" fmla="*/ 77 h 391"/>
                  <a:gd name="T32" fmla="*/ 84 w 453"/>
                  <a:gd name="T33" fmla="*/ 97 h 391"/>
                  <a:gd name="T34" fmla="*/ 71 w 453"/>
                  <a:gd name="T35" fmla="*/ 95 h 391"/>
                  <a:gd name="T36" fmla="*/ 36 w 453"/>
                  <a:gd name="T37" fmla="*/ 130 h 391"/>
                  <a:gd name="T38" fmla="*/ 46 w 453"/>
                  <a:gd name="T39" fmla="*/ 154 h 391"/>
                  <a:gd name="T40" fmla="*/ 40 w 453"/>
                  <a:gd name="T41" fmla="*/ 158 h 391"/>
                  <a:gd name="T42" fmla="*/ 0 w 453"/>
                  <a:gd name="T43" fmla="*/ 218 h 391"/>
                  <a:gd name="T44" fmla="*/ 14 w 453"/>
                  <a:gd name="T45" fmla="*/ 257 h 391"/>
                  <a:gd name="T46" fmla="*/ 6 w 453"/>
                  <a:gd name="T47" fmla="*/ 283 h 391"/>
                  <a:gd name="T48" fmla="*/ 25 w 453"/>
                  <a:gd name="T49" fmla="*/ 319 h 391"/>
                  <a:gd name="T50" fmla="*/ 23 w 453"/>
                  <a:gd name="T51" fmla="*/ 332 h 391"/>
                  <a:gd name="T52" fmla="*/ 58 w 453"/>
                  <a:gd name="T53" fmla="*/ 367 h 391"/>
                  <a:gd name="T54" fmla="*/ 65 w 453"/>
                  <a:gd name="T55" fmla="*/ 366 h 391"/>
                  <a:gd name="T56" fmla="*/ 107 w 453"/>
                  <a:gd name="T57" fmla="*/ 391 h 391"/>
                  <a:gd name="T58" fmla="*/ 154 w 453"/>
                  <a:gd name="T59" fmla="*/ 349 h 391"/>
                  <a:gd name="T60" fmla="*/ 190 w 453"/>
                  <a:gd name="T61" fmla="*/ 306 h 391"/>
                  <a:gd name="T62" fmla="*/ 190 w 453"/>
                  <a:gd name="T63" fmla="*/ 302 h 391"/>
                  <a:gd name="T64" fmla="*/ 193 w 453"/>
                  <a:gd name="T65" fmla="*/ 299 h 391"/>
                  <a:gd name="T66" fmla="*/ 230 w 453"/>
                  <a:gd name="T67" fmla="*/ 313 h 391"/>
                  <a:gd name="T68" fmla="*/ 279 w 453"/>
                  <a:gd name="T69" fmla="*/ 284 h 391"/>
                  <a:gd name="T70" fmla="*/ 279 w 453"/>
                  <a:gd name="T71" fmla="*/ 289 h 391"/>
                  <a:gd name="T72" fmla="*/ 309 w 453"/>
                  <a:gd name="T73" fmla="*/ 330 h 391"/>
                  <a:gd name="T74" fmla="*/ 309 w 453"/>
                  <a:gd name="T75" fmla="*/ 331 h 391"/>
                  <a:gd name="T76" fmla="*/ 344 w 453"/>
                  <a:gd name="T77" fmla="*/ 366 h 391"/>
                  <a:gd name="T78" fmla="*/ 366 w 453"/>
                  <a:gd name="T79" fmla="*/ 358 h 391"/>
                  <a:gd name="T80" fmla="*/ 380 w 453"/>
                  <a:gd name="T81" fmla="*/ 360 h 391"/>
                  <a:gd name="T82" fmla="*/ 438 w 453"/>
                  <a:gd name="T83" fmla="*/ 301 h 391"/>
                  <a:gd name="T84" fmla="*/ 437 w 453"/>
                  <a:gd name="T85" fmla="*/ 289 h 391"/>
                  <a:gd name="T86" fmla="*/ 452 w 453"/>
                  <a:gd name="T87" fmla="*/ 254 h 391"/>
                  <a:gd name="T88" fmla="*/ 382 w 453"/>
                  <a:gd name="T89" fmla="*/ 213 h 391"/>
                  <a:gd name="T90" fmla="*/ 383 w 453"/>
                  <a:gd name="T91" fmla="*/ 213 h 391"/>
                  <a:gd name="T92" fmla="*/ 382 w 453"/>
                  <a:gd name="T93" fmla="*/ 214 h 391"/>
                  <a:gd name="T94" fmla="*/ 382 w 453"/>
                  <a:gd name="T95" fmla="*/ 213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3" h="391">
                    <a:moveTo>
                      <a:pt x="452" y="254"/>
                    </a:moveTo>
                    <a:cubicBezTo>
                      <a:pt x="452" y="233"/>
                      <a:pt x="439" y="216"/>
                      <a:pt x="420" y="210"/>
                    </a:cubicBezTo>
                    <a:cubicBezTo>
                      <a:pt x="425" y="205"/>
                      <a:pt x="428" y="198"/>
                      <a:pt x="427" y="190"/>
                    </a:cubicBezTo>
                    <a:cubicBezTo>
                      <a:pt x="427" y="175"/>
                      <a:pt x="415" y="162"/>
                      <a:pt x="399" y="163"/>
                    </a:cubicBezTo>
                    <a:cubicBezTo>
                      <a:pt x="397" y="163"/>
                      <a:pt x="396" y="163"/>
                      <a:pt x="394" y="163"/>
                    </a:cubicBezTo>
                    <a:cubicBezTo>
                      <a:pt x="394" y="154"/>
                      <a:pt x="391" y="145"/>
                      <a:pt x="386" y="138"/>
                    </a:cubicBezTo>
                    <a:cubicBezTo>
                      <a:pt x="388" y="132"/>
                      <a:pt x="389" y="125"/>
                      <a:pt x="389" y="117"/>
                    </a:cubicBezTo>
                    <a:cubicBezTo>
                      <a:pt x="389" y="80"/>
                      <a:pt x="358" y="49"/>
                      <a:pt x="320" y="50"/>
                    </a:cubicBezTo>
                    <a:cubicBezTo>
                      <a:pt x="308" y="50"/>
                      <a:pt x="297" y="53"/>
                      <a:pt x="288" y="58"/>
                    </a:cubicBezTo>
                    <a:cubicBezTo>
                      <a:pt x="287" y="58"/>
                      <a:pt x="286" y="58"/>
                      <a:pt x="286" y="58"/>
                    </a:cubicBezTo>
                    <a:cubicBezTo>
                      <a:pt x="285" y="58"/>
                      <a:pt x="285" y="58"/>
                      <a:pt x="284" y="58"/>
                    </a:cubicBezTo>
                    <a:cubicBezTo>
                      <a:pt x="282" y="47"/>
                      <a:pt x="272" y="39"/>
                      <a:pt x="261" y="37"/>
                    </a:cubicBezTo>
                    <a:cubicBezTo>
                      <a:pt x="250" y="15"/>
                      <a:pt x="228" y="0"/>
                      <a:pt x="202" y="0"/>
                    </a:cubicBezTo>
                    <a:cubicBezTo>
                      <a:pt x="175" y="1"/>
                      <a:pt x="151" y="18"/>
                      <a:pt x="142" y="41"/>
                    </a:cubicBezTo>
                    <a:cubicBezTo>
                      <a:pt x="128" y="46"/>
                      <a:pt x="118" y="59"/>
                      <a:pt x="118" y="75"/>
                    </a:cubicBezTo>
                    <a:cubicBezTo>
                      <a:pt x="118" y="76"/>
                      <a:pt x="118" y="76"/>
                      <a:pt x="118" y="77"/>
                    </a:cubicBezTo>
                    <a:cubicBezTo>
                      <a:pt x="104" y="78"/>
                      <a:pt x="91" y="86"/>
                      <a:pt x="84" y="97"/>
                    </a:cubicBezTo>
                    <a:cubicBezTo>
                      <a:pt x="80" y="95"/>
                      <a:pt x="76" y="95"/>
                      <a:pt x="71" y="95"/>
                    </a:cubicBezTo>
                    <a:cubicBezTo>
                      <a:pt x="52" y="95"/>
                      <a:pt x="36" y="111"/>
                      <a:pt x="36" y="130"/>
                    </a:cubicBezTo>
                    <a:cubicBezTo>
                      <a:pt x="36" y="139"/>
                      <a:pt x="40" y="148"/>
                      <a:pt x="46" y="154"/>
                    </a:cubicBezTo>
                    <a:cubicBezTo>
                      <a:pt x="44" y="155"/>
                      <a:pt x="42" y="157"/>
                      <a:pt x="40" y="158"/>
                    </a:cubicBezTo>
                    <a:cubicBezTo>
                      <a:pt x="17" y="168"/>
                      <a:pt x="0" y="191"/>
                      <a:pt x="0" y="218"/>
                    </a:cubicBezTo>
                    <a:cubicBezTo>
                      <a:pt x="0" y="233"/>
                      <a:pt x="5" y="247"/>
                      <a:pt x="14" y="257"/>
                    </a:cubicBezTo>
                    <a:cubicBezTo>
                      <a:pt x="9" y="265"/>
                      <a:pt x="6" y="273"/>
                      <a:pt x="6" y="283"/>
                    </a:cubicBezTo>
                    <a:cubicBezTo>
                      <a:pt x="6" y="298"/>
                      <a:pt x="14" y="311"/>
                      <a:pt x="25" y="319"/>
                    </a:cubicBezTo>
                    <a:cubicBezTo>
                      <a:pt x="24" y="323"/>
                      <a:pt x="23" y="327"/>
                      <a:pt x="23" y="332"/>
                    </a:cubicBezTo>
                    <a:cubicBezTo>
                      <a:pt x="23" y="351"/>
                      <a:pt x="39" y="367"/>
                      <a:pt x="58" y="367"/>
                    </a:cubicBezTo>
                    <a:cubicBezTo>
                      <a:pt x="61" y="367"/>
                      <a:pt x="63" y="367"/>
                      <a:pt x="65" y="366"/>
                    </a:cubicBezTo>
                    <a:cubicBezTo>
                      <a:pt x="73" y="381"/>
                      <a:pt x="89" y="391"/>
                      <a:pt x="107" y="391"/>
                    </a:cubicBezTo>
                    <a:cubicBezTo>
                      <a:pt x="131" y="391"/>
                      <a:pt x="151" y="373"/>
                      <a:pt x="154" y="349"/>
                    </a:cubicBezTo>
                    <a:cubicBezTo>
                      <a:pt x="174" y="345"/>
                      <a:pt x="190" y="328"/>
                      <a:pt x="190" y="306"/>
                    </a:cubicBezTo>
                    <a:cubicBezTo>
                      <a:pt x="190" y="304"/>
                      <a:pt x="190" y="303"/>
                      <a:pt x="190" y="302"/>
                    </a:cubicBezTo>
                    <a:cubicBezTo>
                      <a:pt x="191" y="301"/>
                      <a:pt x="192" y="300"/>
                      <a:pt x="193" y="299"/>
                    </a:cubicBezTo>
                    <a:cubicBezTo>
                      <a:pt x="203" y="308"/>
                      <a:pt x="216" y="313"/>
                      <a:pt x="230" y="313"/>
                    </a:cubicBezTo>
                    <a:cubicBezTo>
                      <a:pt x="251" y="313"/>
                      <a:pt x="269" y="301"/>
                      <a:pt x="279" y="284"/>
                    </a:cubicBezTo>
                    <a:cubicBezTo>
                      <a:pt x="279" y="285"/>
                      <a:pt x="279" y="287"/>
                      <a:pt x="279" y="289"/>
                    </a:cubicBezTo>
                    <a:cubicBezTo>
                      <a:pt x="279" y="308"/>
                      <a:pt x="291" y="324"/>
                      <a:pt x="309" y="330"/>
                    </a:cubicBezTo>
                    <a:cubicBezTo>
                      <a:pt x="309" y="330"/>
                      <a:pt x="309" y="331"/>
                      <a:pt x="309" y="331"/>
                    </a:cubicBezTo>
                    <a:cubicBezTo>
                      <a:pt x="309" y="351"/>
                      <a:pt x="325" y="366"/>
                      <a:pt x="344" y="366"/>
                    </a:cubicBezTo>
                    <a:cubicBezTo>
                      <a:pt x="353" y="366"/>
                      <a:pt x="360" y="363"/>
                      <a:pt x="366" y="358"/>
                    </a:cubicBezTo>
                    <a:cubicBezTo>
                      <a:pt x="370" y="359"/>
                      <a:pt x="375" y="360"/>
                      <a:pt x="380" y="360"/>
                    </a:cubicBezTo>
                    <a:cubicBezTo>
                      <a:pt x="412" y="360"/>
                      <a:pt x="438" y="333"/>
                      <a:pt x="438" y="301"/>
                    </a:cubicBezTo>
                    <a:cubicBezTo>
                      <a:pt x="438" y="297"/>
                      <a:pt x="437" y="293"/>
                      <a:pt x="437" y="289"/>
                    </a:cubicBezTo>
                    <a:cubicBezTo>
                      <a:pt x="446" y="281"/>
                      <a:pt x="453" y="268"/>
                      <a:pt x="452" y="254"/>
                    </a:cubicBezTo>
                    <a:moveTo>
                      <a:pt x="382" y="213"/>
                    </a:moveTo>
                    <a:cubicBezTo>
                      <a:pt x="383" y="213"/>
                      <a:pt x="383" y="213"/>
                      <a:pt x="383" y="213"/>
                    </a:cubicBezTo>
                    <a:cubicBezTo>
                      <a:pt x="382" y="214"/>
                      <a:pt x="382" y="214"/>
                      <a:pt x="382" y="214"/>
                    </a:cubicBezTo>
                    <a:cubicBezTo>
                      <a:pt x="382" y="213"/>
                      <a:pt x="382" y="213"/>
                      <a:pt x="382" y="213"/>
                    </a:cubicBezTo>
                  </a:path>
                </a:pathLst>
              </a:custGeom>
              <a:solidFill>
                <a:srgbClr val="5EA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6" name="Freeform 60">
                <a:extLst>
                  <a:ext uri="{FF2B5EF4-FFF2-40B4-BE49-F238E27FC236}">
                    <a16:creationId xmlns:a16="http://schemas.microsoft.com/office/drawing/2014/main" id="{B948AFC4-3682-C2BE-F10D-D421C24DD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356"/>
                <a:ext cx="77" cy="106"/>
              </a:xfrm>
              <a:custGeom>
                <a:avLst/>
                <a:gdLst>
                  <a:gd name="T0" fmla="*/ 7 w 47"/>
                  <a:gd name="T1" fmla="*/ 24 h 64"/>
                  <a:gd name="T2" fmla="*/ 24 w 47"/>
                  <a:gd name="T3" fmla="*/ 64 h 64"/>
                  <a:gd name="T4" fmla="*/ 47 w 47"/>
                  <a:gd name="T5" fmla="*/ 6 h 64"/>
                  <a:gd name="T6" fmla="*/ 7 w 47"/>
                  <a:gd name="T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64">
                    <a:moveTo>
                      <a:pt x="7" y="24"/>
                    </a:moveTo>
                    <a:cubicBezTo>
                      <a:pt x="0" y="40"/>
                      <a:pt x="8" y="58"/>
                      <a:pt x="24" y="64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31" y="0"/>
                      <a:pt x="13" y="8"/>
                      <a:pt x="7" y="2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7" name="Freeform 61">
                <a:extLst>
                  <a:ext uri="{FF2B5EF4-FFF2-40B4-BE49-F238E27FC236}">
                    <a16:creationId xmlns:a16="http://schemas.microsoft.com/office/drawing/2014/main" id="{0CBA6830-5D7C-D8A8-4A96-7C4E6D31D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366"/>
                <a:ext cx="78" cy="101"/>
              </a:xfrm>
              <a:custGeom>
                <a:avLst/>
                <a:gdLst>
                  <a:gd name="T0" fmla="*/ 40 w 47"/>
                  <a:gd name="T1" fmla="*/ 41 h 61"/>
                  <a:gd name="T2" fmla="*/ 36 w 47"/>
                  <a:gd name="T3" fmla="*/ 49 h 61"/>
                  <a:gd name="T4" fmla="*/ 26 w 47"/>
                  <a:gd name="T5" fmla="*/ 57 h 61"/>
                  <a:gd name="T6" fmla="*/ 6 w 47"/>
                  <a:gd name="T7" fmla="*/ 60 h 61"/>
                  <a:gd name="T8" fmla="*/ 0 w 47"/>
                  <a:gd name="T9" fmla="*/ 58 h 61"/>
                  <a:gd name="T10" fmla="*/ 23 w 47"/>
                  <a:gd name="T11" fmla="*/ 0 h 61"/>
                  <a:gd name="T12" fmla="*/ 25 w 47"/>
                  <a:gd name="T13" fmla="*/ 1 h 61"/>
                  <a:gd name="T14" fmla="*/ 40 w 47"/>
                  <a:gd name="T15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61">
                    <a:moveTo>
                      <a:pt x="40" y="41"/>
                    </a:moveTo>
                    <a:cubicBezTo>
                      <a:pt x="39" y="44"/>
                      <a:pt x="38" y="46"/>
                      <a:pt x="36" y="49"/>
                    </a:cubicBezTo>
                    <a:cubicBezTo>
                      <a:pt x="33" y="52"/>
                      <a:pt x="29" y="55"/>
                      <a:pt x="26" y="57"/>
                    </a:cubicBezTo>
                    <a:cubicBezTo>
                      <a:pt x="19" y="60"/>
                      <a:pt x="13" y="61"/>
                      <a:pt x="6" y="60"/>
                    </a:cubicBezTo>
                    <a:cubicBezTo>
                      <a:pt x="4" y="59"/>
                      <a:pt x="2" y="59"/>
                      <a:pt x="0" y="58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4" y="1"/>
                      <a:pt x="25" y="1"/>
                    </a:cubicBezTo>
                    <a:cubicBezTo>
                      <a:pt x="40" y="8"/>
                      <a:pt x="47" y="25"/>
                      <a:pt x="40" y="4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8" name="Freeform 62">
                <a:extLst>
                  <a:ext uri="{FF2B5EF4-FFF2-40B4-BE49-F238E27FC236}">
                    <a16:creationId xmlns:a16="http://schemas.microsoft.com/office/drawing/2014/main" id="{22658438-8D5F-B4C3-0233-5CA5A7ABA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353"/>
                <a:ext cx="115" cy="115"/>
              </a:xfrm>
              <a:custGeom>
                <a:avLst/>
                <a:gdLst>
                  <a:gd name="T0" fmla="*/ 46 w 70"/>
                  <a:gd name="T1" fmla="*/ 6 h 70"/>
                  <a:gd name="T2" fmla="*/ 6 w 70"/>
                  <a:gd name="T3" fmla="*/ 23 h 70"/>
                  <a:gd name="T4" fmla="*/ 23 w 70"/>
                  <a:gd name="T5" fmla="*/ 64 h 70"/>
                  <a:gd name="T6" fmla="*/ 64 w 70"/>
                  <a:gd name="T7" fmla="*/ 46 h 70"/>
                  <a:gd name="T8" fmla="*/ 46 w 70"/>
                  <a:gd name="T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46" y="6"/>
                    </a:moveTo>
                    <a:cubicBezTo>
                      <a:pt x="30" y="0"/>
                      <a:pt x="12" y="7"/>
                      <a:pt x="6" y="23"/>
                    </a:cubicBezTo>
                    <a:cubicBezTo>
                      <a:pt x="0" y="39"/>
                      <a:pt x="7" y="57"/>
                      <a:pt x="23" y="64"/>
                    </a:cubicBezTo>
                    <a:cubicBezTo>
                      <a:pt x="39" y="70"/>
                      <a:pt x="57" y="62"/>
                      <a:pt x="64" y="46"/>
                    </a:cubicBezTo>
                    <a:cubicBezTo>
                      <a:pt x="70" y="30"/>
                      <a:pt x="62" y="12"/>
                      <a:pt x="46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9" name="Freeform 63">
                <a:extLst>
                  <a:ext uri="{FF2B5EF4-FFF2-40B4-BE49-F238E27FC236}">
                    <a16:creationId xmlns:a16="http://schemas.microsoft.com/office/drawing/2014/main" id="{9106CA98-6C56-7051-2593-B43322E20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61"/>
                <a:ext cx="64" cy="89"/>
              </a:xfrm>
              <a:custGeom>
                <a:avLst/>
                <a:gdLst>
                  <a:gd name="T0" fmla="*/ 5 w 39"/>
                  <a:gd name="T1" fmla="*/ 20 h 54"/>
                  <a:gd name="T2" fmla="*/ 19 w 39"/>
                  <a:gd name="T3" fmla="*/ 54 h 54"/>
                  <a:gd name="T4" fmla="*/ 39 w 39"/>
                  <a:gd name="T5" fmla="*/ 6 h 54"/>
                  <a:gd name="T6" fmla="*/ 5 w 39"/>
                  <a:gd name="T7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4">
                    <a:moveTo>
                      <a:pt x="5" y="20"/>
                    </a:moveTo>
                    <a:cubicBezTo>
                      <a:pt x="0" y="34"/>
                      <a:pt x="6" y="49"/>
                      <a:pt x="19" y="54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25" y="0"/>
                      <a:pt x="10" y="7"/>
                      <a:pt x="5" y="2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0" name="Freeform 64">
                <a:extLst>
                  <a:ext uri="{FF2B5EF4-FFF2-40B4-BE49-F238E27FC236}">
                    <a16:creationId xmlns:a16="http://schemas.microsoft.com/office/drawing/2014/main" id="{F4F73A7A-ED8A-F063-0D6C-49E9E0410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371"/>
                <a:ext cx="64" cy="88"/>
              </a:xfrm>
              <a:custGeom>
                <a:avLst/>
                <a:gdLst>
                  <a:gd name="T0" fmla="*/ 20 w 39"/>
                  <a:gd name="T1" fmla="*/ 0 h 53"/>
                  <a:gd name="T2" fmla="*/ 0 w 39"/>
                  <a:gd name="T3" fmla="*/ 48 h 53"/>
                  <a:gd name="T4" fmla="*/ 34 w 39"/>
                  <a:gd name="T5" fmla="*/ 33 h 53"/>
                  <a:gd name="T6" fmla="*/ 20 w 3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3">
                    <a:moveTo>
                      <a:pt x="2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4" y="53"/>
                      <a:pt x="29" y="47"/>
                      <a:pt x="34" y="33"/>
                    </a:cubicBezTo>
                    <a:cubicBezTo>
                      <a:pt x="39" y="20"/>
                      <a:pt x="33" y="5"/>
                      <a:pt x="20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1" name="Freeform 65">
                <a:extLst>
                  <a:ext uri="{FF2B5EF4-FFF2-40B4-BE49-F238E27FC236}">
                    <a16:creationId xmlns:a16="http://schemas.microsoft.com/office/drawing/2014/main" id="{E6C5114D-A6DD-0B9B-88BE-EE14EAE7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379"/>
                <a:ext cx="47" cy="63"/>
              </a:xfrm>
              <a:custGeom>
                <a:avLst/>
                <a:gdLst>
                  <a:gd name="T0" fmla="*/ 8 w 29"/>
                  <a:gd name="T1" fmla="*/ 8 h 38"/>
                  <a:gd name="T2" fmla="*/ 19 w 29"/>
                  <a:gd name="T3" fmla="*/ 3 h 38"/>
                  <a:gd name="T4" fmla="*/ 20 w 29"/>
                  <a:gd name="T5" fmla="*/ 0 h 38"/>
                  <a:gd name="T6" fmla="*/ 24 w 29"/>
                  <a:gd name="T7" fmla="*/ 1 h 38"/>
                  <a:gd name="T8" fmla="*/ 23 w 29"/>
                  <a:gd name="T9" fmla="*/ 5 h 38"/>
                  <a:gd name="T10" fmla="*/ 29 w 29"/>
                  <a:gd name="T11" fmla="*/ 9 h 38"/>
                  <a:gd name="T12" fmla="*/ 27 w 29"/>
                  <a:gd name="T13" fmla="*/ 14 h 38"/>
                  <a:gd name="T14" fmla="*/ 19 w 29"/>
                  <a:gd name="T15" fmla="*/ 10 h 38"/>
                  <a:gd name="T16" fmla="*/ 14 w 29"/>
                  <a:gd name="T17" fmla="*/ 11 h 38"/>
                  <a:gd name="T18" fmla="*/ 14 w 29"/>
                  <a:gd name="T19" fmla="*/ 12 h 38"/>
                  <a:gd name="T20" fmla="*/ 16 w 29"/>
                  <a:gd name="T21" fmla="*/ 16 h 38"/>
                  <a:gd name="T22" fmla="*/ 19 w 29"/>
                  <a:gd name="T23" fmla="*/ 17 h 38"/>
                  <a:gd name="T24" fmla="*/ 23 w 29"/>
                  <a:gd name="T25" fmla="*/ 28 h 38"/>
                  <a:gd name="T26" fmla="*/ 22 w 29"/>
                  <a:gd name="T27" fmla="*/ 29 h 38"/>
                  <a:gd name="T28" fmla="*/ 11 w 29"/>
                  <a:gd name="T29" fmla="*/ 35 h 38"/>
                  <a:gd name="T30" fmla="*/ 9 w 29"/>
                  <a:gd name="T31" fmla="*/ 38 h 38"/>
                  <a:gd name="T32" fmla="*/ 6 w 29"/>
                  <a:gd name="T33" fmla="*/ 36 h 38"/>
                  <a:gd name="T34" fmla="*/ 7 w 29"/>
                  <a:gd name="T35" fmla="*/ 33 h 38"/>
                  <a:gd name="T36" fmla="*/ 0 w 29"/>
                  <a:gd name="T37" fmla="*/ 29 h 38"/>
                  <a:gd name="T38" fmla="*/ 3 w 29"/>
                  <a:gd name="T39" fmla="*/ 24 h 38"/>
                  <a:gd name="T40" fmla="*/ 12 w 29"/>
                  <a:gd name="T41" fmla="*/ 28 h 38"/>
                  <a:gd name="T42" fmla="*/ 15 w 29"/>
                  <a:gd name="T43" fmla="*/ 27 h 38"/>
                  <a:gd name="T44" fmla="*/ 16 w 29"/>
                  <a:gd name="T45" fmla="*/ 26 h 38"/>
                  <a:gd name="T46" fmla="*/ 14 w 29"/>
                  <a:gd name="T47" fmla="*/ 23 h 38"/>
                  <a:gd name="T48" fmla="*/ 11 w 29"/>
                  <a:gd name="T49" fmla="*/ 21 h 38"/>
                  <a:gd name="T50" fmla="*/ 7 w 29"/>
                  <a:gd name="T51" fmla="*/ 10 h 38"/>
                  <a:gd name="T52" fmla="*/ 8 w 29"/>
                  <a:gd name="T53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38">
                    <a:moveTo>
                      <a:pt x="8" y="8"/>
                    </a:moveTo>
                    <a:cubicBezTo>
                      <a:pt x="10" y="2"/>
                      <a:pt x="14" y="2"/>
                      <a:pt x="19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5" y="6"/>
                      <a:pt x="27" y="7"/>
                      <a:pt x="29" y="9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3"/>
                      <a:pt x="21" y="11"/>
                      <a:pt x="19" y="10"/>
                    </a:cubicBezTo>
                    <a:cubicBezTo>
                      <a:pt x="16" y="9"/>
                      <a:pt x="15" y="9"/>
                      <a:pt x="14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4"/>
                      <a:pt x="14" y="15"/>
                      <a:pt x="16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5" y="19"/>
                      <a:pt x="24" y="25"/>
                      <a:pt x="23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19" y="36"/>
                      <a:pt x="15" y="36"/>
                      <a:pt x="11" y="35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4" y="32"/>
                      <a:pt x="3" y="31"/>
                      <a:pt x="0" y="29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8" y="27"/>
                      <a:pt x="12" y="28"/>
                    </a:cubicBezTo>
                    <a:cubicBezTo>
                      <a:pt x="13" y="29"/>
                      <a:pt x="15" y="29"/>
                      <a:pt x="15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4"/>
                      <a:pt x="16" y="23"/>
                      <a:pt x="14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4" y="19"/>
                      <a:pt x="6" y="12"/>
                      <a:pt x="7" y="10"/>
                    </a:cubicBezTo>
                    <a:cubicBezTo>
                      <a:pt x="8" y="8"/>
                      <a:pt x="8" y="8"/>
                      <a:pt x="8" y="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2" name="Freeform 66">
                <a:extLst>
                  <a:ext uri="{FF2B5EF4-FFF2-40B4-BE49-F238E27FC236}">
                    <a16:creationId xmlns:a16="http://schemas.microsoft.com/office/drawing/2014/main" id="{DC270783-8AC0-C908-80F0-33A36D772F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1" y="3359"/>
                <a:ext cx="65" cy="32"/>
              </a:xfrm>
              <a:custGeom>
                <a:avLst/>
                <a:gdLst>
                  <a:gd name="T0" fmla="*/ 2 w 40"/>
                  <a:gd name="T1" fmla="*/ 16 h 19"/>
                  <a:gd name="T2" fmla="*/ 0 w 40"/>
                  <a:gd name="T3" fmla="*/ 19 h 19"/>
                  <a:gd name="T4" fmla="*/ 0 w 40"/>
                  <a:gd name="T5" fmla="*/ 19 h 19"/>
                  <a:gd name="T6" fmla="*/ 2 w 40"/>
                  <a:gd name="T7" fmla="*/ 16 h 19"/>
                  <a:gd name="T8" fmla="*/ 35 w 40"/>
                  <a:gd name="T9" fmla="*/ 0 h 19"/>
                  <a:gd name="T10" fmla="*/ 40 w 40"/>
                  <a:gd name="T11" fmla="*/ 2 h 19"/>
                  <a:gd name="T12" fmla="*/ 40 w 40"/>
                  <a:gd name="T13" fmla="*/ 2 h 19"/>
                  <a:gd name="T14" fmla="*/ 35 w 40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9">
                    <a:moveTo>
                      <a:pt x="2" y="16"/>
                    </a:moveTo>
                    <a:cubicBezTo>
                      <a:pt x="1" y="17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moveTo>
                      <a:pt x="35" y="0"/>
                    </a:moveTo>
                    <a:cubicBezTo>
                      <a:pt x="37" y="1"/>
                      <a:pt x="39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7" y="1"/>
                      <a:pt x="35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3" name="Freeform 67">
                <a:extLst>
                  <a:ext uri="{FF2B5EF4-FFF2-40B4-BE49-F238E27FC236}">
                    <a16:creationId xmlns:a16="http://schemas.microsoft.com/office/drawing/2014/main" id="{73BBE766-E5B8-0216-87DA-740FE494C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59"/>
                <a:ext cx="65" cy="32"/>
              </a:xfrm>
              <a:custGeom>
                <a:avLst/>
                <a:gdLst>
                  <a:gd name="T0" fmla="*/ 33 w 40"/>
                  <a:gd name="T1" fmla="*/ 0 h 19"/>
                  <a:gd name="T2" fmla="*/ 4 w 40"/>
                  <a:gd name="T3" fmla="*/ 13 h 19"/>
                  <a:gd name="T4" fmla="*/ 2 w 40"/>
                  <a:gd name="T5" fmla="*/ 16 h 19"/>
                  <a:gd name="T6" fmla="*/ 0 w 40"/>
                  <a:gd name="T7" fmla="*/ 19 h 19"/>
                  <a:gd name="T8" fmla="*/ 8 w 40"/>
                  <a:gd name="T9" fmla="*/ 16 h 19"/>
                  <a:gd name="T10" fmla="*/ 29 w 40"/>
                  <a:gd name="T11" fmla="*/ 5 h 19"/>
                  <a:gd name="T12" fmla="*/ 33 w 40"/>
                  <a:gd name="T13" fmla="*/ 5 h 19"/>
                  <a:gd name="T14" fmla="*/ 40 w 40"/>
                  <a:gd name="T15" fmla="*/ 2 h 19"/>
                  <a:gd name="T16" fmla="*/ 35 w 40"/>
                  <a:gd name="T17" fmla="*/ 0 h 19"/>
                  <a:gd name="T18" fmla="*/ 33 w 4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9">
                    <a:moveTo>
                      <a:pt x="33" y="0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2" y="15"/>
                      <a:pt x="2" y="16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3" y="9"/>
                      <a:pt x="21" y="5"/>
                      <a:pt x="29" y="5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1"/>
                      <a:pt x="37" y="1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4" name="Freeform 68">
                <a:extLst>
                  <a:ext uri="{FF2B5EF4-FFF2-40B4-BE49-F238E27FC236}">
                    <a16:creationId xmlns:a16="http://schemas.microsoft.com/office/drawing/2014/main" id="{D54B3645-CB74-509D-16B3-3A352297A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368"/>
                <a:ext cx="41" cy="18"/>
              </a:xfrm>
              <a:custGeom>
                <a:avLst/>
                <a:gdLst>
                  <a:gd name="T0" fmla="*/ 21 w 25"/>
                  <a:gd name="T1" fmla="*/ 0 h 11"/>
                  <a:gd name="T2" fmla="*/ 0 w 25"/>
                  <a:gd name="T3" fmla="*/ 11 h 11"/>
                  <a:gd name="T4" fmla="*/ 25 w 25"/>
                  <a:gd name="T5" fmla="*/ 0 h 11"/>
                  <a:gd name="T6" fmla="*/ 21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1" y="0"/>
                    </a:moveTo>
                    <a:cubicBezTo>
                      <a:pt x="13" y="0"/>
                      <a:pt x="5" y="4"/>
                      <a:pt x="0" y="1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2" y="0"/>
                      <a:pt x="2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5" name="Freeform 69">
                <a:extLst>
                  <a:ext uri="{FF2B5EF4-FFF2-40B4-BE49-F238E27FC236}">
                    <a16:creationId xmlns:a16="http://schemas.microsoft.com/office/drawing/2014/main" id="{7D4D5DEB-799A-6F2F-3223-3A755D0CB8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7" y="3409"/>
                <a:ext cx="0" cy="3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6" name="Freeform 70">
                <a:extLst>
                  <a:ext uri="{FF2B5EF4-FFF2-40B4-BE49-F238E27FC236}">
                    <a16:creationId xmlns:a16="http://schemas.microsoft.com/office/drawing/2014/main" id="{73792A2A-4E14-3888-9BA4-FAB63ECDE7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3" y="3373"/>
                <a:ext cx="15" cy="2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8 w 9"/>
                  <a:gd name="T5" fmla="*/ 13 h 13"/>
                  <a:gd name="T6" fmla="*/ 0 w 9"/>
                  <a:gd name="T7" fmla="*/ 0 h 13"/>
                  <a:gd name="T8" fmla="*/ 0 w 9"/>
                  <a:gd name="T9" fmla="*/ 0 h 13"/>
                  <a:gd name="T10" fmla="*/ 8 w 9"/>
                  <a:gd name="T11" fmla="*/ 13 h 13"/>
                  <a:gd name="T12" fmla="*/ 0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8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7" y="8"/>
                      <a:pt x="8" y="13"/>
                    </a:cubicBezTo>
                    <a:cubicBezTo>
                      <a:pt x="7" y="8"/>
                      <a:pt x="4" y="3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7" name="Freeform 71">
                <a:extLst>
                  <a:ext uri="{FF2B5EF4-FFF2-40B4-BE49-F238E27FC236}">
                    <a16:creationId xmlns:a16="http://schemas.microsoft.com/office/drawing/2014/main" id="{2C2010ED-9C3B-F2C2-3B31-6FE85F603D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7" y="3373"/>
                <a:ext cx="101" cy="62"/>
              </a:xfrm>
              <a:custGeom>
                <a:avLst/>
                <a:gdLst>
                  <a:gd name="T0" fmla="*/ 5 w 61"/>
                  <a:gd name="T1" fmla="*/ 20 h 38"/>
                  <a:gd name="T2" fmla="*/ 0 w 61"/>
                  <a:gd name="T3" fmla="*/ 22 h 38"/>
                  <a:gd name="T4" fmla="*/ 0 w 61"/>
                  <a:gd name="T5" fmla="*/ 24 h 38"/>
                  <a:gd name="T6" fmla="*/ 0 w 61"/>
                  <a:gd name="T7" fmla="*/ 24 h 38"/>
                  <a:gd name="T8" fmla="*/ 0 w 61"/>
                  <a:gd name="T9" fmla="*/ 24 h 38"/>
                  <a:gd name="T10" fmla="*/ 4 w 61"/>
                  <a:gd name="T11" fmla="*/ 38 h 38"/>
                  <a:gd name="T12" fmla="*/ 9 w 61"/>
                  <a:gd name="T13" fmla="*/ 36 h 38"/>
                  <a:gd name="T14" fmla="*/ 5 w 61"/>
                  <a:gd name="T15" fmla="*/ 20 h 38"/>
                  <a:gd name="T16" fmla="*/ 52 w 61"/>
                  <a:gd name="T17" fmla="*/ 0 h 38"/>
                  <a:gd name="T18" fmla="*/ 46 w 61"/>
                  <a:gd name="T19" fmla="*/ 2 h 38"/>
                  <a:gd name="T20" fmla="*/ 56 w 61"/>
                  <a:gd name="T21" fmla="*/ 16 h 38"/>
                  <a:gd name="T22" fmla="*/ 61 w 61"/>
                  <a:gd name="T23" fmla="*/ 14 h 38"/>
                  <a:gd name="T24" fmla="*/ 61 w 61"/>
                  <a:gd name="T25" fmla="*/ 13 h 38"/>
                  <a:gd name="T26" fmla="*/ 60 w 61"/>
                  <a:gd name="T27" fmla="*/ 13 h 38"/>
                  <a:gd name="T28" fmla="*/ 60 w 61"/>
                  <a:gd name="T29" fmla="*/ 13 h 38"/>
                  <a:gd name="T30" fmla="*/ 52 w 61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38">
                    <a:moveTo>
                      <a:pt x="5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9"/>
                      <a:pt x="1" y="34"/>
                      <a:pt x="4" y="38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1"/>
                      <a:pt x="4" y="26"/>
                      <a:pt x="5" y="20"/>
                    </a:cubicBezTo>
                    <a:moveTo>
                      <a:pt x="52" y="0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51" y="6"/>
                      <a:pt x="54" y="11"/>
                      <a:pt x="56" y="16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8"/>
                      <a:pt x="56" y="3"/>
                      <a:pt x="5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8" name="Freeform 72">
                <a:extLst>
                  <a:ext uri="{FF2B5EF4-FFF2-40B4-BE49-F238E27FC236}">
                    <a16:creationId xmlns:a16="http://schemas.microsoft.com/office/drawing/2014/main" id="{222D5F14-18CD-3D61-4134-021B7E6B79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4" y="3384"/>
                <a:ext cx="51" cy="48"/>
              </a:xfrm>
              <a:custGeom>
                <a:avLst/>
                <a:gdLst>
                  <a:gd name="T0" fmla="*/ 28 w 31"/>
                  <a:gd name="T1" fmla="*/ 6 h 29"/>
                  <a:gd name="T2" fmla="*/ 26 w 31"/>
                  <a:gd name="T3" fmla="*/ 8 h 29"/>
                  <a:gd name="T4" fmla="*/ 26 w 31"/>
                  <a:gd name="T5" fmla="*/ 9 h 29"/>
                  <a:gd name="T6" fmla="*/ 28 w 31"/>
                  <a:gd name="T7" fmla="*/ 13 h 29"/>
                  <a:gd name="T8" fmla="*/ 28 w 31"/>
                  <a:gd name="T9" fmla="*/ 13 h 29"/>
                  <a:gd name="T10" fmla="*/ 30 w 31"/>
                  <a:gd name="T11" fmla="*/ 7 h 29"/>
                  <a:gd name="T12" fmla="*/ 28 w 31"/>
                  <a:gd name="T13" fmla="*/ 6 h 29"/>
                  <a:gd name="T14" fmla="*/ 20 w 31"/>
                  <a:gd name="T15" fmla="*/ 5 h 29"/>
                  <a:gd name="T16" fmla="*/ 1 w 31"/>
                  <a:gd name="T17" fmla="*/ 13 h 29"/>
                  <a:gd name="T18" fmla="*/ 5 w 31"/>
                  <a:gd name="T19" fmla="*/ 29 h 29"/>
                  <a:gd name="T20" fmla="*/ 13 w 31"/>
                  <a:gd name="T21" fmla="*/ 26 h 29"/>
                  <a:gd name="T22" fmla="*/ 12 w 31"/>
                  <a:gd name="T23" fmla="*/ 26 h 29"/>
                  <a:gd name="T24" fmla="*/ 15 w 31"/>
                  <a:gd name="T25" fmla="*/ 21 h 29"/>
                  <a:gd name="T26" fmla="*/ 19 w 31"/>
                  <a:gd name="T27" fmla="*/ 23 h 29"/>
                  <a:gd name="T28" fmla="*/ 25 w 31"/>
                  <a:gd name="T29" fmla="*/ 21 h 29"/>
                  <a:gd name="T30" fmla="*/ 26 w 31"/>
                  <a:gd name="T31" fmla="*/ 19 h 29"/>
                  <a:gd name="T32" fmla="*/ 23 w 31"/>
                  <a:gd name="T33" fmla="*/ 18 h 29"/>
                  <a:gd name="T34" fmla="*/ 19 w 31"/>
                  <a:gd name="T35" fmla="*/ 7 h 29"/>
                  <a:gd name="T36" fmla="*/ 20 w 31"/>
                  <a:gd name="T37" fmla="*/ 5 h 29"/>
                  <a:gd name="T38" fmla="*/ 20 w 31"/>
                  <a:gd name="T39" fmla="*/ 5 h 29"/>
                  <a:gd name="T40" fmla="*/ 31 w 31"/>
                  <a:gd name="T41" fmla="*/ 0 h 29"/>
                  <a:gd name="T42" fmla="*/ 31 w 31"/>
                  <a:gd name="T43" fmla="*/ 0 h 29"/>
                  <a:gd name="T44" fmla="*/ 31 w 31"/>
                  <a:gd name="T45" fmla="*/ 0 h 29"/>
                  <a:gd name="T46" fmla="*/ 31 w 31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9">
                    <a:moveTo>
                      <a:pt x="28" y="6"/>
                    </a:moveTo>
                    <a:cubicBezTo>
                      <a:pt x="27" y="6"/>
                      <a:pt x="27" y="7"/>
                      <a:pt x="26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1"/>
                      <a:pt x="26" y="12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9" y="6"/>
                      <a:pt x="28" y="6"/>
                    </a:cubicBezTo>
                    <a:moveTo>
                      <a:pt x="20" y="5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0" y="19"/>
                      <a:pt x="2" y="24"/>
                      <a:pt x="5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7" y="22"/>
                      <a:pt x="19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6" y="16"/>
                      <a:pt x="18" y="9"/>
                      <a:pt x="19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9" name="Freeform 73">
                <a:extLst>
                  <a:ext uri="{FF2B5EF4-FFF2-40B4-BE49-F238E27FC236}">
                    <a16:creationId xmlns:a16="http://schemas.microsoft.com/office/drawing/2014/main" id="{7BC9273D-4173-9D28-C9EB-1FF445DA58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5" y="3376"/>
                <a:ext cx="44" cy="43"/>
              </a:xfrm>
              <a:custGeom>
                <a:avLst/>
                <a:gdLst>
                  <a:gd name="T0" fmla="*/ 1 w 27"/>
                  <a:gd name="T1" fmla="*/ 24 h 26"/>
                  <a:gd name="T2" fmla="*/ 0 w 27"/>
                  <a:gd name="T3" fmla="*/ 26 h 26"/>
                  <a:gd name="T4" fmla="*/ 2 w 27"/>
                  <a:gd name="T5" fmla="*/ 25 h 26"/>
                  <a:gd name="T6" fmla="*/ 1 w 27"/>
                  <a:gd name="T7" fmla="*/ 25 h 26"/>
                  <a:gd name="T8" fmla="*/ 1 w 27"/>
                  <a:gd name="T9" fmla="*/ 24 h 26"/>
                  <a:gd name="T10" fmla="*/ 17 w 27"/>
                  <a:gd name="T11" fmla="*/ 0 h 26"/>
                  <a:gd name="T12" fmla="*/ 10 w 27"/>
                  <a:gd name="T13" fmla="*/ 3 h 26"/>
                  <a:gd name="T14" fmla="*/ 11 w 27"/>
                  <a:gd name="T15" fmla="*/ 3 h 26"/>
                  <a:gd name="T16" fmla="*/ 10 w 27"/>
                  <a:gd name="T17" fmla="*/ 7 h 26"/>
                  <a:gd name="T18" fmla="*/ 16 w 27"/>
                  <a:gd name="T19" fmla="*/ 11 h 26"/>
                  <a:gd name="T20" fmla="*/ 14 w 27"/>
                  <a:gd name="T21" fmla="*/ 16 h 26"/>
                  <a:gd name="T22" fmla="*/ 6 w 27"/>
                  <a:gd name="T23" fmla="*/ 12 h 26"/>
                  <a:gd name="T24" fmla="*/ 5 w 27"/>
                  <a:gd name="T25" fmla="*/ 12 h 26"/>
                  <a:gd name="T26" fmla="*/ 3 w 27"/>
                  <a:gd name="T27" fmla="*/ 18 h 26"/>
                  <a:gd name="T28" fmla="*/ 6 w 27"/>
                  <a:gd name="T29" fmla="*/ 19 h 26"/>
                  <a:gd name="T30" fmla="*/ 10 w 27"/>
                  <a:gd name="T31" fmla="*/ 22 h 26"/>
                  <a:gd name="T32" fmla="*/ 27 w 27"/>
                  <a:gd name="T33" fmla="*/ 14 h 26"/>
                  <a:gd name="T34" fmla="*/ 17 w 27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6">
                    <a:moveTo>
                      <a:pt x="1" y="24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1" y="25"/>
                    </a:cubicBezTo>
                    <a:cubicBezTo>
                      <a:pt x="1" y="24"/>
                      <a:pt x="1" y="24"/>
                      <a:pt x="1" y="24"/>
                    </a:cubicBezTo>
                    <a:moveTo>
                      <a:pt x="17" y="0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8"/>
                      <a:pt x="14" y="9"/>
                      <a:pt x="16" y="11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8" y="13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20"/>
                      <a:pt x="9" y="21"/>
                      <a:pt x="10" y="22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9"/>
                      <a:pt x="22" y="4"/>
                      <a:pt x="17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0" name="Freeform 74">
                <a:extLst>
                  <a:ext uri="{FF2B5EF4-FFF2-40B4-BE49-F238E27FC236}">
                    <a16:creationId xmlns:a16="http://schemas.microsoft.com/office/drawing/2014/main" id="{CD6E0B2C-1C96-12E8-3CD8-7906940280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84" y="3381"/>
                <a:ext cx="47" cy="46"/>
              </a:xfrm>
              <a:custGeom>
                <a:avLst/>
                <a:gdLst>
                  <a:gd name="T0" fmla="*/ 3 w 29"/>
                  <a:gd name="T1" fmla="*/ 23 h 28"/>
                  <a:gd name="T2" fmla="*/ 0 w 29"/>
                  <a:gd name="T3" fmla="*/ 28 h 28"/>
                  <a:gd name="T4" fmla="*/ 1 w 29"/>
                  <a:gd name="T5" fmla="*/ 28 h 28"/>
                  <a:gd name="T6" fmla="*/ 7 w 29"/>
                  <a:gd name="T7" fmla="*/ 25 h 28"/>
                  <a:gd name="T8" fmla="*/ 3 w 29"/>
                  <a:gd name="T9" fmla="*/ 23 h 28"/>
                  <a:gd name="T10" fmla="*/ 23 w 29"/>
                  <a:gd name="T11" fmla="*/ 0 h 28"/>
                  <a:gd name="T12" fmla="*/ 19 w 29"/>
                  <a:gd name="T13" fmla="*/ 2 h 28"/>
                  <a:gd name="T14" fmla="*/ 19 w 29"/>
                  <a:gd name="T15" fmla="*/ 2 h 28"/>
                  <a:gd name="T16" fmla="*/ 19 w 29"/>
                  <a:gd name="T17" fmla="*/ 2 h 28"/>
                  <a:gd name="T18" fmla="*/ 8 w 29"/>
                  <a:gd name="T19" fmla="*/ 7 h 28"/>
                  <a:gd name="T20" fmla="*/ 8 w 29"/>
                  <a:gd name="T21" fmla="*/ 7 h 28"/>
                  <a:gd name="T22" fmla="*/ 7 w 29"/>
                  <a:gd name="T23" fmla="*/ 9 h 28"/>
                  <a:gd name="T24" fmla="*/ 11 w 29"/>
                  <a:gd name="T25" fmla="*/ 20 h 28"/>
                  <a:gd name="T26" fmla="*/ 14 w 29"/>
                  <a:gd name="T27" fmla="*/ 21 h 28"/>
                  <a:gd name="T28" fmla="*/ 14 w 29"/>
                  <a:gd name="T29" fmla="*/ 22 h 28"/>
                  <a:gd name="T30" fmla="*/ 15 w 29"/>
                  <a:gd name="T31" fmla="*/ 22 h 28"/>
                  <a:gd name="T32" fmla="*/ 23 w 29"/>
                  <a:gd name="T33" fmla="*/ 19 h 28"/>
                  <a:gd name="T34" fmla="*/ 19 w 29"/>
                  <a:gd name="T35" fmla="*/ 16 h 28"/>
                  <a:gd name="T36" fmla="*/ 16 w 29"/>
                  <a:gd name="T37" fmla="*/ 15 h 28"/>
                  <a:gd name="T38" fmla="*/ 16 w 29"/>
                  <a:gd name="T39" fmla="*/ 15 h 28"/>
                  <a:gd name="T40" fmla="*/ 14 w 29"/>
                  <a:gd name="T41" fmla="*/ 11 h 28"/>
                  <a:gd name="T42" fmla="*/ 14 w 29"/>
                  <a:gd name="T43" fmla="*/ 10 h 28"/>
                  <a:gd name="T44" fmla="*/ 16 w 29"/>
                  <a:gd name="T45" fmla="*/ 8 h 28"/>
                  <a:gd name="T46" fmla="*/ 18 w 29"/>
                  <a:gd name="T47" fmla="*/ 9 h 28"/>
                  <a:gd name="T48" fmla="*/ 19 w 29"/>
                  <a:gd name="T49" fmla="*/ 9 h 28"/>
                  <a:gd name="T50" fmla="*/ 27 w 29"/>
                  <a:gd name="T51" fmla="*/ 13 h 28"/>
                  <a:gd name="T52" fmla="*/ 29 w 29"/>
                  <a:gd name="T53" fmla="*/ 8 h 28"/>
                  <a:gd name="T54" fmla="*/ 23 w 29"/>
                  <a:gd name="T55" fmla="*/ 4 h 28"/>
                  <a:gd name="T56" fmla="*/ 24 w 29"/>
                  <a:gd name="T57" fmla="*/ 0 h 28"/>
                  <a:gd name="T58" fmla="*/ 23 w 29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8">
                    <a:moveTo>
                      <a:pt x="3" y="23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4"/>
                      <a:pt x="3" y="23"/>
                      <a:pt x="3" y="23"/>
                    </a:cubicBezTo>
                    <a:moveTo>
                      <a:pt x="23" y="0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4" y="18"/>
                      <a:pt x="11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8"/>
                      <a:pt x="21" y="17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4" y="14"/>
                      <a:pt x="13" y="13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5" y="8"/>
                      <a:pt x="16" y="8"/>
                    </a:cubicBezTo>
                    <a:cubicBezTo>
                      <a:pt x="17" y="8"/>
                      <a:pt x="17" y="9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1" y="10"/>
                      <a:pt x="25" y="12"/>
                      <a:pt x="27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6"/>
                      <a:pt x="25" y="5"/>
                      <a:pt x="23" y="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1" name="Freeform 75">
                <a:extLst>
                  <a:ext uri="{FF2B5EF4-FFF2-40B4-BE49-F238E27FC236}">
                    <a16:creationId xmlns:a16="http://schemas.microsoft.com/office/drawing/2014/main" id="{732AF5A7-71F1-520E-D489-9B9DB75D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089"/>
                <a:ext cx="77" cy="105"/>
              </a:xfrm>
              <a:custGeom>
                <a:avLst/>
                <a:gdLst>
                  <a:gd name="T0" fmla="*/ 7 w 47"/>
                  <a:gd name="T1" fmla="*/ 24 h 64"/>
                  <a:gd name="T2" fmla="*/ 24 w 47"/>
                  <a:gd name="T3" fmla="*/ 64 h 64"/>
                  <a:gd name="T4" fmla="*/ 47 w 47"/>
                  <a:gd name="T5" fmla="*/ 6 h 64"/>
                  <a:gd name="T6" fmla="*/ 7 w 47"/>
                  <a:gd name="T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64">
                    <a:moveTo>
                      <a:pt x="7" y="24"/>
                    </a:moveTo>
                    <a:cubicBezTo>
                      <a:pt x="0" y="40"/>
                      <a:pt x="8" y="58"/>
                      <a:pt x="24" y="64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31" y="0"/>
                      <a:pt x="13" y="8"/>
                      <a:pt x="7" y="2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2" name="Freeform 76">
                <a:extLst>
                  <a:ext uri="{FF2B5EF4-FFF2-40B4-BE49-F238E27FC236}">
                    <a16:creationId xmlns:a16="http://schemas.microsoft.com/office/drawing/2014/main" id="{96BDC8E1-0603-8FDF-EDD6-5402C8E4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3099"/>
                <a:ext cx="78" cy="100"/>
              </a:xfrm>
              <a:custGeom>
                <a:avLst/>
                <a:gdLst>
                  <a:gd name="T0" fmla="*/ 41 w 47"/>
                  <a:gd name="T1" fmla="*/ 41 h 61"/>
                  <a:gd name="T2" fmla="*/ 36 w 47"/>
                  <a:gd name="T3" fmla="*/ 49 h 61"/>
                  <a:gd name="T4" fmla="*/ 26 w 47"/>
                  <a:gd name="T5" fmla="*/ 57 h 61"/>
                  <a:gd name="T6" fmla="*/ 6 w 47"/>
                  <a:gd name="T7" fmla="*/ 60 h 61"/>
                  <a:gd name="T8" fmla="*/ 0 w 47"/>
                  <a:gd name="T9" fmla="*/ 58 h 61"/>
                  <a:gd name="T10" fmla="*/ 23 w 47"/>
                  <a:gd name="T11" fmla="*/ 0 h 61"/>
                  <a:gd name="T12" fmla="*/ 25 w 47"/>
                  <a:gd name="T13" fmla="*/ 1 h 61"/>
                  <a:gd name="T14" fmla="*/ 41 w 47"/>
                  <a:gd name="T15" fmla="*/ 4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61">
                    <a:moveTo>
                      <a:pt x="41" y="41"/>
                    </a:moveTo>
                    <a:cubicBezTo>
                      <a:pt x="40" y="44"/>
                      <a:pt x="38" y="47"/>
                      <a:pt x="36" y="49"/>
                    </a:cubicBezTo>
                    <a:cubicBezTo>
                      <a:pt x="33" y="53"/>
                      <a:pt x="30" y="55"/>
                      <a:pt x="26" y="57"/>
                    </a:cubicBezTo>
                    <a:cubicBezTo>
                      <a:pt x="20" y="60"/>
                      <a:pt x="13" y="61"/>
                      <a:pt x="6" y="60"/>
                    </a:cubicBezTo>
                    <a:cubicBezTo>
                      <a:pt x="4" y="60"/>
                      <a:pt x="2" y="59"/>
                      <a:pt x="0" y="58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40" y="8"/>
                      <a:pt x="47" y="26"/>
                      <a:pt x="41" y="4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3" name="Freeform 77">
                <a:extLst>
                  <a:ext uri="{FF2B5EF4-FFF2-40B4-BE49-F238E27FC236}">
                    <a16:creationId xmlns:a16="http://schemas.microsoft.com/office/drawing/2014/main" id="{B7EC59E9-0950-F48F-00FA-703D345E3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085"/>
                <a:ext cx="116" cy="116"/>
              </a:xfrm>
              <a:custGeom>
                <a:avLst/>
                <a:gdLst>
                  <a:gd name="T0" fmla="*/ 47 w 71"/>
                  <a:gd name="T1" fmla="*/ 6 h 70"/>
                  <a:gd name="T2" fmla="*/ 6 w 71"/>
                  <a:gd name="T3" fmla="*/ 24 h 70"/>
                  <a:gd name="T4" fmla="*/ 24 w 71"/>
                  <a:gd name="T5" fmla="*/ 64 h 70"/>
                  <a:gd name="T6" fmla="*/ 64 w 71"/>
                  <a:gd name="T7" fmla="*/ 47 h 70"/>
                  <a:gd name="T8" fmla="*/ 47 w 71"/>
                  <a:gd name="T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0">
                    <a:moveTo>
                      <a:pt x="47" y="6"/>
                    </a:moveTo>
                    <a:cubicBezTo>
                      <a:pt x="31" y="0"/>
                      <a:pt x="13" y="8"/>
                      <a:pt x="6" y="24"/>
                    </a:cubicBezTo>
                    <a:cubicBezTo>
                      <a:pt x="0" y="40"/>
                      <a:pt x="8" y="58"/>
                      <a:pt x="24" y="64"/>
                    </a:cubicBezTo>
                    <a:cubicBezTo>
                      <a:pt x="40" y="70"/>
                      <a:pt x="58" y="63"/>
                      <a:pt x="64" y="47"/>
                    </a:cubicBezTo>
                    <a:cubicBezTo>
                      <a:pt x="71" y="31"/>
                      <a:pt x="63" y="13"/>
                      <a:pt x="47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4" name="Freeform 78">
                <a:extLst>
                  <a:ext uri="{FF2B5EF4-FFF2-40B4-BE49-F238E27FC236}">
                    <a16:creationId xmlns:a16="http://schemas.microsoft.com/office/drawing/2014/main" id="{843F5F6C-8E0C-4BCA-65C5-C7376714F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3095"/>
                <a:ext cx="65" cy="88"/>
              </a:xfrm>
              <a:custGeom>
                <a:avLst/>
                <a:gdLst>
                  <a:gd name="T0" fmla="*/ 5 w 39"/>
                  <a:gd name="T1" fmla="*/ 19 h 53"/>
                  <a:gd name="T2" fmla="*/ 20 w 39"/>
                  <a:gd name="T3" fmla="*/ 53 h 53"/>
                  <a:gd name="T4" fmla="*/ 39 w 39"/>
                  <a:gd name="T5" fmla="*/ 5 h 53"/>
                  <a:gd name="T6" fmla="*/ 5 w 39"/>
                  <a:gd name="T7" fmla="*/ 1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3">
                    <a:moveTo>
                      <a:pt x="5" y="19"/>
                    </a:moveTo>
                    <a:cubicBezTo>
                      <a:pt x="0" y="33"/>
                      <a:pt x="6" y="48"/>
                      <a:pt x="20" y="53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26" y="0"/>
                      <a:pt x="10" y="6"/>
                      <a:pt x="5" y="19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5" name="Freeform 79">
                <a:extLst>
                  <a:ext uri="{FF2B5EF4-FFF2-40B4-BE49-F238E27FC236}">
                    <a16:creationId xmlns:a16="http://schemas.microsoft.com/office/drawing/2014/main" id="{881426EC-34D5-FDA6-B347-0486DB75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104"/>
                <a:ext cx="65" cy="87"/>
              </a:xfrm>
              <a:custGeom>
                <a:avLst/>
                <a:gdLst>
                  <a:gd name="T0" fmla="*/ 19 w 39"/>
                  <a:gd name="T1" fmla="*/ 0 h 53"/>
                  <a:gd name="T2" fmla="*/ 0 w 39"/>
                  <a:gd name="T3" fmla="*/ 48 h 53"/>
                  <a:gd name="T4" fmla="*/ 33 w 39"/>
                  <a:gd name="T5" fmla="*/ 34 h 53"/>
                  <a:gd name="T6" fmla="*/ 19 w 3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3" y="53"/>
                      <a:pt x="28" y="47"/>
                      <a:pt x="33" y="34"/>
                    </a:cubicBezTo>
                    <a:cubicBezTo>
                      <a:pt x="39" y="20"/>
                      <a:pt x="32" y="5"/>
                      <a:pt x="19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6" name="Freeform 80">
                <a:extLst>
                  <a:ext uri="{FF2B5EF4-FFF2-40B4-BE49-F238E27FC236}">
                    <a16:creationId xmlns:a16="http://schemas.microsoft.com/office/drawing/2014/main" id="{E1A0684D-C2C9-319F-81BD-E79B6845B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12"/>
                <a:ext cx="46" cy="63"/>
              </a:xfrm>
              <a:custGeom>
                <a:avLst/>
                <a:gdLst>
                  <a:gd name="T0" fmla="*/ 7 w 28"/>
                  <a:gd name="T1" fmla="*/ 8 h 38"/>
                  <a:gd name="T2" fmla="*/ 18 w 28"/>
                  <a:gd name="T3" fmla="*/ 4 h 38"/>
                  <a:gd name="T4" fmla="*/ 20 w 28"/>
                  <a:gd name="T5" fmla="*/ 0 h 38"/>
                  <a:gd name="T6" fmla="*/ 23 w 28"/>
                  <a:gd name="T7" fmla="*/ 2 h 38"/>
                  <a:gd name="T8" fmla="*/ 22 w 28"/>
                  <a:gd name="T9" fmla="*/ 5 h 38"/>
                  <a:gd name="T10" fmla="*/ 28 w 28"/>
                  <a:gd name="T11" fmla="*/ 9 h 38"/>
                  <a:gd name="T12" fmla="*/ 26 w 28"/>
                  <a:gd name="T13" fmla="*/ 14 h 38"/>
                  <a:gd name="T14" fmla="*/ 18 w 28"/>
                  <a:gd name="T15" fmla="*/ 10 h 38"/>
                  <a:gd name="T16" fmla="*/ 13 w 28"/>
                  <a:gd name="T17" fmla="*/ 11 h 38"/>
                  <a:gd name="T18" fmla="*/ 13 w 28"/>
                  <a:gd name="T19" fmla="*/ 12 h 38"/>
                  <a:gd name="T20" fmla="*/ 15 w 28"/>
                  <a:gd name="T21" fmla="*/ 16 h 38"/>
                  <a:gd name="T22" fmla="*/ 18 w 28"/>
                  <a:gd name="T23" fmla="*/ 17 h 38"/>
                  <a:gd name="T24" fmla="*/ 22 w 28"/>
                  <a:gd name="T25" fmla="*/ 28 h 38"/>
                  <a:gd name="T26" fmla="*/ 21 w 28"/>
                  <a:gd name="T27" fmla="*/ 30 h 38"/>
                  <a:gd name="T28" fmla="*/ 10 w 28"/>
                  <a:gd name="T29" fmla="*/ 35 h 38"/>
                  <a:gd name="T30" fmla="*/ 9 w 28"/>
                  <a:gd name="T31" fmla="*/ 38 h 38"/>
                  <a:gd name="T32" fmla="*/ 5 w 28"/>
                  <a:gd name="T33" fmla="*/ 37 h 38"/>
                  <a:gd name="T34" fmla="*/ 6 w 28"/>
                  <a:gd name="T35" fmla="*/ 33 h 38"/>
                  <a:gd name="T36" fmla="*/ 0 w 28"/>
                  <a:gd name="T37" fmla="*/ 29 h 38"/>
                  <a:gd name="T38" fmla="*/ 2 w 28"/>
                  <a:gd name="T39" fmla="*/ 24 h 38"/>
                  <a:gd name="T40" fmla="*/ 11 w 28"/>
                  <a:gd name="T41" fmla="*/ 28 h 38"/>
                  <a:gd name="T42" fmla="*/ 15 w 28"/>
                  <a:gd name="T43" fmla="*/ 27 h 38"/>
                  <a:gd name="T44" fmla="*/ 15 w 28"/>
                  <a:gd name="T45" fmla="*/ 26 h 38"/>
                  <a:gd name="T46" fmla="*/ 14 w 28"/>
                  <a:gd name="T47" fmla="*/ 23 h 38"/>
                  <a:gd name="T48" fmla="*/ 11 w 28"/>
                  <a:gd name="T49" fmla="*/ 22 h 38"/>
                  <a:gd name="T50" fmla="*/ 6 w 28"/>
                  <a:gd name="T51" fmla="*/ 11 h 38"/>
                  <a:gd name="T52" fmla="*/ 7 w 28"/>
                  <a:gd name="T53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38">
                    <a:moveTo>
                      <a:pt x="7" y="8"/>
                    </a:moveTo>
                    <a:cubicBezTo>
                      <a:pt x="9" y="2"/>
                      <a:pt x="14" y="2"/>
                      <a:pt x="18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5" y="6"/>
                      <a:pt x="27" y="8"/>
                      <a:pt x="28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3"/>
                      <a:pt x="20" y="11"/>
                      <a:pt x="18" y="10"/>
                    </a:cubicBezTo>
                    <a:cubicBezTo>
                      <a:pt x="16" y="9"/>
                      <a:pt x="14" y="9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3" y="15"/>
                      <a:pt x="15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4" y="19"/>
                      <a:pt x="23" y="25"/>
                      <a:pt x="22" y="2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19" y="36"/>
                      <a:pt x="14" y="36"/>
                      <a:pt x="10" y="35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2"/>
                      <a:pt x="2" y="31"/>
                      <a:pt x="0" y="29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7" y="27"/>
                      <a:pt x="11" y="28"/>
                    </a:cubicBezTo>
                    <a:cubicBezTo>
                      <a:pt x="13" y="29"/>
                      <a:pt x="14" y="29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4"/>
                      <a:pt x="14" y="2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4" y="19"/>
                      <a:pt x="5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7" name="Freeform 81">
                <a:extLst>
                  <a:ext uri="{FF2B5EF4-FFF2-40B4-BE49-F238E27FC236}">
                    <a16:creationId xmlns:a16="http://schemas.microsoft.com/office/drawing/2014/main" id="{A161488E-B96C-5180-DDBB-22CC378E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3092"/>
                <a:ext cx="68" cy="31"/>
              </a:xfrm>
              <a:custGeom>
                <a:avLst/>
                <a:gdLst>
                  <a:gd name="T0" fmla="*/ 33 w 41"/>
                  <a:gd name="T1" fmla="*/ 0 h 19"/>
                  <a:gd name="T2" fmla="*/ 4 w 41"/>
                  <a:gd name="T3" fmla="*/ 13 h 19"/>
                  <a:gd name="T4" fmla="*/ 0 w 41"/>
                  <a:gd name="T5" fmla="*/ 19 h 19"/>
                  <a:gd name="T6" fmla="*/ 8 w 41"/>
                  <a:gd name="T7" fmla="*/ 16 h 19"/>
                  <a:gd name="T8" fmla="*/ 29 w 41"/>
                  <a:gd name="T9" fmla="*/ 5 h 19"/>
                  <a:gd name="T10" fmla="*/ 33 w 41"/>
                  <a:gd name="T11" fmla="*/ 5 h 19"/>
                  <a:gd name="T12" fmla="*/ 41 w 41"/>
                  <a:gd name="T13" fmla="*/ 2 h 19"/>
                  <a:gd name="T14" fmla="*/ 33 w 41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9">
                    <a:moveTo>
                      <a:pt x="33" y="0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15"/>
                      <a:pt x="1" y="17"/>
                      <a:pt x="0" y="19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3" y="9"/>
                      <a:pt x="21" y="5"/>
                      <a:pt x="29" y="5"/>
                    </a:cubicBezTo>
                    <a:cubicBezTo>
                      <a:pt x="30" y="5"/>
                      <a:pt x="32" y="5"/>
                      <a:pt x="33" y="5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8" y="1"/>
                      <a:pt x="36" y="1"/>
                      <a:pt x="3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8" name="Freeform 82">
                <a:extLst>
                  <a:ext uri="{FF2B5EF4-FFF2-40B4-BE49-F238E27FC236}">
                    <a16:creationId xmlns:a16="http://schemas.microsoft.com/office/drawing/2014/main" id="{27C96846-037C-7865-6D2E-0BAEE7C9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100"/>
                <a:ext cx="41" cy="18"/>
              </a:xfrm>
              <a:custGeom>
                <a:avLst/>
                <a:gdLst>
                  <a:gd name="T0" fmla="*/ 21 w 25"/>
                  <a:gd name="T1" fmla="*/ 0 h 11"/>
                  <a:gd name="T2" fmla="*/ 0 w 25"/>
                  <a:gd name="T3" fmla="*/ 11 h 11"/>
                  <a:gd name="T4" fmla="*/ 25 w 25"/>
                  <a:gd name="T5" fmla="*/ 0 h 11"/>
                  <a:gd name="T6" fmla="*/ 21 w 2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1">
                    <a:moveTo>
                      <a:pt x="21" y="0"/>
                    </a:moveTo>
                    <a:cubicBezTo>
                      <a:pt x="13" y="0"/>
                      <a:pt x="5" y="4"/>
                      <a:pt x="0" y="1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2" y="0"/>
                      <a:pt x="2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9" name="Freeform 83">
                <a:extLst>
                  <a:ext uri="{FF2B5EF4-FFF2-40B4-BE49-F238E27FC236}">
                    <a16:creationId xmlns:a16="http://schemas.microsoft.com/office/drawing/2014/main" id="{DED701F6-9A43-43C0-CC71-8CD65E057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1" y="3142"/>
                <a:ext cx="7" cy="28"/>
              </a:xfrm>
              <a:custGeom>
                <a:avLst/>
                <a:gdLst>
                  <a:gd name="T0" fmla="*/ 1 w 4"/>
                  <a:gd name="T1" fmla="*/ 10 h 17"/>
                  <a:gd name="T2" fmla="*/ 4 w 4"/>
                  <a:gd name="T3" fmla="*/ 17 h 17"/>
                  <a:gd name="T4" fmla="*/ 4 w 4"/>
                  <a:gd name="T5" fmla="*/ 17 h 17"/>
                  <a:gd name="T6" fmla="*/ 1 w 4"/>
                  <a:gd name="T7" fmla="*/ 10 h 17"/>
                  <a:gd name="T8" fmla="*/ 1 w 4"/>
                  <a:gd name="T9" fmla="*/ 10 h 17"/>
                  <a:gd name="T10" fmla="*/ 1 w 4"/>
                  <a:gd name="T11" fmla="*/ 10 h 17"/>
                  <a:gd name="T12" fmla="*/ 1 w 4"/>
                  <a:gd name="T13" fmla="*/ 10 h 17"/>
                  <a:gd name="T14" fmla="*/ 0 w 4"/>
                  <a:gd name="T15" fmla="*/ 0 h 17"/>
                  <a:gd name="T16" fmla="*/ 0 w 4"/>
                  <a:gd name="T17" fmla="*/ 0 h 17"/>
                  <a:gd name="T18" fmla="*/ 0 w 4"/>
                  <a:gd name="T19" fmla="*/ 1 h 17"/>
                  <a:gd name="T20" fmla="*/ 0 w 4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7">
                    <a:moveTo>
                      <a:pt x="1" y="10"/>
                    </a:moveTo>
                    <a:cubicBezTo>
                      <a:pt x="2" y="13"/>
                      <a:pt x="3" y="15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2" y="13"/>
                      <a:pt x="1" y="10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0" name="Freeform 84">
                <a:extLst>
                  <a:ext uri="{FF2B5EF4-FFF2-40B4-BE49-F238E27FC236}">
                    <a16:creationId xmlns:a16="http://schemas.microsoft.com/office/drawing/2014/main" id="{988E1AFC-C1CA-6751-4F78-E8149663D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1" name="Freeform 85">
                <a:extLst>
                  <a:ext uri="{FF2B5EF4-FFF2-40B4-BE49-F238E27FC236}">
                    <a16:creationId xmlns:a16="http://schemas.microsoft.com/office/drawing/2014/main" id="{13AB045B-997B-0CCF-650F-30D1AAAD05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1" y="3105"/>
                <a:ext cx="101" cy="65"/>
              </a:xfrm>
              <a:custGeom>
                <a:avLst/>
                <a:gdLst>
                  <a:gd name="T0" fmla="*/ 5 w 61"/>
                  <a:gd name="T1" fmla="*/ 20 h 39"/>
                  <a:gd name="T2" fmla="*/ 0 w 61"/>
                  <a:gd name="T3" fmla="*/ 22 h 39"/>
                  <a:gd name="T4" fmla="*/ 0 w 61"/>
                  <a:gd name="T5" fmla="*/ 23 h 39"/>
                  <a:gd name="T6" fmla="*/ 1 w 61"/>
                  <a:gd name="T7" fmla="*/ 32 h 39"/>
                  <a:gd name="T8" fmla="*/ 1 w 61"/>
                  <a:gd name="T9" fmla="*/ 32 h 39"/>
                  <a:gd name="T10" fmla="*/ 1 w 61"/>
                  <a:gd name="T11" fmla="*/ 32 h 39"/>
                  <a:gd name="T12" fmla="*/ 4 w 61"/>
                  <a:gd name="T13" fmla="*/ 39 h 39"/>
                  <a:gd name="T14" fmla="*/ 9 w 61"/>
                  <a:gd name="T15" fmla="*/ 37 h 39"/>
                  <a:gd name="T16" fmla="*/ 5 w 61"/>
                  <a:gd name="T17" fmla="*/ 20 h 39"/>
                  <a:gd name="T18" fmla="*/ 52 w 61"/>
                  <a:gd name="T19" fmla="*/ 0 h 39"/>
                  <a:gd name="T20" fmla="*/ 47 w 61"/>
                  <a:gd name="T21" fmla="*/ 2 h 39"/>
                  <a:gd name="T22" fmla="*/ 56 w 61"/>
                  <a:gd name="T23" fmla="*/ 16 h 39"/>
                  <a:gd name="T24" fmla="*/ 61 w 61"/>
                  <a:gd name="T25" fmla="*/ 14 h 39"/>
                  <a:gd name="T26" fmla="*/ 61 w 61"/>
                  <a:gd name="T27" fmla="*/ 14 h 39"/>
                  <a:gd name="T28" fmla="*/ 52 w 61"/>
                  <a:gd name="T2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39">
                    <a:moveTo>
                      <a:pt x="5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0" y="26"/>
                      <a:pt x="0" y="29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5"/>
                      <a:pt x="3" y="37"/>
                      <a:pt x="4" y="39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6" y="32"/>
                      <a:pt x="5" y="26"/>
                      <a:pt x="5" y="20"/>
                    </a:cubicBezTo>
                    <a:moveTo>
                      <a:pt x="52" y="0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51" y="6"/>
                      <a:pt x="55" y="11"/>
                      <a:pt x="56" y="16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9" y="9"/>
                      <a:pt x="56" y="4"/>
                      <a:pt x="5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2" name="Freeform 86">
                <a:extLst>
                  <a:ext uri="{FF2B5EF4-FFF2-40B4-BE49-F238E27FC236}">
                    <a16:creationId xmlns:a16="http://schemas.microsoft.com/office/drawing/2014/main" id="{3FC445A0-80FC-F6E9-EA43-48ADE232D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9" y="3117"/>
                <a:ext cx="50" cy="49"/>
              </a:xfrm>
              <a:custGeom>
                <a:avLst/>
                <a:gdLst>
                  <a:gd name="T0" fmla="*/ 27 w 30"/>
                  <a:gd name="T1" fmla="*/ 7 h 30"/>
                  <a:gd name="T2" fmla="*/ 25 w 30"/>
                  <a:gd name="T3" fmla="*/ 8 h 30"/>
                  <a:gd name="T4" fmla="*/ 25 w 30"/>
                  <a:gd name="T5" fmla="*/ 9 h 30"/>
                  <a:gd name="T6" fmla="*/ 27 w 30"/>
                  <a:gd name="T7" fmla="*/ 13 h 30"/>
                  <a:gd name="T8" fmla="*/ 27 w 30"/>
                  <a:gd name="T9" fmla="*/ 13 h 30"/>
                  <a:gd name="T10" fmla="*/ 30 w 30"/>
                  <a:gd name="T11" fmla="*/ 7 h 30"/>
                  <a:gd name="T12" fmla="*/ 27 w 30"/>
                  <a:gd name="T13" fmla="*/ 7 h 30"/>
                  <a:gd name="T14" fmla="*/ 19 w 30"/>
                  <a:gd name="T15" fmla="*/ 5 h 30"/>
                  <a:gd name="T16" fmla="*/ 0 w 30"/>
                  <a:gd name="T17" fmla="*/ 13 h 30"/>
                  <a:gd name="T18" fmla="*/ 4 w 30"/>
                  <a:gd name="T19" fmla="*/ 30 h 30"/>
                  <a:gd name="T20" fmla="*/ 12 w 30"/>
                  <a:gd name="T21" fmla="*/ 26 h 30"/>
                  <a:gd name="T22" fmla="*/ 12 w 30"/>
                  <a:gd name="T23" fmla="*/ 26 h 30"/>
                  <a:gd name="T24" fmla="*/ 14 w 30"/>
                  <a:gd name="T25" fmla="*/ 21 h 30"/>
                  <a:gd name="T26" fmla="*/ 19 w 30"/>
                  <a:gd name="T27" fmla="*/ 23 h 30"/>
                  <a:gd name="T28" fmla="*/ 24 w 30"/>
                  <a:gd name="T29" fmla="*/ 21 h 30"/>
                  <a:gd name="T30" fmla="*/ 25 w 30"/>
                  <a:gd name="T31" fmla="*/ 20 h 30"/>
                  <a:gd name="T32" fmla="*/ 23 w 30"/>
                  <a:gd name="T33" fmla="*/ 19 h 30"/>
                  <a:gd name="T34" fmla="*/ 18 w 30"/>
                  <a:gd name="T35" fmla="*/ 8 h 30"/>
                  <a:gd name="T36" fmla="*/ 19 w 30"/>
                  <a:gd name="T37" fmla="*/ 5 h 30"/>
                  <a:gd name="T38" fmla="*/ 19 w 30"/>
                  <a:gd name="T39" fmla="*/ 5 h 30"/>
                  <a:gd name="T40" fmla="*/ 30 w 30"/>
                  <a:gd name="T41" fmla="*/ 0 h 30"/>
                  <a:gd name="T42" fmla="*/ 30 w 30"/>
                  <a:gd name="T43" fmla="*/ 0 h 30"/>
                  <a:gd name="T44" fmla="*/ 30 w 30"/>
                  <a:gd name="T45" fmla="*/ 1 h 30"/>
                  <a:gd name="T46" fmla="*/ 30 w 30"/>
                  <a:gd name="T4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30">
                    <a:moveTo>
                      <a:pt x="27" y="7"/>
                    </a:moveTo>
                    <a:cubicBezTo>
                      <a:pt x="27" y="7"/>
                      <a:pt x="26" y="7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1"/>
                      <a:pt x="25" y="12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8" y="7"/>
                      <a:pt x="27" y="7"/>
                    </a:cubicBezTo>
                    <a:moveTo>
                      <a:pt x="19" y="5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9"/>
                      <a:pt x="1" y="25"/>
                      <a:pt x="4" y="30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2"/>
                      <a:pt x="17" y="22"/>
                      <a:pt x="19" y="23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6" y="16"/>
                      <a:pt x="17" y="10"/>
                      <a:pt x="18" y="8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3" name="Freeform 87">
                <a:extLst>
                  <a:ext uri="{FF2B5EF4-FFF2-40B4-BE49-F238E27FC236}">
                    <a16:creationId xmlns:a16="http://schemas.microsoft.com/office/drawing/2014/main" id="{7CA39AE0-B2E8-429A-0FF1-23CAEF4DDF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9" y="3109"/>
                <a:ext cx="44" cy="42"/>
              </a:xfrm>
              <a:custGeom>
                <a:avLst/>
                <a:gdLst>
                  <a:gd name="T0" fmla="*/ 1 w 27"/>
                  <a:gd name="T1" fmla="*/ 25 h 26"/>
                  <a:gd name="T2" fmla="*/ 0 w 27"/>
                  <a:gd name="T3" fmla="*/ 26 h 26"/>
                  <a:gd name="T4" fmla="*/ 2 w 27"/>
                  <a:gd name="T5" fmla="*/ 25 h 26"/>
                  <a:gd name="T6" fmla="*/ 2 w 27"/>
                  <a:gd name="T7" fmla="*/ 25 h 26"/>
                  <a:gd name="T8" fmla="*/ 1 w 27"/>
                  <a:gd name="T9" fmla="*/ 25 h 26"/>
                  <a:gd name="T10" fmla="*/ 18 w 27"/>
                  <a:gd name="T11" fmla="*/ 0 h 26"/>
                  <a:gd name="T12" fmla="*/ 11 w 27"/>
                  <a:gd name="T13" fmla="*/ 3 h 26"/>
                  <a:gd name="T14" fmla="*/ 11 w 27"/>
                  <a:gd name="T15" fmla="*/ 4 h 26"/>
                  <a:gd name="T16" fmla="*/ 10 w 27"/>
                  <a:gd name="T17" fmla="*/ 7 h 26"/>
                  <a:gd name="T18" fmla="*/ 16 w 27"/>
                  <a:gd name="T19" fmla="*/ 11 h 26"/>
                  <a:gd name="T20" fmla="*/ 14 w 27"/>
                  <a:gd name="T21" fmla="*/ 16 h 26"/>
                  <a:gd name="T22" fmla="*/ 6 w 27"/>
                  <a:gd name="T23" fmla="*/ 12 h 26"/>
                  <a:gd name="T24" fmla="*/ 6 w 27"/>
                  <a:gd name="T25" fmla="*/ 12 h 26"/>
                  <a:gd name="T26" fmla="*/ 3 w 27"/>
                  <a:gd name="T27" fmla="*/ 18 h 26"/>
                  <a:gd name="T28" fmla="*/ 6 w 27"/>
                  <a:gd name="T29" fmla="*/ 19 h 26"/>
                  <a:gd name="T30" fmla="*/ 10 w 27"/>
                  <a:gd name="T31" fmla="*/ 22 h 26"/>
                  <a:gd name="T32" fmla="*/ 27 w 27"/>
                  <a:gd name="T33" fmla="*/ 14 h 26"/>
                  <a:gd name="T34" fmla="*/ 18 w 27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6">
                    <a:moveTo>
                      <a:pt x="1" y="25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moveTo>
                      <a:pt x="18" y="0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3" y="8"/>
                      <a:pt x="15" y="10"/>
                      <a:pt x="16" y="11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8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20"/>
                      <a:pt x="9" y="21"/>
                      <a:pt x="10" y="22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9"/>
                      <a:pt x="22" y="4"/>
                      <a:pt x="18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4" name="Freeform 88">
                <a:extLst>
                  <a:ext uri="{FF2B5EF4-FFF2-40B4-BE49-F238E27FC236}">
                    <a16:creationId xmlns:a16="http://schemas.microsoft.com/office/drawing/2014/main" id="{6E42482F-560C-0C61-3430-FBEE56B71C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9" y="3113"/>
                <a:ext cx="46" cy="47"/>
              </a:xfrm>
              <a:custGeom>
                <a:avLst/>
                <a:gdLst>
                  <a:gd name="T0" fmla="*/ 2 w 28"/>
                  <a:gd name="T1" fmla="*/ 23 h 28"/>
                  <a:gd name="T2" fmla="*/ 0 w 28"/>
                  <a:gd name="T3" fmla="*/ 28 h 28"/>
                  <a:gd name="T4" fmla="*/ 0 w 28"/>
                  <a:gd name="T5" fmla="*/ 28 h 28"/>
                  <a:gd name="T6" fmla="*/ 7 w 28"/>
                  <a:gd name="T7" fmla="*/ 25 h 28"/>
                  <a:gd name="T8" fmla="*/ 2 w 28"/>
                  <a:gd name="T9" fmla="*/ 23 h 28"/>
                  <a:gd name="T10" fmla="*/ 23 w 28"/>
                  <a:gd name="T11" fmla="*/ 0 h 28"/>
                  <a:gd name="T12" fmla="*/ 18 w 28"/>
                  <a:gd name="T13" fmla="*/ 2 h 28"/>
                  <a:gd name="T14" fmla="*/ 18 w 28"/>
                  <a:gd name="T15" fmla="*/ 3 h 28"/>
                  <a:gd name="T16" fmla="*/ 18 w 28"/>
                  <a:gd name="T17" fmla="*/ 2 h 28"/>
                  <a:gd name="T18" fmla="*/ 7 w 28"/>
                  <a:gd name="T19" fmla="*/ 7 h 28"/>
                  <a:gd name="T20" fmla="*/ 7 w 28"/>
                  <a:gd name="T21" fmla="*/ 7 h 28"/>
                  <a:gd name="T22" fmla="*/ 6 w 28"/>
                  <a:gd name="T23" fmla="*/ 10 h 28"/>
                  <a:gd name="T24" fmla="*/ 11 w 28"/>
                  <a:gd name="T25" fmla="*/ 21 h 28"/>
                  <a:gd name="T26" fmla="*/ 13 w 28"/>
                  <a:gd name="T27" fmla="*/ 22 h 28"/>
                  <a:gd name="T28" fmla="*/ 14 w 28"/>
                  <a:gd name="T29" fmla="*/ 22 h 28"/>
                  <a:gd name="T30" fmla="*/ 14 w 28"/>
                  <a:gd name="T31" fmla="*/ 22 h 28"/>
                  <a:gd name="T32" fmla="*/ 22 w 28"/>
                  <a:gd name="T33" fmla="*/ 19 h 28"/>
                  <a:gd name="T34" fmla="*/ 18 w 28"/>
                  <a:gd name="T35" fmla="*/ 16 h 28"/>
                  <a:gd name="T36" fmla="*/ 15 w 28"/>
                  <a:gd name="T37" fmla="*/ 15 h 28"/>
                  <a:gd name="T38" fmla="*/ 15 w 28"/>
                  <a:gd name="T39" fmla="*/ 15 h 28"/>
                  <a:gd name="T40" fmla="*/ 13 w 28"/>
                  <a:gd name="T41" fmla="*/ 11 h 28"/>
                  <a:gd name="T42" fmla="*/ 13 w 28"/>
                  <a:gd name="T43" fmla="*/ 10 h 28"/>
                  <a:gd name="T44" fmla="*/ 15 w 28"/>
                  <a:gd name="T45" fmla="*/ 9 h 28"/>
                  <a:gd name="T46" fmla="*/ 18 w 28"/>
                  <a:gd name="T47" fmla="*/ 9 h 28"/>
                  <a:gd name="T48" fmla="*/ 18 w 28"/>
                  <a:gd name="T49" fmla="*/ 9 h 28"/>
                  <a:gd name="T50" fmla="*/ 26 w 28"/>
                  <a:gd name="T51" fmla="*/ 13 h 28"/>
                  <a:gd name="T52" fmla="*/ 28 w 28"/>
                  <a:gd name="T53" fmla="*/ 8 h 28"/>
                  <a:gd name="T54" fmla="*/ 22 w 28"/>
                  <a:gd name="T55" fmla="*/ 4 h 28"/>
                  <a:gd name="T56" fmla="*/ 23 w 28"/>
                  <a:gd name="T57" fmla="*/ 1 h 28"/>
                  <a:gd name="T58" fmla="*/ 23 w 28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28">
                    <a:moveTo>
                      <a:pt x="2" y="23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4"/>
                      <a:pt x="3" y="24"/>
                      <a:pt x="2" y="23"/>
                    </a:cubicBezTo>
                    <a:moveTo>
                      <a:pt x="23" y="0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2"/>
                      <a:pt x="4" y="18"/>
                      <a:pt x="11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8"/>
                      <a:pt x="20" y="17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3" y="14"/>
                      <a:pt x="12" y="13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0" y="10"/>
                      <a:pt x="24" y="12"/>
                      <a:pt x="26" y="1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7"/>
                      <a:pt x="25" y="5"/>
                      <a:pt x="22" y="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5" name="Freeform 89">
                <a:extLst>
                  <a:ext uri="{FF2B5EF4-FFF2-40B4-BE49-F238E27FC236}">
                    <a16:creationId xmlns:a16="http://schemas.microsoft.com/office/drawing/2014/main" id="{DF848156-82E8-8F11-BE0B-40384C3FA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274"/>
                <a:ext cx="86" cy="100"/>
              </a:xfrm>
              <a:custGeom>
                <a:avLst/>
                <a:gdLst>
                  <a:gd name="T0" fmla="*/ 9 w 52"/>
                  <a:gd name="T1" fmla="*/ 43 h 61"/>
                  <a:gd name="T2" fmla="*/ 52 w 52"/>
                  <a:gd name="T3" fmla="*/ 52 h 61"/>
                  <a:gd name="T4" fmla="*/ 18 w 52"/>
                  <a:gd name="T5" fmla="*/ 0 h 61"/>
                  <a:gd name="T6" fmla="*/ 9 w 52"/>
                  <a:gd name="T7" fmla="*/ 4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1">
                    <a:moveTo>
                      <a:pt x="9" y="43"/>
                    </a:moveTo>
                    <a:cubicBezTo>
                      <a:pt x="18" y="57"/>
                      <a:pt x="38" y="61"/>
                      <a:pt x="52" y="5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9"/>
                      <a:pt x="0" y="28"/>
                      <a:pt x="9" y="4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6" name="Freeform 90">
                <a:extLst>
                  <a:ext uri="{FF2B5EF4-FFF2-40B4-BE49-F238E27FC236}">
                    <a16:creationId xmlns:a16="http://schemas.microsoft.com/office/drawing/2014/main" id="{90819D2E-2D4D-9103-9ED5-FD135329E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259"/>
                <a:ext cx="80" cy="100"/>
              </a:xfrm>
              <a:custGeom>
                <a:avLst/>
                <a:gdLst>
                  <a:gd name="T0" fmla="*/ 44 w 49"/>
                  <a:gd name="T1" fmla="*/ 18 h 61"/>
                  <a:gd name="T2" fmla="*/ 47 w 49"/>
                  <a:gd name="T3" fmla="*/ 27 h 61"/>
                  <a:gd name="T4" fmla="*/ 48 w 49"/>
                  <a:gd name="T5" fmla="*/ 40 h 61"/>
                  <a:gd name="T6" fmla="*/ 39 w 49"/>
                  <a:gd name="T7" fmla="*/ 58 h 61"/>
                  <a:gd name="T8" fmla="*/ 34 w 49"/>
                  <a:gd name="T9" fmla="*/ 61 h 61"/>
                  <a:gd name="T10" fmla="*/ 0 w 49"/>
                  <a:gd name="T11" fmla="*/ 9 h 61"/>
                  <a:gd name="T12" fmla="*/ 2 w 49"/>
                  <a:gd name="T13" fmla="*/ 8 h 61"/>
                  <a:gd name="T14" fmla="*/ 44 w 49"/>
                  <a:gd name="T15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61">
                    <a:moveTo>
                      <a:pt x="44" y="18"/>
                    </a:moveTo>
                    <a:cubicBezTo>
                      <a:pt x="45" y="21"/>
                      <a:pt x="47" y="24"/>
                      <a:pt x="47" y="27"/>
                    </a:cubicBezTo>
                    <a:cubicBezTo>
                      <a:pt x="49" y="31"/>
                      <a:pt x="49" y="35"/>
                      <a:pt x="48" y="40"/>
                    </a:cubicBezTo>
                    <a:cubicBezTo>
                      <a:pt x="47" y="46"/>
                      <a:pt x="44" y="53"/>
                      <a:pt x="39" y="58"/>
                    </a:cubicBezTo>
                    <a:cubicBezTo>
                      <a:pt x="37" y="59"/>
                      <a:pt x="36" y="60"/>
                      <a:pt x="34" y="6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17" y="0"/>
                      <a:pt x="35" y="4"/>
                      <a:pt x="44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7" name="Freeform 91">
                <a:extLst>
                  <a:ext uri="{FF2B5EF4-FFF2-40B4-BE49-F238E27FC236}">
                    <a16:creationId xmlns:a16="http://schemas.microsoft.com/office/drawing/2014/main" id="{B5D0E1C1-993A-5EC8-04E7-F394C5ECF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264"/>
                <a:ext cx="117" cy="117"/>
              </a:xfrm>
              <a:custGeom>
                <a:avLst/>
                <a:gdLst>
                  <a:gd name="T0" fmla="*/ 18 w 71"/>
                  <a:gd name="T1" fmla="*/ 9 h 71"/>
                  <a:gd name="T2" fmla="*/ 9 w 71"/>
                  <a:gd name="T3" fmla="*/ 52 h 71"/>
                  <a:gd name="T4" fmla="*/ 52 w 71"/>
                  <a:gd name="T5" fmla="*/ 61 h 71"/>
                  <a:gd name="T6" fmla="*/ 61 w 71"/>
                  <a:gd name="T7" fmla="*/ 18 h 71"/>
                  <a:gd name="T8" fmla="*/ 18 w 71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18" y="9"/>
                    </a:moveTo>
                    <a:cubicBezTo>
                      <a:pt x="4" y="18"/>
                      <a:pt x="0" y="38"/>
                      <a:pt x="9" y="52"/>
                    </a:cubicBezTo>
                    <a:cubicBezTo>
                      <a:pt x="18" y="67"/>
                      <a:pt x="38" y="71"/>
                      <a:pt x="52" y="61"/>
                    </a:cubicBezTo>
                    <a:cubicBezTo>
                      <a:pt x="67" y="52"/>
                      <a:pt x="71" y="33"/>
                      <a:pt x="61" y="18"/>
                    </a:cubicBezTo>
                    <a:cubicBezTo>
                      <a:pt x="52" y="4"/>
                      <a:pt x="33" y="0"/>
                      <a:pt x="18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8" name="Freeform 92">
                <a:extLst>
                  <a:ext uri="{FF2B5EF4-FFF2-40B4-BE49-F238E27FC236}">
                    <a16:creationId xmlns:a16="http://schemas.microsoft.com/office/drawing/2014/main" id="{CFBBA555-2F49-4BB1-B65B-AE1FB774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3285"/>
                <a:ext cx="71" cy="86"/>
              </a:xfrm>
              <a:custGeom>
                <a:avLst/>
                <a:gdLst>
                  <a:gd name="T0" fmla="*/ 7 w 43"/>
                  <a:gd name="T1" fmla="*/ 36 h 52"/>
                  <a:gd name="T2" fmla="*/ 43 w 43"/>
                  <a:gd name="T3" fmla="*/ 44 h 52"/>
                  <a:gd name="T4" fmla="*/ 15 w 43"/>
                  <a:gd name="T5" fmla="*/ 0 h 52"/>
                  <a:gd name="T6" fmla="*/ 7 w 43"/>
                  <a:gd name="T7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52">
                    <a:moveTo>
                      <a:pt x="7" y="36"/>
                    </a:moveTo>
                    <a:cubicBezTo>
                      <a:pt x="15" y="48"/>
                      <a:pt x="31" y="52"/>
                      <a:pt x="43" y="4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" y="8"/>
                      <a:pt x="0" y="24"/>
                      <a:pt x="7" y="3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9" name="Freeform 93">
                <a:extLst>
                  <a:ext uri="{FF2B5EF4-FFF2-40B4-BE49-F238E27FC236}">
                    <a16:creationId xmlns:a16="http://schemas.microsoft.com/office/drawing/2014/main" id="{9A24CD10-42E7-2A8C-66CA-7E82837B5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3274"/>
                <a:ext cx="73" cy="84"/>
              </a:xfrm>
              <a:custGeom>
                <a:avLst/>
                <a:gdLst>
                  <a:gd name="T0" fmla="*/ 0 w 44"/>
                  <a:gd name="T1" fmla="*/ 7 h 51"/>
                  <a:gd name="T2" fmla="*/ 28 w 44"/>
                  <a:gd name="T3" fmla="*/ 51 h 51"/>
                  <a:gd name="T4" fmla="*/ 36 w 44"/>
                  <a:gd name="T5" fmla="*/ 15 h 51"/>
                  <a:gd name="T6" fmla="*/ 0 w 44"/>
                  <a:gd name="T7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1">
                    <a:moveTo>
                      <a:pt x="0" y="7"/>
                    </a:moveTo>
                    <a:cubicBezTo>
                      <a:pt x="28" y="51"/>
                      <a:pt x="28" y="51"/>
                      <a:pt x="28" y="51"/>
                    </a:cubicBezTo>
                    <a:cubicBezTo>
                      <a:pt x="40" y="43"/>
                      <a:pt x="44" y="27"/>
                      <a:pt x="36" y="15"/>
                    </a:cubicBezTo>
                    <a:cubicBezTo>
                      <a:pt x="28" y="3"/>
                      <a:pt x="12" y="0"/>
                      <a:pt x="0" y="7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0" name="Freeform 94">
                <a:extLst>
                  <a:ext uri="{FF2B5EF4-FFF2-40B4-BE49-F238E27FC236}">
                    <a16:creationId xmlns:a16="http://schemas.microsoft.com/office/drawing/2014/main" id="{89BAAE69-6871-AA45-F5F0-7DF0A32D1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3293"/>
                <a:ext cx="54" cy="58"/>
              </a:xfrm>
              <a:custGeom>
                <a:avLst/>
                <a:gdLst>
                  <a:gd name="T0" fmla="*/ 3 w 33"/>
                  <a:gd name="T1" fmla="*/ 17 h 35"/>
                  <a:gd name="T2" fmla="*/ 6 w 33"/>
                  <a:gd name="T3" fmla="*/ 5 h 35"/>
                  <a:gd name="T4" fmla="*/ 4 w 33"/>
                  <a:gd name="T5" fmla="*/ 2 h 35"/>
                  <a:gd name="T6" fmla="*/ 7 w 33"/>
                  <a:gd name="T7" fmla="*/ 0 h 35"/>
                  <a:gd name="T8" fmla="*/ 9 w 33"/>
                  <a:gd name="T9" fmla="*/ 3 h 35"/>
                  <a:gd name="T10" fmla="*/ 16 w 33"/>
                  <a:gd name="T11" fmla="*/ 0 h 35"/>
                  <a:gd name="T12" fmla="*/ 19 w 33"/>
                  <a:gd name="T13" fmla="*/ 4 h 35"/>
                  <a:gd name="T14" fmla="*/ 11 w 33"/>
                  <a:gd name="T15" fmla="*/ 9 h 35"/>
                  <a:gd name="T16" fmla="*/ 9 w 33"/>
                  <a:gd name="T17" fmla="*/ 13 h 35"/>
                  <a:gd name="T18" fmla="*/ 10 w 33"/>
                  <a:gd name="T19" fmla="*/ 14 h 35"/>
                  <a:gd name="T20" fmla="*/ 14 w 33"/>
                  <a:gd name="T21" fmla="*/ 15 h 35"/>
                  <a:gd name="T22" fmla="*/ 17 w 33"/>
                  <a:gd name="T23" fmla="*/ 13 h 35"/>
                  <a:gd name="T24" fmla="*/ 28 w 33"/>
                  <a:gd name="T25" fmla="*/ 16 h 35"/>
                  <a:gd name="T26" fmla="*/ 29 w 33"/>
                  <a:gd name="T27" fmla="*/ 17 h 35"/>
                  <a:gd name="T28" fmla="*/ 27 w 33"/>
                  <a:gd name="T29" fmla="*/ 30 h 35"/>
                  <a:gd name="T30" fmla="*/ 29 w 33"/>
                  <a:gd name="T31" fmla="*/ 33 h 35"/>
                  <a:gd name="T32" fmla="*/ 25 w 33"/>
                  <a:gd name="T33" fmla="*/ 35 h 35"/>
                  <a:gd name="T34" fmla="*/ 23 w 33"/>
                  <a:gd name="T35" fmla="*/ 32 h 35"/>
                  <a:gd name="T36" fmla="*/ 16 w 33"/>
                  <a:gd name="T37" fmla="*/ 35 h 35"/>
                  <a:gd name="T38" fmla="*/ 13 w 33"/>
                  <a:gd name="T39" fmla="*/ 30 h 35"/>
                  <a:gd name="T40" fmla="*/ 22 w 33"/>
                  <a:gd name="T41" fmla="*/ 25 h 35"/>
                  <a:gd name="T42" fmla="*/ 23 w 33"/>
                  <a:gd name="T43" fmla="*/ 21 h 35"/>
                  <a:gd name="T44" fmla="*/ 23 w 33"/>
                  <a:gd name="T45" fmla="*/ 20 h 35"/>
                  <a:gd name="T46" fmla="*/ 19 w 33"/>
                  <a:gd name="T47" fmla="*/ 20 h 35"/>
                  <a:gd name="T48" fmla="*/ 16 w 33"/>
                  <a:gd name="T49" fmla="*/ 22 h 35"/>
                  <a:gd name="T50" fmla="*/ 5 w 33"/>
                  <a:gd name="T51" fmla="*/ 19 h 35"/>
                  <a:gd name="T52" fmla="*/ 3 w 33"/>
                  <a:gd name="T5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35">
                    <a:moveTo>
                      <a:pt x="3" y="17"/>
                    </a:moveTo>
                    <a:cubicBezTo>
                      <a:pt x="0" y="11"/>
                      <a:pt x="2" y="8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1"/>
                      <a:pt x="14" y="0"/>
                      <a:pt x="16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6"/>
                      <a:pt x="13" y="8"/>
                      <a:pt x="11" y="9"/>
                    </a:cubicBezTo>
                    <a:cubicBezTo>
                      <a:pt x="9" y="10"/>
                      <a:pt x="8" y="11"/>
                      <a:pt x="9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6"/>
                      <a:pt x="12" y="16"/>
                      <a:pt x="14" y="1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2" y="9"/>
                      <a:pt x="26" y="13"/>
                      <a:pt x="28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3" y="24"/>
                      <a:pt x="30" y="27"/>
                      <a:pt x="27" y="30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0" y="34"/>
                      <a:pt x="19" y="34"/>
                      <a:pt x="16" y="35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5" y="29"/>
                      <a:pt x="18" y="27"/>
                      <a:pt x="22" y="25"/>
                    </a:cubicBezTo>
                    <a:cubicBezTo>
                      <a:pt x="23" y="24"/>
                      <a:pt x="24" y="23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1" y="19"/>
                      <a:pt x="19" y="2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0" y="26"/>
                      <a:pt x="6" y="21"/>
                      <a:pt x="5" y="19"/>
                    </a:cubicBezTo>
                    <a:cubicBezTo>
                      <a:pt x="3" y="17"/>
                      <a:pt x="3" y="17"/>
                      <a:pt x="3" y="1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1" name="Freeform 95">
                <a:extLst>
                  <a:ext uri="{FF2B5EF4-FFF2-40B4-BE49-F238E27FC236}">
                    <a16:creationId xmlns:a16="http://schemas.microsoft.com/office/drawing/2014/main" id="{7E4B0F56-CB89-FA79-E14D-8EC3ADCE9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0" y="3338"/>
                <a:ext cx="3" cy="8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5 h 5"/>
                  <a:gd name="T8" fmla="*/ 2 w 2"/>
                  <a:gd name="T9" fmla="*/ 5 h 5"/>
                  <a:gd name="T10" fmla="*/ 2 w 2"/>
                  <a:gd name="T11" fmla="*/ 5 h 5"/>
                  <a:gd name="T12" fmla="*/ 0 w 2"/>
                  <a:gd name="T13" fmla="*/ 1 h 5"/>
                  <a:gd name="T14" fmla="*/ 2 w 2"/>
                  <a:gd name="T15" fmla="*/ 5 h 5"/>
                  <a:gd name="T16" fmla="*/ 0 w 2"/>
                  <a:gd name="T17" fmla="*/ 1 h 5"/>
                  <a:gd name="T18" fmla="*/ 0 w 2"/>
                  <a:gd name="T19" fmla="*/ 0 h 5"/>
                  <a:gd name="T20" fmla="*/ 0 w 2"/>
                  <a:gd name="T21" fmla="*/ 1 h 5"/>
                  <a:gd name="T22" fmla="*/ 0 w 2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0" y="1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1" y="3"/>
                      <a:pt x="0" y="2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2" name="Freeform 96">
                <a:extLst>
                  <a:ext uri="{FF2B5EF4-FFF2-40B4-BE49-F238E27FC236}">
                    <a16:creationId xmlns:a16="http://schemas.microsoft.com/office/drawing/2014/main" id="{B32A2BE3-7557-495F-2897-CCB5319A5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3279"/>
                <a:ext cx="19" cy="71"/>
              </a:xfrm>
              <a:custGeom>
                <a:avLst/>
                <a:gdLst>
                  <a:gd name="T0" fmla="*/ 12 w 12"/>
                  <a:gd name="T1" fmla="*/ 0 h 43"/>
                  <a:gd name="T2" fmla="*/ 7 w 12"/>
                  <a:gd name="T3" fmla="*/ 5 h 43"/>
                  <a:gd name="T4" fmla="*/ 0 w 12"/>
                  <a:gd name="T5" fmla="*/ 36 h 43"/>
                  <a:gd name="T6" fmla="*/ 0 w 12"/>
                  <a:gd name="T7" fmla="*/ 36 h 43"/>
                  <a:gd name="T8" fmla="*/ 0 w 12"/>
                  <a:gd name="T9" fmla="*/ 37 h 43"/>
                  <a:gd name="T10" fmla="*/ 0 w 12"/>
                  <a:gd name="T11" fmla="*/ 37 h 43"/>
                  <a:gd name="T12" fmla="*/ 2 w 12"/>
                  <a:gd name="T13" fmla="*/ 41 h 43"/>
                  <a:gd name="T14" fmla="*/ 2 w 12"/>
                  <a:gd name="T15" fmla="*/ 41 h 43"/>
                  <a:gd name="T16" fmla="*/ 2 w 12"/>
                  <a:gd name="T17" fmla="*/ 41 h 43"/>
                  <a:gd name="T18" fmla="*/ 2 w 12"/>
                  <a:gd name="T19" fmla="*/ 41 h 43"/>
                  <a:gd name="T20" fmla="*/ 2 w 12"/>
                  <a:gd name="T21" fmla="*/ 41 h 43"/>
                  <a:gd name="T22" fmla="*/ 3 w 12"/>
                  <a:gd name="T23" fmla="*/ 43 h 43"/>
                  <a:gd name="T24" fmla="*/ 5 w 12"/>
                  <a:gd name="T25" fmla="*/ 35 h 43"/>
                  <a:gd name="T26" fmla="*/ 11 w 12"/>
                  <a:gd name="T27" fmla="*/ 8 h 43"/>
                  <a:gd name="T28" fmla="*/ 12 w 12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43">
                    <a:moveTo>
                      <a:pt x="12" y="0"/>
                    </a:moveTo>
                    <a:cubicBezTo>
                      <a:pt x="10" y="1"/>
                      <a:pt x="8" y="3"/>
                      <a:pt x="7" y="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39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3" y="42"/>
                      <a:pt x="3" y="43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26"/>
                      <a:pt x="4" y="15"/>
                      <a:pt x="11" y="8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3" name="Freeform 97">
                <a:extLst>
                  <a:ext uri="{FF2B5EF4-FFF2-40B4-BE49-F238E27FC236}">
                    <a16:creationId xmlns:a16="http://schemas.microsoft.com/office/drawing/2014/main" id="{92750F2E-8D17-3CC6-D487-A62421D22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3292"/>
                <a:ext cx="15" cy="44"/>
              </a:xfrm>
              <a:custGeom>
                <a:avLst/>
                <a:gdLst>
                  <a:gd name="T0" fmla="*/ 9 w 9"/>
                  <a:gd name="T1" fmla="*/ 0 h 27"/>
                  <a:gd name="T2" fmla="*/ 3 w 9"/>
                  <a:gd name="T3" fmla="*/ 27 h 27"/>
                  <a:gd name="T4" fmla="*/ 9 w 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cubicBezTo>
                      <a:pt x="2" y="7"/>
                      <a:pt x="0" y="18"/>
                      <a:pt x="3" y="27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4" name="Freeform 98">
                <a:extLst>
                  <a:ext uri="{FF2B5EF4-FFF2-40B4-BE49-F238E27FC236}">
                    <a16:creationId xmlns:a16="http://schemas.microsoft.com/office/drawing/2014/main" id="{D6BA1319-6691-1C02-B456-0C6C196B1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3363"/>
                <a:ext cx="25" cy="10"/>
              </a:xfrm>
              <a:custGeom>
                <a:avLst/>
                <a:gdLst>
                  <a:gd name="T0" fmla="*/ 0 w 15"/>
                  <a:gd name="T1" fmla="*/ 0 h 6"/>
                  <a:gd name="T2" fmla="*/ 0 w 15"/>
                  <a:gd name="T3" fmla="*/ 0 h 6"/>
                  <a:gd name="T4" fmla="*/ 15 w 15"/>
                  <a:gd name="T5" fmla="*/ 6 h 6"/>
                  <a:gd name="T6" fmla="*/ 15 w 15"/>
                  <a:gd name="T7" fmla="*/ 6 h 6"/>
                  <a:gd name="T8" fmla="*/ 0 w 1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10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6"/>
                      <a:pt x="4" y="4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5" name="Freeform 99">
                <a:extLst>
                  <a:ext uri="{FF2B5EF4-FFF2-40B4-BE49-F238E27FC236}">
                    <a16:creationId xmlns:a16="http://schemas.microsoft.com/office/drawing/2014/main" id="{5FF1FF51-8BD6-E2BA-FDDC-11BCED44B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8" y="3270"/>
                <a:ext cx="9" cy="2"/>
              </a:xfrm>
              <a:custGeom>
                <a:avLst/>
                <a:gdLst>
                  <a:gd name="T0" fmla="*/ 3 w 6"/>
                  <a:gd name="T1" fmla="*/ 0 h 1"/>
                  <a:gd name="T2" fmla="*/ 0 w 6"/>
                  <a:gd name="T3" fmla="*/ 1 h 1"/>
                  <a:gd name="T4" fmla="*/ 0 w 6"/>
                  <a:gd name="T5" fmla="*/ 1 h 1"/>
                  <a:gd name="T6" fmla="*/ 3 w 6"/>
                  <a:gd name="T7" fmla="*/ 0 h 1"/>
                  <a:gd name="T8" fmla="*/ 3 w 6"/>
                  <a:gd name="T9" fmla="*/ 0 h 1"/>
                  <a:gd name="T10" fmla="*/ 3 w 6"/>
                  <a:gd name="T11" fmla="*/ 0 h 1"/>
                  <a:gd name="T12" fmla="*/ 3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3 w 6"/>
                  <a:gd name="T19" fmla="*/ 0 h 1"/>
                  <a:gd name="T20" fmla="*/ 4 w 6"/>
                  <a:gd name="T21" fmla="*/ 0 h 1"/>
                  <a:gd name="T22" fmla="*/ 3 w 6"/>
                  <a:gd name="T23" fmla="*/ 0 h 1"/>
                  <a:gd name="T24" fmla="*/ 4 w 6"/>
                  <a:gd name="T25" fmla="*/ 0 h 1"/>
                  <a:gd name="T26" fmla="*/ 4 w 6"/>
                  <a:gd name="T27" fmla="*/ 0 h 1"/>
                  <a:gd name="T28" fmla="*/ 4 w 6"/>
                  <a:gd name="T29" fmla="*/ 0 h 1"/>
                  <a:gd name="T30" fmla="*/ 4 w 6"/>
                  <a:gd name="T31" fmla="*/ 0 h 1"/>
                  <a:gd name="T32" fmla="*/ 4 w 6"/>
                  <a:gd name="T33" fmla="*/ 0 h 1"/>
                  <a:gd name="T34" fmla="*/ 4 w 6"/>
                  <a:gd name="T35" fmla="*/ 0 h 1"/>
                  <a:gd name="T36" fmla="*/ 4 w 6"/>
                  <a:gd name="T37" fmla="*/ 0 h 1"/>
                  <a:gd name="T38" fmla="*/ 5 w 6"/>
                  <a:gd name="T39" fmla="*/ 0 h 1"/>
                  <a:gd name="T40" fmla="*/ 4 w 6"/>
                  <a:gd name="T41" fmla="*/ 0 h 1"/>
                  <a:gd name="T42" fmla="*/ 5 w 6"/>
                  <a:gd name="T43" fmla="*/ 0 h 1"/>
                  <a:gd name="T44" fmla="*/ 5 w 6"/>
                  <a:gd name="T45" fmla="*/ 0 h 1"/>
                  <a:gd name="T46" fmla="*/ 5 w 6"/>
                  <a:gd name="T47" fmla="*/ 0 h 1"/>
                  <a:gd name="T48" fmla="*/ 5 w 6"/>
                  <a:gd name="T49" fmla="*/ 0 h 1"/>
                  <a:gd name="T50" fmla="*/ 5 w 6"/>
                  <a:gd name="T51" fmla="*/ 0 h 1"/>
                  <a:gd name="T52" fmla="*/ 5 w 6"/>
                  <a:gd name="T53" fmla="*/ 0 h 1"/>
                  <a:gd name="T54" fmla="*/ 5 w 6"/>
                  <a:gd name="T55" fmla="*/ 0 h 1"/>
                  <a:gd name="T56" fmla="*/ 6 w 6"/>
                  <a:gd name="T57" fmla="*/ 0 h 1"/>
                  <a:gd name="T58" fmla="*/ 6 w 6"/>
                  <a:gd name="T59" fmla="*/ 0 h 1"/>
                  <a:gd name="T60" fmla="*/ 6 w 6"/>
                  <a:gd name="T61" fmla="*/ 0 h 1"/>
                  <a:gd name="T62" fmla="*/ 6 w 6"/>
                  <a:gd name="T63" fmla="*/ 0 h 1"/>
                  <a:gd name="T64" fmla="*/ 6 w 6"/>
                  <a:gd name="T65" fmla="*/ 0 h 1"/>
                  <a:gd name="T66" fmla="*/ 6 w 6"/>
                  <a:gd name="T6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6" name="Freeform 100">
                <a:extLst>
                  <a:ext uri="{FF2B5EF4-FFF2-40B4-BE49-F238E27FC236}">
                    <a16:creationId xmlns:a16="http://schemas.microsoft.com/office/drawing/2014/main" id="{9BC2E805-7254-3C47-E403-4FCC5E023E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8" y="3270"/>
                <a:ext cx="46" cy="103"/>
              </a:xfrm>
              <a:custGeom>
                <a:avLst/>
                <a:gdLst>
                  <a:gd name="T0" fmla="*/ 1 w 28"/>
                  <a:gd name="T1" fmla="*/ 50 h 62"/>
                  <a:gd name="T2" fmla="*/ 0 w 28"/>
                  <a:gd name="T3" fmla="*/ 56 h 62"/>
                  <a:gd name="T4" fmla="*/ 15 w 28"/>
                  <a:gd name="T5" fmla="*/ 62 h 62"/>
                  <a:gd name="T6" fmla="*/ 16 w 28"/>
                  <a:gd name="T7" fmla="*/ 57 h 62"/>
                  <a:gd name="T8" fmla="*/ 1 w 28"/>
                  <a:gd name="T9" fmla="*/ 50 h 62"/>
                  <a:gd name="T10" fmla="*/ 18 w 28"/>
                  <a:gd name="T11" fmla="*/ 0 h 62"/>
                  <a:gd name="T12" fmla="*/ 18 w 28"/>
                  <a:gd name="T13" fmla="*/ 0 h 62"/>
                  <a:gd name="T14" fmla="*/ 18 w 28"/>
                  <a:gd name="T15" fmla="*/ 0 h 62"/>
                  <a:gd name="T16" fmla="*/ 18 w 28"/>
                  <a:gd name="T17" fmla="*/ 0 h 62"/>
                  <a:gd name="T18" fmla="*/ 18 w 28"/>
                  <a:gd name="T19" fmla="*/ 0 h 62"/>
                  <a:gd name="T20" fmla="*/ 17 w 28"/>
                  <a:gd name="T21" fmla="*/ 0 h 62"/>
                  <a:gd name="T22" fmla="*/ 17 w 28"/>
                  <a:gd name="T23" fmla="*/ 0 h 62"/>
                  <a:gd name="T24" fmla="*/ 17 w 28"/>
                  <a:gd name="T25" fmla="*/ 0 h 62"/>
                  <a:gd name="T26" fmla="*/ 17 w 28"/>
                  <a:gd name="T27" fmla="*/ 0 h 62"/>
                  <a:gd name="T28" fmla="*/ 17 w 28"/>
                  <a:gd name="T29" fmla="*/ 0 h 62"/>
                  <a:gd name="T30" fmla="*/ 16 w 28"/>
                  <a:gd name="T31" fmla="*/ 0 h 62"/>
                  <a:gd name="T32" fmla="*/ 16 w 28"/>
                  <a:gd name="T33" fmla="*/ 0 h 62"/>
                  <a:gd name="T34" fmla="*/ 16 w 28"/>
                  <a:gd name="T35" fmla="*/ 0 h 62"/>
                  <a:gd name="T36" fmla="*/ 16 w 28"/>
                  <a:gd name="T37" fmla="*/ 0 h 62"/>
                  <a:gd name="T38" fmla="*/ 16 w 28"/>
                  <a:gd name="T39" fmla="*/ 0 h 62"/>
                  <a:gd name="T40" fmla="*/ 16 w 28"/>
                  <a:gd name="T41" fmla="*/ 0 h 62"/>
                  <a:gd name="T42" fmla="*/ 15 w 28"/>
                  <a:gd name="T43" fmla="*/ 0 h 62"/>
                  <a:gd name="T44" fmla="*/ 15 w 28"/>
                  <a:gd name="T45" fmla="*/ 0 h 62"/>
                  <a:gd name="T46" fmla="*/ 15 w 28"/>
                  <a:gd name="T47" fmla="*/ 0 h 62"/>
                  <a:gd name="T48" fmla="*/ 15 w 28"/>
                  <a:gd name="T49" fmla="*/ 0 h 62"/>
                  <a:gd name="T50" fmla="*/ 15 w 28"/>
                  <a:gd name="T51" fmla="*/ 0 h 62"/>
                  <a:gd name="T52" fmla="*/ 15 w 28"/>
                  <a:gd name="T53" fmla="*/ 0 h 62"/>
                  <a:gd name="T54" fmla="*/ 12 w 28"/>
                  <a:gd name="T55" fmla="*/ 1 h 62"/>
                  <a:gd name="T56" fmla="*/ 10 w 28"/>
                  <a:gd name="T57" fmla="*/ 6 h 62"/>
                  <a:gd name="T58" fmla="*/ 18 w 28"/>
                  <a:gd name="T59" fmla="*/ 5 h 62"/>
                  <a:gd name="T60" fmla="*/ 27 w 28"/>
                  <a:gd name="T61" fmla="*/ 7 h 62"/>
                  <a:gd name="T62" fmla="*/ 28 w 28"/>
                  <a:gd name="T63" fmla="*/ 2 h 62"/>
                  <a:gd name="T64" fmla="*/ 18 w 28"/>
                  <a:gd name="T6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" h="62">
                    <a:moveTo>
                      <a:pt x="1" y="5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4" y="60"/>
                      <a:pt x="10" y="62"/>
                      <a:pt x="15" y="62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1" y="57"/>
                      <a:pt x="5" y="54"/>
                      <a:pt x="1" y="5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6"/>
                      <a:pt x="16" y="5"/>
                      <a:pt x="18" y="5"/>
                    </a:cubicBezTo>
                    <a:cubicBezTo>
                      <a:pt x="21" y="5"/>
                      <a:pt x="24" y="6"/>
                      <a:pt x="27" y="7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1"/>
                      <a:pt x="22" y="0"/>
                      <a:pt x="1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7" name="Freeform 101">
                <a:extLst>
                  <a:ext uri="{FF2B5EF4-FFF2-40B4-BE49-F238E27FC236}">
                    <a16:creationId xmlns:a16="http://schemas.microsoft.com/office/drawing/2014/main" id="{592B3CC3-3AD3-C9DD-A14F-392EA7E387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9" y="3302"/>
                <a:ext cx="33" cy="62"/>
              </a:xfrm>
              <a:custGeom>
                <a:avLst/>
                <a:gdLst>
                  <a:gd name="T0" fmla="*/ 4 w 20"/>
                  <a:gd name="T1" fmla="*/ 11 h 38"/>
                  <a:gd name="T2" fmla="*/ 0 w 20"/>
                  <a:gd name="T3" fmla="*/ 31 h 38"/>
                  <a:gd name="T4" fmla="*/ 15 w 20"/>
                  <a:gd name="T5" fmla="*/ 38 h 38"/>
                  <a:gd name="T6" fmla="*/ 17 w 20"/>
                  <a:gd name="T7" fmla="*/ 30 h 38"/>
                  <a:gd name="T8" fmla="*/ 17 w 20"/>
                  <a:gd name="T9" fmla="*/ 30 h 38"/>
                  <a:gd name="T10" fmla="*/ 14 w 20"/>
                  <a:gd name="T11" fmla="*/ 25 h 38"/>
                  <a:gd name="T12" fmla="*/ 19 w 20"/>
                  <a:gd name="T13" fmla="*/ 23 h 38"/>
                  <a:gd name="T14" fmla="*/ 20 w 20"/>
                  <a:gd name="T15" fmla="*/ 17 h 38"/>
                  <a:gd name="T16" fmla="*/ 19 w 20"/>
                  <a:gd name="T17" fmla="*/ 15 h 38"/>
                  <a:gd name="T18" fmla="*/ 17 w 20"/>
                  <a:gd name="T19" fmla="*/ 17 h 38"/>
                  <a:gd name="T20" fmla="*/ 12 w 20"/>
                  <a:gd name="T21" fmla="*/ 18 h 38"/>
                  <a:gd name="T22" fmla="*/ 6 w 20"/>
                  <a:gd name="T23" fmla="*/ 14 h 38"/>
                  <a:gd name="T24" fmla="*/ 4 w 20"/>
                  <a:gd name="T25" fmla="*/ 12 h 38"/>
                  <a:gd name="T26" fmla="*/ 4 w 20"/>
                  <a:gd name="T27" fmla="*/ 11 h 38"/>
                  <a:gd name="T28" fmla="*/ 12 w 20"/>
                  <a:gd name="T29" fmla="*/ 4 h 38"/>
                  <a:gd name="T30" fmla="*/ 10 w 20"/>
                  <a:gd name="T31" fmla="*/ 8 h 38"/>
                  <a:gd name="T32" fmla="*/ 11 w 20"/>
                  <a:gd name="T33" fmla="*/ 9 h 38"/>
                  <a:gd name="T34" fmla="*/ 13 w 20"/>
                  <a:gd name="T35" fmla="*/ 10 h 38"/>
                  <a:gd name="T36" fmla="*/ 15 w 20"/>
                  <a:gd name="T37" fmla="*/ 10 h 38"/>
                  <a:gd name="T38" fmla="*/ 15 w 20"/>
                  <a:gd name="T39" fmla="*/ 9 h 38"/>
                  <a:gd name="T40" fmla="*/ 12 w 20"/>
                  <a:gd name="T41" fmla="*/ 4 h 38"/>
                  <a:gd name="T42" fmla="*/ 7 w 20"/>
                  <a:gd name="T43" fmla="*/ 0 h 38"/>
                  <a:gd name="T44" fmla="*/ 7 w 20"/>
                  <a:gd name="T45" fmla="*/ 0 h 38"/>
                  <a:gd name="T46" fmla="*/ 7 w 20"/>
                  <a:gd name="T47" fmla="*/ 0 h 38"/>
                  <a:gd name="T48" fmla="*/ 7 w 20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38">
                    <a:moveTo>
                      <a:pt x="4" y="1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4" y="35"/>
                      <a:pt x="10" y="38"/>
                      <a:pt x="15" y="38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7" y="24"/>
                      <a:pt x="19" y="23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8"/>
                      <a:pt x="14" y="18"/>
                      <a:pt x="12" y="18"/>
                    </a:cubicBezTo>
                    <a:cubicBezTo>
                      <a:pt x="9" y="18"/>
                      <a:pt x="7" y="15"/>
                      <a:pt x="6" y="14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12" y="4"/>
                    </a:moveTo>
                    <a:cubicBezTo>
                      <a:pt x="10" y="5"/>
                      <a:pt x="9" y="6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4"/>
                      <a:pt x="12" y="4"/>
                      <a:pt x="12" y="4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8" name="Freeform 102">
                <a:extLst>
                  <a:ext uri="{FF2B5EF4-FFF2-40B4-BE49-F238E27FC236}">
                    <a16:creationId xmlns:a16="http://schemas.microsoft.com/office/drawing/2014/main" id="{33FDB267-79BA-EECE-418F-1FEEAC78CF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3" y="3279"/>
                <a:ext cx="29" cy="51"/>
              </a:xfrm>
              <a:custGeom>
                <a:avLst/>
                <a:gdLst>
                  <a:gd name="T0" fmla="*/ 13 w 18"/>
                  <a:gd name="T1" fmla="*/ 28 h 31"/>
                  <a:gd name="T2" fmla="*/ 12 w 18"/>
                  <a:gd name="T3" fmla="*/ 29 h 31"/>
                  <a:gd name="T4" fmla="*/ 11 w 18"/>
                  <a:gd name="T5" fmla="*/ 29 h 31"/>
                  <a:gd name="T6" fmla="*/ 12 w 18"/>
                  <a:gd name="T7" fmla="*/ 31 h 31"/>
                  <a:gd name="T8" fmla="*/ 13 w 18"/>
                  <a:gd name="T9" fmla="*/ 28 h 31"/>
                  <a:gd name="T10" fmla="*/ 9 w 18"/>
                  <a:gd name="T11" fmla="*/ 0 h 31"/>
                  <a:gd name="T12" fmla="*/ 1 w 18"/>
                  <a:gd name="T13" fmla="*/ 1 h 31"/>
                  <a:gd name="T14" fmla="*/ 0 w 18"/>
                  <a:gd name="T15" fmla="*/ 9 h 31"/>
                  <a:gd name="T16" fmla="*/ 0 w 18"/>
                  <a:gd name="T17" fmla="*/ 9 h 31"/>
                  <a:gd name="T18" fmla="*/ 2 w 18"/>
                  <a:gd name="T19" fmla="*/ 12 h 31"/>
                  <a:gd name="T20" fmla="*/ 9 w 18"/>
                  <a:gd name="T21" fmla="*/ 9 h 31"/>
                  <a:gd name="T22" fmla="*/ 12 w 18"/>
                  <a:gd name="T23" fmla="*/ 13 h 31"/>
                  <a:gd name="T24" fmla="*/ 4 w 18"/>
                  <a:gd name="T25" fmla="*/ 18 h 31"/>
                  <a:gd name="T26" fmla="*/ 4 w 18"/>
                  <a:gd name="T27" fmla="*/ 18 h 31"/>
                  <a:gd name="T28" fmla="*/ 7 w 18"/>
                  <a:gd name="T29" fmla="*/ 23 h 31"/>
                  <a:gd name="T30" fmla="*/ 10 w 18"/>
                  <a:gd name="T31" fmla="*/ 22 h 31"/>
                  <a:gd name="T32" fmla="*/ 14 w 18"/>
                  <a:gd name="T33" fmla="*/ 20 h 31"/>
                  <a:gd name="T34" fmla="*/ 14 w 18"/>
                  <a:gd name="T35" fmla="*/ 20 h 31"/>
                  <a:gd name="T36" fmla="*/ 18 w 18"/>
                  <a:gd name="T37" fmla="*/ 2 h 31"/>
                  <a:gd name="T38" fmla="*/ 9 w 18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31">
                    <a:moveTo>
                      <a:pt x="13" y="28"/>
                    </a:move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28"/>
                      <a:pt x="13" y="28"/>
                      <a:pt x="13" y="28"/>
                    </a:cubicBezTo>
                    <a:moveTo>
                      <a:pt x="9" y="0"/>
                    </a:moveTo>
                    <a:cubicBezTo>
                      <a:pt x="7" y="0"/>
                      <a:pt x="4" y="1"/>
                      <a:pt x="1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5"/>
                      <a:pt x="6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1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9" name="Freeform 103">
                <a:extLst>
                  <a:ext uri="{FF2B5EF4-FFF2-40B4-BE49-F238E27FC236}">
                    <a16:creationId xmlns:a16="http://schemas.microsoft.com/office/drawing/2014/main" id="{6356BE20-D03B-E109-022B-AB4EFF6F4B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6" y="3293"/>
                <a:ext cx="30" cy="58"/>
              </a:xfrm>
              <a:custGeom>
                <a:avLst/>
                <a:gdLst>
                  <a:gd name="T0" fmla="*/ 15 w 18"/>
                  <a:gd name="T1" fmla="*/ 28 h 35"/>
                  <a:gd name="T2" fmla="*/ 10 w 18"/>
                  <a:gd name="T3" fmla="*/ 30 h 35"/>
                  <a:gd name="T4" fmla="*/ 13 w 18"/>
                  <a:gd name="T5" fmla="*/ 35 h 35"/>
                  <a:gd name="T6" fmla="*/ 13 w 18"/>
                  <a:gd name="T7" fmla="*/ 35 h 35"/>
                  <a:gd name="T8" fmla="*/ 15 w 18"/>
                  <a:gd name="T9" fmla="*/ 28 h 35"/>
                  <a:gd name="T10" fmla="*/ 4 w 18"/>
                  <a:gd name="T11" fmla="*/ 0 h 35"/>
                  <a:gd name="T12" fmla="*/ 4 w 18"/>
                  <a:gd name="T13" fmla="*/ 0 h 35"/>
                  <a:gd name="T14" fmla="*/ 3 w 18"/>
                  <a:gd name="T15" fmla="*/ 5 h 35"/>
                  <a:gd name="T16" fmla="*/ 3 w 18"/>
                  <a:gd name="T17" fmla="*/ 5 h 35"/>
                  <a:gd name="T18" fmla="*/ 3 w 18"/>
                  <a:gd name="T19" fmla="*/ 5 h 35"/>
                  <a:gd name="T20" fmla="*/ 0 w 18"/>
                  <a:gd name="T21" fmla="*/ 16 h 35"/>
                  <a:gd name="T22" fmla="*/ 0 w 18"/>
                  <a:gd name="T23" fmla="*/ 17 h 35"/>
                  <a:gd name="T24" fmla="*/ 2 w 18"/>
                  <a:gd name="T25" fmla="*/ 19 h 35"/>
                  <a:gd name="T26" fmla="*/ 8 w 18"/>
                  <a:gd name="T27" fmla="*/ 23 h 35"/>
                  <a:gd name="T28" fmla="*/ 13 w 18"/>
                  <a:gd name="T29" fmla="*/ 22 h 35"/>
                  <a:gd name="T30" fmla="*/ 15 w 18"/>
                  <a:gd name="T31" fmla="*/ 20 h 35"/>
                  <a:gd name="T32" fmla="*/ 16 w 18"/>
                  <a:gd name="T33" fmla="*/ 20 h 35"/>
                  <a:gd name="T34" fmla="*/ 17 w 18"/>
                  <a:gd name="T35" fmla="*/ 19 h 35"/>
                  <a:gd name="T36" fmla="*/ 18 w 18"/>
                  <a:gd name="T37" fmla="*/ 11 h 35"/>
                  <a:gd name="T38" fmla="*/ 18 w 18"/>
                  <a:gd name="T39" fmla="*/ 11 h 35"/>
                  <a:gd name="T40" fmla="*/ 14 w 18"/>
                  <a:gd name="T41" fmla="*/ 13 h 35"/>
                  <a:gd name="T42" fmla="*/ 11 w 18"/>
                  <a:gd name="T43" fmla="*/ 14 h 35"/>
                  <a:gd name="T44" fmla="*/ 11 w 18"/>
                  <a:gd name="T45" fmla="*/ 15 h 35"/>
                  <a:gd name="T46" fmla="*/ 9 w 18"/>
                  <a:gd name="T47" fmla="*/ 15 h 35"/>
                  <a:gd name="T48" fmla="*/ 7 w 18"/>
                  <a:gd name="T49" fmla="*/ 14 h 35"/>
                  <a:gd name="T50" fmla="*/ 6 w 18"/>
                  <a:gd name="T51" fmla="*/ 13 h 35"/>
                  <a:gd name="T52" fmla="*/ 8 w 18"/>
                  <a:gd name="T53" fmla="*/ 9 h 35"/>
                  <a:gd name="T54" fmla="*/ 8 w 18"/>
                  <a:gd name="T55" fmla="*/ 9 h 35"/>
                  <a:gd name="T56" fmla="*/ 8 w 18"/>
                  <a:gd name="T57" fmla="*/ 9 h 35"/>
                  <a:gd name="T58" fmla="*/ 16 w 18"/>
                  <a:gd name="T59" fmla="*/ 4 h 35"/>
                  <a:gd name="T60" fmla="*/ 13 w 18"/>
                  <a:gd name="T61" fmla="*/ 0 h 35"/>
                  <a:gd name="T62" fmla="*/ 6 w 18"/>
                  <a:gd name="T63" fmla="*/ 3 h 35"/>
                  <a:gd name="T64" fmla="*/ 4 w 18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35">
                    <a:moveTo>
                      <a:pt x="15" y="28"/>
                    </a:moveTo>
                    <a:cubicBezTo>
                      <a:pt x="13" y="29"/>
                      <a:pt x="11" y="30"/>
                      <a:pt x="10" y="30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5" y="28"/>
                      <a:pt x="15" y="28"/>
                      <a:pt x="15" y="28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5" y="23"/>
                      <a:pt x="8" y="23"/>
                    </a:cubicBezTo>
                    <a:cubicBezTo>
                      <a:pt x="10" y="23"/>
                      <a:pt x="11" y="23"/>
                      <a:pt x="13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7" y="19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5" y="12"/>
                      <a:pt x="14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1"/>
                      <a:pt x="6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8"/>
                      <a:pt x="14" y="6"/>
                      <a:pt x="16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6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0" name="Freeform 104">
                <a:extLst>
                  <a:ext uri="{FF2B5EF4-FFF2-40B4-BE49-F238E27FC236}">
                    <a16:creationId xmlns:a16="http://schemas.microsoft.com/office/drawing/2014/main" id="{B05A0561-91A6-3029-B52E-42680D442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3117"/>
                <a:ext cx="57" cy="104"/>
              </a:xfrm>
              <a:custGeom>
                <a:avLst/>
                <a:gdLst>
                  <a:gd name="T0" fmla="*/ 2 w 35"/>
                  <a:gd name="T1" fmla="*/ 30 h 63"/>
                  <a:gd name="T2" fmla="*/ 31 w 35"/>
                  <a:gd name="T3" fmla="*/ 63 h 63"/>
                  <a:gd name="T4" fmla="*/ 35 w 35"/>
                  <a:gd name="T5" fmla="*/ 1 h 63"/>
                  <a:gd name="T6" fmla="*/ 2 w 35"/>
                  <a:gd name="T7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3">
                    <a:moveTo>
                      <a:pt x="2" y="30"/>
                    </a:moveTo>
                    <a:cubicBezTo>
                      <a:pt x="0" y="47"/>
                      <a:pt x="13" y="62"/>
                      <a:pt x="31" y="6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18" y="0"/>
                      <a:pt x="3" y="13"/>
                      <a:pt x="2" y="3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1" name="Freeform 105">
                <a:extLst>
                  <a:ext uri="{FF2B5EF4-FFF2-40B4-BE49-F238E27FC236}">
                    <a16:creationId xmlns:a16="http://schemas.microsoft.com/office/drawing/2014/main" id="{25F9A9B0-DCED-3DEE-E800-794F896D6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118"/>
                <a:ext cx="56" cy="103"/>
              </a:xfrm>
              <a:custGeom>
                <a:avLst/>
                <a:gdLst>
                  <a:gd name="T0" fmla="*/ 33 w 34"/>
                  <a:gd name="T1" fmla="*/ 33 h 62"/>
                  <a:gd name="T2" fmla="*/ 31 w 34"/>
                  <a:gd name="T3" fmla="*/ 42 h 62"/>
                  <a:gd name="T4" fmla="*/ 24 w 34"/>
                  <a:gd name="T5" fmla="*/ 53 h 62"/>
                  <a:gd name="T6" fmla="*/ 6 w 34"/>
                  <a:gd name="T7" fmla="*/ 62 h 62"/>
                  <a:gd name="T8" fmla="*/ 0 w 34"/>
                  <a:gd name="T9" fmla="*/ 62 h 62"/>
                  <a:gd name="T10" fmla="*/ 4 w 34"/>
                  <a:gd name="T11" fmla="*/ 0 h 62"/>
                  <a:gd name="T12" fmla="*/ 6 w 34"/>
                  <a:gd name="T13" fmla="*/ 0 h 62"/>
                  <a:gd name="T14" fmla="*/ 33 w 34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2">
                    <a:moveTo>
                      <a:pt x="33" y="33"/>
                    </a:moveTo>
                    <a:cubicBezTo>
                      <a:pt x="33" y="36"/>
                      <a:pt x="32" y="39"/>
                      <a:pt x="31" y="42"/>
                    </a:cubicBezTo>
                    <a:cubicBezTo>
                      <a:pt x="29" y="46"/>
                      <a:pt x="27" y="50"/>
                      <a:pt x="24" y="53"/>
                    </a:cubicBezTo>
                    <a:cubicBezTo>
                      <a:pt x="19" y="58"/>
                      <a:pt x="12" y="61"/>
                      <a:pt x="6" y="62"/>
                    </a:cubicBezTo>
                    <a:cubicBezTo>
                      <a:pt x="4" y="62"/>
                      <a:pt x="2" y="62"/>
                      <a:pt x="0" y="6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22" y="2"/>
                      <a:pt x="34" y="17"/>
                      <a:pt x="33" y="3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2" name="Freeform 106">
                <a:extLst>
                  <a:ext uri="{FF2B5EF4-FFF2-40B4-BE49-F238E27FC236}">
                    <a16:creationId xmlns:a16="http://schemas.microsoft.com/office/drawing/2014/main" id="{2870A95A-B526-A33F-80B3-15C91E84E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115"/>
                <a:ext cx="107" cy="107"/>
              </a:xfrm>
              <a:custGeom>
                <a:avLst/>
                <a:gdLst>
                  <a:gd name="T0" fmla="*/ 35 w 65"/>
                  <a:gd name="T1" fmla="*/ 1 h 65"/>
                  <a:gd name="T2" fmla="*/ 2 w 65"/>
                  <a:gd name="T3" fmla="*/ 30 h 65"/>
                  <a:gd name="T4" fmla="*/ 31 w 65"/>
                  <a:gd name="T5" fmla="*/ 64 h 65"/>
                  <a:gd name="T6" fmla="*/ 64 w 65"/>
                  <a:gd name="T7" fmla="*/ 35 h 65"/>
                  <a:gd name="T8" fmla="*/ 35 w 65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35" y="1"/>
                    </a:moveTo>
                    <a:cubicBezTo>
                      <a:pt x="18" y="0"/>
                      <a:pt x="3" y="13"/>
                      <a:pt x="2" y="30"/>
                    </a:cubicBezTo>
                    <a:cubicBezTo>
                      <a:pt x="0" y="48"/>
                      <a:pt x="13" y="62"/>
                      <a:pt x="31" y="64"/>
                    </a:cubicBezTo>
                    <a:cubicBezTo>
                      <a:pt x="48" y="65"/>
                      <a:pt x="63" y="52"/>
                      <a:pt x="64" y="35"/>
                    </a:cubicBezTo>
                    <a:cubicBezTo>
                      <a:pt x="65" y="17"/>
                      <a:pt x="52" y="3"/>
                      <a:pt x="35" y="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3" name="Freeform 107">
                <a:extLst>
                  <a:ext uri="{FF2B5EF4-FFF2-40B4-BE49-F238E27FC236}">
                    <a16:creationId xmlns:a16="http://schemas.microsoft.com/office/drawing/2014/main" id="{A731E56F-2BB9-AC97-5420-7D1175100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3125"/>
                <a:ext cx="46" cy="86"/>
              </a:xfrm>
              <a:custGeom>
                <a:avLst/>
                <a:gdLst>
                  <a:gd name="T0" fmla="*/ 1 w 28"/>
                  <a:gd name="T1" fmla="*/ 25 h 52"/>
                  <a:gd name="T2" fmla="*/ 25 w 28"/>
                  <a:gd name="T3" fmla="*/ 52 h 52"/>
                  <a:gd name="T4" fmla="*/ 28 w 28"/>
                  <a:gd name="T5" fmla="*/ 1 h 52"/>
                  <a:gd name="T6" fmla="*/ 1 w 28"/>
                  <a:gd name="T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1" y="25"/>
                    </a:moveTo>
                    <a:cubicBezTo>
                      <a:pt x="0" y="39"/>
                      <a:pt x="11" y="51"/>
                      <a:pt x="25" y="5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4" y="0"/>
                      <a:pt x="2" y="10"/>
                      <a:pt x="1" y="2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4" name="Freeform 108">
                <a:extLst>
                  <a:ext uri="{FF2B5EF4-FFF2-40B4-BE49-F238E27FC236}">
                    <a16:creationId xmlns:a16="http://schemas.microsoft.com/office/drawing/2014/main" id="{37011932-D347-0B49-D41A-96117CC9E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127"/>
                <a:ext cx="46" cy="86"/>
              </a:xfrm>
              <a:custGeom>
                <a:avLst/>
                <a:gdLst>
                  <a:gd name="T0" fmla="*/ 3 w 28"/>
                  <a:gd name="T1" fmla="*/ 0 h 52"/>
                  <a:gd name="T2" fmla="*/ 0 w 28"/>
                  <a:gd name="T3" fmla="*/ 51 h 52"/>
                  <a:gd name="T4" fmla="*/ 28 w 28"/>
                  <a:gd name="T5" fmla="*/ 27 h 52"/>
                  <a:gd name="T6" fmla="*/ 3 w 2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3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4" y="52"/>
                      <a:pt x="27" y="42"/>
                      <a:pt x="28" y="27"/>
                    </a:cubicBezTo>
                    <a:cubicBezTo>
                      <a:pt x="28" y="13"/>
                      <a:pt x="18" y="1"/>
                      <a:pt x="3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5" name="Freeform 109">
                <a:extLst>
                  <a:ext uri="{FF2B5EF4-FFF2-40B4-BE49-F238E27FC236}">
                    <a16:creationId xmlns:a16="http://schemas.microsoft.com/office/drawing/2014/main" id="{38AA8B9D-0C05-3163-5AE5-0452AF342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137"/>
                <a:ext cx="35" cy="64"/>
              </a:xfrm>
              <a:custGeom>
                <a:avLst/>
                <a:gdLst>
                  <a:gd name="T0" fmla="*/ 1 w 21"/>
                  <a:gd name="T1" fmla="*/ 11 h 39"/>
                  <a:gd name="T2" fmla="*/ 10 w 21"/>
                  <a:gd name="T3" fmla="*/ 3 h 39"/>
                  <a:gd name="T4" fmla="*/ 10 w 21"/>
                  <a:gd name="T5" fmla="*/ 0 h 39"/>
                  <a:gd name="T6" fmla="*/ 14 w 21"/>
                  <a:gd name="T7" fmla="*/ 0 h 39"/>
                  <a:gd name="T8" fmla="*/ 14 w 21"/>
                  <a:gd name="T9" fmla="*/ 4 h 39"/>
                  <a:gd name="T10" fmla="*/ 21 w 21"/>
                  <a:gd name="T11" fmla="*/ 6 h 39"/>
                  <a:gd name="T12" fmla="*/ 21 w 21"/>
                  <a:gd name="T13" fmla="*/ 11 h 39"/>
                  <a:gd name="T14" fmla="*/ 11 w 21"/>
                  <a:gd name="T15" fmla="*/ 10 h 39"/>
                  <a:gd name="T16" fmla="*/ 8 w 21"/>
                  <a:gd name="T17" fmla="*/ 12 h 39"/>
                  <a:gd name="T18" fmla="*/ 7 w 21"/>
                  <a:gd name="T19" fmla="*/ 13 h 39"/>
                  <a:gd name="T20" fmla="*/ 10 w 21"/>
                  <a:gd name="T21" fmla="*/ 16 h 39"/>
                  <a:gd name="T22" fmla="*/ 14 w 21"/>
                  <a:gd name="T23" fmla="*/ 16 h 39"/>
                  <a:gd name="T24" fmla="*/ 21 w 21"/>
                  <a:gd name="T25" fmla="*/ 26 h 39"/>
                  <a:gd name="T26" fmla="*/ 21 w 21"/>
                  <a:gd name="T27" fmla="*/ 27 h 39"/>
                  <a:gd name="T28" fmla="*/ 12 w 21"/>
                  <a:gd name="T29" fmla="*/ 36 h 39"/>
                  <a:gd name="T30" fmla="*/ 11 w 21"/>
                  <a:gd name="T31" fmla="*/ 39 h 39"/>
                  <a:gd name="T32" fmla="*/ 7 w 21"/>
                  <a:gd name="T33" fmla="*/ 39 h 39"/>
                  <a:gd name="T34" fmla="*/ 7 w 21"/>
                  <a:gd name="T35" fmla="*/ 35 h 39"/>
                  <a:gd name="T36" fmla="*/ 0 w 21"/>
                  <a:gd name="T37" fmla="*/ 34 h 39"/>
                  <a:gd name="T38" fmla="*/ 0 w 21"/>
                  <a:gd name="T39" fmla="*/ 28 h 39"/>
                  <a:gd name="T40" fmla="*/ 10 w 21"/>
                  <a:gd name="T41" fmla="*/ 29 h 39"/>
                  <a:gd name="T42" fmla="*/ 14 w 21"/>
                  <a:gd name="T43" fmla="*/ 27 h 39"/>
                  <a:gd name="T44" fmla="*/ 14 w 21"/>
                  <a:gd name="T45" fmla="*/ 26 h 39"/>
                  <a:gd name="T46" fmla="*/ 11 w 21"/>
                  <a:gd name="T47" fmla="*/ 23 h 39"/>
                  <a:gd name="T48" fmla="*/ 8 w 21"/>
                  <a:gd name="T49" fmla="*/ 23 h 39"/>
                  <a:gd name="T50" fmla="*/ 0 w 21"/>
                  <a:gd name="T51" fmla="*/ 14 h 39"/>
                  <a:gd name="T52" fmla="*/ 1 w 21"/>
                  <a:gd name="T53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39">
                    <a:moveTo>
                      <a:pt x="1" y="11"/>
                    </a:moveTo>
                    <a:cubicBezTo>
                      <a:pt x="1" y="5"/>
                      <a:pt x="5" y="3"/>
                      <a:pt x="10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4"/>
                      <a:pt x="19" y="5"/>
                      <a:pt x="21" y="6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1"/>
                      <a:pt x="14" y="10"/>
                      <a:pt x="11" y="10"/>
                    </a:cubicBezTo>
                    <a:cubicBezTo>
                      <a:pt x="9" y="10"/>
                      <a:pt x="8" y="10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5"/>
                      <a:pt x="8" y="16"/>
                      <a:pt x="10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20" y="17"/>
                      <a:pt x="21" y="22"/>
                      <a:pt x="21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0" y="35"/>
                      <a:pt x="16" y="36"/>
                      <a:pt x="12" y="36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4" y="35"/>
                      <a:pt x="3" y="35"/>
                      <a:pt x="0" y="3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8"/>
                      <a:pt x="6" y="29"/>
                      <a:pt x="10" y="29"/>
                    </a:cubicBezTo>
                    <a:cubicBezTo>
                      <a:pt x="12" y="29"/>
                      <a:pt x="14" y="29"/>
                      <a:pt x="14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4"/>
                      <a:pt x="13" y="23"/>
                      <a:pt x="11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0" y="23"/>
                      <a:pt x="0" y="16"/>
                      <a:pt x="0" y="14"/>
                    </a:cubicBezTo>
                    <a:cubicBezTo>
                      <a:pt x="1" y="11"/>
                      <a:pt x="1" y="11"/>
                      <a:pt x="1" y="1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6" name="Freeform 110">
                <a:extLst>
                  <a:ext uri="{FF2B5EF4-FFF2-40B4-BE49-F238E27FC236}">
                    <a16:creationId xmlns:a16="http://schemas.microsoft.com/office/drawing/2014/main" id="{5465E9BE-2094-79CD-271B-C0D7AF718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155"/>
                <a:ext cx="2" cy="10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7" name="Freeform 111">
                <a:extLst>
                  <a:ext uri="{FF2B5EF4-FFF2-40B4-BE49-F238E27FC236}">
                    <a16:creationId xmlns:a16="http://schemas.microsoft.com/office/drawing/2014/main" id="{5E50F4DE-853B-DEC6-D55A-062E49FE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117"/>
                <a:ext cx="54" cy="48"/>
              </a:xfrm>
              <a:custGeom>
                <a:avLst/>
                <a:gdLst>
                  <a:gd name="T0" fmla="*/ 31 w 33"/>
                  <a:gd name="T1" fmla="*/ 0 h 29"/>
                  <a:gd name="T2" fmla="*/ 25 w 33"/>
                  <a:gd name="T3" fmla="*/ 1 h 29"/>
                  <a:gd name="T4" fmla="*/ 1 w 33"/>
                  <a:gd name="T5" fmla="*/ 22 h 29"/>
                  <a:gd name="T6" fmla="*/ 1 w 33"/>
                  <a:gd name="T7" fmla="*/ 23 h 29"/>
                  <a:gd name="T8" fmla="*/ 0 w 33"/>
                  <a:gd name="T9" fmla="*/ 29 h 29"/>
                  <a:gd name="T10" fmla="*/ 6 w 33"/>
                  <a:gd name="T11" fmla="*/ 24 h 29"/>
                  <a:gd name="T12" fmla="*/ 26 w 33"/>
                  <a:gd name="T13" fmla="*/ 6 h 29"/>
                  <a:gd name="T14" fmla="*/ 33 w 33"/>
                  <a:gd name="T15" fmla="*/ 0 h 29"/>
                  <a:gd name="T16" fmla="*/ 31 w 3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1" y="0"/>
                    </a:moveTo>
                    <a:cubicBezTo>
                      <a:pt x="29" y="0"/>
                      <a:pt x="27" y="1"/>
                      <a:pt x="25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5"/>
                      <a:pt x="0" y="27"/>
                      <a:pt x="0" y="29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9" y="14"/>
                      <a:pt x="17" y="8"/>
                      <a:pt x="26" y="6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8" name="Freeform 112">
                <a:extLst>
                  <a:ext uri="{FF2B5EF4-FFF2-40B4-BE49-F238E27FC236}">
                    <a16:creationId xmlns:a16="http://schemas.microsoft.com/office/drawing/2014/main" id="{8C692B44-AF7D-EE48-2AAD-3A126ED2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127"/>
                <a:ext cx="33" cy="29"/>
              </a:xfrm>
              <a:custGeom>
                <a:avLst/>
                <a:gdLst>
                  <a:gd name="T0" fmla="*/ 20 w 20"/>
                  <a:gd name="T1" fmla="*/ 0 h 18"/>
                  <a:gd name="T2" fmla="*/ 0 w 20"/>
                  <a:gd name="T3" fmla="*/ 18 h 18"/>
                  <a:gd name="T4" fmla="*/ 20 w 20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20" y="0"/>
                    </a:moveTo>
                    <a:cubicBezTo>
                      <a:pt x="11" y="2"/>
                      <a:pt x="3" y="8"/>
                      <a:pt x="0" y="18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9" name="Freeform 113">
                <a:extLst>
                  <a:ext uri="{FF2B5EF4-FFF2-40B4-BE49-F238E27FC236}">
                    <a16:creationId xmlns:a16="http://schemas.microsoft.com/office/drawing/2014/main" id="{E4F5F5EF-1F87-D5DC-2945-8746D625B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7" y="3183"/>
                <a:ext cx="14" cy="25"/>
              </a:xfrm>
              <a:custGeom>
                <a:avLst/>
                <a:gdLst>
                  <a:gd name="T0" fmla="*/ 5 w 9"/>
                  <a:gd name="T1" fmla="*/ 11 h 15"/>
                  <a:gd name="T2" fmla="*/ 9 w 9"/>
                  <a:gd name="T3" fmla="*/ 15 h 15"/>
                  <a:gd name="T4" fmla="*/ 9 w 9"/>
                  <a:gd name="T5" fmla="*/ 15 h 15"/>
                  <a:gd name="T6" fmla="*/ 5 w 9"/>
                  <a:gd name="T7" fmla="*/ 11 h 15"/>
                  <a:gd name="T8" fmla="*/ 0 w 9"/>
                  <a:gd name="T9" fmla="*/ 0 h 15"/>
                  <a:gd name="T10" fmla="*/ 0 w 9"/>
                  <a:gd name="T11" fmla="*/ 0 h 15"/>
                  <a:gd name="T12" fmla="*/ 0 w 9"/>
                  <a:gd name="T13" fmla="*/ 0 h 15"/>
                  <a:gd name="T14" fmla="*/ 0 w 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5" y="11"/>
                    </a:moveTo>
                    <a:cubicBezTo>
                      <a:pt x="6" y="12"/>
                      <a:pt x="7" y="13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6" y="12"/>
                      <a:pt x="5" y="1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0" name="Freeform 114">
                <a:extLst>
                  <a:ext uri="{FF2B5EF4-FFF2-40B4-BE49-F238E27FC236}">
                    <a16:creationId xmlns:a16="http://schemas.microsoft.com/office/drawing/2014/main" id="{9743DED0-F63D-6B6B-059A-68188E42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22"/>
                <a:ext cx="21" cy="18"/>
              </a:xfrm>
              <a:custGeom>
                <a:avLst/>
                <a:gdLst>
                  <a:gd name="T0" fmla="*/ 0 w 13"/>
                  <a:gd name="T1" fmla="*/ 0 h 11"/>
                  <a:gd name="T2" fmla="*/ 0 w 13"/>
                  <a:gd name="T3" fmla="*/ 0 h 11"/>
                  <a:gd name="T4" fmla="*/ 13 w 13"/>
                  <a:gd name="T5" fmla="*/ 11 h 11"/>
                  <a:gd name="T6" fmla="*/ 13 w 13"/>
                  <a:gd name="T7" fmla="*/ 11 h 11"/>
                  <a:gd name="T8" fmla="*/ 0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10" y="6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6"/>
                      <a:pt x="6" y="2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1" name="Freeform 115">
                <a:extLst>
                  <a:ext uri="{FF2B5EF4-FFF2-40B4-BE49-F238E27FC236}">
                    <a16:creationId xmlns:a16="http://schemas.microsoft.com/office/drawing/2014/main" id="{6BB13512-B6F3-69D0-D1F2-98F1BE233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7" y="3122"/>
                <a:ext cx="90" cy="86"/>
              </a:xfrm>
              <a:custGeom>
                <a:avLst/>
                <a:gdLst>
                  <a:gd name="T0" fmla="*/ 4 w 55"/>
                  <a:gd name="T1" fmla="*/ 34 h 52"/>
                  <a:gd name="T2" fmla="*/ 0 w 55"/>
                  <a:gd name="T3" fmla="*/ 37 h 52"/>
                  <a:gd name="T4" fmla="*/ 0 w 55"/>
                  <a:gd name="T5" fmla="*/ 37 h 52"/>
                  <a:gd name="T6" fmla="*/ 5 w 55"/>
                  <a:gd name="T7" fmla="*/ 48 h 52"/>
                  <a:gd name="T8" fmla="*/ 9 w 55"/>
                  <a:gd name="T9" fmla="*/ 52 h 52"/>
                  <a:gd name="T10" fmla="*/ 13 w 55"/>
                  <a:gd name="T11" fmla="*/ 48 h 52"/>
                  <a:gd name="T12" fmla="*/ 4 w 55"/>
                  <a:gd name="T13" fmla="*/ 34 h 52"/>
                  <a:gd name="T14" fmla="*/ 42 w 55"/>
                  <a:gd name="T15" fmla="*/ 0 h 52"/>
                  <a:gd name="T16" fmla="*/ 38 w 55"/>
                  <a:gd name="T17" fmla="*/ 4 h 52"/>
                  <a:gd name="T18" fmla="*/ 51 w 55"/>
                  <a:gd name="T19" fmla="*/ 14 h 52"/>
                  <a:gd name="T20" fmla="*/ 55 w 55"/>
                  <a:gd name="T21" fmla="*/ 11 h 52"/>
                  <a:gd name="T22" fmla="*/ 42 w 55"/>
                  <a:gd name="T2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2">
                    <a:moveTo>
                      <a:pt x="4" y="34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1"/>
                      <a:pt x="3" y="45"/>
                      <a:pt x="5" y="48"/>
                    </a:cubicBezTo>
                    <a:cubicBezTo>
                      <a:pt x="6" y="49"/>
                      <a:pt x="7" y="50"/>
                      <a:pt x="9" y="52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8" y="44"/>
                      <a:pt x="5" y="39"/>
                      <a:pt x="4" y="34"/>
                    </a:cubicBezTo>
                    <a:moveTo>
                      <a:pt x="42" y="0"/>
                    </a:moveTo>
                    <a:cubicBezTo>
                      <a:pt x="38" y="4"/>
                      <a:pt x="38" y="4"/>
                      <a:pt x="38" y="4"/>
                    </a:cubicBezTo>
                    <a:cubicBezTo>
                      <a:pt x="44" y="6"/>
                      <a:pt x="48" y="10"/>
                      <a:pt x="51" y="14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2" y="6"/>
                      <a:pt x="48" y="2"/>
                      <a:pt x="4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2" name="Freeform 116">
                <a:extLst>
                  <a:ext uri="{FF2B5EF4-FFF2-40B4-BE49-F238E27FC236}">
                    <a16:creationId xmlns:a16="http://schemas.microsoft.com/office/drawing/2014/main" id="{2F64DC91-D79F-B881-6E4A-968DD4A998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13" y="3142"/>
                <a:ext cx="43" cy="59"/>
              </a:xfrm>
              <a:custGeom>
                <a:avLst/>
                <a:gdLst>
                  <a:gd name="T0" fmla="*/ 16 w 26"/>
                  <a:gd name="T1" fmla="*/ 8 h 36"/>
                  <a:gd name="T2" fmla="*/ 0 w 26"/>
                  <a:gd name="T3" fmla="*/ 22 h 36"/>
                  <a:gd name="T4" fmla="*/ 9 w 26"/>
                  <a:gd name="T5" fmla="*/ 36 h 36"/>
                  <a:gd name="T6" fmla="*/ 15 w 26"/>
                  <a:gd name="T7" fmla="*/ 31 h 36"/>
                  <a:gd name="T8" fmla="*/ 15 w 26"/>
                  <a:gd name="T9" fmla="*/ 31 h 36"/>
                  <a:gd name="T10" fmla="*/ 15 w 26"/>
                  <a:gd name="T11" fmla="*/ 25 h 36"/>
                  <a:gd name="T12" fmla="*/ 21 w 26"/>
                  <a:gd name="T13" fmla="*/ 26 h 36"/>
                  <a:gd name="T14" fmla="*/ 25 w 26"/>
                  <a:gd name="T15" fmla="*/ 22 h 36"/>
                  <a:gd name="T16" fmla="*/ 25 w 26"/>
                  <a:gd name="T17" fmla="*/ 20 h 36"/>
                  <a:gd name="T18" fmla="*/ 23 w 26"/>
                  <a:gd name="T19" fmla="*/ 20 h 36"/>
                  <a:gd name="T20" fmla="*/ 15 w 26"/>
                  <a:gd name="T21" fmla="*/ 11 h 36"/>
                  <a:gd name="T22" fmla="*/ 16 w 26"/>
                  <a:gd name="T23" fmla="*/ 8 h 36"/>
                  <a:gd name="T24" fmla="*/ 16 w 26"/>
                  <a:gd name="T25" fmla="*/ 8 h 36"/>
                  <a:gd name="T26" fmla="*/ 25 w 26"/>
                  <a:gd name="T27" fmla="*/ 7 h 36"/>
                  <a:gd name="T28" fmla="*/ 23 w 26"/>
                  <a:gd name="T29" fmla="*/ 9 h 36"/>
                  <a:gd name="T30" fmla="*/ 22 w 26"/>
                  <a:gd name="T31" fmla="*/ 10 h 36"/>
                  <a:gd name="T32" fmla="*/ 25 w 26"/>
                  <a:gd name="T33" fmla="*/ 13 h 36"/>
                  <a:gd name="T34" fmla="*/ 26 w 26"/>
                  <a:gd name="T35" fmla="*/ 13 h 36"/>
                  <a:gd name="T36" fmla="*/ 26 w 26"/>
                  <a:gd name="T37" fmla="*/ 7 h 36"/>
                  <a:gd name="T38" fmla="*/ 25 w 26"/>
                  <a:gd name="T39" fmla="*/ 7 h 36"/>
                  <a:gd name="T40" fmla="*/ 25 w 26"/>
                  <a:gd name="T41" fmla="*/ 0 h 36"/>
                  <a:gd name="T42" fmla="*/ 24 w 26"/>
                  <a:gd name="T43" fmla="*/ 0 h 36"/>
                  <a:gd name="T44" fmla="*/ 25 w 26"/>
                  <a:gd name="T45" fmla="*/ 0 h 36"/>
                  <a:gd name="T46" fmla="*/ 25 w 26"/>
                  <a:gd name="T4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36">
                    <a:moveTo>
                      <a:pt x="16" y="8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7"/>
                      <a:pt x="4" y="32"/>
                      <a:pt x="9" y="36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8" y="26"/>
                      <a:pt x="21" y="26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5" y="20"/>
                      <a:pt x="15" y="13"/>
                      <a:pt x="15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moveTo>
                      <a:pt x="25" y="7"/>
                    </a:moveTo>
                    <a:cubicBezTo>
                      <a:pt x="24" y="7"/>
                      <a:pt x="23" y="7"/>
                      <a:pt x="23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3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5" y="7"/>
                    </a:cubicBezTo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3" name="Freeform 117">
                <a:extLst>
                  <a:ext uri="{FF2B5EF4-FFF2-40B4-BE49-F238E27FC236}">
                    <a16:creationId xmlns:a16="http://schemas.microsoft.com/office/drawing/2014/main" id="{E0EE1166-C6D7-F849-AA85-D12DD92C76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4" y="3128"/>
                <a:ext cx="37" cy="50"/>
              </a:xfrm>
              <a:custGeom>
                <a:avLst/>
                <a:gdLst>
                  <a:gd name="T0" fmla="*/ 0 w 22"/>
                  <a:gd name="T1" fmla="*/ 28 h 30"/>
                  <a:gd name="T2" fmla="*/ 0 w 22"/>
                  <a:gd name="T3" fmla="*/ 30 h 30"/>
                  <a:gd name="T4" fmla="*/ 2 w 22"/>
                  <a:gd name="T5" fmla="*/ 28 h 30"/>
                  <a:gd name="T6" fmla="*/ 1 w 22"/>
                  <a:gd name="T7" fmla="*/ 28 h 30"/>
                  <a:gd name="T8" fmla="*/ 0 w 22"/>
                  <a:gd name="T9" fmla="*/ 28 h 30"/>
                  <a:gd name="T10" fmla="*/ 9 w 22"/>
                  <a:gd name="T11" fmla="*/ 0 h 30"/>
                  <a:gd name="T12" fmla="*/ 3 w 22"/>
                  <a:gd name="T13" fmla="*/ 5 h 30"/>
                  <a:gd name="T14" fmla="*/ 4 w 22"/>
                  <a:gd name="T15" fmla="*/ 5 h 30"/>
                  <a:gd name="T16" fmla="*/ 4 w 22"/>
                  <a:gd name="T17" fmla="*/ 9 h 30"/>
                  <a:gd name="T18" fmla="*/ 11 w 22"/>
                  <a:gd name="T19" fmla="*/ 11 h 30"/>
                  <a:gd name="T20" fmla="*/ 11 w 22"/>
                  <a:gd name="T21" fmla="*/ 16 h 30"/>
                  <a:gd name="T22" fmla="*/ 1 w 22"/>
                  <a:gd name="T23" fmla="*/ 15 h 30"/>
                  <a:gd name="T24" fmla="*/ 1 w 22"/>
                  <a:gd name="T25" fmla="*/ 15 h 30"/>
                  <a:gd name="T26" fmla="*/ 1 w 22"/>
                  <a:gd name="T27" fmla="*/ 21 h 30"/>
                  <a:gd name="T28" fmla="*/ 4 w 22"/>
                  <a:gd name="T29" fmla="*/ 21 h 30"/>
                  <a:gd name="T30" fmla="*/ 8 w 22"/>
                  <a:gd name="T31" fmla="*/ 23 h 30"/>
                  <a:gd name="T32" fmla="*/ 22 w 22"/>
                  <a:gd name="T33" fmla="*/ 10 h 30"/>
                  <a:gd name="T34" fmla="*/ 9 w 22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30">
                    <a:moveTo>
                      <a:pt x="0" y="28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moveTo>
                      <a:pt x="9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9"/>
                      <a:pt x="9" y="10"/>
                      <a:pt x="11" y="11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8" y="16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2"/>
                      <a:pt x="7" y="22"/>
                      <a:pt x="8" y="23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6"/>
                      <a:pt x="15" y="2"/>
                      <a:pt x="9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4" name="Freeform 118">
                <a:extLst>
                  <a:ext uri="{FF2B5EF4-FFF2-40B4-BE49-F238E27FC236}">
                    <a16:creationId xmlns:a16="http://schemas.microsoft.com/office/drawing/2014/main" id="{BB3FCE77-247A-0510-F2EA-6A901C188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8" y="3137"/>
                <a:ext cx="35" cy="56"/>
              </a:xfrm>
              <a:custGeom>
                <a:avLst/>
                <a:gdLst>
                  <a:gd name="T0" fmla="*/ 0 w 21"/>
                  <a:gd name="T1" fmla="*/ 28 h 34"/>
                  <a:gd name="T2" fmla="*/ 0 w 21"/>
                  <a:gd name="T3" fmla="*/ 34 h 34"/>
                  <a:gd name="T4" fmla="*/ 0 w 21"/>
                  <a:gd name="T5" fmla="*/ 34 h 34"/>
                  <a:gd name="T6" fmla="*/ 6 w 21"/>
                  <a:gd name="T7" fmla="*/ 29 h 34"/>
                  <a:gd name="T8" fmla="*/ 0 w 21"/>
                  <a:gd name="T9" fmla="*/ 28 h 34"/>
                  <a:gd name="T10" fmla="*/ 13 w 21"/>
                  <a:gd name="T11" fmla="*/ 0 h 34"/>
                  <a:gd name="T12" fmla="*/ 10 w 21"/>
                  <a:gd name="T13" fmla="*/ 3 h 34"/>
                  <a:gd name="T14" fmla="*/ 10 w 21"/>
                  <a:gd name="T15" fmla="*/ 3 h 34"/>
                  <a:gd name="T16" fmla="*/ 9 w 21"/>
                  <a:gd name="T17" fmla="*/ 3 h 34"/>
                  <a:gd name="T18" fmla="*/ 1 w 21"/>
                  <a:gd name="T19" fmla="*/ 11 h 34"/>
                  <a:gd name="T20" fmla="*/ 1 w 21"/>
                  <a:gd name="T21" fmla="*/ 11 h 34"/>
                  <a:gd name="T22" fmla="*/ 0 w 21"/>
                  <a:gd name="T23" fmla="*/ 14 h 34"/>
                  <a:gd name="T24" fmla="*/ 8 w 21"/>
                  <a:gd name="T25" fmla="*/ 23 h 34"/>
                  <a:gd name="T26" fmla="*/ 10 w 21"/>
                  <a:gd name="T27" fmla="*/ 23 h 34"/>
                  <a:gd name="T28" fmla="*/ 11 w 21"/>
                  <a:gd name="T29" fmla="*/ 23 h 34"/>
                  <a:gd name="T30" fmla="*/ 12 w 21"/>
                  <a:gd name="T31" fmla="*/ 23 h 34"/>
                  <a:gd name="T32" fmla="*/ 18 w 21"/>
                  <a:gd name="T33" fmla="*/ 18 h 34"/>
                  <a:gd name="T34" fmla="*/ 14 w 21"/>
                  <a:gd name="T35" fmla="*/ 16 h 34"/>
                  <a:gd name="T36" fmla="*/ 11 w 21"/>
                  <a:gd name="T37" fmla="*/ 16 h 34"/>
                  <a:gd name="T38" fmla="*/ 10 w 21"/>
                  <a:gd name="T39" fmla="*/ 16 h 34"/>
                  <a:gd name="T40" fmla="*/ 7 w 21"/>
                  <a:gd name="T41" fmla="*/ 13 h 34"/>
                  <a:gd name="T42" fmla="*/ 8 w 21"/>
                  <a:gd name="T43" fmla="*/ 12 h 34"/>
                  <a:gd name="T44" fmla="*/ 10 w 21"/>
                  <a:gd name="T45" fmla="*/ 10 h 34"/>
                  <a:gd name="T46" fmla="*/ 11 w 21"/>
                  <a:gd name="T47" fmla="*/ 10 h 34"/>
                  <a:gd name="T48" fmla="*/ 11 w 21"/>
                  <a:gd name="T49" fmla="*/ 10 h 34"/>
                  <a:gd name="T50" fmla="*/ 21 w 21"/>
                  <a:gd name="T51" fmla="*/ 11 h 34"/>
                  <a:gd name="T52" fmla="*/ 21 w 21"/>
                  <a:gd name="T53" fmla="*/ 6 h 34"/>
                  <a:gd name="T54" fmla="*/ 14 w 21"/>
                  <a:gd name="T55" fmla="*/ 4 h 34"/>
                  <a:gd name="T56" fmla="*/ 14 w 21"/>
                  <a:gd name="T57" fmla="*/ 0 h 34"/>
                  <a:gd name="T58" fmla="*/ 13 w 21"/>
                  <a:gd name="T5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34">
                    <a:moveTo>
                      <a:pt x="0" y="28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9"/>
                      <a:pt x="1" y="28"/>
                      <a:pt x="0" y="28"/>
                    </a:cubicBezTo>
                    <a:moveTo>
                      <a:pt x="13" y="0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6" y="17"/>
                      <a:pt x="14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8" y="16"/>
                      <a:pt x="7" y="15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4" y="10"/>
                      <a:pt x="18" y="11"/>
                      <a:pt x="21" y="11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9" y="5"/>
                      <a:pt x="17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5" name="Freeform 119">
                <a:extLst>
                  <a:ext uri="{FF2B5EF4-FFF2-40B4-BE49-F238E27FC236}">
                    <a16:creationId xmlns:a16="http://schemas.microsoft.com/office/drawing/2014/main" id="{7EEC984E-6373-B873-3947-DD0BF68B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366"/>
                <a:ext cx="56" cy="106"/>
              </a:xfrm>
              <a:custGeom>
                <a:avLst/>
                <a:gdLst>
                  <a:gd name="T0" fmla="*/ 1 w 34"/>
                  <a:gd name="T1" fmla="*/ 30 h 64"/>
                  <a:gd name="T2" fmla="*/ 30 w 34"/>
                  <a:gd name="T3" fmla="*/ 64 h 64"/>
                  <a:gd name="T4" fmla="*/ 34 w 34"/>
                  <a:gd name="T5" fmla="*/ 1 h 64"/>
                  <a:gd name="T6" fmla="*/ 1 w 34"/>
                  <a:gd name="T7" fmla="*/ 3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64">
                    <a:moveTo>
                      <a:pt x="1" y="30"/>
                    </a:moveTo>
                    <a:cubicBezTo>
                      <a:pt x="0" y="47"/>
                      <a:pt x="13" y="62"/>
                      <a:pt x="30" y="64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17" y="0"/>
                      <a:pt x="2" y="13"/>
                      <a:pt x="1" y="3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6" name="Freeform 120">
                <a:extLst>
                  <a:ext uri="{FF2B5EF4-FFF2-40B4-BE49-F238E27FC236}">
                    <a16:creationId xmlns:a16="http://schemas.microsoft.com/office/drawing/2014/main" id="{90479C3A-DF29-41F0-AD2F-52EDDF4C2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68"/>
                <a:ext cx="56" cy="104"/>
              </a:xfrm>
              <a:custGeom>
                <a:avLst/>
                <a:gdLst>
                  <a:gd name="T0" fmla="*/ 33 w 34"/>
                  <a:gd name="T1" fmla="*/ 34 h 63"/>
                  <a:gd name="T2" fmla="*/ 31 w 34"/>
                  <a:gd name="T3" fmla="*/ 43 h 63"/>
                  <a:gd name="T4" fmla="*/ 24 w 34"/>
                  <a:gd name="T5" fmla="*/ 54 h 63"/>
                  <a:gd name="T6" fmla="*/ 6 w 34"/>
                  <a:gd name="T7" fmla="*/ 62 h 63"/>
                  <a:gd name="T8" fmla="*/ 0 w 34"/>
                  <a:gd name="T9" fmla="*/ 63 h 63"/>
                  <a:gd name="T10" fmla="*/ 4 w 34"/>
                  <a:gd name="T11" fmla="*/ 0 h 63"/>
                  <a:gd name="T12" fmla="*/ 6 w 34"/>
                  <a:gd name="T13" fmla="*/ 1 h 63"/>
                  <a:gd name="T14" fmla="*/ 33 w 34"/>
                  <a:gd name="T15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3">
                    <a:moveTo>
                      <a:pt x="33" y="34"/>
                    </a:moveTo>
                    <a:cubicBezTo>
                      <a:pt x="33" y="37"/>
                      <a:pt x="32" y="40"/>
                      <a:pt x="31" y="43"/>
                    </a:cubicBezTo>
                    <a:cubicBezTo>
                      <a:pt x="30" y="47"/>
                      <a:pt x="27" y="51"/>
                      <a:pt x="24" y="54"/>
                    </a:cubicBezTo>
                    <a:cubicBezTo>
                      <a:pt x="19" y="58"/>
                      <a:pt x="13" y="62"/>
                      <a:pt x="6" y="62"/>
                    </a:cubicBezTo>
                    <a:cubicBezTo>
                      <a:pt x="4" y="63"/>
                      <a:pt x="2" y="63"/>
                      <a:pt x="0" y="6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22" y="3"/>
                      <a:pt x="34" y="17"/>
                      <a:pt x="33" y="3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7" name="Freeform 121">
                <a:extLst>
                  <a:ext uri="{FF2B5EF4-FFF2-40B4-BE49-F238E27FC236}">
                    <a16:creationId xmlns:a16="http://schemas.microsoft.com/office/drawing/2014/main" id="{0D67283E-4562-E2A2-6262-EE74ED7D1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366"/>
                <a:ext cx="105" cy="106"/>
              </a:xfrm>
              <a:custGeom>
                <a:avLst/>
                <a:gdLst>
                  <a:gd name="T0" fmla="*/ 34 w 64"/>
                  <a:gd name="T1" fmla="*/ 1 h 64"/>
                  <a:gd name="T2" fmla="*/ 1 w 64"/>
                  <a:gd name="T3" fmla="*/ 30 h 64"/>
                  <a:gd name="T4" fmla="*/ 30 w 64"/>
                  <a:gd name="T5" fmla="*/ 63 h 64"/>
                  <a:gd name="T6" fmla="*/ 63 w 64"/>
                  <a:gd name="T7" fmla="*/ 34 h 64"/>
                  <a:gd name="T8" fmla="*/ 34 w 64"/>
                  <a:gd name="T9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34" y="1"/>
                    </a:moveTo>
                    <a:cubicBezTo>
                      <a:pt x="17" y="0"/>
                      <a:pt x="2" y="13"/>
                      <a:pt x="1" y="30"/>
                    </a:cubicBezTo>
                    <a:cubicBezTo>
                      <a:pt x="0" y="47"/>
                      <a:pt x="13" y="62"/>
                      <a:pt x="30" y="63"/>
                    </a:cubicBezTo>
                    <a:cubicBezTo>
                      <a:pt x="47" y="64"/>
                      <a:pt x="62" y="51"/>
                      <a:pt x="63" y="34"/>
                    </a:cubicBezTo>
                    <a:cubicBezTo>
                      <a:pt x="64" y="17"/>
                      <a:pt x="51" y="2"/>
                      <a:pt x="34" y="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8" name="Freeform 122">
                <a:extLst>
                  <a:ext uri="{FF2B5EF4-FFF2-40B4-BE49-F238E27FC236}">
                    <a16:creationId xmlns:a16="http://schemas.microsoft.com/office/drawing/2014/main" id="{F1E4BF59-CB53-0A63-6872-F2F5A800B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374"/>
                <a:ext cx="48" cy="88"/>
              </a:xfrm>
              <a:custGeom>
                <a:avLst/>
                <a:gdLst>
                  <a:gd name="T0" fmla="*/ 1 w 29"/>
                  <a:gd name="T1" fmla="*/ 25 h 53"/>
                  <a:gd name="T2" fmla="*/ 25 w 29"/>
                  <a:gd name="T3" fmla="*/ 53 h 53"/>
                  <a:gd name="T4" fmla="*/ 29 w 29"/>
                  <a:gd name="T5" fmla="*/ 1 h 53"/>
                  <a:gd name="T6" fmla="*/ 1 w 29"/>
                  <a:gd name="T7" fmla="*/ 2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1" y="25"/>
                    </a:moveTo>
                    <a:cubicBezTo>
                      <a:pt x="0" y="40"/>
                      <a:pt x="11" y="52"/>
                      <a:pt x="25" y="5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15" y="0"/>
                      <a:pt x="2" y="11"/>
                      <a:pt x="1" y="2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9" name="Freeform 123">
                <a:extLst>
                  <a:ext uri="{FF2B5EF4-FFF2-40B4-BE49-F238E27FC236}">
                    <a16:creationId xmlns:a16="http://schemas.microsoft.com/office/drawing/2014/main" id="{2B8A98FD-DD9B-3A8E-C602-6FF1D612A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3376"/>
                <a:ext cx="48" cy="87"/>
              </a:xfrm>
              <a:custGeom>
                <a:avLst/>
                <a:gdLst>
                  <a:gd name="T0" fmla="*/ 4 w 29"/>
                  <a:gd name="T1" fmla="*/ 0 h 53"/>
                  <a:gd name="T2" fmla="*/ 0 w 29"/>
                  <a:gd name="T3" fmla="*/ 52 h 53"/>
                  <a:gd name="T4" fmla="*/ 28 w 29"/>
                  <a:gd name="T5" fmla="*/ 28 h 53"/>
                  <a:gd name="T6" fmla="*/ 4 w 29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4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5" y="53"/>
                      <a:pt x="27" y="42"/>
                      <a:pt x="28" y="28"/>
                    </a:cubicBezTo>
                    <a:cubicBezTo>
                      <a:pt x="29" y="13"/>
                      <a:pt x="18" y="1"/>
                      <a:pt x="4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0" name="Freeform 124">
                <a:extLst>
                  <a:ext uri="{FF2B5EF4-FFF2-40B4-BE49-F238E27FC236}">
                    <a16:creationId xmlns:a16="http://schemas.microsoft.com/office/drawing/2014/main" id="{08438552-4433-3439-D269-D3A9EFEF0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386"/>
                <a:ext cx="35" cy="66"/>
              </a:xfrm>
              <a:custGeom>
                <a:avLst/>
                <a:gdLst>
                  <a:gd name="T0" fmla="*/ 0 w 21"/>
                  <a:gd name="T1" fmla="*/ 12 h 40"/>
                  <a:gd name="T2" fmla="*/ 9 w 21"/>
                  <a:gd name="T3" fmla="*/ 4 h 40"/>
                  <a:gd name="T4" fmla="*/ 9 w 21"/>
                  <a:gd name="T5" fmla="*/ 0 h 40"/>
                  <a:gd name="T6" fmla="*/ 13 w 21"/>
                  <a:gd name="T7" fmla="*/ 1 h 40"/>
                  <a:gd name="T8" fmla="*/ 13 w 21"/>
                  <a:gd name="T9" fmla="*/ 4 h 40"/>
                  <a:gd name="T10" fmla="*/ 21 w 21"/>
                  <a:gd name="T11" fmla="*/ 6 h 40"/>
                  <a:gd name="T12" fmla="*/ 20 w 21"/>
                  <a:gd name="T13" fmla="*/ 12 h 40"/>
                  <a:gd name="T14" fmla="*/ 11 w 21"/>
                  <a:gd name="T15" fmla="*/ 10 h 40"/>
                  <a:gd name="T16" fmla="*/ 7 w 21"/>
                  <a:gd name="T17" fmla="*/ 13 h 40"/>
                  <a:gd name="T18" fmla="*/ 7 w 21"/>
                  <a:gd name="T19" fmla="*/ 14 h 40"/>
                  <a:gd name="T20" fmla="*/ 10 w 21"/>
                  <a:gd name="T21" fmla="*/ 17 h 40"/>
                  <a:gd name="T22" fmla="*/ 13 w 21"/>
                  <a:gd name="T23" fmla="*/ 17 h 40"/>
                  <a:gd name="T24" fmla="*/ 20 w 21"/>
                  <a:gd name="T25" fmla="*/ 26 h 40"/>
                  <a:gd name="T26" fmla="*/ 20 w 21"/>
                  <a:gd name="T27" fmla="*/ 28 h 40"/>
                  <a:gd name="T28" fmla="*/ 11 w 21"/>
                  <a:gd name="T29" fmla="*/ 36 h 40"/>
                  <a:gd name="T30" fmla="*/ 11 w 21"/>
                  <a:gd name="T31" fmla="*/ 40 h 40"/>
                  <a:gd name="T32" fmla="*/ 7 w 21"/>
                  <a:gd name="T33" fmla="*/ 39 h 40"/>
                  <a:gd name="T34" fmla="*/ 7 w 21"/>
                  <a:gd name="T35" fmla="*/ 36 h 40"/>
                  <a:gd name="T36" fmla="*/ 0 w 21"/>
                  <a:gd name="T37" fmla="*/ 34 h 40"/>
                  <a:gd name="T38" fmla="*/ 0 w 21"/>
                  <a:gd name="T39" fmla="*/ 29 h 40"/>
                  <a:gd name="T40" fmla="*/ 10 w 21"/>
                  <a:gd name="T41" fmla="*/ 30 h 40"/>
                  <a:gd name="T42" fmla="*/ 13 w 21"/>
                  <a:gd name="T43" fmla="*/ 28 h 40"/>
                  <a:gd name="T44" fmla="*/ 13 w 21"/>
                  <a:gd name="T45" fmla="*/ 26 h 40"/>
                  <a:gd name="T46" fmla="*/ 11 w 21"/>
                  <a:gd name="T47" fmla="*/ 24 h 40"/>
                  <a:gd name="T48" fmla="*/ 8 w 21"/>
                  <a:gd name="T49" fmla="*/ 24 h 40"/>
                  <a:gd name="T50" fmla="*/ 0 w 21"/>
                  <a:gd name="T51" fmla="*/ 14 h 40"/>
                  <a:gd name="T52" fmla="*/ 0 w 21"/>
                  <a:gd name="T53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40">
                    <a:moveTo>
                      <a:pt x="0" y="12"/>
                    </a:moveTo>
                    <a:cubicBezTo>
                      <a:pt x="0" y="6"/>
                      <a:pt x="4" y="4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5"/>
                      <a:pt x="18" y="5"/>
                      <a:pt x="21" y="6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8" y="11"/>
                      <a:pt x="13" y="11"/>
                      <a:pt x="11" y="10"/>
                    </a:cubicBezTo>
                    <a:cubicBezTo>
                      <a:pt x="8" y="10"/>
                      <a:pt x="7" y="10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6"/>
                      <a:pt x="8" y="16"/>
                      <a:pt x="10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20" y="17"/>
                      <a:pt x="21" y="23"/>
                      <a:pt x="20" y="26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35"/>
                      <a:pt x="15" y="36"/>
                      <a:pt x="11" y="36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3" y="36"/>
                      <a:pt x="2" y="35"/>
                      <a:pt x="0" y="3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9"/>
                      <a:pt x="6" y="29"/>
                      <a:pt x="10" y="30"/>
                    </a:cubicBezTo>
                    <a:cubicBezTo>
                      <a:pt x="12" y="30"/>
                      <a:pt x="13" y="29"/>
                      <a:pt x="13" y="28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4"/>
                      <a:pt x="11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0" y="23"/>
                      <a:pt x="0" y="17"/>
                      <a:pt x="0" y="14"/>
                    </a:cubicBezTo>
                    <a:cubicBezTo>
                      <a:pt x="0" y="12"/>
                      <a:pt x="0" y="12"/>
                      <a:pt x="0" y="12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1" name="Freeform 125">
                <a:extLst>
                  <a:ext uri="{FF2B5EF4-FFF2-40B4-BE49-F238E27FC236}">
                    <a16:creationId xmlns:a16="http://schemas.microsoft.com/office/drawing/2014/main" id="{5171E695-B1D7-9203-F1ED-CB8D1A26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368"/>
                <a:ext cx="55" cy="48"/>
              </a:xfrm>
              <a:custGeom>
                <a:avLst/>
                <a:gdLst>
                  <a:gd name="T0" fmla="*/ 31 w 33"/>
                  <a:gd name="T1" fmla="*/ 0 h 29"/>
                  <a:gd name="T2" fmla="*/ 26 w 33"/>
                  <a:gd name="T3" fmla="*/ 0 h 29"/>
                  <a:gd name="T4" fmla="*/ 1 w 33"/>
                  <a:gd name="T5" fmla="*/ 21 h 29"/>
                  <a:gd name="T6" fmla="*/ 0 w 33"/>
                  <a:gd name="T7" fmla="*/ 29 h 29"/>
                  <a:gd name="T8" fmla="*/ 6 w 33"/>
                  <a:gd name="T9" fmla="*/ 23 h 29"/>
                  <a:gd name="T10" fmla="*/ 27 w 33"/>
                  <a:gd name="T11" fmla="*/ 5 h 29"/>
                  <a:gd name="T12" fmla="*/ 33 w 33"/>
                  <a:gd name="T13" fmla="*/ 0 h 29"/>
                  <a:gd name="T14" fmla="*/ 31 w 33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9">
                    <a:moveTo>
                      <a:pt x="31" y="0"/>
                    </a:moveTo>
                    <a:cubicBezTo>
                      <a:pt x="29" y="0"/>
                      <a:pt x="27" y="0"/>
                      <a:pt x="26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4"/>
                      <a:pt x="0" y="26"/>
                      <a:pt x="0" y="2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14"/>
                      <a:pt x="17" y="7"/>
                      <a:pt x="27" y="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2" name="Freeform 126">
                <a:extLst>
                  <a:ext uri="{FF2B5EF4-FFF2-40B4-BE49-F238E27FC236}">
                    <a16:creationId xmlns:a16="http://schemas.microsoft.com/office/drawing/2014/main" id="{25C1282D-95CE-77AC-9F7A-2760ABBED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376"/>
                <a:ext cx="35" cy="30"/>
              </a:xfrm>
              <a:custGeom>
                <a:avLst/>
                <a:gdLst>
                  <a:gd name="T0" fmla="*/ 21 w 21"/>
                  <a:gd name="T1" fmla="*/ 0 h 18"/>
                  <a:gd name="T2" fmla="*/ 0 w 21"/>
                  <a:gd name="T3" fmla="*/ 18 h 18"/>
                  <a:gd name="T4" fmla="*/ 21 w 2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1" y="0"/>
                    </a:moveTo>
                    <a:cubicBezTo>
                      <a:pt x="11" y="2"/>
                      <a:pt x="3" y="9"/>
                      <a:pt x="0" y="18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3" name="Freeform 127">
                <a:extLst>
                  <a:ext uri="{FF2B5EF4-FFF2-40B4-BE49-F238E27FC236}">
                    <a16:creationId xmlns:a16="http://schemas.microsoft.com/office/drawing/2014/main" id="{A081F098-6FE6-0F28-2DD4-91A16DE2A5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3" y="3434"/>
                <a:ext cx="15" cy="23"/>
              </a:xfrm>
              <a:custGeom>
                <a:avLst/>
                <a:gdLst>
                  <a:gd name="T0" fmla="*/ 9 w 9"/>
                  <a:gd name="T1" fmla="*/ 14 h 14"/>
                  <a:gd name="T2" fmla="*/ 9 w 9"/>
                  <a:gd name="T3" fmla="*/ 14 h 14"/>
                  <a:gd name="T4" fmla="*/ 9 w 9"/>
                  <a:gd name="T5" fmla="*/ 14 h 14"/>
                  <a:gd name="T6" fmla="*/ 9 w 9"/>
                  <a:gd name="T7" fmla="*/ 14 h 14"/>
                  <a:gd name="T8" fmla="*/ 1 w 9"/>
                  <a:gd name="T9" fmla="*/ 2 h 14"/>
                  <a:gd name="T10" fmla="*/ 1 w 9"/>
                  <a:gd name="T11" fmla="*/ 2 h 14"/>
                  <a:gd name="T12" fmla="*/ 1 w 9"/>
                  <a:gd name="T13" fmla="*/ 2 h 14"/>
                  <a:gd name="T14" fmla="*/ 0 w 9"/>
                  <a:gd name="T15" fmla="*/ 0 h 14"/>
                  <a:gd name="T16" fmla="*/ 0 w 9"/>
                  <a:gd name="T17" fmla="*/ 0 h 14"/>
                  <a:gd name="T18" fmla="*/ 1 w 9"/>
                  <a:gd name="T19" fmla="*/ 2 h 14"/>
                  <a:gd name="T20" fmla="*/ 0 w 9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9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9BB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4" name="Freeform 128">
                <a:extLst>
                  <a:ext uri="{FF2B5EF4-FFF2-40B4-BE49-F238E27FC236}">
                    <a16:creationId xmlns:a16="http://schemas.microsoft.com/office/drawing/2014/main" id="{8A1AFEA0-314D-808F-8F64-5531360FC6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3" y="3373"/>
                <a:ext cx="92" cy="84"/>
              </a:xfrm>
              <a:custGeom>
                <a:avLst/>
                <a:gdLst>
                  <a:gd name="T0" fmla="*/ 5 w 56"/>
                  <a:gd name="T1" fmla="*/ 33 h 51"/>
                  <a:gd name="T2" fmla="*/ 0 w 56"/>
                  <a:gd name="T3" fmla="*/ 37 h 51"/>
                  <a:gd name="T4" fmla="*/ 1 w 56"/>
                  <a:gd name="T5" fmla="*/ 39 h 51"/>
                  <a:gd name="T6" fmla="*/ 1 w 56"/>
                  <a:gd name="T7" fmla="*/ 39 h 51"/>
                  <a:gd name="T8" fmla="*/ 1 w 56"/>
                  <a:gd name="T9" fmla="*/ 39 h 51"/>
                  <a:gd name="T10" fmla="*/ 9 w 56"/>
                  <a:gd name="T11" fmla="*/ 51 h 51"/>
                  <a:gd name="T12" fmla="*/ 9 w 56"/>
                  <a:gd name="T13" fmla="*/ 51 h 51"/>
                  <a:gd name="T14" fmla="*/ 13 w 56"/>
                  <a:gd name="T15" fmla="*/ 48 h 51"/>
                  <a:gd name="T16" fmla="*/ 5 w 56"/>
                  <a:gd name="T17" fmla="*/ 33 h 51"/>
                  <a:gd name="T18" fmla="*/ 43 w 56"/>
                  <a:gd name="T19" fmla="*/ 0 h 51"/>
                  <a:gd name="T20" fmla="*/ 38 w 56"/>
                  <a:gd name="T21" fmla="*/ 3 h 51"/>
                  <a:gd name="T22" fmla="*/ 52 w 56"/>
                  <a:gd name="T23" fmla="*/ 14 h 51"/>
                  <a:gd name="T24" fmla="*/ 56 w 56"/>
                  <a:gd name="T25" fmla="*/ 10 h 51"/>
                  <a:gd name="T26" fmla="*/ 43 w 56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1">
                    <a:moveTo>
                      <a:pt x="5" y="33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4"/>
                      <a:pt x="6" y="48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9" y="44"/>
                      <a:pt x="6" y="39"/>
                      <a:pt x="5" y="33"/>
                    </a:cubicBezTo>
                    <a:moveTo>
                      <a:pt x="43" y="0"/>
                    </a:moveTo>
                    <a:cubicBezTo>
                      <a:pt x="38" y="3"/>
                      <a:pt x="38" y="3"/>
                      <a:pt x="38" y="3"/>
                    </a:cubicBezTo>
                    <a:cubicBezTo>
                      <a:pt x="44" y="5"/>
                      <a:pt x="49" y="9"/>
                      <a:pt x="52" y="14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3" y="6"/>
                      <a:pt x="48" y="2"/>
                      <a:pt x="4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5" name="Freeform 129">
                <a:extLst>
                  <a:ext uri="{FF2B5EF4-FFF2-40B4-BE49-F238E27FC236}">
                    <a16:creationId xmlns:a16="http://schemas.microsoft.com/office/drawing/2014/main" id="{C8ED4CB2-7D6D-3F8B-9CD3-3B4D89D32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1" y="3392"/>
                <a:ext cx="43" cy="60"/>
              </a:xfrm>
              <a:custGeom>
                <a:avLst/>
                <a:gdLst>
                  <a:gd name="T0" fmla="*/ 15 w 26"/>
                  <a:gd name="T1" fmla="*/ 8 h 36"/>
                  <a:gd name="T2" fmla="*/ 0 w 26"/>
                  <a:gd name="T3" fmla="*/ 21 h 36"/>
                  <a:gd name="T4" fmla="*/ 8 w 26"/>
                  <a:gd name="T5" fmla="*/ 36 h 36"/>
                  <a:gd name="T6" fmla="*/ 15 w 26"/>
                  <a:gd name="T7" fmla="*/ 30 h 36"/>
                  <a:gd name="T8" fmla="*/ 15 w 26"/>
                  <a:gd name="T9" fmla="*/ 30 h 36"/>
                  <a:gd name="T10" fmla="*/ 15 w 26"/>
                  <a:gd name="T11" fmla="*/ 25 h 36"/>
                  <a:gd name="T12" fmla="*/ 20 w 26"/>
                  <a:gd name="T13" fmla="*/ 25 h 36"/>
                  <a:gd name="T14" fmla="*/ 25 w 26"/>
                  <a:gd name="T15" fmla="*/ 21 h 36"/>
                  <a:gd name="T16" fmla="*/ 25 w 26"/>
                  <a:gd name="T17" fmla="*/ 20 h 36"/>
                  <a:gd name="T18" fmla="*/ 23 w 26"/>
                  <a:gd name="T19" fmla="*/ 20 h 36"/>
                  <a:gd name="T20" fmla="*/ 15 w 26"/>
                  <a:gd name="T21" fmla="*/ 10 h 36"/>
                  <a:gd name="T22" fmla="*/ 15 w 26"/>
                  <a:gd name="T23" fmla="*/ 8 h 36"/>
                  <a:gd name="T24" fmla="*/ 15 w 26"/>
                  <a:gd name="T25" fmla="*/ 8 h 36"/>
                  <a:gd name="T26" fmla="*/ 25 w 26"/>
                  <a:gd name="T27" fmla="*/ 6 h 36"/>
                  <a:gd name="T28" fmla="*/ 22 w 26"/>
                  <a:gd name="T29" fmla="*/ 9 h 36"/>
                  <a:gd name="T30" fmla="*/ 22 w 26"/>
                  <a:gd name="T31" fmla="*/ 10 h 36"/>
                  <a:gd name="T32" fmla="*/ 25 w 26"/>
                  <a:gd name="T33" fmla="*/ 13 h 36"/>
                  <a:gd name="T34" fmla="*/ 25 w 26"/>
                  <a:gd name="T35" fmla="*/ 13 h 36"/>
                  <a:gd name="T36" fmla="*/ 26 w 26"/>
                  <a:gd name="T37" fmla="*/ 6 h 36"/>
                  <a:gd name="T38" fmla="*/ 25 w 26"/>
                  <a:gd name="T39" fmla="*/ 6 h 36"/>
                  <a:gd name="T40" fmla="*/ 24 w 26"/>
                  <a:gd name="T41" fmla="*/ 0 h 36"/>
                  <a:gd name="T42" fmla="*/ 24 w 26"/>
                  <a:gd name="T43" fmla="*/ 0 h 36"/>
                  <a:gd name="T44" fmla="*/ 24 w 26"/>
                  <a:gd name="T45" fmla="*/ 0 h 36"/>
                  <a:gd name="T46" fmla="*/ 24 w 26"/>
                  <a:gd name="T4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36">
                    <a:moveTo>
                      <a:pt x="15" y="8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7"/>
                      <a:pt x="4" y="32"/>
                      <a:pt x="8" y="36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8" y="25"/>
                      <a:pt x="20" y="25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5" y="19"/>
                      <a:pt x="15" y="13"/>
                      <a:pt x="15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moveTo>
                      <a:pt x="25" y="6"/>
                    </a:moveTo>
                    <a:cubicBezTo>
                      <a:pt x="23" y="6"/>
                      <a:pt x="22" y="7"/>
                      <a:pt x="22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3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6" name="Freeform 130">
                <a:extLst>
                  <a:ext uri="{FF2B5EF4-FFF2-40B4-BE49-F238E27FC236}">
                    <a16:creationId xmlns:a16="http://schemas.microsoft.com/office/drawing/2014/main" id="{6D910592-985D-C805-B7A5-BDA6F9EF1B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2" y="3378"/>
                <a:ext cx="37" cy="49"/>
              </a:xfrm>
              <a:custGeom>
                <a:avLst/>
                <a:gdLst>
                  <a:gd name="T0" fmla="*/ 0 w 22"/>
                  <a:gd name="T1" fmla="*/ 29 h 30"/>
                  <a:gd name="T2" fmla="*/ 0 w 22"/>
                  <a:gd name="T3" fmla="*/ 30 h 30"/>
                  <a:gd name="T4" fmla="*/ 1 w 22"/>
                  <a:gd name="T5" fmla="*/ 29 h 30"/>
                  <a:gd name="T6" fmla="*/ 1 w 22"/>
                  <a:gd name="T7" fmla="*/ 29 h 30"/>
                  <a:gd name="T8" fmla="*/ 0 w 22"/>
                  <a:gd name="T9" fmla="*/ 29 h 30"/>
                  <a:gd name="T10" fmla="*/ 8 w 22"/>
                  <a:gd name="T11" fmla="*/ 0 h 30"/>
                  <a:gd name="T12" fmla="*/ 3 w 22"/>
                  <a:gd name="T13" fmla="*/ 5 h 30"/>
                  <a:gd name="T14" fmla="*/ 3 w 22"/>
                  <a:gd name="T15" fmla="*/ 6 h 30"/>
                  <a:gd name="T16" fmla="*/ 3 w 22"/>
                  <a:gd name="T17" fmla="*/ 9 h 30"/>
                  <a:gd name="T18" fmla="*/ 11 w 22"/>
                  <a:gd name="T19" fmla="*/ 11 h 30"/>
                  <a:gd name="T20" fmla="*/ 10 w 22"/>
                  <a:gd name="T21" fmla="*/ 17 h 30"/>
                  <a:gd name="T22" fmla="*/ 1 w 22"/>
                  <a:gd name="T23" fmla="*/ 15 h 30"/>
                  <a:gd name="T24" fmla="*/ 1 w 22"/>
                  <a:gd name="T25" fmla="*/ 15 h 30"/>
                  <a:gd name="T26" fmla="*/ 0 w 22"/>
                  <a:gd name="T27" fmla="*/ 22 h 30"/>
                  <a:gd name="T28" fmla="*/ 3 w 22"/>
                  <a:gd name="T29" fmla="*/ 22 h 30"/>
                  <a:gd name="T30" fmla="*/ 8 w 22"/>
                  <a:gd name="T31" fmla="*/ 23 h 30"/>
                  <a:gd name="T32" fmla="*/ 22 w 22"/>
                  <a:gd name="T33" fmla="*/ 11 h 30"/>
                  <a:gd name="T34" fmla="*/ 8 w 22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30">
                    <a:moveTo>
                      <a:pt x="0" y="29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moveTo>
                      <a:pt x="8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6" y="10"/>
                      <a:pt x="8" y="10"/>
                      <a:pt x="11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8" y="16"/>
                      <a:pt x="3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22"/>
                      <a:pt x="7" y="23"/>
                      <a:pt x="8" y="2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6"/>
                      <a:pt x="14" y="2"/>
                      <a:pt x="8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7" name="Freeform 131">
                <a:extLst>
                  <a:ext uri="{FF2B5EF4-FFF2-40B4-BE49-F238E27FC236}">
                    <a16:creationId xmlns:a16="http://schemas.microsoft.com/office/drawing/2014/main" id="{18C766B7-F52D-43DF-935C-4E09CCCEC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6" y="3386"/>
                <a:ext cx="35" cy="56"/>
              </a:xfrm>
              <a:custGeom>
                <a:avLst/>
                <a:gdLst>
                  <a:gd name="T0" fmla="*/ 0 w 21"/>
                  <a:gd name="T1" fmla="*/ 29 h 34"/>
                  <a:gd name="T2" fmla="*/ 0 w 21"/>
                  <a:gd name="T3" fmla="*/ 34 h 34"/>
                  <a:gd name="T4" fmla="*/ 0 w 21"/>
                  <a:gd name="T5" fmla="*/ 34 h 34"/>
                  <a:gd name="T6" fmla="*/ 5 w 21"/>
                  <a:gd name="T7" fmla="*/ 29 h 34"/>
                  <a:gd name="T8" fmla="*/ 0 w 21"/>
                  <a:gd name="T9" fmla="*/ 29 h 34"/>
                  <a:gd name="T10" fmla="*/ 13 w 21"/>
                  <a:gd name="T11" fmla="*/ 0 h 34"/>
                  <a:gd name="T12" fmla="*/ 9 w 21"/>
                  <a:gd name="T13" fmla="*/ 4 h 34"/>
                  <a:gd name="T14" fmla="*/ 9 w 21"/>
                  <a:gd name="T15" fmla="*/ 4 h 34"/>
                  <a:gd name="T16" fmla="*/ 9 w 21"/>
                  <a:gd name="T17" fmla="*/ 4 h 34"/>
                  <a:gd name="T18" fmla="*/ 0 w 21"/>
                  <a:gd name="T19" fmla="*/ 12 h 34"/>
                  <a:gd name="T20" fmla="*/ 0 w 21"/>
                  <a:gd name="T21" fmla="*/ 12 h 34"/>
                  <a:gd name="T22" fmla="*/ 0 w 21"/>
                  <a:gd name="T23" fmla="*/ 14 h 34"/>
                  <a:gd name="T24" fmla="*/ 8 w 21"/>
                  <a:gd name="T25" fmla="*/ 24 h 34"/>
                  <a:gd name="T26" fmla="*/ 10 w 21"/>
                  <a:gd name="T27" fmla="*/ 24 h 34"/>
                  <a:gd name="T28" fmla="*/ 11 w 21"/>
                  <a:gd name="T29" fmla="*/ 24 h 34"/>
                  <a:gd name="T30" fmla="*/ 11 w 21"/>
                  <a:gd name="T31" fmla="*/ 24 h 34"/>
                  <a:gd name="T32" fmla="*/ 18 w 21"/>
                  <a:gd name="T33" fmla="*/ 18 h 34"/>
                  <a:gd name="T34" fmla="*/ 13 w 21"/>
                  <a:gd name="T35" fmla="*/ 17 h 34"/>
                  <a:gd name="T36" fmla="*/ 10 w 21"/>
                  <a:gd name="T37" fmla="*/ 17 h 34"/>
                  <a:gd name="T38" fmla="*/ 10 w 21"/>
                  <a:gd name="T39" fmla="*/ 17 h 34"/>
                  <a:gd name="T40" fmla="*/ 7 w 21"/>
                  <a:gd name="T41" fmla="*/ 14 h 34"/>
                  <a:gd name="T42" fmla="*/ 7 w 21"/>
                  <a:gd name="T43" fmla="*/ 13 h 34"/>
                  <a:gd name="T44" fmla="*/ 10 w 21"/>
                  <a:gd name="T45" fmla="*/ 10 h 34"/>
                  <a:gd name="T46" fmla="*/ 11 w 21"/>
                  <a:gd name="T47" fmla="*/ 10 h 34"/>
                  <a:gd name="T48" fmla="*/ 11 w 21"/>
                  <a:gd name="T49" fmla="*/ 10 h 34"/>
                  <a:gd name="T50" fmla="*/ 20 w 21"/>
                  <a:gd name="T51" fmla="*/ 12 h 34"/>
                  <a:gd name="T52" fmla="*/ 21 w 21"/>
                  <a:gd name="T53" fmla="*/ 6 h 34"/>
                  <a:gd name="T54" fmla="*/ 13 w 21"/>
                  <a:gd name="T55" fmla="*/ 4 h 34"/>
                  <a:gd name="T56" fmla="*/ 13 w 21"/>
                  <a:gd name="T57" fmla="*/ 1 h 34"/>
                  <a:gd name="T58" fmla="*/ 13 w 21"/>
                  <a:gd name="T5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34">
                    <a:moveTo>
                      <a:pt x="0" y="29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3" y="29"/>
                      <a:pt x="1" y="29"/>
                      <a:pt x="0" y="29"/>
                    </a:cubicBezTo>
                    <a:moveTo>
                      <a:pt x="13" y="0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23"/>
                      <a:pt x="8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5" y="17"/>
                      <a:pt x="13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8" y="16"/>
                      <a:pt x="7" y="16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1"/>
                      <a:pt x="8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11"/>
                      <a:pt x="18" y="11"/>
                      <a:pt x="20" y="12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5"/>
                      <a:pt x="16" y="5"/>
                      <a:pt x="13" y="4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8" name="Freeform 132">
                <a:extLst>
                  <a:ext uri="{FF2B5EF4-FFF2-40B4-BE49-F238E27FC236}">
                    <a16:creationId xmlns:a16="http://schemas.microsoft.com/office/drawing/2014/main" id="{0AA83788-5347-69E8-C666-05DB12F50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681"/>
                <a:ext cx="176" cy="218"/>
              </a:xfrm>
              <a:custGeom>
                <a:avLst/>
                <a:gdLst>
                  <a:gd name="T0" fmla="*/ 89 w 176"/>
                  <a:gd name="T1" fmla="*/ 0 h 218"/>
                  <a:gd name="T2" fmla="*/ 0 w 176"/>
                  <a:gd name="T3" fmla="*/ 0 h 218"/>
                  <a:gd name="T4" fmla="*/ 18 w 176"/>
                  <a:gd name="T5" fmla="*/ 218 h 218"/>
                  <a:gd name="T6" fmla="*/ 89 w 176"/>
                  <a:gd name="T7" fmla="*/ 218 h 218"/>
                  <a:gd name="T8" fmla="*/ 151 w 176"/>
                  <a:gd name="T9" fmla="*/ 218 h 218"/>
                  <a:gd name="T10" fmla="*/ 176 w 176"/>
                  <a:gd name="T11" fmla="*/ 0 h 218"/>
                  <a:gd name="T12" fmla="*/ 89 w 176"/>
                  <a:gd name="T13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18">
                    <a:moveTo>
                      <a:pt x="89" y="0"/>
                    </a:moveTo>
                    <a:lnTo>
                      <a:pt x="0" y="0"/>
                    </a:lnTo>
                    <a:lnTo>
                      <a:pt x="18" y="218"/>
                    </a:lnTo>
                    <a:lnTo>
                      <a:pt x="89" y="218"/>
                    </a:lnTo>
                    <a:lnTo>
                      <a:pt x="151" y="218"/>
                    </a:lnTo>
                    <a:lnTo>
                      <a:pt x="176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9" name="Freeform 133">
                <a:extLst>
                  <a:ext uri="{FF2B5EF4-FFF2-40B4-BE49-F238E27FC236}">
                    <a16:creationId xmlns:a16="http://schemas.microsoft.com/office/drawing/2014/main" id="{8B1E8971-7002-E653-D7D5-0AF3AFC4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681"/>
                <a:ext cx="176" cy="218"/>
              </a:xfrm>
              <a:custGeom>
                <a:avLst/>
                <a:gdLst>
                  <a:gd name="T0" fmla="*/ 87 w 176"/>
                  <a:gd name="T1" fmla="*/ 0 h 218"/>
                  <a:gd name="T2" fmla="*/ 0 w 176"/>
                  <a:gd name="T3" fmla="*/ 0 h 218"/>
                  <a:gd name="T4" fmla="*/ 17 w 176"/>
                  <a:gd name="T5" fmla="*/ 218 h 218"/>
                  <a:gd name="T6" fmla="*/ 87 w 176"/>
                  <a:gd name="T7" fmla="*/ 218 h 218"/>
                  <a:gd name="T8" fmla="*/ 158 w 176"/>
                  <a:gd name="T9" fmla="*/ 218 h 218"/>
                  <a:gd name="T10" fmla="*/ 176 w 176"/>
                  <a:gd name="T11" fmla="*/ 0 h 218"/>
                  <a:gd name="T12" fmla="*/ 87 w 176"/>
                  <a:gd name="T13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18">
                    <a:moveTo>
                      <a:pt x="87" y="0"/>
                    </a:moveTo>
                    <a:lnTo>
                      <a:pt x="0" y="0"/>
                    </a:lnTo>
                    <a:lnTo>
                      <a:pt x="17" y="218"/>
                    </a:lnTo>
                    <a:lnTo>
                      <a:pt x="87" y="218"/>
                    </a:lnTo>
                    <a:lnTo>
                      <a:pt x="158" y="218"/>
                    </a:lnTo>
                    <a:lnTo>
                      <a:pt x="176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0" name="Freeform 134">
                <a:extLst>
                  <a:ext uri="{FF2B5EF4-FFF2-40B4-BE49-F238E27FC236}">
                    <a16:creationId xmlns:a16="http://schemas.microsoft.com/office/drawing/2014/main" id="{79B0E699-F028-6024-266D-0A86CD7E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681"/>
                <a:ext cx="176" cy="218"/>
              </a:xfrm>
              <a:custGeom>
                <a:avLst/>
                <a:gdLst>
                  <a:gd name="T0" fmla="*/ 87 w 176"/>
                  <a:gd name="T1" fmla="*/ 0 h 218"/>
                  <a:gd name="T2" fmla="*/ 0 w 176"/>
                  <a:gd name="T3" fmla="*/ 0 h 218"/>
                  <a:gd name="T4" fmla="*/ 17 w 176"/>
                  <a:gd name="T5" fmla="*/ 218 h 218"/>
                  <a:gd name="T6" fmla="*/ 87 w 176"/>
                  <a:gd name="T7" fmla="*/ 218 h 218"/>
                  <a:gd name="T8" fmla="*/ 158 w 176"/>
                  <a:gd name="T9" fmla="*/ 218 h 218"/>
                  <a:gd name="T10" fmla="*/ 176 w 176"/>
                  <a:gd name="T11" fmla="*/ 0 h 218"/>
                  <a:gd name="T12" fmla="*/ 87 w 176"/>
                  <a:gd name="T13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218">
                    <a:moveTo>
                      <a:pt x="87" y="0"/>
                    </a:moveTo>
                    <a:lnTo>
                      <a:pt x="0" y="0"/>
                    </a:lnTo>
                    <a:lnTo>
                      <a:pt x="17" y="218"/>
                    </a:lnTo>
                    <a:lnTo>
                      <a:pt x="87" y="218"/>
                    </a:lnTo>
                    <a:lnTo>
                      <a:pt x="158" y="218"/>
                    </a:lnTo>
                    <a:lnTo>
                      <a:pt x="176" y="0"/>
                    </a:lnTo>
                    <a:lnTo>
                      <a:pt x="8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1" name="Freeform 135">
                <a:extLst>
                  <a:ext uri="{FF2B5EF4-FFF2-40B4-BE49-F238E27FC236}">
                    <a16:creationId xmlns:a16="http://schemas.microsoft.com/office/drawing/2014/main" id="{39CB422C-1857-E9BC-FD13-7B709F2E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889"/>
                <a:ext cx="142" cy="40"/>
              </a:xfrm>
              <a:custGeom>
                <a:avLst/>
                <a:gdLst>
                  <a:gd name="T0" fmla="*/ 0 w 142"/>
                  <a:gd name="T1" fmla="*/ 0 h 40"/>
                  <a:gd name="T2" fmla="*/ 4 w 142"/>
                  <a:gd name="T3" fmla="*/ 40 h 40"/>
                  <a:gd name="T4" fmla="*/ 137 w 142"/>
                  <a:gd name="T5" fmla="*/ 40 h 40"/>
                  <a:gd name="T6" fmla="*/ 142 w 142"/>
                  <a:gd name="T7" fmla="*/ 0 h 40"/>
                  <a:gd name="T8" fmla="*/ 0 w 142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40">
                    <a:moveTo>
                      <a:pt x="0" y="0"/>
                    </a:moveTo>
                    <a:lnTo>
                      <a:pt x="4" y="40"/>
                    </a:lnTo>
                    <a:lnTo>
                      <a:pt x="137" y="40"/>
                    </a:lnTo>
                    <a:lnTo>
                      <a:pt x="1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5C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2" name="Freeform 136">
                <a:extLst>
                  <a:ext uri="{FF2B5EF4-FFF2-40B4-BE49-F238E27FC236}">
                    <a16:creationId xmlns:a16="http://schemas.microsoft.com/office/drawing/2014/main" id="{7519D598-A522-0743-B801-9CC8B6411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889"/>
                <a:ext cx="154" cy="40"/>
              </a:xfrm>
              <a:custGeom>
                <a:avLst/>
                <a:gdLst>
                  <a:gd name="T0" fmla="*/ 0 w 154"/>
                  <a:gd name="T1" fmla="*/ 0 h 40"/>
                  <a:gd name="T2" fmla="*/ 3 w 154"/>
                  <a:gd name="T3" fmla="*/ 40 h 40"/>
                  <a:gd name="T4" fmla="*/ 151 w 154"/>
                  <a:gd name="T5" fmla="*/ 40 h 40"/>
                  <a:gd name="T6" fmla="*/ 154 w 154"/>
                  <a:gd name="T7" fmla="*/ 0 h 40"/>
                  <a:gd name="T8" fmla="*/ 0 w 15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0">
                    <a:moveTo>
                      <a:pt x="0" y="0"/>
                    </a:moveTo>
                    <a:lnTo>
                      <a:pt x="3" y="40"/>
                    </a:lnTo>
                    <a:lnTo>
                      <a:pt x="151" y="40"/>
                    </a:lnTo>
                    <a:lnTo>
                      <a:pt x="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3" name="Freeform 137">
                <a:extLst>
                  <a:ext uri="{FF2B5EF4-FFF2-40B4-BE49-F238E27FC236}">
                    <a16:creationId xmlns:a16="http://schemas.microsoft.com/office/drawing/2014/main" id="{44E686F5-9FF4-242E-4436-7E335F8C8C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64" y="3118"/>
                <a:ext cx="409" cy="692"/>
              </a:xfrm>
              <a:custGeom>
                <a:avLst/>
                <a:gdLst>
                  <a:gd name="T0" fmla="*/ 236 w 248"/>
                  <a:gd name="T1" fmla="*/ 367 h 419"/>
                  <a:gd name="T2" fmla="*/ 165 w 248"/>
                  <a:gd name="T3" fmla="*/ 414 h 419"/>
                  <a:gd name="T4" fmla="*/ 33 w 248"/>
                  <a:gd name="T5" fmla="*/ 414 h 419"/>
                  <a:gd name="T6" fmla="*/ 33 w 248"/>
                  <a:gd name="T7" fmla="*/ 419 h 419"/>
                  <a:gd name="T8" fmla="*/ 171 w 248"/>
                  <a:gd name="T9" fmla="*/ 419 h 419"/>
                  <a:gd name="T10" fmla="*/ 236 w 248"/>
                  <a:gd name="T11" fmla="*/ 383 h 419"/>
                  <a:gd name="T12" fmla="*/ 236 w 248"/>
                  <a:gd name="T13" fmla="*/ 378 h 419"/>
                  <a:gd name="T14" fmla="*/ 236 w 248"/>
                  <a:gd name="T15" fmla="*/ 372 h 419"/>
                  <a:gd name="T16" fmla="*/ 236 w 248"/>
                  <a:gd name="T17" fmla="*/ 367 h 419"/>
                  <a:gd name="T18" fmla="*/ 223 w 248"/>
                  <a:gd name="T19" fmla="*/ 82 h 419"/>
                  <a:gd name="T20" fmla="*/ 242 w 248"/>
                  <a:gd name="T21" fmla="*/ 130 h 419"/>
                  <a:gd name="T22" fmla="*/ 242 w 248"/>
                  <a:gd name="T23" fmla="*/ 130 h 419"/>
                  <a:gd name="T24" fmla="*/ 242 w 248"/>
                  <a:gd name="T25" fmla="*/ 131 h 419"/>
                  <a:gd name="T26" fmla="*/ 242 w 248"/>
                  <a:gd name="T27" fmla="*/ 131 h 419"/>
                  <a:gd name="T28" fmla="*/ 242 w 248"/>
                  <a:gd name="T29" fmla="*/ 131 h 419"/>
                  <a:gd name="T30" fmla="*/ 242 w 248"/>
                  <a:gd name="T31" fmla="*/ 131 h 419"/>
                  <a:gd name="T32" fmla="*/ 242 w 248"/>
                  <a:gd name="T33" fmla="*/ 132 h 419"/>
                  <a:gd name="T34" fmla="*/ 242 w 248"/>
                  <a:gd name="T35" fmla="*/ 132 h 419"/>
                  <a:gd name="T36" fmla="*/ 242 w 248"/>
                  <a:gd name="T37" fmla="*/ 132 h 419"/>
                  <a:gd name="T38" fmla="*/ 242 w 248"/>
                  <a:gd name="T39" fmla="*/ 132 h 419"/>
                  <a:gd name="T40" fmla="*/ 242 w 248"/>
                  <a:gd name="T41" fmla="*/ 133 h 419"/>
                  <a:gd name="T42" fmla="*/ 242 w 248"/>
                  <a:gd name="T43" fmla="*/ 133 h 419"/>
                  <a:gd name="T44" fmla="*/ 242 w 248"/>
                  <a:gd name="T45" fmla="*/ 133 h 419"/>
                  <a:gd name="T46" fmla="*/ 242 w 248"/>
                  <a:gd name="T47" fmla="*/ 133 h 419"/>
                  <a:gd name="T48" fmla="*/ 242 w 248"/>
                  <a:gd name="T49" fmla="*/ 153 h 419"/>
                  <a:gd name="T50" fmla="*/ 242 w 248"/>
                  <a:gd name="T51" fmla="*/ 324 h 419"/>
                  <a:gd name="T52" fmla="*/ 248 w 248"/>
                  <a:gd name="T53" fmla="*/ 324 h 419"/>
                  <a:gd name="T54" fmla="*/ 248 w 248"/>
                  <a:gd name="T55" fmla="*/ 158 h 419"/>
                  <a:gd name="T56" fmla="*/ 248 w 248"/>
                  <a:gd name="T57" fmla="*/ 138 h 419"/>
                  <a:gd name="T58" fmla="*/ 247 w 248"/>
                  <a:gd name="T59" fmla="*/ 131 h 419"/>
                  <a:gd name="T60" fmla="*/ 247 w 248"/>
                  <a:gd name="T61" fmla="*/ 129 h 419"/>
                  <a:gd name="T62" fmla="*/ 246 w 248"/>
                  <a:gd name="T63" fmla="*/ 124 h 419"/>
                  <a:gd name="T64" fmla="*/ 246 w 248"/>
                  <a:gd name="T65" fmla="*/ 121 h 419"/>
                  <a:gd name="T66" fmla="*/ 245 w 248"/>
                  <a:gd name="T67" fmla="*/ 117 h 419"/>
                  <a:gd name="T68" fmla="*/ 244 w 248"/>
                  <a:gd name="T69" fmla="*/ 115 h 419"/>
                  <a:gd name="T70" fmla="*/ 242 w 248"/>
                  <a:gd name="T71" fmla="*/ 110 h 419"/>
                  <a:gd name="T72" fmla="*/ 241 w 248"/>
                  <a:gd name="T73" fmla="*/ 108 h 419"/>
                  <a:gd name="T74" fmla="*/ 238 w 248"/>
                  <a:gd name="T75" fmla="*/ 102 h 419"/>
                  <a:gd name="T76" fmla="*/ 237 w 248"/>
                  <a:gd name="T77" fmla="*/ 100 h 419"/>
                  <a:gd name="T78" fmla="*/ 235 w 248"/>
                  <a:gd name="T79" fmla="*/ 96 h 419"/>
                  <a:gd name="T80" fmla="*/ 233 w 248"/>
                  <a:gd name="T81" fmla="*/ 94 h 419"/>
                  <a:gd name="T82" fmla="*/ 231 w 248"/>
                  <a:gd name="T83" fmla="*/ 91 h 419"/>
                  <a:gd name="T84" fmla="*/ 229 w 248"/>
                  <a:gd name="T85" fmla="*/ 88 h 419"/>
                  <a:gd name="T86" fmla="*/ 227 w 248"/>
                  <a:gd name="T87" fmla="*/ 86 h 419"/>
                  <a:gd name="T88" fmla="*/ 224 w 248"/>
                  <a:gd name="T89" fmla="*/ 83 h 419"/>
                  <a:gd name="T90" fmla="*/ 223 w 248"/>
                  <a:gd name="T91" fmla="*/ 82 h 419"/>
                  <a:gd name="T92" fmla="*/ 187 w 248"/>
                  <a:gd name="T93" fmla="*/ 0 h 419"/>
                  <a:gd name="T94" fmla="*/ 15 w 248"/>
                  <a:gd name="T95" fmla="*/ 0 h 419"/>
                  <a:gd name="T96" fmla="*/ 0 w 248"/>
                  <a:gd name="T97" fmla="*/ 14 h 419"/>
                  <a:gd name="T98" fmla="*/ 0 w 248"/>
                  <a:gd name="T99" fmla="*/ 28 h 419"/>
                  <a:gd name="T100" fmla="*/ 12 w 248"/>
                  <a:gd name="T101" fmla="*/ 42 h 419"/>
                  <a:gd name="T102" fmla="*/ 12 w 248"/>
                  <a:gd name="T103" fmla="*/ 16 h 419"/>
                  <a:gd name="T104" fmla="*/ 179 w 248"/>
                  <a:gd name="T105" fmla="*/ 16 h 419"/>
                  <a:gd name="T106" fmla="*/ 179 w 248"/>
                  <a:gd name="T107" fmla="*/ 57 h 419"/>
                  <a:gd name="T108" fmla="*/ 184 w 248"/>
                  <a:gd name="T109" fmla="*/ 59 h 419"/>
                  <a:gd name="T110" fmla="*/ 184 w 248"/>
                  <a:gd name="T111" fmla="*/ 43 h 419"/>
                  <a:gd name="T112" fmla="*/ 187 w 248"/>
                  <a:gd name="T113" fmla="*/ 43 h 419"/>
                  <a:gd name="T114" fmla="*/ 202 w 248"/>
                  <a:gd name="T115" fmla="*/ 28 h 419"/>
                  <a:gd name="T116" fmla="*/ 202 w 248"/>
                  <a:gd name="T117" fmla="*/ 14 h 419"/>
                  <a:gd name="T118" fmla="*/ 187 w 248"/>
                  <a:gd name="T119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8" h="419">
                    <a:moveTo>
                      <a:pt x="236" y="367"/>
                    </a:moveTo>
                    <a:cubicBezTo>
                      <a:pt x="225" y="395"/>
                      <a:pt x="197" y="414"/>
                      <a:pt x="165" y="414"/>
                    </a:cubicBezTo>
                    <a:cubicBezTo>
                      <a:pt x="33" y="414"/>
                      <a:pt x="33" y="414"/>
                      <a:pt x="33" y="414"/>
                    </a:cubicBezTo>
                    <a:cubicBezTo>
                      <a:pt x="33" y="416"/>
                      <a:pt x="33" y="418"/>
                      <a:pt x="33" y="419"/>
                    </a:cubicBezTo>
                    <a:cubicBezTo>
                      <a:pt x="171" y="419"/>
                      <a:pt x="171" y="419"/>
                      <a:pt x="171" y="419"/>
                    </a:cubicBezTo>
                    <a:cubicBezTo>
                      <a:pt x="198" y="419"/>
                      <a:pt x="223" y="405"/>
                      <a:pt x="236" y="383"/>
                    </a:cubicBezTo>
                    <a:cubicBezTo>
                      <a:pt x="236" y="378"/>
                      <a:pt x="236" y="378"/>
                      <a:pt x="236" y="378"/>
                    </a:cubicBezTo>
                    <a:cubicBezTo>
                      <a:pt x="236" y="372"/>
                      <a:pt x="236" y="372"/>
                      <a:pt x="236" y="372"/>
                    </a:cubicBezTo>
                    <a:cubicBezTo>
                      <a:pt x="236" y="367"/>
                      <a:pt x="236" y="367"/>
                      <a:pt x="236" y="367"/>
                    </a:cubicBezTo>
                    <a:moveTo>
                      <a:pt x="223" y="82"/>
                    </a:moveTo>
                    <a:cubicBezTo>
                      <a:pt x="234" y="95"/>
                      <a:pt x="241" y="112"/>
                      <a:pt x="242" y="130"/>
                    </a:cubicBezTo>
                    <a:cubicBezTo>
                      <a:pt x="242" y="130"/>
                      <a:pt x="242" y="130"/>
                      <a:pt x="242" y="130"/>
                    </a:cubicBezTo>
                    <a:cubicBezTo>
                      <a:pt x="242" y="130"/>
                      <a:pt x="242" y="131"/>
                      <a:pt x="242" y="131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2" y="132"/>
                      <a:pt x="242" y="132"/>
                      <a:pt x="242" y="132"/>
                    </a:cubicBezTo>
                    <a:cubicBezTo>
                      <a:pt x="242" y="132"/>
                      <a:pt x="242" y="132"/>
                      <a:pt x="242" y="132"/>
                    </a:cubicBezTo>
                    <a:cubicBezTo>
                      <a:pt x="242" y="132"/>
                      <a:pt x="242" y="132"/>
                      <a:pt x="242" y="132"/>
                    </a:cubicBezTo>
                    <a:cubicBezTo>
                      <a:pt x="242" y="132"/>
                      <a:pt x="242" y="132"/>
                      <a:pt x="242" y="132"/>
                    </a:cubicBezTo>
                    <a:cubicBezTo>
                      <a:pt x="242" y="132"/>
                      <a:pt x="242" y="132"/>
                      <a:pt x="242" y="133"/>
                    </a:cubicBezTo>
                    <a:cubicBezTo>
                      <a:pt x="242" y="133"/>
                      <a:pt x="242" y="133"/>
                      <a:pt x="242" y="133"/>
                    </a:cubicBezTo>
                    <a:cubicBezTo>
                      <a:pt x="242" y="133"/>
                      <a:pt x="242" y="133"/>
                      <a:pt x="242" y="133"/>
                    </a:cubicBezTo>
                    <a:cubicBezTo>
                      <a:pt x="242" y="133"/>
                      <a:pt x="242" y="133"/>
                      <a:pt x="242" y="133"/>
                    </a:cubicBezTo>
                    <a:cubicBezTo>
                      <a:pt x="242" y="153"/>
                      <a:pt x="242" y="153"/>
                      <a:pt x="242" y="153"/>
                    </a:cubicBezTo>
                    <a:cubicBezTo>
                      <a:pt x="242" y="324"/>
                      <a:pt x="242" y="324"/>
                      <a:pt x="242" y="324"/>
                    </a:cubicBezTo>
                    <a:cubicBezTo>
                      <a:pt x="248" y="324"/>
                      <a:pt x="248" y="324"/>
                      <a:pt x="248" y="324"/>
                    </a:cubicBezTo>
                    <a:cubicBezTo>
                      <a:pt x="248" y="158"/>
                      <a:pt x="248" y="158"/>
                      <a:pt x="248" y="158"/>
                    </a:cubicBezTo>
                    <a:cubicBezTo>
                      <a:pt x="248" y="138"/>
                      <a:pt x="248" y="138"/>
                      <a:pt x="248" y="138"/>
                    </a:cubicBezTo>
                    <a:cubicBezTo>
                      <a:pt x="248" y="136"/>
                      <a:pt x="247" y="134"/>
                      <a:pt x="247" y="131"/>
                    </a:cubicBezTo>
                    <a:cubicBezTo>
                      <a:pt x="247" y="130"/>
                      <a:pt x="247" y="130"/>
                      <a:pt x="247" y="129"/>
                    </a:cubicBezTo>
                    <a:cubicBezTo>
                      <a:pt x="247" y="127"/>
                      <a:pt x="246" y="126"/>
                      <a:pt x="246" y="124"/>
                    </a:cubicBezTo>
                    <a:cubicBezTo>
                      <a:pt x="246" y="123"/>
                      <a:pt x="246" y="122"/>
                      <a:pt x="246" y="121"/>
                    </a:cubicBezTo>
                    <a:cubicBezTo>
                      <a:pt x="245" y="120"/>
                      <a:pt x="245" y="119"/>
                      <a:pt x="245" y="117"/>
                    </a:cubicBezTo>
                    <a:cubicBezTo>
                      <a:pt x="244" y="116"/>
                      <a:pt x="244" y="115"/>
                      <a:pt x="244" y="115"/>
                    </a:cubicBezTo>
                    <a:cubicBezTo>
                      <a:pt x="243" y="113"/>
                      <a:pt x="243" y="112"/>
                      <a:pt x="242" y="110"/>
                    </a:cubicBezTo>
                    <a:cubicBezTo>
                      <a:pt x="242" y="110"/>
                      <a:pt x="242" y="109"/>
                      <a:pt x="241" y="108"/>
                    </a:cubicBezTo>
                    <a:cubicBezTo>
                      <a:pt x="240" y="106"/>
                      <a:pt x="240" y="104"/>
                      <a:pt x="238" y="102"/>
                    </a:cubicBezTo>
                    <a:cubicBezTo>
                      <a:pt x="238" y="101"/>
                      <a:pt x="237" y="100"/>
                      <a:pt x="237" y="100"/>
                    </a:cubicBezTo>
                    <a:cubicBezTo>
                      <a:pt x="236" y="99"/>
                      <a:pt x="236" y="97"/>
                      <a:pt x="235" y="96"/>
                    </a:cubicBezTo>
                    <a:cubicBezTo>
                      <a:pt x="234" y="95"/>
                      <a:pt x="234" y="94"/>
                      <a:pt x="233" y="94"/>
                    </a:cubicBezTo>
                    <a:cubicBezTo>
                      <a:pt x="232" y="93"/>
                      <a:pt x="232" y="92"/>
                      <a:pt x="231" y="91"/>
                    </a:cubicBezTo>
                    <a:cubicBezTo>
                      <a:pt x="230" y="90"/>
                      <a:pt x="230" y="89"/>
                      <a:pt x="229" y="88"/>
                    </a:cubicBezTo>
                    <a:cubicBezTo>
                      <a:pt x="228" y="87"/>
                      <a:pt x="228" y="87"/>
                      <a:pt x="227" y="86"/>
                    </a:cubicBezTo>
                    <a:cubicBezTo>
                      <a:pt x="226" y="85"/>
                      <a:pt x="225" y="84"/>
                      <a:pt x="224" y="83"/>
                    </a:cubicBezTo>
                    <a:cubicBezTo>
                      <a:pt x="224" y="83"/>
                      <a:pt x="223" y="82"/>
                      <a:pt x="223" y="82"/>
                    </a:cubicBezTo>
                    <a:moveTo>
                      <a:pt x="187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6" y="41"/>
                      <a:pt x="12" y="42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79" y="16"/>
                      <a:pt x="179" y="16"/>
                      <a:pt x="179" y="16"/>
                    </a:cubicBezTo>
                    <a:cubicBezTo>
                      <a:pt x="179" y="57"/>
                      <a:pt x="179" y="57"/>
                      <a:pt x="179" y="57"/>
                    </a:cubicBezTo>
                    <a:cubicBezTo>
                      <a:pt x="181" y="58"/>
                      <a:pt x="183" y="58"/>
                      <a:pt x="184" y="59"/>
                    </a:cubicBezTo>
                    <a:cubicBezTo>
                      <a:pt x="184" y="43"/>
                      <a:pt x="184" y="43"/>
                      <a:pt x="184" y="43"/>
                    </a:cubicBezTo>
                    <a:cubicBezTo>
                      <a:pt x="187" y="43"/>
                      <a:pt x="187" y="43"/>
                      <a:pt x="187" y="43"/>
                    </a:cubicBezTo>
                    <a:cubicBezTo>
                      <a:pt x="195" y="43"/>
                      <a:pt x="202" y="36"/>
                      <a:pt x="202" y="28"/>
                    </a:cubicBezTo>
                    <a:cubicBezTo>
                      <a:pt x="202" y="14"/>
                      <a:pt x="202" y="14"/>
                      <a:pt x="202" y="14"/>
                    </a:cubicBezTo>
                    <a:cubicBezTo>
                      <a:pt x="202" y="6"/>
                      <a:pt x="195" y="0"/>
                      <a:pt x="187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4" name="Rectangle 138">
                <a:extLst>
                  <a:ext uri="{FF2B5EF4-FFF2-40B4-BE49-F238E27FC236}">
                    <a16:creationId xmlns:a16="http://schemas.microsoft.com/office/drawing/2014/main" id="{83187145-6AE7-E099-2173-7656D1DCC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" y="3145"/>
                <a:ext cx="275" cy="87"/>
              </a:xfrm>
              <a:prstGeom prst="rect">
                <a:avLst/>
              </a:prstGeom>
              <a:solidFill>
                <a:srgbClr val="3C6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5" name="Rectangle 139">
                <a:extLst>
                  <a:ext uri="{FF2B5EF4-FFF2-40B4-BE49-F238E27FC236}">
                    <a16:creationId xmlns:a16="http://schemas.microsoft.com/office/drawing/2014/main" id="{AC01D18E-8BEC-6A72-5983-118193B2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" y="3145"/>
                <a:ext cx="27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6" name="Freeform 140">
                <a:extLst>
                  <a:ext uri="{FF2B5EF4-FFF2-40B4-BE49-F238E27FC236}">
                    <a16:creationId xmlns:a16="http://schemas.microsoft.com/office/drawing/2014/main" id="{939C48C1-870D-CA8C-61DD-19FBB3260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1" y="3211"/>
                <a:ext cx="482" cy="591"/>
              </a:xfrm>
              <a:custGeom>
                <a:avLst/>
                <a:gdLst>
                  <a:gd name="T0" fmla="*/ 293 w 293"/>
                  <a:gd name="T1" fmla="*/ 281 h 358"/>
                  <a:gd name="T2" fmla="*/ 216 w 293"/>
                  <a:gd name="T3" fmla="*/ 358 h 358"/>
                  <a:gd name="T4" fmla="*/ 77 w 293"/>
                  <a:gd name="T5" fmla="*/ 358 h 358"/>
                  <a:gd name="T6" fmla="*/ 0 w 293"/>
                  <a:gd name="T7" fmla="*/ 281 h 358"/>
                  <a:gd name="T8" fmla="*/ 0 w 293"/>
                  <a:gd name="T9" fmla="*/ 77 h 358"/>
                  <a:gd name="T10" fmla="*/ 77 w 293"/>
                  <a:gd name="T11" fmla="*/ 0 h 358"/>
                  <a:gd name="T12" fmla="*/ 216 w 293"/>
                  <a:gd name="T13" fmla="*/ 0 h 358"/>
                  <a:gd name="T14" fmla="*/ 293 w 293"/>
                  <a:gd name="T15" fmla="*/ 77 h 358"/>
                  <a:gd name="T16" fmla="*/ 293 w 293"/>
                  <a:gd name="T17" fmla="*/ 28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3" h="358">
                    <a:moveTo>
                      <a:pt x="293" y="281"/>
                    </a:moveTo>
                    <a:cubicBezTo>
                      <a:pt x="293" y="324"/>
                      <a:pt x="259" y="358"/>
                      <a:pt x="216" y="358"/>
                    </a:cubicBezTo>
                    <a:cubicBezTo>
                      <a:pt x="77" y="358"/>
                      <a:pt x="77" y="358"/>
                      <a:pt x="77" y="358"/>
                    </a:cubicBezTo>
                    <a:cubicBezTo>
                      <a:pt x="35" y="358"/>
                      <a:pt x="0" y="324"/>
                      <a:pt x="0" y="28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35"/>
                      <a:pt x="35" y="0"/>
                      <a:pt x="77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59" y="0"/>
                      <a:pt x="293" y="35"/>
                      <a:pt x="293" y="77"/>
                    </a:cubicBezTo>
                    <a:cubicBezTo>
                      <a:pt x="293" y="281"/>
                      <a:pt x="293" y="281"/>
                      <a:pt x="293" y="281"/>
                    </a:cubicBezTo>
                  </a:path>
                </a:pathLst>
              </a:custGeom>
              <a:solidFill>
                <a:srgbClr val="539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7" name="Freeform 141">
                <a:extLst>
                  <a:ext uri="{FF2B5EF4-FFF2-40B4-BE49-F238E27FC236}">
                    <a16:creationId xmlns:a16="http://schemas.microsoft.com/office/drawing/2014/main" id="{938913E1-93F7-F9CA-D3DD-4815F62EE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3242"/>
                <a:ext cx="420" cy="529"/>
              </a:xfrm>
              <a:custGeom>
                <a:avLst/>
                <a:gdLst>
                  <a:gd name="T0" fmla="*/ 58 w 255"/>
                  <a:gd name="T1" fmla="*/ 320 h 320"/>
                  <a:gd name="T2" fmla="*/ 0 w 255"/>
                  <a:gd name="T3" fmla="*/ 262 h 320"/>
                  <a:gd name="T4" fmla="*/ 0 w 255"/>
                  <a:gd name="T5" fmla="*/ 58 h 320"/>
                  <a:gd name="T6" fmla="*/ 58 w 255"/>
                  <a:gd name="T7" fmla="*/ 0 h 320"/>
                  <a:gd name="T8" fmla="*/ 197 w 255"/>
                  <a:gd name="T9" fmla="*/ 0 h 320"/>
                  <a:gd name="T10" fmla="*/ 255 w 255"/>
                  <a:gd name="T11" fmla="*/ 58 h 320"/>
                  <a:gd name="T12" fmla="*/ 255 w 255"/>
                  <a:gd name="T13" fmla="*/ 262 h 320"/>
                  <a:gd name="T14" fmla="*/ 197 w 255"/>
                  <a:gd name="T15" fmla="*/ 320 h 320"/>
                  <a:gd name="T16" fmla="*/ 58 w 255"/>
                  <a:gd name="T17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320">
                    <a:moveTo>
                      <a:pt x="58" y="320"/>
                    </a:moveTo>
                    <a:cubicBezTo>
                      <a:pt x="26" y="320"/>
                      <a:pt x="0" y="294"/>
                      <a:pt x="0" y="2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26" y="0"/>
                      <a:pt x="58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29" y="0"/>
                      <a:pt x="255" y="26"/>
                      <a:pt x="255" y="58"/>
                    </a:cubicBezTo>
                    <a:cubicBezTo>
                      <a:pt x="255" y="262"/>
                      <a:pt x="255" y="262"/>
                      <a:pt x="255" y="262"/>
                    </a:cubicBezTo>
                    <a:cubicBezTo>
                      <a:pt x="255" y="294"/>
                      <a:pt x="229" y="320"/>
                      <a:pt x="197" y="320"/>
                    </a:cubicBezTo>
                    <a:cubicBezTo>
                      <a:pt x="58" y="320"/>
                      <a:pt x="58" y="320"/>
                      <a:pt x="58" y="320"/>
                    </a:cubicBezTo>
                  </a:path>
                </a:pathLst>
              </a:custGeom>
              <a:solidFill>
                <a:srgbClr val="8B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8" name="Freeform 142">
                <a:extLst>
                  <a:ext uri="{FF2B5EF4-FFF2-40B4-BE49-F238E27FC236}">
                    <a16:creationId xmlns:a16="http://schemas.microsoft.com/office/drawing/2014/main" id="{BCA44FFF-8EA0-B79B-ED48-62D7D227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" y="3576"/>
                <a:ext cx="163" cy="152"/>
              </a:xfrm>
              <a:custGeom>
                <a:avLst/>
                <a:gdLst>
                  <a:gd name="T0" fmla="*/ 25 w 99"/>
                  <a:gd name="T1" fmla="*/ 18 h 92"/>
                  <a:gd name="T2" fmla="*/ 18 w 99"/>
                  <a:gd name="T3" fmla="*/ 92 h 92"/>
                  <a:gd name="T4" fmla="*/ 99 w 99"/>
                  <a:gd name="T5" fmla="*/ 26 h 92"/>
                  <a:gd name="T6" fmla="*/ 25 w 99"/>
                  <a:gd name="T7" fmla="*/ 1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92">
                    <a:moveTo>
                      <a:pt x="25" y="18"/>
                    </a:moveTo>
                    <a:cubicBezTo>
                      <a:pt x="3" y="37"/>
                      <a:pt x="0" y="69"/>
                      <a:pt x="18" y="92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81" y="4"/>
                      <a:pt x="48" y="0"/>
                      <a:pt x="25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9" name="Freeform 143">
                <a:extLst>
                  <a:ext uri="{FF2B5EF4-FFF2-40B4-BE49-F238E27FC236}">
                    <a16:creationId xmlns:a16="http://schemas.microsoft.com/office/drawing/2014/main" id="{D30B5CDB-DA2F-4902-7C25-1AF57144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8" y="3619"/>
                <a:ext cx="163" cy="140"/>
              </a:xfrm>
              <a:custGeom>
                <a:avLst/>
                <a:gdLst>
                  <a:gd name="T0" fmla="*/ 73 w 99"/>
                  <a:gd name="T1" fmla="*/ 73 h 85"/>
                  <a:gd name="T2" fmla="*/ 60 w 99"/>
                  <a:gd name="T3" fmla="*/ 81 h 85"/>
                  <a:gd name="T4" fmla="*/ 38 w 99"/>
                  <a:gd name="T5" fmla="*/ 85 h 85"/>
                  <a:gd name="T6" fmla="*/ 7 w 99"/>
                  <a:gd name="T7" fmla="*/ 73 h 85"/>
                  <a:gd name="T8" fmla="*/ 0 w 99"/>
                  <a:gd name="T9" fmla="*/ 66 h 85"/>
                  <a:gd name="T10" fmla="*/ 81 w 99"/>
                  <a:gd name="T11" fmla="*/ 0 h 85"/>
                  <a:gd name="T12" fmla="*/ 83 w 99"/>
                  <a:gd name="T13" fmla="*/ 3 h 85"/>
                  <a:gd name="T14" fmla="*/ 73 w 99"/>
                  <a:gd name="T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85">
                    <a:moveTo>
                      <a:pt x="73" y="73"/>
                    </a:moveTo>
                    <a:cubicBezTo>
                      <a:pt x="69" y="77"/>
                      <a:pt x="64" y="79"/>
                      <a:pt x="60" y="81"/>
                    </a:cubicBezTo>
                    <a:cubicBezTo>
                      <a:pt x="53" y="84"/>
                      <a:pt x="45" y="85"/>
                      <a:pt x="38" y="85"/>
                    </a:cubicBezTo>
                    <a:cubicBezTo>
                      <a:pt x="27" y="84"/>
                      <a:pt x="16" y="80"/>
                      <a:pt x="7" y="73"/>
                    </a:cubicBezTo>
                    <a:cubicBezTo>
                      <a:pt x="4" y="71"/>
                      <a:pt x="2" y="68"/>
                      <a:pt x="0" y="66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1"/>
                      <a:pt x="82" y="2"/>
                      <a:pt x="83" y="3"/>
                    </a:cubicBezTo>
                    <a:cubicBezTo>
                      <a:pt x="99" y="25"/>
                      <a:pt x="95" y="56"/>
                      <a:pt x="73" y="7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0" name="Freeform 144">
                <a:extLst>
                  <a:ext uri="{FF2B5EF4-FFF2-40B4-BE49-F238E27FC236}">
                    <a16:creationId xmlns:a16="http://schemas.microsoft.com/office/drawing/2014/main" id="{9885CF7B-6443-5629-1965-76089750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3563"/>
                <a:ext cx="195" cy="194"/>
              </a:xfrm>
              <a:custGeom>
                <a:avLst/>
                <a:gdLst>
                  <a:gd name="T0" fmla="*/ 99 w 118"/>
                  <a:gd name="T1" fmla="*/ 26 h 118"/>
                  <a:gd name="T2" fmla="*/ 26 w 118"/>
                  <a:gd name="T3" fmla="*/ 18 h 118"/>
                  <a:gd name="T4" fmla="*/ 18 w 118"/>
                  <a:gd name="T5" fmla="*/ 92 h 118"/>
                  <a:gd name="T6" fmla="*/ 92 w 118"/>
                  <a:gd name="T7" fmla="*/ 99 h 118"/>
                  <a:gd name="T8" fmla="*/ 99 w 118"/>
                  <a:gd name="T9" fmla="*/ 2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18">
                    <a:moveTo>
                      <a:pt x="99" y="26"/>
                    </a:moveTo>
                    <a:cubicBezTo>
                      <a:pt x="81" y="4"/>
                      <a:pt x="48" y="0"/>
                      <a:pt x="26" y="18"/>
                    </a:cubicBezTo>
                    <a:cubicBezTo>
                      <a:pt x="4" y="37"/>
                      <a:pt x="0" y="70"/>
                      <a:pt x="18" y="92"/>
                    </a:cubicBezTo>
                    <a:cubicBezTo>
                      <a:pt x="37" y="114"/>
                      <a:pt x="70" y="118"/>
                      <a:pt x="92" y="99"/>
                    </a:cubicBezTo>
                    <a:cubicBezTo>
                      <a:pt x="114" y="81"/>
                      <a:pt x="118" y="48"/>
                      <a:pt x="99" y="2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1" name="Freeform 145">
                <a:extLst>
                  <a:ext uri="{FF2B5EF4-FFF2-40B4-BE49-F238E27FC236}">
                    <a16:creationId xmlns:a16="http://schemas.microsoft.com/office/drawing/2014/main" id="{41F6FE84-097C-04FA-7243-25F0FBC2E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3" y="3579"/>
                <a:ext cx="137" cy="125"/>
              </a:xfrm>
              <a:custGeom>
                <a:avLst/>
                <a:gdLst>
                  <a:gd name="T0" fmla="*/ 22 w 83"/>
                  <a:gd name="T1" fmla="*/ 15 h 76"/>
                  <a:gd name="T2" fmla="*/ 15 w 83"/>
                  <a:gd name="T3" fmla="*/ 76 h 76"/>
                  <a:gd name="T4" fmla="*/ 83 w 83"/>
                  <a:gd name="T5" fmla="*/ 22 h 76"/>
                  <a:gd name="T6" fmla="*/ 22 w 83"/>
                  <a:gd name="T7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76">
                    <a:moveTo>
                      <a:pt x="22" y="15"/>
                    </a:moveTo>
                    <a:cubicBezTo>
                      <a:pt x="3" y="30"/>
                      <a:pt x="0" y="58"/>
                      <a:pt x="15" y="76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68" y="3"/>
                      <a:pt x="40" y="0"/>
                      <a:pt x="22" y="1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2" name="Freeform 146">
                <a:extLst>
                  <a:ext uri="{FF2B5EF4-FFF2-40B4-BE49-F238E27FC236}">
                    <a16:creationId xmlns:a16="http://schemas.microsoft.com/office/drawing/2014/main" id="{8C74D84F-2754-F293-E9F3-C1F76C096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8" y="3615"/>
                <a:ext cx="136" cy="126"/>
              </a:xfrm>
              <a:custGeom>
                <a:avLst/>
                <a:gdLst>
                  <a:gd name="T0" fmla="*/ 68 w 83"/>
                  <a:gd name="T1" fmla="*/ 0 h 76"/>
                  <a:gd name="T2" fmla="*/ 0 w 83"/>
                  <a:gd name="T3" fmla="*/ 54 h 76"/>
                  <a:gd name="T4" fmla="*/ 61 w 83"/>
                  <a:gd name="T5" fmla="*/ 61 h 76"/>
                  <a:gd name="T6" fmla="*/ 68 w 83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76">
                    <a:moveTo>
                      <a:pt x="68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5" y="73"/>
                      <a:pt x="43" y="76"/>
                      <a:pt x="61" y="61"/>
                    </a:cubicBezTo>
                    <a:cubicBezTo>
                      <a:pt x="80" y="46"/>
                      <a:pt x="83" y="18"/>
                      <a:pt x="68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3" name="Freeform 147">
                <a:extLst>
                  <a:ext uri="{FF2B5EF4-FFF2-40B4-BE49-F238E27FC236}">
                    <a16:creationId xmlns:a16="http://schemas.microsoft.com/office/drawing/2014/main" id="{4727F15B-76FD-D89A-C2B2-EAFA10FFE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66" y="3592"/>
                <a:ext cx="135" cy="136"/>
              </a:xfrm>
              <a:custGeom>
                <a:avLst/>
                <a:gdLst>
                  <a:gd name="T0" fmla="*/ 12 w 82"/>
                  <a:gd name="T1" fmla="*/ 64 h 82"/>
                  <a:gd name="T2" fmla="*/ 18 w 82"/>
                  <a:gd name="T3" fmla="*/ 12 h 82"/>
                  <a:gd name="T4" fmla="*/ 70 w 82"/>
                  <a:gd name="T5" fmla="*/ 18 h 82"/>
                  <a:gd name="T6" fmla="*/ 64 w 82"/>
                  <a:gd name="T7" fmla="*/ 70 h 82"/>
                  <a:gd name="T8" fmla="*/ 12 w 82"/>
                  <a:gd name="T9" fmla="*/ 64 h 82"/>
                  <a:gd name="T10" fmla="*/ 68 w 82"/>
                  <a:gd name="T11" fmla="*/ 19 h 82"/>
                  <a:gd name="T12" fmla="*/ 19 w 82"/>
                  <a:gd name="T13" fmla="*/ 14 h 82"/>
                  <a:gd name="T14" fmla="*/ 14 w 82"/>
                  <a:gd name="T15" fmla="*/ 63 h 82"/>
                  <a:gd name="T16" fmla="*/ 63 w 82"/>
                  <a:gd name="T17" fmla="*/ 68 h 82"/>
                  <a:gd name="T18" fmla="*/ 68 w 82"/>
                  <a:gd name="T19" fmla="*/ 1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12" y="64"/>
                    </a:moveTo>
                    <a:cubicBezTo>
                      <a:pt x="0" y="48"/>
                      <a:pt x="2" y="25"/>
                      <a:pt x="18" y="12"/>
                    </a:cubicBezTo>
                    <a:cubicBezTo>
                      <a:pt x="33" y="0"/>
                      <a:pt x="57" y="2"/>
                      <a:pt x="70" y="18"/>
                    </a:cubicBezTo>
                    <a:cubicBezTo>
                      <a:pt x="82" y="33"/>
                      <a:pt x="80" y="57"/>
                      <a:pt x="64" y="70"/>
                    </a:cubicBezTo>
                    <a:cubicBezTo>
                      <a:pt x="48" y="82"/>
                      <a:pt x="25" y="80"/>
                      <a:pt x="12" y="64"/>
                    </a:cubicBezTo>
                    <a:moveTo>
                      <a:pt x="68" y="19"/>
                    </a:moveTo>
                    <a:cubicBezTo>
                      <a:pt x="56" y="4"/>
                      <a:pt x="34" y="1"/>
                      <a:pt x="19" y="14"/>
                    </a:cubicBezTo>
                    <a:cubicBezTo>
                      <a:pt x="4" y="26"/>
                      <a:pt x="1" y="48"/>
                      <a:pt x="14" y="63"/>
                    </a:cubicBezTo>
                    <a:cubicBezTo>
                      <a:pt x="26" y="78"/>
                      <a:pt x="48" y="81"/>
                      <a:pt x="63" y="68"/>
                    </a:cubicBezTo>
                    <a:cubicBezTo>
                      <a:pt x="78" y="56"/>
                      <a:pt x="81" y="34"/>
                      <a:pt x="68" y="1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4" name="Freeform 148">
                <a:extLst>
                  <a:ext uri="{FF2B5EF4-FFF2-40B4-BE49-F238E27FC236}">
                    <a16:creationId xmlns:a16="http://schemas.microsoft.com/office/drawing/2014/main" id="{47621699-C34C-55A6-C947-F4B19CBA8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3617"/>
                <a:ext cx="85" cy="86"/>
              </a:xfrm>
              <a:custGeom>
                <a:avLst/>
                <a:gdLst>
                  <a:gd name="T0" fmla="*/ 25 w 52"/>
                  <a:gd name="T1" fmla="*/ 6 h 52"/>
                  <a:gd name="T2" fmla="*/ 43 w 52"/>
                  <a:gd name="T3" fmla="*/ 8 h 52"/>
                  <a:gd name="T4" fmla="*/ 47 w 52"/>
                  <a:gd name="T5" fmla="*/ 5 h 52"/>
                  <a:gd name="T6" fmla="*/ 51 w 52"/>
                  <a:gd name="T7" fmla="*/ 10 h 52"/>
                  <a:gd name="T8" fmla="*/ 47 w 52"/>
                  <a:gd name="T9" fmla="*/ 13 h 52"/>
                  <a:gd name="T10" fmla="*/ 52 w 52"/>
                  <a:gd name="T11" fmla="*/ 23 h 52"/>
                  <a:gd name="T12" fmla="*/ 46 w 52"/>
                  <a:gd name="T13" fmla="*/ 28 h 52"/>
                  <a:gd name="T14" fmla="*/ 37 w 52"/>
                  <a:gd name="T15" fmla="*/ 17 h 52"/>
                  <a:gd name="T16" fmla="*/ 31 w 52"/>
                  <a:gd name="T17" fmla="*/ 15 h 52"/>
                  <a:gd name="T18" fmla="*/ 30 w 52"/>
                  <a:gd name="T19" fmla="*/ 16 h 52"/>
                  <a:gd name="T20" fmla="*/ 29 w 52"/>
                  <a:gd name="T21" fmla="*/ 22 h 52"/>
                  <a:gd name="T22" fmla="*/ 33 w 52"/>
                  <a:gd name="T23" fmla="*/ 26 h 52"/>
                  <a:gd name="T24" fmla="*/ 30 w 52"/>
                  <a:gd name="T25" fmla="*/ 43 h 52"/>
                  <a:gd name="T26" fmla="*/ 28 w 52"/>
                  <a:gd name="T27" fmla="*/ 45 h 52"/>
                  <a:gd name="T28" fmla="*/ 9 w 52"/>
                  <a:gd name="T29" fmla="*/ 44 h 52"/>
                  <a:gd name="T30" fmla="*/ 5 w 52"/>
                  <a:gd name="T31" fmla="*/ 47 h 52"/>
                  <a:gd name="T32" fmla="*/ 1 w 52"/>
                  <a:gd name="T33" fmla="*/ 42 h 52"/>
                  <a:gd name="T34" fmla="*/ 5 w 52"/>
                  <a:gd name="T35" fmla="*/ 39 h 52"/>
                  <a:gd name="T36" fmla="*/ 0 w 52"/>
                  <a:gd name="T37" fmla="*/ 29 h 52"/>
                  <a:gd name="T38" fmla="*/ 6 w 52"/>
                  <a:gd name="T39" fmla="*/ 23 h 52"/>
                  <a:gd name="T40" fmla="*/ 15 w 52"/>
                  <a:gd name="T41" fmla="*/ 36 h 52"/>
                  <a:gd name="T42" fmla="*/ 21 w 52"/>
                  <a:gd name="T43" fmla="*/ 37 h 52"/>
                  <a:gd name="T44" fmla="*/ 22 w 52"/>
                  <a:gd name="T45" fmla="*/ 36 h 52"/>
                  <a:gd name="T46" fmla="*/ 23 w 52"/>
                  <a:gd name="T47" fmla="*/ 31 h 52"/>
                  <a:gd name="T48" fmla="*/ 19 w 52"/>
                  <a:gd name="T49" fmla="*/ 27 h 52"/>
                  <a:gd name="T50" fmla="*/ 22 w 52"/>
                  <a:gd name="T51" fmla="*/ 9 h 52"/>
                  <a:gd name="T52" fmla="*/ 25 w 52"/>
                  <a:gd name="T5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" h="52">
                    <a:moveTo>
                      <a:pt x="25" y="6"/>
                    </a:moveTo>
                    <a:cubicBezTo>
                      <a:pt x="32" y="0"/>
                      <a:pt x="38" y="3"/>
                      <a:pt x="43" y="8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7"/>
                      <a:pt x="51" y="20"/>
                      <a:pt x="52" y="23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3" y="25"/>
                      <a:pt x="39" y="20"/>
                      <a:pt x="37" y="17"/>
                    </a:cubicBezTo>
                    <a:cubicBezTo>
                      <a:pt x="35" y="14"/>
                      <a:pt x="34" y="13"/>
                      <a:pt x="31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7" y="18"/>
                      <a:pt x="27" y="20"/>
                      <a:pt x="29" y="22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34"/>
                      <a:pt x="34" y="40"/>
                      <a:pt x="30" y="4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19" y="52"/>
                      <a:pt x="13" y="49"/>
                      <a:pt x="9" y="44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2" y="34"/>
                      <a:pt x="1" y="33"/>
                      <a:pt x="0" y="2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6"/>
                      <a:pt x="11" y="31"/>
                      <a:pt x="15" y="36"/>
                    </a:cubicBezTo>
                    <a:cubicBezTo>
                      <a:pt x="17" y="38"/>
                      <a:pt x="18" y="39"/>
                      <a:pt x="21" y="3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5"/>
                      <a:pt x="25" y="33"/>
                      <a:pt x="23" y="31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2" y="18"/>
                      <a:pt x="19" y="11"/>
                      <a:pt x="22" y="9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5" name="Freeform 149">
                <a:extLst>
                  <a:ext uri="{FF2B5EF4-FFF2-40B4-BE49-F238E27FC236}">
                    <a16:creationId xmlns:a16="http://schemas.microsoft.com/office/drawing/2014/main" id="{3CF0A6F2-122E-EEF2-1132-37B8FAB0B5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4" y="3632"/>
                <a:ext cx="5" cy="35"/>
              </a:xfrm>
              <a:custGeom>
                <a:avLst/>
                <a:gdLst>
                  <a:gd name="T0" fmla="*/ 3 w 3"/>
                  <a:gd name="T1" fmla="*/ 21 h 21"/>
                  <a:gd name="T2" fmla="*/ 3 w 3"/>
                  <a:gd name="T3" fmla="*/ 21 h 21"/>
                  <a:gd name="T4" fmla="*/ 3 w 3"/>
                  <a:gd name="T5" fmla="*/ 21 h 21"/>
                  <a:gd name="T6" fmla="*/ 3 w 3"/>
                  <a:gd name="T7" fmla="*/ 21 h 21"/>
                  <a:gd name="T8" fmla="*/ 3 w 3"/>
                  <a:gd name="T9" fmla="*/ 21 h 21"/>
                  <a:gd name="T10" fmla="*/ 3 w 3"/>
                  <a:gd name="T11" fmla="*/ 21 h 21"/>
                  <a:gd name="T12" fmla="*/ 3 w 3"/>
                  <a:gd name="T13" fmla="*/ 20 h 21"/>
                  <a:gd name="T14" fmla="*/ 3 w 3"/>
                  <a:gd name="T15" fmla="*/ 21 h 21"/>
                  <a:gd name="T16" fmla="*/ 3 w 3"/>
                  <a:gd name="T17" fmla="*/ 20 h 21"/>
                  <a:gd name="T18" fmla="*/ 0 w 3"/>
                  <a:gd name="T19" fmla="*/ 0 h 21"/>
                  <a:gd name="T20" fmla="*/ 3 w 3"/>
                  <a:gd name="T21" fmla="*/ 20 h 21"/>
                  <a:gd name="T22" fmla="*/ 0 w 3"/>
                  <a:gd name="T23" fmla="*/ 0 h 21"/>
                  <a:gd name="T24" fmla="*/ 0 w 3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1"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moveTo>
                      <a:pt x="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moveTo>
                      <a:pt x="3" y="20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0"/>
                    </a:cubicBezTo>
                    <a:moveTo>
                      <a:pt x="0" y="0"/>
                    </a:moveTo>
                    <a:cubicBezTo>
                      <a:pt x="3" y="7"/>
                      <a:pt x="3" y="14"/>
                      <a:pt x="3" y="20"/>
                    </a:cubicBezTo>
                    <a:cubicBezTo>
                      <a:pt x="3" y="14"/>
                      <a:pt x="3" y="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6" name="Freeform 150">
                <a:extLst>
                  <a:ext uri="{FF2B5EF4-FFF2-40B4-BE49-F238E27FC236}">
                    <a16:creationId xmlns:a16="http://schemas.microsoft.com/office/drawing/2014/main" id="{E1D70CA0-A6A6-C554-084B-392E247E0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1" y="3630"/>
                <a:ext cx="18" cy="48"/>
              </a:xfrm>
              <a:custGeom>
                <a:avLst/>
                <a:gdLst>
                  <a:gd name="T0" fmla="*/ 2 w 11"/>
                  <a:gd name="T1" fmla="*/ 0 h 29"/>
                  <a:gd name="T2" fmla="*/ 0 w 11"/>
                  <a:gd name="T3" fmla="*/ 3 h 29"/>
                  <a:gd name="T4" fmla="*/ 1 w 11"/>
                  <a:gd name="T5" fmla="*/ 29 h 29"/>
                  <a:gd name="T6" fmla="*/ 10 w 11"/>
                  <a:gd name="T7" fmla="*/ 29 h 29"/>
                  <a:gd name="T8" fmla="*/ 11 w 11"/>
                  <a:gd name="T9" fmla="*/ 22 h 29"/>
                  <a:gd name="T10" fmla="*/ 11 w 11"/>
                  <a:gd name="T11" fmla="*/ 22 h 29"/>
                  <a:gd name="T12" fmla="*/ 11 w 11"/>
                  <a:gd name="T13" fmla="*/ 22 h 29"/>
                  <a:gd name="T14" fmla="*/ 11 w 11"/>
                  <a:gd name="T15" fmla="*/ 22 h 29"/>
                  <a:gd name="T16" fmla="*/ 11 w 11"/>
                  <a:gd name="T17" fmla="*/ 22 h 29"/>
                  <a:gd name="T18" fmla="*/ 11 w 11"/>
                  <a:gd name="T19" fmla="*/ 21 h 29"/>
                  <a:gd name="T20" fmla="*/ 11 w 11"/>
                  <a:gd name="T21" fmla="*/ 21 h 29"/>
                  <a:gd name="T22" fmla="*/ 8 w 11"/>
                  <a:gd name="T23" fmla="*/ 1 h 29"/>
                  <a:gd name="T24" fmla="*/ 2 w 1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1"/>
                      <a:pt x="3" y="20"/>
                      <a:pt x="1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7"/>
                      <a:pt x="11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5"/>
                      <a:pt x="11" y="8"/>
                      <a:pt x="8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7" name="Freeform 151">
                <a:extLst>
                  <a:ext uri="{FF2B5EF4-FFF2-40B4-BE49-F238E27FC236}">
                    <a16:creationId xmlns:a16="http://schemas.microsoft.com/office/drawing/2014/main" id="{B6811F3A-C5A2-AF27-49A4-75A32EB6AC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62" y="3635"/>
                <a:ext cx="44" cy="43"/>
              </a:xfrm>
              <a:custGeom>
                <a:avLst/>
                <a:gdLst>
                  <a:gd name="T0" fmla="*/ 17 w 27"/>
                  <a:gd name="T1" fmla="*/ 6 h 26"/>
                  <a:gd name="T2" fmla="*/ 0 w 27"/>
                  <a:gd name="T3" fmla="*/ 23 h 26"/>
                  <a:gd name="T4" fmla="*/ 17 w 27"/>
                  <a:gd name="T5" fmla="*/ 25 h 26"/>
                  <a:gd name="T6" fmla="*/ 17 w 27"/>
                  <a:gd name="T7" fmla="*/ 6 h 26"/>
                  <a:gd name="T8" fmla="*/ 24 w 27"/>
                  <a:gd name="T9" fmla="*/ 0 h 26"/>
                  <a:gd name="T10" fmla="*/ 18 w 27"/>
                  <a:gd name="T11" fmla="*/ 5 h 26"/>
                  <a:gd name="T12" fmla="*/ 18 w 27"/>
                  <a:gd name="T13" fmla="*/ 25 h 26"/>
                  <a:gd name="T14" fmla="*/ 25 w 27"/>
                  <a:gd name="T15" fmla="*/ 26 h 26"/>
                  <a:gd name="T16" fmla="*/ 24 w 27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17" y="6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19"/>
                      <a:pt x="19" y="12"/>
                      <a:pt x="17" y="6"/>
                    </a:cubicBezTo>
                    <a:moveTo>
                      <a:pt x="24" y="0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20" y="11"/>
                      <a:pt x="20" y="18"/>
                      <a:pt x="18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7" y="17"/>
                      <a:pt x="27" y="8"/>
                      <a:pt x="24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8" name="Freeform 152">
                <a:extLst>
                  <a:ext uri="{FF2B5EF4-FFF2-40B4-BE49-F238E27FC236}">
                    <a16:creationId xmlns:a16="http://schemas.microsoft.com/office/drawing/2014/main" id="{CFBD4FCC-4DD7-09DB-B329-F26B7ABAA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" y="3643"/>
                <a:ext cx="5" cy="33"/>
              </a:xfrm>
              <a:custGeom>
                <a:avLst/>
                <a:gdLst>
                  <a:gd name="T0" fmla="*/ 1 w 3"/>
                  <a:gd name="T1" fmla="*/ 0 h 20"/>
                  <a:gd name="T2" fmla="*/ 0 w 3"/>
                  <a:gd name="T3" fmla="*/ 1 h 20"/>
                  <a:gd name="T4" fmla="*/ 0 w 3"/>
                  <a:gd name="T5" fmla="*/ 20 h 20"/>
                  <a:gd name="T6" fmla="*/ 1 w 3"/>
                  <a:gd name="T7" fmla="*/ 20 h 20"/>
                  <a:gd name="T8" fmla="*/ 1 w 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13"/>
                      <a:pt x="3" y="6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9" name="Freeform 153">
                <a:extLst>
                  <a:ext uri="{FF2B5EF4-FFF2-40B4-BE49-F238E27FC236}">
                    <a16:creationId xmlns:a16="http://schemas.microsoft.com/office/drawing/2014/main" id="{97E4344B-2ACC-4CF1-FD96-E08332441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6" y="3399"/>
                <a:ext cx="153" cy="160"/>
              </a:xfrm>
              <a:custGeom>
                <a:avLst/>
                <a:gdLst>
                  <a:gd name="T0" fmla="*/ 19 w 93"/>
                  <a:gd name="T1" fmla="*/ 74 h 97"/>
                  <a:gd name="T2" fmla="*/ 93 w 93"/>
                  <a:gd name="T3" fmla="*/ 78 h 97"/>
                  <a:gd name="T4" fmla="*/ 23 w 93"/>
                  <a:gd name="T5" fmla="*/ 0 h 97"/>
                  <a:gd name="T6" fmla="*/ 19 w 93"/>
                  <a:gd name="T7" fmla="*/ 7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97">
                    <a:moveTo>
                      <a:pt x="19" y="74"/>
                    </a:moveTo>
                    <a:cubicBezTo>
                      <a:pt x="39" y="95"/>
                      <a:pt x="72" y="97"/>
                      <a:pt x="93" y="78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" y="20"/>
                      <a:pt x="0" y="53"/>
                      <a:pt x="19" y="7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0" name="Freeform 154">
                <a:extLst>
                  <a:ext uri="{FF2B5EF4-FFF2-40B4-BE49-F238E27FC236}">
                    <a16:creationId xmlns:a16="http://schemas.microsoft.com/office/drawing/2014/main" id="{A64E8C85-5B67-0FD2-9863-C7E3D09C2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368"/>
                <a:ext cx="143" cy="160"/>
              </a:xfrm>
              <a:custGeom>
                <a:avLst/>
                <a:gdLst>
                  <a:gd name="T0" fmla="*/ 74 w 87"/>
                  <a:gd name="T1" fmla="*/ 23 h 97"/>
                  <a:gd name="T2" fmla="*/ 83 w 87"/>
                  <a:gd name="T3" fmla="*/ 36 h 97"/>
                  <a:gd name="T4" fmla="*/ 87 w 87"/>
                  <a:gd name="T5" fmla="*/ 58 h 97"/>
                  <a:gd name="T6" fmla="*/ 77 w 87"/>
                  <a:gd name="T7" fmla="*/ 90 h 97"/>
                  <a:gd name="T8" fmla="*/ 70 w 87"/>
                  <a:gd name="T9" fmla="*/ 97 h 97"/>
                  <a:gd name="T10" fmla="*/ 0 w 87"/>
                  <a:gd name="T11" fmla="*/ 19 h 97"/>
                  <a:gd name="T12" fmla="*/ 3 w 87"/>
                  <a:gd name="T13" fmla="*/ 17 h 97"/>
                  <a:gd name="T14" fmla="*/ 74 w 87"/>
                  <a:gd name="T15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97">
                    <a:moveTo>
                      <a:pt x="74" y="23"/>
                    </a:moveTo>
                    <a:cubicBezTo>
                      <a:pt x="77" y="27"/>
                      <a:pt x="80" y="32"/>
                      <a:pt x="83" y="36"/>
                    </a:cubicBezTo>
                    <a:cubicBezTo>
                      <a:pt x="86" y="43"/>
                      <a:pt x="87" y="50"/>
                      <a:pt x="87" y="58"/>
                    </a:cubicBezTo>
                    <a:cubicBezTo>
                      <a:pt x="87" y="69"/>
                      <a:pt x="84" y="80"/>
                      <a:pt x="77" y="90"/>
                    </a:cubicBezTo>
                    <a:cubicBezTo>
                      <a:pt x="75" y="92"/>
                      <a:pt x="73" y="95"/>
                      <a:pt x="70" y="9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2" y="18"/>
                      <a:pt x="3" y="17"/>
                    </a:cubicBezTo>
                    <a:cubicBezTo>
                      <a:pt x="24" y="0"/>
                      <a:pt x="55" y="3"/>
                      <a:pt x="74" y="2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1" name="Freeform 155">
                <a:extLst>
                  <a:ext uri="{FF2B5EF4-FFF2-40B4-BE49-F238E27FC236}">
                    <a16:creationId xmlns:a16="http://schemas.microsoft.com/office/drawing/2014/main" id="{90A1AA3F-5630-04FA-122D-5C01623A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3" y="3379"/>
                <a:ext cx="192" cy="192"/>
              </a:xfrm>
              <a:custGeom>
                <a:avLst/>
                <a:gdLst>
                  <a:gd name="T0" fmla="*/ 24 w 117"/>
                  <a:gd name="T1" fmla="*/ 19 h 116"/>
                  <a:gd name="T2" fmla="*/ 20 w 117"/>
                  <a:gd name="T3" fmla="*/ 93 h 116"/>
                  <a:gd name="T4" fmla="*/ 94 w 117"/>
                  <a:gd name="T5" fmla="*/ 97 h 116"/>
                  <a:gd name="T6" fmla="*/ 97 w 117"/>
                  <a:gd name="T7" fmla="*/ 23 h 116"/>
                  <a:gd name="T8" fmla="*/ 24 w 117"/>
                  <a:gd name="T9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6">
                    <a:moveTo>
                      <a:pt x="24" y="19"/>
                    </a:moveTo>
                    <a:cubicBezTo>
                      <a:pt x="2" y="38"/>
                      <a:pt x="0" y="71"/>
                      <a:pt x="20" y="93"/>
                    </a:cubicBezTo>
                    <a:cubicBezTo>
                      <a:pt x="39" y="114"/>
                      <a:pt x="72" y="116"/>
                      <a:pt x="94" y="97"/>
                    </a:cubicBezTo>
                    <a:cubicBezTo>
                      <a:pt x="115" y="77"/>
                      <a:pt x="117" y="44"/>
                      <a:pt x="97" y="23"/>
                    </a:cubicBezTo>
                    <a:cubicBezTo>
                      <a:pt x="78" y="1"/>
                      <a:pt x="45" y="0"/>
                      <a:pt x="24" y="1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2" name="Freeform 156">
                <a:extLst>
                  <a:ext uri="{FF2B5EF4-FFF2-40B4-BE49-F238E27FC236}">
                    <a16:creationId xmlns:a16="http://schemas.microsoft.com/office/drawing/2014/main" id="{1D712C7C-5145-62CD-196D-52E98CF38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9" y="3422"/>
                <a:ext cx="129" cy="132"/>
              </a:xfrm>
              <a:custGeom>
                <a:avLst/>
                <a:gdLst>
                  <a:gd name="T0" fmla="*/ 16 w 78"/>
                  <a:gd name="T1" fmla="*/ 61 h 80"/>
                  <a:gd name="T2" fmla="*/ 78 w 78"/>
                  <a:gd name="T3" fmla="*/ 64 h 80"/>
                  <a:gd name="T4" fmla="*/ 19 w 78"/>
                  <a:gd name="T5" fmla="*/ 0 h 80"/>
                  <a:gd name="T6" fmla="*/ 16 w 78"/>
                  <a:gd name="T7" fmla="*/ 6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80">
                    <a:moveTo>
                      <a:pt x="16" y="61"/>
                    </a:moveTo>
                    <a:cubicBezTo>
                      <a:pt x="32" y="79"/>
                      <a:pt x="60" y="80"/>
                      <a:pt x="78" y="6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" y="16"/>
                      <a:pt x="0" y="43"/>
                      <a:pt x="16" y="6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3" name="Freeform 157">
                <a:extLst>
                  <a:ext uri="{FF2B5EF4-FFF2-40B4-BE49-F238E27FC236}">
                    <a16:creationId xmlns:a16="http://schemas.microsoft.com/office/drawing/2014/main" id="{8D99496D-5093-1DEC-D210-BE41DEB55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1" y="3396"/>
                <a:ext cx="128" cy="132"/>
              </a:xfrm>
              <a:custGeom>
                <a:avLst/>
                <a:gdLst>
                  <a:gd name="T0" fmla="*/ 0 w 78"/>
                  <a:gd name="T1" fmla="*/ 16 h 80"/>
                  <a:gd name="T2" fmla="*/ 59 w 78"/>
                  <a:gd name="T3" fmla="*/ 80 h 80"/>
                  <a:gd name="T4" fmla="*/ 62 w 78"/>
                  <a:gd name="T5" fmla="*/ 19 h 80"/>
                  <a:gd name="T6" fmla="*/ 0 w 78"/>
                  <a:gd name="T7" fmla="*/ 1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80">
                    <a:moveTo>
                      <a:pt x="0" y="16"/>
                    </a:moveTo>
                    <a:cubicBezTo>
                      <a:pt x="59" y="80"/>
                      <a:pt x="59" y="80"/>
                      <a:pt x="59" y="80"/>
                    </a:cubicBezTo>
                    <a:cubicBezTo>
                      <a:pt x="76" y="64"/>
                      <a:pt x="78" y="37"/>
                      <a:pt x="62" y="19"/>
                    </a:cubicBezTo>
                    <a:cubicBezTo>
                      <a:pt x="46" y="1"/>
                      <a:pt x="18" y="0"/>
                      <a:pt x="0" y="16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4" name="Freeform 158">
                <a:extLst>
                  <a:ext uri="{FF2B5EF4-FFF2-40B4-BE49-F238E27FC236}">
                    <a16:creationId xmlns:a16="http://schemas.microsoft.com/office/drawing/2014/main" id="{25ADCF5F-BACF-AE14-74D8-64F41D939B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2" y="3407"/>
                <a:ext cx="135" cy="136"/>
              </a:xfrm>
              <a:custGeom>
                <a:avLst/>
                <a:gdLst>
                  <a:gd name="T0" fmla="*/ 65 w 82"/>
                  <a:gd name="T1" fmla="*/ 68 h 82"/>
                  <a:gd name="T2" fmla="*/ 13 w 82"/>
                  <a:gd name="T3" fmla="*/ 66 h 82"/>
                  <a:gd name="T4" fmla="*/ 16 w 82"/>
                  <a:gd name="T5" fmla="*/ 14 h 82"/>
                  <a:gd name="T6" fmla="*/ 68 w 82"/>
                  <a:gd name="T7" fmla="*/ 16 h 82"/>
                  <a:gd name="T8" fmla="*/ 65 w 82"/>
                  <a:gd name="T9" fmla="*/ 68 h 82"/>
                  <a:gd name="T10" fmla="*/ 17 w 82"/>
                  <a:gd name="T11" fmla="*/ 15 h 82"/>
                  <a:gd name="T12" fmla="*/ 14 w 82"/>
                  <a:gd name="T13" fmla="*/ 64 h 82"/>
                  <a:gd name="T14" fmla="*/ 64 w 82"/>
                  <a:gd name="T15" fmla="*/ 67 h 82"/>
                  <a:gd name="T16" fmla="*/ 67 w 82"/>
                  <a:gd name="T17" fmla="*/ 17 h 82"/>
                  <a:gd name="T18" fmla="*/ 17 w 82"/>
                  <a:gd name="T1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65" y="68"/>
                    </a:moveTo>
                    <a:cubicBezTo>
                      <a:pt x="50" y="82"/>
                      <a:pt x="27" y="81"/>
                      <a:pt x="13" y="66"/>
                    </a:cubicBezTo>
                    <a:cubicBezTo>
                      <a:pt x="0" y="50"/>
                      <a:pt x="1" y="27"/>
                      <a:pt x="16" y="14"/>
                    </a:cubicBezTo>
                    <a:cubicBezTo>
                      <a:pt x="31" y="0"/>
                      <a:pt x="54" y="1"/>
                      <a:pt x="68" y="16"/>
                    </a:cubicBezTo>
                    <a:cubicBezTo>
                      <a:pt x="82" y="31"/>
                      <a:pt x="80" y="55"/>
                      <a:pt x="65" y="68"/>
                    </a:cubicBezTo>
                    <a:moveTo>
                      <a:pt x="17" y="15"/>
                    </a:moveTo>
                    <a:cubicBezTo>
                      <a:pt x="3" y="28"/>
                      <a:pt x="1" y="50"/>
                      <a:pt x="14" y="64"/>
                    </a:cubicBezTo>
                    <a:cubicBezTo>
                      <a:pt x="27" y="79"/>
                      <a:pt x="50" y="80"/>
                      <a:pt x="64" y="67"/>
                    </a:cubicBezTo>
                    <a:cubicBezTo>
                      <a:pt x="79" y="54"/>
                      <a:pt x="80" y="32"/>
                      <a:pt x="67" y="17"/>
                    </a:cubicBezTo>
                    <a:cubicBezTo>
                      <a:pt x="54" y="3"/>
                      <a:pt x="31" y="2"/>
                      <a:pt x="17" y="15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5" name="Freeform 159">
                <a:extLst>
                  <a:ext uri="{FF2B5EF4-FFF2-40B4-BE49-F238E27FC236}">
                    <a16:creationId xmlns:a16="http://schemas.microsoft.com/office/drawing/2014/main" id="{2452883A-5BA5-C75C-001C-4DDFD0BDE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2"/>
                <a:ext cx="86" cy="86"/>
              </a:xfrm>
              <a:custGeom>
                <a:avLst/>
                <a:gdLst>
                  <a:gd name="T0" fmla="*/ 6 w 52"/>
                  <a:gd name="T1" fmla="*/ 28 h 52"/>
                  <a:gd name="T2" fmla="*/ 7 w 52"/>
                  <a:gd name="T3" fmla="*/ 10 h 52"/>
                  <a:gd name="T4" fmla="*/ 3 w 52"/>
                  <a:gd name="T5" fmla="*/ 6 h 52"/>
                  <a:gd name="T6" fmla="*/ 8 w 52"/>
                  <a:gd name="T7" fmla="*/ 2 h 52"/>
                  <a:gd name="T8" fmla="*/ 12 w 52"/>
                  <a:gd name="T9" fmla="*/ 6 h 52"/>
                  <a:gd name="T10" fmla="*/ 22 w 52"/>
                  <a:gd name="T11" fmla="*/ 0 h 52"/>
                  <a:gd name="T12" fmla="*/ 27 w 52"/>
                  <a:gd name="T13" fmla="*/ 6 h 52"/>
                  <a:gd name="T14" fmla="*/ 16 w 52"/>
                  <a:gd name="T15" fmla="*/ 15 h 52"/>
                  <a:gd name="T16" fmla="*/ 14 w 52"/>
                  <a:gd name="T17" fmla="*/ 22 h 52"/>
                  <a:gd name="T18" fmla="*/ 16 w 52"/>
                  <a:gd name="T19" fmla="*/ 23 h 52"/>
                  <a:gd name="T20" fmla="*/ 22 w 52"/>
                  <a:gd name="T21" fmla="*/ 23 h 52"/>
                  <a:gd name="T22" fmla="*/ 25 w 52"/>
                  <a:gd name="T23" fmla="*/ 19 h 52"/>
                  <a:gd name="T24" fmla="*/ 43 w 52"/>
                  <a:gd name="T25" fmla="*/ 21 h 52"/>
                  <a:gd name="T26" fmla="*/ 45 w 52"/>
                  <a:gd name="T27" fmla="*/ 23 h 52"/>
                  <a:gd name="T28" fmla="*/ 44 w 52"/>
                  <a:gd name="T29" fmla="*/ 42 h 52"/>
                  <a:gd name="T30" fmla="*/ 48 w 52"/>
                  <a:gd name="T31" fmla="*/ 46 h 52"/>
                  <a:gd name="T32" fmla="*/ 43 w 52"/>
                  <a:gd name="T33" fmla="*/ 50 h 52"/>
                  <a:gd name="T34" fmla="*/ 39 w 52"/>
                  <a:gd name="T35" fmla="*/ 46 h 52"/>
                  <a:gd name="T36" fmla="*/ 30 w 52"/>
                  <a:gd name="T37" fmla="*/ 52 h 52"/>
                  <a:gd name="T38" fmla="*/ 24 w 52"/>
                  <a:gd name="T39" fmla="*/ 46 h 52"/>
                  <a:gd name="T40" fmla="*/ 36 w 52"/>
                  <a:gd name="T41" fmla="*/ 36 h 52"/>
                  <a:gd name="T42" fmla="*/ 37 w 52"/>
                  <a:gd name="T43" fmla="*/ 31 h 52"/>
                  <a:gd name="T44" fmla="*/ 36 w 52"/>
                  <a:gd name="T45" fmla="*/ 29 h 52"/>
                  <a:gd name="T46" fmla="*/ 30 w 52"/>
                  <a:gd name="T47" fmla="*/ 29 h 52"/>
                  <a:gd name="T48" fmla="*/ 27 w 52"/>
                  <a:gd name="T49" fmla="*/ 32 h 52"/>
                  <a:gd name="T50" fmla="*/ 9 w 52"/>
                  <a:gd name="T51" fmla="*/ 31 h 52"/>
                  <a:gd name="T52" fmla="*/ 6 w 52"/>
                  <a:gd name="T53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" h="52">
                    <a:moveTo>
                      <a:pt x="6" y="28"/>
                    </a:moveTo>
                    <a:cubicBezTo>
                      <a:pt x="0" y="21"/>
                      <a:pt x="2" y="15"/>
                      <a:pt x="7" y="1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5" y="3"/>
                      <a:pt x="18" y="1"/>
                      <a:pt x="22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8"/>
                      <a:pt x="18" y="13"/>
                      <a:pt x="16" y="15"/>
                    </a:cubicBezTo>
                    <a:cubicBezTo>
                      <a:pt x="13" y="17"/>
                      <a:pt x="12" y="19"/>
                      <a:pt x="14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5"/>
                      <a:pt x="19" y="25"/>
                      <a:pt x="22" y="23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3" y="13"/>
                      <a:pt x="39" y="17"/>
                      <a:pt x="43" y="21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2" y="31"/>
                      <a:pt x="49" y="38"/>
                      <a:pt x="44" y="42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5" y="49"/>
                      <a:pt x="34" y="50"/>
                      <a:pt x="30" y="52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4"/>
                      <a:pt x="31" y="40"/>
                      <a:pt x="36" y="36"/>
                    </a:cubicBezTo>
                    <a:cubicBezTo>
                      <a:pt x="38" y="35"/>
                      <a:pt x="39" y="33"/>
                      <a:pt x="37" y="31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27"/>
                      <a:pt x="33" y="27"/>
                      <a:pt x="30" y="29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18" y="40"/>
                      <a:pt x="11" y="34"/>
                      <a:pt x="9" y="31"/>
                    </a:cubicBezTo>
                    <a:cubicBezTo>
                      <a:pt x="6" y="28"/>
                      <a:pt x="6" y="28"/>
                      <a:pt x="6" y="2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6" name="Freeform 160">
                <a:extLst>
                  <a:ext uri="{FF2B5EF4-FFF2-40B4-BE49-F238E27FC236}">
                    <a16:creationId xmlns:a16="http://schemas.microsoft.com/office/drawing/2014/main" id="{8F5C7DDD-1CB0-7146-BFD9-C891F60FC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4" y="3411"/>
                <a:ext cx="17" cy="95"/>
              </a:xfrm>
              <a:custGeom>
                <a:avLst/>
                <a:gdLst>
                  <a:gd name="T0" fmla="*/ 10 w 10"/>
                  <a:gd name="T1" fmla="*/ 0 h 58"/>
                  <a:gd name="T2" fmla="*/ 2 w 10"/>
                  <a:gd name="T3" fmla="*/ 10 h 58"/>
                  <a:gd name="T4" fmla="*/ 0 w 10"/>
                  <a:gd name="T5" fmla="*/ 58 h 58"/>
                  <a:gd name="T6" fmla="*/ 4 w 10"/>
                  <a:gd name="T7" fmla="*/ 53 h 58"/>
                  <a:gd name="T8" fmla="*/ 10 w 10"/>
                  <a:gd name="T9" fmla="*/ 14 h 58"/>
                  <a:gd name="T10" fmla="*/ 10 w 10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7" y="3"/>
                      <a:pt x="5" y="6"/>
                      <a:pt x="2" y="1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0" y="40"/>
                      <a:pt x="2" y="26"/>
                      <a:pt x="10" y="1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7" name="Freeform 161">
                <a:extLst>
                  <a:ext uri="{FF2B5EF4-FFF2-40B4-BE49-F238E27FC236}">
                    <a16:creationId xmlns:a16="http://schemas.microsoft.com/office/drawing/2014/main" id="{E07384A5-BF07-5033-2A95-4FB0BCA5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4" y="3434"/>
                <a:ext cx="17" cy="64"/>
              </a:xfrm>
              <a:custGeom>
                <a:avLst/>
                <a:gdLst>
                  <a:gd name="T0" fmla="*/ 10 w 10"/>
                  <a:gd name="T1" fmla="*/ 0 h 39"/>
                  <a:gd name="T2" fmla="*/ 4 w 10"/>
                  <a:gd name="T3" fmla="*/ 39 h 39"/>
                  <a:gd name="T4" fmla="*/ 8 w 10"/>
                  <a:gd name="T5" fmla="*/ 35 h 39"/>
                  <a:gd name="T6" fmla="*/ 10 w 10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9">
                    <a:moveTo>
                      <a:pt x="10" y="0"/>
                    </a:moveTo>
                    <a:cubicBezTo>
                      <a:pt x="2" y="12"/>
                      <a:pt x="0" y="26"/>
                      <a:pt x="4" y="39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8" name="Freeform 162">
                <a:extLst>
                  <a:ext uri="{FF2B5EF4-FFF2-40B4-BE49-F238E27FC236}">
                    <a16:creationId xmlns:a16="http://schemas.microsoft.com/office/drawing/2014/main" id="{FA6C92DE-0600-BC89-524C-63965CB08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7" y="3389"/>
                <a:ext cx="46" cy="5"/>
              </a:xfrm>
              <a:custGeom>
                <a:avLst/>
                <a:gdLst>
                  <a:gd name="T0" fmla="*/ 11 w 28"/>
                  <a:gd name="T1" fmla="*/ 0 h 3"/>
                  <a:gd name="T2" fmla="*/ 0 w 28"/>
                  <a:gd name="T3" fmla="*/ 3 h 3"/>
                  <a:gd name="T4" fmla="*/ 0 w 28"/>
                  <a:gd name="T5" fmla="*/ 3 h 3"/>
                  <a:gd name="T6" fmla="*/ 11 w 28"/>
                  <a:gd name="T7" fmla="*/ 0 h 3"/>
                  <a:gd name="T8" fmla="*/ 11 w 28"/>
                  <a:gd name="T9" fmla="*/ 0 h 3"/>
                  <a:gd name="T10" fmla="*/ 11 w 28"/>
                  <a:gd name="T11" fmla="*/ 0 h 3"/>
                  <a:gd name="T12" fmla="*/ 11 w 28"/>
                  <a:gd name="T13" fmla="*/ 0 h 3"/>
                  <a:gd name="T14" fmla="*/ 23 w 28"/>
                  <a:gd name="T15" fmla="*/ 0 h 3"/>
                  <a:gd name="T16" fmla="*/ 28 w 28"/>
                  <a:gd name="T17" fmla="*/ 0 h 3"/>
                  <a:gd name="T18" fmla="*/ 28 w 28"/>
                  <a:gd name="T19" fmla="*/ 0 h 3"/>
                  <a:gd name="T20" fmla="*/ 23 w 28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">
                    <a:moveTo>
                      <a:pt x="11" y="0"/>
                    </a:moveTo>
                    <a:cubicBezTo>
                      <a:pt x="7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7" y="1"/>
                      <a:pt x="11" y="0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3" y="0"/>
                    </a:moveTo>
                    <a:cubicBezTo>
                      <a:pt x="25" y="0"/>
                      <a:pt x="27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5" y="0"/>
                      <a:pt x="2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9" name="Freeform 163">
                <a:extLst>
                  <a:ext uri="{FF2B5EF4-FFF2-40B4-BE49-F238E27FC236}">
                    <a16:creationId xmlns:a16="http://schemas.microsoft.com/office/drawing/2014/main" id="{10ABD6CA-59BD-2692-F183-01FACE98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3389"/>
                <a:ext cx="46" cy="22"/>
              </a:xfrm>
              <a:custGeom>
                <a:avLst/>
                <a:gdLst>
                  <a:gd name="T0" fmla="*/ 20 w 28"/>
                  <a:gd name="T1" fmla="*/ 0 h 13"/>
                  <a:gd name="T2" fmla="*/ 11 w 28"/>
                  <a:gd name="T3" fmla="*/ 0 h 13"/>
                  <a:gd name="T4" fmla="*/ 11 w 28"/>
                  <a:gd name="T5" fmla="*/ 0 h 13"/>
                  <a:gd name="T6" fmla="*/ 11 w 28"/>
                  <a:gd name="T7" fmla="*/ 0 h 13"/>
                  <a:gd name="T8" fmla="*/ 0 w 28"/>
                  <a:gd name="T9" fmla="*/ 3 h 13"/>
                  <a:gd name="T10" fmla="*/ 0 w 28"/>
                  <a:gd name="T11" fmla="*/ 13 h 13"/>
                  <a:gd name="T12" fmla="*/ 20 w 28"/>
                  <a:gd name="T13" fmla="*/ 8 h 13"/>
                  <a:gd name="T14" fmla="*/ 28 w 28"/>
                  <a:gd name="T15" fmla="*/ 9 h 13"/>
                  <a:gd name="T16" fmla="*/ 28 w 28"/>
                  <a:gd name="T17" fmla="*/ 0 h 13"/>
                  <a:gd name="T18" fmla="*/ 23 w 28"/>
                  <a:gd name="T19" fmla="*/ 0 h 13"/>
                  <a:gd name="T20" fmla="*/ 20 w 2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3">
                    <a:moveTo>
                      <a:pt x="20" y="0"/>
                    </a:moveTo>
                    <a:cubicBezTo>
                      <a:pt x="17" y="0"/>
                      <a:pt x="1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0"/>
                      <a:pt x="13" y="8"/>
                      <a:pt x="20" y="8"/>
                    </a:cubicBezTo>
                    <a:cubicBezTo>
                      <a:pt x="22" y="8"/>
                      <a:pt x="25" y="9"/>
                      <a:pt x="28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5" y="0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0" name="Freeform 164">
                <a:extLst>
                  <a:ext uri="{FF2B5EF4-FFF2-40B4-BE49-F238E27FC236}">
                    <a16:creationId xmlns:a16="http://schemas.microsoft.com/office/drawing/2014/main" id="{610BE2AE-CEB2-5624-423E-1C4609A79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" y="343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1" name="Freeform 165">
                <a:extLst>
                  <a:ext uri="{FF2B5EF4-FFF2-40B4-BE49-F238E27FC236}">
                    <a16:creationId xmlns:a16="http://schemas.microsoft.com/office/drawing/2014/main" id="{044BCD12-7A28-9141-C078-1A9727792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" y="343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2" name="Freeform 166">
                <a:extLst>
                  <a:ext uri="{FF2B5EF4-FFF2-40B4-BE49-F238E27FC236}">
                    <a16:creationId xmlns:a16="http://schemas.microsoft.com/office/drawing/2014/main" id="{F48A6EDB-BE85-2466-0A2A-4E17595C8D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5" y="3402"/>
                <a:ext cx="48" cy="40"/>
              </a:xfrm>
              <a:custGeom>
                <a:avLst/>
                <a:gdLst>
                  <a:gd name="T0" fmla="*/ 21 w 29"/>
                  <a:gd name="T1" fmla="*/ 9 h 24"/>
                  <a:gd name="T2" fmla="*/ 0 w 29"/>
                  <a:gd name="T3" fmla="*/ 15 h 24"/>
                  <a:gd name="T4" fmla="*/ 0 w 29"/>
                  <a:gd name="T5" fmla="*/ 21 h 24"/>
                  <a:gd name="T6" fmla="*/ 1 w 29"/>
                  <a:gd name="T7" fmla="*/ 22 h 24"/>
                  <a:gd name="T8" fmla="*/ 3 w 29"/>
                  <a:gd name="T9" fmla="*/ 20 h 24"/>
                  <a:gd name="T10" fmla="*/ 7 w 29"/>
                  <a:gd name="T11" fmla="*/ 24 h 24"/>
                  <a:gd name="T12" fmla="*/ 17 w 29"/>
                  <a:gd name="T13" fmla="*/ 18 h 24"/>
                  <a:gd name="T14" fmla="*/ 18 w 29"/>
                  <a:gd name="T15" fmla="*/ 19 h 24"/>
                  <a:gd name="T16" fmla="*/ 28 w 29"/>
                  <a:gd name="T17" fmla="*/ 9 h 24"/>
                  <a:gd name="T18" fmla="*/ 21 w 29"/>
                  <a:gd name="T19" fmla="*/ 9 h 24"/>
                  <a:gd name="T20" fmla="*/ 21 w 29"/>
                  <a:gd name="T21" fmla="*/ 0 h 24"/>
                  <a:gd name="T22" fmla="*/ 1 w 29"/>
                  <a:gd name="T23" fmla="*/ 5 h 24"/>
                  <a:gd name="T24" fmla="*/ 0 w 29"/>
                  <a:gd name="T25" fmla="*/ 13 h 24"/>
                  <a:gd name="T26" fmla="*/ 21 w 29"/>
                  <a:gd name="T27" fmla="*/ 7 h 24"/>
                  <a:gd name="T28" fmla="*/ 29 w 29"/>
                  <a:gd name="T29" fmla="*/ 8 h 24"/>
                  <a:gd name="T30" fmla="*/ 29 w 29"/>
                  <a:gd name="T31" fmla="*/ 1 h 24"/>
                  <a:gd name="T32" fmla="*/ 21 w 29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4">
                    <a:moveTo>
                      <a:pt x="21" y="9"/>
                    </a:moveTo>
                    <a:cubicBezTo>
                      <a:pt x="13" y="9"/>
                      <a:pt x="6" y="11"/>
                      <a:pt x="0" y="1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0" y="21"/>
                      <a:pt x="13" y="19"/>
                      <a:pt x="17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5" y="9"/>
                      <a:pt x="23" y="9"/>
                      <a:pt x="21" y="9"/>
                    </a:cubicBezTo>
                    <a:moveTo>
                      <a:pt x="21" y="0"/>
                    </a:moveTo>
                    <a:cubicBezTo>
                      <a:pt x="14" y="0"/>
                      <a:pt x="7" y="2"/>
                      <a:pt x="1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9"/>
                      <a:pt x="14" y="7"/>
                      <a:pt x="21" y="7"/>
                    </a:cubicBezTo>
                    <a:cubicBezTo>
                      <a:pt x="23" y="7"/>
                      <a:pt x="26" y="7"/>
                      <a:pt x="29" y="8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1"/>
                      <a:pt x="23" y="0"/>
                      <a:pt x="2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3" name="Freeform 167">
                <a:extLst>
                  <a:ext uri="{FF2B5EF4-FFF2-40B4-BE49-F238E27FC236}">
                    <a16:creationId xmlns:a16="http://schemas.microsoft.com/office/drawing/2014/main" id="{058D3408-1254-AB9E-7AC2-5B9D65F7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" y="3414"/>
                <a:ext cx="48" cy="13"/>
              </a:xfrm>
              <a:custGeom>
                <a:avLst/>
                <a:gdLst>
                  <a:gd name="T0" fmla="*/ 21 w 29"/>
                  <a:gd name="T1" fmla="*/ 0 h 8"/>
                  <a:gd name="T2" fmla="*/ 0 w 29"/>
                  <a:gd name="T3" fmla="*/ 6 h 8"/>
                  <a:gd name="T4" fmla="*/ 0 w 29"/>
                  <a:gd name="T5" fmla="*/ 8 h 8"/>
                  <a:gd name="T6" fmla="*/ 21 w 29"/>
                  <a:gd name="T7" fmla="*/ 2 h 8"/>
                  <a:gd name="T8" fmla="*/ 28 w 29"/>
                  <a:gd name="T9" fmla="*/ 2 h 8"/>
                  <a:gd name="T10" fmla="*/ 29 w 29"/>
                  <a:gd name="T11" fmla="*/ 2 h 8"/>
                  <a:gd name="T12" fmla="*/ 29 w 29"/>
                  <a:gd name="T13" fmla="*/ 1 h 8"/>
                  <a:gd name="T14" fmla="*/ 21 w 2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8">
                    <a:moveTo>
                      <a:pt x="21" y="0"/>
                    </a:moveTo>
                    <a:cubicBezTo>
                      <a:pt x="14" y="0"/>
                      <a:pt x="6" y="2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4"/>
                      <a:pt x="13" y="2"/>
                      <a:pt x="21" y="2"/>
                    </a:cubicBezTo>
                    <a:cubicBezTo>
                      <a:pt x="23" y="2"/>
                      <a:pt x="25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4" name="Freeform 168">
                <a:extLst>
                  <a:ext uri="{FF2B5EF4-FFF2-40B4-BE49-F238E27FC236}">
                    <a16:creationId xmlns:a16="http://schemas.microsoft.com/office/drawing/2014/main" id="{0588D2C7-17E2-2021-E8DA-BE2D4C7D8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" y="3444"/>
                <a:ext cx="5" cy="10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6 h 6"/>
                  <a:gd name="T4" fmla="*/ 3 w 3"/>
                  <a:gd name="T5" fmla="*/ 3 h 6"/>
                  <a:gd name="T6" fmla="*/ 1 w 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5" name="Freeform 169">
                <a:extLst>
                  <a:ext uri="{FF2B5EF4-FFF2-40B4-BE49-F238E27FC236}">
                    <a16:creationId xmlns:a16="http://schemas.microsoft.com/office/drawing/2014/main" id="{06AF2B18-D7E1-B046-2ACF-E230E1307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" y="3432"/>
                <a:ext cx="31" cy="33"/>
              </a:xfrm>
              <a:custGeom>
                <a:avLst/>
                <a:gdLst>
                  <a:gd name="T0" fmla="*/ 18 w 19"/>
                  <a:gd name="T1" fmla="*/ 0 h 20"/>
                  <a:gd name="T2" fmla="*/ 8 w 19"/>
                  <a:gd name="T3" fmla="*/ 6 h 20"/>
                  <a:gd name="T4" fmla="*/ 4 w 19"/>
                  <a:gd name="T5" fmla="*/ 2 h 20"/>
                  <a:gd name="T6" fmla="*/ 2 w 19"/>
                  <a:gd name="T7" fmla="*/ 4 h 20"/>
                  <a:gd name="T8" fmla="*/ 1 w 19"/>
                  <a:gd name="T9" fmla="*/ 5 h 20"/>
                  <a:gd name="T10" fmla="*/ 1 w 19"/>
                  <a:gd name="T11" fmla="*/ 7 h 20"/>
                  <a:gd name="T12" fmla="*/ 3 w 19"/>
                  <a:gd name="T13" fmla="*/ 10 h 20"/>
                  <a:gd name="T14" fmla="*/ 0 w 19"/>
                  <a:gd name="T15" fmla="*/ 13 h 20"/>
                  <a:gd name="T16" fmla="*/ 0 w 19"/>
                  <a:gd name="T17" fmla="*/ 20 h 20"/>
                  <a:gd name="T18" fmla="*/ 19 w 19"/>
                  <a:gd name="T19" fmla="*/ 1 h 20"/>
                  <a:gd name="T20" fmla="*/ 18 w 1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cubicBezTo>
                      <a:pt x="14" y="1"/>
                      <a:pt x="11" y="3"/>
                      <a:pt x="8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6" name="Freeform 170">
                <a:extLst>
                  <a:ext uri="{FF2B5EF4-FFF2-40B4-BE49-F238E27FC236}">
                    <a16:creationId xmlns:a16="http://schemas.microsoft.com/office/drawing/2014/main" id="{D4D767E9-2A89-13E1-E57C-AF2F0A6A9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4" y="3530"/>
                <a:ext cx="92" cy="174"/>
              </a:xfrm>
              <a:custGeom>
                <a:avLst/>
                <a:gdLst>
                  <a:gd name="T0" fmla="*/ 1 w 56"/>
                  <a:gd name="T1" fmla="*/ 51 h 106"/>
                  <a:gd name="T2" fmla="*/ 50 w 56"/>
                  <a:gd name="T3" fmla="*/ 106 h 106"/>
                  <a:gd name="T4" fmla="*/ 56 w 56"/>
                  <a:gd name="T5" fmla="*/ 2 h 106"/>
                  <a:gd name="T6" fmla="*/ 1 w 56"/>
                  <a:gd name="T7" fmla="*/ 5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06">
                    <a:moveTo>
                      <a:pt x="1" y="51"/>
                    </a:moveTo>
                    <a:cubicBezTo>
                      <a:pt x="0" y="80"/>
                      <a:pt x="22" y="104"/>
                      <a:pt x="50" y="106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27" y="0"/>
                      <a:pt x="3" y="22"/>
                      <a:pt x="1" y="5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7" name="Freeform 171">
                <a:extLst>
                  <a:ext uri="{FF2B5EF4-FFF2-40B4-BE49-F238E27FC236}">
                    <a16:creationId xmlns:a16="http://schemas.microsoft.com/office/drawing/2014/main" id="{0F3C0135-10FF-6560-8A4F-C630E0C1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" y="3533"/>
                <a:ext cx="94" cy="171"/>
              </a:xfrm>
              <a:custGeom>
                <a:avLst/>
                <a:gdLst>
                  <a:gd name="T0" fmla="*/ 55 w 57"/>
                  <a:gd name="T1" fmla="*/ 55 h 104"/>
                  <a:gd name="T2" fmla="*/ 52 w 57"/>
                  <a:gd name="T3" fmla="*/ 70 h 104"/>
                  <a:gd name="T4" fmla="*/ 40 w 57"/>
                  <a:gd name="T5" fmla="*/ 89 h 104"/>
                  <a:gd name="T6" fmla="*/ 10 w 57"/>
                  <a:gd name="T7" fmla="*/ 104 h 104"/>
                  <a:gd name="T8" fmla="*/ 0 w 57"/>
                  <a:gd name="T9" fmla="*/ 104 h 104"/>
                  <a:gd name="T10" fmla="*/ 6 w 57"/>
                  <a:gd name="T11" fmla="*/ 0 h 104"/>
                  <a:gd name="T12" fmla="*/ 10 w 57"/>
                  <a:gd name="T13" fmla="*/ 0 h 104"/>
                  <a:gd name="T14" fmla="*/ 55 w 57"/>
                  <a:gd name="T15" fmla="*/ 5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04">
                    <a:moveTo>
                      <a:pt x="55" y="55"/>
                    </a:moveTo>
                    <a:cubicBezTo>
                      <a:pt x="55" y="60"/>
                      <a:pt x="54" y="65"/>
                      <a:pt x="52" y="70"/>
                    </a:cubicBezTo>
                    <a:cubicBezTo>
                      <a:pt x="50" y="77"/>
                      <a:pt x="45" y="83"/>
                      <a:pt x="40" y="89"/>
                    </a:cubicBezTo>
                    <a:cubicBezTo>
                      <a:pt x="32" y="97"/>
                      <a:pt x="22" y="102"/>
                      <a:pt x="10" y="104"/>
                    </a:cubicBezTo>
                    <a:cubicBezTo>
                      <a:pt x="7" y="104"/>
                      <a:pt x="4" y="104"/>
                      <a:pt x="0" y="10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37" y="3"/>
                      <a:pt x="57" y="27"/>
                      <a:pt x="55" y="5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8" name="Freeform 172">
                <a:extLst>
                  <a:ext uri="{FF2B5EF4-FFF2-40B4-BE49-F238E27FC236}">
                    <a16:creationId xmlns:a16="http://schemas.microsoft.com/office/drawing/2014/main" id="{6AC6AA88-092F-64C8-9C2B-6A4E4FDB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" y="3530"/>
                <a:ext cx="178" cy="176"/>
              </a:xfrm>
              <a:custGeom>
                <a:avLst/>
                <a:gdLst>
                  <a:gd name="T0" fmla="*/ 57 w 108"/>
                  <a:gd name="T1" fmla="*/ 1 h 107"/>
                  <a:gd name="T2" fmla="*/ 2 w 108"/>
                  <a:gd name="T3" fmla="*/ 50 h 107"/>
                  <a:gd name="T4" fmla="*/ 51 w 108"/>
                  <a:gd name="T5" fmla="*/ 105 h 107"/>
                  <a:gd name="T6" fmla="*/ 106 w 108"/>
                  <a:gd name="T7" fmla="*/ 56 h 107"/>
                  <a:gd name="T8" fmla="*/ 57 w 108"/>
                  <a:gd name="T9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7">
                    <a:moveTo>
                      <a:pt x="57" y="1"/>
                    </a:moveTo>
                    <a:cubicBezTo>
                      <a:pt x="28" y="0"/>
                      <a:pt x="4" y="22"/>
                      <a:pt x="2" y="50"/>
                    </a:cubicBezTo>
                    <a:cubicBezTo>
                      <a:pt x="0" y="79"/>
                      <a:pt x="22" y="104"/>
                      <a:pt x="51" y="105"/>
                    </a:cubicBezTo>
                    <a:cubicBezTo>
                      <a:pt x="80" y="107"/>
                      <a:pt x="105" y="85"/>
                      <a:pt x="106" y="56"/>
                    </a:cubicBezTo>
                    <a:cubicBezTo>
                      <a:pt x="108" y="27"/>
                      <a:pt x="86" y="3"/>
                      <a:pt x="57" y="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9" name="Freeform 173">
                <a:extLst>
                  <a:ext uri="{FF2B5EF4-FFF2-40B4-BE49-F238E27FC236}">
                    <a16:creationId xmlns:a16="http://schemas.microsoft.com/office/drawing/2014/main" id="{16D8CF36-CFE5-8821-E477-360EAFC0B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544"/>
                <a:ext cx="79" cy="146"/>
              </a:xfrm>
              <a:custGeom>
                <a:avLst/>
                <a:gdLst>
                  <a:gd name="T0" fmla="*/ 2 w 48"/>
                  <a:gd name="T1" fmla="*/ 42 h 88"/>
                  <a:gd name="T2" fmla="*/ 43 w 48"/>
                  <a:gd name="T3" fmla="*/ 88 h 88"/>
                  <a:gd name="T4" fmla="*/ 48 w 48"/>
                  <a:gd name="T5" fmla="*/ 1 h 88"/>
                  <a:gd name="T6" fmla="*/ 2 w 48"/>
                  <a:gd name="T7" fmla="*/ 4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88">
                    <a:moveTo>
                      <a:pt x="2" y="42"/>
                    </a:moveTo>
                    <a:cubicBezTo>
                      <a:pt x="0" y="66"/>
                      <a:pt x="19" y="86"/>
                      <a:pt x="43" y="88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24" y="0"/>
                      <a:pt x="3" y="18"/>
                      <a:pt x="2" y="4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0" name="Freeform 174">
                <a:extLst>
                  <a:ext uri="{FF2B5EF4-FFF2-40B4-BE49-F238E27FC236}">
                    <a16:creationId xmlns:a16="http://schemas.microsoft.com/office/drawing/2014/main" id="{3BC10070-5A50-2E2E-A005-50EE49A98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1" y="3546"/>
                <a:ext cx="78" cy="145"/>
              </a:xfrm>
              <a:custGeom>
                <a:avLst/>
                <a:gdLst>
                  <a:gd name="T0" fmla="*/ 5 w 47"/>
                  <a:gd name="T1" fmla="*/ 0 h 88"/>
                  <a:gd name="T2" fmla="*/ 0 w 47"/>
                  <a:gd name="T3" fmla="*/ 87 h 88"/>
                  <a:gd name="T4" fmla="*/ 46 w 47"/>
                  <a:gd name="T5" fmla="*/ 46 h 88"/>
                  <a:gd name="T6" fmla="*/ 5 w 47"/>
                  <a:gd name="T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88">
                    <a:moveTo>
                      <a:pt x="5" y="0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24" y="88"/>
                      <a:pt x="44" y="70"/>
                      <a:pt x="46" y="46"/>
                    </a:cubicBezTo>
                    <a:cubicBezTo>
                      <a:pt x="47" y="22"/>
                      <a:pt x="29" y="1"/>
                      <a:pt x="5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1" name="Freeform 175">
                <a:extLst>
                  <a:ext uri="{FF2B5EF4-FFF2-40B4-BE49-F238E27FC236}">
                    <a16:creationId xmlns:a16="http://schemas.microsoft.com/office/drawing/2014/main" id="{13488FA0-A412-A417-CD85-F5A6C2007B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2" y="3554"/>
                <a:ext cx="125" cy="126"/>
              </a:xfrm>
              <a:custGeom>
                <a:avLst/>
                <a:gdLst>
                  <a:gd name="T0" fmla="*/ 36 w 76"/>
                  <a:gd name="T1" fmla="*/ 75 h 76"/>
                  <a:gd name="T2" fmla="*/ 1 w 76"/>
                  <a:gd name="T3" fmla="*/ 36 h 76"/>
                  <a:gd name="T4" fmla="*/ 40 w 76"/>
                  <a:gd name="T5" fmla="*/ 2 h 76"/>
                  <a:gd name="T6" fmla="*/ 75 w 76"/>
                  <a:gd name="T7" fmla="*/ 40 h 76"/>
                  <a:gd name="T8" fmla="*/ 36 w 76"/>
                  <a:gd name="T9" fmla="*/ 75 h 76"/>
                  <a:gd name="T10" fmla="*/ 40 w 76"/>
                  <a:gd name="T11" fmla="*/ 3 h 76"/>
                  <a:gd name="T12" fmla="*/ 3 w 76"/>
                  <a:gd name="T13" fmla="*/ 36 h 76"/>
                  <a:gd name="T14" fmla="*/ 36 w 76"/>
                  <a:gd name="T15" fmla="*/ 73 h 76"/>
                  <a:gd name="T16" fmla="*/ 73 w 76"/>
                  <a:gd name="T17" fmla="*/ 40 h 76"/>
                  <a:gd name="T18" fmla="*/ 40 w 76"/>
                  <a:gd name="T19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76">
                    <a:moveTo>
                      <a:pt x="36" y="75"/>
                    </a:moveTo>
                    <a:cubicBezTo>
                      <a:pt x="16" y="74"/>
                      <a:pt x="0" y="57"/>
                      <a:pt x="1" y="36"/>
                    </a:cubicBezTo>
                    <a:cubicBezTo>
                      <a:pt x="2" y="16"/>
                      <a:pt x="20" y="0"/>
                      <a:pt x="40" y="2"/>
                    </a:cubicBezTo>
                    <a:cubicBezTo>
                      <a:pt x="60" y="3"/>
                      <a:pt x="76" y="20"/>
                      <a:pt x="75" y="40"/>
                    </a:cubicBezTo>
                    <a:cubicBezTo>
                      <a:pt x="74" y="61"/>
                      <a:pt x="56" y="76"/>
                      <a:pt x="36" y="75"/>
                    </a:cubicBezTo>
                    <a:moveTo>
                      <a:pt x="40" y="3"/>
                    </a:moveTo>
                    <a:cubicBezTo>
                      <a:pt x="21" y="2"/>
                      <a:pt x="4" y="17"/>
                      <a:pt x="3" y="36"/>
                    </a:cubicBezTo>
                    <a:cubicBezTo>
                      <a:pt x="2" y="56"/>
                      <a:pt x="17" y="72"/>
                      <a:pt x="36" y="73"/>
                    </a:cubicBezTo>
                    <a:cubicBezTo>
                      <a:pt x="56" y="75"/>
                      <a:pt x="72" y="60"/>
                      <a:pt x="73" y="40"/>
                    </a:cubicBezTo>
                    <a:cubicBezTo>
                      <a:pt x="74" y="21"/>
                      <a:pt x="59" y="4"/>
                      <a:pt x="40" y="3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2" name="Freeform 176">
                <a:extLst>
                  <a:ext uri="{FF2B5EF4-FFF2-40B4-BE49-F238E27FC236}">
                    <a16:creationId xmlns:a16="http://schemas.microsoft.com/office/drawing/2014/main" id="{9BB9E784-80CF-6C50-6034-413920224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8" y="3569"/>
                <a:ext cx="53" cy="98"/>
              </a:xfrm>
              <a:custGeom>
                <a:avLst/>
                <a:gdLst>
                  <a:gd name="T0" fmla="*/ 1 w 32"/>
                  <a:gd name="T1" fmla="*/ 17 h 59"/>
                  <a:gd name="T2" fmla="*/ 14 w 32"/>
                  <a:gd name="T3" fmla="*/ 5 h 59"/>
                  <a:gd name="T4" fmla="*/ 15 w 32"/>
                  <a:gd name="T5" fmla="*/ 0 h 59"/>
                  <a:gd name="T6" fmla="*/ 21 w 32"/>
                  <a:gd name="T7" fmla="*/ 0 h 59"/>
                  <a:gd name="T8" fmla="*/ 21 w 32"/>
                  <a:gd name="T9" fmla="*/ 6 h 59"/>
                  <a:gd name="T10" fmla="*/ 32 w 32"/>
                  <a:gd name="T11" fmla="*/ 8 h 59"/>
                  <a:gd name="T12" fmla="*/ 31 w 32"/>
                  <a:gd name="T13" fmla="*/ 16 h 59"/>
                  <a:gd name="T14" fmla="*/ 17 w 32"/>
                  <a:gd name="T15" fmla="*/ 15 h 59"/>
                  <a:gd name="T16" fmla="*/ 11 w 32"/>
                  <a:gd name="T17" fmla="*/ 18 h 59"/>
                  <a:gd name="T18" fmla="*/ 11 w 32"/>
                  <a:gd name="T19" fmla="*/ 20 h 59"/>
                  <a:gd name="T20" fmla="*/ 16 w 32"/>
                  <a:gd name="T21" fmla="*/ 24 h 59"/>
                  <a:gd name="T22" fmla="*/ 21 w 32"/>
                  <a:gd name="T23" fmla="*/ 25 h 59"/>
                  <a:gd name="T24" fmla="*/ 32 w 32"/>
                  <a:gd name="T25" fmla="*/ 38 h 59"/>
                  <a:gd name="T26" fmla="*/ 31 w 32"/>
                  <a:gd name="T27" fmla="*/ 41 h 59"/>
                  <a:gd name="T28" fmla="*/ 18 w 32"/>
                  <a:gd name="T29" fmla="*/ 54 h 59"/>
                  <a:gd name="T30" fmla="*/ 17 w 32"/>
                  <a:gd name="T31" fmla="*/ 59 h 59"/>
                  <a:gd name="T32" fmla="*/ 11 w 32"/>
                  <a:gd name="T33" fmla="*/ 59 h 59"/>
                  <a:gd name="T34" fmla="*/ 12 w 32"/>
                  <a:gd name="T35" fmla="*/ 53 h 59"/>
                  <a:gd name="T36" fmla="*/ 0 w 32"/>
                  <a:gd name="T37" fmla="*/ 51 h 59"/>
                  <a:gd name="T38" fmla="*/ 1 w 32"/>
                  <a:gd name="T39" fmla="*/ 42 h 59"/>
                  <a:gd name="T40" fmla="*/ 16 w 32"/>
                  <a:gd name="T41" fmla="*/ 44 h 59"/>
                  <a:gd name="T42" fmla="*/ 21 w 32"/>
                  <a:gd name="T43" fmla="*/ 41 h 59"/>
                  <a:gd name="T44" fmla="*/ 21 w 32"/>
                  <a:gd name="T45" fmla="*/ 39 h 59"/>
                  <a:gd name="T46" fmla="*/ 17 w 32"/>
                  <a:gd name="T47" fmla="*/ 35 h 59"/>
                  <a:gd name="T48" fmla="*/ 12 w 32"/>
                  <a:gd name="T49" fmla="*/ 35 h 59"/>
                  <a:gd name="T50" fmla="*/ 1 w 32"/>
                  <a:gd name="T51" fmla="*/ 21 h 59"/>
                  <a:gd name="T52" fmla="*/ 1 w 32"/>
                  <a:gd name="T53" fmla="*/ 1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59">
                    <a:moveTo>
                      <a:pt x="1" y="17"/>
                    </a:moveTo>
                    <a:cubicBezTo>
                      <a:pt x="1" y="8"/>
                      <a:pt x="7" y="5"/>
                      <a:pt x="14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5" y="6"/>
                      <a:pt x="29" y="7"/>
                      <a:pt x="32" y="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7" y="16"/>
                      <a:pt x="20" y="15"/>
                      <a:pt x="17" y="15"/>
                    </a:cubicBezTo>
                    <a:cubicBezTo>
                      <a:pt x="13" y="15"/>
                      <a:pt x="12" y="15"/>
                      <a:pt x="11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3"/>
                      <a:pt x="12" y="24"/>
                      <a:pt x="16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30" y="25"/>
                      <a:pt x="32" y="33"/>
                      <a:pt x="32" y="38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52"/>
                      <a:pt x="24" y="54"/>
                      <a:pt x="18" y="54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6" y="53"/>
                      <a:pt x="4" y="52"/>
                      <a:pt x="0" y="5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" y="43"/>
                      <a:pt x="10" y="44"/>
                      <a:pt x="16" y="44"/>
                    </a:cubicBezTo>
                    <a:cubicBezTo>
                      <a:pt x="18" y="44"/>
                      <a:pt x="21" y="44"/>
                      <a:pt x="21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7"/>
                      <a:pt x="20" y="35"/>
                      <a:pt x="17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" y="34"/>
                      <a:pt x="0" y="24"/>
                      <a:pt x="1" y="21"/>
                    </a:cubicBezTo>
                    <a:cubicBezTo>
                      <a:pt x="1" y="17"/>
                      <a:pt x="1" y="17"/>
                      <a:pt x="1" y="1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3" name="Freeform 177">
                <a:extLst>
                  <a:ext uri="{FF2B5EF4-FFF2-40B4-BE49-F238E27FC236}">
                    <a16:creationId xmlns:a16="http://schemas.microsoft.com/office/drawing/2014/main" id="{0717ECD8-E5AE-A5DF-23F0-FF92D557E4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9" y="3531"/>
                <a:ext cx="91" cy="81"/>
              </a:xfrm>
              <a:custGeom>
                <a:avLst/>
                <a:gdLst>
                  <a:gd name="T0" fmla="*/ 14 w 55"/>
                  <a:gd name="T1" fmla="*/ 31 h 49"/>
                  <a:gd name="T2" fmla="*/ 1 w 55"/>
                  <a:gd name="T3" fmla="*/ 45 h 49"/>
                  <a:gd name="T4" fmla="*/ 0 w 55"/>
                  <a:gd name="T5" fmla="*/ 49 h 49"/>
                  <a:gd name="T6" fmla="*/ 11 w 55"/>
                  <a:gd name="T7" fmla="*/ 40 h 49"/>
                  <a:gd name="T8" fmla="*/ 14 w 55"/>
                  <a:gd name="T9" fmla="*/ 31 h 49"/>
                  <a:gd name="T10" fmla="*/ 52 w 55"/>
                  <a:gd name="T11" fmla="*/ 0 h 49"/>
                  <a:gd name="T12" fmla="*/ 45 w 55"/>
                  <a:gd name="T13" fmla="*/ 1 h 49"/>
                  <a:gd name="T14" fmla="*/ 31 w 55"/>
                  <a:gd name="T15" fmla="*/ 15 h 49"/>
                  <a:gd name="T16" fmla="*/ 44 w 55"/>
                  <a:gd name="T17" fmla="*/ 10 h 49"/>
                  <a:gd name="T18" fmla="*/ 55 w 55"/>
                  <a:gd name="T19" fmla="*/ 0 h 49"/>
                  <a:gd name="T20" fmla="*/ 52 w 55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49">
                    <a:moveTo>
                      <a:pt x="14" y="31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0" y="46"/>
                      <a:pt x="0" y="48"/>
                      <a:pt x="0" y="49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7"/>
                      <a:pt x="13" y="34"/>
                      <a:pt x="14" y="31"/>
                    </a:cubicBezTo>
                    <a:moveTo>
                      <a:pt x="52" y="0"/>
                    </a:moveTo>
                    <a:cubicBezTo>
                      <a:pt x="50" y="0"/>
                      <a:pt x="47" y="0"/>
                      <a:pt x="45" y="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5" y="12"/>
                      <a:pt x="39" y="10"/>
                      <a:pt x="44" y="1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4" name="Freeform 178">
                <a:extLst>
                  <a:ext uri="{FF2B5EF4-FFF2-40B4-BE49-F238E27FC236}">
                    <a16:creationId xmlns:a16="http://schemas.microsoft.com/office/drawing/2014/main" id="{F1CC1B8D-76B6-AB6F-5268-05BEA650C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7" y="3548"/>
                <a:ext cx="54" cy="49"/>
              </a:xfrm>
              <a:custGeom>
                <a:avLst/>
                <a:gdLst>
                  <a:gd name="T0" fmla="*/ 33 w 33"/>
                  <a:gd name="T1" fmla="*/ 0 h 30"/>
                  <a:gd name="T2" fmla="*/ 20 w 33"/>
                  <a:gd name="T3" fmla="*/ 5 h 30"/>
                  <a:gd name="T4" fmla="*/ 3 w 33"/>
                  <a:gd name="T5" fmla="*/ 21 h 30"/>
                  <a:gd name="T6" fmla="*/ 0 w 33"/>
                  <a:gd name="T7" fmla="*/ 30 h 30"/>
                  <a:gd name="T8" fmla="*/ 33 w 3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33" y="0"/>
                    </a:moveTo>
                    <a:cubicBezTo>
                      <a:pt x="28" y="0"/>
                      <a:pt x="24" y="2"/>
                      <a:pt x="20" y="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4"/>
                      <a:pt x="0" y="27"/>
                      <a:pt x="0" y="3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5" name="Freeform 179">
                <a:extLst>
                  <a:ext uri="{FF2B5EF4-FFF2-40B4-BE49-F238E27FC236}">
                    <a16:creationId xmlns:a16="http://schemas.microsoft.com/office/drawing/2014/main" id="{9D61025B-8BF9-1E47-C450-FAF2F22B9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49" y="3538"/>
                <a:ext cx="7" cy="3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4 w 4"/>
                  <a:gd name="T5" fmla="*/ 2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6" name="Freeform 180">
                <a:extLst>
                  <a:ext uri="{FF2B5EF4-FFF2-40B4-BE49-F238E27FC236}">
                    <a16:creationId xmlns:a16="http://schemas.microsoft.com/office/drawing/2014/main" id="{27C85E7F-A5FA-EDB9-59FC-BDF082C9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8" y="3538"/>
                <a:ext cx="47" cy="39"/>
              </a:xfrm>
              <a:custGeom>
                <a:avLst/>
                <a:gdLst>
                  <a:gd name="T0" fmla="*/ 7 w 29"/>
                  <a:gd name="T1" fmla="*/ 0 h 24"/>
                  <a:gd name="T2" fmla="*/ 0 w 29"/>
                  <a:gd name="T3" fmla="*/ 7 h 24"/>
                  <a:gd name="T4" fmla="*/ 22 w 29"/>
                  <a:gd name="T5" fmla="*/ 24 h 24"/>
                  <a:gd name="T6" fmla="*/ 29 w 29"/>
                  <a:gd name="T7" fmla="*/ 18 h 24"/>
                  <a:gd name="T8" fmla="*/ 11 w 29"/>
                  <a:gd name="T9" fmla="*/ 2 h 24"/>
                  <a:gd name="T10" fmla="*/ 11 w 29"/>
                  <a:gd name="T11" fmla="*/ 2 h 24"/>
                  <a:gd name="T12" fmla="*/ 11 w 29"/>
                  <a:gd name="T13" fmla="*/ 2 h 24"/>
                  <a:gd name="T14" fmla="*/ 7 w 29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9" y="10"/>
                      <a:pt x="17" y="16"/>
                      <a:pt x="22" y="2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4" y="12"/>
                      <a:pt x="18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7" name="Freeform 181">
                <a:extLst>
                  <a:ext uri="{FF2B5EF4-FFF2-40B4-BE49-F238E27FC236}">
                    <a16:creationId xmlns:a16="http://schemas.microsoft.com/office/drawing/2014/main" id="{3FEADD17-E3EE-C7C2-736D-7BBF774651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6" y="3567"/>
                <a:ext cx="12" cy="42"/>
              </a:xfrm>
              <a:custGeom>
                <a:avLst/>
                <a:gdLst>
                  <a:gd name="T0" fmla="*/ 4 w 7"/>
                  <a:gd name="T1" fmla="*/ 16 h 25"/>
                  <a:gd name="T2" fmla="*/ 0 w 7"/>
                  <a:gd name="T3" fmla="*/ 19 h 25"/>
                  <a:gd name="T4" fmla="*/ 0 w 7"/>
                  <a:gd name="T5" fmla="*/ 21 h 25"/>
                  <a:gd name="T6" fmla="*/ 5 w 7"/>
                  <a:gd name="T7" fmla="*/ 25 h 25"/>
                  <a:gd name="T8" fmla="*/ 5 w 7"/>
                  <a:gd name="T9" fmla="*/ 25 h 25"/>
                  <a:gd name="T10" fmla="*/ 6 w 7"/>
                  <a:gd name="T11" fmla="*/ 16 h 25"/>
                  <a:gd name="T12" fmla="*/ 4 w 7"/>
                  <a:gd name="T13" fmla="*/ 16 h 25"/>
                  <a:gd name="T14" fmla="*/ 7 w 7"/>
                  <a:gd name="T15" fmla="*/ 0 h 25"/>
                  <a:gd name="T16" fmla="*/ 6 w 7"/>
                  <a:gd name="T17" fmla="*/ 1 h 25"/>
                  <a:gd name="T18" fmla="*/ 7 w 7"/>
                  <a:gd name="T19" fmla="*/ 1 h 25"/>
                  <a:gd name="T20" fmla="*/ 7 w 7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5">
                    <a:moveTo>
                      <a:pt x="4" y="16"/>
                    </a:moveTo>
                    <a:cubicBezTo>
                      <a:pt x="2" y="16"/>
                      <a:pt x="1" y="17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4"/>
                      <a:pt x="1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4" y="16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8" name="Freeform 182">
                <a:extLst>
                  <a:ext uri="{FF2B5EF4-FFF2-40B4-BE49-F238E27FC236}">
                    <a16:creationId xmlns:a16="http://schemas.microsoft.com/office/drawing/2014/main" id="{AC16205F-9BEB-8DA9-CE22-D423FDCE0F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15" y="3549"/>
                <a:ext cx="59" cy="65"/>
              </a:xfrm>
              <a:custGeom>
                <a:avLst/>
                <a:gdLst>
                  <a:gd name="T0" fmla="*/ 6 w 36"/>
                  <a:gd name="T1" fmla="*/ 7 h 39"/>
                  <a:gd name="T2" fmla="*/ 2 w 36"/>
                  <a:gd name="T3" fmla="*/ 11 h 39"/>
                  <a:gd name="T4" fmla="*/ 2 w 36"/>
                  <a:gd name="T5" fmla="*/ 12 h 39"/>
                  <a:gd name="T6" fmla="*/ 5 w 36"/>
                  <a:gd name="T7" fmla="*/ 12 h 39"/>
                  <a:gd name="T8" fmla="*/ 5 w 36"/>
                  <a:gd name="T9" fmla="*/ 18 h 39"/>
                  <a:gd name="T10" fmla="*/ 16 w 36"/>
                  <a:gd name="T11" fmla="*/ 20 h 39"/>
                  <a:gd name="T12" fmla="*/ 15 w 36"/>
                  <a:gd name="T13" fmla="*/ 28 h 39"/>
                  <a:gd name="T14" fmla="*/ 1 w 36"/>
                  <a:gd name="T15" fmla="*/ 27 h 39"/>
                  <a:gd name="T16" fmla="*/ 1 w 36"/>
                  <a:gd name="T17" fmla="*/ 27 h 39"/>
                  <a:gd name="T18" fmla="*/ 0 w 36"/>
                  <a:gd name="T19" fmla="*/ 36 h 39"/>
                  <a:gd name="T20" fmla="*/ 5 w 36"/>
                  <a:gd name="T21" fmla="*/ 37 h 39"/>
                  <a:gd name="T22" fmla="*/ 12 w 36"/>
                  <a:gd name="T23" fmla="*/ 39 h 39"/>
                  <a:gd name="T24" fmla="*/ 30 w 36"/>
                  <a:gd name="T25" fmla="*/ 23 h 39"/>
                  <a:gd name="T26" fmla="*/ 6 w 36"/>
                  <a:gd name="T27" fmla="*/ 7 h 39"/>
                  <a:gd name="T28" fmla="*/ 14 w 36"/>
                  <a:gd name="T29" fmla="*/ 0 h 39"/>
                  <a:gd name="T30" fmla="*/ 8 w 36"/>
                  <a:gd name="T31" fmla="*/ 5 h 39"/>
                  <a:gd name="T32" fmla="*/ 31 w 36"/>
                  <a:gd name="T33" fmla="*/ 22 h 39"/>
                  <a:gd name="T34" fmla="*/ 36 w 36"/>
                  <a:gd name="T35" fmla="*/ 17 h 39"/>
                  <a:gd name="T36" fmla="*/ 14 w 36"/>
                  <a:gd name="T3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9">
                    <a:moveTo>
                      <a:pt x="6" y="7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9" y="18"/>
                      <a:pt x="13" y="19"/>
                      <a:pt x="16" y="2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1" y="28"/>
                      <a:pt x="4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8" y="37"/>
                      <a:pt x="10" y="38"/>
                      <a:pt x="12" y="39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5" y="15"/>
                      <a:pt x="16" y="8"/>
                      <a:pt x="6" y="7"/>
                    </a:cubicBezTo>
                    <a:moveTo>
                      <a:pt x="14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8" y="7"/>
                      <a:pt x="26" y="13"/>
                      <a:pt x="31" y="22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1" y="9"/>
                      <a:pt x="23" y="3"/>
                      <a:pt x="14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9" name="Freeform 183">
                <a:extLst>
                  <a:ext uri="{FF2B5EF4-FFF2-40B4-BE49-F238E27FC236}">
                    <a16:creationId xmlns:a16="http://schemas.microsoft.com/office/drawing/2014/main" id="{083464EC-85FE-0488-9BD7-88258A8F1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3558"/>
                <a:ext cx="41" cy="29"/>
              </a:xfrm>
              <a:custGeom>
                <a:avLst/>
                <a:gdLst>
                  <a:gd name="T0" fmla="*/ 2 w 25"/>
                  <a:gd name="T1" fmla="*/ 0 h 18"/>
                  <a:gd name="T2" fmla="*/ 0 w 25"/>
                  <a:gd name="T3" fmla="*/ 2 h 18"/>
                  <a:gd name="T4" fmla="*/ 24 w 25"/>
                  <a:gd name="T5" fmla="*/ 18 h 18"/>
                  <a:gd name="T6" fmla="*/ 25 w 25"/>
                  <a:gd name="T7" fmla="*/ 17 h 18"/>
                  <a:gd name="T8" fmla="*/ 2 w 2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0" y="3"/>
                      <a:pt x="19" y="10"/>
                      <a:pt x="24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0" y="8"/>
                      <a:pt x="12" y="2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0" name="Freeform 184">
                <a:extLst>
                  <a:ext uri="{FF2B5EF4-FFF2-40B4-BE49-F238E27FC236}">
                    <a16:creationId xmlns:a16="http://schemas.microsoft.com/office/drawing/2014/main" id="{43250CD7-5595-F6E6-FC39-25B22677E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5" y="3571"/>
                <a:ext cx="8" cy="6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4 w 5"/>
                  <a:gd name="T5" fmla="*/ 4 h 4"/>
                  <a:gd name="T6" fmla="*/ 4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1" name="Freeform 185">
                <a:extLst>
                  <a:ext uri="{FF2B5EF4-FFF2-40B4-BE49-F238E27FC236}">
                    <a16:creationId xmlns:a16="http://schemas.microsoft.com/office/drawing/2014/main" id="{E79DD765-56D0-505F-6262-C26DD6FC8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4" y="3678"/>
                <a:ext cx="5" cy="5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1 w 3"/>
                  <a:gd name="T7" fmla="*/ 1 h 3"/>
                  <a:gd name="T8" fmla="*/ 0 w 3"/>
                  <a:gd name="T9" fmla="*/ 0 h 3"/>
                  <a:gd name="T10" fmla="*/ 1 w 3"/>
                  <a:gd name="T11" fmla="*/ 1 h 3"/>
                  <a:gd name="T12" fmla="*/ 0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B5D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2" name="Freeform 186">
                <a:extLst>
                  <a:ext uri="{FF2B5EF4-FFF2-40B4-BE49-F238E27FC236}">
                    <a16:creationId xmlns:a16="http://schemas.microsoft.com/office/drawing/2014/main" id="{EA19DCF8-7ED7-F87C-7FFF-C61591DC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" y="3632"/>
                <a:ext cx="37" cy="51"/>
              </a:xfrm>
              <a:custGeom>
                <a:avLst/>
                <a:gdLst>
                  <a:gd name="T0" fmla="*/ 8 w 22"/>
                  <a:gd name="T1" fmla="*/ 0 h 31"/>
                  <a:gd name="T2" fmla="*/ 0 w 22"/>
                  <a:gd name="T3" fmla="*/ 7 h 31"/>
                  <a:gd name="T4" fmla="*/ 13 w 22"/>
                  <a:gd name="T5" fmla="*/ 28 h 31"/>
                  <a:gd name="T6" fmla="*/ 14 w 22"/>
                  <a:gd name="T7" fmla="*/ 29 h 31"/>
                  <a:gd name="T8" fmla="*/ 14 w 22"/>
                  <a:gd name="T9" fmla="*/ 29 h 31"/>
                  <a:gd name="T10" fmla="*/ 16 w 22"/>
                  <a:gd name="T11" fmla="*/ 31 h 31"/>
                  <a:gd name="T12" fmla="*/ 22 w 22"/>
                  <a:gd name="T13" fmla="*/ 25 h 31"/>
                  <a:gd name="T14" fmla="*/ 8 w 2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1">
                    <a:moveTo>
                      <a:pt x="8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" y="15"/>
                      <a:pt x="7" y="23"/>
                      <a:pt x="13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5" y="30"/>
                      <a:pt x="16" y="31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18"/>
                      <a:pt x="10" y="10"/>
                      <a:pt x="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3" name="Freeform 187">
                <a:extLst>
                  <a:ext uri="{FF2B5EF4-FFF2-40B4-BE49-F238E27FC236}">
                    <a16:creationId xmlns:a16="http://schemas.microsoft.com/office/drawing/2014/main" id="{31D815AC-6513-6BD1-737E-DB5D20B6C6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46" y="3591"/>
                <a:ext cx="69" cy="82"/>
              </a:xfrm>
              <a:custGeom>
                <a:avLst/>
                <a:gdLst>
                  <a:gd name="T0" fmla="*/ 5 w 42"/>
                  <a:gd name="T1" fmla="*/ 20 h 50"/>
                  <a:gd name="T2" fmla="*/ 0 w 42"/>
                  <a:gd name="T3" fmla="*/ 25 h 50"/>
                  <a:gd name="T4" fmla="*/ 14 w 42"/>
                  <a:gd name="T5" fmla="*/ 50 h 50"/>
                  <a:gd name="T6" fmla="*/ 19 w 42"/>
                  <a:gd name="T7" fmla="*/ 45 h 50"/>
                  <a:gd name="T8" fmla="*/ 5 w 42"/>
                  <a:gd name="T9" fmla="*/ 20 h 50"/>
                  <a:gd name="T10" fmla="*/ 27 w 42"/>
                  <a:gd name="T11" fmla="*/ 0 h 50"/>
                  <a:gd name="T12" fmla="*/ 7 w 42"/>
                  <a:gd name="T13" fmla="*/ 19 h 50"/>
                  <a:gd name="T14" fmla="*/ 20 w 42"/>
                  <a:gd name="T15" fmla="*/ 44 h 50"/>
                  <a:gd name="T16" fmla="*/ 27 w 42"/>
                  <a:gd name="T17" fmla="*/ 38 h 50"/>
                  <a:gd name="T18" fmla="*/ 26 w 42"/>
                  <a:gd name="T19" fmla="*/ 38 h 50"/>
                  <a:gd name="T20" fmla="*/ 27 w 42"/>
                  <a:gd name="T21" fmla="*/ 29 h 50"/>
                  <a:gd name="T22" fmla="*/ 36 w 42"/>
                  <a:gd name="T23" fmla="*/ 30 h 50"/>
                  <a:gd name="T24" fmla="*/ 42 w 42"/>
                  <a:gd name="T25" fmla="*/ 25 h 50"/>
                  <a:gd name="T26" fmla="*/ 42 w 42"/>
                  <a:gd name="T27" fmla="*/ 22 h 50"/>
                  <a:gd name="T28" fmla="*/ 38 w 42"/>
                  <a:gd name="T29" fmla="*/ 22 h 50"/>
                  <a:gd name="T30" fmla="*/ 27 w 42"/>
                  <a:gd name="T31" fmla="*/ 8 h 50"/>
                  <a:gd name="T32" fmla="*/ 27 w 42"/>
                  <a:gd name="T33" fmla="*/ 4 h 50"/>
                  <a:gd name="T34" fmla="*/ 27 w 42"/>
                  <a:gd name="T3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50">
                    <a:moveTo>
                      <a:pt x="5" y="2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" y="35"/>
                      <a:pt x="7" y="43"/>
                      <a:pt x="14" y="50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2" y="39"/>
                      <a:pt x="6" y="30"/>
                      <a:pt x="5" y="20"/>
                    </a:cubicBezTo>
                    <a:moveTo>
                      <a:pt x="27" y="0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29"/>
                      <a:pt x="13" y="38"/>
                      <a:pt x="20" y="44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6" y="3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30"/>
                      <a:pt x="32" y="30"/>
                      <a:pt x="36" y="30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27" y="21"/>
                      <a:pt x="26" y="11"/>
                      <a:pt x="27" y="8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4" name="Freeform 188">
                <a:extLst>
                  <a:ext uri="{FF2B5EF4-FFF2-40B4-BE49-F238E27FC236}">
                    <a16:creationId xmlns:a16="http://schemas.microsoft.com/office/drawing/2014/main" id="{5EE0203F-95FF-A03C-24FB-568432A5D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" y="3627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5" name="Freeform 189">
                <a:extLst>
                  <a:ext uri="{FF2B5EF4-FFF2-40B4-BE49-F238E27FC236}">
                    <a16:creationId xmlns:a16="http://schemas.microsoft.com/office/drawing/2014/main" id="{EB5706F7-62CE-BD47-D3A9-BE30D2853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4" y="3622"/>
                <a:ext cx="24" cy="43"/>
              </a:xfrm>
              <a:custGeom>
                <a:avLst/>
                <a:gdLst>
                  <a:gd name="T0" fmla="*/ 2 w 15"/>
                  <a:gd name="T1" fmla="*/ 0 h 26"/>
                  <a:gd name="T2" fmla="*/ 0 w 15"/>
                  <a:gd name="T3" fmla="*/ 1 h 26"/>
                  <a:gd name="T4" fmla="*/ 14 w 15"/>
                  <a:gd name="T5" fmla="*/ 26 h 26"/>
                  <a:gd name="T6" fmla="*/ 15 w 15"/>
                  <a:gd name="T7" fmla="*/ 25 h 26"/>
                  <a:gd name="T8" fmla="*/ 2 w 1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1"/>
                      <a:pt x="7" y="20"/>
                      <a:pt x="14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8" y="19"/>
                      <a:pt x="3" y="10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6" name="Freeform 190">
                <a:extLst>
                  <a:ext uri="{FF2B5EF4-FFF2-40B4-BE49-F238E27FC236}">
                    <a16:creationId xmlns:a16="http://schemas.microsoft.com/office/drawing/2014/main" id="{0835E236-8907-50B3-ECB7-5B0B227062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88" y="3569"/>
                <a:ext cx="53" cy="84"/>
              </a:xfrm>
              <a:custGeom>
                <a:avLst/>
                <a:gdLst>
                  <a:gd name="T0" fmla="*/ 1 w 32"/>
                  <a:gd name="T1" fmla="*/ 42 h 51"/>
                  <a:gd name="T2" fmla="*/ 0 w 32"/>
                  <a:gd name="T3" fmla="*/ 51 h 51"/>
                  <a:gd name="T4" fmla="*/ 1 w 32"/>
                  <a:gd name="T5" fmla="*/ 51 h 51"/>
                  <a:gd name="T6" fmla="*/ 10 w 32"/>
                  <a:gd name="T7" fmla="*/ 43 h 51"/>
                  <a:gd name="T8" fmla="*/ 1 w 32"/>
                  <a:gd name="T9" fmla="*/ 42 h 51"/>
                  <a:gd name="T10" fmla="*/ 17 w 32"/>
                  <a:gd name="T11" fmla="*/ 0 h 51"/>
                  <a:gd name="T12" fmla="*/ 15 w 32"/>
                  <a:gd name="T13" fmla="*/ 1 h 51"/>
                  <a:gd name="T14" fmla="*/ 14 w 32"/>
                  <a:gd name="T15" fmla="*/ 5 h 51"/>
                  <a:gd name="T16" fmla="*/ 14 w 32"/>
                  <a:gd name="T17" fmla="*/ 5 h 51"/>
                  <a:gd name="T18" fmla="*/ 10 w 32"/>
                  <a:gd name="T19" fmla="*/ 5 h 51"/>
                  <a:gd name="T20" fmla="*/ 1 w 32"/>
                  <a:gd name="T21" fmla="*/ 13 h 51"/>
                  <a:gd name="T22" fmla="*/ 1 w 32"/>
                  <a:gd name="T23" fmla="*/ 17 h 51"/>
                  <a:gd name="T24" fmla="*/ 1 w 32"/>
                  <a:gd name="T25" fmla="*/ 21 h 51"/>
                  <a:gd name="T26" fmla="*/ 12 w 32"/>
                  <a:gd name="T27" fmla="*/ 35 h 51"/>
                  <a:gd name="T28" fmla="*/ 16 w 32"/>
                  <a:gd name="T29" fmla="*/ 35 h 51"/>
                  <a:gd name="T30" fmla="*/ 17 w 32"/>
                  <a:gd name="T31" fmla="*/ 35 h 51"/>
                  <a:gd name="T32" fmla="*/ 19 w 32"/>
                  <a:gd name="T33" fmla="*/ 35 h 51"/>
                  <a:gd name="T34" fmla="*/ 28 w 32"/>
                  <a:gd name="T35" fmla="*/ 27 h 51"/>
                  <a:gd name="T36" fmla="*/ 21 w 32"/>
                  <a:gd name="T37" fmla="*/ 25 h 51"/>
                  <a:gd name="T38" fmla="*/ 16 w 32"/>
                  <a:gd name="T39" fmla="*/ 24 h 51"/>
                  <a:gd name="T40" fmla="*/ 16 w 32"/>
                  <a:gd name="T41" fmla="*/ 24 h 51"/>
                  <a:gd name="T42" fmla="*/ 11 w 32"/>
                  <a:gd name="T43" fmla="*/ 20 h 51"/>
                  <a:gd name="T44" fmla="*/ 11 w 32"/>
                  <a:gd name="T45" fmla="*/ 18 h 51"/>
                  <a:gd name="T46" fmla="*/ 15 w 32"/>
                  <a:gd name="T47" fmla="*/ 15 h 51"/>
                  <a:gd name="T48" fmla="*/ 17 w 32"/>
                  <a:gd name="T49" fmla="*/ 15 h 51"/>
                  <a:gd name="T50" fmla="*/ 17 w 32"/>
                  <a:gd name="T51" fmla="*/ 15 h 51"/>
                  <a:gd name="T52" fmla="*/ 31 w 32"/>
                  <a:gd name="T53" fmla="*/ 16 h 51"/>
                  <a:gd name="T54" fmla="*/ 32 w 32"/>
                  <a:gd name="T55" fmla="*/ 8 h 51"/>
                  <a:gd name="T56" fmla="*/ 21 w 32"/>
                  <a:gd name="T57" fmla="*/ 6 h 51"/>
                  <a:gd name="T58" fmla="*/ 21 w 32"/>
                  <a:gd name="T59" fmla="*/ 0 h 51"/>
                  <a:gd name="T60" fmla="*/ 18 w 32"/>
                  <a:gd name="T61" fmla="*/ 0 h 51"/>
                  <a:gd name="T62" fmla="*/ 17 w 32"/>
                  <a:gd name="T6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51">
                    <a:moveTo>
                      <a:pt x="1" y="42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6" y="43"/>
                      <a:pt x="3" y="43"/>
                      <a:pt x="1" y="42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1" y="5"/>
                      <a:pt x="1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4"/>
                      <a:pt x="1" y="34"/>
                      <a:pt x="12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5"/>
                      <a:pt x="21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2" y="24"/>
                      <a:pt x="11" y="23"/>
                      <a:pt x="11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6"/>
                      <a:pt x="13" y="15"/>
                      <a:pt x="15" y="15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20" y="15"/>
                      <a:pt x="27" y="16"/>
                      <a:pt x="31" y="1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7"/>
                      <a:pt x="25" y="6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7" name="Freeform 191">
                <a:extLst>
                  <a:ext uri="{FF2B5EF4-FFF2-40B4-BE49-F238E27FC236}">
                    <a16:creationId xmlns:a16="http://schemas.microsoft.com/office/drawing/2014/main" id="{19C9068C-1B39-67C9-BFFB-356754AD6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17"/>
                <a:ext cx="43" cy="192"/>
              </a:xfrm>
              <a:custGeom>
                <a:avLst/>
                <a:gdLst>
                  <a:gd name="T0" fmla="*/ 3 w 26"/>
                  <a:gd name="T1" fmla="*/ 0 h 116"/>
                  <a:gd name="T2" fmla="*/ 22 w 26"/>
                  <a:gd name="T3" fmla="*/ 0 h 116"/>
                  <a:gd name="T4" fmla="*/ 25 w 26"/>
                  <a:gd name="T5" fmla="*/ 3 h 116"/>
                  <a:gd name="T6" fmla="*/ 26 w 26"/>
                  <a:gd name="T7" fmla="*/ 112 h 116"/>
                  <a:gd name="T8" fmla="*/ 23 w 26"/>
                  <a:gd name="T9" fmla="*/ 115 h 116"/>
                  <a:gd name="T10" fmla="*/ 4 w 26"/>
                  <a:gd name="T11" fmla="*/ 116 h 116"/>
                  <a:gd name="T12" fmla="*/ 1 w 26"/>
                  <a:gd name="T13" fmla="*/ 112 h 116"/>
                  <a:gd name="T14" fmla="*/ 0 w 26"/>
                  <a:gd name="T15" fmla="*/ 4 h 116"/>
                  <a:gd name="T16" fmla="*/ 3 w 26"/>
                  <a:gd name="T1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16">
                    <a:moveTo>
                      <a:pt x="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4" y="0"/>
                      <a:pt x="25" y="2"/>
                      <a:pt x="25" y="3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6" y="114"/>
                      <a:pt x="25" y="115"/>
                      <a:pt x="23" y="115"/>
                    </a:cubicBezTo>
                    <a:cubicBezTo>
                      <a:pt x="4" y="116"/>
                      <a:pt x="4" y="116"/>
                      <a:pt x="4" y="116"/>
                    </a:cubicBezTo>
                    <a:cubicBezTo>
                      <a:pt x="3" y="116"/>
                      <a:pt x="1" y="114"/>
                      <a:pt x="1" y="1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3" y="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8" name="Rectangle 192">
                <a:extLst>
                  <a:ext uri="{FF2B5EF4-FFF2-40B4-BE49-F238E27FC236}">
                    <a16:creationId xmlns:a16="http://schemas.microsoft.com/office/drawing/2014/main" id="{A0F814A3-E70E-DA3B-4254-6BFE30975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92"/>
                <a:ext cx="41" cy="5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9" name="Rectangle 193">
                <a:extLst>
                  <a:ext uri="{FF2B5EF4-FFF2-40B4-BE49-F238E27FC236}">
                    <a16:creationId xmlns:a16="http://schemas.microsoft.com/office/drawing/2014/main" id="{CF360066-78D9-3A6A-F927-8B9CED62A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92"/>
                <a:ext cx="4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0" name="Rectangle 194">
                <a:extLst>
                  <a:ext uri="{FF2B5EF4-FFF2-40B4-BE49-F238E27FC236}">
                    <a16:creationId xmlns:a16="http://schemas.microsoft.com/office/drawing/2014/main" id="{9FAD22C1-EB97-C8F9-8AC5-85AC8268D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77"/>
                <a:ext cx="41" cy="5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1" name="Rectangle 195">
                <a:extLst>
                  <a:ext uri="{FF2B5EF4-FFF2-40B4-BE49-F238E27FC236}">
                    <a16:creationId xmlns:a16="http://schemas.microsoft.com/office/drawing/2014/main" id="{B3F9A167-FD0D-3A39-ED6F-3D8EEEA91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77"/>
                <a:ext cx="41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2" name="Rectangle 196">
                <a:extLst>
                  <a:ext uri="{FF2B5EF4-FFF2-40B4-BE49-F238E27FC236}">
                    <a16:creationId xmlns:a16="http://schemas.microsoft.com/office/drawing/2014/main" id="{1A3EEBB6-A6D8-9CF5-0156-0A836D4C3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63"/>
                <a:ext cx="41" cy="4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3" name="Rectangle 197">
                <a:extLst>
                  <a:ext uri="{FF2B5EF4-FFF2-40B4-BE49-F238E27FC236}">
                    <a16:creationId xmlns:a16="http://schemas.microsoft.com/office/drawing/2014/main" id="{9EE06B62-9A78-129C-3089-8E6407EB3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" y="3563"/>
                <a:ext cx="4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4" name="Freeform 198">
                <a:extLst>
                  <a:ext uri="{FF2B5EF4-FFF2-40B4-BE49-F238E27FC236}">
                    <a16:creationId xmlns:a16="http://schemas.microsoft.com/office/drawing/2014/main" id="{470752FD-C46C-07A4-43A4-0F2E6C1E7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46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5" name="Freeform 199">
                <a:extLst>
                  <a:ext uri="{FF2B5EF4-FFF2-40B4-BE49-F238E27FC236}">
                    <a16:creationId xmlns:a16="http://schemas.microsoft.com/office/drawing/2014/main" id="{FA491185-CAAD-C7B9-7D94-7620CC61A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46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6" name="Freeform 200">
                <a:extLst>
                  <a:ext uri="{FF2B5EF4-FFF2-40B4-BE49-F238E27FC236}">
                    <a16:creationId xmlns:a16="http://schemas.microsoft.com/office/drawing/2014/main" id="{E8CECE52-33DC-9F0C-B998-16697EFF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31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7" name="Freeform 201">
                <a:extLst>
                  <a:ext uri="{FF2B5EF4-FFF2-40B4-BE49-F238E27FC236}">
                    <a16:creationId xmlns:a16="http://schemas.microsoft.com/office/drawing/2014/main" id="{D6A0257B-CCAC-26BD-CB00-4D63E696C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31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8" name="Freeform 202">
                <a:extLst>
                  <a:ext uri="{FF2B5EF4-FFF2-40B4-BE49-F238E27FC236}">
                    <a16:creationId xmlns:a16="http://schemas.microsoft.com/office/drawing/2014/main" id="{75024D32-4092-628D-0482-F2FBF3BD0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16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9" name="Freeform 203">
                <a:extLst>
                  <a:ext uri="{FF2B5EF4-FFF2-40B4-BE49-F238E27FC236}">
                    <a16:creationId xmlns:a16="http://schemas.microsoft.com/office/drawing/2014/main" id="{0EE03A65-1396-6D2F-FCF0-8C85921EB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16"/>
                <a:ext cx="41" cy="7"/>
              </a:xfrm>
              <a:custGeom>
                <a:avLst/>
                <a:gdLst>
                  <a:gd name="T0" fmla="*/ 0 w 41"/>
                  <a:gd name="T1" fmla="*/ 2 h 7"/>
                  <a:gd name="T2" fmla="*/ 41 w 41"/>
                  <a:gd name="T3" fmla="*/ 0 h 7"/>
                  <a:gd name="T4" fmla="*/ 41 w 41"/>
                  <a:gd name="T5" fmla="*/ 7 h 7"/>
                  <a:gd name="T6" fmla="*/ 0 w 41"/>
                  <a:gd name="T7" fmla="*/ 7 h 7"/>
                  <a:gd name="T8" fmla="*/ 0 w 41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0" y="2"/>
                    </a:moveTo>
                    <a:lnTo>
                      <a:pt x="41" y="0"/>
                    </a:ln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0" name="Freeform 204">
                <a:extLst>
                  <a:ext uri="{FF2B5EF4-FFF2-40B4-BE49-F238E27FC236}">
                    <a16:creationId xmlns:a16="http://schemas.microsoft.com/office/drawing/2014/main" id="{48EF08F6-C42D-7450-759A-04183DB1F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01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" name="Group 406">
              <a:extLst>
                <a:ext uri="{FF2B5EF4-FFF2-40B4-BE49-F238E27FC236}">
                  <a16:creationId xmlns:a16="http://schemas.microsoft.com/office/drawing/2014/main" id="{2688B55B-8D26-5239-E8CB-F66F8081C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18" y="2896"/>
              <a:ext cx="1345" cy="992"/>
              <a:chOff x="5218" y="2896"/>
              <a:chExt cx="1345" cy="992"/>
            </a:xfrm>
          </p:grpSpPr>
          <p:sp>
            <p:nvSpPr>
              <p:cNvPr id="441" name="Freeform 206">
                <a:extLst>
                  <a:ext uri="{FF2B5EF4-FFF2-40B4-BE49-F238E27FC236}">
                    <a16:creationId xmlns:a16="http://schemas.microsoft.com/office/drawing/2014/main" id="{7CA7A543-C79D-A62A-58C6-AE87F5F23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01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2" name="Freeform 207">
                <a:extLst>
                  <a:ext uri="{FF2B5EF4-FFF2-40B4-BE49-F238E27FC236}">
                    <a16:creationId xmlns:a16="http://schemas.microsoft.com/office/drawing/2014/main" id="{AF394D50-5594-64D3-2FE3-62E06EB1D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87"/>
                <a:ext cx="43" cy="6"/>
              </a:xfrm>
              <a:custGeom>
                <a:avLst/>
                <a:gdLst>
                  <a:gd name="T0" fmla="*/ 43 w 43"/>
                  <a:gd name="T1" fmla="*/ 0 h 6"/>
                  <a:gd name="T2" fmla="*/ 43 w 43"/>
                  <a:gd name="T3" fmla="*/ 6 h 6"/>
                  <a:gd name="T4" fmla="*/ 0 w 43"/>
                  <a:gd name="T5" fmla="*/ 6 h 6"/>
                  <a:gd name="T6" fmla="*/ 0 w 43"/>
                  <a:gd name="T7" fmla="*/ 1 h 6"/>
                  <a:gd name="T8" fmla="*/ 43 w 4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">
                    <a:moveTo>
                      <a:pt x="43" y="0"/>
                    </a:moveTo>
                    <a:lnTo>
                      <a:pt x="4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3" name="Freeform 208">
                <a:extLst>
                  <a:ext uri="{FF2B5EF4-FFF2-40B4-BE49-F238E27FC236}">
                    <a16:creationId xmlns:a16="http://schemas.microsoft.com/office/drawing/2014/main" id="{29E02E3A-CB47-26BE-CE3C-A36D93CA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87"/>
                <a:ext cx="43" cy="6"/>
              </a:xfrm>
              <a:custGeom>
                <a:avLst/>
                <a:gdLst>
                  <a:gd name="T0" fmla="*/ 43 w 43"/>
                  <a:gd name="T1" fmla="*/ 0 h 6"/>
                  <a:gd name="T2" fmla="*/ 43 w 43"/>
                  <a:gd name="T3" fmla="*/ 6 h 6"/>
                  <a:gd name="T4" fmla="*/ 0 w 43"/>
                  <a:gd name="T5" fmla="*/ 6 h 6"/>
                  <a:gd name="T6" fmla="*/ 0 w 43"/>
                  <a:gd name="T7" fmla="*/ 1 h 6"/>
                  <a:gd name="T8" fmla="*/ 43 w 4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">
                    <a:moveTo>
                      <a:pt x="43" y="0"/>
                    </a:moveTo>
                    <a:lnTo>
                      <a:pt x="43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4" name="Freeform 209">
                <a:extLst>
                  <a:ext uri="{FF2B5EF4-FFF2-40B4-BE49-F238E27FC236}">
                    <a16:creationId xmlns:a16="http://schemas.microsoft.com/office/drawing/2014/main" id="{AAFB0179-FA9C-9C42-B368-44311BC48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72"/>
                <a:ext cx="41" cy="6"/>
              </a:xfrm>
              <a:custGeom>
                <a:avLst/>
                <a:gdLst>
                  <a:gd name="T0" fmla="*/ 41 w 41"/>
                  <a:gd name="T1" fmla="*/ 0 h 6"/>
                  <a:gd name="T2" fmla="*/ 41 w 41"/>
                  <a:gd name="T3" fmla="*/ 6 h 6"/>
                  <a:gd name="T4" fmla="*/ 0 w 41"/>
                  <a:gd name="T5" fmla="*/ 6 h 6"/>
                  <a:gd name="T6" fmla="*/ 0 w 41"/>
                  <a:gd name="T7" fmla="*/ 1 h 6"/>
                  <a:gd name="T8" fmla="*/ 41 w 4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">
                    <a:moveTo>
                      <a:pt x="41" y="0"/>
                    </a:moveTo>
                    <a:lnTo>
                      <a:pt x="41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5" name="Freeform 210">
                <a:extLst>
                  <a:ext uri="{FF2B5EF4-FFF2-40B4-BE49-F238E27FC236}">
                    <a16:creationId xmlns:a16="http://schemas.microsoft.com/office/drawing/2014/main" id="{5DDC4C87-3C51-093B-7D07-AF73B65F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72"/>
                <a:ext cx="41" cy="6"/>
              </a:xfrm>
              <a:custGeom>
                <a:avLst/>
                <a:gdLst>
                  <a:gd name="T0" fmla="*/ 41 w 41"/>
                  <a:gd name="T1" fmla="*/ 0 h 6"/>
                  <a:gd name="T2" fmla="*/ 41 w 41"/>
                  <a:gd name="T3" fmla="*/ 6 h 6"/>
                  <a:gd name="T4" fmla="*/ 0 w 41"/>
                  <a:gd name="T5" fmla="*/ 6 h 6"/>
                  <a:gd name="T6" fmla="*/ 0 w 41"/>
                  <a:gd name="T7" fmla="*/ 1 h 6"/>
                  <a:gd name="T8" fmla="*/ 41 w 4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">
                    <a:moveTo>
                      <a:pt x="41" y="0"/>
                    </a:moveTo>
                    <a:lnTo>
                      <a:pt x="41" y="6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6" name="Freeform 211">
                <a:extLst>
                  <a:ext uri="{FF2B5EF4-FFF2-40B4-BE49-F238E27FC236}">
                    <a16:creationId xmlns:a16="http://schemas.microsoft.com/office/drawing/2014/main" id="{F5FAE1DD-A530-9FC2-17CF-8E8D528FF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57"/>
                <a:ext cx="41" cy="6"/>
              </a:xfrm>
              <a:custGeom>
                <a:avLst/>
                <a:gdLst>
                  <a:gd name="T0" fmla="*/ 41 w 41"/>
                  <a:gd name="T1" fmla="*/ 0 h 6"/>
                  <a:gd name="T2" fmla="*/ 41 w 41"/>
                  <a:gd name="T3" fmla="*/ 6 h 6"/>
                  <a:gd name="T4" fmla="*/ 0 w 41"/>
                  <a:gd name="T5" fmla="*/ 6 h 6"/>
                  <a:gd name="T6" fmla="*/ 0 w 41"/>
                  <a:gd name="T7" fmla="*/ 2 h 6"/>
                  <a:gd name="T8" fmla="*/ 41 w 4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">
                    <a:moveTo>
                      <a:pt x="41" y="0"/>
                    </a:moveTo>
                    <a:lnTo>
                      <a:pt x="4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7" name="Freeform 212">
                <a:extLst>
                  <a:ext uri="{FF2B5EF4-FFF2-40B4-BE49-F238E27FC236}">
                    <a16:creationId xmlns:a16="http://schemas.microsoft.com/office/drawing/2014/main" id="{F049B7E7-BA03-2EDF-A2FF-CDC62B635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57"/>
                <a:ext cx="41" cy="6"/>
              </a:xfrm>
              <a:custGeom>
                <a:avLst/>
                <a:gdLst>
                  <a:gd name="T0" fmla="*/ 41 w 41"/>
                  <a:gd name="T1" fmla="*/ 0 h 6"/>
                  <a:gd name="T2" fmla="*/ 41 w 41"/>
                  <a:gd name="T3" fmla="*/ 6 h 6"/>
                  <a:gd name="T4" fmla="*/ 0 w 41"/>
                  <a:gd name="T5" fmla="*/ 6 h 6"/>
                  <a:gd name="T6" fmla="*/ 0 w 41"/>
                  <a:gd name="T7" fmla="*/ 2 h 6"/>
                  <a:gd name="T8" fmla="*/ 41 w 4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">
                    <a:moveTo>
                      <a:pt x="41" y="0"/>
                    </a:moveTo>
                    <a:lnTo>
                      <a:pt x="41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8" name="Freeform 213">
                <a:extLst>
                  <a:ext uri="{FF2B5EF4-FFF2-40B4-BE49-F238E27FC236}">
                    <a16:creationId xmlns:a16="http://schemas.microsoft.com/office/drawing/2014/main" id="{F67FA6B7-2BAD-5546-DA0A-74A6DE9B2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42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9" name="Freeform 214">
                <a:extLst>
                  <a:ext uri="{FF2B5EF4-FFF2-40B4-BE49-F238E27FC236}">
                    <a16:creationId xmlns:a16="http://schemas.microsoft.com/office/drawing/2014/main" id="{2D143FC4-277B-09AC-A7FC-F2B8EDB9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42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0" name="Freeform 215">
                <a:extLst>
                  <a:ext uri="{FF2B5EF4-FFF2-40B4-BE49-F238E27FC236}">
                    <a16:creationId xmlns:a16="http://schemas.microsoft.com/office/drawing/2014/main" id="{11222537-7F26-2915-3F88-759BAD1D4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27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1" name="Freeform 216">
                <a:extLst>
                  <a:ext uri="{FF2B5EF4-FFF2-40B4-BE49-F238E27FC236}">
                    <a16:creationId xmlns:a16="http://schemas.microsoft.com/office/drawing/2014/main" id="{3A189B8B-C025-3449-ABBF-B81B7B59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427"/>
                <a:ext cx="41" cy="7"/>
              </a:xfrm>
              <a:custGeom>
                <a:avLst/>
                <a:gdLst>
                  <a:gd name="T0" fmla="*/ 41 w 41"/>
                  <a:gd name="T1" fmla="*/ 0 h 7"/>
                  <a:gd name="T2" fmla="*/ 41 w 41"/>
                  <a:gd name="T3" fmla="*/ 7 h 7"/>
                  <a:gd name="T4" fmla="*/ 0 w 41"/>
                  <a:gd name="T5" fmla="*/ 7 h 7"/>
                  <a:gd name="T6" fmla="*/ 0 w 41"/>
                  <a:gd name="T7" fmla="*/ 2 h 7"/>
                  <a:gd name="T8" fmla="*/ 41 w 4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">
                    <a:moveTo>
                      <a:pt x="41" y="0"/>
                    </a:moveTo>
                    <a:lnTo>
                      <a:pt x="41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2" name="Freeform 217">
                <a:extLst>
                  <a:ext uri="{FF2B5EF4-FFF2-40B4-BE49-F238E27FC236}">
                    <a16:creationId xmlns:a16="http://schemas.microsoft.com/office/drawing/2014/main" id="{1FF6D654-ABF8-82E5-9BE7-5D44A271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9" y="3333"/>
                <a:ext cx="166" cy="154"/>
              </a:xfrm>
              <a:custGeom>
                <a:avLst/>
                <a:gdLst>
                  <a:gd name="T0" fmla="*/ 100 w 101"/>
                  <a:gd name="T1" fmla="*/ 77 h 93"/>
                  <a:gd name="T2" fmla="*/ 87 w 101"/>
                  <a:gd name="T3" fmla="*/ 91 h 93"/>
                  <a:gd name="T4" fmla="*/ 83 w 101"/>
                  <a:gd name="T5" fmla="*/ 91 h 93"/>
                  <a:gd name="T6" fmla="*/ 1 w 101"/>
                  <a:gd name="T7" fmla="*/ 20 h 93"/>
                  <a:gd name="T8" fmla="*/ 1 w 101"/>
                  <a:gd name="T9" fmla="*/ 15 h 93"/>
                  <a:gd name="T10" fmla="*/ 13 w 101"/>
                  <a:gd name="T11" fmla="*/ 1 h 93"/>
                  <a:gd name="T12" fmla="*/ 17 w 101"/>
                  <a:gd name="T13" fmla="*/ 1 h 93"/>
                  <a:gd name="T14" fmla="*/ 99 w 101"/>
                  <a:gd name="T15" fmla="*/ 73 h 93"/>
                  <a:gd name="T16" fmla="*/ 100 w 101"/>
                  <a:gd name="T17" fmla="*/ 7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93">
                    <a:moveTo>
                      <a:pt x="100" y="77"/>
                    </a:moveTo>
                    <a:cubicBezTo>
                      <a:pt x="87" y="91"/>
                      <a:pt x="87" y="91"/>
                      <a:pt x="87" y="91"/>
                    </a:cubicBezTo>
                    <a:cubicBezTo>
                      <a:pt x="86" y="92"/>
                      <a:pt x="84" y="93"/>
                      <a:pt x="83" y="9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7"/>
                      <a:pt x="1" y="15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6" y="0"/>
                      <a:pt x="17" y="1"/>
                    </a:cubicBezTo>
                    <a:cubicBezTo>
                      <a:pt x="99" y="73"/>
                      <a:pt x="99" y="73"/>
                      <a:pt x="99" y="73"/>
                    </a:cubicBezTo>
                    <a:cubicBezTo>
                      <a:pt x="101" y="74"/>
                      <a:pt x="101" y="76"/>
                      <a:pt x="100" y="77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3" name="Freeform 218">
                <a:extLst>
                  <a:ext uri="{FF2B5EF4-FFF2-40B4-BE49-F238E27FC236}">
                    <a16:creationId xmlns:a16="http://schemas.microsoft.com/office/drawing/2014/main" id="{AB9A0A40-9741-9ED3-D2A5-65014C4F3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3338"/>
                <a:ext cx="31" cy="35"/>
              </a:xfrm>
              <a:custGeom>
                <a:avLst/>
                <a:gdLst>
                  <a:gd name="T0" fmla="*/ 31 w 31"/>
                  <a:gd name="T1" fmla="*/ 3 h 35"/>
                  <a:gd name="T2" fmla="*/ 5 w 31"/>
                  <a:gd name="T3" fmla="*/ 35 h 35"/>
                  <a:gd name="T4" fmla="*/ 0 w 31"/>
                  <a:gd name="T5" fmla="*/ 31 h 35"/>
                  <a:gd name="T6" fmla="*/ 28 w 31"/>
                  <a:gd name="T7" fmla="*/ 0 h 35"/>
                  <a:gd name="T8" fmla="*/ 31 w 31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31" y="3"/>
                    </a:moveTo>
                    <a:lnTo>
                      <a:pt x="5" y="35"/>
                    </a:lnTo>
                    <a:lnTo>
                      <a:pt x="0" y="31"/>
                    </a:lnTo>
                    <a:lnTo>
                      <a:pt x="28" y="0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4" name="Freeform 219">
                <a:extLst>
                  <a:ext uri="{FF2B5EF4-FFF2-40B4-BE49-F238E27FC236}">
                    <a16:creationId xmlns:a16="http://schemas.microsoft.com/office/drawing/2014/main" id="{2ACE1CCC-27C9-5104-E8C5-2CA2EFAD7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3338"/>
                <a:ext cx="31" cy="35"/>
              </a:xfrm>
              <a:custGeom>
                <a:avLst/>
                <a:gdLst>
                  <a:gd name="T0" fmla="*/ 31 w 31"/>
                  <a:gd name="T1" fmla="*/ 3 h 35"/>
                  <a:gd name="T2" fmla="*/ 5 w 31"/>
                  <a:gd name="T3" fmla="*/ 35 h 35"/>
                  <a:gd name="T4" fmla="*/ 0 w 31"/>
                  <a:gd name="T5" fmla="*/ 31 h 35"/>
                  <a:gd name="T6" fmla="*/ 28 w 31"/>
                  <a:gd name="T7" fmla="*/ 0 h 35"/>
                  <a:gd name="T8" fmla="*/ 31 w 31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31" y="3"/>
                    </a:moveTo>
                    <a:lnTo>
                      <a:pt x="5" y="35"/>
                    </a:lnTo>
                    <a:lnTo>
                      <a:pt x="0" y="31"/>
                    </a:lnTo>
                    <a:lnTo>
                      <a:pt x="28" y="0"/>
                    </a:lnTo>
                    <a:lnTo>
                      <a:pt x="31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5" name="Freeform 220">
                <a:extLst>
                  <a:ext uri="{FF2B5EF4-FFF2-40B4-BE49-F238E27FC236}">
                    <a16:creationId xmlns:a16="http://schemas.microsoft.com/office/drawing/2014/main" id="{C0E2872A-4C6D-A73C-697F-73F61E9B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" y="3348"/>
                <a:ext cx="31" cy="35"/>
              </a:xfrm>
              <a:custGeom>
                <a:avLst/>
                <a:gdLst>
                  <a:gd name="T0" fmla="*/ 31 w 31"/>
                  <a:gd name="T1" fmla="*/ 3 h 35"/>
                  <a:gd name="T2" fmla="*/ 5 w 31"/>
                  <a:gd name="T3" fmla="*/ 35 h 35"/>
                  <a:gd name="T4" fmla="*/ 0 w 31"/>
                  <a:gd name="T5" fmla="*/ 31 h 35"/>
                  <a:gd name="T6" fmla="*/ 26 w 31"/>
                  <a:gd name="T7" fmla="*/ 0 h 35"/>
                  <a:gd name="T8" fmla="*/ 31 w 31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31" y="3"/>
                    </a:moveTo>
                    <a:lnTo>
                      <a:pt x="5" y="35"/>
                    </a:lnTo>
                    <a:lnTo>
                      <a:pt x="0" y="31"/>
                    </a:lnTo>
                    <a:lnTo>
                      <a:pt x="26" y="0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6" name="Freeform 221">
                <a:extLst>
                  <a:ext uri="{FF2B5EF4-FFF2-40B4-BE49-F238E27FC236}">
                    <a16:creationId xmlns:a16="http://schemas.microsoft.com/office/drawing/2014/main" id="{32FDE406-4483-F107-C667-88547934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" y="3348"/>
                <a:ext cx="31" cy="35"/>
              </a:xfrm>
              <a:custGeom>
                <a:avLst/>
                <a:gdLst>
                  <a:gd name="T0" fmla="*/ 31 w 31"/>
                  <a:gd name="T1" fmla="*/ 3 h 35"/>
                  <a:gd name="T2" fmla="*/ 5 w 31"/>
                  <a:gd name="T3" fmla="*/ 35 h 35"/>
                  <a:gd name="T4" fmla="*/ 0 w 31"/>
                  <a:gd name="T5" fmla="*/ 31 h 35"/>
                  <a:gd name="T6" fmla="*/ 26 w 31"/>
                  <a:gd name="T7" fmla="*/ 0 h 35"/>
                  <a:gd name="T8" fmla="*/ 31 w 31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31" y="3"/>
                    </a:moveTo>
                    <a:lnTo>
                      <a:pt x="5" y="35"/>
                    </a:lnTo>
                    <a:lnTo>
                      <a:pt x="0" y="31"/>
                    </a:lnTo>
                    <a:lnTo>
                      <a:pt x="26" y="0"/>
                    </a:lnTo>
                    <a:lnTo>
                      <a:pt x="31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7" name="Freeform 222">
                <a:extLst>
                  <a:ext uri="{FF2B5EF4-FFF2-40B4-BE49-F238E27FC236}">
                    <a16:creationId xmlns:a16="http://schemas.microsoft.com/office/drawing/2014/main" id="{647A8032-0A67-142A-D1CB-18BB824AB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5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5 w 31"/>
                  <a:gd name="T3" fmla="*/ 34 h 34"/>
                  <a:gd name="T4" fmla="*/ 0 w 31"/>
                  <a:gd name="T5" fmla="*/ 31 h 34"/>
                  <a:gd name="T6" fmla="*/ 26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5" y="34"/>
                    </a:lnTo>
                    <a:lnTo>
                      <a:pt x="0" y="31"/>
                    </a:lnTo>
                    <a:lnTo>
                      <a:pt x="26" y="0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8" name="Freeform 223">
                <a:extLst>
                  <a:ext uri="{FF2B5EF4-FFF2-40B4-BE49-F238E27FC236}">
                    <a16:creationId xmlns:a16="http://schemas.microsoft.com/office/drawing/2014/main" id="{EE35084E-749D-57B1-3897-267AD2C6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5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5 w 31"/>
                  <a:gd name="T3" fmla="*/ 34 h 34"/>
                  <a:gd name="T4" fmla="*/ 0 w 31"/>
                  <a:gd name="T5" fmla="*/ 31 h 34"/>
                  <a:gd name="T6" fmla="*/ 26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5" y="34"/>
                    </a:lnTo>
                    <a:lnTo>
                      <a:pt x="0" y="31"/>
                    </a:lnTo>
                    <a:lnTo>
                      <a:pt x="26" y="0"/>
                    </a:lnTo>
                    <a:lnTo>
                      <a:pt x="31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9" name="Freeform 224">
                <a:extLst>
                  <a:ext uri="{FF2B5EF4-FFF2-40B4-BE49-F238E27FC236}">
                    <a16:creationId xmlns:a16="http://schemas.microsoft.com/office/drawing/2014/main" id="{07BF6E58-9B58-C5B3-CDA6-5584312D0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" y="336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3 w 31"/>
                  <a:gd name="T3" fmla="*/ 34 h 34"/>
                  <a:gd name="T4" fmla="*/ 0 w 31"/>
                  <a:gd name="T5" fmla="*/ 31 h 34"/>
                  <a:gd name="T6" fmla="*/ 27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3" y="34"/>
                    </a:lnTo>
                    <a:lnTo>
                      <a:pt x="0" y="31"/>
                    </a:lnTo>
                    <a:lnTo>
                      <a:pt x="27" y="0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0" name="Freeform 225">
                <a:extLst>
                  <a:ext uri="{FF2B5EF4-FFF2-40B4-BE49-F238E27FC236}">
                    <a16:creationId xmlns:a16="http://schemas.microsoft.com/office/drawing/2014/main" id="{F0A09470-DECA-182A-171A-1940E159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" y="336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3 w 31"/>
                  <a:gd name="T3" fmla="*/ 34 h 34"/>
                  <a:gd name="T4" fmla="*/ 0 w 31"/>
                  <a:gd name="T5" fmla="*/ 31 h 34"/>
                  <a:gd name="T6" fmla="*/ 27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3" y="34"/>
                    </a:lnTo>
                    <a:lnTo>
                      <a:pt x="0" y="31"/>
                    </a:lnTo>
                    <a:lnTo>
                      <a:pt x="27" y="0"/>
                    </a:lnTo>
                    <a:lnTo>
                      <a:pt x="31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1" name="Freeform 226">
                <a:extLst>
                  <a:ext uri="{FF2B5EF4-FFF2-40B4-BE49-F238E27FC236}">
                    <a16:creationId xmlns:a16="http://schemas.microsoft.com/office/drawing/2014/main" id="{ABD83C15-D27A-E6EB-F0EE-0FF82F4E1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" y="3378"/>
                <a:ext cx="33" cy="34"/>
              </a:xfrm>
              <a:custGeom>
                <a:avLst/>
                <a:gdLst>
                  <a:gd name="T0" fmla="*/ 33 w 33"/>
                  <a:gd name="T1" fmla="*/ 3 h 34"/>
                  <a:gd name="T2" fmla="*/ 5 w 33"/>
                  <a:gd name="T3" fmla="*/ 34 h 34"/>
                  <a:gd name="T4" fmla="*/ 0 w 33"/>
                  <a:gd name="T5" fmla="*/ 31 h 34"/>
                  <a:gd name="T6" fmla="*/ 28 w 33"/>
                  <a:gd name="T7" fmla="*/ 0 h 34"/>
                  <a:gd name="T8" fmla="*/ 33 w 33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33" y="3"/>
                    </a:moveTo>
                    <a:lnTo>
                      <a:pt x="5" y="34"/>
                    </a:lnTo>
                    <a:lnTo>
                      <a:pt x="0" y="31"/>
                    </a:lnTo>
                    <a:lnTo>
                      <a:pt x="28" y="0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2" name="Freeform 227">
                <a:extLst>
                  <a:ext uri="{FF2B5EF4-FFF2-40B4-BE49-F238E27FC236}">
                    <a16:creationId xmlns:a16="http://schemas.microsoft.com/office/drawing/2014/main" id="{27697926-0133-301F-349F-23D74DB9E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" y="3378"/>
                <a:ext cx="33" cy="34"/>
              </a:xfrm>
              <a:custGeom>
                <a:avLst/>
                <a:gdLst>
                  <a:gd name="T0" fmla="*/ 33 w 33"/>
                  <a:gd name="T1" fmla="*/ 3 h 34"/>
                  <a:gd name="T2" fmla="*/ 5 w 33"/>
                  <a:gd name="T3" fmla="*/ 34 h 34"/>
                  <a:gd name="T4" fmla="*/ 0 w 33"/>
                  <a:gd name="T5" fmla="*/ 31 h 34"/>
                  <a:gd name="T6" fmla="*/ 28 w 33"/>
                  <a:gd name="T7" fmla="*/ 0 h 34"/>
                  <a:gd name="T8" fmla="*/ 33 w 33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33" y="3"/>
                    </a:moveTo>
                    <a:lnTo>
                      <a:pt x="5" y="34"/>
                    </a:lnTo>
                    <a:lnTo>
                      <a:pt x="0" y="31"/>
                    </a:lnTo>
                    <a:lnTo>
                      <a:pt x="28" y="0"/>
                    </a:lnTo>
                    <a:lnTo>
                      <a:pt x="33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3" name="Freeform 228">
                <a:extLst>
                  <a:ext uri="{FF2B5EF4-FFF2-40B4-BE49-F238E27FC236}">
                    <a16:creationId xmlns:a16="http://schemas.microsoft.com/office/drawing/2014/main" id="{FB6969E8-7C5A-5454-A25B-9122E75E9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338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5 w 31"/>
                  <a:gd name="T3" fmla="*/ 34 h 34"/>
                  <a:gd name="T4" fmla="*/ 0 w 31"/>
                  <a:gd name="T5" fmla="*/ 29 h 34"/>
                  <a:gd name="T6" fmla="*/ 28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5" y="34"/>
                    </a:lnTo>
                    <a:lnTo>
                      <a:pt x="0" y="29"/>
                    </a:lnTo>
                    <a:lnTo>
                      <a:pt x="28" y="0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4" name="Freeform 229">
                <a:extLst>
                  <a:ext uri="{FF2B5EF4-FFF2-40B4-BE49-F238E27FC236}">
                    <a16:creationId xmlns:a16="http://schemas.microsoft.com/office/drawing/2014/main" id="{A355597F-3299-6646-AF82-500B9E759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3388"/>
                <a:ext cx="31" cy="34"/>
              </a:xfrm>
              <a:custGeom>
                <a:avLst/>
                <a:gdLst>
                  <a:gd name="T0" fmla="*/ 31 w 31"/>
                  <a:gd name="T1" fmla="*/ 3 h 34"/>
                  <a:gd name="T2" fmla="*/ 5 w 31"/>
                  <a:gd name="T3" fmla="*/ 34 h 34"/>
                  <a:gd name="T4" fmla="*/ 0 w 31"/>
                  <a:gd name="T5" fmla="*/ 29 h 34"/>
                  <a:gd name="T6" fmla="*/ 28 w 31"/>
                  <a:gd name="T7" fmla="*/ 0 h 34"/>
                  <a:gd name="T8" fmla="*/ 3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lnTo>
                      <a:pt x="5" y="34"/>
                    </a:lnTo>
                    <a:lnTo>
                      <a:pt x="0" y="29"/>
                    </a:lnTo>
                    <a:lnTo>
                      <a:pt x="28" y="0"/>
                    </a:lnTo>
                    <a:lnTo>
                      <a:pt x="31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5" name="Freeform 230">
                <a:extLst>
                  <a:ext uri="{FF2B5EF4-FFF2-40B4-BE49-F238E27FC236}">
                    <a16:creationId xmlns:a16="http://schemas.microsoft.com/office/drawing/2014/main" id="{38B1158C-55BB-AACD-EEDA-0EA8BD5B5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3397"/>
                <a:ext cx="31" cy="35"/>
              </a:xfrm>
              <a:custGeom>
                <a:avLst/>
                <a:gdLst>
                  <a:gd name="T0" fmla="*/ 5 w 31"/>
                  <a:gd name="T1" fmla="*/ 35 h 35"/>
                  <a:gd name="T2" fmla="*/ 0 w 31"/>
                  <a:gd name="T3" fmla="*/ 30 h 35"/>
                  <a:gd name="T4" fmla="*/ 26 w 31"/>
                  <a:gd name="T5" fmla="*/ 0 h 35"/>
                  <a:gd name="T6" fmla="*/ 31 w 31"/>
                  <a:gd name="T7" fmla="*/ 4 h 35"/>
                  <a:gd name="T8" fmla="*/ 5 w 31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5" y="35"/>
                    </a:moveTo>
                    <a:lnTo>
                      <a:pt x="0" y="30"/>
                    </a:lnTo>
                    <a:lnTo>
                      <a:pt x="26" y="0"/>
                    </a:lnTo>
                    <a:lnTo>
                      <a:pt x="31" y="4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6" name="Freeform 231">
                <a:extLst>
                  <a:ext uri="{FF2B5EF4-FFF2-40B4-BE49-F238E27FC236}">
                    <a16:creationId xmlns:a16="http://schemas.microsoft.com/office/drawing/2014/main" id="{9F5C9724-D449-364D-B2FB-85AE3B270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3397"/>
                <a:ext cx="31" cy="35"/>
              </a:xfrm>
              <a:custGeom>
                <a:avLst/>
                <a:gdLst>
                  <a:gd name="T0" fmla="*/ 5 w 31"/>
                  <a:gd name="T1" fmla="*/ 35 h 35"/>
                  <a:gd name="T2" fmla="*/ 0 w 31"/>
                  <a:gd name="T3" fmla="*/ 30 h 35"/>
                  <a:gd name="T4" fmla="*/ 26 w 31"/>
                  <a:gd name="T5" fmla="*/ 0 h 35"/>
                  <a:gd name="T6" fmla="*/ 31 w 31"/>
                  <a:gd name="T7" fmla="*/ 4 h 35"/>
                  <a:gd name="T8" fmla="*/ 5 w 31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5" y="35"/>
                    </a:moveTo>
                    <a:lnTo>
                      <a:pt x="0" y="30"/>
                    </a:lnTo>
                    <a:lnTo>
                      <a:pt x="26" y="0"/>
                    </a:lnTo>
                    <a:lnTo>
                      <a:pt x="31" y="4"/>
                    </a:lnTo>
                    <a:lnTo>
                      <a:pt x="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7" name="Freeform 232">
                <a:extLst>
                  <a:ext uri="{FF2B5EF4-FFF2-40B4-BE49-F238E27FC236}">
                    <a16:creationId xmlns:a16="http://schemas.microsoft.com/office/drawing/2014/main" id="{80D35859-CEF1-5D35-8F25-62A28EF3C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" y="3406"/>
                <a:ext cx="31" cy="36"/>
              </a:xfrm>
              <a:custGeom>
                <a:avLst/>
                <a:gdLst>
                  <a:gd name="T0" fmla="*/ 5 w 31"/>
                  <a:gd name="T1" fmla="*/ 36 h 36"/>
                  <a:gd name="T2" fmla="*/ 0 w 31"/>
                  <a:gd name="T3" fmla="*/ 31 h 36"/>
                  <a:gd name="T4" fmla="*/ 26 w 31"/>
                  <a:gd name="T5" fmla="*/ 0 h 36"/>
                  <a:gd name="T6" fmla="*/ 31 w 31"/>
                  <a:gd name="T7" fmla="*/ 5 h 36"/>
                  <a:gd name="T8" fmla="*/ 5 w 31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5" y="36"/>
                    </a:moveTo>
                    <a:lnTo>
                      <a:pt x="0" y="31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8" name="Freeform 233">
                <a:extLst>
                  <a:ext uri="{FF2B5EF4-FFF2-40B4-BE49-F238E27FC236}">
                    <a16:creationId xmlns:a16="http://schemas.microsoft.com/office/drawing/2014/main" id="{F5AB5E0E-70F2-8249-2997-074494D44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" y="3406"/>
                <a:ext cx="31" cy="36"/>
              </a:xfrm>
              <a:custGeom>
                <a:avLst/>
                <a:gdLst>
                  <a:gd name="T0" fmla="*/ 5 w 31"/>
                  <a:gd name="T1" fmla="*/ 36 h 36"/>
                  <a:gd name="T2" fmla="*/ 0 w 31"/>
                  <a:gd name="T3" fmla="*/ 31 h 36"/>
                  <a:gd name="T4" fmla="*/ 26 w 31"/>
                  <a:gd name="T5" fmla="*/ 0 h 36"/>
                  <a:gd name="T6" fmla="*/ 31 w 31"/>
                  <a:gd name="T7" fmla="*/ 5 h 36"/>
                  <a:gd name="T8" fmla="*/ 5 w 31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5" y="36"/>
                    </a:moveTo>
                    <a:lnTo>
                      <a:pt x="0" y="31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5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9" name="Freeform 234">
                <a:extLst>
                  <a:ext uri="{FF2B5EF4-FFF2-40B4-BE49-F238E27FC236}">
                    <a16:creationId xmlns:a16="http://schemas.microsoft.com/office/drawing/2014/main" id="{1D924735-F4C5-8288-7C5A-D5CD5897B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16"/>
                <a:ext cx="31" cy="36"/>
              </a:xfrm>
              <a:custGeom>
                <a:avLst/>
                <a:gdLst>
                  <a:gd name="T0" fmla="*/ 3 w 31"/>
                  <a:gd name="T1" fmla="*/ 36 h 36"/>
                  <a:gd name="T2" fmla="*/ 0 w 31"/>
                  <a:gd name="T3" fmla="*/ 31 h 36"/>
                  <a:gd name="T4" fmla="*/ 26 w 31"/>
                  <a:gd name="T5" fmla="*/ 0 h 36"/>
                  <a:gd name="T6" fmla="*/ 31 w 31"/>
                  <a:gd name="T7" fmla="*/ 5 h 36"/>
                  <a:gd name="T8" fmla="*/ 3 w 31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3" y="36"/>
                    </a:moveTo>
                    <a:lnTo>
                      <a:pt x="0" y="31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0" name="Freeform 235">
                <a:extLst>
                  <a:ext uri="{FF2B5EF4-FFF2-40B4-BE49-F238E27FC236}">
                    <a16:creationId xmlns:a16="http://schemas.microsoft.com/office/drawing/2014/main" id="{C255D8FB-926B-3D62-9E8D-15531B01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16"/>
                <a:ext cx="31" cy="36"/>
              </a:xfrm>
              <a:custGeom>
                <a:avLst/>
                <a:gdLst>
                  <a:gd name="T0" fmla="*/ 3 w 31"/>
                  <a:gd name="T1" fmla="*/ 36 h 36"/>
                  <a:gd name="T2" fmla="*/ 0 w 31"/>
                  <a:gd name="T3" fmla="*/ 31 h 36"/>
                  <a:gd name="T4" fmla="*/ 26 w 31"/>
                  <a:gd name="T5" fmla="*/ 0 h 36"/>
                  <a:gd name="T6" fmla="*/ 31 w 31"/>
                  <a:gd name="T7" fmla="*/ 5 h 36"/>
                  <a:gd name="T8" fmla="*/ 3 w 31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3" y="36"/>
                    </a:moveTo>
                    <a:lnTo>
                      <a:pt x="0" y="31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3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1" name="Freeform 236">
                <a:extLst>
                  <a:ext uri="{FF2B5EF4-FFF2-40B4-BE49-F238E27FC236}">
                    <a16:creationId xmlns:a16="http://schemas.microsoft.com/office/drawing/2014/main" id="{B9E0493B-8A03-E5DF-7DF9-3BBC51285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" y="3425"/>
                <a:ext cx="33" cy="37"/>
              </a:xfrm>
              <a:custGeom>
                <a:avLst/>
                <a:gdLst>
                  <a:gd name="T0" fmla="*/ 5 w 33"/>
                  <a:gd name="T1" fmla="*/ 37 h 37"/>
                  <a:gd name="T2" fmla="*/ 0 w 33"/>
                  <a:gd name="T3" fmla="*/ 32 h 37"/>
                  <a:gd name="T4" fmla="*/ 28 w 33"/>
                  <a:gd name="T5" fmla="*/ 0 h 37"/>
                  <a:gd name="T6" fmla="*/ 33 w 33"/>
                  <a:gd name="T7" fmla="*/ 5 h 37"/>
                  <a:gd name="T8" fmla="*/ 5 w 33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5" y="37"/>
                    </a:moveTo>
                    <a:lnTo>
                      <a:pt x="0" y="32"/>
                    </a:lnTo>
                    <a:lnTo>
                      <a:pt x="28" y="0"/>
                    </a:lnTo>
                    <a:lnTo>
                      <a:pt x="33" y="5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2" name="Freeform 237">
                <a:extLst>
                  <a:ext uri="{FF2B5EF4-FFF2-40B4-BE49-F238E27FC236}">
                    <a16:creationId xmlns:a16="http://schemas.microsoft.com/office/drawing/2014/main" id="{C7BFFD9A-DCA8-2125-9F9B-B74631E51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" y="3425"/>
                <a:ext cx="33" cy="37"/>
              </a:xfrm>
              <a:custGeom>
                <a:avLst/>
                <a:gdLst>
                  <a:gd name="T0" fmla="*/ 5 w 33"/>
                  <a:gd name="T1" fmla="*/ 37 h 37"/>
                  <a:gd name="T2" fmla="*/ 0 w 33"/>
                  <a:gd name="T3" fmla="*/ 32 h 37"/>
                  <a:gd name="T4" fmla="*/ 28 w 33"/>
                  <a:gd name="T5" fmla="*/ 0 h 37"/>
                  <a:gd name="T6" fmla="*/ 33 w 33"/>
                  <a:gd name="T7" fmla="*/ 5 h 37"/>
                  <a:gd name="T8" fmla="*/ 5 w 33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5" y="37"/>
                    </a:moveTo>
                    <a:lnTo>
                      <a:pt x="0" y="32"/>
                    </a:lnTo>
                    <a:lnTo>
                      <a:pt x="28" y="0"/>
                    </a:lnTo>
                    <a:lnTo>
                      <a:pt x="33" y="5"/>
                    </a:lnTo>
                    <a:lnTo>
                      <a:pt x="5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3" name="Freeform 238">
                <a:extLst>
                  <a:ext uri="{FF2B5EF4-FFF2-40B4-BE49-F238E27FC236}">
                    <a16:creationId xmlns:a16="http://schemas.microsoft.com/office/drawing/2014/main" id="{09D9355C-26ED-C57C-D6A2-163294B4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3435"/>
                <a:ext cx="31" cy="37"/>
              </a:xfrm>
              <a:custGeom>
                <a:avLst/>
                <a:gdLst>
                  <a:gd name="T0" fmla="*/ 4 w 31"/>
                  <a:gd name="T1" fmla="*/ 37 h 37"/>
                  <a:gd name="T2" fmla="*/ 0 w 31"/>
                  <a:gd name="T3" fmla="*/ 32 h 37"/>
                  <a:gd name="T4" fmla="*/ 28 w 31"/>
                  <a:gd name="T5" fmla="*/ 0 h 37"/>
                  <a:gd name="T6" fmla="*/ 31 w 31"/>
                  <a:gd name="T7" fmla="*/ 5 h 37"/>
                  <a:gd name="T8" fmla="*/ 4 w 3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7">
                    <a:moveTo>
                      <a:pt x="4" y="37"/>
                    </a:moveTo>
                    <a:lnTo>
                      <a:pt x="0" y="32"/>
                    </a:lnTo>
                    <a:lnTo>
                      <a:pt x="28" y="0"/>
                    </a:lnTo>
                    <a:lnTo>
                      <a:pt x="31" y="5"/>
                    </a:lnTo>
                    <a:lnTo>
                      <a:pt x="4" y="3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4" name="Freeform 239">
                <a:extLst>
                  <a:ext uri="{FF2B5EF4-FFF2-40B4-BE49-F238E27FC236}">
                    <a16:creationId xmlns:a16="http://schemas.microsoft.com/office/drawing/2014/main" id="{05B14288-1783-8F70-9873-03581E3C4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3435"/>
                <a:ext cx="31" cy="37"/>
              </a:xfrm>
              <a:custGeom>
                <a:avLst/>
                <a:gdLst>
                  <a:gd name="T0" fmla="*/ 4 w 31"/>
                  <a:gd name="T1" fmla="*/ 37 h 37"/>
                  <a:gd name="T2" fmla="*/ 0 w 31"/>
                  <a:gd name="T3" fmla="*/ 32 h 37"/>
                  <a:gd name="T4" fmla="*/ 28 w 31"/>
                  <a:gd name="T5" fmla="*/ 0 h 37"/>
                  <a:gd name="T6" fmla="*/ 31 w 31"/>
                  <a:gd name="T7" fmla="*/ 5 h 37"/>
                  <a:gd name="T8" fmla="*/ 4 w 3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7">
                    <a:moveTo>
                      <a:pt x="4" y="37"/>
                    </a:moveTo>
                    <a:lnTo>
                      <a:pt x="0" y="32"/>
                    </a:lnTo>
                    <a:lnTo>
                      <a:pt x="28" y="0"/>
                    </a:lnTo>
                    <a:lnTo>
                      <a:pt x="31" y="5"/>
                    </a:lnTo>
                    <a:lnTo>
                      <a:pt x="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5" name="Freeform 240">
                <a:extLst>
                  <a:ext uri="{FF2B5EF4-FFF2-40B4-BE49-F238E27FC236}">
                    <a16:creationId xmlns:a16="http://schemas.microsoft.com/office/drawing/2014/main" id="{3598AF5F-D902-CC3B-D9BF-4CF3FD333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7" y="3445"/>
                <a:ext cx="31" cy="37"/>
              </a:xfrm>
              <a:custGeom>
                <a:avLst/>
                <a:gdLst>
                  <a:gd name="T0" fmla="*/ 5 w 31"/>
                  <a:gd name="T1" fmla="*/ 37 h 37"/>
                  <a:gd name="T2" fmla="*/ 0 w 31"/>
                  <a:gd name="T3" fmla="*/ 32 h 37"/>
                  <a:gd name="T4" fmla="*/ 26 w 31"/>
                  <a:gd name="T5" fmla="*/ 0 h 37"/>
                  <a:gd name="T6" fmla="*/ 31 w 31"/>
                  <a:gd name="T7" fmla="*/ 5 h 37"/>
                  <a:gd name="T8" fmla="*/ 5 w 3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7">
                    <a:moveTo>
                      <a:pt x="5" y="37"/>
                    </a:moveTo>
                    <a:lnTo>
                      <a:pt x="0" y="32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5" y="3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6" name="Freeform 241">
                <a:extLst>
                  <a:ext uri="{FF2B5EF4-FFF2-40B4-BE49-F238E27FC236}">
                    <a16:creationId xmlns:a16="http://schemas.microsoft.com/office/drawing/2014/main" id="{4EF58CF4-A91C-D6F6-28AC-E9B9FB0D1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2" y="3406"/>
                <a:ext cx="170" cy="148"/>
              </a:xfrm>
              <a:custGeom>
                <a:avLst/>
                <a:gdLst>
                  <a:gd name="T0" fmla="*/ 1 w 103"/>
                  <a:gd name="T1" fmla="*/ 16 h 90"/>
                  <a:gd name="T2" fmla="*/ 13 w 103"/>
                  <a:gd name="T3" fmla="*/ 2 h 90"/>
                  <a:gd name="T4" fmla="*/ 17 w 103"/>
                  <a:gd name="T5" fmla="*/ 1 h 90"/>
                  <a:gd name="T6" fmla="*/ 102 w 103"/>
                  <a:gd name="T7" fmla="*/ 69 h 90"/>
                  <a:gd name="T8" fmla="*/ 102 w 103"/>
                  <a:gd name="T9" fmla="*/ 74 h 90"/>
                  <a:gd name="T10" fmla="*/ 91 w 103"/>
                  <a:gd name="T11" fmla="*/ 88 h 90"/>
                  <a:gd name="T12" fmla="*/ 86 w 103"/>
                  <a:gd name="T13" fmla="*/ 89 h 90"/>
                  <a:gd name="T14" fmla="*/ 2 w 103"/>
                  <a:gd name="T15" fmla="*/ 21 h 90"/>
                  <a:gd name="T16" fmla="*/ 1 w 103"/>
                  <a:gd name="T17" fmla="*/ 1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90">
                    <a:moveTo>
                      <a:pt x="1" y="16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6" y="0"/>
                      <a:pt x="17" y="1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3" y="70"/>
                      <a:pt x="103" y="72"/>
                      <a:pt x="102" y="74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90"/>
                      <a:pt x="88" y="90"/>
                      <a:pt x="86" y="8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19"/>
                      <a:pt x="0" y="17"/>
                      <a:pt x="1" y="1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7" name="Freeform 242">
                <a:extLst>
                  <a:ext uri="{FF2B5EF4-FFF2-40B4-BE49-F238E27FC236}">
                    <a16:creationId xmlns:a16="http://schemas.microsoft.com/office/drawing/2014/main" id="{011DB0F5-FA15-0C0E-088F-A6E217E83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5" y="3513"/>
                <a:ext cx="32" cy="36"/>
              </a:xfrm>
              <a:custGeom>
                <a:avLst/>
                <a:gdLst>
                  <a:gd name="T0" fmla="*/ 0 w 32"/>
                  <a:gd name="T1" fmla="*/ 33 h 36"/>
                  <a:gd name="T2" fmla="*/ 27 w 32"/>
                  <a:gd name="T3" fmla="*/ 0 h 36"/>
                  <a:gd name="T4" fmla="*/ 32 w 32"/>
                  <a:gd name="T5" fmla="*/ 3 h 36"/>
                  <a:gd name="T6" fmla="*/ 5 w 32"/>
                  <a:gd name="T7" fmla="*/ 36 h 36"/>
                  <a:gd name="T8" fmla="*/ 0 w 32"/>
                  <a:gd name="T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0" y="33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5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8" name="Freeform 243">
                <a:extLst>
                  <a:ext uri="{FF2B5EF4-FFF2-40B4-BE49-F238E27FC236}">
                    <a16:creationId xmlns:a16="http://schemas.microsoft.com/office/drawing/2014/main" id="{292D6649-0740-237F-3628-27ACD1DC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4" y="3503"/>
                <a:ext cx="31" cy="36"/>
              </a:xfrm>
              <a:custGeom>
                <a:avLst/>
                <a:gdLst>
                  <a:gd name="T0" fmla="*/ 0 w 31"/>
                  <a:gd name="T1" fmla="*/ 33 h 36"/>
                  <a:gd name="T2" fmla="*/ 26 w 31"/>
                  <a:gd name="T3" fmla="*/ 0 h 36"/>
                  <a:gd name="T4" fmla="*/ 31 w 31"/>
                  <a:gd name="T5" fmla="*/ 5 h 36"/>
                  <a:gd name="T6" fmla="*/ 5 w 31"/>
                  <a:gd name="T7" fmla="*/ 36 h 36"/>
                  <a:gd name="T8" fmla="*/ 0 w 31"/>
                  <a:gd name="T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0" y="33"/>
                    </a:moveTo>
                    <a:lnTo>
                      <a:pt x="26" y="0"/>
                    </a:lnTo>
                    <a:lnTo>
                      <a:pt x="31" y="5"/>
                    </a:lnTo>
                    <a:lnTo>
                      <a:pt x="5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9" name="Freeform 244">
                <a:extLst>
                  <a:ext uri="{FF2B5EF4-FFF2-40B4-BE49-F238E27FC236}">
                    <a16:creationId xmlns:a16="http://schemas.microsoft.com/office/drawing/2014/main" id="{C0C18A18-E8A4-7204-687C-B4A8F7C25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3495"/>
                <a:ext cx="32" cy="36"/>
              </a:xfrm>
              <a:custGeom>
                <a:avLst/>
                <a:gdLst>
                  <a:gd name="T0" fmla="*/ 0 w 32"/>
                  <a:gd name="T1" fmla="*/ 31 h 36"/>
                  <a:gd name="T2" fmla="*/ 27 w 32"/>
                  <a:gd name="T3" fmla="*/ 0 h 36"/>
                  <a:gd name="T4" fmla="*/ 32 w 32"/>
                  <a:gd name="T5" fmla="*/ 3 h 36"/>
                  <a:gd name="T6" fmla="*/ 5 w 32"/>
                  <a:gd name="T7" fmla="*/ 36 h 36"/>
                  <a:gd name="T8" fmla="*/ 0 w 32"/>
                  <a:gd name="T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0" y="31"/>
                    </a:moveTo>
                    <a:lnTo>
                      <a:pt x="27" y="0"/>
                    </a:lnTo>
                    <a:lnTo>
                      <a:pt x="32" y="3"/>
                    </a:lnTo>
                    <a:lnTo>
                      <a:pt x="5" y="36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0" name="Freeform 245">
                <a:extLst>
                  <a:ext uri="{FF2B5EF4-FFF2-40B4-BE49-F238E27FC236}">
                    <a16:creationId xmlns:a16="http://schemas.microsoft.com/office/drawing/2014/main" id="{48A9137A-D5A6-1613-85AA-1290340DC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1" y="3485"/>
                <a:ext cx="31" cy="36"/>
              </a:xfrm>
              <a:custGeom>
                <a:avLst/>
                <a:gdLst>
                  <a:gd name="T0" fmla="*/ 0 w 31"/>
                  <a:gd name="T1" fmla="*/ 33 h 36"/>
                  <a:gd name="T2" fmla="*/ 26 w 31"/>
                  <a:gd name="T3" fmla="*/ 0 h 36"/>
                  <a:gd name="T4" fmla="*/ 31 w 31"/>
                  <a:gd name="T5" fmla="*/ 3 h 36"/>
                  <a:gd name="T6" fmla="*/ 5 w 31"/>
                  <a:gd name="T7" fmla="*/ 36 h 36"/>
                  <a:gd name="T8" fmla="*/ 0 w 31"/>
                  <a:gd name="T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0" y="33"/>
                    </a:moveTo>
                    <a:lnTo>
                      <a:pt x="26" y="0"/>
                    </a:lnTo>
                    <a:lnTo>
                      <a:pt x="31" y="3"/>
                    </a:lnTo>
                    <a:lnTo>
                      <a:pt x="5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1" name="Freeform 246">
                <a:extLst>
                  <a:ext uri="{FF2B5EF4-FFF2-40B4-BE49-F238E27FC236}">
                    <a16:creationId xmlns:a16="http://schemas.microsoft.com/office/drawing/2014/main" id="{2BF4D3C2-5935-D9C8-7E83-066E31CA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475"/>
                <a:ext cx="31" cy="36"/>
              </a:xfrm>
              <a:custGeom>
                <a:avLst/>
                <a:gdLst>
                  <a:gd name="T0" fmla="*/ 0 w 31"/>
                  <a:gd name="T1" fmla="*/ 33 h 36"/>
                  <a:gd name="T2" fmla="*/ 27 w 31"/>
                  <a:gd name="T3" fmla="*/ 0 h 36"/>
                  <a:gd name="T4" fmla="*/ 31 w 31"/>
                  <a:gd name="T5" fmla="*/ 5 h 36"/>
                  <a:gd name="T6" fmla="*/ 5 w 31"/>
                  <a:gd name="T7" fmla="*/ 36 h 36"/>
                  <a:gd name="T8" fmla="*/ 0 w 31"/>
                  <a:gd name="T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0" y="33"/>
                    </a:moveTo>
                    <a:lnTo>
                      <a:pt x="27" y="0"/>
                    </a:lnTo>
                    <a:lnTo>
                      <a:pt x="31" y="5"/>
                    </a:lnTo>
                    <a:lnTo>
                      <a:pt x="5" y="3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2" name="Freeform 247">
                <a:extLst>
                  <a:ext uri="{FF2B5EF4-FFF2-40B4-BE49-F238E27FC236}">
                    <a16:creationId xmlns:a16="http://schemas.microsoft.com/office/drawing/2014/main" id="{7DDCF48B-4F51-4CF6-EC39-247AFB51F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8" y="3467"/>
                <a:ext cx="31" cy="36"/>
              </a:xfrm>
              <a:custGeom>
                <a:avLst/>
                <a:gdLst>
                  <a:gd name="T0" fmla="*/ 0 w 31"/>
                  <a:gd name="T1" fmla="*/ 31 h 36"/>
                  <a:gd name="T2" fmla="*/ 26 w 31"/>
                  <a:gd name="T3" fmla="*/ 0 h 36"/>
                  <a:gd name="T4" fmla="*/ 31 w 31"/>
                  <a:gd name="T5" fmla="*/ 3 h 36"/>
                  <a:gd name="T6" fmla="*/ 5 w 31"/>
                  <a:gd name="T7" fmla="*/ 36 h 36"/>
                  <a:gd name="T8" fmla="*/ 0 w 31"/>
                  <a:gd name="T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0" y="31"/>
                    </a:moveTo>
                    <a:lnTo>
                      <a:pt x="26" y="0"/>
                    </a:lnTo>
                    <a:lnTo>
                      <a:pt x="31" y="3"/>
                    </a:lnTo>
                    <a:lnTo>
                      <a:pt x="5" y="36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3" name="Freeform 248">
                <a:extLst>
                  <a:ext uri="{FF2B5EF4-FFF2-40B4-BE49-F238E27FC236}">
                    <a16:creationId xmlns:a16="http://schemas.microsoft.com/office/drawing/2014/main" id="{A935D7B1-A003-CD01-39EA-83BC19926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8" y="3467"/>
                <a:ext cx="31" cy="36"/>
              </a:xfrm>
              <a:custGeom>
                <a:avLst/>
                <a:gdLst>
                  <a:gd name="T0" fmla="*/ 0 w 31"/>
                  <a:gd name="T1" fmla="*/ 31 h 36"/>
                  <a:gd name="T2" fmla="*/ 26 w 31"/>
                  <a:gd name="T3" fmla="*/ 0 h 36"/>
                  <a:gd name="T4" fmla="*/ 31 w 31"/>
                  <a:gd name="T5" fmla="*/ 3 h 36"/>
                  <a:gd name="T6" fmla="*/ 5 w 31"/>
                  <a:gd name="T7" fmla="*/ 36 h 36"/>
                  <a:gd name="T8" fmla="*/ 0 w 31"/>
                  <a:gd name="T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0" y="31"/>
                    </a:moveTo>
                    <a:lnTo>
                      <a:pt x="26" y="0"/>
                    </a:lnTo>
                    <a:lnTo>
                      <a:pt x="31" y="3"/>
                    </a:lnTo>
                    <a:lnTo>
                      <a:pt x="5" y="36"/>
                    </a:lnTo>
                    <a:lnTo>
                      <a:pt x="0" y="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4" name="Freeform 249">
                <a:extLst>
                  <a:ext uri="{FF2B5EF4-FFF2-40B4-BE49-F238E27FC236}">
                    <a16:creationId xmlns:a16="http://schemas.microsoft.com/office/drawing/2014/main" id="{D3DA4F50-722D-FBFA-6F47-5A5254887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" y="3457"/>
                <a:ext cx="30" cy="36"/>
              </a:xfrm>
              <a:custGeom>
                <a:avLst/>
                <a:gdLst>
                  <a:gd name="T0" fmla="*/ 27 w 30"/>
                  <a:gd name="T1" fmla="*/ 0 h 36"/>
                  <a:gd name="T2" fmla="*/ 30 w 30"/>
                  <a:gd name="T3" fmla="*/ 3 h 36"/>
                  <a:gd name="T4" fmla="*/ 5 w 30"/>
                  <a:gd name="T5" fmla="*/ 36 h 36"/>
                  <a:gd name="T6" fmla="*/ 0 w 30"/>
                  <a:gd name="T7" fmla="*/ 33 h 36"/>
                  <a:gd name="T8" fmla="*/ 27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lnTo>
                      <a:pt x="30" y="3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5" name="Freeform 250">
                <a:extLst>
                  <a:ext uri="{FF2B5EF4-FFF2-40B4-BE49-F238E27FC236}">
                    <a16:creationId xmlns:a16="http://schemas.microsoft.com/office/drawing/2014/main" id="{FCFB3F5E-89D1-4112-5838-CAC541CEA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" y="3457"/>
                <a:ext cx="30" cy="36"/>
              </a:xfrm>
              <a:custGeom>
                <a:avLst/>
                <a:gdLst>
                  <a:gd name="T0" fmla="*/ 27 w 30"/>
                  <a:gd name="T1" fmla="*/ 0 h 36"/>
                  <a:gd name="T2" fmla="*/ 30 w 30"/>
                  <a:gd name="T3" fmla="*/ 3 h 36"/>
                  <a:gd name="T4" fmla="*/ 5 w 30"/>
                  <a:gd name="T5" fmla="*/ 36 h 36"/>
                  <a:gd name="T6" fmla="*/ 0 w 30"/>
                  <a:gd name="T7" fmla="*/ 33 h 36"/>
                  <a:gd name="T8" fmla="*/ 27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lnTo>
                      <a:pt x="30" y="3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6" name="Freeform 251">
                <a:extLst>
                  <a:ext uri="{FF2B5EF4-FFF2-40B4-BE49-F238E27FC236}">
                    <a16:creationId xmlns:a16="http://schemas.microsoft.com/office/drawing/2014/main" id="{5A1DD824-96E3-2E26-3C4D-65624D871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" y="3447"/>
                <a:ext cx="29" cy="36"/>
              </a:xfrm>
              <a:custGeom>
                <a:avLst/>
                <a:gdLst>
                  <a:gd name="T0" fmla="*/ 26 w 29"/>
                  <a:gd name="T1" fmla="*/ 0 h 36"/>
                  <a:gd name="T2" fmla="*/ 29 w 29"/>
                  <a:gd name="T3" fmla="*/ 5 h 36"/>
                  <a:gd name="T4" fmla="*/ 5 w 29"/>
                  <a:gd name="T5" fmla="*/ 36 h 36"/>
                  <a:gd name="T6" fmla="*/ 0 w 29"/>
                  <a:gd name="T7" fmla="*/ 33 h 36"/>
                  <a:gd name="T8" fmla="*/ 26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lnTo>
                      <a:pt x="29" y="5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7" name="Freeform 252">
                <a:extLst>
                  <a:ext uri="{FF2B5EF4-FFF2-40B4-BE49-F238E27FC236}">
                    <a16:creationId xmlns:a16="http://schemas.microsoft.com/office/drawing/2014/main" id="{E37438FC-64B1-51C7-9FF3-B3B9C0ED6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" y="3447"/>
                <a:ext cx="29" cy="36"/>
              </a:xfrm>
              <a:custGeom>
                <a:avLst/>
                <a:gdLst>
                  <a:gd name="T0" fmla="*/ 26 w 29"/>
                  <a:gd name="T1" fmla="*/ 0 h 36"/>
                  <a:gd name="T2" fmla="*/ 29 w 29"/>
                  <a:gd name="T3" fmla="*/ 5 h 36"/>
                  <a:gd name="T4" fmla="*/ 5 w 29"/>
                  <a:gd name="T5" fmla="*/ 36 h 36"/>
                  <a:gd name="T6" fmla="*/ 0 w 29"/>
                  <a:gd name="T7" fmla="*/ 33 h 36"/>
                  <a:gd name="T8" fmla="*/ 26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lnTo>
                      <a:pt x="29" y="5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8" name="Freeform 253">
                <a:extLst>
                  <a:ext uri="{FF2B5EF4-FFF2-40B4-BE49-F238E27FC236}">
                    <a16:creationId xmlns:a16="http://schemas.microsoft.com/office/drawing/2014/main" id="{92507421-FE60-E121-6D46-A2BBFB51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3439"/>
                <a:ext cx="30" cy="36"/>
              </a:xfrm>
              <a:custGeom>
                <a:avLst/>
                <a:gdLst>
                  <a:gd name="T0" fmla="*/ 26 w 30"/>
                  <a:gd name="T1" fmla="*/ 0 h 36"/>
                  <a:gd name="T2" fmla="*/ 30 w 30"/>
                  <a:gd name="T3" fmla="*/ 3 h 36"/>
                  <a:gd name="T4" fmla="*/ 5 w 30"/>
                  <a:gd name="T5" fmla="*/ 36 h 36"/>
                  <a:gd name="T6" fmla="*/ 0 w 30"/>
                  <a:gd name="T7" fmla="*/ 31 h 36"/>
                  <a:gd name="T8" fmla="*/ 26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6" y="0"/>
                    </a:moveTo>
                    <a:lnTo>
                      <a:pt x="30" y="3"/>
                    </a:lnTo>
                    <a:lnTo>
                      <a:pt x="5" y="36"/>
                    </a:lnTo>
                    <a:lnTo>
                      <a:pt x="0" y="3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9" name="Freeform 254">
                <a:extLst>
                  <a:ext uri="{FF2B5EF4-FFF2-40B4-BE49-F238E27FC236}">
                    <a16:creationId xmlns:a16="http://schemas.microsoft.com/office/drawing/2014/main" id="{B4527B22-03A8-87BD-A25C-5D58572A9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3439"/>
                <a:ext cx="30" cy="36"/>
              </a:xfrm>
              <a:custGeom>
                <a:avLst/>
                <a:gdLst>
                  <a:gd name="T0" fmla="*/ 26 w 30"/>
                  <a:gd name="T1" fmla="*/ 0 h 36"/>
                  <a:gd name="T2" fmla="*/ 30 w 30"/>
                  <a:gd name="T3" fmla="*/ 3 h 36"/>
                  <a:gd name="T4" fmla="*/ 5 w 30"/>
                  <a:gd name="T5" fmla="*/ 36 h 36"/>
                  <a:gd name="T6" fmla="*/ 0 w 30"/>
                  <a:gd name="T7" fmla="*/ 31 h 36"/>
                  <a:gd name="T8" fmla="*/ 26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6" y="0"/>
                    </a:moveTo>
                    <a:lnTo>
                      <a:pt x="30" y="3"/>
                    </a:lnTo>
                    <a:lnTo>
                      <a:pt x="5" y="36"/>
                    </a:lnTo>
                    <a:lnTo>
                      <a:pt x="0" y="3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0" name="Freeform 255">
                <a:extLst>
                  <a:ext uri="{FF2B5EF4-FFF2-40B4-BE49-F238E27FC236}">
                    <a16:creationId xmlns:a16="http://schemas.microsoft.com/office/drawing/2014/main" id="{10AE87C9-9547-2A99-BA0A-2713B4005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2" y="3429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9 w 29"/>
                  <a:gd name="T3" fmla="*/ 3 h 36"/>
                  <a:gd name="T4" fmla="*/ 5 w 29"/>
                  <a:gd name="T5" fmla="*/ 36 h 36"/>
                  <a:gd name="T6" fmla="*/ 0 w 29"/>
                  <a:gd name="T7" fmla="*/ 33 h 36"/>
                  <a:gd name="T8" fmla="*/ 24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9" y="3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1" name="Freeform 256">
                <a:extLst>
                  <a:ext uri="{FF2B5EF4-FFF2-40B4-BE49-F238E27FC236}">
                    <a16:creationId xmlns:a16="http://schemas.microsoft.com/office/drawing/2014/main" id="{FB112DE0-65C6-7061-7392-289E172B4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2" y="3429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9 w 29"/>
                  <a:gd name="T3" fmla="*/ 3 h 36"/>
                  <a:gd name="T4" fmla="*/ 5 w 29"/>
                  <a:gd name="T5" fmla="*/ 36 h 36"/>
                  <a:gd name="T6" fmla="*/ 0 w 29"/>
                  <a:gd name="T7" fmla="*/ 33 h 36"/>
                  <a:gd name="T8" fmla="*/ 24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9" y="3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2" name="Freeform 257">
                <a:extLst>
                  <a:ext uri="{FF2B5EF4-FFF2-40B4-BE49-F238E27FC236}">
                    <a16:creationId xmlns:a16="http://schemas.microsoft.com/office/drawing/2014/main" id="{A8420167-2680-B44F-8911-82D05D43A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3419"/>
                <a:ext cx="30" cy="36"/>
              </a:xfrm>
              <a:custGeom>
                <a:avLst/>
                <a:gdLst>
                  <a:gd name="T0" fmla="*/ 25 w 30"/>
                  <a:gd name="T1" fmla="*/ 0 h 36"/>
                  <a:gd name="T2" fmla="*/ 30 w 30"/>
                  <a:gd name="T3" fmla="*/ 5 h 36"/>
                  <a:gd name="T4" fmla="*/ 5 w 30"/>
                  <a:gd name="T5" fmla="*/ 36 h 36"/>
                  <a:gd name="T6" fmla="*/ 0 w 30"/>
                  <a:gd name="T7" fmla="*/ 33 h 36"/>
                  <a:gd name="T8" fmla="*/ 25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5" y="0"/>
                    </a:moveTo>
                    <a:lnTo>
                      <a:pt x="30" y="5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3" name="Freeform 258">
                <a:extLst>
                  <a:ext uri="{FF2B5EF4-FFF2-40B4-BE49-F238E27FC236}">
                    <a16:creationId xmlns:a16="http://schemas.microsoft.com/office/drawing/2014/main" id="{B4457436-5BF0-F061-77FA-2B6D3A87A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3419"/>
                <a:ext cx="30" cy="36"/>
              </a:xfrm>
              <a:custGeom>
                <a:avLst/>
                <a:gdLst>
                  <a:gd name="T0" fmla="*/ 25 w 30"/>
                  <a:gd name="T1" fmla="*/ 0 h 36"/>
                  <a:gd name="T2" fmla="*/ 30 w 30"/>
                  <a:gd name="T3" fmla="*/ 5 h 36"/>
                  <a:gd name="T4" fmla="*/ 5 w 30"/>
                  <a:gd name="T5" fmla="*/ 36 h 36"/>
                  <a:gd name="T6" fmla="*/ 0 w 30"/>
                  <a:gd name="T7" fmla="*/ 33 h 36"/>
                  <a:gd name="T8" fmla="*/ 25 w 3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5" y="0"/>
                    </a:moveTo>
                    <a:lnTo>
                      <a:pt x="30" y="5"/>
                    </a:lnTo>
                    <a:lnTo>
                      <a:pt x="5" y="36"/>
                    </a:lnTo>
                    <a:lnTo>
                      <a:pt x="0" y="3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4" name="Freeform 259">
                <a:extLst>
                  <a:ext uri="{FF2B5EF4-FFF2-40B4-BE49-F238E27FC236}">
                    <a16:creationId xmlns:a16="http://schemas.microsoft.com/office/drawing/2014/main" id="{BB7BFA2F-889C-EDC6-FC5E-F9D168993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3411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9 w 29"/>
                  <a:gd name="T3" fmla="*/ 3 h 36"/>
                  <a:gd name="T4" fmla="*/ 5 w 29"/>
                  <a:gd name="T5" fmla="*/ 36 h 36"/>
                  <a:gd name="T6" fmla="*/ 0 w 29"/>
                  <a:gd name="T7" fmla="*/ 31 h 36"/>
                  <a:gd name="T8" fmla="*/ 24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9" y="3"/>
                    </a:lnTo>
                    <a:lnTo>
                      <a:pt x="5" y="36"/>
                    </a:lnTo>
                    <a:lnTo>
                      <a:pt x="0" y="3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5" name="Freeform 260">
                <a:extLst>
                  <a:ext uri="{FF2B5EF4-FFF2-40B4-BE49-F238E27FC236}">
                    <a16:creationId xmlns:a16="http://schemas.microsoft.com/office/drawing/2014/main" id="{A98F7AE2-550F-98CE-7629-8C3680DF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3411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9 w 29"/>
                  <a:gd name="T3" fmla="*/ 3 h 36"/>
                  <a:gd name="T4" fmla="*/ 5 w 29"/>
                  <a:gd name="T5" fmla="*/ 36 h 36"/>
                  <a:gd name="T6" fmla="*/ 0 w 29"/>
                  <a:gd name="T7" fmla="*/ 31 h 36"/>
                  <a:gd name="T8" fmla="*/ 24 w 2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9" y="3"/>
                    </a:lnTo>
                    <a:lnTo>
                      <a:pt x="5" y="36"/>
                    </a:lnTo>
                    <a:lnTo>
                      <a:pt x="0" y="3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6" name="Freeform 261">
                <a:extLst>
                  <a:ext uri="{FF2B5EF4-FFF2-40B4-BE49-F238E27FC236}">
                    <a16:creationId xmlns:a16="http://schemas.microsoft.com/office/drawing/2014/main" id="{6C6881A9-1466-109B-51F3-AB3EDA035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" y="3724"/>
                <a:ext cx="191" cy="43"/>
              </a:xfrm>
              <a:custGeom>
                <a:avLst/>
                <a:gdLst>
                  <a:gd name="T0" fmla="*/ 116 w 116"/>
                  <a:gd name="T1" fmla="*/ 3 h 26"/>
                  <a:gd name="T2" fmla="*/ 116 w 116"/>
                  <a:gd name="T3" fmla="*/ 21 h 26"/>
                  <a:gd name="T4" fmla="*/ 113 w 116"/>
                  <a:gd name="T5" fmla="*/ 25 h 26"/>
                  <a:gd name="T6" fmla="*/ 4 w 116"/>
                  <a:gd name="T7" fmla="*/ 26 h 26"/>
                  <a:gd name="T8" fmla="*/ 1 w 116"/>
                  <a:gd name="T9" fmla="*/ 22 h 26"/>
                  <a:gd name="T10" fmla="*/ 1 w 116"/>
                  <a:gd name="T11" fmla="*/ 4 h 26"/>
                  <a:gd name="T12" fmla="*/ 4 w 116"/>
                  <a:gd name="T13" fmla="*/ 1 h 26"/>
                  <a:gd name="T14" fmla="*/ 112 w 116"/>
                  <a:gd name="T15" fmla="*/ 0 h 26"/>
                  <a:gd name="T16" fmla="*/ 116 w 116"/>
                  <a:gd name="T1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26">
                    <a:moveTo>
                      <a:pt x="116" y="3"/>
                    </a:move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3"/>
                      <a:pt x="114" y="25"/>
                      <a:pt x="113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2" y="26"/>
                      <a:pt x="1" y="24"/>
                      <a:pt x="1" y="2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4" y="0"/>
                      <a:pt x="116" y="1"/>
                      <a:pt x="116" y="3"/>
                    </a:cubicBezTo>
                    <a:close/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7" name="Rectangle 262">
                <a:extLst>
                  <a:ext uri="{FF2B5EF4-FFF2-40B4-BE49-F238E27FC236}">
                    <a16:creationId xmlns:a16="http://schemas.microsoft.com/office/drawing/2014/main" id="{397BED95-37A7-1A6B-38B8-6481D9FD4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" y="3726"/>
                <a:ext cx="5" cy="4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8" name="Freeform 263">
                <a:extLst>
                  <a:ext uri="{FF2B5EF4-FFF2-40B4-BE49-F238E27FC236}">
                    <a16:creationId xmlns:a16="http://schemas.microsoft.com/office/drawing/2014/main" id="{0EABD2F7-7A7E-A795-9E77-E6BD3A5CC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6" y="3724"/>
                <a:ext cx="5" cy="43"/>
              </a:xfrm>
              <a:custGeom>
                <a:avLst/>
                <a:gdLst>
                  <a:gd name="T0" fmla="*/ 5 w 5"/>
                  <a:gd name="T1" fmla="*/ 0 h 43"/>
                  <a:gd name="T2" fmla="*/ 5 w 5"/>
                  <a:gd name="T3" fmla="*/ 42 h 43"/>
                  <a:gd name="T4" fmla="*/ 0 w 5"/>
                  <a:gd name="T5" fmla="*/ 43 h 43"/>
                  <a:gd name="T6" fmla="*/ 0 w 5"/>
                  <a:gd name="T7" fmla="*/ 0 h 43"/>
                  <a:gd name="T8" fmla="*/ 5 w 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3">
                    <a:moveTo>
                      <a:pt x="5" y="0"/>
                    </a:moveTo>
                    <a:lnTo>
                      <a:pt x="5" y="42"/>
                    </a:lnTo>
                    <a:lnTo>
                      <a:pt x="0" y="43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9" name="Freeform 264">
                <a:extLst>
                  <a:ext uri="{FF2B5EF4-FFF2-40B4-BE49-F238E27FC236}">
                    <a16:creationId xmlns:a16="http://schemas.microsoft.com/office/drawing/2014/main" id="{A5EA58E9-AC77-0E41-EC2D-75AFE3F7F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3724"/>
                <a:ext cx="6" cy="42"/>
              </a:xfrm>
              <a:custGeom>
                <a:avLst/>
                <a:gdLst>
                  <a:gd name="T0" fmla="*/ 5 w 6"/>
                  <a:gd name="T1" fmla="*/ 0 h 42"/>
                  <a:gd name="T2" fmla="*/ 6 w 6"/>
                  <a:gd name="T3" fmla="*/ 42 h 42"/>
                  <a:gd name="T4" fmla="*/ 0 w 6"/>
                  <a:gd name="T5" fmla="*/ 42 h 42"/>
                  <a:gd name="T6" fmla="*/ 0 w 6"/>
                  <a:gd name="T7" fmla="*/ 0 h 42"/>
                  <a:gd name="T8" fmla="*/ 5 w 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6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0" name="Freeform 265">
                <a:extLst>
                  <a:ext uri="{FF2B5EF4-FFF2-40B4-BE49-F238E27FC236}">
                    <a16:creationId xmlns:a16="http://schemas.microsoft.com/office/drawing/2014/main" id="{04C64E19-FC9E-1A25-28D0-CDE93027E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" y="3724"/>
                <a:ext cx="6" cy="42"/>
              </a:xfrm>
              <a:custGeom>
                <a:avLst/>
                <a:gdLst>
                  <a:gd name="T0" fmla="*/ 5 w 6"/>
                  <a:gd name="T1" fmla="*/ 0 h 42"/>
                  <a:gd name="T2" fmla="*/ 6 w 6"/>
                  <a:gd name="T3" fmla="*/ 42 h 42"/>
                  <a:gd name="T4" fmla="*/ 0 w 6"/>
                  <a:gd name="T5" fmla="*/ 42 h 42"/>
                  <a:gd name="T6" fmla="*/ 0 w 6"/>
                  <a:gd name="T7" fmla="*/ 0 h 42"/>
                  <a:gd name="T8" fmla="*/ 5 w 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2">
                    <a:moveTo>
                      <a:pt x="5" y="0"/>
                    </a:moveTo>
                    <a:lnTo>
                      <a:pt x="6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1" name="Freeform 266">
                <a:extLst>
                  <a:ext uri="{FF2B5EF4-FFF2-40B4-BE49-F238E27FC236}">
                    <a16:creationId xmlns:a16="http://schemas.microsoft.com/office/drawing/2014/main" id="{2A8BAD9B-B042-7AD3-EB2F-D6D4ABA74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724"/>
                <a:ext cx="7" cy="42"/>
              </a:xfrm>
              <a:custGeom>
                <a:avLst/>
                <a:gdLst>
                  <a:gd name="T0" fmla="*/ 5 w 7"/>
                  <a:gd name="T1" fmla="*/ 0 h 42"/>
                  <a:gd name="T2" fmla="*/ 7 w 7"/>
                  <a:gd name="T3" fmla="*/ 42 h 42"/>
                  <a:gd name="T4" fmla="*/ 0 w 7"/>
                  <a:gd name="T5" fmla="*/ 42 h 42"/>
                  <a:gd name="T6" fmla="*/ 0 w 7"/>
                  <a:gd name="T7" fmla="*/ 0 h 42"/>
                  <a:gd name="T8" fmla="*/ 5 w 7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lnTo>
                      <a:pt x="7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2" name="Freeform 267">
                <a:extLst>
                  <a:ext uri="{FF2B5EF4-FFF2-40B4-BE49-F238E27FC236}">
                    <a16:creationId xmlns:a16="http://schemas.microsoft.com/office/drawing/2014/main" id="{54E15EB5-FB3F-344B-81C0-750DB37CF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" y="3724"/>
                <a:ext cx="7" cy="42"/>
              </a:xfrm>
              <a:custGeom>
                <a:avLst/>
                <a:gdLst>
                  <a:gd name="T0" fmla="*/ 5 w 7"/>
                  <a:gd name="T1" fmla="*/ 0 h 42"/>
                  <a:gd name="T2" fmla="*/ 7 w 7"/>
                  <a:gd name="T3" fmla="*/ 42 h 42"/>
                  <a:gd name="T4" fmla="*/ 0 w 7"/>
                  <a:gd name="T5" fmla="*/ 42 h 42"/>
                  <a:gd name="T6" fmla="*/ 0 w 7"/>
                  <a:gd name="T7" fmla="*/ 0 h 42"/>
                  <a:gd name="T8" fmla="*/ 5 w 7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lnTo>
                      <a:pt x="7" y="42"/>
                    </a:ln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3" name="Freeform 268">
                <a:extLst>
                  <a:ext uri="{FF2B5EF4-FFF2-40B4-BE49-F238E27FC236}">
                    <a16:creationId xmlns:a16="http://schemas.microsoft.com/office/drawing/2014/main" id="{8140D1D9-C2B2-FD18-9CF9-1DA44596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3724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0 w 7"/>
                  <a:gd name="T3" fmla="*/ 42 h 42"/>
                  <a:gd name="T4" fmla="*/ 0 w 7"/>
                  <a:gd name="T5" fmla="*/ 0 h 42"/>
                  <a:gd name="T6" fmla="*/ 5 w 7"/>
                  <a:gd name="T7" fmla="*/ 0 h 42"/>
                  <a:gd name="T8" fmla="*/ 7 w 7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4" name="Freeform 269">
                <a:extLst>
                  <a:ext uri="{FF2B5EF4-FFF2-40B4-BE49-F238E27FC236}">
                    <a16:creationId xmlns:a16="http://schemas.microsoft.com/office/drawing/2014/main" id="{E7D69EA9-8190-F648-508F-EC15813C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5" y="372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0 w 6"/>
                  <a:gd name="T3" fmla="*/ 42 h 42"/>
                  <a:gd name="T4" fmla="*/ 0 w 6"/>
                  <a:gd name="T5" fmla="*/ 0 h 42"/>
                  <a:gd name="T6" fmla="*/ 5 w 6"/>
                  <a:gd name="T7" fmla="*/ 0 h 42"/>
                  <a:gd name="T8" fmla="*/ 6 w 6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2">
                    <a:moveTo>
                      <a:pt x="6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5" name="Freeform 270">
                <a:extLst>
                  <a:ext uri="{FF2B5EF4-FFF2-40B4-BE49-F238E27FC236}">
                    <a16:creationId xmlns:a16="http://schemas.microsoft.com/office/drawing/2014/main" id="{DB6405A1-57C4-E7C1-34F0-2B6797193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0" y="372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0 w 6"/>
                  <a:gd name="T3" fmla="*/ 42 h 42"/>
                  <a:gd name="T4" fmla="*/ 0 w 6"/>
                  <a:gd name="T5" fmla="*/ 0 h 42"/>
                  <a:gd name="T6" fmla="*/ 5 w 6"/>
                  <a:gd name="T7" fmla="*/ 0 h 42"/>
                  <a:gd name="T8" fmla="*/ 6 w 6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2">
                    <a:moveTo>
                      <a:pt x="6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6" name="Freeform 271">
                <a:extLst>
                  <a:ext uri="{FF2B5EF4-FFF2-40B4-BE49-F238E27FC236}">
                    <a16:creationId xmlns:a16="http://schemas.microsoft.com/office/drawing/2014/main" id="{08B97CCF-7A2D-159B-177E-DAA12B81D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3724"/>
                <a:ext cx="6" cy="42"/>
              </a:xfrm>
              <a:custGeom>
                <a:avLst/>
                <a:gdLst>
                  <a:gd name="T0" fmla="*/ 6 w 6"/>
                  <a:gd name="T1" fmla="*/ 42 h 42"/>
                  <a:gd name="T2" fmla="*/ 0 w 6"/>
                  <a:gd name="T3" fmla="*/ 42 h 42"/>
                  <a:gd name="T4" fmla="*/ 0 w 6"/>
                  <a:gd name="T5" fmla="*/ 0 h 42"/>
                  <a:gd name="T6" fmla="*/ 4 w 6"/>
                  <a:gd name="T7" fmla="*/ 0 h 42"/>
                  <a:gd name="T8" fmla="*/ 6 w 6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2">
                    <a:moveTo>
                      <a:pt x="6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7" name="Freeform 272">
                <a:extLst>
                  <a:ext uri="{FF2B5EF4-FFF2-40B4-BE49-F238E27FC236}">
                    <a16:creationId xmlns:a16="http://schemas.microsoft.com/office/drawing/2014/main" id="{7F36BB46-68E8-05DF-C817-2DEADB3ED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9" y="3724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0 w 7"/>
                  <a:gd name="T3" fmla="*/ 42 h 42"/>
                  <a:gd name="T4" fmla="*/ 0 w 7"/>
                  <a:gd name="T5" fmla="*/ 0 h 42"/>
                  <a:gd name="T6" fmla="*/ 5 w 7"/>
                  <a:gd name="T7" fmla="*/ 0 h 42"/>
                  <a:gd name="T8" fmla="*/ 7 w 7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8" name="Freeform 273">
                <a:extLst>
                  <a:ext uri="{FF2B5EF4-FFF2-40B4-BE49-F238E27FC236}">
                    <a16:creationId xmlns:a16="http://schemas.microsoft.com/office/drawing/2014/main" id="{05EB3448-8714-B942-B919-9D49794CC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724"/>
                <a:ext cx="7" cy="42"/>
              </a:xfrm>
              <a:custGeom>
                <a:avLst/>
                <a:gdLst>
                  <a:gd name="T0" fmla="*/ 7 w 7"/>
                  <a:gd name="T1" fmla="*/ 42 h 42"/>
                  <a:gd name="T2" fmla="*/ 0 w 7"/>
                  <a:gd name="T3" fmla="*/ 42 h 42"/>
                  <a:gd name="T4" fmla="*/ 0 w 7"/>
                  <a:gd name="T5" fmla="*/ 0 h 42"/>
                  <a:gd name="T6" fmla="*/ 5 w 7"/>
                  <a:gd name="T7" fmla="*/ 0 h 42"/>
                  <a:gd name="T8" fmla="*/ 7 w 7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42"/>
                    </a:moveTo>
                    <a:lnTo>
                      <a:pt x="0" y="4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9" name="Freeform 274">
                <a:extLst>
                  <a:ext uri="{FF2B5EF4-FFF2-40B4-BE49-F238E27FC236}">
                    <a16:creationId xmlns:a16="http://schemas.microsoft.com/office/drawing/2014/main" id="{CADB575C-081B-9963-C116-B4C2D4A11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3109"/>
                <a:ext cx="331" cy="71"/>
              </a:xfrm>
              <a:custGeom>
                <a:avLst/>
                <a:gdLst>
                  <a:gd name="T0" fmla="*/ 187 w 201"/>
                  <a:gd name="T1" fmla="*/ 43 h 43"/>
                  <a:gd name="T2" fmla="*/ 14 w 201"/>
                  <a:gd name="T3" fmla="*/ 43 h 43"/>
                  <a:gd name="T4" fmla="*/ 0 w 201"/>
                  <a:gd name="T5" fmla="*/ 29 h 43"/>
                  <a:gd name="T6" fmla="*/ 0 w 201"/>
                  <a:gd name="T7" fmla="*/ 15 h 43"/>
                  <a:gd name="T8" fmla="*/ 14 w 201"/>
                  <a:gd name="T9" fmla="*/ 0 h 43"/>
                  <a:gd name="T10" fmla="*/ 187 w 201"/>
                  <a:gd name="T11" fmla="*/ 0 h 43"/>
                  <a:gd name="T12" fmla="*/ 201 w 201"/>
                  <a:gd name="T13" fmla="*/ 15 h 43"/>
                  <a:gd name="T14" fmla="*/ 201 w 201"/>
                  <a:gd name="T15" fmla="*/ 29 h 43"/>
                  <a:gd name="T16" fmla="*/ 187 w 201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1" h="43">
                    <a:moveTo>
                      <a:pt x="187" y="43"/>
                    </a:moveTo>
                    <a:cubicBezTo>
                      <a:pt x="14" y="43"/>
                      <a:pt x="14" y="43"/>
                      <a:pt x="14" y="43"/>
                    </a:cubicBezTo>
                    <a:cubicBezTo>
                      <a:pt x="6" y="43"/>
                      <a:pt x="0" y="37"/>
                      <a:pt x="0" y="2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95" y="0"/>
                      <a:pt x="201" y="7"/>
                      <a:pt x="201" y="15"/>
                    </a:cubicBezTo>
                    <a:cubicBezTo>
                      <a:pt x="201" y="29"/>
                      <a:pt x="201" y="29"/>
                      <a:pt x="201" y="29"/>
                    </a:cubicBezTo>
                    <a:cubicBezTo>
                      <a:pt x="201" y="37"/>
                      <a:pt x="195" y="43"/>
                      <a:pt x="18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0" name="Freeform 275">
                <a:extLst>
                  <a:ext uri="{FF2B5EF4-FFF2-40B4-BE49-F238E27FC236}">
                    <a16:creationId xmlns:a16="http://schemas.microsoft.com/office/drawing/2014/main" id="{F1330CF4-16AA-9F27-59EA-15F24D3AA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3" y="3211"/>
                <a:ext cx="112" cy="31"/>
              </a:xfrm>
              <a:custGeom>
                <a:avLst/>
                <a:gdLst>
                  <a:gd name="T0" fmla="*/ 112 w 112"/>
                  <a:gd name="T1" fmla="*/ 0 h 31"/>
                  <a:gd name="T2" fmla="*/ 31 w 112"/>
                  <a:gd name="T3" fmla="*/ 0 h 31"/>
                  <a:gd name="T4" fmla="*/ 0 w 112"/>
                  <a:gd name="T5" fmla="*/ 31 h 31"/>
                  <a:gd name="T6" fmla="*/ 81 w 112"/>
                  <a:gd name="T7" fmla="*/ 31 h 31"/>
                  <a:gd name="T8" fmla="*/ 112 w 1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31">
                    <a:moveTo>
                      <a:pt x="112" y="0"/>
                    </a:moveTo>
                    <a:lnTo>
                      <a:pt x="31" y="0"/>
                    </a:lnTo>
                    <a:lnTo>
                      <a:pt x="0" y="31"/>
                    </a:lnTo>
                    <a:lnTo>
                      <a:pt x="81" y="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0BA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1" name="Freeform 276">
                <a:extLst>
                  <a:ext uri="{FF2B5EF4-FFF2-40B4-BE49-F238E27FC236}">
                    <a16:creationId xmlns:a16="http://schemas.microsoft.com/office/drawing/2014/main" id="{CF092EC1-F6FC-9066-EFBF-A9FB66F27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3" y="3211"/>
                <a:ext cx="112" cy="31"/>
              </a:xfrm>
              <a:custGeom>
                <a:avLst/>
                <a:gdLst>
                  <a:gd name="T0" fmla="*/ 112 w 112"/>
                  <a:gd name="T1" fmla="*/ 0 h 31"/>
                  <a:gd name="T2" fmla="*/ 31 w 112"/>
                  <a:gd name="T3" fmla="*/ 0 h 31"/>
                  <a:gd name="T4" fmla="*/ 0 w 112"/>
                  <a:gd name="T5" fmla="*/ 31 h 31"/>
                  <a:gd name="T6" fmla="*/ 81 w 112"/>
                  <a:gd name="T7" fmla="*/ 31 h 31"/>
                  <a:gd name="T8" fmla="*/ 112 w 1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31">
                    <a:moveTo>
                      <a:pt x="112" y="0"/>
                    </a:moveTo>
                    <a:lnTo>
                      <a:pt x="31" y="0"/>
                    </a:lnTo>
                    <a:lnTo>
                      <a:pt x="0" y="31"/>
                    </a:lnTo>
                    <a:lnTo>
                      <a:pt x="81" y="31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2" name="Freeform 277">
                <a:extLst>
                  <a:ext uri="{FF2B5EF4-FFF2-40B4-BE49-F238E27FC236}">
                    <a16:creationId xmlns:a16="http://schemas.microsoft.com/office/drawing/2014/main" id="{483B54C9-A133-CDF0-E396-3EA6E376A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8" y="3242"/>
                <a:ext cx="206" cy="190"/>
              </a:xfrm>
              <a:custGeom>
                <a:avLst/>
                <a:gdLst>
                  <a:gd name="T0" fmla="*/ 125 w 125"/>
                  <a:gd name="T1" fmla="*/ 0 h 115"/>
                  <a:gd name="T2" fmla="*/ 76 w 125"/>
                  <a:gd name="T3" fmla="*/ 0 h 115"/>
                  <a:gd name="T4" fmla="*/ 0 w 125"/>
                  <a:gd name="T5" fmla="*/ 77 h 115"/>
                  <a:gd name="T6" fmla="*/ 5 w 125"/>
                  <a:gd name="T7" fmla="*/ 106 h 115"/>
                  <a:gd name="T8" fmla="*/ 7 w 125"/>
                  <a:gd name="T9" fmla="*/ 106 h 115"/>
                  <a:gd name="T10" fmla="*/ 7 w 125"/>
                  <a:gd name="T11" fmla="*/ 106 h 115"/>
                  <a:gd name="T12" fmla="*/ 10 w 125"/>
                  <a:gd name="T13" fmla="*/ 109 h 115"/>
                  <a:gd name="T14" fmla="*/ 10 w 125"/>
                  <a:gd name="T15" fmla="*/ 112 h 115"/>
                  <a:gd name="T16" fmla="*/ 10 w 125"/>
                  <a:gd name="T17" fmla="*/ 112 h 115"/>
                  <a:gd name="T18" fmla="*/ 10 w 125"/>
                  <a:gd name="T19" fmla="*/ 115 h 115"/>
                  <a:gd name="T20" fmla="*/ 125 w 125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15">
                    <a:moveTo>
                      <a:pt x="125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86"/>
                      <a:pt x="4" y="96"/>
                      <a:pt x="5" y="106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9" y="106"/>
                      <a:pt x="10" y="108"/>
                      <a:pt x="10" y="109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BFD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3" name="Freeform 278">
                <a:extLst>
                  <a:ext uri="{FF2B5EF4-FFF2-40B4-BE49-F238E27FC236}">
                    <a16:creationId xmlns:a16="http://schemas.microsoft.com/office/drawing/2014/main" id="{39A0802E-C865-52D6-441D-2F035181D3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6" y="3417"/>
                <a:ext cx="8" cy="22"/>
              </a:xfrm>
              <a:custGeom>
                <a:avLst/>
                <a:gdLst>
                  <a:gd name="T0" fmla="*/ 4 w 5"/>
                  <a:gd name="T1" fmla="*/ 10 h 13"/>
                  <a:gd name="T2" fmla="*/ 1 w 5"/>
                  <a:gd name="T3" fmla="*/ 10 h 13"/>
                  <a:gd name="T4" fmla="*/ 1 w 5"/>
                  <a:gd name="T5" fmla="*/ 13 h 13"/>
                  <a:gd name="T6" fmla="*/ 4 w 5"/>
                  <a:gd name="T7" fmla="*/ 10 h 13"/>
                  <a:gd name="T8" fmla="*/ 2 w 5"/>
                  <a:gd name="T9" fmla="*/ 0 h 13"/>
                  <a:gd name="T10" fmla="*/ 2 w 5"/>
                  <a:gd name="T11" fmla="*/ 0 h 13"/>
                  <a:gd name="T12" fmla="*/ 0 w 5"/>
                  <a:gd name="T13" fmla="*/ 0 h 13"/>
                  <a:gd name="T14" fmla="*/ 1 w 5"/>
                  <a:gd name="T15" fmla="*/ 6 h 13"/>
                  <a:gd name="T16" fmla="*/ 5 w 5"/>
                  <a:gd name="T17" fmla="*/ 6 h 13"/>
                  <a:gd name="T18" fmla="*/ 5 w 5"/>
                  <a:gd name="T19" fmla="*/ 3 h 13"/>
                  <a:gd name="T20" fmla="*/ 2 w 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4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4" name="Freeform 279">
                <a:extLst>
                  <a:ext uri="{FF2B5EF4-FFF2-40B4-BE49-F238E27FC236}">
                    <a16:creationId xmlns:a16="http://schemas.microsoft.com/office/drawing/2014/main" id="{76DCDD0D-9FA7-83D5-EBD1-E19ACD97A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" y="3427"/>
                <a:ext cx="6" cy="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3 w 4"/>
                  <a:gd name="T9" fmla="*/ 4 h 4"/>
                  <a:gd name="T10" fmla="*/ 4 w 4"/>
                  <a:gd name="T11" fmla="*/ 3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5" name="Freeform 280">
                <a:extLst>
                  <a:ext uri="{FF2B5EF4-FFF2-40B4-BE49-F238E27FC236}">
                    <a16:creationId xmlns:a16="http://schemas.microsoft.com/office/drawing/2014/main" id="{89DAD955-A207-F18B-CDC5-427EF9D391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63" y="3333"/>
                <a:ext cx="0" cy="5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2 h 3"/>
                  <a:gd name="T5" fmla="*/ 2 h 3"/>
                  <a:gd name="T6" fmla="*/ 2 h 3"/>
                  <a:gd name="T7" fmla="*/ 2 h 3"/>
                  <a:gd name="T8" fmla="*/ 2 h 3"/>
                  <a:gd name="T9" fmla="*/ 1 h 3"/>
                  <a:gd name="T10" fmla="*/ 1 h 3"/>
                  <a:gd name="T11" fmla="*/ 1 h 3"/>
                  <a:gd name="T12" fmla="*/ 1 h 3"/>
                  <a:gd name="T13" fmla="*/ 1 h 3"/>
                  <a:gd name="T14" fmla="*/ 1 h 3"/>
                  <a:gd name="T15" fmla="*/ 0 h 3"/>
                  <a:gd name="T16" fmla="*/ 0 h 3"/>
                  <a:gd name="T1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6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6" name="Freeform 281">
                <a:extLst>
                  <a:ext uri="{FF2B5EF4-FFF2-40B4-BE49-F238E27FC236}">
                    <a16:creationId xmlns:a16="http://schemas.microsoft.com/office/drawing/2014/main" id="{91E50128-5728-5507-8C00-8199AB8B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6" y="3216"/>
                <a:ext cx="117" cy="186"/>
              </a:xfrm>
              <a:custGeom>
                <a:avLst/>
                <a:gdLst>
                  <a:gd name="T0" fmla="*/ 16 w 71"/>
                  <a:gd name="T1" fmla="*/ 0 h 113"/>
                  <a:gd name="T2" fmla="*/ 0 w 71"/>
                  <a:gd name="T3" fmla="*/ 16 h 113"/>
                  <a:gd name="T4" fmla="*/ 52 w 71"/>
                  <a:gd name="T5" fmla="*/ 74 h 113"/>
                  <a:gd name="T6" fmla="*/ 52 w 71"/>
                  <a:gd name="T7" fmla="*/ 113 h 113"/>
                  <a:gd name="T8" fmla="*/ 71 w 71"/>
                  <a:gd name="T9" fmla="*/ 94 h 113"/>
                  <a:gd name="T10" fmla="*/ 71 w 71"/>
                  <a:gd name="T11" fmla="*/ 74 h 113"/>
                  <a:gd name="T12" fmla="*/ 71 w 71"/>
                  <a:gd name="T13" fmla="*/ 74 h 113"/>
                  <a:gd name="T14" fmla="*/ 71 w 71"/>
                  <a:gd name="T15" fmla="*/ 74 h 113"/>
                  <a:gd name="T16" fmla="*/ 71 w 71"/>
                  <a:gd name="T17" fmla="*/ 74 h 113"/>
                  <a:gd name="T18" fmla="*/ 71 w 71"/>
                  <a:gd name="T19" fmla="*/ 73 h 113"/>
                  <a:gd name="T20" fmla="*/ 71 w 71"/>
                  <a:gd name="T21" fmla="*/ 73 h 113"/>
                  <a:gd name="T22" fmla="*/ 71 w 71"/>
                  <a:gd name="T23" fmla="*/ 73 h 113"/>
                  <a:gd name="T24" fmla="*/ 71 w 71"/>
                  <a:gd name="T25" fmla="*/ 73 h 113"/>
                  <a:gd name="T26" fmla="*/ 71 w 71"/>
                  <a:gd name="T27" fmla="*/ 72 h 113"/>
                  <a:gd name="T28" fmla="*/ 71 w 71"/>
                  <a:gd name="T29" fmla="*/ 72 h 113"/>
                  <a:gd name="T30" fmla="*/ 71 w 71"/>
                  <a:gd name="T31" fmla="*/ 72 h 113"/>
                  <a:gd name="T32" fmla="*/ 71 w 71"/>
                  <a:gd name="T33" fmla="*/ 72 h 113"/>
                  <a:gd name="T34" fmla="*/ 71 w 71"/>
                  <a:gd name="T35" fmla="*/ 71 h 113"/>
                  <a:gd name="T36" fmla="*/ 71 w 71"/>
                  <a:gd name="T37" fmla="*/ 71 h 113"/>
                  <a:gd name="T38" fmla="*/ 16 w 71"/>
                  <a:gd name="T3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113">
                    <a:moveTo>
                      <a:pt x="16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9" y="19"/>
                      <a:pt x="52" y="44"/>
                      <a:pt x="52" y="74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0" y="38"/>
                      <a:pt x="47" y="9"/>
                      <a:pt x="16" y="0"/>
                    </a:cubicBezTo>
                  </a:path>
                </a:pathLst>
              </a:custGeom>
              <a:solidFill>
                <a:srgbClr val="A0BA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7" name="Freeform 282">
                <a:extLst>
                  <a:ext uri="{FF2B5EF4-FFF2-40B4-BE49-F238E27FC236}">
                    <a16:creationId xmlns:a16="http://schemas.microsoft.com/office/drawing/2014/main" id="{28FC3BAE-3E20-F668-4D34-539327EAA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3242"/>
                <a:ext cx="400" cy="431"/>
              </a:xfrm>
              <a:custGeom>
                <a:avLst/>
                <a:gdLst>
                  <a:gd name="T0" fmla="*/ 124 w 243"/>
                  <a:gd name="T1" fmla="*/ 99 h 261"/>
                  <a:gd name="T2" fmla="*/ 127 w 243"/>
                  <a:gd name="T3" fmla="*/ 166 h 261"/>
                  <a:gd name="T4" fmla="*/ 119 w 243"/>
                  <a:gd name="T5" fmla="*/ 172 h 261"/>
                  <a:gd name="T6" fmla="*/ 113 w 243"/>
                  <a:gd name="T7" fmla="*/ 180 h 261"/>
                  <a:gd name="T8" fmla="*/ 30 w 243"/>
                  <a:gd name="T9" fmla="*/ 162 h 261"/>
                  <a:gd name="T10" fmla="*/ 21 w 243"/>
                  <a:gd name="T11" fmla="*/ 175 h 261"/>
                  <a:gd name="T12" fmla="*/ 21 w 243"/>
                  <a:gd name="T13" fmla="*/ 184 h 261"/>
                  <a:gd name="T14" fmla="*/ 21 w 243"/>
                  <a:gd name="T15" fmla="*/ 203 h 261"/>
                  <a:gd name="T16" fmla="*/ 21 w 243"/>
                  <a:gd name="T17" fmla="*/ 206 h 261"/>
                  <a:gd name="T18" fmla="*/ 21 w 243"/>
                  <a:gd name="T19" fmla="*/ 215 h 261"/>
                  <a:gd name="T20" fmla="*/ 18 w 243"/>
                  <a:gd name="T21" fmla="*/ 221 h 261"/>
                  <a:gd name="T22" fmla="*/ 10 w 243"/>
                  <a:gd name="T23" fmla="*/ 261 h 261"/>
                  <a:gd name="T24" fmla="*/ 13 w 243"/>
                  <a:gd name="T25" fmla="*/ 234 h 261"/>
                  <a:gd name="T26" fmla="*/ 17 w 243"/>
                  <a:gd name="T27" fmla="*/ 226 h 261"/>
                  <a:gd name="T28" fmla="*/ 62 w 243"/>
                  <a:gd name="T29" fmla="*/ 201 h 261"/>
                  <a:gd name="T30" fmla="*/ 109 w 243"/>
                  <a:gd name="T31" fmla="*/ 228 h 261"/>
                  <a:gd name="T32" fmla="*/ 121 w 243"/>
                  <a:gd name="T33" fmla="*/ 220 h 261"/>
                  <a:gd name="T34" fmla="*/ 182 w 243"/>
                  <a:gd name="T35" fmla="*/ 152 h 261"/>
                  <a:gd name="T36" fmla="*/ 179 w 243"/>
                  <a:gd name="T37" fmla="*/ 150 h 261"/>
                  <a:gd name="T38" fmla="*/ 172 w 243"/>
                  <a:gd name="T39" fmla="*/ 144 h 261"/>
                  <a:gd name="T40" fmla="*/ 168 w 243"/>
                  <a:gd name="T41" fmla="*/ 141 h 261"/>
                  <a:gd name="T42" fmla="*/ 161 w 243"/>
                  <a:gd name="T43" fmla="*/ 135 h 261"/>
                  <a:gd name="T44" fmla="*/ 158 w 243"/>
                  <a:gd name="T45" fmla="*/ 133 h 261"/>
                  <a:gd name="T46" fmla="*/ 151 w 243"/>
                  <a:gd name="T47" fmla="*/ 127 h 261"/>
                  <a:gd name="T48" fmla="*/ 147 w 243"/>
                  <a:gd name="T49" fmla="*/ 124 h 261"/>
                  <a:gd name="T50" fmla="*/ 142 w 243"/>
                  <a:gd name="T51" fmla="*/ 120 h 261"/>
                  <a:gd name="T52" fmla="*/ 155 w 243"/>
                  <a:gd name="T53" fmla="*/ 99 h 261"/>
                  <a:gd name="T54" fmla="*/ 159 w 243"/>
                  <a:gd name="T55" fmla="*/ 102 h 261"/>
                  <a:gd name="T56" fmla="*/ 166 w 243"/>
                  <a:gd name="T57" fmla="*/ 107 h 261"/>
                  <a:gd name="T58" fmla="*/ 173 w 243"/>
                  <a:gd name="T59" fmla="*/ 113 h 261"/>
                  <a:gd name="T60" fmla="*/ 176 w 243"/>
                  <a:gd name="T61" fmla="*/ 115 h 261"/>
                  <a:gd name="T62" fmla="*/ 182 w 243"/>
                  <a:gd name="T63" fmla="*/ 120 h 261"/>
                  <a:gd name="T64" fmla="*/ 197 w 243"/>
                  <a:gd name="T65" fmla="*/ 132 h 261"/>
                  <a:gd name="T66" fmla="*/ 203 w 243"/>
                  <a:gd name="T67" fmla="*/ 137 h 261"/>
                  <a:gd name="T68" fmla="*/ 205 w 243"/>
                  <a:gd name="T69" fmla="*/ 133 h 261"/>
                  <a:gd name="T70" fmla="*/ 202 w 243"/>
                  <a:gd name="T71" fmla="*/ 130 h 261"/>
                  <a:gd name="T72" fmla="*/ 196 w 243"/>
                  <a:gd name="T73" fmla="*/ 124 h 261"/>
                  <a:gd name="T74" fmla="*/ 189 w 243"/>
                  <a:gd name="T75" fmla="*/ 118 h 261"/>
                  <a:gd name="T76" fmla="*/ 182 w 243"/>
                  <a:gd name="T77" fmla="*/ 112 h 261"/>
                  <a:gd name="T78" fmla="*/ 178 w 243"/>
                  <a:gd name="T79" fmla="*/ 109 h 261"/>
                  <a:gd name="T80" fmla="*/ 164 w 243"/>
                  <a:gd name="T81" fmla="*/ 97 h 261"/>
                  <a:gd name="T82" fmla="*/ 148 w 243"/>
                  <a:gd name="T83" fmla="*/ 83 h 261"/>
                  <a:gd name="T84" fmla="*/ 139 w 243"/>
                  <a:gd name="T85" fmla="*/ 70 h 261"/>
                  <a:gd name="T86" fmla="*/ 155 w 243"/>
                  <a:gd name="T87" fmla="*/ 56 h 261"/>
                  <a:gd name="T88" fmla="*/ 160 w 243"/>
                  <a:gd name="T89" fmla="*/ 60 h 261"/>
                  <a:gd name="T90" fmla="*/ 167 w 243"/>
                  <a:gd name="T91" fmla="*/ 66 h 261"/>
                  <a:gd name="T92" fmla="*/ 171 w 243"/>
                  <a:gd name="T93" fmla="*/ 70 h 261"/>
                  <a:gd name="T94" fmla="*/ 178 w 243"/>
                  <a:gd name="T95" fmla="*/ 76 h 261"/>
                  <a:gd name="T96" fmla="*/ 188 w 243"/>
                  <a:gd name="T97" fmla="*/ 84 h 261"/>
                  <a:gd name="T98" fmla="*/ 192 w 243"/>
                  <a:gd name="T99" fmla="*/ 88 h 261"/>
                  <a:gd name="T100" fmla="*/ 198 w 243"/>
                  <a:gd name="T101" fmla="*/ 94 h 261"/>
                  <a:gd name="T102" fmla="*/ 205 w 243"/>
                  <a:gd name="T103" fmla="*/ 99 h 261"/>
                  <a:gd name="T104" fmla="*/ 208 w 243"/>
                  <a:gd name="T105" fmla="*/ 102 h 261"/>
                  <a:gd name="T106" fmla="*/ 215 w 243"/>
                  <a:gd name="T107" fmla="*/ 108 h 261"/>
                  <a:gd name="T108" fmla="*/ 219 w 243"/>
                  <a:gd name="T109" fmla="*/ 111 h 261"/>
                  <a:gd name="T110" fmla="*/ 224 w 243"/>
                  <a:gd name="T111" fmla="*/ 116 h 261"/>
                  <a:gd name="T112" fmla="*/ 191 w 243"/>
                  <a:gd name="T113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3" h="261">
                    <a:moveTo>
                      <a:pt x="191" y="0"/>
                    </a:moveTo>
                    <a:cubicBezTo>
                      <a:pt x="105" y="86"/>
                      <a:pt x="105" y="86"/>
                      <a:pt x="105" y="86"/>
                    </a:cubicBezTo>
                    <a:cubicBezTo>
                      <a:pt x="112" y="89"/>
                      <a:pt x="119" y="93"/>
                      <a:pt x="124" y="99"/>
                    </a:cubicBezTo>
                    <a:cubicBezTo>
                      <a:pt x="127" y="103"/>
                      <a:pt x="130" y="108"/>
                      <a:pt x="133" y="112"/>
                    </a:cubicBezTo>
                    <a:cubicBezTo>
                      <a:pt x="136" y="119"/>
                      <a:pt x="137" y="126"/>
                      <a:pt x="137" y="134"/>
                    </a:cubicBezTo>
                    <a:cubicBezTo>
                      <a:pt x="137" y="145"/>
                      <a:pt x="134" y="156"/>
                      <a:pt x="127" y="166"/>
                    </a:cubicBezTo>
                    <a:cubicBezTo>
                      <a:pt x="125" y="168"/>
                      <a:pt x="123" y="171"/>
                      <a:pt x="120" y="173"/>
                    </a:cubicBezTo>
                    <a:cubicBezTo>
                      <a:pt x="119" y="172"/>
                      <a:pt x="119" y="172"/>
                      <a:pt x="119" y="172"/>
                    </a:cubicBezTo>
                    <a:cubicBezTo>
                      <a:pt x="119" y="172"/>
                      <a:pt x="119" y="172"/>
                      <a:pt x="119" y="172"/>
                    </a:cubicBezTo>
                    <a:cubicBezTo>
                      <a:pt x="120" y="173"/>
                      <a:pt x="120" y="173"/>
                      <a:pt x="120" y="173"/>
                    </a:cubicBezTo>
                    <a:cubicBezTo>
                      <a:pt x="119" y="174"/>
                      <a:pt x="117" y="175"/>
                      <a:pt x="116" y="176"/>
                    </a:cubicBezTo>
                    <a:cubicBezTo>
                      <a:pt x="115" y="177"/>
                      <a:pt x="114" y="178"/>
                      <a:pt x="113" y="180"/>
                    </a:cubicBezTo>
                    <a:cubicBezTo>
                      <a:pt x="103" y="189"/>
                      <a:pt x="90" y="193"/>
                      <a:pt x="78" y="193"/>
                    </a:cubicBezTo>
                    <a:cubicBezTo>
                      <a:pt x="63" y="193"/>
                      <a:pt x="49" y="187"/>
                      <a:pt x="39" y="176"/>
                    </a:cubicBezTo>
                    <a:cubicBezTo>
                      <a:pt x="35" y="172"/>
                      <a:pt x="32" y="167"/>
                      <a:pt x="30" y="16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9"/>
                      <a:pt x="21" y="179"/>
                      <a:pt x="21" y="179"/>
                    </a:cubicBezTo>
                    <a:cubicBezTo>
                      <a:pt x="21" y="179"/>
                      <a:pt x="21" y="179"/>
                      <a:pt x="21" y="179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1" y="186"/>
                      <a:pt x="21" y="186"/>
                      <a:pt x="21" y="186"/>
                    </a:cubicBezTo>
                    <a:cubicBezTo>
                      <a:pt x="21" y="203"/>
                      <a:pt x="21" y="203"/>
                      <a:pt x="21" y="203"/>
                    </a:cubicBezTo>
                    <a:cubicBezTo>
                      <a:pt x="21" y="203"/>
                      <a:pt x="21" y="203"/>
                      <a:pt x="21" y="203"/>
                    </a:cubicBezTo>
                    <a:cubicBezTo>
                      <a:pt x="21" y="206"/>
                      <a:pt x="21" y="206"/>
                      <a:pt x="21" y="206"/>
                    </a:cubicBezTo>
                    <a:cubicBezTo>
                      <a:pt x="21" y="206"/>
                      <a:pt x="21" y="206"/>
                      <a:pt x="21" y="206"/>
                    </a:cubicBezTo>
                    <a:cubicBezTo>
                      <a:pt x="21" y="212"/>
                      <a:pt x="21" y="212"/>
                      <a:pt x="21" y="212"/>
                    </a:cubicBezTo>
                    <a:cubicBezTo>
                      <a:pt x="21" y="212"/>
                      <a:pt x="21" y="212"/>
                      <a:pt x="21" y="212"/>
                    </a:cubicBezTo>
                    <a:cubicBezTo>
                      <a:pt x="21" y="215"/>
                      <a:pt x="21" y="215"/>
                      <a:pt x="21" y="215"/>
                    </a:cubicBezTo>
                    <a:cubicBezTo>
                      <a:pt x="21" y="215"/>
                      <a:pt x="21" y="215"/>
                      <a:pt x="21" y="215"/>
                    </a:cubicBezTo>
                    <a:cubicBezTo>
                      <a:pt x="21" y="218"/>
                      <a:pt x="21" y="218"/>
                      <a:pt x="21" y="218"/>
                    </a:cubicBezTo>
                    <a:cubicBezTo>
                      <a:pt x="21" y="220"/>
                      <a:pt x="20" y="221"/>
                      <a:pt x="18" y="221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8" y="259"/>
                      <a:pt x="8" y="259"/>
                      <a:pt x="8" y="259"/>
                    </a:cubicBezTo>
                    <a:cubicBezTo>
                      <a:pt x="9" y="260"/>
                      <a:pt x="10" y="260"/>
                      <a:pt x="10" y="261"/>
                    </a:cubicBezTo>
                    <a:cubicBezTo>
                      <a:pt x="9" y="252"/>
                      <a:pt x="10" y="243"/>
                      <a:pt x="13" y="235"/>
                    </a:cubicBezTo>
                    <a:cubicBezTo>
                      <a:pt x="13" y="235"/>
                      <a:pt x="13" y="235"/>
                      <a:pt x="13" y="235"/>
                    </a:cubicBezTo>
                    <a:cubicBezTo>
                      <a:pt x="13" y="235"/>
                      <a:pt x="13" y="234"/>
                      <a:pt x="13" y="234"/>
                    </a:cubicBezTo>
                    <a:cubicBezTo>
                      <a:pt x="13" y="234"/>
                      <a:pt x="13" y="234"/>
                      <a:pt x="13" y="234"/>
                    </a:cubicBezTo>
                    <a:cubicBezTo>
                      <a:pt x="13" y="234"/>
                      <a:pt x="13" y="234"/>
                      <a:pt x="13" y="234"/>
                    </a:cubicBezTo>
                    <a:cubicBezTo>
                      <a:pt x="14" y="232"/>
                      <a:pt x="15" y="229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20" y="221"/>
                      <a:pt x="24" y="217"/>
                      <a:pt x="29" y="212"/>
                    </a:cubicBezTo>
                    <a:cubicBezTo>
                      <a:pt x="39" y="205"/>
                      <a:pt x="50" y="201"/>
                      <a:pt x="62" y="201"/>
                    </a:cubicBezTo>
                    <a:cubicBezTo>
                      <a:pt x="77" y="201"/>
                      <a:pt x="92" y="207"/>
                      <a:pt x="102" y="220"/>
                    </a:cubicBezTo>
                    <a:cubicBezTo>
                      <a:pt x="104" y="221"/>
                      <a:pt x="105" y="223"/>
                      <a:pt x="105" y="224"/>
                    </a:cubicBezTo>
                    <a:cubicBezTo>
                      <a:pt x="107" y="225"/>
                      <a:pt x="108" y="227"/>
                      <a:pt x="109" y="228"/>
                    </a:cubicBezTo>
                    <a:cubicBezTo>
                      <a:pt x="109" y="228"/>
                      <a:pt x="109" y="228"/>
                      <a:pt x="109" y="228"/>
                    </a:cubicBezTo>
                    <a:cubicBezTo>
                      <a:pt x="109" y="229"/>
                      <a:pt x="110" y="229"/>
                      <a:pt x="110" y="230"/>
                    </a:cubicBezTo>
                    <a:cubicBezTo>
                      <a:pt x="121" y="220"/>
                      <a:pt x="121" y="220"/>
                      <a:pt x="121" y="220"/>
                    </a:cubicBezTo>
                    <a:cubicBezTo>
                      <a:pt x="124" y="197"/>
                      <a:pt x="142" y="179"/>
                      <a:pt x="165" y="176"/>
                    </a:cubicBezTo>
                    <a:cubicBezTo>
                      <a:pt x="185" y="155"/>
                      <a:pt x="185" y="155"/>
                      <a:pt x="185" y="155"/>
                    </a:cubicBezTo>
                    <a:cubicBezTo>
                      <a:pt x="182" y="152"/>
                      <a:pt x="182" y="152"/>
                      <a:pt x="182" y="152"/>
                    </a:cubicBezTo>
                    <a:cubicBezTo>
                      <a:pt x="182" y="152"/>
                      <a:pt x="182" y="152"/>
                      <a:pt x="182" y="152"/>
                    </a:cubicBezTo>
                    <a:cubicBezTo>
                      <a:pt x="179" y="150"/>
                      <a:pt x="179" y="150"/>
                      <a:pt x="179" y="150"/>
                    </a:cubicBezTo>
                    <a:cubicBezTo>
                      <a:pt x="179" y="150"/>
                      <a:pt x="179" y="150"/>
                      <a:pt x="179" y="150"/>
                    </a:cubicBezTo>
                    <a:cubicBezTo>
                      <a:pt x="175" y="146"/>
                      <a:pt x="175" y="146"/>
                      <a:pt x="175" y="146"/>
                    </a:cubicBezTo>
                    <a:cubicBezTo>
                      <a:pt x="175" y="146"/>
                      <a:pt x="175" y="146"/>
                      <a:pt x="175" y="146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68" y="141"/>
                      <a:pt x="168" y="141"/>
                      <a:pt x="168" y="141"/>
                    </a:cubicBezTo>
                    <a:cubicBezTo>
                      <a:pt x="165" y="138"/>
                      <a:pt x="165" y="138"/>
                      <a:pt x="165" y="138"/>
                    </a:cubicBezTo>
                    <a:cubicBezTo>
                      <a:pt x="165" y="138"/>
                      <a:pt x="165" y="138"/>
                      <a:pt x="165" y="138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4" y="129"/>
                      <a:pt x="154" y="129"/>
                      <a:pt x="154" y="129"/>
                    </a:cubicBezTo>
                    <a:cubicBezTo>
                      <a:pt x="154" y="129"/>
                      <a:pt x="154" y="129"/>
                      <a:pt x="154" y="129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47" y="124"/>
                      <a:pt x="147" y="124"/>
                      <a:pt x="147" y="124"/>
                    </a:cubicBezTo>
                    <a:cubicBezTo>
                      <a:pt x="147" y="124"/>
                      <a:pt x="147" y="124"/>
                      <a:pt x="147" y="124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0" y="118"/>
                      <a:pt x="140" y="116"/>
                      <a:pt x="141" y="115"/>
                    </a:cubicBez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0"/>
                      <a:pt x="154" y="99"/>
                      <a:pt x="155" y="99"/>
                    </a:cubicBezTo>
                    <a:cubicBezTo>
                      <a:pt x="156" y="99"/>
                      <a:pt x="157" y="100"/>
                      <a:pt x="157" y="100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62" y="104"/>
                      <a:pt x="162" y="104"/>
                      <a:pt x="162" y="104"/>
                    </a:cubicBezTo>
                    <a:cubicBezTo>
                      <a:pt x="166" y="107"/>
                      <a:pt x="166" y="107"/>
                      <a:pt x="166" y="107"/>
                    </a:cubicBezTo>
                    <a:cubicBezTo>
                      <a:pt x="166" y="107"/>
                      <a:pt x="166" y="107"/>
                      <a:pt x="166" y="107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3" y="113"/>
                      <a:pt x="173" y="113"/>
                      <a:pt x="173" y="113"/>
                    </a:cubicBezTo>
                    <a:cubicBezTo>
                      <a:pt x="173" y="113"/>
                      <a:pt x="173" y="113"/>
                      <a:pt x="173" y="113"/>
                    </a:cubicBezTo>
                    <a:cubicBezTo>
                      <a:pt x="176" y="115"/>
                      <a:pt x="176" y="115"/>
                      <a:pt x="176" y="115"/>
                    </a:cubicBezTo>
                    <a:cubicBezTo>
                      <a:pt x="176" y="115"/>
                      <a:pt x="176" y="115"/>
                      <a:pt x="176" y="115"/>
                    </a:cubicBezTo>
                    <a:cubicBezTo>
                      <a:pt x="181" y="119"/>
                      <a:pt x="181" y="119"/>
                      <a:pt x="181" y="119"/>
                    </a:cubicBezTo>
                    <a:cubicBezTo>
                      <a:pt x="181" y="119"/>
                      <a:pt x="181" y="119"/>
                      <a:pt x="181" y="119"/>
                    </a:cubicBezTo>
                    <a:cubicBezTo>
                      <a:pt x="182" y="120"/>
                      <a:pt x="182" y="120"/>
                      <a:pt x="182" y="120"/>
                    </a:cubicBezTo>
                    <a:cubicBezTo>
                      <a:pt x="196" y="131"/>
                      <a:pt x="196" y="131"/>
                      <a:pt x="196" y="131"/>
                    </a:cubicBezTo>
                    <a:cubicBezTo>
                      <a:pt x="197" y="132"/>
                      <a:pt x="197" y="132"/>
                      <a:pt x="197" y="132"/>
                    </a:cubicBezTo>
                    <a:cubicBezTo>
                      <a:pt x="197" y="132"/>
                      <a:pt x="197" y="132"/>
                      <a:pt x="197" y="132"/>
                    </a:cubicBezTo>
                    <a:cubicBezTo>
                      <a:pt x="202" y="136"/>
                      <a:pt x="202" y="136"/>
                      <a:pt x="202" y="136"/>
                    </a:cubicBezTo>
                    <a:cubicBezTo>
                      <a:pt x="202" y="136"/>
                      <a:pt x="202" y="136"/>
                      <a:pt x="202" y="136"/>
                    </a:cubicBezTo>
                    <a:cubicBezTo>
                      <a:pt x="203" y="137"/>
                      <a:pt x="203" y="137"/>
                      <a:pt x="203" y="137"/>
                    </a:cubicBezTo>
                    <a:cubicBezTo>
                      <a:pt x="203" y="137"/>
                      <a:pt x="203" y="137"/>
                      <a:pt x="203" y="137"/>
                    </a:cubicBezTo>
                    <a:cubicBezTo>
                      <a:pt x="206" y="134"/>
                      <a:pt x="206" y="134"/>
                      <a:pt x="206" y="134"/>
                    </a:cubicBezTo>
                    <a:cubicBezTo>
                      <a:pt x="205" y="133"/>
                      <a:pt x="205" y="133"/>
                      <a:pt x="205" y="133"/>
                    </a:cubicBezTo>
                    <a:cubicBezTo>
                      <a:pt x="205" y="133"/>
                      <a:pt x="205" y="133"/>
                      <a:pt x="205" y="133"/>
                    </a:cubicBezTo>
                    <a:cubicBezTo>
                      <a:pt x="202" y="130"/>
                      <a:pt x="202" y="130"/>
                      <a:pt x="202" y="130"/>
                    </a:cubicBezTo>
                    <a:cubicBezTo>
                      <a:pt x="202" y="130"/>
                      <a:pt x="202" y="130"/>
                      <a:pt x="202" y="130"/>
                    </a:cubicBezTo>
                    <a:cubicBezTo>
                      <a:pt x="198" y="127"/>
                      <a:pt x="198" y="127"/>
                      <a:pt x="198" y="127"/>
                    </a:cubicBezTo>
                    <a:cubicBezTo>
                      <a:pt x="198" y="127"/>
                      <a:pt x="198" y="127"/>
                      <a:pt x="198" y="127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190" y="119"/>
                      <a:pt x="190" y="119"/>
                      <a:pt x="190" y="119"/>
                    </a:cubicBezTo>
                    <a:cubicBezTo>
                      <a:pt x="189" y="118"/>
                      <a:pt x="189" y="118"/>
                      <a:pt x="189" y="118"/>
                    </a:cubicBezTo>
                    <a:cubicBezTo>
                      <a:pt x="189" y="118"/>
                      <a:pt x="189" y="118"/>
                      <a:pt x="189" y="11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7" y="108"/>
                      <a:pt x="177" y="108"/>
                      <a:pt x="177" y="108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50" y="85"/>
                      <a:pt x="150" y="85"/>
                      <a:pt x="150" y="85"/>
                    </a:cubicBezTo>
                    <a:cubicBezTo>
                      <a:pt x="148" y="83"/>
                      <a:pt x="148" y="83"/>
                      <a:pt x="148" y="83"/>
                    </a:cubicBezTo>
                    <a:cubicBezTo>
                      <a:pt x="148" y="83"/>
                      <a:pt x="148" y="83"/>
                      <a:pt x="148" y="83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8" y="74"/>
                      <a:pt x="138" y="72"/>
                      <a:pt x="139" y="70"/>
                    </a:cubicBezTo>
                    <a:cubicBezTo>
                      <a:pt x="151" y="56"/>
                      <a:pt x="151" y="56"/>
                      <a:pt x="151" y="56"/>
                    </a:cubicBezTo>
                    <a:cubicBezTo>
                      <a:pt x="152" y="56"/>
                      <a:pt x="152" y="55"/>
                      <a:pt x="153" y="55"/>
                    </a:cubicBezTo>
                    <a:cubicBezTo>
                      <a:pt x="154" y="55"/>
                      <a:pt x="155" y="56"/>
                      <a:pt x="155" y="56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60" y="60"/>
                      <a:pt x="160" y="60"/>
                      <a:pt x="160" y="60"/>
                    </a:cubicBezTo>
                    <a:cubicBezTo>
                      <a:pt x="160" y="60"/>
                      <a:pt x="160" y="60"/>
                      <a:pt x="160" y="60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67" y="66"/>
                      <a:pt x="167" y="66"/>
                      <a:pt x="167" y="66"/>
                    </a:cubicBezTo>
                    <a:cubicBezTo>
                      <a:pt x="167" y="66"/>
                      <a:pt x="167" y="66"/>
                      <a:pt x="167" y="66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1" y="70"/>
                      <a:pt x="171" y="70"/>
                      <a:pt x="171" y="70"/>
                    </a:cubicBezTo>
                    <a:cubicBezTo>
                      <a:pt x="173" y="72"/>
                      <a:pt x="173" y="72"/>
                      <a:pt x="173" y="72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78" y="76"/>
                      <a:pt x="178" y="76"/>
                      <a:pt x="178" y="76"/>
                    </a:cubicBezTo>
                    <a:cubicBezTo>
                      <a:pt x="181" y="78"/>
                      <a:pt x="181" y="78"/>
                      <a:pt x="181" y="78"/>
                    </a:cubicBezTo>
                    <a:cubicBezTo>
                      <a:pt x="185" y="82"/>
                      <a:pt x="185" y="82"/>
                      <a:pt x="185" y="82"/>
                    </a:cubicBezTo>
                    <a:cubicBezTo>
                      <a:pt x="188" y="84"/>
                      <a:pt x="188" y="84"/>
                      <a:pt x="188" y="84"/>
                    </a:cubicBezTo>
                    <a:cubicBezTo>
                      <a:pt x="188" y="84"/>
                      <a:pt x="188" y="84"/>
                      <a:pt x="188" y="84"/>
                    </a:cubicBezTo>
                    <a:cubicBezTo>
                      <a:pt x="192" y="88"/>
                      <a:pt x="192" y="88"/>
                      <a:pt x="192" y="88"/>
                    </a:cubicBezTo>
                    <a:cubicBezTo>
                      <a:pt x="192" y="88"/>
                      <a:pt x="192" y="88"/>
                      <a:pt x="192" y="88"/>
                    </a:cubicBezTo>
                    <a:cubicBezTo>
                      <a:pt x="193" y="89"/>
                      <a:pt x="193" y="89"/>
                      <a:pt x="193" y="89"/>
                    </a:cubicBezTo>
                    <a:cubicBezTo>
                      <a:pt x="198" y="94"/>
                      <a:pt x="198" y="94"/>
                      <a:pt x="198" y="94"/>
                    </a:cubicBezTo>
                    <a:cubicBezTo>
                      <a:pt x="198" y="94"/>
                      <a:pt x="198" y="94"/>
                      <a:pt x="198" y="94"/>
                    </a:cubicBezTo>
                    <a:cubicBezTo>
                      <a:pt x="201" y="96"/>
                      <a:pt x="201" y="96"/>
                      <a:pt x="201" y="96"/>
                    </a:cubicBezTo>
                    <a:cubicBezTo>
                      <a:pt x="201" y="96"/>
                      <a:pt x="201" y="96"/>
                      <a:pt x="201" y="96"/>
                    </a:cubicBezTo>
                    <a:cubicBezTo>
                      <a:pt x="205" y="99"/>
                      <a:pt x="205" y="99"/>
                      <a:pt x="205" y="99"/>
                    </a:cubicBezTo>
                    <a:cubicBezTo>
                      <a:pt x="205" y="99"/>
                      <a:pt x="205" y="99"/>
                      <a:pt x="205" y="99"/>
                    </a:cubicBezTo>
                    <a:cubicBezTo>
                      <a:pt x="208" y="102"/>
                      <a:pt x="208" y="102"/>
                      <a:pt x="208" y="102"/>
                    </a:cubicBezTo>
                    <a:cubicBezTo>
                      <a:pt x="208" y="102"/>
                      <a:pt x="208" y="102"/>
                      <a:pt x="208" y="102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5" y="108"/>
                      <a:pt x="215" y="108"/>
                      <a:pt x="215" y="108"/>
                    </a:cubicBezTo>
                    <a:cubicBezTo>
                      <a:pt x="215" y="108"/>
                      <a:pt x="215" y="108"/>
                      <a:pt x="215" y="108"/>
                    </a:cubicBezTo>
                    <a:cubicBezTo>
                      <a:pt x="219" y="111"/>
                      <a:pt x="219" y="111"/>
                      <a:pt x="219" y="111"/>
                    </a:cubicBezTo>
                    <a:cubicBezTo>
                      <a:pt x="219" y="111"/>
                      <a:pt x="219" y="111"/>
                      <a:pt x="219" y="111"/>
                    </a:cubicBezTo>
                    <a:cubicBezTo>
                      <a:pt x="222" y="114"/>
                      <a:pt x="222" y="114"/>
                      <a:pt x="222" y="114"/>
                    </a:cubicBezTo>
                    <a:cubicBezTo>
                      <a:pt x="222" y="114"/>
                      <a:pt x="222" y="114"/>
                      <a:pt x="222" y="114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43" y="97"/>
                      <a:pt x="243" y="97"/>
                      <a:pt x="243" y="97"/>
                    </a:cubicBezTo>
                    <a:cubicBezTo>
                      <a:pt x="243" y="58"/>
                      <a:pt x="243" y="58"/>
                      <a:pt x="243" y="58"/>
                    </a:cubicBezTo>
                    <a:cubicBezTo>
                      <a:pt x="243" y="28"/>
                      <a:pt x="220" y="3"/>
                      <a:pt x="191" y="0"/>
                    </a:cubicBezTo>
                  </a:path>
                </a:pathLst>
              </a:custGeom>
              <a:solidFill>
                <a:srgbClr val="BFD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8" name="Freeform 283">
                <a:extLst>
                  <a:ext uri="{FF2B5EF4-FFF2-40B4-BE49-F238E27FC236}">
                    <a16:creationId xmlns:a16="http://schemas.microsoft.com/office/drawing/2014/main" id="{0A1733A3-50F2-6B57-9D34-07E07B6A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4" y="3612"/>
                <a:ext cx="7" cy="8"/>
              </a:xfrm>
              <a:custGeom>
                <a:avLst/>
                <a:gdLst>
                  <a:gd name="T0" fmla="*/ 0 w 4"/>
                  <a:gd name="T1" fmla="*/ 0 h 5"/>
                  <a:gd name="T2" fmla="*/ 3 w 4"/>
                  <a:gd name="T3" fmla="*/ 5 h 5"/>
                  <a:gd name="T4" fmla="*/ 4 w 4"/>
                  <a:gd name="T5" fmla="*/ 4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9" name="Freeform 284">
                <a:extLst>
                  <a:ext uri="{FF2B5EF4-FFF2-40B4-BE49-F238E27FC236}">
                    <a16:creationId xmlns:a16="http://schemas.microsoft.com/office/drawing/2014/main" id="{788A6CB7-2C8C-6536-E9BE-C2CB467C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9" y="3619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0" name="Freeform 285">
                <a:extLst>
                  <a:ext uri="{FF2B5EF4-FFF2-40B4-BE49-F238E27FC236}">
                    <a16:creationId xmlns:a16="http://schemas.microsoft.com/office/drawing/2014/main" id="{8148D85D-AAE2-FB11-B2CA-DC1795C1FE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6" y="3574"/>
                <a:ext cx="165" cy="107"/>
              </a:xfrm>
              <a:custGeom>
                <a:avLst/>
                <a:gdLst>
                  <a:gd name="T0" fmla="*/ 4 w 100"/>
                  <a:gd name="T1" fmla="*/ 34 h 65"/>
                  <a:gd name="T2" fmla="*/ 1 w 100"/>
                  <a:gd name="T3" fmla="*/ 60 h 65"/>
                  <a:gd name="T4" fmla="*/ 6 w 100"/>
                  <a:gd name="T5" fmla="*/ 62 h 65"/>
                  <a:gd name="T6" fmla="*/ 11 w 100"/>
                  <a:gd name="T7" fmla="*/ 65 h 65"/>
                  <a:gd name="T8" fmla="*/ 10 w 100"/>
                  <a:gd name="T9" fmla="*/ 54 h 65"/>
                  <a:gd name="T10" fmla="*/ 1 w 100"/>
                  <a:gd name="T11" fmla="*/ 53 h 65"/>
                  <a:gd name="T12" fmla="*/ 4 w 100"/>
                  <a:gd name="T13" fmla="*/ 34 h 65"/>
                  <a:gd name="T14" fmla="*/ 4 w 100"/>
                  <a:gd name="T15" fmla="*/ 33 h 65"/>
                  <a:gd name="T16" fmla="*/ 4 w 100"/>
                  <a:gd name="T17" fmla="*/ 34 h 65"/>
                  <a:gd name="T18" fmla="*/ 4 w 100"/>
                  <a:gd name="T19" fmla="*/ 33 h 65"/>
                  <a:gd name="T20" fmla="*/ 4 w 100"/>
                  <a:gd name="T21" fmla="*/ 33 h 65"/>
                  <a:gd name="T22" fmla="*/ 4 w 100"/>
                  <a:gd name="T23" fmla="*/ 33 h 65"/>
                  <a:gd name="T24" fmla="*/ 4 w 100"/>
                  <a:gd name="T25" fmla="*/ 33 h 65"/>
                  <a:gd name="T26" fmla="*/ 53 w 100"/>
                  <a:gd name="T27" fmla="*/ 0 h 65"/>
                  <a:gd name="T28" fmla="*/ 20 w 100"/>
                  <a:gd name="T29" fmla="*/ 11 h 65"/>
                  <a:gd name="T30" fmla="*/ 8 w 100"/>
                  <a:gd name="T31" fmla="*/ 25 h 65"/>
                  <a:gd name="T32" fmla="*/ 18 w 100"/>
                  <a:gd name="T33" fmla="*/ 26 h 65"/>
                  <a:gd name="T34" fmla="*/ 26 w 100"/>
                  <a:gd name="T35" fmla="*/ 18 h 65"/>
                  <a:gd name="T36" fmla="*/ 34 w 100"/>
                  <a:gd name="T37" fmla="*/ 13 h 65"/>
                  <a:gd name="T38" fmla="*/ 20 w 100"/>
                  <a:gd name="T39" fmla="*/ 11 h 65"/>
                  <a:gd name="T40" fmla="*/ 31 w 100"/>
                  <a:gd name="T41" fmla="*/ 5 h 65"/>
                  <a:gd name="T42" fmla="*/ 84 w 100"/>
                  <a:gd name="T43" fmla="*/ 10 h 65"/>
                  <a:gd name="T44" fmla="*/ 93 w 100"/>
                  <a:gd name="T45" fmla="*/ 19 h 65"/>
                  <a:gd name="T46" fmla="*/ 79 w 100"/>
                  <a:gd name="T47" fmla="*/ 18 h 65"/>
                  <a:gd name="T48" fmla="*/ 87 w 100"/>
                  <a:gd name="T49" fmla="*/ 25 h 65"/>
                  <a:gd name="T50" fmla="*/ 87 w 100"/>
                  <a:gd name="T51" fmla="*/ 25 h 65"/>
                  <a:gd name="T52" fmla="*/ 93 w 100"/>
                  <a:gd name="T53" fmla="*/ 34 h 65"/>
                  <a:gd name="T54" fmla="*/ 96 w 100"/>
                  <a:gd name="T55" fmla="*/ 34 h 65"/>
                  <a:gd name="T56" fmla="*/ 100 w 100"/>
                  <a:gd name="T57" fmla="*/ 30 h 65"/>
                  <a:gd name="T58" fmla="*/ 99 w 100"/>
                  <a:gd name="T59" fmla="*/ 28 h 65"/>
                  <a:gd name="T60" fmla="*/ 96 w 100"/>
                  <a:gd name="T61" fmla="*/ 23 h 65"/>
                  <a:gd name="T62" fmla="*/ 93 w 100"/>
                  <a:gd name="T63" fmla="*/ 19 h 65"/>
                  <a:gd name="T64" fmla="*/ 53 w 100"/>
                  <a:gd name="T6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65">
                    <a:moveTo>
                      <a:pt x="4" y="34"/>
                    </a:moveTo>
                    <a:cubicBezTo>
                      <a:pt x="1" y="42"/>
                      <a:pt x="0" y="51"/>
                      <a:pt x="1" y="60"/>
                    </a:cubicBezTo>
                    <a:cubicBezTo>
                      <a:pt x="3" y="61"/>
                      <a:pt x="4" y="61"/>
                      <a:pt x="6" y="62"/>
                    </a:cubicBezTo>
                    <a:cubicBezTo>
                      <a:pt x="8" y="63"/>
                      <a:pt x="10" y="64"/>
                      <a:pt x="11" y="65"/>
                    </a:cubicBezTo>
                    <a:cubicBezTo>
                      <a:pt x="10" y="61"/>
                      <a:pt x="10" y="57"/>
                      <a:pt x="10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46"/>
                      <a:pt x="2" y="40"/>
                      <a:pt x="4" y="34"/>
                    </a:cubicBezTo>
                    <a:moveTo>
                      <a:pt x="4" y="33"/>
                    </a:move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3"/>
                      <a:pt x="4" y="33"/>
                    </a:cubicBezTo>
                    <a:moveTo>
                      <a:pt x="4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53" y="0"/>
                    </a:moveTo>
                    <a:cubicBezTo>
                      <a:pt x="41" y="0"/>
                      <a:pt x="30" y="4"/>
                      <a:pt x="20" y="11"/>
                    </a:cubicBezTo>
                    <a:cubicBezTo>
                      <a:pt x="15" y="16"/>
                      <a:pt x="11" y="20"/>
                      <a:pt x="8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3"/>
                      <a:pt x="23" y="21"/>
                      <a:pt x="26" y="18"/>
                    </a:cubicBezTo>
                    <a:cubicBezTo>
                      <a:pt x="28" y="16"/>
                      <a:pt x="31" y="14"/>
                      <a:pt x="34" y="13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9"/>
                      <a:pt x="27" y="6"/>
                      <a:pt x="31" y="5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8" y="13"/>
                      <a:pt x="91" y="16"/>
                      <a:pt x="93" y="19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82" y="20"/>
                      <a:pt x="84" y="22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9" y="28"/>
                      <a:pt x="91" y="31"/>
                      <a:pt x="93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29"/>
                      <a:pt x="100" y="28"/>
                      <a:pt x="99" y="28"/>
                    </a:cubicBezTo>
                    <a:cubicBezTo>
                      <a:pt x="98" y="26"/>
                      <a:pt x="97" y="25"/>
                      <a:pt x="96" y="23"/>
                    </a:cubicBezTo>
                    <a:cubicBezTo>
                      <a:pt x="96" y="22"/>
                      <a:pt x="95" y="20"/>
                      <a:pt x="93" y="19"/>
                    </a:cubicBezTo>
                    <a:cubicBezTo>
                      <a:pt x="83" y="6"/>
                      <a:pt x="68" y="0"/>
                      <a:pt x="53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1" name="Freeform 286">
                <a:extLst>
                  <a:ext uri="{FF2B5EF4-FFF2-40B4-BE49-F238E27FC236}">
                    <a16:creationId xmlns:a16="http://schemas.microsoft.com/office/drawing/2014/main" id="{4C50F262-00B2-A668-853E-FEBC8C7FB2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63" y="3596"/>
                <a:ext cx="127" cy="92"/>
              </a:xfrm>
              <a:custGeom>
                <a:avLst/>
                <a:gdLst>
                  <a:gd name="T0" fmla="*/ 28 w 77"/>
                  <a:gd name="T1" fmla="*/ 44 h 56"/>
                  <a:gd name="T2" fmla="*/ 32 w 77"/>
                  <a:gd name="T3" fmla="*/ 48 h 56"/>
                  <a:gd name="T4" fmla="*/ 36 w 77"/>
                  <a:gd name="T5" fmla="*/ 45 h 56"/>
                  <a:gd name="T6" fmla="*/ 28 w 77"/>
                  <a:gd name="T7" fmla="*/ 44 h 56"/>
                  <a:gd name="T8" fmla="*/ 8 w 77"/>
                  <a:gd name="T9" fmla="*/ 42 h 56"/>
                  <a:gd name="T10" fmla="*/ 11 w 77"/>
                  <a:gd name="T11" fmla="*/ 55 h 56"/>
                  <a:gd name="T12" fmla="*/ 19 w 77"/>
                  <a:gd name="T13" fmla="*/ 56 h 56"/>
                  <a:gd name="T14" fmla="*/ 18 w 77"/>
                  <a:gd name="T15" fmla="*/ 55 h 56"/>
                  <a:gd name="T16" fmla="*/ 22 w 77"/>
                  <a:gd name="T17" fmla="*/ 52 h 56"/>
                  <a:gd name="T18" fmla="*/ 17 w 77"/>
                  <a:gd name="T19" fmla="*/ 43 h 56"/>
                  <a:gd name="T20" fmla="*/ 8 w 77"/>
                  <a:gd name="T21" fmla="*/ 42 h 56"/>
                  <a:gd name="T22" fmla="*/ 0 w 77"/>
                  <a:gd name="T23" fmla="*/ 41 h 56"/>
                  <a:gd name="T24" fmla="*/ 1 w 77"/>
                  <a:gd name="T25" fmla="*/ 52 h 56"/>
                  <a:gd name="T26" fmla="*/ 9 w 77"/>
                  <a:gd name="T27" fmla="*/ 54 h 56"/>
                  <a:gd name="T28" fmla="*/ 6 w 77"/>
                  <a:gd name="T29" fmla="*/ 41 h 56"/>
                  <a:gd name="T30" fmla="*/ 0 w 77"/>
                  <a:gd name="T31" fmla="*/ 41 h 56"/>
                  <a:gd name="T32" fmla="*/ 43 w 77"/>
                  <a:gd name="T33" fmla="*/ 4 h 56"/>
                  <a:gd name="T34" fmla="*/ 21 w 77"/>
                  <a:gd name="T35" fmla="*/ 12 h 56"/>
                  <a:gd name="T36" fmla="*/ 18 w 77"/>
                  <a:gd name="T37" fmla="*/ 14 h 56"/>
                  <a:gd name="T38" fmla="*/ 45 w 77"/>
                  <a:gd name="T39" fmla="*/ 17 h 56"/>
                  <a:gd name="T40" fmla="*/ 50 w 77"/>
                  <a:gd name="T41" fmla="*/ 16 h 56"/>
                  <a:gd name="T42" fmla="*/ 57 w 77"/>
                  <a:gd name="T43" fmla="*/ 19 h 56"/>
                  <a:gd name="T44" fmla="*/ 63 w 77"/>
                  <a:gd name="T45" fmla="*/ 19 h 56"/>
                  <a:gd name="T46" fmla="*/ 64 w 77"/>
                  <a:gd name="T47" fmla="*/ 18 h 56"/>
                  <a:gd name="T48" fmla="*/ 65 w 77"/>
                  <a:gd name="T49" fmla="*/ 19 h 56"/>
                  <a:gd name="T50" fmla="*/ 67 w 77"/>
                  <a:gd name="T51" fmla="*/ 20 h 56"/>
                  <a:gd name="T52" fmla="*/ 70 w 77"/>
                  <a:gd name="T53" fmla="*/ 17 h 56"/>
                  <a:gd name="T54" fmla="*/ 70 w 77"/>
                  <a:gd name="T55" fmla="*/ 17 h 56"/>
                  <a:gd name="T56" fmla="*/ 43 w 77"/>
                  <a:gd name="T57" fmla="*/ 4 h 56"/>
                  <a:gd name="T58" fmla="*/ 24 w 77"/>
                  <a:gd name="T59" fmla="*/ 0 h 56"/>
                  <a:gd name="T60" fmla="*/ 16 w 77"/>
                  <a:gd name="T61" fmla="*/ 5 h 56"/>
                  <a:gd name="T62" fmla="*/ 8 w 77"/>
                  <a:gd name="T63" fmla="*/ 13 h 56"/>
                  <a:gd name="T64" fmla="*/ 16 w 77"/>
                  <a:gd name="T65" fmla="*/ 14 h 56"/>
                  <a:gd name="T66" fmla="*/ 20 w 77"/>
                  <a:gd name="T67" fmla="*/ 10 h 56"/>
                  <a:gd name="T68" fmla="*/ 43 w 77"/>
                  <a:gd name="T69" fmla="*/ 2 h 56"/>
                  <a:gd name="T70" fmla="*/ 72 w 77"/>
                  <a:gd name="T71" fmla="*/ 16 h 56"/>
                  <a:gd name="T72" fmla="*/ 72 w 77"/>
                  <a:gd name="T73" fmla="*/ 16 h 56"/>
                  <a:gd name="T74" fmla="*/ 77 w 77"/>
                  <a:gd name="T75" fmla="*/ 12 h 56"/>
                  <a:gd name="T76" fmla="*/ 69 w 77"/>
                  <a:gd name="T77" fmla="*/ 5 h 56"/>
                  <a:gd name="T78" fmla="*/ 24 w 77"/>
                  <a:gd name="T7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7" h="56">
                    <a:moveTo>
                      <a:pt x="28" y="44"/>
                    </a:moveTo>
                    <a:cubicBezTo>
                      <a:pt x="29" y="45"/>
                      <a:pt x="30" y="47"/>
                      <a:pt x="32" y="48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28" y="44"/>
                      <a:pt x="28" y="44"/>
                      <a:pt x="28" y="44"/>
                    </a:cubicBezTo>
                    <a:moveTo>
                      <a:pt x="8" y="42"/>
                    </a:moveTo>
                    <a:cubicBezTo>
                      <a:pt x="8" y="46"/>
                      <a:pt x="9" y="50"/>
                      <a:pt x="11" y="55"/>
                    </a:cubicBezTo>
                    <a:cubicBezTo>
                      <a:pt x="14" y="55"/>
                      <a:pt x="17" y="56"/>
                      <a:pt x="19" y="56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19" y="48"/>
                      <a:pt x="18" y="46"/>
                      <a:pt x="17" y="43"/>
                    </a:cubicBezTo>
                    <a:cubicBezTo>
                      <a:pt x="8" y="42"/>
                      <a:pt x="8" y="42"/>
                      <a:pt x="8" y="42"/>
                    </a:cubicBezTo>
                    <a:moveTo>
                      <a:pt x="0" y="41"/>
                    </a:moveTo>
                    <a:cubicBezTo>
                      <a:pt x="0" y="44"/>
                      <a:pt x="0" y="48"/>
                      <a:pt x="1" y="52"/>
                    </a:cubicBezTo>
                    <a:cubicBezTo>
                      <a:pt x="4" y="53"/>
                      <a:pt x="7" y="53"/>
                      <a:pt x="9" y="54"/>
                    </a:cubicBezTo>
                    <a:cubicBezTo>
                      <a:pt x="8" y="50"/>
                      <a:pt x="6" y="46"/>
                      <a:pt x="6" y="41"/>
                    </a:cubicBezTo>
                    <a:cubicBezTo>
                      <a:pt x="0" y="41"/>
                      <a:pt x="0" y="41"/>
                      <a:pt x="0" y="41"/>
                    </a:cubicBezTo>
                    <a:moveTo>
                      <a:pt x="43" y="4"/>
                    </a:moveTo>
                    <a:cubicBezTo>
                      <a:pt x="35" y="4"/>
                      <a:pt x="27" y="6"/>
                      <a:pt x="21" y="12"/>
                    </a:cubicBezTo>
                    <a:cubicBezTo>
                      <a:pt x="20" y="13"/>
                      <a:pt x="19" y="14"/>
                      <a:pt x="18" y="14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6"/>
                      <a:pt x="48" y="16"/>
                      <a:pt x="50" y="16"/>
                    </a:cubicBezTo>
                    <a:cubicBezTo>
                      <a:pt x="52" y="16"/>
                      <a:pt x="55" y="17"/>
                      <a:pt x="57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3" y="8"/>
                      <a:pt x="53" y="4"/>
                      <a:pt x="43" y="4"/>
                    </a:cubicBezTo>
                    <a:moveTo>
                      <a:pt x="24" y="0"/>
                    </a:moveTo>
                    <a:cubicBezTo>
                      <a:pt x="21" y="1"/>
                      <a:pt x="18" y="3"/>
                      <a:pt x="16" y="5"/>
                    </a:cubicBezTo>
                    <a:cubicBezTo>
                      <a:pt x="13" y="8"/>
                      <a:pt x="10" y="10"/>
                      <a:pt x="8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3"/>
                      <a:pt x="18" y="12"/>
                      <a:pt x="20" y="10"/>
                    </a:cubicBezTo>
                    <a:cubicBezTo>
                      <a:pt x="27" y="5"/>
                      <a:pt x="35" y="2"/>
                      <a:pt x="43" y="2"/>
                    </a:cubicBezTo>
                    <a:cubicBezTo>
                      <a:pt x="54" y="2"/>
                      <a:pt x="64" y="7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4" y="9"/>
                      <a:pt x="72" y="7"/>
                      <a:pt x="69" y="5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2" name="Freeform 287">
                <a:extLst>
                  <a:ext uri="{FF2B5EF4-FFF2-40B4-BE49-F238E27FC236}">
                    <a16:creationId xmlns:a16="http://schemas.microsoft.com/office/drawing/2014/main" id="{94BA2AC6-7875-559B-C255-E291C62E30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5" y="3615"/>
                <a:ext cx="84" cy="101"/>
              </a:xfrm>
              <a:custGeom>
                <a:avLst/>
                <a:gdLst>
                  <a:gd name="T0" fmla="*/ 20 w 51"/>
                  <a:gd name="T1" fmla="*/ 34 h 61"/>
                  <a:gd name="T2" fmla="*/ 15 w 51"/>
                  <a:gd name="T3" fmla="*/ 44 h 61"/>
                  <a:gd name="T4" fmla="*/ 13 w 51"/>
                  <a:gd name="T5" fmla="*/ 46 h 61"/>
                  <a:gd name="T6" fmla="*/ 4 w 51"/>
                  <a:gd name="T7" fmla="*/ 50 h 61"/>
                  <a:gd name="T8" fmla="*/ 2 w 51"/>
                  <a:gd name="T9" fmla="*/ 50 h 61"/>
                  <a:gd name="T10" fmla="*/ 2 w 51"/>
                  <a:gd name="T11" fmla="*/ 56 h 61"/>
                  <a:gd name="T12" fmla="*/ 2 w 51"/>
                  <a:gd name="T13" fmla="*/ 61 h 61"/>
                  <a:gd name="T14" fmla="*/ 2 w 51"/>
                  <a:gd name="T15" fmla="*/ 61 h 61"/>
                  <a:gd name="T16" fmla="*/ 28 w 51"/>
                  <a:gd name="T17" fmla="*/ 35 h 61"/>
                  <a:gd name="T18" fmla="*/ 20 w 51"/>
                  <a:gd name="T19" fmla="*/ 34 h 61"/>
                  <a:gd name="T20" fmla="*/ 4 w 51"/>
                  <a:gd name="T21" fmla="*/ 33 h 61"/>
                  <a:gd name="T22" fmla="*/ 0 w 51"/>
                  <a:gd name="T23" fmla="*/ 36 h 61"/>
                  <a:gd name="T24" fmla="*/ 0 w 51"/>
                  <a:gd name="T25" fmla="*/ 37 h 61"/>
                  <a:gd name="T26" fmla="*/ 4 w 51"/>
                  <a:gd name="T27" fmla="*/ 39 h 61"/>
                  <a:gd name="T28" fmla="*/ 6 w 51"/>
                  <a:gd name="T29" fmla="*/ 38 h 61"/>
                  <a:gd name="T30" fmla="*/ 7 w 51"/>
                  <a:gd name="T31" fmla="*/ 37 h 61"/>
                  <a:gd name="T32" fmla="*/ 8 w 51"/>
                  <a:gd name="T33" fmla="*/ 33 h 61"/>
                  <a:gd name="T34" fmla="*/ 4 w 51"/>
                  <a:gd name="T35" fmla="*/ 33 h 61"/>
                  <a:gd name="T36" fmla="*/ 38 w 51"/>
                  <a:gd name="T37" fmla="*/ 5 h 61"/>
                  <a:gd name="T38" fmla="*/ 35 w 51"/>
                  <a:gd name="T39" fmla="*/ 8 h 61"/>
                  <a:gd name="T40" fmla="*/ 41 w 51"/>
                  <a:gd name="T41" fmla="*/ 8 h 61"/>
                  <a:gd name="T42" fmla="*/ 38 w 51"/>
                  <a:gd name="T43" fmla="*/ 5 h 61"/>
                  <a:gd name="T44" fmla="*/ 45 w 51"/>
                  <a:gd name="T45" fmla="*/ 0 h 61"/>
                  <a:gd name="T46" fmla="*/ 45 w 51"/>
                  <a:gd name="T47" fmla="*/ 0 h 61"/>
                  <a:gd name="T48" fmla="*/ 40 w 51"/>
                  <a:gd name="T49" fmla="*/ 4 h 61"/>
                  <a:gd name="T50" fmla="*/ 43 w 51"/>
                  <a:gd name="T51" fmla="*/ 8 h 61"/>
                  <a:gd name="T52" fmla="*/ 51 w 51"/>
                  <a:gd name="T53" fmla="*/ 9 h 61"/>
                  <a:gd name="T54" fmla="*/ 45 w 51"/>
                  <a:gd name="T5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61">
                    <a:moveTo>
                      <a:pt x="20" y="34"/>
                    </a:moveTo>
                    <a:cubicBezTo>
                      <a:pt x="21" y="39"/>
                      <a:pt x="17" y="42"/>
                      <a:pt x="15" y="4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9" y="49"/>
                      <a:pt x="6" y="50"/>
                      <a:pt x="4" y="50"/>
                    </a:cubicBezTo>
                    <a:cubicBezTo>
                      <a:pt x="3" y="50"/>
                      <a:pt x="2" y="50"/>
                      <a:pt x="2" y="50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0" y="34"/>
                      <a:pt x="20" y="34"/>
                      <a:pt x="20" y="34"/>
                    </a:cubicBezTo>
                    <a:moveTo>
                      <a:pt x="4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1" y="38"/>
                      <a:pt x="2" y="39"/>
                      <a:pt x="4" y="39"/>
                    </a:cubicBezTo>
                    <a:cubicBezTo>
                      <a:pt x="4" y="39"/>
                      <a:pt x="5" y="39"/>
                      <a:pt x="6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9" y="36"/>
                      <a:pt x="9" y="35"/>
                      <a:pt x="8" y="33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38" y="5"/>
                    </a:moveTo>
                    <a:cubicBezTo>
                      <a:pt x="35" y="8"/>
                      <a:pt x="35" y="8"/>
                      <a:pt x="35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0" y="7"/>
                      <a:pt x="39" y="6"/>
                      <a:pt x="38" y="5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5"/>
                      <a:pt x="42" y="7"/>
                      <a:pt x="43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49" y="6"/>
                      <a:pt x="47" y="3"/>
                      <a:pt x="45" y="0"/>
                    </a:cubicBezTo>
                  </a:path>
                </a:pathLst>
              </a:custGeom>
              <a:solidFill>
                <a:srgbClr val="FBC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3" name="Freeform 288">
                <a:extLst>
                  <a:ext uri="{FF2B5EF4-FFF2-40B4-BE49-F238E27FC236}">
                    <a16:creationId xmlns:a16="http://schemas.microsoft.com/office/drawing/2014/main" id="{C1612CD0-F3F5-D653-F31C-8A17CCD5E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3" y="3599"/>
                <a:ext cx="113" cy="117"/>
              </a:xfrm>
              <a:custGeom>
                <a:avLst/>
                <a:gdLst>
                  <a:gd name="T0" fmla="*/ 28 w 69"/>
                  <a:gd name="T1" fmla="*/ 71 h 71"/>
                  <a:gd name="T2" fmla="*/ 28 w 69"/>
                  <a:gd name="T3" fmla="*/ 71 h 71"/>
                  <a:gd name="T4" fmla="*/ 28 w 69"/>
                  <a:gd name="T5" fmla="*/ 71 h 71"/>
                  <a:gd name="T6" fmla="*/ 28 w 69"/>
                  <a:gd name="T7" fmla="*/ 71 h 71"/>
                  <a:gd name="T8" fmla="*/ 0 w 69"/>
                  <a:gd name="T9" fmla="*/ 39 h 71"/>
                  <a:gd name="T10" fmla="*/ 3 w 69"/>
                  <a:gd name="T11" fmla="*/ 52 h 71"/>
                  <a:gd name="T12" fmla="*/ 5 w 69"/>
                  <a:gd name="T13" fmla="*/ 53 h 71"/>
                  <a:gd name="T14" fmla="*/ 2 w 69"/>
                  <a:gd name="T15" fmla="*/ 40 h 71"/>
                  <a:gd name="T16" fmla="*/ 0 w 69"/>
                  <a:gd name="T17" fmla="*/ 39 h 71"/>
                  <a:gd name="T18" fmla="*/ 37 w 69"/>
                  <a:gd name="T19" fmla="*/ 0 h 71"/>
                  <a:gd name="T20" fmla="*/ 14 w 69"/>
                  <a:gd name="T21" fmla="*/ 8 h 71"/>
                  <a:gd name="T22" fmla="*/ 10 w 69"/>
                  <a:gd name="T23" fmla="*/ 12 h 71"/>
                  <a:gd name="T24" fmla="*/ 12 w 69"/>
                  <a:gd name="T25" fmla="*/ 12 h 71"/>
                  <a:gd name="T26" fmla="*/ 15 w 69"/>
                  <a:gd name="T27" fmla="*/ 10 h 71"/>
                  <a:gd name="T28" fmla="*/ 37 w 69"/>
                  <a:gd name="T29" fmla="*/ 2 h 71"/>
                  <a:gd name="T30" fmla="*/ 64 w 69"/>
                  <a:gd name="T31" fmla="*/ 15 h 71"/>
                  <a:gd name="T32" fmla="*/ 64 w 69"/>
                  <a:gd name="T33" fmla="*/ 15 h 71"/>
                  <a:gd name="T34" fmla="*/ 67 w 69"/>
                  <a:gd name="T35" fmla="*/ 18 h 71"/>
                  <a:gd name="T36" fmla="*/ 69 w 69"/>
                  <a:gd name="T37" fmla="*/ 18 h 71"/>
                  <a:gd name="T38" fmla="*/ 66 w 69"/>
                  <a:gd name="T39" fmla="*/ 14 h 71"/>
                  <a:gd name="T40" fmla="*/ 66 w 69"/>
                  <a:gd name="T41" fmla="*/ 14 h 71"/>
                  <a:gd name="T42" fmla="*/ 37 w 69"/>
                  <a:gd name="T4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71">
                    <a:moveTo>
                      <a:pt x="28" y="71"/>
                    </a:move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moveTo>
                      <a:pt x="0" y="39"/>
                    </a:moveTo>
                    <a:cubicBezTo>
                      <a:pt x="0" y="44"/>
                      <a:pt x="2" y="48"/>
                      <a:pt x="3" y="52"/>
                    </a:cubicBezTo>
                    <a:cubicBezTo>
                      <a:pt x="4" y="52"/>
                      <a:pt x="5" y="52"/>
                      <a:pt x="5" y="53"/>
                    </a:cubicBezTo>
                    <a:cubicBezTo>
                      <a:pt x="3" y="48"/>
                      <a:pt x="2" y="44"/>
                      <a:pt x="2" y="40"/>
                    </a:cubicBezTo>
                    <a:cubicBezTo>
                      <a:pt x="0" y="39"/>
                      <a:pt x="0" y="39"/>
                      <a:pt x="0" y="39"/>
                    </a:cubicBezTo>
                    <a:moveTo>
                      <a:pt x="37" y="0"/>
                    </a:moveTo>
                    <a:cubicBezTo>
                      <a:pt x="29" y="0"/>
                      <a:pt x="21" y="3"/>
                      <a:pt x="14" y="8"/>
                    </a:cubicBezTo>
                    <a:cubicBezTo>
                      <a:pt x="12" y="10"/>
                      <a:pt x="11" y="11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4" y="11"/>
                      <a:pt x="15" y="10"/>
                    </a:cubicBezTo>
                    <a:cubicBezTo>
                      <a:pt x="21" y="4"/>
                      <a:pt x="29" y="2"/>
                      <a:pt x="37" y="2"/>
                    </a:cubicBezTo>
                    <a:cubicBezTo>
                      <a:pt x="47" y="2"/>
                      <a:pt x="57" y="6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5" y="16"/>
                      <a:pt x="66" y="17"/>
                      <a:pt x="67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7" y="15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58" y="5"/>
                      <a:pt x="48" y="0"/>
                      <a:pt x="37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4" name="Freeform 289">
                <a:extLst>
                  <a:ext uri="{FF2B5EF4-FFF2-40B4-BE49-F238E27FC236}">
                    <a16:creationId xmlns:a16="http://schemas.microsoft.com/office/drawing/2014/main" id="{FCF6E0E1-2FDD-DCA3-39CA-DF2B7D3F39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1" y="3622"/>
                <a:ext cx="79" cy="76"/>
              </a:xfrm>
              <a:custGeom>
                <a:avLst/>
                <a:gdLst>
                  <a:gd name="T0" fmla="*/ 0 w 48"/>
                  <a:gd name="T1" fmla="*/ 27 h 46"/>
                  <a:gd name="T2" fmla="*/ 5 w 48"/>
                  <a:gd name="T3" fmla="*/ 36 h 46"/>
                  <a:gd name="T4" fmla="*/ 1 w 48"/>
                  <a:gd name="T5" fmla="*/ 39 h 46"/>
                  <a:gd name="T6" fmla="*/ 2 w 48"/>
                  <a:gd name="T7" fmla="*/ 40 h 46"/>
                  <a:gd name="T8" fmla="*/ 2 w 48"/>
                  <a:gd name="T9" fmla="*/ 40 h 46"/>
                  <a:gd name="T10" fmla="*/ 4 w 48"/>
                  <a:gd name="T11" fmla="*/ 40 h 46"/>
                  <a:gd name="T12" fmla="*/ 4 w 48"/>
                  <a:gd name="T13" fmla="*/ 40 h 46"/>
                  <a:gd name="T14" fmla="*/ 5 w 48"/>
                  <a:gd name="T15" fmla="*/ 40 h 46"/>
                  <a:gd name="T16" fmla="*/ 14 w 48"/>
                  <a:gd name="T17" fmla="*/ 40 h 46"/>
                  <a:gd name="T18" fmla="*/ 14 w 48"/>
                  <a:gd name="T19" fmla="*/ 43 h 46"/>
                  <a:gd name="T20" fmla="*/ 17 w 48"/>
                  <a:gd name="T21" fmla="*/ 43 h 46"/>
                  <a:gd name="T22" fmla="*/ 17 w 48"/>
                  <a:gd name="T23" fmla="*/ 46 h 46"/>
                  <a:gd name="T24" fmla="*/ 19 w 48"/>
                  <a:gd name="T25" fmla="*/ 46 h 46"/>
                  <a:gd name="T26" fmla="*/ 28 w 48"/>
                  <a:gd name="T27" fmla="*/ 42 h 46"/>
                  <a:gd name="T28" fmla="*/ 30 w 48"/>
                  <a:gd name="T29" fmla="*/ 40 h 46"/>
                  <a:gd name="T30" fmla="*/ 35 w 48"/>
                  <a:gd name="T31" fmla="*/ 30 h 46"/>
                  <a:gd name="T32" fmla="*/ 23 w 48"/>
                  <a:gd name="T33" fmla="*/ 29 h 46"/>
                  <a:gd name="T34" fmla="*/ 22 w 48"/>
                  <a:gd name="T35" fmla="*/ 33 h 46"/>
                  <a:gd name="T36" fmla="*/ 21 w 48"/>
                  <a:gd name="T37" fmla="*/ 34 h 46"/>
                  <a:gd name="T38" fmla="*/ 19 w 48"/>
                  <a:gd name="T39" fmla="*/ 35 h 46"/>
                  <a:gd name="T40" fmla="*/ 15 w 48"/>
                  <a:gd name="T41" fmla="*/ 33 h 46"/>
                  <a:gd name="T42" fmla="*/ 15 w 48"/>
                  <a:gd name="T43" fmla="*/ 32 h 46"/>
                  <a:gd name="T44" fmla="*/ 11 w 48"/>
                  <a:gd name="T45" fmla="*/ 28 h 46"/>
                  <a:gd name="T46" fmla="*/ 0 w 48"/>
                  <a:gd name="T47" fmla="*/ 27 h 46"/>
                  <a:gd name="T48" fmla="*/ 47 w 48"/>
                  <a:gd name="T49" fmla="*/ 2 h 46"/>
                  <a:gd name="T50" fmla="*/ 46 w 48"/>
                  <a:gd name="T51" fmla="*/ 3 h 46"/>
                  <a:gd name="T52" fmla="*/ 48 w 48"/>
                  <a:gd name="T53" fmla="*/ 3 h 46"/>
                  <a:gd name="T54" fmla="*/ 47 w 48"/>
                  <a:gd name="T55" fmla="*/ 2 h 46"/>
                  <a:gd name="T56" fmla="*/ 33 w 48"/>
                  <a:gd name="T57" fmla="*/ 0 h 46"/>
                  <a:gd name="T58" fmla="*/ 28 w 48"/>
                  <a:gd name="T59" fmla="*/ 1 h 46"/>
                  <a:gd name="T60" fmla="*/ 40 w 48"/>
                  <a:gd name="T61" fmla="*/ 3 h 46"/>
                  <a:gd name="T62" fmla="*/ 33 w 48"/>
                  <a:gd name="T6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46">
                    <a:moveTo>
                      <a:pt x="0" y="27"/>
                    </a:moveTo>
                    <a:cubicBezTo>
                      <a:pt x="1" y="30"/>
                      <a:pt x="2" y="32"/>
                      <a:pt x="5" y="3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9" y="46"/>
                    </a:cubicBezTo>
                    <a:cubicBezTo>
                      <a:pt x="21" y="46"/>
                      <a:pt x="24" y="45"/>
                      <a:pt x="28" y="42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2" y="38"/>
                      <a:pt x="36" y="35"/>
                      <a:pt x="35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31"/>
                      <a:pt x="24" y="32"/>
                      <a:pt x="22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7" y="35"/>
                      <a:pt x="16" y="34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3" y="31"/>
                      <a:pt x="12" y="29"/>
                      <a:pt x="11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47" y="2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33" y="0"/>
                    </a:moveTo>
                    <a:cubicBezTo>
                      <a:pt x="31" y="0"/>
                      <a:pt x="30" y="0"/>
                      <a:pt x="28" y="1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8" y="1"/>
                      <a:pt x="35" y="0"/>
                      <a:pt x="33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5" name="Freeform 290">
                <a:extLst>
                  <a:ext uri="{FF2B5EF4-FFF2-40B4-BE49-F238E27FC236}">
                    <a16:creationId xmlns:a16="http://schemas.microsoft.com/office/drawing/2014/main" id="{DE6FB5EC-17A6-2020-CF06-8518862F0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9" y="3582"/>
                <a:ext cx="120" cy="23"/>
              </a:xfrm>
              <a:custGeom>
                <a:avLst/>
                <a:gdLst>
                  <a:gd name="T0" fmla="*/ 11 w 73"/>
                  <a:gd name="T1" fmla="*/ 0 h 14"/>
                  <a:gd name="T2" fmla="*/ 0 w 73"/>
                  <a:gd name="T3" fmla="*/ 6 h 14"/>
                  <a:gd name="T4" fmla="*/ 14 w 73"/>
                  <a:gd name="T5" fmla="*/ 8 h 14"/>
                  <a:gd name="T6" fmla="*/ 33 w 73"/>
                  <a:gd name="T7" fmla="*/ 4 h 14"/>
                  <a:gd name="T8" fmla="*/ 59 w 73"/>
                  <a:gd name="T9" fmla="*/ 13 h 14"/>
                  <a:gd name="T10" fmla="*/ 73 w 73"/>
                  <a:gd name="T11" fmla="*/ 14 h 14"/>
                  <a:gd name="T12" fmla="*/ 64 w 73"/>
                  <a:gd name="T13" fmla="*/ 5 h 14"/>
                  <a:gd name="T14" fmla="*/ 11 w 7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4">
                    <a:moveTo>
                      <a:pt x="11" y="0"/>
                    </a:moveTo>
                    <a:cubicBezTo>
                      <a:pt x="7" y="1"/>
                      <a:pt x="3" y="4"/>
                      <a:pt x="0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20" y="5"/>
                      <a:pt x="27" y="4"/>
                      <a:pt x="33" y="4"/>
                    </a:cubicBezTo>
                    <a:cubicBezTo>
                      <a:pt x="42" y="4"/>
                      <a:pt x="52" y="7"/>
                      <a:pt x="59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1" y="11"/>
                      <a:pt x="68" y="8"/>
                      <a:pt x="64" y="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6" name="Freeform 291">
                <a:extLst>
                  <a:ext uri="{FF2B5EF4-FFF2-40B4-BE49-F238E27FC236}">
                    <a16:creationId xmlns:a16="http://schemas.microsoft.com/office/drawing/2014/main" id="{12BE007F-01B7-A962-EB63-CEBE83EF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2" y="3589"/>
                <a:ext cx="74" cy="15"/>
              </a:xfrm>
              <a:custGeom>
                <a:avLst/>
                <a:gdLst>
                  <a:gd name="T0" fmla="*/ 19 w 45"/>
                  <a:gd name="T1" fmla="*/ 0 h 9"/>
                  <a:gd name="T2" fmla="*/ 0 w 45"/>
                  <a:gd name="T3" fmla="*/ 4 h 9"/>
                  <a:gd name="T4" fmla="*/ 45 w 45"/>
                  <a:gd name="T5" fmla="*/ 9 h 9"/>
                  <a:gd name="T6" fmla="*/ 19 w 4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9">
                    <a:moveTo>
                      <a:pt x="19" y="0"/>
                    </a:moveTo>
                    <a:cubicBezTo>
                      <a:pt x="13" y="0"/>
                      <a:pt x="6" y="1"/>
                      <a:pt x="0" y="4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8" y="3"/>
                      <a:pt x="28" y="0"/>
                      <a:pt x="19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7" name="Freeform 292">
                <a:extLst>
                  <a:ext uri="{FF2B5EF4-FFF2-40B4-BE49-F238E27FC236}">
                    <a16:creationId xmlns:a16="http://schemas.microsoft.com/office/drawing/2014/main" id="{635CD1AE-4F71-9076-90D8-B4E066FFE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3" y="3615"/>
                <a:ext cx="7" cy="15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0 w 4"/>
                  <a:gd name="T5" fmla="*/ 9 h 9"/>
                  <a:gd name="T6" fmla="*/ 0 w 4"/>
                  <a:gd name="T7" fmla="*/ 8 h 9"/>
                  <a:gd name="T8" fmla="*/ 0 w 4"/>
                  <a:gd name="T9" fmla="*/ 8 h 9"/>
                  <a:gd name="T10" fmla="*/ 0 w 4"/>
                  <a:gd name="T11" fmla="*/ 8 h 9"/>
                  <a:gd name="T12" fmla="*/ 4 w 4"/>
                  <a:gd name="T13" fmla="*/ 0 h 9"/>
                  <a:gd name="T14" fmla="*/ 0 w 4"/>
                  <a:gd name="T15" fmla="*/ 8 h 9"/>
                  <a:gd name="T16" fmla="*/ 4 w 4"/>
                  <a:gd name="T17" fmla="*/ 0 h 9"/>
                  <a:gd name="T18" fmla="*/ 4 w 4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1" y="6"/>
                      <a:pt x="2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4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8" name="Freeform 293">
                <a:extLst>
                  <a:ext uri="{FF2B5EF4-FFF2-40B4-BE49-F238E27FC236}">
                    <a16:creationId xmlns:a16="http://schemas.microsoft.com/office/drawing/2014/main" id="{A705AFC1-EA4B-EAD7-BBF8-CBC850E7CD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8" y="3615"/>
                <a:ext cx="156" cy="48"/>
              </a:xfrm>
              <a:custGeom>
                <a:avLst/>
                <a:gdLst>
                  <a:gd name="T0" fmla="*/ 92 w 95"/>
                  <a:gd name="T1" fmla="*/ 9 h 29"/>
                  <a:gd name="T2" fmla="*/ 93 w 95"/>
                  <a:gd name="T3" fmla="*/ 12 h 29"/>
                  <a:gd name="T4" fmla="*/ 95 w 95"/>
                  <a:gd name="T5" fmla="*/ 9 h 29"/>
                  <a:gd name="T6" fmla="*/ 92 w 95"/>
                  <a:gd name="T7" fmla="*/ 9 h 29"/>
                  <a:gd name="T8" fmla="*/ 7 w 95"/>
                  <a:gd name="T9" fmla="*/ 0 h 29"/>
                  <a:gd name="T10" fmla="*/ 3 w 95"/>
                  <a:gd name="T11" fmla="*/ 8 h 29"/>
                  <a:gd name="T12" fmla="*/ 3 w 95"/>
                  <a:gd name="T13" fmla="*/ 8 h 29"/>
                  <a:gd name="T14" fmla="*/ 3 w 95"/>
                  <a:gd name="T15" fmla="*/ 8 h 29"/>
                  <a:gd name="T16" fmla="*/ 3 w 95"/>
                  <a:gd name="T17" fmla="*/ 9 h 29"/>
                  <a:gd name="T18" fmla="*/ 3 w 95"/>
                  <a:gd name="T19" fmla="*/ 9 h 29"/>
                  <a:gd name="T20" fmla="*/ 0 w 95"/>
                  <a:gd name="T21" fmla="*/ 28 h 29"/>
                  <a:gd name="T22" fmla="*/ 9 w 95"/>
                  <a:gd name="T23" fmla="*/ 29 h 29"/>
                  <a:gd name="T24" fmla="*/ 17 w 95"/>
                  <a:gd name="T25" fmla="*/ 1 h 29"/>
                  <a:gd name="T26" fmla="*/ 7 w 95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9">
                    <a:moveTo>
                      <a:pt x="92" y="9"/>
                    </a:moveTo>
                    <a:cubicBezTo>
                      <a:pt x="92" y="10"/>
                      <a:pt x="92" y="11"/>
                      <a:pt x="93" y="12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2" y="9"/>
                      <a:pt x="92" y="9"/>
                      <a:pt x="92" y="9"/>
                    </a:cubicBezTo>
                    <a:moveTo>
                      <a:pt x="7" y="0"/>
                    </a:moveTo>
                    <a:cubicBezTo>
                      <a:pt x="5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5"/>
                      <a:pt x="0" y="21"/>
                      <a:pt x="0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19"/>
                      <a:pt x="11" y="9"/>
                      <a:pt x="1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9" name="Freeform 294">
                <a:extLst>
                  <a:ext uri="{FF2B5EF4-FFF2-40B4-BE49-F238E27FC236}">
                    <a16:creationId xmlns:a16="http://schemas.microsoft.com/office/drawing/2014/main" id="{9946D06D-8B73-AF2B-5830-A20DFC185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61" y="3617"/>
                <a:ext cx="112" cy="53"/>
              </a:xfrm>
              <a:custGeom>
                <a:avLst/>
                <a:gdLst>
                  <a:gd name="T0" fmla="*/ 51 w 68"/>
                  <a:gd name="T1" fmla="*/ 14 h 32"/>
                  <a:gd name="T2" fmla="*/ 49 w 68"/>
                  <a:gd name="T3" fmla="*/ 15 h 32"/>
                  <a:gd name="T4" fmla="*/ 48 w 68"/>
                  <a:gd name="T5" fmla="*/ 16 h 32"/>
                  <a:gd name="T6" fmla="*/ 47 w 68"/>
                  <a:gd name="T7" fmla="*/ 22 h 32"/>
                  <a:gd name="T8" fmla="*/ 48 w 68"/>
                  <a:gd name="T9" fmla="*/ 23 h 32"/>
                  <a:gd name="T10" fmla="*/ 55 w 68"/>
                  <a:gd name="T11" fmla="*/ 17 h 32"/>
                  <a:gd name="T12" fmla="*/ 51 w 68"/>
                  <a:gd name="T13" fmla="*/ 14 h 32"/>
                  <a:gd name="T14" fmla="*/ 66 w 68"/>
                  <a:gd name="T15" fmla="*/ 6 h 32"/>
                  <a:gd name="T16" fmla="*/ 67 w 68"/>
                  <a:gd name="T17" fmla="*/ 7 h 32"/>
                  <a:gd name="T18" fmla="*/ 68 w 68"/>
                  <a:gd name="T19" fmla="*/ 7 h 32"/>
                  <a:gd name="T20" fmla="*/ 66 w 68"/>
                  <a:gd name="T21" fmla="*/ 6 h 32"/>
                  <a:gd name="T22" fmla="*/ 58 w 68"/>
                  <a:gd name="T23" fmla="*/ 6 h 32"/>
                  <a:gd name="T24" fmla="*/ 61 w 68"/>
                  <a:gd name="T25" fmla="*/ 8 h 32"/>
                  <a:gd name="T26" fmla="*/ 64 w 68"/>
                  <a:gd name="T27" fmla="*/ 6 h 32"/>
                  <a:gd name="T28" fmla="*/ 58 w 68"/>
                  <a:gd name="T29" fmla="*/ 6 h 32"/>
                  <a:gd name="T30" fmla="*/ 19 w 68"/>
                  <a:gd name="T31" fmla="*/ 1 h 32"/>
                  <a:gd name="T32" fmla="*/ 9 w 68"/>
                  <a:gd name="T33" fmla="*/ 29 h 32"/>
                  <a:gd name="T34" fmla="*/ 18 w 68"/>
                  <a:gd name="T35" fmla="*/ 30 h 32"/>
                  <a:gd name="T36" fmla="*/ 18 w 68"/>
                  <a:gd name="T37" fmla="*/ 29 h 32"/>
                  <a:gd name="T38" fmla="*/ 24 w 68"/>
                  <a:gd name="T39" fmla="*/ 23 h 32"/>
                  <a:gd name="T40" fmla="*/ 29 w 68"/>
                  <a:gd name="T41" fmla="*/ 31 h 32"/>
                  <a:gd name="T42" fmla="*/ 37 w 68"/>
                  <a:gd name="T43" fmla="*/ 32 h 32"/>
                  <a:gd name="T44" fmla="*/ 40 w 68"/>
                  <a:gd name="T45" fmla="*/ 30 h 32"/>
                  <a:gd name="T46" fmla="*/ 37 w 68"/>
                  <a:gd name="T47" fmla="*/ 27 h 32"/>
                  <a:gd name="T48" fmla="*/ 40 w 68"/>
                  <a:gd name="T49" fmla="*/ 9 h 32"/>
                  <a:gd name="T50" fmla="*/ 43 w 68"/>
                  <a:gd name="T51" fmla="*/ 6 h 32"/>
                  <a:gd name="T52" fmla="*/ 46 w 68"/>
                  <a:gd name="T53" fmla="*/ 4 h 32"/>
                  <a:gd name="T54" fmla="*/ 19 w 68"/>
                  <a:gd name="T55" fmla="*/ 1 h 32"/>
                  <a:gd name="T56" fmla="*/ 9 w 68"/>
                  <a:gd name="T57" fmla="*/ 0 h 32"/>
                  <a:gd name="T58" fmla="*/ 1 w 68"/>
                  <a:gd name="T59" fmla="*/ 28 h 32"/>
                  <a:gd name="T60" fmla="*/ 7 w 68"/>
                  <a:gd name="T61" fmla="*/ 28 h 32"/>
                  <a:gd name="T62" fmla="*/ 17 w 68"/>
                  <a:gd name="T63" fmla="*/ 1 h 32"/>
                  <a:gd name="T64" fmla="*/ 9 w 68"/>
                  <a:gd name="T6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32">
                    <a:moveTo>
                      <a:pt x="51" y="14"/>
                    </a:moveTo>
                    <a:cubicBezTo>
                      <a:pt x="51" y="14"/>
                      <a:pt x="50" y="14"/>
                      <a:pt x="49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5" y="18"/>
                      <a:pt x="45" y="20"/>
                      <a:pt x="47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5"/>
                      <a:pt x="53" y="14"/>
                      <a:pt x="51" y="14"/>
                    </a:cubicBezTo>
                    <a:moveTo>
                      <a:pt x="66" y="6"/>
                    </a:moveTo>
                    <a:cubicBezTo>
                      <a:pt x="67" y="7"/>
                      <a:pt x="67" y="7"/>
                      <a:pt x="67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6" y="6"/>
                      <a:pt x="66" y="6"/>
                      <a:pt x="66" y="6"/>
                    </a:cubicBezTo>
                    <a:moveTo>
                      <a:pt x="58" y="6"/>
                    </a:moveTo>
                    <a:cubicBezTo>
                      <a:pt x="59" y="6"/>
                      <a:pt x="60" y="7"/>
                      <a:pt x="61" y="8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58" y="6"/>
                      <a:pt x="58" y="6"/>
                      <a:pt x="58" y="6"/>
                    </a:cubicBezTo>
                    <a:moveTo>
                      <a:pt x="19" y="1"/>
                    </a:moveTo>
                    <a:cubicBezTo>
                      <a:pt x="12" y="9"/>
                      <a:pt x="8" y="19"/>
                      <a:pt x="9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5"/>
                      <a:pt x="27" y="28"/>
                      <a:pt x="29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0" y="18"/>
                      <a:pt x="37" y="11"/>
                      <a:pt x="40" y="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5" y="5"/>
                      <a:pt x="46" y="4"/>
                    </a:cubicBezTo>
                    <a:cubicBezTo>
                      <a:pt x="19" y="1"/>
                      <a:pt x="19" y="1"/>
                      <a:pt x="19" y="1"/>
                    </a:cubicBezTo>
                    <a:moveTo>
                      <a:pt x="9" y="0"/>
                    </a:moveTo>
                    <a:cubicBezTo>
                      <a:pt x="3" y="8"/>
                      <a:pt x="0" y="18"/>
                      <a:pt x="1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19"/>
                      <a:pt x="10" y="9"/>
                      <a:pt x="17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0" name="Freeform 295">
                <a:extLst>
                  <a:ext uri="{FF2B5EF4-FFF2-40B4-BE49-F238E27FC236}">
                    <a16:creationId xmlns:a16="http://schemas.microsoft.com/office/drawing/2014/main" id="{B500A7D0-C12B-464E-5458-A434EDD77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2" y="3629"/>
                <a:ext cx="79" cy="44"/>
              </a:xfrm>
              <a:custGeom>
                <a:avLst/>
                <a:gdLst>
                  <a:gd name="T0" fmla="*/ 3 w 48"/>
                  <a:gd name="T1" fmla="*/ 23 h 27"/>
                  <a:gd name="T2" fmla="*/ 0 w 48"/>
                  <a:gd name="T3" fmla="*/ 25 h 27"/>
                  <a:gd name="T4" fmla="*/ 4 w 48"/>
                  <a:gd name="T5" fmla="*/ 25 h 27"/>
                  <a:gd name="T6" fmla="*/ 4 w 48"/>
                  <a:gd name="T7" fmla="*/ 24 h 27"/>
                  <a:gd name="T8" fmla="*/ 3 w 48"/>
                  <a:gd name="T9" fmla="*/ 23 h 27"/>
                  <a:gd name="T10" fmla="*/ 39 w 48"/>
                  <a:gd name="T11" fmla="*/ 0 h 27"/>
                  <a:gd name="T12" fmla="*/ 42 w 48"/>
                  <a:gd name="T13" fmla="*/ 9 h 27"/>
                  <a:gd name="T14" fmla="*/ 48 w 48"/>
                  <a:gd name="T15" fmla="*/ 4 h 27"/>
                  <a:gd name="T16" fmla="*/ 47 w 48"/>
                  <a:gd name="T17" fmla="*/ 1 h 27"/>
                  <a:gd name="T18" fmla="*/ 39 w 48"/>
                  <a:gd name="T19" fmla="*/ 0 h 27"/>
                  <a:gd name="T20" fmla="*/ 31 w 48"/>
                  <a:gd name="T21" fmla="*/ 0 h 27"/>
                  <a:gd name="T22" fmla="*/ 30 w 48"/>
                  <a:gd name="T23" fmla="*/ 0 h 27"/>
                  <a:gd name="T24" fmla="*/ 32 w 48"/>
                  <a:gd name="T25" fmla="*/ 3 h 27"/>
                  <a:gd name="T26" fmla="*/ 28 w 48"/>
                  <a:gd name="T27" fmla="*/ 6 h 27"/>
                  <a:gd name="T28" fmla="*/ 33 w 48"/>
                  <a:gd name="T29" fmla="*/ 16 h 27"/>
                  <a:gd name="T30" fmla="*/ 27 w 48"/>
                  <a:gd name="T31" fmla="*/ 21 h 27"/>
                  <a:gd name="T32" fmla="*/ 18 w 48"/>
                  <a:gd name="T33" fmla="*/ 10 h 27"/>
                  <a:gd name="T34" fmla="*/ 18 w 48"/>
                  <a:gd name="T35" fmla="*/ 10 h 27"/>
                  <a:gd name="T36" fmla="*/ 11 w 48"/>
                  <a:gd name="T37" fmla="*/ 16 h 27"/>
                  <a:gd name="T38" fmla="*/ 14 w 48"/>
                  <a:gd name="T39" fmla="*/ 19 h 27"/>
                  <a:gd name="T40" fmla="*/ 16 w 48"/>
                  <a:gd name="T41" fmla="*/ 26 h 27"/>
                  <a:gd name="T42" fmla="*/ 24 w 48"/>
                  <a:gd name="T43" fmla="*/ 27 h 27"/>
                  <a:gd name="T44" fmla="*/ 41 w 48"/>
                  <a:gd name="T45" fmla="*/ 10 h 27"/>
                  <a:gd name="T46" fmla="*/ 37 w 48"/>
                  <a:gd name="T47" fmla="*/ 0 h 27"/>
                  <a:gd name="T48" fmla="*/ 31 w 48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27">
                    <a:moveTo>
                      <a:pt x="3" y="23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3" y="23"/>
                      <a:pt x="3" y="23"/>
                      <a:pt x="3" y="23"/>
                    </a:cubicBezTo>
                    <a:moveTo>
                      <a:pt x="39" y="0"/>
                    </a:moveTo>
                    <a:cubicBezTo>
                      <a:pt x="40" y="3"/>
                      <a:pt x="42" y="6"/>
                      <a:pt x="42" y="9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3"/>
                      <a:pt x="47" y="2"/>
                      <a:pt x="47" y="1"/>
                    </a:cubicBezTo>
                    <a:cubicBezTo>
                      <a:pt x="39" y="0"/>
                      <a:pt x="39" y="0"/>
                      <a:pt x="39" y="0"/>
                    </a:cubicBezTo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0" y="10"/>
                      <a:pt x="32" y="13"/>
                      <a:pt x="33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4" y="18"/>
                      <a:pt x="20" y="13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6" y="22"/>
                      <a:pt x="16" y="24"/>
                      <a:pt x="16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7"/>
                      <a:pt x="39" y="3"/>
                      <a:pt x="37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1" name="Freeform 296">
                <a:extLst>
                  <a:ext uri="{FF2B5EF4-FFF2-40B4-BE49-F238E27FC236}">
                    <a16:creationId xmlns:a16="http://schemas.microsoft.com/office/drawing/2014/main" id="{7A70B54F-EE7F-B536-2078-30275C28D7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3" y="3619"/>
                <a:ext cx="118" cy="46"/>
              </a:xfrm>
              <a:custGeom>
                <a:avLst/>
                <a:gdLst>
                  <a:gd name="T0" fmla="*/ 67 w 72"/>
                  <a:gd name="T1" fmla="*/ 6 h 28"/>
                  <a:gd name="T2" fmla="*/ 71 w 72"/>
                  <a:gd name="T3" fmla="*/ 16 h 28"/>
                  <a:gd name="T4" fmla="*/ 72 w 72"/>
                  <a:gd name="T5" fmla="*/ 15 h 28"/>
                  <a:gd name="T6" fmla="*/ 69 w 72"/>
                  <a:gd name="T7" fmla="*/ 6 h 28"/>
                  <a:gd name="T8" fmla="*/ 67 w 72"/>
                  <a:gd name="T9" fmla="*/ 6 h 28"/>
                  <a:gd name="T10" fmla="*/ 10 w 72"/>
                  <a:gd name="T11" fmla="*/ 0 h 28"/>
                  <a:gd name="T12" fmla="*/ 0 w 72"/>
                  <a:gd name="T13" fmla="*/ 27 h 28"/>
                  <a:gd name="T14" fmla="*/ 2 w 72"/>
                  <a:gd name="T15" fmla="*/ 28 h 28"/>
                  <a:gd name="T16" fmla="*/ 12 w 72"/>
                  <a:gd name="T17" fmla="*/ 0 h 28"/>
                  <a:gd name="T18" fmla="*/ 10 w 72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28">
                    <a:moveTo>
                      <a:pt x="67" y="6"/>
                    </a:moveTo>
                    <a:cubicBezTo>
                      <a:pt x="69" y="9"/>
                      <a:pt x="70" y="13"/>
                      <a:pt x="71" y="16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2"/>
                      <a:pt x="70" y="9"/>
                      <a:pt x="69" y="6"/>
                    </a:cubicBezTo>
                    <a:cubicBezTo>
                      <a:pt x="67" y="6"/>
                      <a:pt x="67" y="6"/>
                      <a:pt x="67" y="6"/>
                    </a:cubicBezTo>
                    <a:moveTo>
                      <a:pt x="10" y="0"/>
                    </a:moveTo>
                    <a:cubicBezTo>
                      <a:pt x="3" y="8"/>
                      <a:pt x="0" y="18"/>
                      <a:pt x="0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18"/>
                      <a:pt x="5" y="8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2" name="Freeform 297">
                <a:extLst>
                  <a:ext uri="{FF2B5EF4-FFF2-40B4-BE49-F238E27FC236}">
                    <a16:creationId xmlns:a16="http://schemas.microsoft.com/office/drawing/2014/main" id="{2E6D1D66-F834-6713-8F7B-7C6378E1DC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1" y="3624"/>
                <a:ext cx="85" cy="47"/>
              </a:xfrm>
              <a:custGeom>
                <a:avLst/>
                <a:gdLst>
                  <a:gd name="T0" fmla="*/ 6 w 52"/>
                  <a:gd name="T1" fmla="*/ 19 h 29"/>
                  <a:gd name="T2" fmla="*/ 0 w 52"/>
                  <a:gd name="T3" fmla="*/ 25 h 29"/>
                  <a:gd name="T4" fmla="*/ 0 w 52"/>
                  <a:gd name="T5" fmla="*/ 26 h 29"/>
                  <a:gd name="T6" fmla="*/ 11 w 52"/>
                  <a:gd name="T7" fmla="*/ 27 h 29"/>
                  <a:gd name="T8" fmla="*/ 6 w 52"/>
                  <a:gd name="T9" fmla="*/ 19 h 29"/>
                  <a:gd name="T10" fmla="*/ 28 w 52"/>
                  <a:gd name="T11" fmla="*/ 0 h 29"/>
                  <a:gd name="T12" fmla="*/ 25 w 52"/>
                  <a:gd name="T13" fmla="*/ 2 h 29"/>
                  <a:gd name="T14" fmla="*/ 22 w 52"/>
                  <a:gd name="T15" fmla="*/ 5 h 29"/>
                  <a:gd name="T16" fmla="*/ 19 w 52"/>
                  <a:gd name="T17" fmla="*/ 23 h 29"/>
                  <a:gd name="T18" fmla="*/ 22 w 52"/>
                  <a:gd name="T19" fmla="*/ 26 h 29"/>
                  <a:gd name="T20" fmla="*/ 23 w 52"/>
                  <a:gd name="T21" fmla="*/ 27 h 29"/>
                  <a:gd name="T22" fmla="*/ 23 w 52"/>
                  <a:gd name="T23" fmla="*/ 28 h 29"/>
                  <a:gd name="T24" fmla="*/ 35 w 52"/>
                  <a:gd name="T25" fmla="*/ 29 h 29"/>
                  <a:gd name="T26" fmla="*/ 33 w 52"/>
                  <a:gd name="T27" fmla="*/ 22 h 29"/>
                  <a:gd name="T28" fmla="*/ 30 w 52"/>
                  <a:gd name="T29" fmla="*/ 19 h 29"/>
                  <a:gd name="T30" fmla="*/ 29 w 52"/>
                  <a:gd name="T31" fmla="*/ 18 h 29"/>
                  <a:gd name="T32" fmla="*/ 30 w 52"/>
                  <a:gd name="T33" fmla="*/ 12 h 29"/>
                  <a:gd name="T34" fmla="*/ 31 w 52"/>
                  <a:gd name="T35" fmla="*/ 11 h 29"/>
                  <a:gd name="T36" fmla="*/ 33 w 52"/>
                  <a:gd name="T37" fmla="*/ 10 h 29"/>
                  <a:gd name="T38" fmla="*/ 37 w 52"/>
                  <a:gd name="T39" fmla="*/ 13 h 29"/>
                  <a:gd name="T40" fmla="*/ 37 w 52"/>
                  <a:gd name="T41" fmla="*/ 13 h 29"/>
                  <a:gd name="T42" fmla="*/ 46 w 52"/>
                  <a:gd name="T43" fmla="*/ 24 h 29"/>
                  <a:gd name="T44" fmla="*/ 52 w 52"/>
                  <a:gd name="T45" fmla="*/ 19 h 29"/>
                  <a:gd name="T46" fmla="*/ 47 w 52"/>
                  <a:gd name="T47" fmla="*/ 9 h 29"/>
                  <a:gd name="T48" fmla="*/ 51 w 52"/>
                  <a:gd name="T49" fmla="*/ 6 h 29"/>
                  <a:gd name="T50" fmla="*/ 49 w 52"/>
                  <a:gd name="T51" fmla="*/ 3 h 29"/>
                  <a:gd name="T52" fmla="*/ 48 w 52"/>
                  <a:gd name="T53" fmla="*/ 2 h 29"/>
                  <a:gd name="T54" fmla="*/ 46 w 52"/>
                  <a:gd name="T55" fmla="*/ 2 h 29"/>
                  <a:gd name="T56" fmla="*/ 43 w 52"/>
                  <a:gd name="T57" fmla="*/ 4 h 29"/>
                  <a:gd name="T58" fmla="*/ 40 w 52"/>
                  <a:gd name="T59" fmla="*/ 2 h 29"/>
                  <a:gd name="T60" fmla="*/ 28 w 52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" h="29">
                    <a:moveTo>
                      <a:pt x="6" y="19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24"/>
                      <a:pt x="7" y="21"/>
                      <a:pt x="6" y="19"/>
                    </a:cubicBezTo>
                    <a:moveTo>
                      <a:pt x="28" y="0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7"/>
                      <a:pt x="12" y="14"/>
                      <a:pt x="19" y="23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8"/>
                      <a:pt x="23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7"/>
                      <a:pt x="35" y="25"/>
                      <a:pt x="33" y="22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7" y="16"/>
                      <a:pt x="27" y="14"/>
                      <a:pt x="30" y="1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0"/>
                      <a:pt x="33" y="10"/>
                      <a:pt x="33" y="10"/>
                    </a:cubicBezTo>
                    <a:cubicBezTo>
                      <a:pt x="35" y="10"/>
                      <a:pt x="36" y="11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9" y="16"/>
                      <a:pt x="43" y="21"/>
                      <a:pt x="46" y="24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1" y="16"/>
                      <a:pt x="49" y="13"/>
                      <a:pt x="47" y="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2"/>
                      <a:pt x="40" y="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3" name="Freeform 298">
                <a:extLst>
                  <a:ext uri="{FF2B5EF4-FFF2-40B4-BE49-F238E27FC236}">
                    <a16:creationId xmlns:a16="http://schemas.microsoft.com/office/drawing/2014/main" id="{F33C9923-628D-45E2-223C-F367AB1C4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2" y="3526"/>
                <a:ext cx="7" cy="7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2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4" name="Freeform 299">
                <a:extLst>
                  <a:ext uri="{FF2B5EF4-FFF2-40B4-BE49-F238E27FC236}">
                    <a16:creationId xmlns:a16="http://schemas.microsoft.com/office/drawing/2014/main" id="{B8D4D975-9D11-CD12-E1F8-541A77F3C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3" y="3384"/>
                <a:ext cx="64" cy="144"/>
              </a:xfrm>
              <a:custGeom>
                <a:avLst/>
                <a:gdLst>
                  <a:gd name="T0" fmla="*/ 7 w 39"/>
                  <a:gd name="T1" fmla="*/ 0 h 87"/>
                  <a:gd name="T2" fmla="*/ 0 w 39"/>
                  <a:gd name="T3" fmla="*/ 7 h 87"/>
                  <a:gd name="T4" fmla="*/ 18 w 39"/>
                  <a:gd name="T5" fmla="*/ 20 h 87"/>
                  <a:gd name="T6" fmla="*/ 21 w 39"/>
                  <a:gd name="T7" fmla="*/ 86 h 87"/>
                  <a:gd name="T8" fmla="*/ 22 w 39"/>
                  <a:gd name="T9" fmla="*/ 87 h 87"/>
                  <a:gd name="T10" fmla="*/ 29 w 39"/>
                  <a:gd name="T11" fmla="*/ 80 h 87"/>
                  <a:gd name="T12" fmla="*/ 39 w 39"/>
                  <a:gd name="T13" fmla="*/ 48 h 87"/>
                  <a:gd name="T14" fmla="*/ 35 w 39"/>
                  <a:gd name="T15" fmla="*/ 26 h 87"/>
                  <a:gd name="T16" fmla="*/ 26 w 39"/>
                  <a:gd name="T17" fmla="*/ 13 h 87"/>
                  <a:gd name="T18" fmla="*/ 7 w 39"/>
                  <a:gd name="T1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8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10"/>
                      <a:pt x="13" y="14"/>
                      <a:pt x="18" y="20"/>
                    </a:cubicBezTo>
                    <a:cubicBezTo>
                      <a:pt x="35" y="39"/>
                      <a:pt x="36" y="67"/>
                      <a:pt x="21" y="86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5" y="85"/>
                      <a:pt x="27" y="82"/>
                      <a:pt x="29" y="80"/>
                    </a:cubicBezTo>
                    <a:cubicBezTo>
                      <a:pt x="36" y="70"/>
                      <a:pt x="39" y="59"/>
                      <a:pt x="39" y="48"/>
                    </a:cubicBezTo>
                    <a:cubicBezTo>
                      <a:pt x="39" y="40"/>
                      <a:pt x="38" y="33"/>
                      <a:pt x="35" y="26"/>
                    </a:cubicBezTo>
                    <a:cubicBezTo>
                      <a:pt x="32" y="22"/>
                      <a:pt x="29" y="17"/>
                      <a:pt x="26" y="13"/>
                    </a:cubicBezTo>
                    <a:cubicBezTo>
                      <a:pt x="21" y="7"/>
                      <a:pt x="14" y="3"/>
                      <a:pt x="7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5" name="Freeform 300">
                <a:extLst>
                  <a:ext uri="{FF2B5EF4-FFF2-40B4-BE49-F238E27FC236}">
                    <a16:creationId xmlns:a16="http://schemas.microsoft.com/office/drawing/2014/main" id="{AA72FBFD-E021-BD17-3FE8-D30942AE8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1" y="3396"/>
                <a:ext cx="171" cy="165"/>
              </a:xfrm>
              <a:custGeom>
                <a:avLst/>
                <a:gdLst>
                  <a:gd name="T0" fmla="*/ 68 w 104"/>
                  <a:gd name="T1" fmla="*/ 0 h 100"/>
                  <a:gd name="T2" fmla="*/ 62 w 104"/>
                  <a:gd name="T3" fmla="*/ 7 h 100"/>
                  <a:gd name="T4" fmla="*/ 80 w 104"/>
                  <a:gd name="T5" fmla="*/ 19 h 100"/>
                  <a:gd name="T6" fmla="*/ 77 w 104"/>
                  <a:gd name="T7" fmla="*/ 80 h 100"/>
                  <a:gd name="T8" fmla="*/ 72 w 104"/>
                  <a:gd name="T9" fmla="*/ 75 h 100"/>
                  <a:gd name="T10" fmla="*/ 72 w 104"/>
                  <a:gd name="T11" fmla="*/ 75 h 100"/>
                  <a:gd name="T12" fmla="*/ 77 w 104"/>
                  <a:gd name="T13" fmla="*/ 80 h 100"/>
                  <a:gd name="T14" fmla="*/ 52 w 104"/>
                  <a:gd name="T15" fmla="*/ 91 h 100"/>
                  <a:gd name="T16" fmla="*/ 51 w 104"/>
                  <a:gd name="T17" fmla="*/ 100 h 100"/>
                  <a:gd name="T18" fmla="*/ 48 w 104"/>
                  <a:gd name="T19" fmla="*/ 100 h 100"/>
                  <a:gd name="T20" fmla="*/ 23 w 104"/>
                  <a:gd name="T21" fmla="*/ 94 h 100"/>
                  <a:gd name="T22" fmla="*/ 24 w 104"/>
                  <a:gd name="T23" fmla="*/ 84 h 100"/>
                  <a:gd name="T24" fmla="*/ 15 w 104"/>
                  <a:gd name="T25" fmla="*/ 77 h 100"/>
                  <a:gd name="T26" fmla="*/ 9 w 104"/>
                  <a:gd name="T27" fmla="*/ 69 h 100"/>
                  <a:gd name="T28" fmla="*/ 9 w 104"/>
                  <a:gd name="T29" fmla="*/ 83 h 100"/>
                  <a:gd name="T30" fmla="*/ 1 w 104"/>
                  <a:gd name="T31" fmla="*/ 72 h 100"/>
                  <a:gd name="T32" fmla="*/ 2 w 104"/>
                  <a:gd name="T33" fmla="*/ 67 h 100"/>
                  <a:gd name="T34" fmla="*/ 0 w 104"/>
                  <a:gd name="T35" fmla="*/ 69 h 100"/>
                  <a:gd name="T36" fmla="*/ 9 w 104"/>
                  <a:gd name="T37" fmla="*/ 83 h 100"/>
                  <a:gd name="T38" fmla="*/ 48 w 104"/>
                  <a:gd name="T39" fmla="*/ 100 h 100"/>
                  <a:gd name="T40" fmla="*/ 83 w 104"/>
                  <a:gd name="T41" fmla="*/ 87 h 100"/>
                  <a:gd name="T42" fmla="*/ 86 w 104"/>
                  <a:gd name="T43" fmla="*/ 83 h 100"/>
                  <a:gd name="T44" fmla="*/ 89 w 104"/>
                  <a:gd name="T45" fmla="*/ 79 h 100"/>
                  <a:gd name="T46" fmla="*/ 89 w 104"/>
                  <a:gd name="T47" fmla="*/ 79 h 100"/>
                  <a:gd name="T48" fmla="*/ 86 w 104"/>
                  <a:gd name="T49" fmla="*/ 13 h 100"/>
                  <a:gd name="T50" fmla="*/ 68 w 104"/>
                  <a:gd name="T5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4" h="100">
                    <a:moveTo>
                      <a:pt x="68" y="0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8" y="9"/>
                      <a:pt x="75" y="13"/>
                      <a:pt x="80" y="19"/>
                    </a:cubicBezTo>
                    <a:cubicBezTo>
                      <a:pt x="96" y="37"/>
                      <a:pt x="94" y="64"/>
                      <a:pt x="77" y="80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69" y="87"/>
                      <a:pt x="61" y="90"/>
                      <a:pt x="52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0" y="100"/>
                      <a:pt x="49" y="100"/>
                      <a:pt x="48" y="100"/>
                    </a:cubicBezTo>
                    <a:cubicBezTo>
                      <a:pt x="39" y="100"/>
                      <a:pt x="31" y="98"/>
                      <a:pt x="23" y="9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1" y="82"/>
                      <a:pt x="18" y="80"/>
                      <a:pt x="15" y="77"/>
                    </a:cubicBezTo>
                    <a:cubicBezTo>
                      <a:pt x="13" y="74"/>
                      <a:pt x="11" y="72"/>
                      <a:pt x="9" y="69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6" y="80"/>
                      <a:pt x="3" y="76"/>
                      <a:pt x="1" y="72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74"/>
                      <a:pt x="5" y="79"/>
                      <a:pt x="9" y="83"/>
                    </a:cubicBezTo>
                    <a:cubicBezTo>
                      <a:pt x="19" y="94"/>
                      <a:pt x="33" y="100"/>
                      <a:pt x="48" y="100"/>
                    </a:cubicBezTo>
                    <a:cubicBezTo>
                      <a:pt x="60" y="100"/>
                      <a:pt x="73" y="96"/>
                      <a:pt x="83" y="87"/>
                    </a:cubicBezTo>
                    <a:cubicBezTo>
                      <a:pt x="84" y="85"/>
                      <a:pt x="85" y="84"/>
                      <a:pt x="86" y="83"/>
                    </a:cubicBezTo>
                    <a:cubicBezTo>
                      <a:pt x="87" y="82"/>
                      <a:pt x="88" y="80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104" y="60"/>
                      <a:pt x="103" y="32"/>
                      <a:pt x="86" y="13"/>
                    </a:cubicBezTo>
                    <a:cubicBezTo>
                      <a:pt x="81" y="7"/>
                      <a:pt x="75" y="3"/>
                      <a:pt x="68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6" name="Freeform 301">
                <a:extLst>
                  <a:ext uri="{FF2B5EF4-FFF2-40B4-BE49-F238E27FC236}">
                    <a16:creationId xmlns:a16="http://schemas.microsoft.com/office/drawing/2014/main" id="{26ABD0A0-2F5C-BFAE-53A5-5DA75181CB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6" y="3468"/>
                <a:ext cx="112" cy="78"/>
              </a:xfrm>
              <a:custGeom>
                <a:avLst/>
                <a:gdLst>
                  <a:gd name="T0" fmla="*/ 63 w 68"/>
                  <a:gd name="T1" fmla="*/ 31 h 47"/>
                  <a:gd name="T2" fmla="*/ 63 w 68"/>
                  <a:gd name="T3" fmla="*/ 31 h 47"/>
                  <a:gd name="T4" fmla="*/ 43 w 68"/>
                  <a:gd name="T5" fmla="*/ 40 h 47"/>
                  <a:gd name="T6" fmla="*/ 43 w 68"/>
                  <a:gd name="T7" fmla="*/ 47 h 47"/>
                  <a:gd name="T8" fmla="*/ 68 w 68"/>
                  <a:gd name="T9" fmla="*/ 36 h 47"/>
                  <a:gd name="T10" fmla="*/ 63 w 68"/>
                  <a:gd name="T11" fmla="*/ 31 h 47"/>
                  <a:gd name="T12" fmla="*/ 52 w 68"/>
                  <a:gd name="T13" fmla="*/ 24 h 47"/>
                  <a:gd name="T14" fmla="*/ 43 w 68"/>
                  <a:gd name="T15" fmla="*/ 30 h 47"/>
                  <a:gd name="T16" fmla="*/ 43 w 68"/>
                  <a:gd name="T17" fmla="*/ 39 h 47"/>
                  <a:gd name="T18" fmla="*/ 62 w 68"/>
                  <a:gd name="T19" fmla="*/ 30 h 47"/>
                  <a:gd name="T20" fmla="*/ 62 w 68"/>
                  <a:gd name="T21" fmla="*/ 30 h 47"/>
                  <a:gd name="T22" fmla="*/ 58 w 68"/>
                  <a:gd name="T23" fmla="*/ 26 h 47"/>
                  <a:gd name="T24" fmla="*/ 56 w 68"/>
                  <a:gd name="T25" fmla="*/ 28 h 47"/>
                  <a:gd name="T26" fmla="*/ 52 w 68"/>
                  <a:gd name="T27" fmla="*/ 24 h 47"/>
                  <a:gd name="T28" fmla="*/ 3 w 68"/>
                  <a:gd name="T29" fmla="*/ 13 h 47"/>
                  <a:gd name="T30" fmla="*/ 1 w 68"/>
                  <a:gd name="T31" fmla="*/ 14 h 47"/>
                  <a:gd name="T32" fmla="*/ 0 w 68"/>
                  <a:gd name="T33" fmla="*/ 25 h 47"/>
                  <a:gd name="T34" fmla="*/ 6 w 68"/>
                  <a:gd name="T35" fmla="*/ 33 h 47"/>
                  <a:gd name="T36" fmla="*/ 15 w 68"/>
                  <a:gd name="T37" fmla="*/ 40 h 47"/>
                  <a:gd name="T38" fmla="*/ 15 w 68"/>
                  <a:gd name="T39" fmla="*/ 32 h 47"/>
                  <a:gd name="T40" fmla="*/ 11 w 68"/>
                  <a:gd name="T41" fmla="*/ 29 h 47"/>
                  <a:gd name="T42" fmla="*/ 3 w 68"/>
                  <a:gd name="T43" fmla="*/ 13 h 47"/>
                  <a:gd name="T44" fmla="*/ 44 w 68"/>
                  <a:gd name="T45" fmla="*/ 10 h 47"/>
                  <a:gd name="T46" fmla="*/ 44 w 68"/>
                  <a:gd name="T47" fmla="*/ 18 h 47"/>
                  <a:gd name="T48" fmla="*/ 48 w 68"/>
                  <a:gd name="T49" fmla="*/ 15 h 47"/>
                  <a:gd name="T50" fmla="*/ 44 w 68"/>
                  <a:gd name="T51" fmla="*/ 10 h 47"/>
                  <a:gd name="T52" fmla="*/ 15 w 68"/>
                  <a:gd name="T53" fmla="*/ 0 h 47"/>
                  <a:gd name="T54" fmla="*/ 4 w 68"/>
                  <a:gd name="T55" fmla="*/ 11 h 47"/>
                  <a:gd name="T56" fmla="*/ 12 w 68"/>
                  <a:gd name="T57" fmla="*/ 27 h 47"/>
                  <a:gd name="T58" fmla="*/ 15 w 68"/>
                  <a:gd name="T59" fmla="*/ 30 h 47"/>
                  <a:gd name="T60" fmla="*/ 17 w 68"/>
                  <a:gd name="T61" fmla="*/ 3 h 47"/>
                  <a:gd name="T62" fmla="*/ 15 w 68"/>
                  <a:gd name="T6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8" h="47">
                    <a:moveTo>
                      <a:pt x="63" y="31"/>
                    </a:moveTo>
                    <a:cubicBezTo>
                      <a:pt x="63" y="31"/>
                      <a:pt x="63" y="31"/>
                      <a:pt x="63" y="31"/>
                    </a:cubicBezTo>
                    <a:cubicBezTo>
                      <a:pt x="57" y="37"/>
                      <a:pt x="50" y="40"/>
                      <a:pt x="43" y="40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52" y="46"/>
                      <a:pt x="60" y="43"/>
                      <a:pt x="68" y="36"/>
                    </a:cubicBezTo>
                    <a:cubicBezTo>
                      <a:pt x="63" y="31"/>
                      <a:pt x="63" y="31"/>
                      <a:pt x="63" y="31"/>
                    </a:cubicBezTo>
                    <a:moveTo>
                      <a:pt x="52" y="24"/>
                    </a:moveTo>
                    <a:cubicBezTo>
                      <a:pt x="49" y="27"/>
                      <a:pt x="47" y="28"/>
                      <a:pt x="43" y="30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50" y="38"/>
                      <a:pt x="57" y="35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2" y="24"/>
                      <a:pt x="52" y="24"/>
                      <a:pt x="52" y="24"/>
                    </a:cubicBezTo>
                    <a:moveTo>
                      <a:pt x="3" y="13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8"/>
                      <a:pt x="4" y="30"/>
                      <a:pt x="6" y="33"/>
                    </a:cubicBezTo>
                    <a:cubicBezTo>
                      <a:pt x="9" y="36"/>
                      <a:pt x="12" y="38"/>
                      <a:pt x="15" y="40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1"/>
                      <a:pt x="12" y="30"/>
                      <a:pt x="11" y="29"/>
                    </a:cubicBezTo>
                    <a:cubicBezTo>
                      <a:pt x="7" y="24"/>
                      <a:pt x="4" y="18"/>
                      <a:pt x="3" y="13"/>
                    </a:cubicBezTo>
                    <a:moveTo>
                      <a:pt x="44" y="10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5" y="17"/>
                      <a:pt x="47" y="16"/>
                      <a:pt x="48" y="15"/>
                    </a:cubicBezTo>
                    <a:cubicBezTo>
                      <a:pt x="44" y="10"/>
                      <a:pt x="44" y="10"/>
                      <a:pt x="44" y="10"/>
                    </a:cubicBezTo>
                    <a:moveTo>
                      <a:pt x="15" y="0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7"/>
                      <a:pt x="8" y="23"/>
                      <a:pt x="12" y="27"/>
                    </a:cubicBezTo>
                    <a:cubicBezTo>
                      <a:pt x="13" y="28"/>
                      <a:pt x="14" y="29"/>
                      <a:pt x="15" y="3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1"/>
                      <a:pt x="15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7" name="Freeform 302">
                <a:extLst>
                  <a:ext uri="{FF2B5EF4-FFF2-40B4-BE49-F238E27FC236}">
                    <a16:creationId xmlns:a16="http://schemas.microsoft.com/office/drawing/2014/main" id="{8845B682-BC77-53FA-90D4-D20D53B49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68" y="3407"/>
                <a:ext cx="71" cy="121"/>
              </a:xfrm>
              <a:custGeom>
                <a:avLst/>
                <a:gdLst>
                  <a:gd name="T0" fmla="*/ 2 w 43"/>
                  <a:gd name="T1" fmla="*/ 43 h 73"/>
                  <a:gd name="T2" fmla="*/ 1 w 43"/>
                  <a:gd name="T3" fmla="*/ 43 h 73"/>
                  <a:gd name="T4" fmla="*/ 0 w 43"/>
                  <a:gd name="T5" fmla="*/ 47 h 73"/>
                  <a:gd name="T6" fmla="*/ 4 w 43"/>
                  <a:gd name="T7" fmla="*/ 52 h 73"/>
                  <a:gd name="T8" fmla="*/ 5 w 43"/>
                  <a:gd name="T9" fmla="*/ 51 h 73"/>
                  <a:gd name="T10" fmla="*/ 6 w 43"/>
                  <a:gd name="T11" fmla="*/ 46 h 73"/>
                  <a:gd name="T12" fmla="*/ 5 w 43"/>
                  <a:gd name="T13" fmla="*/ 44 h 73"/>
                  <a:gd name="T14" fmla="*/ 2 w 43"/>
                  <a:gd name="T15" fmla="*/ 43 h 73"/>
                  <a:gd name="T16" fmla="*/ 3 w 43"/>
                  <a:gd name="T17" fmla="*/ 7 h 73"/>
                  <a:gd name="T18" fmla="*/ 1 w 43"/>
                  <a:gd name="T19" fmla="*/ 31 h 73"/>
                  <a:gd name="T20" fmla="*/ 2 w 43"/>
                  <a:gd name="T21" fmla="*/ 31 h 73"/>
                  <a:gd name="T22" fmla="*/ 12 w 43"/>
                  <a:gd name="T23" fmla="*/ 36 h 73"/>
                  <a:gd name="T24" fmla="*/ 14 w 43"/>
                  <a:gd name="T25" fmla="*/ 38 h 73"/>
                  <a:gd name="T26" fmla="*/ 13 w 43"/>
                  <a:gd name="T27" fmla="*/ 57 h 73"/>
                  <a:gd name="T28" fmla="*/ 17 w 43"/>
                  <a:gd name="T29" fmla="*/ 61 h 73"/>
                  <a:gd name="T30" fmla="*/ 14 w 43"/>
                  <a:gd name="T31" fmla="*/ 63 h 73"/>
                  <a:gd name="T32" fmla="*/ 18 w 43"/>
                  <a:gd name="T33" fmla="*/ 67 h 73"/>
                  <a:gd name="T34" fmla="*/ 21 w 43"/>
                  <a:gd name="T35" fmla="*/ 17 h 73"/>
                  <a:gd name="T36" fmla="*/ 3 w 43"/>
                  <a:gd name="T37" fmla="*/ 7 h 73"/>
                  <a:gd name="T38" fmla="*/ 9 w 43"/>
                  <a:gd name="T39" fmla="*/ 0 h 73"/>
                  <a:gd name="T40" fmla="*/ 3 w 43"/>
                  <a:gd name="T41" fmla="*/ 5 h 73"/>
                  <a:gd name="T42" fmla="*/ 22 w 43"/>
                  <a:gd name="T43" fmla="*/ 16 h 73"/>
                  <a:gd name="T44" fmla="*/ 19 w 43"/>
                  <a:gd name="T45" fmla="*/ 68 h 73"/>
                  <a:gd name="T46" fmla="*/ 24 w 43"/>
                  <a:gd name="T47" fmla="*/ 73 h 73"/>
                  <a:gd name="T48" fmla="*/ 27 w 43"/>
                  <a:gd name="T49" fmla="*/ 12 h 73"/>
                  <a:gd name="T50" fmla="*/ 9 w 43"/>
                  <a:gd name="T5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" h="73">
                    <a:moveTo>
                      <a:pt x="2" y="43"/>
                    </a:moveTo>
                    <a:cubicBezTo>
                      <a:pt x="2" y="43"/>
                      <a:pt x="1" y="43"/>
                      <a:pt x="1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5" y="52"/>
                      <a:pt x="5" y="51"/>
                    </a:cubicBezTo>
                    <a:cubicBezTo>
                      <a:pt x="7" y="50"/>
                      <a:pt x="8" y="48"/>
                      <a:pt x="6" y="46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3"/>
                      <a:pt x="3" y="43"/>
                      <a:pt x="2" y="43"/>
                    </a:cubicBezTo>
                    <a:moveTo>
                      <a:pt x="3" y="7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4"/>
                      <a:pt x="12" y="36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1" y="46"/>
                      <a:pt x="18" y="53"/>
                      <a:pt x="13" y="5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33" y="54"/>
                      <a:pt x="34" y="32"/>
                      <a:pt x="21" y="17"/>
                    </a:cubicBezTo>
                    <a:cubicBezTo>
                      <a:pt x="16" y="12"/>
                      <a:pt x="9" y="8"/>
                      <a:pt x="3" y="7"/>
                    </a:cubicBezTo>
                    <a:moveTo>
                      <a:pt x="9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0" y="7"/>
                      <a:pt x="17" y="10"/>
                      <a:pt x="22" y="16"/>
                    </a:cubicBezTo>
                    <a:cubicBezTo>
                      <a:pt x="36" y="31"/>
                      <a:pt x="34" y="55"/>
                      <a:pt x="19" y="68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41" y="57"/>
                      <a:pt x="43" y="30"/>
                      <a:pt x="27" y="12"/>
                    </a:cubicBezTo>
                    <a:cubicBezTo>
                      <a:pt x="22" y="6"/>
                      <a:pt x="15" y="2"/>
                      <a:pt x="9" y="0"/>
                    </a:cubicBezTo>
                  </a:path>
                </a:pathLst>
              </a:custGeom>
              <a:solidFill>
                <a:srgbClr val="FBC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8" name="Freeform 303">
                <a:extLst>
                  <a:ext uri="{FF2B5EF4-FFF2-40B4-BE49-F238E27FC236}">
                    <a16:creationId xmlns:a16="http://schemas.microsoft.com/office/drawing/2014/main" id="{3A62D337-A053-1E7B-DF0C-86F9CA7C6E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1" y="3416"/>
                <a:ext cx="126" cy="118"/>
              </a:xfrm>
              <a:custGeom>
                <a:avLst/>
                <a:gdLst>
                  <a:gd name="T0" fmla="*/ 1 w 77"/>
                  <a:gd name="T1" fmla="*/ 43 h 72"/>
                  <a:gd name="T2" fmla="*/ 0 w 77"/>
                  <a:gd name="T3" fmla="*/ 45 h 72"/>
                  <a:gd name="T4" fmla="*/ 8 w 77"/>
                  <a:gd name="T5" fmla="*/ 61 h 72"/>
                  <a:gd name="T6" fmla="*/ 12 w 77"/>
                  <a:gd name="T7" fmla="*/ 64 h 72"/>
                  <a:gd name="T8" fmla="*/ 12 w 77"/>
                  <a:gd name="T9" fmla="*/ 62 h 72"/>
                  <a:gd name="T10" fmla="*/ 9 w 77"/>
                  <a:gd name="T11" fmla="*/ 59 h 72"/>
                  <a:gd name="T12" fmla="*/ 1 w 77"/>
                  <a:gd name="T13" fmla="*/ 43 h 72"/>
                  <a:gd name="T14" fmla="*/ 44 w 77"/>
                  <a:gd name="T15" fmla="*/ 0 h 72"/>
                  <a:gd name="T16" fmla="*/ 44 w 77"/>
                  <a:gd name="T17" fmla="*/ 1 h 72"/>
                  <a:gd name="T18" fmla="*/ 44 w 77"/>
                  <a:gd name="T19" fmla="*/ 2 h 72"/>
                  <a:gd name="T20" fmla="*/ 62 w 77"/>
                  <a:gd name="T21" fmla="*/ 12 h 72"/>
                  <a:gd name="T22" fmla="*/ 59 w 77"/>
                  <a:gd name="T23" fmla="*/ 62 h 72"/>
                  <a:gd name="T24" fmla="*/ 59 w 77"/>
                  <a:gd name="T25" fmla="*/ 62 h 72"/>
                  <a:gd name="T26" fmla="*/ 59 w 77"/>
                  <a:gd name="T27" fmla="*/ 62 h 72"/>
                  <a:gd name="T28" fmla="*/ 40 w 77"/>
                  <a:gd name="T29" fmla="*/ 71 h 72"/>
                  <a:gd name="T30" fmla="*/ 40 w 77"/>
                  <a:gd name="T31" fmla="*/ 72 h 72"/>
                  <a:gd name="T32" fmla="*/ 60 w 77"/>
                  <a:gd name="T33" fmla="*/ 63 h 72"/>
                  <a:gd name="T34" fmla="*/ 60 w 77"/>
                  <a:gd name="T35" fmla="*/ 63 h 72"/>
                  <a:gd name="T36" fmla="*/ 60 w 77"/>
                  <a:gd name="T37" fmla="*/ 63 h 72"/>
                  <a:gd name="T38" fmla="*/ 63 w 77"/>
                  <a:gd name="T39" fmla="*/ 11 h 72"/>
                  <a:gd name="T40" fmla="*/ 44 w 77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2">
                    <a:moveTo>
                      <a:pt x="1" y="43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50"/>
                      <a:pt x="4" y="56"/>
                      <a:pt x="8" y="61"/>
                    </a:cubicBezTo>
                    <a:cubicBezTo>
                      <a:pt x="9" y="62"/>
                      <a:pt x="11" y="63"/>
                      <a:pt x="12" y="64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1" y="61"/>
                      <a:pt x="10" y="60"/>
                      <a:pt x="9" y="59"/>
                    </a:cubicBezTo>
                    <a:cubicBezTo>
                      <a:pt x="5" y="55"/>
                      <a:pt x="2" y="49"/>
                      <a:pt x="1" y="43"/>
                    </a:cubicBezTo>
                    <a:moveTo>
                      <a:pt x="44" y="0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0" y="3"/>
                      <a:pt x="57" y="7"/>
                      <a:pt x="62" y="12"/>
                    </a:cubicBezTo>
                    <a:cubicBezTo>
                      <a:pt x="75" y="27"/>
                      <a:pt x="74" y="49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4" y="67"/>
                      <a:pt x="47" y="70"/>
                      <a:pt x="40" y="71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7" y="72"/>
                      <a:pt x="54" y="69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75" y="50"/>
                      <a:pt x="77" y="26"/>
                      <a:pt x="63" y="11"/>
                    </a:cubicBezTo>
                    <a:cubicBezTo>
                      <a:pt x="58" y="5"/>
                      <a:pt x="51" y="2"/>
                      <a:pt x="4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9" name="Freeform 304">
                <a:extLst>
                  <a:ext uri="{FF2B5EF4-FFF2-40B4-BE49-F238E27FC236}">
                    <a16:creationId xmlns:a16="http://schemas.microsoft.com/office/drawing/2014/main" id="{D11237A2-BCDD-198B-6466-A6A85756FA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0" y="3459"/>
                <a:ext cx="83" cy="59"/>
              </a:xfrm>
              <a:custGeom>
                <a:avLst/>
                <a:gdLst>
                  <a:gd name="T0" fmla="*/ 2 w 50"/>
                  <a:gd name="T1" fmla="*/ 4 h 36"/>
                  <a:gd name="T2" fmla="*/ 0 w 50"/>
                  <a:gd name="T3" fmla="*/ 6 h 36"/>
                  <a:gd name="T4" fmla="*/ 2 w 50"/>
                  <a:gd name="T5" fmla="*/ 9 h 36"/>
                  <a:gd name="T6" fmla="*/ 2 w 50"/>
                  <a:gd name="T7" fmla="*/ 4 h 36"/>
                  <a:gd name="T8" fmla="*/ 31 w 50"/>
                  <a:gd name="T9" fmla="*/ 0 h 36"/>
                  <a:gd name="T10" fmla="*/ 30 w 50"/>
                  <a:gd name="T11" fmla="*/ 0 h 36"/>
                  <a:gd name="T12" fmla="*/ 30 w 50"/>
                  <a:gd name="T13" fmla="*/ 12 h 36"/>
                  <a:gd name="T14" fmla="*/ 31 w 50"/>
                  <a:gd name="T15" fmla="*/ 12 h 36"/>
                  <a:gd name="T16" fmla="*/ 34 w 50"/>
                  <a:gd name="T17" fmla="*/ 13 h 36"/>
                  <a:gd name="T18" fmla="*/ 35 w 50"/>
                  <a:gd name="T19" fmla="*/ 15 h 36"/>
                  <a:gd name="T20" fmla="*/ 34 w 50"/>
                  <a:gd name="T21" fmla="*/ 20 h 36"/>
                  <a:gd name="T22" fmla="*/ 33 w 50"/>
                  <a:gd name="T23" fmla="*/ 21 h 36"/>
                  <a:gd name="T24" fmla="*/ 33 w 50"/>
                  <a:gd name="T25" fmla="*/ 21 h 36"/>
                  <a:gd name="T26" fmla="*/ 29 w 50"/>
                  <a:gd name="T27" fmla="*/ 24 h 36"/>
                  <a:gd name="T28" fmla="*/ 28 w 50"/>
                  <a:gd name="T29" fmla="*/ 36 h 36"/>
                  <a:gd name="T30" fmla="*/ 37 w 50"/>
                  <a:gd name="T31" fmla="*/ 30 h 36"/>
                  <a:gd name="T32" fmla="*/ 41 w 50"/>
                  <a:gd name="T33" fmla="*/ 34 h 36"/>
                  <a:gd name="T34" fmla="*/ 43 w 50"/>
                  <a:gd name="T35" fmla="*/ 32 h 36"/>
                  <a:gd name="T36" fmla="*/ 46 w 50"/>
                  <a:gd name="T37" fmla="*/ 30 h 36"/>
                  <a:gd name="T38" fmla="*/ 42 w 50"/>
                  <a:gd name="T39" fmla="*/ 26 h 36"/>
                  <a:gd name="T40" fmla="*/ 43 w 50"/>
                  <a:gd name="T41" fmla="*/ 7 h 36"/>
                  <a:gd name="T42" fmla="*/ 41 w 50"/>
                  <a:gd name="T43" fmla="*/ 5 h 36"/>
                  <a:gd name="T44" fmla="*/ 31 w 50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36">
                    <a:moveTo>
                      <a:pt x="2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0" y="0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1" y="12"/>
                      <a:pt x="31" y="12"/>
                    </a:cubicBezTo>
                    <a:cubicBezTo>
                      <a:pt x="32" y="12"/>
                      <a:pt x="33" y="12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7" y="17"/>
                      <a:pt x="36" y="19"/>
                      <a:pt x="34" y="20"/>
                    </a:cubicBezTo>
                    <a:cubicBezTo>
                      <a:pt x="34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2"/>
                      <a:pt x="30" y="23"/>
                      <a:pt x="29" y="24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2" y="34"/>
                      <a:pt x="34" y="33"/>
                      <a:pt x="37" y="30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7" y="22"/>
                      <a:pt x="50" y="15"/>
                      <a:pt x="43" y="7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9" y="3"/>
                      <a:pt x="35" y="0"/>
                      <a:pt x="31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0" name="Freeform 305">
                <a:extLst>
                  <a:ext uri="{FF2B5EF4-FFF2-40B4-BE49-F238E27FC236}">
                    <a16:creationId xmlns:a16="http://schemas.microsoft.com/office/drawing/2014/main" id="{B0EAE917-2322-7635-4405-BE997DB66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" y="3498"/>
                <a:ext cx="13" cy="35"/>
              </a:xfrm>
              <a:custGeom>
                <a:avLst/>
                <a:gdLst>
                  <a:gd name="T0" fmla="*/ 5 w 8"/>
                  <a:gd name="T1" fmla="*/ 0 h 21"/>
                  <a:gd name="T2" fmla="*/ 1 w 8"/>
                  <a:gd name="T3" fmla="*/ 5 h 21"/>
                  <a:gd name="T4" fmla="*/ 0 w 8"/>
                  <a:gd name="T5" fmla="*/ 10 h 21"/>
                  <a:gd name="T6" fmla="*/ 8 w 8"/>
                  <a:gd name="T7" fmla="*/ 21 h 21"/>
                  <a:gd name="T8" fmla="*/ 8 w 8"/>
                  <a:gd name="T9" fmla="*/ 7 h 21"/>
                  <a:gd name="T10" fmla="*/ 5 w 8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1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4"/>
                      <a:pt x="5" y="18"/>
                      <a:pt x="8" y="2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1" name="Freeform 306">
                <a:extLst>
                  <a:ext uri="{FF2B5EF4-FFF2-40B4-BE49-F238E27FC236}">
                    <a16:creationId xmlns:a16="http://schemas.microsoft.com/office/drawing/2014/main" id="{FD51EDDC-26EA-DD24-DA4C-6D0DE6E2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3492"/>
                <a:ext cx="6" cy="18"/>
              </a:xfrm>
              <a:custGeom>
                <a:avLst/>
                <a:gdLst>
                  <a:gd name="T0" fmla="*/ 4 w 4"/>
                  <a:gd name="T1" fmla="*/ 0 h 11"/>
                  <a:gd name="T2" fmla="*/ 0 w 4"/>
                  <a:gd name="T3" fmla="*/ 4 h 11"/>
                  <a:gd name="T4" fmla="*/ 3 w 4"/>
                  <a:gd name="T5" fmla="*/ 11 h 11"/>
                  <a:gd name="T6" fmla="*/ 4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8"/>
                      <a:pt x="3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2" name="Freeform 307">
                <a:extLst>
                  <a:ext uri="{FF2B5EF4-FFF2-40B4-BE49-F238E27FC236}">
                    <a16:creationId xmlns:a16="http://schemas.microsoft.com/office/drawing/2014/main" id="{CB6A4A80-5ADB-6878-DEB8-5BF33CFFB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" y="3457"/>
                <a:ext cx="16" cy="15"/>
              </a:xfrm>
              <a:custGeom>
                <a:avLst/>
                <a:gdLst>
                  <a:gd name="T0" fmla="*/ 4 w 10"/>
                  <a:gd name="T1" fmla="*/ 0 h 9"/>
                  <a:gd name="T2" fmla="*/ 2 w 10"/>
                  <a:gd name="T3" fmla="*/ 7 h 9"/>
                  <a:gd name="T4" fmla="*/ 4 w 10"/>
                  <a:gd name="T5" fmla="*/ 8 h 9"/>
                  <a:gd name="T6" fmla="*/ 6 w 10"/>
                  <a:gd name="T7" fmla="*/ 9 h 9"/>
                  <a:gd name="T8" fmla="*/ 10 w 10"/>
                  <a:gd name="T9" fmla="*/ 8 h 9"/>
                  <a:gd name="T10" fmla="*/ 10 w 10"/>
                  <a:gd name="T11" fmla="*/ 7 h 9"/>
                  <a:gd name="T12" fmla="*/ 4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1" y="3"/>
                      <a:pt x="0" y="4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7" y="9"/>
                      <a:pt x="8" y="9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3" name="Freeform 308">
                <a:extLst>
                  <a:ext uri="{FF2B5EF4-FFF2-40B4-BE49-F238E27FC236}">
                    <a16:creationId xmlns:a16="http://schemas.microsoft.com/office/drawing/2014/main" id="{A8362AF8-9B09-96A8-2FFA-018536B2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3" y="3417"/>
                <a:ext cx="30" cy="51"/>
              </a:xfrm>
              <a:custGeom>
                <a:avLst/>
                <a:gdLst>
                  <a:gd name="T0" fmla="*/ 17 w 18"/>
                  <a:gd name="T1" fmla="*/ 0 h 31"/>
                  <a:gd name="T2" fmla="*/ 7 w 18"/>
                  <a:gd name="T3" fmla="*/ 10 h 31"/>
                  <a:gd name="T4" fmla="*/ 11 w 18"/>
                  <a:gd name="T5" fmla="*/ 15 h 31"/>
                  <a:gd name="T6" fmla="*/ 0 w 18"/>
                  <a:gd name="T7" fmla="*/ 24 h 31"/>
                  <a:gd name="T8" fmla="*/ 0 w 18"/>
                  <a:gd name="T9" fmla="*/ 24 h 31"/>
                  <a:gd name="T10" fmla="*/ 6 w 18"/>
                  <a:gd name="T11" fmla="*/ 31 h 31"/>
                  <a:gd name="T12" fmla="*/ 9 w 18"/>
                  <a:gd name="T13" fmla="*/ 28 h 31"/>
                  <a:gd name="T14" fmla="*/ 16 w 18"/>
                  <a:gd name="T15" fmla="*/ 25 h 31"/>
                  <a:gd name="T16" fmla="*/ 18 w 18"/>
                  <a:gd name="T17" fmla="*/ 1 h 31"/>
                  <a:gd name="T18" fmla="*/ 17 w 18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1">
                    <a:moveTo>
                      <a:pt x="17" y="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8" y="17"/>
                      <a:pt x="2" y="2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0"/>
                      <a:pt x="17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4" name="Freeform 309">
                <a:extLst>
                  <a:ext uri="{FF2B5EF4-FFF2-40B4-BE49-F238E27FC236}">
                    <a16:creationId xmlns:a16="http://schemas.microsoft.com/office/drawing/2014/main" id="{673D86C9-B67F-8F77-C368-8B409D812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1" y="34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5" name="Freeform 310">
                <a:extLst>
                  <a:ext uri="{FF2B5EF4-FFF2-40B4-BE49-F238E27FC236}">
                    <a16:creationId xmlns:a16="http://schemas.microsoft.com/office/drawing/2014/main" id="{F6CD0C04-CA54-9560-DD09-8D2E134F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" y="3534"/>
                <a:ext cx="48" cy="27"/>
              </a:xfrm>
              <a:custGeom>
                <a:avLst/>
                <a:gdLst>
                  <a:gd name="T0" fmla="*/ 1 w 29"/>
                  <a:gd name="T1" fmla="*/ 0 h 16"/>
                  <a:gd name="T2" fmla="*/ 0 w 29"/>
                  <a:gd name="T3" fmla="*/ 10 h 16"/>
                  <a:gd name="T4" fmla="*/ 25 w 29"/>
                  <a:gd name="T5" fmla="*/ 16 h 16"/>
                  <a:gd name="T6" fmla="*/ 28 w 29"/>
                  <a:gd name="T7" fmla="*/ 16 h 16"/>
                  <a:gd name="T8" fmla="*/ 29 w 29"/>
                  <a:gd name="T9" fmla="*/ 7 h 16"/>
                  <a:gd name="T10" fmla="*/ 25 w 29"/>
                  <a:gd name="T11" fmla="*/ 7 h 16"/>
                  <a:gd name="T12" fmla="*/ 1 w 29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6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8" y="14"/>
                      <a:pt x="16" y="16"/>
                      <a:pt x="25" y="16"/>
                    </a:cubicBezTo>
                    <a:cubicBezTo>
                      <a:pt x="26" y="16"/>
                      <a:pt x="27" y="16"/>
                      <a:pt x="28" y="1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7"/>
                      <a:pt x="26" y="7"/>
                      <a:pt x="25" y="7"/>
                    </a:cubicBezTo>
                    <a:cubicBezTo>
                      <a:pt x="16" y="7"/>
                      <a:pt x="8" y="5"/>
                      <a:pt x="1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6" name="Freeform 311">
                <a:extLst>
                  <a:ext uri="{FF2B5EF4-FFF2-40B4-BE49-F238E27FC236}">
                    <a16:creationId xmlns:a16="http://schemas.microsoft.com/office/drawing/2014/main" id="{CFB4C13A-BBDF-CEAB-20E8-B32BE0F95A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0" y="3473"/>
                <a:ext cx="48" cy="73"/>
              </a:xfrm>
              <a:custGeom>
                <a:avLst/>
                <a:gdLst>
                  <a:gd name="T0" fmla="*/ 0 w 29"/>
                  <a:gd name="T1" fmla="*/ 29 h 44"/>
                  <a:gd name="T2" fmla="*/ 0 w 29"/>
                  <a:gd name="T3" fmla="*/ 37 h 44"/>
                  <a:gd name="T4" fmla="*/ 24 w 29"/>
                  <a:gd name="T5" fmla="*/ 44 h 44"/>
                  <a:gd name="T6" fmla="*/ 28 w 29"/>
                  <a:gd name="T7" fmla="*/ 44 h 44"/>
                  <a:gd name="T8" fmla="*/ 28 w 29"/>
                  <a:gd name="T9" fmla="*/ 37 h 44"/>
                  <a:gd name="T10" fmla="*/ 24 w 29"/>
                  <a:gd name="T11" fmla="*/ 38 h 44"/>
                  <a:gd name="T12" fmla="*/ 0 w 29"/>
                  <a:gd name="T13" fmla="*/ 29 h 44"/>
                  <a:gd name="T14" fmla="*/ 2 w 29"/>
                  <a:gd name="T15" fmla="*/ 0 h 44"/>
                  <a:gd name="T16" fmla="*/ 0 w 29"/>
                  <a:gd name="T17" fmla="*/ 27 h 44"/>
                  <a:gd name="T18" fmla="*/ 24 w 29"/>
                  <a:gd name="T19" fmla="*/ 36 h 44"/>
                  <a:gd name="T20" fmla="*/ 28 w 29"/>
                  <a:gd name="T21" fmla="*/ 36 h 44"/>
                  <a:gd name="T22" fmla="*/ 28 w 29"/>
                  <a:gd name="T23" fmla="*/ 27 h 44"/>
                  <a:gd name="T24" fmla="*/ 28 w 29"/>
                  <a:gd name="T25" fmla="*/ 27 h 44"/>
                  <a:gd name="T26" fmla="*/ 22 w 29"/>
                  <a:gd name="T27" fmla="*/ 21 h 44"/>
                  <a:gd name="T28" fmla="*/ 29 w 29"/>
                  <a:gd name="T29" fmla="*/ 15 h 44"/>
                  <a:gd name="T30" fmla="*/ 29 w 29"/>
                  <a:gd name="T31" fmla="*/ 7 h 44"/>
                  <a:gd name="T32" fmla="*/ 27 w 29"/>
                  <a:gd name="T33" fmla="*/ 5 h 44"/>
                  <a:gd name="T34" fmla="*/ 25 w 29"/>
                  <a:gd name="T35" fmla="*/ 7 h 44"/>
                  <a:gd name="T36" fmla="*/ 16 w 29"/>
                  <a:gd name="T37" fmla="*/ 11 h 44"/>
                  <a:gd name="T38" fmla="*/ 7 w 29"/>
                  <a:gd name="T39" fmla="*/ 6 h 44"/>
                  <a:gd name="T40" fmla="*/ 4 w 29"/>
                  <a:gd name="T41" fmla="*/ 3 h 44"/>
                  <a:gd name="T42" fmla="*/ 2 w 29"/>
                  <a:gd name="T4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44">
                    <a:moveTo>
                      <a:pt x="0" y="29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7" y="42"/>
                      <a:pt x="15" y="44"/>
                      <a:pt x="24" y="44"/>
                    </a:cubicBezTo>
                    <a:cubicBezTo>
                      <a:pt x="25" y="44"/>
                      <a:pt x="26" y="44"/>
                      <a:pt x="28" y="4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6" y="38"/>
                      <a:pt x="25" y="38"/>
                      <a:pt x="24" y="38"/>
                    </a:cubicBezTo>
                    <a:cubicBezTo>
                      <a:pt x="15" y="38"/>
                      <a:pt x="7" y="35"/>
                      <a:pt x="0" y="29"/>
                    </a:cubicBezTo>
                    <a:moveTo>
                      <a:pt x="2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7" y="33"/>
                      <a:pt x="15" y="36"/>
                      <a:pt x="24" y="36"/>
                    </a:cubicBezTo>
                    <a:cubicBezTo>
                      <a:pt x="25" y="36"/>
                      <a:pt x="27" y="36"/>
                      <a:pt x="28" y="3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0"/>
                      <a:pt x="26" y="18"/>
                      <a:pt x="29" y="1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2" y="10"/>
                      <a:pt x="19" y="11"/>
                      <a:pt x="16" y="11"/>
                    </a:cubicBezTo>
                    <a:cubicBezTo>
                      <a:pt x="12" y="11"/>
                      <a:pt x="8" y="8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7" name="Freeform 312">
                <a:extLst>
                  <a:ext uri="{FF2B5EF4-FFF2-40B4-BE49-F238E27FC236}">
                    <a16:creationId xmlns:a16="http://schemas.microsoft.com/office/drawing/2014/main" id="{C423152B-8133-F41F-AD35-478EA044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3478"/>
                <a:ext cx="5" cy="7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0 w 3"/>
                  <a:gd name="T5" fmla="*/ 2 h 4"/>
                  <a:gd name="T6" fmla="*/ 2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8" name="Freeform 313">
                <a:extLst>
                  <a:ext uri="{FF2B5EF4-FFF2-40B4-BE49-F238E27FC236}">
                    <a16:creationId xmlns:a16="http://schemas.microsoft.com/office/drawing/2014/main" id="{A9342931-E66A-C1F5-97AF-30CA924D3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0" y="3518"/>
                <a:ext cx="47" cy="18"/>
              </a:xfrm>
              <a:custGeom>
                <a:avLst/>
                <a:gdLst>
                  <a:gd name="T0" fmla="*/ 0 w 28"/>
                  <a:gd name="T1" fmla="*/ 0 h 11"/>
                  <a:gd name="T2" fmla="*/ 0 w 28"/>
                  <a:gd name="T3" fmla="*/ 2 h 11"/>
                  <a:gd name="T4" fmla="*/ 24 w 28"/>
                  <a:gd name="T5" fmla="*/ 11 h 11"/>
                  <a:gd name="T6" fmla="*/ 28 w 28"/>
                  <a:gd name="T7" fmla="*/ 10 h 11"/>
                  <a:gd name="T8" fmla="*/ 28 w 28"/>
                  <a:gd name="T9" fmla="*/ 9 h 11"/>
                  <a:gd name="T10" fmla="*/ 24 w 28"/>
                  <a:gd name="T11" fmla="*/ 9 h 11"/>
                  <a:gd name="T12" fmla="*/ 0 w 2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1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8"/>
                      <a:pt x="15" y="11"/>
                      <a:pt x="24" y="11"/>
                    </a:cubicBezTo>
                    <a:cubicBezTo>
                      <a:pt x="25" y="11"/>
                      <a:pt x="26" y="11"/>
                      <a:pt x="28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5" y="9"/>
                      <a:pt x="24" y="9"/>
                    </a:cubicBezTo>
                    <a:cubicBezTo>
                      <a:pt x="15" y="9"/>
                      <a:pt x="7" y="6"/>
                      <a:pt x="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9" name="Freeform 314">
                <a:extLst>
                  <a:ext uri="{FF2B5EF4-FFF2-40B4-BE49-F238E27FC236}">
                    <a16:creationId xmlns:a16="http://schemas.microsoft.com/office/drawing/2014/main" id="{7BF209C8-63B5-9553-35CC-9F333E5B76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4" y="3434"/>
                <a:ext cx="46" cy="84"/>
              </a:xfrm>
              <a:custGeom>
                <a:avLst/>
                <a:gdLst>
                  <a:gd name="T0" fmla="*/ 27 w 28"/>
                  <a:gd name="T1" fmla="*/ 39 h 51"/>
                  <a:gd name="T2" fmla="*/ 20 w 28"/>
                  <a:gd name="T3" fmla="*/ 45 h 51"/>
                  <a:gd name="T4" fmla="*/ 26 w 28"/>
                  <a:gd name="T5" fmla="*/ 51 h 51"/>
                  <a:gd name="T6" fmla="*/ 26 w 28"/>
                  <a:gd name="T7" fmla="*/ 51 h 51"/>
                  <a:gd name="T8" fmla="*/ 27 w 28"/>
                  <a:gd name="T9" fmla="*/ 39 h 51"/>
                  <a:gd name="T10" fmla="*/ 19 w 28"/>
                  <a:gd name="T11" fmla="*/ 0 h 51"/>
                  <a:gd name="T12" fmla="*/ 0 w 28"/>
                  <a:gd name="T13" fmla="*/ 19 h 51"/>
                  <a:gd name="T14" fmla="*/ 0 w 28"/>
                  <a:gd name="T15" fmla="*/ 24 h 51"/>
                  <a:gd name="T16" fmla="*/ 2 w 28"/>
                  <a:gd name="T17" fmla="*/ 27 h 51"/>
                  <a:gd name="T18" fmla="*/ 5 w 28"/>
                  <a:gd name="T19" fmla="*/ 30 h 51"/>
                  <a:gd name="T20" fmla="*/ 14 w 28"/>
                  <a:gd name="T21" fmla="*/ 35 h 51"/>
                  <a:gd name="T22" fmla="*/ 23 w 28"/>
                  <a:gd name="T23" fmla="*/ 31 h 51"/>
                  <a:gd name="T24" fmla="*/ 25 w 28"/>
                  <a:gd name="T25" fmla="*/ 29 h 51"/>
                  <a:gd name="T26" fmla="*/ 26 w 28"/>
                  <a:gd name="T27" fmla="*/ 28 h 51"/>
                  <a:gd name="T28" fmla="*/ 28 w 28"/>
                  <a:gd name="T29" fmla="*/ 27 h 51"/>
                  <a:gd name="T30" fmla="*/ 28 w 28"/>
                  <a:gd name="T31" fmla="*/ 15 h 51"/>
                  <a:gd name="T32" fmla="*/ 21 w 28"/>
                  <a:gd name="T33" fmla="*/ 18 h 51"/>
                  <a:gd name="T34" fmla="*/ 18 w 28"/>
                  <a:gd name="T35" fmla="*/ 21 h 51"/>
                  <a:gd name="T36" fmla="*/ 18 w 28"/>
                  <a:gd name="T37" fmla="*/ 22 h 51"/>
                  <a:gd name="T38" fmla="*/ 14 w 28"/>
                  <a:gd name="T39" fmla="*/ 23 h 51"/>
                  <a:gd name="T40" fmla="*/ 12 w 28"/>
                  <a:gd name="T41" fmla="*/ 22 h 51"/>
                  <a:gd name="T42" fmla="*/ 10 w 28"/>
                  <a:gd name="T43" fmla="*/ 21 h 51"/>
                  <a:gd name="T44" fmla="*/ 12 w 28"/>
                  <a:gd name="T45" fmla="*/ 14 h 51"/>
                  <a:gd name="T46" fmla="*/ 12 w 28"/>
                  <a:gd name="T47" fmla="*/ 14 h 51"/>
                  <a:gd name="T48" fmla="*/ 12 w 28"/>
                  <a:gd name="T49" fmla="*/ 14 h 51"/>
                  <a:gd name="T50" fmla="*/ 23 w 28"/>
                  <a:gd name="T51" fmla="*/ 5 h 51"/>
                  <a:gd name="T52" fmla="*/ 19 w 28"/>
                  <a:gd name="T5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51">
                    <a:moveTo>
                      <a:pt x="27" y="39"/>
                    </a:moveTo>
                    <a:cubicBezTo>
                      <a:pt x="24" y="42"/>
                      <a:pt x="21" y="44"/>
                      <a:pt x="20" y="4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7" y="39"/>
                      <a:pt x="27" y="39"/>
                      <a:pt x="27" y="39"/>
                    </a:cubicBezTo>
                    <a:moveTo>
                      <a:pt x="19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7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2"/>
                      <a:pt x="10" y="35"/>
                      <a:pt x="14" y="35"/>
                    </a:cubicBezTo>
                    <a:cubicBezTo>
                      <a:pt x="17" y="35"/>
                      <a:pt x="20" y="34"/>
                      <a:pt x="23" y="31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7" y="27"/>
                      <a:pt x="28" y="27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5"/>
                      <a:pt x="24" y="16"/>
                      <a:pt x="21" y="18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6" y="23"/>
                      <a:pt x="15" y="23"/>
                      <a:pt x="14" y="23"/>
                    </a:cubicBezTo>
                    <a:cubicBezTo>
                      <a:pt x="13" y="23"/>
                      <a:pt x="12" y="23"/>
                      <a:pt x="12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8" y="18"/>
                      <a:pt x="9" y="17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2"/>
                      <a:pt x="20" y="7"/>
                      <a:pt x="23" y="5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0" name="Freeform 315">
                <a:extLst>
                  <a:ext uri="{FF2B5EF4-FFF2-40B4-BE49-F238E27FC236}">
                    <a16:creationId xmlns:a16="http://schemas.microsoft.com/office/drawing/2014/main" id="{BF56FE1F-8514-7F8B-A9B1-0B0B4AA1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" y="3533"/>
                <a:ext cx="72" cy="72"/>
              </a:xfrm>
              <a:custGeom>
                <a:avLst/>
                <a:gdLst>
                  <a:gd name="T0" fmla="*/ 44 w 44"/>
                  <a:gd name="T1" fmla="*/ 0 h 44"/>
                  <a:gd name="T2" fmla="*/ 0 w 44"/>
                  <a:gd name="T3" fmla="*/ 44 h 44"/>
                  <a:gd name="T4" fmla="*/ 0 w 44"/>
                  <a:gd name="T5" fmla="*/ 44 h 44"/>
                  <a:gd name="T6" fmla="*/ 1 w 44"/>
                  <a:gd name="T7" fmla="*/ 36 h 44"/>
                  <a:gd name="T8" fmla="*/ 41 w 44"/>
                  <a:gd name="T9" fmla="*/ 0 h 44"/>
                  <a:gd name="T10" fmla="*/ 44 w 44"/>
                  <a:gd name="T11" fmla="*/ 0 h 44"/>
                  <a:gd name="T12" fmla="*/ 44 w 44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4">
                    <a:moveTo>
                      <a:pt x="44" y="0"/>
                    </a:moveTo>
                    <a:cubicBezTo>
                      <a:pt x="21" y="3"/>
                      <a:pt x="3" y="21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1"/>
                      <a:pt x="0" y="38"/>
                      <a:pt x="1" y="36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3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1" name="Freeform 316">
                <a:extLst>
                  <a:ext uri="{FF2B5EF4-FFF2-40B4-BE49-F238E27FC236}">
                    <a16:creationId xmlns:a16="http://schemas.microsoft.com/office/drawing/2014/main" id="{ED99674E-4F3A-3231-4AC5-01B01DC1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" y="3533"/>
                <a:ext cx="72" cy="72"/>
              </a:xfrm>
              <a:custGeom>
                <a:avLst/>
                <a:gdLst>
                  <a:gd name="T0" fmla="*/ 44 w 44"/>
                  <a:gd name="T1" fmla="*/ 0 h 44"/>
                  <a:gd name="T2" fmla="*/ 41 w 44"/>
                  <a:gd name="T3" fmla="*/ 0 h 44"/>
                  <a:gd name="T4" fmla="*/ 1 w 44"/>
                  <a:gd name="T5" fmla="*/ 36 h 44"/>
                  <a:gd name="T6" fmla="*/ 0 w 44"/>
                  <a:gd name="T7" fmla="*/ 44 h 44"/>
                  <a:gd name="T8" fmla="*/ 13 w 44"/>
                  <a:gd name="T9" fmla="*/ 30 h 44"/>
                  <a:gd name="T10" fmla="*/ 30 w 44"/>
                  <a:gd name="T11" fmla="*/ 14 h 44"/>
                  <a:gd name="T12" fmla="*/ 44 w 44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44">
                    <a:moveTo>
                      <a:pt x="44" y="0"/>
                    </a:moveTo>
                    <a:cubicBezTo>
                      <a:pt x="43" y="0"/>
                      <a:pt x="42" y="0"/>
                      <a:pt x="41" y="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8"/>
                      <a:pt x="0" y="41"/>
                      <a:pt x="0" y="44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7" y="23"/>
                      <a:pt x="23" y="18"/>
                      <a:pt x="30" y="14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2" name="Freeform 317">
                <a:extLst>
                  <a:ext uri="{FF2B5EF4-FFF2-40B4-BE49-F238E27FC236}">
                    <a16:creationId xmlns:a16="http://schemas.microsoft.com/office/drawing/2014/main" id="{A2CAC2FB-6417-8479-C23E-C486BBFA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2" y="3556"/>
                <a:ext cx="28" cy="26"/>
              </a:xfrm>
              <a:custGeom>
                <a:avLst/>
                <a:gdLst>
                  <a:gd name="T0" fmla="*/ 17 w 17"/>
                  <a:gd name="T1" fmla="*/ 0 h 16"/>
                  <a:gd name="T2" fmla="*/ 0 w 17"/>
                  <a:gd name="T3" fmla="*/ 16 h 16"/>
                  <a:gd name="T4" fmla="*/ 17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0" y="4"/>
                      <a:pt x="4" y="9"/>
                      <a:pt x="0" y="16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3" name="Freeform 318">
                <a:extLst>
                  <a:ext uri="{FF2B5EF4-FFF2-40B4-BE49-F238E27FC236}">
                    <a16:creationId xmlns:a16="http://schemas.microsoft.com/office/drawing/2014/main" id="{055CE659-5112-7D76-9CAF-3CD4298479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8" y="3525"/>
                <a:ext cx="38" cy="84"/>
              </a:xfrm>
              <a:custGeom>
                <a:avLst/>
                <a:gdLst>
                  <a:gd name="T0" fmla="*/ 23 w 23"/>
                  <a:gd name="T1" fmla="*/ 44 h 51"/>
                  <a:gd name="T2" fmla="*/ 1 w 23"/>
                  <a:gd name="T3" fmla="*/ 44 h 51"/>
                  <a:gd name="T4" fmla="*/ 2 w 23"/>
                  <a:gd name="T5" fmla="*/ 51 h 51"/>
                  <a:gd name="T6" fmla="*/ 20 w 23"/>
                  <a:gd name="T7" fmla="*/ 50 h 51"/>
                  <a:gd name="T8" fmla="*/ 23 w 23"/>
                  <a:gd name="T9" fmla="*/ 47 h 51"/>
                  <a:gd name="T10" fmla="*/ 23 w 23"/>
                  <a:gd name="T11" fmla="*/ 44 h 51"/>
                  <a:gd name="T12" fmla="*/ 23 w 23"/>
                  <a:gd name="T13" fmla="*/ 35 h 51"/>
                  <a:gd name="T14" fmla="*/ 2 w 23"/>
                  <a:gd name="T15" fmla="*/ 35 h 51"/>
                  <a:gd name="T16" fmla="*/ 0 w 23"/>
                  <a:gd name="T17" fmla="*/ 40 h 51"/>
                  <a:gd name="T18" fmla="*/ 1 w 23"/>
                  <a:gd name="T19" fmla="*/ 41 h 51"/>
                  <a:gd name="T20" fmla="*/ 23 w 23"/>
                  <a:gd name="T21" fmla="*/ 41 h 51"/>
                  <a:gd name="T22" fmla="*/ 23 w 23"/>
                  <a:gd name="T23" fmla="*/ 35 h 51"/>
                  <a:gd name="T24" fmla="*/ 23 w 23"/>
                  <a:gd name="T25" fmla="*/ 15 h 51"/>
                  <a:gd name="T26" fmla="*/ 23 w 23"/>
                  <a:gd name="T27" fmla="*/ 17 h 51"/>
                  <a:gd name="T28" fmla="*/ 9 w 23"/>
                  <a:gd name="T29" fmla="*/ 17 h 51"/>
                  <a:gd name="T30" fmla="*/ 7 w 23"/>
                  <a:gd name="T31" fmla="*/ 23 h 51"/>
                  <a:gd name="T32" fmla="*/ 23 w 23"/>
                  <a:gd name="T33" fmla="*/ 23 h 51"/>
                  <a:gd name="T34" fmla="*/ 23 w 23"/>
                  <a:gd name="T35" fmla="*/ 26 h 51"/>
                  <a:gd name="T36" fmla="*/ 6 w 23"/>
                  <a:gd name="T37" fmla="*/ 26 h 51"/>
                  <a:gd name="T38" fmla="*/ 4 w 23"/>
                  <a:gd name="T39" fmla="*/ 32 h 51"/>
                  <a:gd name="T40" fmla="*/ 23 w 23"/>
                  <a:gd name="T41" fmla="*/ 32 h 51"/>
                  <a:gd name="T42" fmla="*/ 23 w 23"/>
                  <a:gd name="T43" fmla="*/ 15 h 51"/>
                  <a:gd name="T44" fmla="*/ 23 w 23"/>
                  <a:gd name="T45" fmla="*/ 8 h 51"/>
                  <a:gd name="T46" fmla="*/ 14 w 23"/>
                  <a:gd name="T47" fmla="*/ 8 h 51"/>
                  <a:gd name="T48" fmla="*/ 11 w 23"/>
                  <a:gd name="T49" fmla="*/ 11 h 51"/>
                  <a:gd name="T50" fmla="*/ 10 w 23"/>
                  <a:gd name="T51" fmla="*/ 14 h 51"/>
                  <a:gd name="T52" fmla="*/ 23 w 23"/>
                  <a:gd name="T53" fmla="*/ 13 h 51"/>
                  <a:gd name="T54" fmla="*/ 23 w 23"/>
                  <a:gd name="T55" fmla="*/ 8 h 51"/>
                  <a:gd name="T56" fmla="*/ 23 w 23"/>
                  <a:gd name="T57" fmla="*/ 0 h 51"/>
                  <a:gd name="T58" fmla="*/ 18 w 23"/>
                  <a:gd name="T59" fmla="*/ 5 h 51"/>
                  <a:gd name="T60" fmla="*/ 23 w 23"/>
                  <a:gd name="T61" fmla="*/ 4 h 51"/>
                  <a:gd name="T62" fmla="*/ 23 w 23"/>
                  <a:gd name="T6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51">
                    <a:moveTo>
                      <a:pt x="23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50"/>
                      <a:pt x="23" y="49"/>
                      <a:pt x="23" y="47"/>
                    </a:cubicBezTo>
                    <a:cubicBezTo>
                      <a:pt x="23" y="44"/>
                      <a:pt x="23" y="44"/>
                      <a:pt x="23" y="44"/>
                    </a:cubicBezTo>
                    <a:moveTo>
                      <a:pt x="23" y="35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2" y="37"/>
                      <a:pt x="1" y="39"/>
                      <a:pt x="0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35"/>
                      <a:pt x="23" y="35"/>
                      <a:pt x="23" y="35"/>
                    </a:cubicBezTo>
                    <a:moveTo>
                      <a:pt x="23" y="15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9"/>
                      <a:pt x="8" y="21"/>
                      <a:pt x="7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30"/>
                      <a:pt x="4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3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3"/>
                      <a:pt x="10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23" y="0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4" name="Freeform 319">
                <a:extLst>
                  <a:ext uri="{FF2B5EF4-FFF2-40B4-BE49-F238E27FC236}">
                    <a16:creationId xmlns:a16="http://schemas.microsoft.com/office/drawing/2014/main" id="{4D036971-7035-A8C4-4C2F-4CF285A6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92"/>
                <a:ext cx="36" cy="5"/>
              </a:xfrm>
              <a:custGeom>
                <a:avLst/>
                <a:gdLst>
                  <a:gd name="T0" fmla="*/ 36 w 36"/>
                  <a:gd name="T1" fmla="*/ 0 h 5"/>
                  <a:gd name="T2" fmla="*/ 36 w 36"/>
                  <a:gd name="T3" fmla="*/ 0 h 5"/>
                  <a:gd name="T4" fmla="*/ 0 w 36"/>
                  <a:gd name="T5" fmla="*/ 0 h 5"/>
                  <a:gd name="T6" fmla="*/ 0 w 36"/>
                  <a:gd name="T7" fmla="*/ 5 h 5"/>
                  <a:gd name="T8" fmla="*/ 36 w 36"/>
                  <a:gd name="T9" fmla="*/ 5 h 5"/>
                  <a:gd name="T10" fmla="*/ 36 w 36"/>
                  <a:gd name="T11" fmla="*/ 5 h 5"/>
                  <a:gd name="T12" fmla="*/ 36 w 3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5" name="Freeform 320">
                <a:extLst>
                  <a:ext uri="{FF2B5EF4-FFF2-40B4-BE49-F238E27FC236}">
                    <a16:creationId xmlns:a16="http://schemas.microsoft.com/office/drawing/2014/main" id="{A7A89F7C-DC03-F681-C209-79C70ECE1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92"/>
                <a:ext cx="36" cy="5"/>
              </a:xfrm>
              <a:custGeom>
                <a:avLst/>
                <a:gdLst>
                  <a:gd name="T0" fmla="*/ 36 w 36"/>
                  <a:gd name="T1" fmla="*/ 0 h 5"/>
                  <a:gd name="T2" fmla="*/ 36 w 36"/>
                  <a:gd name="T3" fmla="*/ 0 h 5"/>
                  <a:gd name="T4" fmla="*/ 0 w 36"/>
                  <a:gd name="T5" fmla="*/ 0 h 5"/>
                  <a:gd name="T6" fmla="*/ 0 w 36"/>
                  <a:gd name="T7" fmla="*/ 5 h 5"/>
                  <a:gd name="T8" fmla="*/ 36 w 36"/>
                  <a:gd name="T9" fmla="*/ 5 h 5"/>
                  <a:gd name="T10" fmla="*/ 36 w 36"/>
                  <a:gd name="T11" fmla="*/ 5 h 5"/>
                  <a:gd name="T12" fmla="*/ 36 w 3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6" name="Freeform 321">
                <a:extLst>
                  <a:ext uri="{FF2B5EF4-FFF2-40B4-BE49-F238E27FC236}">
                    <a16:creationId xmlns:a16="http://schemas.microsoft.com/office/drawing/2014/main" id="{72152457-19DC-4B01-1C5F-F1DD881AA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" y="3577"/>
                <a:ext cx="34" cy="5"/>
              </a:xfrm>
              <a:custGeom>
                <a:avLst/>
                <a:gdLst>
                  <a:gd name="T0" fmla="*/ 21 w 21"/>
                  <a:gd name="T1" fmla="*/ 0 h 3"/>
                  <a:gd name="T2" fmla="*/ 21 w 21"/>
                  <a:gd name="T3" fmla="*/ 0 h 3"/>
                  <a:gd name="T4" fmla="*/ 2 w 21"/>
                  <a:gd name="T5" fmla="*/ 0 h 3"/>
                  <a:gd name="T6" fmla="*/ 0 w 21"/>
                  <a:gd name="T7" fmla="*/ 3 h 3"/>
                  <a:gd name="T8" fmla="*/ 21 w 21"/>
                  <a:gd name="T9" fmla="*/ 3 h 3"/>
                  <a:gd name="T10" fmla="*/ 21 w 21"/>
                  <a:gd name="T11" fmla="*/ 3 h 3"/>
                  <a:gd name="T12" fmla="*/ 21 w 2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7" name="Freeform 322">
                <a:extLst>
                  <a:ext uri="{FF2B5EF4-FFF2-40B4-BE49-F238E27FC236}">
                    <a16:creationId xmlns:a16="http://schemas.microsoft.com/office/drawing/2014/main" id="{2969C0F1-5B74-988C-2F9E-DE34D2531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8" y="3563"/>
                <a:ext cx="28" cy="4"/>
              </a:xfrm>
              <a:custGeom>
                <a:avLst/>
                <a:gdLst>
                  <a:gd name="T0" fmla="*/ 17 w 17"/>
                  <a:gd name="T1" fmla="*/ 0 h 3"/>
                  <a:gd name="T2" fmla="*/ 1 w 17"/>
                  <a:gd name="T3" fmla="*/ 0 h 3"/>
                  <a:gd name="T4" fmla="*/ 0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8" name="Freeform 323">
                <a:extLst>
                  <a:ext uri="{FF2B5EF4-FFF2-40B4-BE49-F238E27FC236}">
                    <a16:creationId xmlns:a16="http://schemas.microsoft.com/office/drawing/2014/main" id="{97B8D8B1-DBE9-E56D-D4DD-171FF0A4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" y="3546"/>
                <a:ext cx="23" cy="7"/>
              </a:xfrm>
              <a:custGeom>
                <a:avLst/>
                <a:gdLst>
                  <a:gd name="T0" fmla="*/ 14 w 14"/>
                  <a:gd name="T1" fmla="*/ 0 h 4"/>
                  <a:gd name="T2" fmla="*/ 14 w 14"/>
                  <a:gd name="T3" fmla="*/ 0 h 4"/>
                  <a:gd name="T4" fmla="*/ 1 w 14"/>
                  <a:gd name="T5" fmla="*/ 1 h 4"/>
                  <a:gd name="T6" fmla="*/ 0 w 14"/>
                  <a:gd name="T7" fmla="*/ 4 h 4"/>
                  <a:gd name="T8" fmla="*/ 14 w 14"/>
                  <a:gd name="T9" fmla="*/ 4 h 4"/>
                  <a:gd name="T10" fmla="*/ 14 w 14"/>
                  <a:gd name="T11" fmla="*/ 2 h 4"/>
                  <a:gd name="T12" fmla="*/ 14 w 1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9" name="Freeform 324">
                <a:extLst>
                  <a:ext uri="{FF2B5EF4-FFF2-40B4-BE49-F238E27FC236}">
                    <a16:creationId xmlns:a16="http://schemas.microsoft.com/office/drawing/2014/main" id="{B1217DA4-C65C-46E3-55DD-F224D63CF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5 w 15"/>
                  <a:gd name="T3" fmla="*/ 0 h 7"/>
                  <a:gd name="T4" fmla="*/ 7 w 15"/>
                  <a:gd name="T5" fmla="*/ 2 h 7"/>
                  <a:gd name="T6" fmla="*/ 0 w 15"/>
                  <a:gd name="T7" fmla="*/ 7 h 7"/>
                  <a:gd name="T8" fmla="*/ 15 w 15"/>
                  <a:gd name="T9" fmla="*/ 7 h 7"/>
                  <a:gd name="T10" fmla="*/ 15 w 15"/>
                  <a:gd name="T11" fmla="*/ 7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5" y="0"/>
                    </a:lnTo>
                    <a:lnTo>
                      <a:pt x="7" y="2"/>
                    </a:lnTo>
                    <a:lnTo>
                      <a:pt x="0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0" name="Freeform 325">
                <a:extLst>
                  <a:ext uri="{FF2B5EF4-FFF2-40B4-BE49-F238E27FC236}">
                    <a16:creationId xmlns:a16="http://schemas.microsoft.com/office/drawing/2014/main" id="{FD8AB963-2AD8-5B2A-186C-E535BC18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5 w 15"/>
                  <a:gd name="T3" fmla="*/ 0 h 7"/>
                  <a:gd name="T4" fmla="*/ 7 w 15"/>
                  <a:gd name="T5" fmla="*/ 2 h 7"/>
                  <a:gd name="T6" fmla="*/ 0 w 15"/>
                  <a:gd name="T7" fmla="*/ 7 h 7"/>
                  <a:gd name="T8" fmla="*/ 15 w 15"/>
                  <a:gd name="T9" fmla="*/ 7 h 7"/>
                  <a:gd name="T10" fmla="*/ 15 w 15"/>
                  <a:gd name="T11" fmla="*/ 7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5" y="0"/>
                    </a:lnTo>
                    <a:lnTo>
                      <a:pt x="7" y="2"/>
                    </a:lnTo>
                    <a:lnTo>
                      <a:pt x="0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1" name="Freeform 326">
                <a:extLst>
                  <a:ext uri="{FF2B5EF4-FFF2-40B4-BE49-F238E27FC236}">
                    <a16:creationId xmlns:a16="http://schemas.microsoft.com/office/drawing/2014/main" id="{9FDA9FF6-7BEF-ECF7-052C-B128AEDFED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9" y="3333"/>
                <a:ext cx="141" cy="130"/>
              </a:xfrm>
              <a:custGeom>
                <a:avLst/>
                <a:gdLst>
                  <a:gd name="T0" fmla="*/ 67 w 86"/>
                  <a:gd name="T1" fmla="*/ 78 h 79"/>
                  <a:gd name="T2" fmla="*/ 86 w 86"/>
                  <a:gd name="T3" fmla="*/ 61 h 79"/>
                  <a:gd name="T4" fmla="*/ 77 w 86"/>
                  <a:gd name="T5" fmla="*/ 53 h 79"/>
                  <a:gd name="T6" fmla="*/ 64 w 86"/>
                  <a:gd name="T7" fmla="*/ 75 h 79"/>
                  <a:gd name="T8" fmla="*/ 77 w 86"/>
                  <a:gd name="T9" fmla="*/ 53 h 79"/>
                  <a:gd name="T10" fmla="*/ 54 w 86"/>
                  <a:gd name="T11" fmla="*/ 66 h 79"/>
                  <a:gd name="T12" fmla="*/ 58 w 86"/>
                  <a:gd name="T13" fmla="*/ 69 h 79"/>
                  <a:gd name="T14" fmla="*/ 70 w 86"/>
                  <a:gd name="T15" fmla="*/ 47 h 79"/>
                  <a:gd name="T16" fmla="*/ 47 w 86"/>
                  <a:gd name="T17" fmla="*/ 60 h 79"/>
                  <a:gd name="T18" fmla="*/ 51 w 86"/>
                  <a:gd name="T19" fmla="*/ 63 h 79"/>
                  <a:gd name="T20" fmla="*/ 63 w 86"/>
                  <a:gd name="T21" fmla="*/ 41 h 79"/>
                  <a:gd name="T22" fmla="*/ 56 w 86"/>
                  <a:gd name="T23" fmla="*/ 35 h 79"/>
                  <a:gd name="T24" fmla="*/ 44 w 86"/>
                  <a:gd name="T25" fmla="*/ 57 h 79"/>
                  <a:gd name="T26" fmla="*/ 55 w 86"/>
                  <a:gd name="T27" fmla="*/ 34 h 79"/>
                  <a:gd name="T28" fmla="*/ 43 w 86"/>
                  <a:gd name="T29" fmla="*/ 23 h 79"/>
                  <a:gd name="T30" fmla="*/ 39 w 86"/>
                  <a:gd name="T31" fmla="*/ 53 h 79"/>
                  <a:gd name="T32" fmla="*/ 54 w 86"/>
                  <a:gd name="T33" fmla="*/ 33 h 79"/>
                  <a:gd name="T34" fmla="*/ 33 w 86"/>
                  <a:gd name="T35" fmla="*/ 48 h 79"/>
                  <a:gd name="T36" fmla="*/ 47 w 86"/>
                  <a:gd name="T37" fmla="*/ 27 h 79"/>
                  <a:gd name="T38" fmla="*/ 43 w 86"/>
                  <a:gd name="T39" fmla="*/ 23 h 79"/>
                  <a:gd name="T40" fmla="*/ 13 w 86"/>
                  <a:gd name="T41" fmla="*/ 30 h 79"/>
                  <a:gd name="T42" fmla="*/ 25 w 86"/>
                  <a:gd name="T43" fmla="*/ 41 h 79"/>
                  <a:gd name="T44" fmla="*/ 40 w 86"/>
                  <a:gd name="T45" fmla="*/ 21 h 79"/>
                  <a:gd name="T46" fmla="*/ 36 w 86"/>
                  <a:gd name="T47" fmla="*/ 17 h 79"/>
                  <a:gd name="T48" fmla="*/ 17 w 86"/>
                  <a:gd name="T49" fmla="*/ 34 h 79"/>
                  <a:gd name="T50" fmla="*/ 29 w 86"/>
                  <a:gd name="T51" fmla="*/ 11 h 79"/>
                  <a:gd name="T52" fmla="*/ 13 w 86"/>
                  <a:gd name="T53" fmla="*/ 1 h 79"/>
                  <a:gd name="T54" fmla="*/ 1 w 86"/>
                  <a:gd name="T55" fmla="*/ 20 h 79"/>
                  <a:gd name="T56" fmla="*/ 26 w 86"/>
                  <a:gd name="T57" fmla="*/ 9 h 79"/>
                  <a:gd name="T58" fmla="*/ 22 w 86"/>
                  <a:gd name="T59" fmla="*/ 5 h 79"/>
                  <a:gd name="T60" fmla="*/ 3 w 86"/>
                  <a:gd name="T61" fmla="*/ 22 h 79"/>
                  <a:gd name="T62" fmla="*/ 17 w 86"/>
                  <a:gd name="T63" fmla="*/ 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79">
                    <a:moveTo>
                      <a:pt x="84" y="59"/>
                    </a:moveTo>
                    <a:cubicBezTo>
                      <a:pt x="67" y="78"/>
                      <a:pt x="67" y="78"/>
                      <a:pt x="67" y="78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4" y="59"/>
                      <a:pt x="84" y="59"/>
                      <a:pt x="84" y="59"/>
                    </a:cubicBezTo>
                    <a:moveTo>
                      <a:pt x="77" y="53"/>
                    </a:moveTo>
                    <a:cubicBezTo>
                      <a:pt x="60" y="72"/>
                      <a:pt x="60" y="72"/>
                      <a:pt x="60" y="72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77" y="53"/>
                      <a:pt x="77" y="53"/>
                      <a:pt x="77" y="53"/>
                    </a:cubicBezTo>
                    <a:moveTo>
                      <a:pt x="70" y="47"/>
                    </a:moveTo>
                    <a:cubicBezTo>
                      <a:pt x="54" y="66"/>
                      <a:pt x="54" y="66"/>
                      <a:pt x="54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0" y="47"/>
                      <a:pt x="70" y="47"/>
                      <a:pt x="70" y="47"/>
                    </a:cubicBezTo>
                    <a:moveTo>
                      <a:pt x="63" y="41"/>
                    </a:moveTo>
                    <a:cubicBezTo>
                      <a:pt x="47" y="60"/>
                      <a:pt x="47" y="60"/>
                      <a:pt x="47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3" y="41"/>
                      <a:pt x="63" y="41"/>
                      <a:pt x="63" y="41"/>
                    </a:cubicBezTo>
                    <a:moveTo>
                      <a:pt x="55" y="34"/>
                    </a:moveTo>
                    <a:cubicBezTo>
                      <a:pt x="56" y="35"/>
                      <a:pt x="56" y="35"/>
                      <a:pt x="56" y="3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5" y="34"/>
                      <a:pt x="55" y="34"/>
                      <a:pt x="55" y="34"/>
                    </a:cubicBezTo>
                    <a:moveTo>
                      <a:pt x="43" y="23"/>
                    </a:moveTo>
                    <a:cubicBezTo>
                      <a:pt x="43" y="23"/>
                      <a:pt x="43" y="23"/>
                      <a:pt x="43" y="23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3" y="23"/>
                      <a:pt x="43" y="23"/>
                      <a:pt x="43" y="23"/>
                    </a:cubicBezTo>
                    <a:moveTo>
                      <a:pt x="29" y="11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11"/>
                      <a:pt x="29" y="11"/>
                      <a:pt x="29" y="11"/>
                    </a:cubicBezTo>
                    <a:moveTo>
                      <a:pt x="15" y="0"/>
                    </a:moveTo>
                    <a:cubicBezTo>
                      <a:pt x="14" y="0"/>
                      <a:pt x="14" y="1"/>
                      <a:pt x="13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5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2" name="Freeform 327">
                <a:extLst>
                  <a:ext uri="{FF2B5EF4-FFF2-40B4-BE49-F238E27FC236}">
                    <a16:creationId xmlns:a16="http://schemas.microsoft.com/office/drawing/2014/main" id="{7604B934-E0B9-C866-28D7-0A532F90F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3338"/>
                <a:ext cx="31" cy="35"/>
              </a:xfrm>
              <a:custGeom>
                <a:avLst/>
                <a:gdLst>
                  <a:gd name="T0" fmla="*/ 28 w 31"/>
                  <a:gd name="T1" fmla="*/ 0 h 35"/>
                  <a:gd name="T2" fmla="*/ 28 w 31"/>
                  <a:gd name="T3" fmla="*/ 0 h 35"/>
                  <a:gd name="T4" fmla="*/ 0 w 31"/>
                  <a:gd name="T5" fmla="*/ 31 h 35"/>
                  <a:gd name="T6" fmla="*/ 5 w 31"/>
                  <a:gd name="T7" fmla="*/ 35 h 35"/>
                  <a:gd name="T8" fmla="*/ 31 w 31"/>
                  <a:gd name="T9" fmla="*/ 3 h 35"/>
                  <a:gd name="T10" fmla="*/ 31 w 31"/>
                  <a:gd name="T11" fmla="*/ 3 h 35"/>
                  <a:gd name="T12" fmla="*/ 28 w 31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lnTo>
                      <a:pt x="28" y="0"/>
                    </a:lnTo>
                    <a:lnTo>
                      <a:pt x="0" y="31"/>
                    </a:lnTo>
                    <a:lnTo>
                      <a:pt x="5" y="3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3" name="Freeform 328">
                <a:extLst>
                  <a:ext uri="{FF2B5EF4-FFF2-40B4-BE49-F238E27FC236}">
                    <a16:creationId xmlns:a16="http://schemas.microsoft.com/office/drawing/2014/main" id="{E3AB6491-181C-F812-6514-BFF558119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" y="3338"/>
                <a:ext cx="31" cy="35"/>
              </a:xfrm>
              <a:custGeom>
                <a:avLst/>
                <a:gdLst>
                  <a:gd name="T0" fmla="*/ 28 w 31"/>
                  <a:gd name="T1" fmla="*/ 0 h 35"/>
                  <a:gd name="T2" fmla="*/ 28 w 31"/>
                  <a:gd name="T3" fmla="*/ 0 h 35"/>
                  <a:gd name="T4" fmla="*/ 0 w 31"/>
                  <a:gd name="T5" fmla="*/ 31 h 35"/>
                  <a:gd name="T6" fmla="*/ 5 w 31"/>
                  <a:gd name="T7" fmla="*/ 35 h 35"/>
                  <a:gd name="T8" fmla="*/ 31 w 31"/>
                  <a:gd name="T9" fmla="*/ 3 h 35"/>
                  <a:gd name="T10" fmla="*/ 31 w 31"/>
                  <a:gd name="T11" fmla="*/ 3 h 35"/>
                  <a:gd name="T12" fmla="*/ 28 w 31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lnTo>
                      <a:pt x="28" y="0"/>
                    </a:lnTo>
                    <a:lnTo>
                      <a:pt x="0" y="31"/>
                    </a:lnTo>
                    <a:lnTo>
                      <a:pt x="5" y="3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4" name="Freeform 329">
                <a:extLst>
                  <a:ext uri="{FF2B5EF4-FFF2-40B4-BE49-F238E27FC236}">
                    <a16:creationId xmlns:a16="http://schemas.microsoft.com/office/drawing/2014/main" id="{7F2022A0-B257-77FA-77D2-948AD8B62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" y="3348"/>
                <a:ext cx="31" cy="35"/>
              </a:xfrm>
              <a:custGeom>
                <a:avLst/>
                <a:gdLst>
                  <a:gd name="T0" fmla="*/ 26 w 31"/>
                  <a:gd name="T1" fmla="*/ 0 h 35"/>
                  <a:gd name="T2" fmla="*/ 0 w 31"/>
                  <a:gd name="T3" fmla="*/ 31 h 35"/>
                  <a:gd name="T4" fmla="*/ 0 w 31"/>
                  <a:gd name="T5" fmla="*/ 31 h 35"/>
                  <a:gd name="T6" fmla="*/ 3 w 31"/>
                  <a:gd name="T7" fmla="*/ 35 h 35"/>
                  <a:gd name="T8" fmla="*/ 5 w 31"/>
                  <a:gd name="T9" fmla="*/ 35 h 35"/>
                  <a:gd name="T10" fmla="*/ 31 w 31"/>
                  <a:gd name="T11" fmla="*/ 3 h 35"/>
                  <a:gd name="T12" fmla="*/ 31 w 31"/>
                  <a:gd name="T13" fmla="*/ 3 h 35"/>
                  <a:gd name="T14" fmla="*/ 28 w 31"/>
                  <a:gd name="T15" fmla="*/ 2 h 35"/>
                  <a:gd name="T16" fmla="*/ 26 w 31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5">
                    <a:moveTo>
                      <a:pt x="26" y="0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5" name="Freeform 330">
                <a:extLst>
                  <a:ext uri="{FF2B5EF4-FFF2-40B4-BE49-F238E27FC236}">
                    <a16:creationId xmlns:a16="http://schemas.microsoft.com/office/drawing/2014/main" id="{62E7CC2D-BA8C-0F20-F99A-CC30F2E66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" y="3348"/>
                <a:ext cx="31" cy="35"/>
              </a:xfrm>
              <a:custGeom>
                <a:avLst/>
                <a:gdLst>
                  <a:gd name="T0" fmla="*/ 26 w 31"/>
                  <a:gd name="T1" fmla="*/ 0 h 35"/>
                  <a:gd name="T2" fmla="*/ 0 w 31"/>
                  <a:gd name="T3" fmla="*/ 31 h 35"/>
                  <a:gd name="T4" fmla="*/ 0 w 31"/>
                  <a:gd name="T5" fmla="*/ 31 h 35"/>
                  <a:gd name="T6" fmla="*/ 3 w 31"/>
                  <a:gd name="T7" fmla="*/ 35 h 35"/>
                  <a:gd name="T8" fmla="*/ 5 w 31"/>
                  <a:gd name="T9" fmla="*/ 35 h 35"/>
                  <a:gd name="T10" fmla="*/ 31 w 31"/>
                  <a:gd name="T11" fmla="*/ 3 h 35"/>
                  <a:gd name="T12" fmla="*/ 31 w 31"/>
                  <a:gd name="T13" fmla="*/ 3 h 35"/>
                  <a:gd name="T14" fmla="*/ 28 w 31"/>
                  <a:gd name="T15" fmla="*/ 2 h 35"/>
                  <a:gd name="T16" fmla="*/ 26 w 31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5">
                    <a:moveTo>
                      <a:pt x="26" y="0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8" y="2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6" name="Freeform 331">
                <a:extLst>
                  <a:ext uri="{FF2B5EF4-FFF2-40B4-BE49-F238E27FC236}">
                    <a16:creationId xmlns:a16="http://schemas.microsoft.com/office/drawing/2014/main" id="{CD62B2EA-3930-52C6-AF8C-1319EB83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58"/>
                <a:ext cx="31" cy="34"/>
              </a:xfrm>
              <a:custGeom>
                <a:avLst/>
                <a:gdLst>
                  <a:gd name="T0" fmla="*/ 26 w 31"/>
                  <a:gd name="T1" fmla="*/ 0 h 34"/>
                  <a:gd name="T2" fmla="*/ 26 w 31"/>
                  <a:gd name="T3" fmla="*/ 0 h 34"/>
                  <a:gd name="T4" fmla="*/ 0 w 31"/>
                  <a:gd name="T5" fmla="*/ 31 h 34"/>
                  <a:gd name="T6" fmla="*/ 5 w 31"/>
                  <a:gd name="T7" fmla="*/ 34 h 34"/>
                  <a:gd name="T8" fmla="*/ 31 w 31"/>
                  <a:gd name="T9" fmla="*/ 3 h 34"/>
                  <a:gd name="T10" fmla="*/ 29 w 31"/>
                  <a:gd name="T11" fmla="*/ 3 h 34"/>
                  <a:gd name="T12" fmla="*/ 26 w 3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4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5" y="34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7" name="Freeform 332">
                <a:extLst>
                  <a:ext uri="{FF2B5EF4-FFF2-40B4-BE49-F238E27FC236}">
                    <a16:creationId xmlns:a16="http://schemas.microsoft.com/office/drawing/2014/main" id="{E251A29A-779F-7040-593A-A11E189A6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58"/>
                <a:ext cx="31" cy="34"/>
              </a:xfrm>
              <a:custGeom>
                <a:avLst/>
                <a:gdLst>
                  <a:gd name="T0" fmla="*/ 26 w 31"/>
                  <a:gd name="T1" fmla="*/ 0 h 34"/>
                  <a:gd name="T2" fmla="*/ 26 w 31"/>
                  <a:gd name="T3" fmla="*/ 0 h 34"/>
                  <a:gd name="T4" fmla="*/ 0 w 31"/>
                  <a:gd name="T5" fmla="*/ 31 h 34"/>
                  <a:gd name="T6" fmla="*/ 5 w 31"/>
                  <a:gd name="T7" fmla="*/ 34 h 34"/>
                  <a:gd name="T8" fmla="*/ 31 w 31"/>
                  <a:gd name="T9" fmla="*/ 3 h 34"/>
                  <a:gd name="T10" fmla="*/ 29 w 31"/>
                  <a:gd name="T11" fmla="*/ 3 h 34"/>
                  <a:gd name="T12" fmla="*/ 26 w 3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4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5" y="34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8" name="Freeform 333">
                <a:extLst>
                  <a:ext uri="{FF2B5EF4-FFF2-40B4-BE49-F238E27FC236}">
                    <a16:creationId xmlns:a16="http://schemas.microsoft.com/office/drawing/2014/main" id="{382C00CB-B4FB-2022-906D-1D2A2351C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" y="3368"/>
                <a:ext cx="31" cy="34"/>
              </a:xfrm>
              <a:custGeom>
                <a:avLst/>
                <a:gdLst>
                  <a:gd name="T0" fmla="*/ 27 w 31"/>
                  <a:gd name="T1" fmla="*/ 0 h 34"/>
                  <a:gd name="T2" fmla="*/ 27 w 31"/>
                  <a:gd name="T3" fmla="*/ 0 h 34"/>
                  <a:gd name="T4" fmla="*/ 0 w 31"/>
                  <a:gd name="T5" fmla="*/ 31 h 34"/>
                  <a:gd name="T6" fmla="*/ 2 w 31"/>
                  <a:gd name="T7" fmla="*/ 33 h 34"/>
                  <a:gd name="T8" fmla="*/ 3 w 31"/>
                  <a:gd name="T9" fmla="*/ 34 h 34"/>
                  <a:gd name="T10" fmla="*/ 3 w 31"/>
                  <a:gd name="T11" fmla="*/ 34 h 34"/>
                  <a:gd name="T12" fmla="*/ 31 w 31"/>
                  <a:gd name="T13" fmla="*/ 3 h 34"/>
                  <a:gd name="T14" fmla="*/ 31 w 31"/>
                  <a:gd name="T15" fmla="*/ 3 h 34"/>
                  <a:gd name="T16" fmla="*/ 27 w 31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4">
                    <a:moveTo>
                      <a:pt x="27" y="0"/>
                    </a:moveTo>
                    <a:lnTo>
                      <a:pt x="27" y="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9" name="Freeform 334">
                <a:extLst>
                  <a:ext uri="{FF2B5EF4-FFF2-40B4-BE49-F238E27FC236}">
                    <a16:creationId xmlns:a16="http://schemas.microsoft.com/office/drawing/2014/main" id="{091DA2BF-79E0-A31C-5FA8-BF89C0A82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" y="3368"/>
                <a:ext cx="31" cy="34"/>
              </a:xfrm>
              <a:custGeom>
                <a:avLst/>
                <a:gdLst>
                  <a:gd name="T0" fmla="*/ 27 w 31"/>
                  <a:gd name="T1" fmla="*/ 0 h 34"/>
                  <a:gd name="T2" fmla="*/ 27 w 31"/>
                  <a:gd name="T3" fmla="*/ 0 h 34"/>
                  <a:gd name="T4" fmla="*/ 0 w 31"/>
                  <a:gd name="T5" fmla="*/ 31 h 34"/>
                  <a:gd name="T6" fmla="*/ 2 w 31"/>
                  <a:gd name="T7" fmla="*/ 33 h 34"/>
                  <a:gd name="T8" fmla="*/ 3 w 31"/>
                  <a:gd name="T9" fmla="*/ 34 h 34"/>
                  <a:gd name="T10" fmla="*/ 3 w 31"/>
                  <a:gd name="T11" fmla="*/ 34 h 34"/>
                  <a:gd name="T12" fmla="*/ 31 w 31"/>
                  <a:gd name="T13" fmla="*/ 3 h 34"/>
                  <a:gd name="T14" fmla="*/ 31 w 31"/>
                  <a:gd name="T15" fmla="*/ 3 h 34"/>
                  <a:gd name="T16" fmla="*/ 27 w 31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4">
                    <a:moveTo>
                      <a:pt x="27" y="0"/>
                    </a:moveTo>
                    <a:lnTo>
                      <a:pt x="27" y="0"/>
                    </a:lnTo>
                    <a:lnTo>
                      <a:pt x="0" y="31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0" name="Freeform 335">
                <a:extLst>
                  <a:ext uri="{FF2B5EF4-FFF2-40B4-BE49-F238E27FC236}">
                    <a16:creationId xmlns:a16="http://schemas.microsoft.com/office/drawing/2014/main" id="{87DD3571-2A5E-4514-FD66-9986CAA7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" y="3378"/>
                <a:ext cx="33" cy="34"/>
              </a:xfrm>
              <a:custGeom>
                <a:avLst/>
                <a:gdLst>
                  <a:gd name="T0" fmla="*/ 28 w 33"/>
                  <a:gd name="T1" fmla="*/ 0 h 34"/>
                  <a:gd name="T2" fmla="*/ 0 w 33"/>
                  <a:gd name="T3" fmla="*/ 31 h 34"/>
                  <a:gd name="T4" fmla="*/ 5 w 33"/>
                  <a:gd name="T5" fmla="*/ 34 h 34"/>
                  <a:gd name="T6" fmla="*/ 33 w 33"/>
                  <a:gd name="T7" fmla="*/ 3 h 34"/>
                  <a:gd name="T8" fmla="*/ 33 w 33"/>
                  <a:gd name="T9" fmla="*/ 3 h 34"/>
                  <a:gd name="T10" fmla="*/ 28 w 33"/>
                  <a:gd name="T11" fmla="*/ 0 h 34"/>
                  <a:gd name="T12" fmla="*/ 28 w 3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28" y="0"/>
                    </a:moveTo>
                    <a:lnTo>
                      <a:pt x="0" y="31"/>
                    </a:lnTo>
                    <a:lnTo>
                      <a:pt x="5" y="34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1" name="Freeform 336">
                <a:extLst>
                  <a:ext uri="{FF2B5EF4-FFF2-40B4-BE49-F238E27FC236}">
                    <a16:creationId xmlns:a16="http://schemas.microsoft.com/office/drawing/2014/main" id="{837709A9-48D8-D1A1-0BA4-615E67CAD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8" y="3378"/>
                <a:ext cx="33" cy="34"/>
              </a:xfrm>
              <a:custGeom>
                <a:avLst/>
                <a:gdLst>
                  <a:gd name="T0" fmla="*/ 28 w 33"/>
                  <a:gd name="T1" fmla="*/ 0 h 34"/>
                  <a:gd name="T2" fmla="*/ 0 w 33"/>
                  <a:gd name="T3" fmla="*/ 31 h 34"/>
                  <a:gd name="T4" fmla="*/ 5 w 33"/>
                  <a:gd name="T5" fmla="*/ 34 h 34"/>
                  <a:gd name="T6" fmla="*/ 33 w 33"/>
                  <a:gd name="T7" fmla="*/ 3 h 34"/>
                  <a:gd name="T8" fmla="*/ 33 w 33"/>
                  <a:gd name="T9" fmla="*/ 3 h 34"/>
                  <a:gd name="T10" fmla="*/ 28 w 33"/>
                  <a:gd name="T11" fmla="*/ 0 h 34"/>
                  <a:gd name="T12" fmla="*/ 28 w 3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4">
                    <a:moveTo>
                      <a:pt x="28" y="0"/>
                    </a:moveTo>
                    <a:lnTo>
                      <a:pt x="0" y="31"/>
                    </a:lnTo>
                    <a:lnTo>
                      <a:pt x="5" y="34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2" name="Freeform 337">
                <a:extLst>
                  <a:ext uri="{FF2B5EF4-FFF2-40B4-BE49-F238E27FC236}">
                    <a16:creationId xmlns:a16="http://schemas.microsoft.com/office/drawing/2014/main" id="{64BEE64D-E002-B6F6-3B65-F7F59063D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3388"/>
                <a:ext cx="31" cy="34"/>
              </a:xfrm>
              <a:custGeom>
                <a:avLst/>
                <a:gdLst>
                  <a:gd name="T0" fmla="*/ 28 w 31"/>
                  <a:gd name="T1" fmla="*/ 0 h 34"/>
                  <a:gd name="T2" fmla="*/ 28 w 31"/>
                  <a:gd name="T3" fmla="*/ 0 h 34"/>
                  <a:gd name="T4" fmla="*/ 0 w 31"/>
                  <a:gd name="T5" fmla="*/ 29 h 34"/>
                  <a:gd name="T6" fmla="*/ 3 w 31"/>
                  <a:gd name="T7" fmla="*/ 33 h 34"/>
                  <a:gd name="T8" fmla="*/ 5 w 31"/>
                  <a:gd name="T9" fmla="*/ 34 h 34"/>
                  <a:gd name="T10" fmla="*/ 5 w 31"/>
                  <a:gd name="T11" fmla="*/ 34 h 34"/>
                  <a:gd name="T12" fmla="*/ 31 w 31"/>
                  <a:gd name="T13" fmla="*/ 3 h 34"/>
                  <a:gd name="T14" fmla="*/ 29 w 31"/>
                  <a:gd name="T15" fmla="*/ 1 h 34"/>
                  <a:gd name="T16" fmla="*/ 28 w 31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4">
                    <a:moveTo>
                      <a:pt x="28" y="0"/>
                    </a:moveTo>
                    <a:lnTo>
                      <a:pt x="28" y="0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3" name="Freeform 338">
                <a:extLst>
                  <a:ext uri="{FF2B5EF4-FFF2-40B4-BE49-F238E27FC236}">
                    <a16:creationId xmlns:a16="http://schemas.microsoft.com/office/drawing/2014/main" id="{D46BBC04-E07C-3792-C3C9-0601693E6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0" y="3388"/>
                <a:ext cx="31" cy="34"/>
              </a:xfrm>
              <a:custGeom>
                <a:avLst/>
                <a:gdLst>
                  <a:gd name="T0" fmla="*/ 28 w 31"/>
                  <a:gd name="T1" fmla="*/ 0 h 34"/>
                  <a:gd name="T2" fmla="*/ 28 w 31"/>
                  <a:gd name="T3" fmla="*/ 0 h 34"/>
                  <a:gd name="T4" fmla="*/ 0 w 31"/>
                  <a:gd name="T5" fmla="*/ 29 h 34"/>
                  <a:gd name="T6" fmla="*/ 3 w 31"/>
                  <a:gd name="T7" fmla="*/ 33 h 34"/>
                  <a:gd name="T8" fmla="*/ 5 w 31"/>
                  <a:gd name="T9" fmla="*/ 34 h 34"/>
                  <a:gd name="T10" fmla="*/ 5 w 31"/>
                  <a:gd name="T11" fmla="*/ 34 h 34"/>
                  <a:gd name="T12" fmla="*/ 31 w 31"/>
                  <a:gd name="T13" fmla="*/ 3 h 34"/>
                  <a:gd name="T14" fmla="*/ 29 w 31"/>
                  <a:gd name="T15" fmla="*/ 1 h 34"/>
                  <a:gd name="T16" fmla="*/ 28 w 31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4">
                    <a:moveTo>
                      <a:pt x="28" y="0"/>
                    </a:moveTo>
                    <a:lnTo>
                      <a:pt x="28" y="0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4" name="Freeform 339">
                <a:extLst>
                  <a:ext uri="{FF2B5EF4-FFF2-40B4-BE49-F238E27FC236}">
                    <a16:creationId xmlns:a16="http://schemas.microsoft.com/office/drawing/2014/main" id="{12539627-60AA-B033-A87A-EF11EC90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3397"/>
                <a:ext cx="31" cy="35"/>
              </a:xfrm>
              <a:custGeom>
                <a:avLst/>
                <a:gdLst>
                  <a:gd name="T0" fmla="*/ 26 w 31"/>
                  <a:gd name="T1" fmla="*/ 0 h 35"/>
                  <a:gd name="T2" fmla="*/ 26 w 31"/>
                  <a:gd name="T3" fmla="*/ 0 h 35"/>
                  <a:gd name="T4" fmla="*/ 0 w 31"/>
                  <a:gd name="T5" fmla="*/ 30 h 35"/>
                  <a:gd name="T6" fmla="*/ 0 w 31"/>
                  <a:gd name="T7" fmla="*/ 30 h 35"/>
                  <a:gd name="T8" fmla="*/ 3 w 31"/>
                  <a:gd name="T9" fmla="*/ 35 h 35"/>
                  <a:gd name="T10" fmla="*/ 5 w 31"/>
                  <a:gd name="T11" fmla="*/ 35 h 35"/>
                  <a:gd name="T12" fmla="*/ 31 w 31"/>
                  <a:gd name="T13" fmla="*/ 4 h 35"/>
                  <a:gd name="T14" fmla="*/ 31 w 31"/>
                  <a:gd name="T15" fmla="*/ 4 h 35"/>
                  <a:gd name="T16" fmla="*/ 26 w 31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5">
                    <a:moveTo>
                      <a:pt x="26" y="0"/>
                    </a:moveTo>
                    <a:lnTo>
                      <a:pt x="26" y="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5" name="Freeform 340">
                <a:extLst>
                  <a:ext uri="{FF2B5EF4-FFF2-40B4-BE49-F238E27FC236}">
                    <a16:creationId xmlns:a16="http://schemas.microsoft.com/office/drawing/2014/main" id="{68E6284F-25C0-A61E-BDD7-907D866BB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1" y="3397"/>
                <a:ext cx="31" cy="35"/>
              </a:xfrm>
              <a:custGeom>
                <a:avLst/>
                <a:gdLst>
                  <a:gd name="T0" fmla="*/ 26 w 31"/>
                  <a:gd name="T1" fmla="*/ 0 h 35"/>
                  <a:gd name="T2" fmla="*/ 26 w 31"/>
                  <a:gd name="T3" fmla="*/ 0 h 35"/>
                  <a:gd name="T4" fmla="*/ 0 w 31"/>
                  <a:gd name="T5" fmla="*/ 30 h 35"/>
                  <a:gd name="T6" fmla="*/ 0 w 31"/>
                  <a:gd name="T7" fmla="*/ 30 h 35"/>
                  <a:gd name="T8" fmla="*/ 3 w 31"/>
                  <a:gd name="T9" fmla="*/ 35 h 35"/>
                  <a:gd name="T10" fmla="*/ 5 w 31"/>
                  <a:gd name="T11" fmla="*/ 35 h 35"/>
                  <a:gd name="T12" fmla="*/ 31 w 31"/>
                  <a:gd name="T13" fmla="*/ 4 h 35"/>
                  <a:gd name="T14" fmla="*/ 31 w 31"/>
                  <a:gd name="T15" fmla="*/ 4 h 35"/>
                  <a:gd name="T16" fmla="*/ 26 w 31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5">
                    <a:moveTo>
                      <a:pt x="26" y="0"/>
                    </a:moveTo>
                    <a:lnTo>
                      <a:pt x="26" y="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6" name="Freeform 341">
                <a:extLst>
                  <a:ext uri="{FF2B5EF4-FFF2-40B4-BE49-F238E27FC236}">
                    <a16:creationId xmlns:a16="http://schemas.microsoft.com/office/drawing/2014/main" id="{C3608538-5144-86EF-9911-0B22C08B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" y="3406"/>
                <a:ext cx="31" cy="36"/>
              </a:xfrm>
              <a:custGeom>
                <a:avLst/>
                <a:gdLst>
                  <a:gd name="T0" fmla="*/ 26 w 31"/>
                  <a:gd name="T1" fmla="*/ 0 h 36"/>
                  <a:gd name="T2" fmla="*/ 26 w 31"/>
                  <a:gd name="T3" fmla="*/ 0 h 36"/>
                  <a:gd name="T4" fmla="*/ 0 w 31"/>
                  <a:gd name="T5" fmla="*/ 31 h 36"/>
                  <a:gd name="T6" fmla="*/ 0 w 31"/>
                  <a:gd name="T7" fmla="*/ 31 h 36"/>
                  <a:gd name="T8" fmla="*/ 1 w 31"/>
                  <a:gd name="T9" fmla="*/ 33 h 36"/>
                  <a:gd name="T10" fmla="*/ 5 w 31"/>
                  <a:gd name="T11" fmla="*/ 36 h 36"/>
                  <a:gd name="T12" fmla="*/ 31 w 31"/>
                  <a:gd name="T13" fmla="*/ 5 h 36"/>
                  <a:gd name="T14" fmla="*/ 31 w 31"/>
                  <a:gd name="T15" fmla="*/ 5 h 36"/>
                  <a:gd name="T16" fmla="*/ 26 w 31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7" name="Freeform 342">
                <a:extLst>
                  <a:ext uri="{FF2B5EF4-FFF2-40B4-BE49-F238E27FC236}">
                    <a16:creationId xmlns:a16="http://schemas.microsoft.com/office/drawing/2014/main" id="{43C66D10-B290-9BE9-903F-BC906C187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" y="3406"/>
                <a:ext cx="31" cy="36"/>
              </a:xfrm>
              <a:custGeom>
                <a:avLst/>
                <a:gdLst>
                  <a:gd name="T0" fmla="*/ 26 w 31"/>
                  <a:gd name="T1" fmla="*/ 0 h 36"/>
                  <a:gd name="T2" fmla="*/ 26 w 31"/>
                  <a:gd name="T3" fmla="*/ 0 h 36"/>
                  <a:gd name="T4" fmla="*/ 0 w 31"/>
                  <a:gd name="T5" fmla="*/ 31 h 36"/>
                  <a:gd name="T6" fmla="*/ 0 w 31"/>
                  <a:gd name="T7" fmla="*/ 31 h 36"/>
                  <a:gd name="T8" fmla="*/ 1 w 31"/>
                  <a:gd name="T9" fmla="*/ 33 h 36"/>
                  <a:gd name="T10" fmla="*/ 5 w 31"/>
                  <a:gd name="T11" fmla="*/ 36 h 36"/>
                  <a:gd name="T12" fmla="*/ 31 w 31"/>
                  <a:gd name="T13" fmla="*/ 5 h 36"/>
                  <a:gd name="T14" fmla="*/ 31 w 31"/>
                  <a:gd name="T15" fmla="*/ 5 h 36"/>
                  <a:gd name="T16" fmla="*/ 26 w 31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5" y="3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8" name="Freeform 343">
                <a:extLst>
                  <a:ext uri="{FF2B5EF4-FFF2-40B4-BE49-F238E27FC236}">
                    <a16:creationId xmlns:a16="http://schemas.microsoft.com/office/drawing/2014/main" id="{4521F04A-1B6F-738B-C9A0-3111CAF9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16"/>
                <a:ext cx="31" cy="36"/>
              </a:xfrm>
              <a:custGeom>
                <a:avLst/>
                <a:gdLst>
                  <a:gd name="T0" fmla="*/ 26 w 31"/>
                  <a:gd name="T1" fmla="*/ 0 h 36"/>
                  <a:gd name="T2" fmla="*/ 26 w 31"/>
                  <a:gd name="T3" fmla="*/ 0 h 36"/>
                  <a:gd name="T4" fmla="*/ 0 w 31"/>
                  <a:gd name="T5" fmla="*/ 31 h 36"/>
                  <a:gd name="T6" fmla="*/ 0 w 31"/>
                  <a:gd name="T7" fmla="*/ 31 h 36"/>
                  <a:gd name="T8" fmla="*/ 3 w 31"/>
                  <a:gd name="T9" fmla="*/ 36 h 36"/>
                  <a:gd name="T10" fmla="*/ 3 w 31"/>
                  <a:gd name="T11" fmla="*/ 36 h 36"/>
                  <a:gd name="T12" fmla="*/ 31 w 31"/>
                  <a:gd name="T13" fmla="*/ 5 h 36"/>
                  <a:gd name="T14" fmla="*/ 31 w 31"/>
                  <a:gd name="T15" fmla="*/ 5 h 36"/>
                  <a:gd name="T16" fmla="*/ 26 w 31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9" name="Freeform 344">
                <a:extLst>
                  <a:ext uri="{FF2B5EF4-FFF2-40B4-BE49-F238E27FC236}">
                    <a16:creationId xmlns:a16="http://schemas.microsoft.com/office/drawing/2014/main" id="{96DC0E54-CB1A-5811-241A-8E219CB8F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16"/>
                <a:ext cx="31" cy="36"/>
              </a:xfrm>
              <a:custGeom>
                <a:avLst/>
                <a:gdLst>
                  <a:gd name="T0" fmla="*/ 26 w 31"/>
                  <a:gd name="T1" fmla="*/ 0 h 36"/>
                  <a:gd name="T2" fmla="*/ 26 w 31"/>
                  <a:gd name="T3" fmla="*/ 0 h 36"/>
                  <a:gd name="T4" fmla="*/ 0 w 31"/>
                  <a:gd name="T5" fmla="*/ 31 h 36"/>
                  <a:gd name="T6" fmla="*/ 0 w 31"/>
                  <a:gd name="T7" fmla="*/ 31 h 36"/>
                  <a:gd name="T8" fmla="*/ 3 w 31"/>
                  <a:gd name="T9" fmla="*/ 36 h 36"/>
                  <a:gd name="T10" fmla="*/ 3 w 31"/>
                  <a:gd name="T11" fmla="*/ 36 h 36"/>
                  <a:gd name="T12" fmla="*/ 31 w 31"/>
                  <a:gd name="T13" fmla="*/ 5 h 36"/>
                  <a:gd name="T14" fmla="*/ 31 w 31"/>
                  <a:gd name="T15" fmla="*/ 5 h 36"/>
                  <a:gd name="T16" fmla="*/ 26 w 31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0" name="Freeform 345">
                <a:extLst>
                  <a:ext uri="{FF2B5EF4-FFF2-40B4-BE49-F238E27FC236}">
                    <a16:creationId xmlns:a16="http://schemas.microsoft.com/office/drawing/2014/main" id="{76263E5E-C45F-E442-250A-65038B916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" y="3425"/>
                <a:ext cx="33" cy="37"/>
              </a:xfrm>
              <a:custGeom>
                <a:avLst/>
                <a:gdLst>
                  <a:gd name="T0" fmla="*/ 28 w 33"/>
                  <a:gd name="T1" fmla="*/ 0 h 37"/>
                  <a:gd name="T2" fmla="*/ 28 w 33"/>
                  <a:gd name="T3" fmla="*/ 0 h 37"/>
                  <a:gd name="T4" fmla="*/ 0 w 33"/>
                  <a:gd name="T5" fmla="*/ 32 h 37"/>
                  <a:gd name="T6" fmla="*/ 0 w 33"/>
                  <a:gd name="T7" fmla="*/ 32 h 37"/>
                  <a:gd name="T8" fmla="*/ 5 w 33"/>
                  <a:gd name="T9" fmla="*/ 37 h 37"/>
                  <a:gd name="T10" fmla="*/ 5 w 33"/>
                  <a:gd name="T11" fmla="*/ 37 h 37"/>
                  <a:gd name="T12" fmla="*/ 33 w 33"/>
                  <a:gd name="T13" fmla="*/ 5 h 37"/>
                  <a:gd name="T14" fmla="*/ 33 w 33"/>
                  <a:gd name="T15" fmla="*/ 5 h 37"/>
                  <a:gd name="T16" fmla="*/ 28 w 3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7">
                    <a:moveTo>
                      <a:pt x="28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1" name="Freeform 346">
                <a:extLst>
                  <a:ext uri="{FF2B5EF4-FFF2-40B4-BE49-F238E27FC236}">
                    <a16:creationId xmlns:a16="http://schemas.microsoft.com/office/drawing/2014/main" id="{0E4D34A9-8B08-05EB-C7AE-B0A03D65B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" y="3425"/>
                <a:ext cx="33" cy="37"/>
              </a:xfrm>
              <a:custGeom>
                <a:avLst/>
                <a:gdLst>
                  <a:gd name="T0" fmla="*/ 28 w 33"/>
                  <a:gd name="T1" fmla="*/ 0 h 37"/>
                  <a:gd name="T2" fmla="*/ 28 w 33"/>
                  <a:gd name="T3" fmla="*/ 0 h 37"/>
                  <a:gd name="T4" fmla="*/ 0 w 33"/>
                  <a:gd name="T5" fmla="*/ 32 h 37"/>
                  <a:gd name="T6" fmla="*/ 0 w 33"/>
                  <a:gd name="T7" fmla="*/ 32 h 37"/>
                  <a:gd name="T8" fmla="*/ 5 w 33"/>
                  <a:gd name="T9" fmla="*/ 37 h 37"/>
                  <a:gd name="T10" fmla="*/ 5 w 33"/>
                  <a:gd name="T11" fmla="*/ 37 h 37"/>
                  <a:gd name="T12" fmla="*/ 33 w 33"/>
                  <a:gd name="T13" fmla="*/ 5 h 37"/>
                  <a:gd name="T14" fmla="*/ 33 w 33"/>
                  <a:gd name="T15" fmla="*/ 5 h 37"/>
                  <a:gd name="T16" fmla="*/ 28 w 3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7">
                    <a:moveTo>
                      <a:pt x="28" y="0"/>
                    </a:moveTo>
                    <a:lnTo>
                      <a:pt x="28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33" y="5"/>
                    </a:lnTo>
                    <a:lnTo>
                      <a:pt x="33" y="5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2" name="Freeform 347">
                <a:extLst>
                  <a:ext uri="{FF2B5EF4-FFF2-40B4-BE49-F238E27FC236}">
                    <a16:creationId xmlns:a16="http://schemas.microsoft.com/office/drawing/2014/main" id="{80F4D98A-34D6-6622-215B-70193C9B2D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62" y="3406"/>
                <a:ext cx="104" cy="92"/>
              </a:xfrm>
              <a:custGeom>
                <a:avLst/>
                <a:gdLst>
                  <a:gd name="T0" fmla="*/ 63 w 63"/>
                  <a:gd name="T1" fmla="*/ 38 h 56"/>
                  <a:gd name="T2" fmla="*/ 63 w 63"/>
                  <a:gd name="T3" fmla="*/ 38 h 56"/>
                  <a:gd name="T4" fmla="*/ 63 w 63"/>
                  <a:gd name="T5" fmla="*/ 38 h 56"/>
                  <a:gd name="T6" fmla="*/ 63 w 63"/>
                  <a:gd name="T7" fmla="*/ 38 h 56"/>
                  <a:gd name="T8" fmla="*/ 57 w 63"/>
                  <a:gd name="T9" fmla="*/ 33 h 56"/>
                  <a:gd name="T10" fmla="*/ 42 w 63"/>
                  <a:gd name="T11" fmla="*/ 53 h 56"/>
                  <a:gd name="T12" fmla="*/ 45 w 63"/>
                  <a:gd name="T13" fmla="*/ 56 h 56"/>
                  <a:gd name="T14" fmla="*/ 50 w 63"/>
                  <a:gd name="T15" fmla="*/ 51 h 56"/>
                  <a:gd name="T16" fmla="*/ 62 w 63"/>
                  <a:gd name="T17" fmla="*/ 37 h 56"/>
                  <a:gd name="T18" fmla="*/ 57 w 63"/>
                  <a:gd name="T19" fmla="*/ 33 h 56"/>
                  <a:gd name="T20" fmla="*/ 42 w 63"/>
                  <a:gd name="T21" fmla="*/ 21 h 56"/>
                  <a:gd name="T22" fmla="*/ 43 w 63"/>
                  <a:gd name="T23" fmla="*/ 22 h 56"/>
                  <a:gd name="T24" fmla="*/ 28 w 63"/>
                  <a:gd name="T25" fmla="*/ 42 h 56"/>
                  <a:gd name="T26" fmla="*/ 32 w 63"/>
                  <a:gd name="T27" fmla="*/ 45 h 56"/>
                  <a:gd name="T28" fmla="*/ 48 w 63"/>
                  <a:gd name="T29" fmla="*/ 25 h 56"/>
                  <a:gd name="T30" fmla="*/ 50 w 63"/>
                  <a:gd name="T31" fmla="*/ 28 h 56"/>
                  <a:gd name="T32" fmla="*/ 35 w 63"/>
                  <a:gd name="T33" fmla="*/ 47 h 56"/>
                  <a:gd name="T34" fmla="*/ 39 w 63"/>
                  <a:gd name="T35" fmla="*/ 51 h 56"/>
                  <a:gd name="T36" fmla="*/ 55 w 63"/>
                  <a:gd name="T37" fmla="*/ 31 h 56"/>
                  <a:gd name="T38" fmla="*/ 56 w 63"/>
                  <a:gd name="T39" fmla="*/ 32 h 56"/>
                  <a:gd name="T40" fmla="*/ 42 w 63"/>
                  <a:gd name="T41" fmla="*/ 21 h 56"/>
                  <a:gd name="T42" fmla="*/ 36 w 63"/>
                  <a:gd name="T43" fmla="*/ 16 h 56"/>
                  <a:gd name="T44" fmla="*/ 21 w 63"/>
                  <a:gd name="T45" fmla="*/ 36 h 56"/>
                  <a:gd name="T46" fmla="*/ 25 w 63"/>
                  <a:gd name="T47" fmla="*/ 39 h 56"/>
                  <a:gd name="T48" fmla="*/ 41 w 63"/>
                  <a:gd name="T49" fmla="*/ 20 h 56"/>
                  <a:gd name="T50" fmla="*/ 36 w 63"/>
                  <a:gd name="T51" fmla="*/ 16 h 56"/>
                  <a:gd name="T52" fmla="*/ 29 w 63"/>
                  <a:gd name="T53" fmla="*/ 10 h 56"/>
                  <a:gd name="T54" fmla="*/ 29 w 63"/>
                  <a:gd name="T55" fmla="*/ 11 h 56"/>
                  <a:gd name="T56" fmla="*/ 14 w 63"/>
                  <a:gd name="T57" fmla="*/ 30 h 56"/>
                  <a:gd name="T58" fmla="*/ 18 w 63"/>
                  <a:gd name="T59" fmla="*/ 34 h 56"/>
                  <a:gd name="T60" fmla="*/ 33 w 63"/>
                  <a:gd name="T61" fmla="*/ 14 h 56"/>
                  <a:gd name="T62" fmla="*/ 29 w 63"/>
                  <a:gd name="T63" fmla="*/ 10 h 56"/>
                  <a:gd name="T64" fmla="*/ 22 w 63"/>
                  <a:gd name="T65" fmla="*/ 5 h 56"/>
                  <a:gd name="T66" fmla="*/ 7 w 63"/>
                  <a:gd name="T67" fmla="*/ 25 h 56"/>
                  <a:gd name="T68" fmla="*/ 11 w 63"/>
                  <a:gd name="T69" fmla="*/ 28 h 56"/>
                  <a:gd name="T70" fmla="*/ 26 w 63"/>
                  <a:gd name="T71" fmla="*/ 8 h 56"/>
                  <a:gd name="T72" fmla="*/ 22 w 63"/>
                  <a:gd name="T73" fmla="*/ 5 h 56"/>
                  <a:gd name="T74" fmla="*/ 15 w 63"/>
                  <a:gd name="T75" fmla="*/ 0 h 56"/>
                  <a:gd name="T76" fmla="*/ 13 w 63"/>
                  <a:gd name="T77" fmla="*/ 2 h 56"/>
                  <a:gd name="T78" fmla="*/ 1 w 63"/>
                  <a:gd name="T79" fmla="*/ 16 h 56"/>
                  <a:gd name="T80" fmla="*/ 2 w 63"/>
                  <a:gd name="T81" fmla="*/ 21 h 56"/>
                  <a:gd name="T82" fmla="*/ 4 w 63"/>
                  <a:gd name="T83" fmla="*/ 22 h 56"/>
                  <a:gd name="T84" fmla="*/ 19 w 63"/>
                  <a:gd name="T85" fmla="*/ 3 h 56"/>
                  <a:gd name="T86" fmla="*/ 17 w 63"/>
                  <a:gd name="T87" fmla="*/ 1 h 56"/>
                  <a:gd name="T88" fmla="*/ 15 w 63"/>
                  <a:gd name="T8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56">
                    <a:moveTo>
                      <a:pt x="63" y="38"/>
                    </a:move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moveTo>
                      <a:pt x="57" y="33"/>
                    </a:moveTo>
                    <a:cubicBezTo>
                      <a:pt x="42" y="53"/>
                      <a:pt x="42" y="53"/>
                      <a:pt x="42" y="53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57" y="33"/>
                      <a:pt x="57" y="33"/>
                      <a:pt x="57" y="33"/>
                    </a:cubicBezTo>
                    <a:moveTo>
                      <a:pt x="42" y="21"/>
                    </a:moveTo>
                    <a:cubicBezTo>
                      <a:pt x="43" y="22"/>
                      <a:pt x="43" y="22"/>
                      <a:pt x="43" y="2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42" y="21"/>
                      <a:pt x="42" y="21"/>
                      <a:pt x="42" y="21"/>
                    </a:cubicBezTo>
                    <a:moveTo>
                      <a:pt x="36" y="16"/>
                    </a:moveTo>
                    <a:cubicBezTo>
                      <a:pt x="21" y="36"/>
                      <a:pt x="21" y="36"/>
                      <a:pt x="21" y="36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6" y="16"/>
                      <a:pt x="36" y="16"/>
                      <a:pt x="36" y="16"/>
                    </a:cubicBezTo>
                    <a:moveTo>
                      <a:pt x="29" y="10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9" y="10"/>
                      <a:pt x="29" y="10"/>
                      <a:pt x="29" y="10"/>
                    </a:cubicBezTo>
                    <a:moveTo>
                      <a:pt x="22" y="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15" y="0"/>
                    </a:moveTo>
                    <a:cubicBezTo>
                      <a:pt x="14" y="0"/>
                      <a:pt x="13" y="1"/>
                      <a:pt x="13" y="2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9"/>
                      <a:pt x="2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5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3" name="Freeform 348">
                <a:extLst>
                  <a:ext uri="{FF2B5EF4-FFF2-40B4-BE49-F238E27FC236}">
                    <a16:creationId xmlns:a16="http://schemas.microsoft.com/office/drawing/2014/main" id="{7B65FB3A-A684-9881-F2AE-9A34A505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3467"/>
                <a:ext cx="22" cy="23"/>
              </a:xfrm>
              <a:custGeom>
                <a:avLst/>
                <a:gdLst>
                  <a:gd name="T0" fmla="*/ 20 w 22"/>
                  <a:gd name="T1" fmla="*/ 0 h 23"/>
                  <a:gd name="T2" fmla="*/ 20 w 22"/>
                  <a:gd name="T3" fmla="*/ 0 h 23"/>
                  <a:gd name="T4" fmla="*/ 0 w 22"/>
                  <a:gd name="T5" fmla="*/ 23 h 23"/>
                  <a:gd name="T6" fmla="*/ 22 w 22"/>
                  <a:gd name="T7" fmla="*/ 1 h 23"/>
                  <a:gd name="T8" fmla="*/ 22 w 22"/>
                  <a:gd name="T9" fmla="*/ 1 h 23"/>
                  <a:gd name="T10" fmla="*/ 20 w 22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0" y="0"/>
                    </a:moveTo>
                    <a:lnTo>
                      <a:pt x="20" y="0"/>
                    </a:lnTo>
                    <a:lnTo>
                      <a:pt x="0" y="2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4" name="Freeform 349">
                <a:extLst>
                  <a:ext uri="{FF2B5EF4-FFF2-40B4-BE49-F238E27FC236}">
                    <a16:creationId xmlns:a16="http://schemas.microsoft.com/office/drawing/2014/main" id="{B3969D98-FCA1-CF8D-C8E4-374226C9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3467"/>
                <a:ext cx="22" cy="23"/>
              </a:xfrm>
              <a:custGeom>
                <a:avLst/>
                <a:gdLst>
                  <a:gd name="T0" fmla="*/ 20 w 22"/>
                  <a:gd name="T1" fmla="*/ 0 h 23"/>
                  <a:gd name="T2" fmla="*/ 20 w 22"/>
                  <a:gd name="T3" fmla="*/ 0 h 23"/>
                  <a:gd name="T4" fmla="*/ 0 w 22"/>
                  <a:gd name="T5" fmla="*/ 23 h 23"/>
                  <a:gd name="T6" fmla="*/ 22 w 22"/>
                  <a:gd name="T7" fmla="*/ 1 h 23"/>
                  <a:gd name="T8" fmla="*/ 22 w 22"/>
                  <a:gd name="T9" fmla="*/ 1 h 23"/>
                  <a:gd name="T10" fmla="*/ 20 w 22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0" y="0"/>
                    </a:moveTo>
                    <a:lnTo>
                      <a:pt x="20" y="0"/>
                    </a:lnTo>
                    <a:lnTo>
                      <a:pt x="0" y="2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5" name="Freeform 350">
                <a:extLst>
                  <a:ext uri="{FF2B5EF4-FFF2-40B4-BE49-F238E27FC236}">
                    <a16:creationId xmlns:a16="http://schemas.microsoft.com/office/drawing/2014/main" id="{8CB39AC6-A021-490C-59B2-7E911CCAA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" y="3457"/>
                <a:ext cx="30" cy="36"/>
              </a:xfrm>
              <a:custGeom>
                <a:avLst/>
                <a:gdLst>
                  <a:gd name="T0" fmla="*/ 27 w 30"/>
                  <a:gd name="T1" fmla="*/ 0 h 36"/>
                  <a:gd name="T2" fmla="*/ 0 w 30"/>
                  <a:gd name="T3" fmla="*/ 33 h 36"/>
                  <a:gd name="T4" fmla="*/ 0 w 30"/>
                  <a:gd name="T5" fmla="*/ 33 h 36"/>
                  <a:gd name="T6" fmla="*/ 5 w 30"/>
                  <a:gd name="T7" fmla="*/ 36 h 36"/>
                  <a:gd name="T8" fmla="*/ 5 w 30"/>
                  <a:gd name="T9" fmla="*/ 36 h 36"/>
                  <a:gd name="T10" fmla="*/ 30 w 30"/>
                  <a:gd name="T11" fmla="*/ 3 h 36"/>
                  <a:gd name="T12" fmla="*/ 30 w 30"/>
                  <a:gd name="T13" fmla="*/ 3 h 36"/>
                  <a:gd name="T14" fmla="*/ 28 w 30"/>
                  <a:gd name="T15" fmla="*/ 2 h 36"/>
                  <a:gd name="T16" fmla="*/ 27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6" name="Freeform 351">
                <a:extLst>
                  <a:ext uri="{FF2B5EF4-FFF2-40B4-BE49-F238E27FC236}">
                    <a16:creationId xmlns:a16="http://schemas.microsoft.com/office/drawing/2014/main" id="{932B7614-9ED7-D31F-FD75-8EA3B576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6" y="3457"/>
                <a:ext cx="30" cy="36"/>
              </a:xfrm>
              <a:custGeom>
                <a:avLst/>
                <a:gdLst>
                  <a:gd name="T0" fmla="*/ 27 w 30"/>
                  <a:gd name="T1" fmla="*/ 0 h 36"/>
                  <a:gd name="T2" fmla="*/ 0 w 30"/>
                  <a:gd name="T3" fmla="*/ 33 h 36"/>
                  <a:gd name="T4" fmla="*/ 0 w 30"/>
                  <a:gd name="T5" fmla="*/ 33 h 36"/>
                  <a:gd name="T6" fmla="*/ 5 w 30"/>
                  <a:gd name="T7" fmla="*/ 36 h 36"/>
                  <a:gd name="T8" fmla="*/ 5 w 30"/>
                  <a:gd name="T9" fmla="*/ 36 h 36"/>
                  <a:gd name="T10" fmla="*/ 30 w 30"/>
                  <a:gd name="T11" fmla="*/ 3 h 36"/>
                  <a:gd name="T12" fmla="*/ 30 w 30"/>
                  <a:gd name="T13" fmla="*/ 3 h 36"/>
                  <a:gd name="T14" fmla="*/ 28 w 30"/>
                  <a:gd name="T15" fmla="*/ 2 h 36"/>
                  <a:gd name="T16" fmla="*/ 27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7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7" name="Freeform 352">
                <a:extLst>
                  <a:ext uri="{FF2B5EF4-FFF2-40B4-BE49-F238E27FC236}">
                    <a16:creationId xmlns:a16="http://schemas.microsoft.com/office/drawing/2014/main" id="{0687D28F-5DCB-4A6B-406C-078061A9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" y="3447"/>
                <a:ext cx="29" cy="36"/>
              </a:xfrm>
              <a:custGeom>
                <a:avLst/>
                <a:gdLst>
                  <a:gd name="T0" fmla="*/ 26 w 29"/>
                  <a:gd name="T1" fmla="*/ 0 h 36"/>
                  <a:gd name="T2" fmla="*/ 0 w 29"/>
                  <a:gd name="T3" fmla="*/ 33 h 36"/>
                  <a:gd name="T4" fmla="*/ 0 w 29"/>
                  <a:gd name="T5" fmla="*/ 33 h 36"/>
                  <a:gd name="T6" fmla="*/ 5 w 29"/>
                  <a:gd name="T7" fmla="*/ 36 h 36"/>
                  <a:gd name="T8" fmla="*/ 5 w 29"/>
                  <a:gd name="T9" fmla="*/ 36 h 36"/>
                  <a:gd name="T10" fmla="*/ 29 w 29"/>
                  <a:gd name="T11" fmla="*/ 5 h 36"/>
                  <a:gd name="T12" fmla="*/ 26 w 2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8" name="Freeform 353">
                <a:extLst>
                  <a:ext uri="{FF2B5EF4-FFF2-40B4-BE49-F238E27FC236}">
                    <a16:creationId xmlns:a16="http://schemas.microsoft.com/office/drawing/2014/main" id="{F2C4B770-5579-00A3-4198-5DC4D0F44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" y="3447"/>
                <a:ext cx="29" cy="36"/>
              </a:xfrm>
              <a:custGeom>
                <a:avLst/>
                <a:gdLst>
                  <a:gd name="T0" fmla="*/ 26 w 29"/>
                  <a:gd name="T1" fmla="*/ 0 h 36"/>
                  <a:gd name="T2" fmla="*/ 0 w 29"/>
                  <a:gd name="T3" fmla="*/ 33 h 36"/>
                  <a:gd name="T4" fmla="*/ 0 w 29"/>
                  <a:gd name="T5" fmla="*/ 33 h 36"/>
                  <a:gd name="T6" fmla="*/ 5 w 29"/>
                  <a:gd name="T7" fmla="*/ 36 h 36"/>
                  <a:gd name="T8" fmla="*/ 5 w 29"/>
                  <a:gd name="T9" fmla="*/ 36 h 36"/>
                  <a:gd name="T10" fmla="*/ 29 w 29"/>
                  <a:gd name="T11" fmla="*/ 5 h 36"/>
                  <a:gd name="T12" fmla="*/ 26 w 2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6">
                    <a:moveTo>
                      <a:pt x="26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9" name="Freeform 354">
                <a:extLst>
                  <a:ext uri="{FF2B5EF4-FFF2-40B4-BE49-F238E27FC236}">
                    <a16:creationId xmlns:a16="http://schemas.microsoft.com/office/drawing/2014/main" id="{F03701E5-866F-06F5-0DF4-75A7D8E5F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3439"/>
                <a:ext cx="30" cy="36"/>
              </a:xfrm>
              <a:custGeom>
                <a:avLst/>
                <a:gdLst>
                  <a:gd name="T0" fmla="*/ 26 w 30"/>
                  <a:gd name="T1" fmla="*/ 0 h 36"/>
                  <a:gd name="T2" fmla="*/ 26 w 30"/>
                  <a:gd name="T3" fmla="*/ 0 h 36"/>
                  <a:gd name="T4" fmla="*/ 0 w 30"/>
                  <a:gd name="T5" fmla="*/ 31 h 36"/>
                  <a:gd name="T6" fmla="*/ 0 w 30"/>
                  <a:gd name="T7" fmla="*/ 31 h 36"/>
                  <a:gd name="T8" fmla="*/ 5 w 30"/>
                  <a:gd name="T9" fmla="*/ 36 h 36"/>
                  <a:gd name="T10" fmla="*/ 5 w 30"/>
                  <a:gd name="T11" fmla="*/ 36 h 36"/>
                  <a:gd name="T12" fmla="*/ 30 w 30"/>
                  <a:gd name="T13" fmla="*/ 3 h 36"/>
                  <a:gd name="T14" fmla="*/ 28 w 30"/>
                  <a:gd name="T15" fmla="*/ 1 h 36"/>
                  <a:gd name="T16" fmla="*/ 26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0" name="Freeform 355">
                <a:extLst>
                  <a:ext uri="{FF2B5EF4-FFF2-40B4-BE49-F238E27FC236}">
                    <a16:creationId xmlns:a16="http://schemas.microsoft.com/office/drawing/2014/main" id="{67B9708D-C034-1996-4B1A-F6C6D131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" y="3439"/>
                <a:ext cx="30" cy="36"/>
              </a:xfrm>
              <a:custGeom>
                <a:avLst/>
                <a:gdLst>
                  <a:gd name="T0" fmla="*/ 26 w 30"/>
                  <a:gd name="T1" fmla="*/ 0 h 36"/>
                  <a:gd name="T2" fmla="*/ 26 w 30"/>
                  <a:gd name="T3" fmla="*/ 0 h 36"/>
                  <a:gd name="T4" fmla="*/ 0 w 30"/>
                  <a:gd name="T5" fmla="*/ 31 h 36"/>
                  <a:gd name="T6" fmla="*/ 0 w 30"/>
                  <a:gd name="T7" fmla="*/ 31 h 36"/>
                  <a:gd name="T8" fmla="*/ 5 w 30"/>
                  <a:gd name="T9" fmla="*/ 36 h 36"/>
                  <a:gd name="T10" fmla="*/ 5 w 30"/>
                  <a:gd name="T11" fmla="*/ 36 h 36"/>
                  <a:gd name="T12" fmla="*/ 30 w 30"/>
                  <a:gd name="T13" fmla="*/ 3 h 36"/>
                  <a:gd name="T14" fmla="*/ 28 w 30"/>
                  <a:gd name="T15" fmla="*/ 1 h 36"/>
                  <a:gd name="T16" fmla="*/ 26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6" y="0"/>
                    </a:moveTo>
                    <a:lnTo>
                      <a:pt x="26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1" name="Freeform 356">
                <a:extLst>
                  <a:ext uri="{FF2B5EF4-FFF2-40B4-BE49-F238E27FC236}">
                    <a16:creationId xmlns:a16="http://schemas.microsoft.com/office/drawing/2014/main" id="{1D8BACCE-B734-3236-B7AF-25A673F7B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2" y="3429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4 w 29"/>
                  <a:gd name="T3" fmla="*/ 0 h 36"/>
                  <a:gd name="T4" fmla="*/ 0 w 29"/>
                  <a:gd name="T5" fmla="*/ 33 h 36"/>
                  <a:gd name="T6" fmla="*/ 0 w 29"/>
                  <a:gd name="T7" fmla="*/ 33 h 36"/>
                  <a:gd name="T8" fmla="*/ 5 w 29"/>
                  <a:gd name="T9" fmla="*/ 36 h 36"/>
                  <a:gd name="T10" fmla="*/ 5 w 29"/>
                  <a:gd name="T11" fmla="*/ 36 h 36"/>
                  <a:gd name="T12" fmla="*/ 29 w 29"/>
                  <a:gd name="T13" fmla="*/ 3 h 36"/>
                  <a:gd name="T14" fmla="*/ 29 w 29"/>
                  <a:gd name="T15" fmla="*/ 3 h 36"/>
                  <a:gd name="T16" fmla="*/ 24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4" y="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2" name="Freeform 357">
                <a:extLst>
                  <a:ext uri="{FF2B5EF4-FFF2-40B4-BE49-F238E27FC236}">
                    <a16:creationId xmlns:a16="http://schemas.microsoft.com/office/drawing/2014/main" id="{E6821CEF-CE80-755A-94A8-3E75C7F7C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2" y="3429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4 w 29"/>
                  <a:gd name="T3" fmla="*/ 0 h 36"/>
                  <a:gd name="T4" fmla="*/ 0 w 29"/>
                  <a:gd name="T5" fmla="*/ 33 h 36"/>
                  <a:gd name="T6" fmla="*/ 0 w 29"/>
                  <a:gd name="T7" fmla="*/ 33 h 36"/>
                  <a:gd name="T8" fmla="*/ 5 w 29"/>
                  <a:gd name="T9" fmla="*/ 36 h 36"/>
                  <a:gd name="T10" fmla="*/ 5 w 29"/>
                  <a:gd name="T11" fmla="*/ 36 h 36"/>
                  <a:gd name="T12" fmla="*/ 29 w 29"/>
                  <a:gd name="T13" fmla="*/ 3 h 36"/>
                  <a:gd name="T14" fmla="*/ 29 w 29"/>
                  <a:gd name="T15" fmla="*/ 3 h 36"/>
                  <a:gd name="T16" fmla="*/ 24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4" y="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3" name="Freeform 358">
                <a:extLst>
                  <a:ext uri="{FF2B5EF4-FFF2-40B4-BE49-F238E27FC236}">
                    <a16:creationId xmlns:a16="http://schemas.microsoft.com/office/drawing/2014/main" id="{D84B7038-4A71-EADE-92E5-71A3D0EE2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3419"/>
                <a:ext cx="30" cy="36"/>
              </a:xfrm>
              <a:custGeom>
                <a:avLst/>
                <a:gdLst>
                  <a:gd name="T0" fmla="*/ 25 w 30"/>
                  <a:gd name="T1" fmla="*/ 0 h 36"/>
                  <a:gd name="T2" fmla="*/ 25 w 30"/>
                  <a:gd name="T3" fmla="*/ 0 h 36"/>
                  <a:gd name="T4" fmla="*/ 0 w 30"/>
                  <a:gd name="T5" fmla="*/ 33 h 36"/>
                  <a:gd name="T6" fmla="*/ 0 w 30"/>
                  <a:gd name="T7" fmla="*/ 33 h 36"/>
                  <a:gd name="T8" fmla="*/ 5 w 30"/>
                  <a:gd name="T9" fmla="*/ 36 h 36"/>
                  <a:gd name="T10" fmla="*/ 5 w 30"/>
                  <a:gd name="T11" fmla="*/ 36 h 36"/>
                  <a:gd name="T12" fmla="*/ 30 w 30"/>
                  <a:gd name="T13" fmla="*/ 5 h 36"/>
                  <a:gd name="T14" fmla="*/ 30 w 30"/>
                  <a:gd name="T15" fmla="*/ 3 h 36"/>
                  <a:gd name="T16" fmla="*/ 25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5" y="0"/>
                    </a:moveTo>
                    <a:lnTo>
                      <a:pt x="25" y="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4" name="Freeform 359">
                <a:extLst>
                  <a:ext uri="{FF2B5EF4-FFF2-40B4-BE49-F238E27FC236}">
                    <a16:creationId xmlns:a16="http://schemas.microsoft.com/office/drawing/2014/main" id="{60E32E7D-3F71-9407-2B60-504E99C8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" y="3419"/>
                <a:ext cx="30" cy="36"/>
              </a:xfrm>
              <a:custGeom>
                <a:avLst/>
                <a:gdLst>
                  <a:gd name="T0" fmla="*/ 25 w 30"/>
                  <a:gd name="T1" fmla="*/ 0 h 36"/>
                  <a:gd name="T2" fmla="*/ 25 w 30"/>
                  <a:gd name="T3" fmla="*/ 0 h 36"/>
                  <a:gd name="T4" fmla="*/ 0 w 30"/>
                  <a:gd name="T5" fmla="*/ 33 h 36"/>
                  <a:gd name="T6" fmla="*/ 0 w 30"/>
                  <a:gd name="T7" fmla="*/ 33 h 36"/>
                  <a:gd name="T8" fmla="*/ 5 w 30"/>
                  <a:gd name="T9" fmla="*/ 36 h 36"/>
                  <a:gd name="T10" fmla="*/ 5 w 30"/>
                  <a:gd name="T11" fmla="*/ 36 h 36"/>
                  <a:gd name="T12" fmla="*/ 30 w 30"/>
                  <a:gd name="T13" fmla="*/ 5 h 36"/>
                  <a:gd name="T14" fmla="*/ 30 w 30"/>
                  <a:gd name="T15" fmla="*/ 3 h 36"/>
                  <a:gd name="T16" fmla="*/ 25 w 3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6">
                    <a:moveTo>
                      <a:pt x="25" y="0"/>
                    </a:moveTo>
                    <a:lnTo>
                      <a:pt x="25" y="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5" name="Freeform 360">
                <a:extLst>
                  <a:ext uri="{FF2B5EF4-FFF2-40B4-BE49-F238E27FC236}">
                    <a16:creationId xmlns:a16="http://schemas.microsoft.com/office/drawing/2014/main" id="{1AC140CA-4D14-03A3-343A-3159BCAE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3411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4 w 29"/>
                  <a:gd name="T3" fmla="*/ 0 h 36"/>
                  <a:gd name="T4" fmla="*/ 0 w 29"/>
                  <a:gd name="T5" fmla="*/ 31 h 36"/>
                  <a:gd name="T6" fmla="*/ 0 w 29"/>
                  <a:gd name="T7" fmla="*/ 31 h 36"/>
                  <a:gd name="T8" fmla="*/ 5 w 29"/>
                  <a:gd name="T9" fmla="*/ 36 h 36"/>
                  <a:gd name="T10" fmla="*/ 5 w 29"/>
                  <a:gd name="T11" fmla="*/ 36 h 36"/>
                  <a:gd name="T12" fmla="*/ 29 w 29"/>
                  <a:gd name="T13" fmla="*/ 3 h 36"/>
                  <a:gd name="T14" fmla="*/ 29 w 29"/>
                  <a:gd name="T15" fmla="*/ 3 h 36"/>
                  <a:gd name="T16" fmla="*/ 24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4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6" name="Freeform 361">
                <a:extLst>
                  <a:ext uri="{FF2B5EF4-FFF2-40B4-BE49-F238E27FC236}">
                    <a16:creationId xmlns:a16="http://schemas.microsoft.com/office/drawing/2014/main" id="{390E264D-BDFE-5C9A-24DA-79334E0EE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3411"/>
                <a:ext cx="29" cy="36"/>
              </a:xfrm>
              <a:custGeom>
                <a:avLst/>
                <a:gdLst>
                  <a:gd name="T0" fmla="*/ 24 w 29"/>
                  <a:gd name="T1" fmla="*/ 0 h 36"/>
                  <a:gd name="T2" fmla="*/ 24 w 29"/>
                  <a:gd name="T3" fmla="*/ 0 h 36"/>
                  <a:gd name="T4" fmla="*/ 0 w 29"/>
                  <a:gd name="T5" fmla="*/ 31 h 36"/>
                  <a:gd name="T6" fmla="*/ 0 w 29"/>
                  <a:gd name="T7" fmla="*/ 31 h 36"/>
                  <a:gd name="T8" fmla="*/ 5 w 29"/>
                  <a:gd name="T9" fmla="*/ 36 h 36"/>
                  <a:gd name="T10" fmla="*/ 5 w 29"/>
                  <a:gd name="T11" fmla="*/ 36 h 36"/>
                  <a:gd name="T12" fmla="*/ 29 w 29"/>
                  <a:gd name="T13" fmla="*/ 3 h 36"/>
                  <a:gd name="T14" fmla="*/ 29 w 29"/>
                  <a:gd name="T15" fmla="*/ 3 h 36"/>
                  <a:gd name="T16" fmla="*/ 24 w 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6">
                    <a:moveTo>
                      <a:pt x="24" y="0"/>
                    </a:moveTo>
                    <a:lnTo>
                      <a:pt x="24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7" name="Freeform 362">
                <a:extLst>
                  <a:ext uri="{FF2B5EF4-FFF2-40B4-BE49-F238E27FC236}">
                    <a16:creationId xmlns:a16="http://schemas.microsoft.com/office/drawing/2014/main" id="{EFAF45C0-9B6D-86CD-5EC9-9A2760DCC4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0" y="2947"/>
                <a:ext cx="792" cy="335"/>
              </a:xfrm>
              <a:custGeom>
                <a:avLst/>
                <a:gdLst>
                  <a:gd name="T0" fmla="*/ 452 w 481"/>
                  <a:gd name="T1" fmla="*/ 160 h 203"/>
                  <a:gd name="T2" fmla="*/ 480 w 481"/>
                  <a:gd name="T3" fmla="*/ 196 h 203"/>
                  <a:gd name="T4" fmla="*/ 481 w 481"/>
                  <a:gd name="T5" fmla="*/ 195 h 203"/>
                  <a:gd name="T6" fmla="*/ 452 w 481"/>
                  <a:gd name="T7" fmla="*/ 160 h 203"/>
                  <a:gd name="T8" fmla="*/ 51 w 481"/>
                  <a:gd name="T9" fmla="*/ 114 h 203"/>
                  <a:gd name="T10" fmla="*/ 0 w 481"/>
                  <a:gd name="T11" fmla="*/ 131 h 203"/>
                  <a:gd name="T12" fmla="*/ 62 w 481"/>
                  <a:gd name="T13" fmla="*/ 203 h 203"/>
                  <a:gd name="T14" fmla="*/ 83 w 481"/>
                  <a:gd name="T15" fmla="*/ 172 h 203"/>
                  <a:gd name="T16" fmla="*/ 117 w 481"/>
                  <a:gd name="T17" fmla="*/ 141 h 203"/>
                  <a:gd name="T18" fmla="*/ 51 w 481"/>
                  <a:gd name="T19" fmla="*/ 114 h 203"/>
                  <a:gd name="T20" fmla="*/ 323 w 481"/>
                  <a:gd name="T21" fmla="*/ 0 h 203"/>
                  <a:gd name="T22" fmla="*/ 325 w 481"/>
                  <a:gd name="T23" fmla="*/ 3 h 203"/>
                  <a:gd name="T24" fmla="*/ 329 w 481"/>
                  <a:gd name="T25" fmla="*/ 8 h 203"/>
                  <a:gd name="T26" fmla="*/ 333 w 481"/>
                  <a:gd name="T27" fmla="*/ 13 h 203"/>
                  <a:gd name="T28" fmla="*/ 333 w 481"/>
                  <a:gd name="T29" fmla="*/ 13 h 203"/>
                  <a:gd name="T30" fmla="*/ 336 w 481"/>
                  <a:gd name="T31" fmla="*/ 16 h 203"/>
                  <a:gd name="T32" fmla="*/ 336 w 481"/>
                  <a:gd name="T33" fmla="*/ 94 h 203"/>
                  <a:gd name="T34" fmla="*/ 341 w 481"/>
                  <a:gd name="T35" fmla="*/ 95 h 203"/>
                  <a:gd name="T36" fmla="*/ 340 w 481"/>
                  <a:gd name="T37" fmla="*/ 20 h 203"/>
                  <a:gd name="T38" fmla="*/ 337 w 481"/>
                  <a:gd name="T39" fmla="*/ 17 h 203"/>
                  <a:gd name="T40" fmla="*/ 333 w 481"/>
                  <a:gd name="T41" fmla="*/ 12 h 203"/>
                  <a:gd name="T42" fmla="*/ 329 w 481"/>
                  <a:gd name="T43" fmla="*/ 6 h 203"/>
                  <a:gd name="T44" fmla="*/ 324 w 481"/>
                  <a:gd name="T45" fmla="*/ 1 h 203"/>
                  <a:gd name="T46" fmla="*/ 323 w 481"/>
                  <a:gd name="T4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203">
                    <a:moveTo>
                      <a:pt x="452" y="160"/>
                    </a:moveTo>
                    <a:cubicBezTo>
                      <a:pt x="463" y="171"/>
                      <a:pt x="472" y="183"/>
                      <a:pt x="480" y="196"/>
                    </a:cubicBezTo>
                    <a:cubicBezTo>
                      <a:pt x="480" y="195"/>
                      <a:pt x="481" y="195"/>
                      <a:pt x="481" y="195"/>
                    </a:cubicBezTo>
                    <a:cubicBezTo>
                      <a:pt x="473" y="182"/>
                      <a:pt x="463" y="171"/>
                      <a:pt x="452" y="160"/>
                    </a:cubicBezTo>
                    <a:moveTo>
                      <a:pt x="51" y="114"/>
                    </a:moveTo>
                    <a:cubicBezTo>
                      <a:pt x="32" y="114"/>
                      <a:pt x="14" y="119"/>
                      <a:pt x="0" y="131"/>
                    </a:cubicBezTo>
                    <a:cubicBezTo>
                      <a:pt x="62" y="203"/>
                      <a:pt x="62" y="203"/>
                      <a:pt x="62" y="203"/>
                    </a:cubicBezTo>
                    <a:cubicBezTo>
                      <a:pt x="68" y="192"/>
                      <a:pt x="74" y="182"/>
                      <a:pt x="83" y="172"/>
                    </a:cubicBezTo>
                    <a:cubicBezTo>
                      <a:pt x="92" y="162"/>
                      <a:pt x="103" y="151"/>
                      <a:pt x="117" y="141"/>
                    </a:cubicBezTo>
                    <a:cubicBezTo>
                      <a:pt x="101" y="124"/>
                      <a:pt x="76" y="114"/>
                      <a:pt x="51" y="114"/>
                    </a:cubicBezTo>
                    <a:moveTo>
                      <a:pt x="323" y="0"/>
                    </a:moveTo>
                    <a:cubicBezTo>
                      <a:pt x="323" y="1"/>
                      <a:pt x="324" y="2"/>
                      <a:pt x="325" y="3"/>
                    </a:cubicBezTo>
                    <a:cubicBezTo>
                      <a:pt x="326" y="4"/>
                      <a:pt x="328" y="6"/>
                      <a:pt x="329" y="8"/>
                    </a:cubicBezTo>
                    <a:cubicBezTo>
                      <a:pt x="330" y="9"/>
                      <a:pt x="332" y="11"/>
                      <a:pt x="333" y="13"/>
                    </a:cubicBezTo>
                    <a:cubicBezTo>
                      <a:pt x="333" y="13"/>
                      <a:pt x="333" y="13"/>
                      <a:pt x="333" y="13"/>
                    </a:cubicBezTo>
                    <a:cubicBezTo>
                      <a:pt x="334" y="14"/>
                      <a:pt x="335" y="15"/>
                      <a:pt x="336" y="16"/>
                    </a:cubicBezTo>
                    <a:cubicBezTo>
                      <a:pt x="352" y="40"/>
                      <a:pt x="352" y="71"/>
                      <a:pt x="336" y="94"/>
                    </a:cubicBezTo>
                    <a:cubicBezTo>
                      <a:pt x="338" y="94"/>
                      <a:pt x="339" y="95"/>
                      <a:pt x="341" y="95"/>
                    </a:cubicBezTo>
                    <a:cubicBezTo>
                      <a:pt x="356" y="73"/>
                      <a:pt x="356" y="43"/>
                      <a:pt x="340" y="20"/>
                    </a:cubicBezTo>
                    <a:cubicBezTo>
                      <a:pt x="339" y="19"/>
                      <a:pt x="338" y="18"/>
                      <a:pt x="337" y="17"/>
                    </a:cubicBezTo>
                    <a:cubicBezTo>
                      <a:pt x="336" y="15"/>
                      <a:pt x="334" y="13"/>
                      <a:pt x="333" y="12"/>
                    </a:cubicBezTo>
                    <a:cubicBezTo>
                      <a:pt x="332" y="10"/>
                      <a:pt x="330" y="8"/>
                      <a:pt x="329" y="6"/>
                    </a:cubicBezTo>
                    <a:cubicBezTo>
                      <a:pt x="327" y="4"/>
                      <a:pt x="325" y="2"/>
                      <a:pt x="324" y="1"/>
                    </a:cubicBezTo>
                    <a:cubicBezTo>
                      <a:pt x="323" y="0"/>
                      <a:pt x="323" y="0"/>
                      <a:pt x="323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8" name="Freeform 363">
                <a:extLst>
                  <a:ext uri="{FF2B5EF4-FFF2-40B4-BE49-F238E27FC236}">
                    <a16:creationId xmlns:a16="http://schemas.microsoft.com/office/drawing/2014/main" id="{2F61D65B-7FE4-9EEA-0D6F-DEEAF3A6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0" y="3269"/>
                <a:ext cx="20" cy="33"/>
              </a:xfrm>
              <a:custGeom>
                <a:avLst/>
                <a:gdLst>
                  <a:gd name="T0" fmla="*/ 1 w 12"/>
                  <a:gd name="T1" fmla="*/ 0 h 20"/>
                  <a:gd name="T2" fmla="*/ 0 w 12"/>
                  <a:gd name="T3" fmla="*/ 1 h 20"/>
                  <a:gd name="T4" fmla="*/ 11 w 12"/>
                  <a:gd name="T5" fmla="*/ 20 h 20"/>
                  <a:gd name="T6" fmla="*/ 12 w 12"/>
                  <a:gd name="T7" fmla="*/ 18 h 20"/>
                  <a:gd name="T8" fmla="*/ 1 w 12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4" y="7"/>
                      <a:pt x="8" y="14"/>
                      <a:pt x="11" y="20"/>
                    </a:cubicBezTo>
                    <a:cubicBezTo>
                      <a:pt x="12" y="20"/>
                      <a:pt x="12" y="19"/>
                      <a:pt x="12" y="18"/>
                    </a:cubicBezTo>
                    <a:cubicBezTo>
                      <a:pt x="9" y="12"/>
                      <a:pt x="5" y="6"/>
                      <a:pt x="1" y="0"/>
                    </a:cubicBezTo>
                  </a:path>
                </a:pathLst>
              </a:custGeom>
              <a:solidFill>
                <a:srgbClr val="3B6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9" name="Freeform 364">
                <a:extLst>
                  <a:ext uri="{FF2B5EF4-FFF2-40B4-BE49-F238E27FC236}">
                    <a16:creationId xmlns:a16="http://schemas.microsoft.com/office/drawing/2014/main" id="{D944BC76-8B6B-56F8-3326-63A460486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" y="3298"/>
                <a:ext cx="30" cy="75"/>
              </a:xfrm>
              <a:custGeom>
                <a:avLst/>
                <a:gdLst>
                  <a:gd name="T0" fmla="*/ 1 w 18"/>
                  <a:gd name="T1" fmla="*/ 0 h 45"/>
                  <a:gd name="T2" fmla="*/ 0 w 18"/>
                  <a:gd name="T3" fmla="*/ 2 h 45"/>
                  <a:gd name="T4" fmla="*/ 15 w 18"/>
                  <a:gd name="T5" fmla="*/ 45 h 45"/>
                  <a:gd name="T6" fmla="*/ 18 w 18"/>
                  <a:gd name="T7" fmla="*/ 43 h 45"/>
                  <a:gd name="T8" fmla="*/ 1 w 1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5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7" y="16"/>
                      <a:pt x="12" y="30"/>
                      <a:pt x="15" y="45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4" y="28"/>
                      <a:pt x="8" y="14"/>
                      <a:pt x="1" y="0"/>
                    </a:cubicBezTo>
                  </a:path>
                </a:pathLst>
              </a:custGeom>
              <a:solidFill>
                <a:srgbClr val="578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0" name="Freeform 365">
                <a:extLst>
                  <a:ext uri="{FF2B5EF4-FFF2-40B4-BE49-F238E27FC236}">
                    <a16:creationId xmlns:a16="http://schemas.microsoft.com/office/drawing/2014/main" id="{9784544D-C047-D317-AF22-868B13A04E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5" y="3439"/>
                <a:ext cx="23" cy="117"/>
              </a:xfrm>
              <a:custGeom>
                <a:avLst/>
                <a:gdLst>
                  <a:gd name="T0" fmla="*/ 1 w 14"/>
                  <a:gd name="T1" fmla="*/ 69 h 71"/>
                  <a:gd name="T2" fmla="*/ 0 w 14"/>
                  <a:gd name="T3" fmla="*/ 69 h 71"/>
                  <a:gd name="T4" fmla="*/ 0 w 14"/>
                  <a:gd name="T5" fmla="*/ 71 h 71"/>
                  <a:gd name="T6" fmla="*/ 1 w 14"/>
                  <a:gd name="T7" fmla="*/ 69 h 71"/>
                  <a:gd name="T8" fmla="*/ 8 w 14"/>
                  <a:gd name="T9" fmla="*/ 60 h 71"/>
                  <a:gd name="T10" fmla="*/ 3 w 14"/>
                  <a:gd name="T11" fmla="*/ 60 h 71"/>
                  <a:gd name="T12" fmla="*/ 1 w 14"/>
                  <a:gd name="T13" fmla="*/ 66 h 71"/>
                  <a:gd name="T14" fmla="*/ 5 w 14"/>
                  <a:gd name="T15" fmla="*/ 66 h 71"/>
                  <a:gd name="T16" fmla="*/ 7 w 14"/>
                  <a:gd name="T17" fmla="*/ 63 h 71"/>
                  <a:gd name="T18" fmla="*/ 8 w 14"/>
                  <a:gd name="T19" fmla="*/ 60 h 71"/>
                  <a:gd name="T20" fmla="*/ 10 w 14"/>
                  <a:gd name="T21" fmla="*/ 51 h 71"/>
                  <a:gd name="T22" fmla="*/ 5 w 14"/>
                  <a:gd name="T23" fmla="*/ 51 h 71"/>
                  <a:gd name="T24" fmla="*/ 4 w 14"/>
                  <a:gd name="T25" fmla="*/ 57 h 71"/>
                  <a:gd name="T26" fmla="*/ 9 w 14"/>
                  <a:gd name="T27" fmla="*/ 57 h 71"/>
                  <a:gd name="T28" fmla="*/ 10 w 14"/>
                  <a:gd name="T29" fmla="*/ 51 h 71"/>
                  <a:gd name="T30" fmla="*/ 12 w 14"/>
                  <a:gd name="T31" fmla="*/ 42 h 71"/>
                  <a:gd name="T32" fmla="*/ 7 w 14"/>
                  <a:gd name="T33" fmla="*/ 42 h 71"/>
                  <a:gd name="T34" fmla="*/ 6 w 14"/>
                  <a:gd name="T35" fmla="*/ 48 h 71"/>
                  <a:gd name="T36" fmla="*/ 11 w 14"/>
                  <a:gd name="T37" fmla="*/ 48 h 71"/>
                  <a:gd name="T38" fmla="*/ 12 w 14"/>
                  <a:gd name="T39" fmla="*/ 42 h 71"/>
                  <a:gd name="T40" fmla="*/ 13 w 14"/>
                  <a:gd name="T41" fmla="*/ 33 h 71"/>
                  <a:gd name="T42" fmla="*/ 9 w 14"/>
                  <a:gd name="T43" fmla="*/ 33 h 71"/>
                  <a:gd name="T44" fmla="*/ 8 w 14"/>
                  <a:gd name="T45" fmla="*/ 39 h 71"/>
                  <a:gd name="T46" fmla="*/ 12 w 14"/>
                  <a:gd name="T47" fmla="*/ 38 h 71"/>
                  <a:gd name="T48" fmla="*/ 13 w 14"/>
                  <a:gd name="T49" fmla="*/ 33 h 71"/>
                  <a:gd name="T50" fmla="*/ 14 w 14"/>
                  <a:gd name="T51" fmla="*/ 24 h 71"/>
                  <a:gd name="T52" fmla="*/ 10 w 14"/>
                  <a:gd name="T53" fmla="*/ 24 h 71"/>
                  <a:gd name="T54" fmla="*/ 9 w 14"/>
                  <a:gd name="T55" fmla="*/ 29 h 71"/>
                  <a:gd name="T56" fmla="*/ 13 w 14"/>
                  <a:gd name="T57" fmla="*/ 29 h 71"/>
                  <a:gd name="T58" fmla="*/ 14 w 14"/>
                  <a:gd name="T59" fmla="*/ 24 h 71"/>
                  <a:gd name="T60" fmla="*/ 14 w 14"/>
                  <a:gd name="T61" fmla="*/ 15 h 71"/>
                  <a:gd name="T62" fmla="*/ 10 w 14"/>
                  <a:gd name="T63" fmla="*/ 15 h 71"/>
                  <a:gd name="T64" fmla="*/ 10 w 14"/>
                  <a:gd name="T65" fmla="*/ 20 h 71"/>
                  <a:gd name="T66" fmla="*/ 14 w 14"/>
                  <a:gd name="T67" fmla="*/ 20 h 71"/>
                  <a:gd name="T68" fmla="*/ 14 w 14"/>
                  <a:gd name="T69" fmla="*/ 15 h 71"/>
                  <a:gd name="T70" fmla="*/ 14 w 14"/>
                  <a:gd name="T71" fmla="*/ 6 h 71"/>
                  <a:gd name="T72" fmla="*/ 11 w 14"/>
                  <a:gd name="T73" fmla="*/ 6 h 71"/>
                  <a:gd name="T74" fmla="*/ 11 w 14"/>
                  <a:gd name="T75" fmla="*/ 11 h 71"/>
                  <a:gd name="T76" fmla="*/ 14 w 14"/>
                  <a:gd name="T77" fmla="*/ 11 h 71"/>
                  <a:gd name="T78" fmla="*/ 14 w 14"/>
                  <a:gd name="T79" fmla="*/ 9 h 71"/>
                  <a:gd name="T80" fmla="*/ 14 w 14"/>
                  <a:gd name="T81" fmla="*/ 6 h 71"/>
                  <a:gd name="T82" fmla="*/ 14 w 14"/>
                  <a:gd name="T83" fmla="*/ 0 h 71"/>
                  <a:gd name="T84" fmla="*/ 12 w 14"/>
                  <a:gd name="T85" fmla="*/ 2 h 71"/>
                  <a:gd name="T86" fmla="*/ 14 w 14"/>
                  <a:gd name="T87" fmla="*/ 2 h 71"/>
                  <a:gd name="T88" fmla="*/ 14 w 14"/>
                  <a:gd name="T8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71">
                    <a:moveTo>
                      <a:pt x="1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8" y="60"/>
                    </a:moveTo>
                    <a:cubicBezTo>
                      <a:pt x="3" y="60"/>
                      <a:pt x="3" y="60"/>
                      <a:pt x="3" y="60"/>
                    </a:cubicBezTo>
                    <a:cubicBezTo>
                      <a:pt x="2" y="62"/>
                      <a:pt x="2" y="64"/>
                      <a:pt x="1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2"/>
                      <a:pt x="8" y="61"/>
                      <a:pt x="8" y="60"/>
                    </a:cubicBezTo>
                    <a:moveTo>
                      <a:pt x="10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3"/>
                      <a:pt x="4" y="55"/>
                      <a:pt x="4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5"/>
                      <a:pt x="10" y="53"/>
                      <a:pt x="10" y="51"/>
                    </a:cubicBezTo>
                    <a:moveTo>
                      <a:pt x="12" y="42"/>
                    </a:moveTo>
                    <a:cubicBezTo>
                      <a:pt x="7" y="42"/>
                      <a:pt x="7" y="42"/>
                      <a:pt x="7" y="42"/>
                    </a:cubicBezTo>
                    <a:cubicBezTo>
                      <a:pt x="7" y="44"/>
                      <a:pt x="6" y="46"/>
                      <a:pt x="6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6"/>
                      <a:pt x="11" y="44"/>
                      <a:pt x="12" y="42"/>
                    </a:cubicBezTo>
                    <a:moveTo>
                      <a:pt x="13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8" y="35"/>
                      <a:pt x="8" y="37"/>
                      <a:pt x="8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3" y="37"/>
                      <a:pt x="13" y="35"/>
                      <a:pt x="13" y="33"/>
                    </a:cubicBezTo>
                    <a:moveTo>
                      <a:pt x="14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6"/>
                      <a:pt x="9" y="28"/>
                      <a:pt x="9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8"/>
                      <a:pt x="14" y="26"/>
                      <a:pt x="14" y="24"/>
                    </a:cubicBezTo>
                    <a:moveTo>
                      <a:pt x="14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7"/>
                      <a:pt x="10" y="19"/>
                      <a:pt x="10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9"/>
                      <a:pt x="14" y="17"/>
                      <a:pt x="14" y="15"/>
                    </a:cubicBezTo>
                    <a:moveTo>
                      <a:pt x="14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1" y="10"/>
                      <a:pt x="11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moveTo>
                      <a:pt x="14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0"/>
                    </a:cubicBezTo>
                  </a:path>
                </a:pathLst>
              </a:custGeom>
              <a:solidFill>
                <a:srgbClr val="9B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1" name="Freeform 366">
                <a:extLst>
                  <a:ext uri="{FF2B5EF4-FFF2-40B4-BE49-F238E27FC236}">
                    <a16:creationId xmlns:a16="http://schemas.microsoft.com/office/drawing/2014/main" id="{33118791-AD73-8B9B-B124-096F51757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548"/>
                <a:ext cx="8" cy="5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0 h 3"/>
                  <a:gd name="T4" fmla="*/ 0 w 5"/>
                  <a:gd name="T5" fmla="*/ 3 h 3"/>
                  <a:gd name="T6" fmla="*/ 1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2" name="Freeform 367">
                <a:extLst>
                  <a:ext uri="{FF2B5EF4-FFF2-40B4-BE49-F238E27FC236}">
                    <a16:creationId xmlns:a16="http://schemas.microsoft.com/office/drawing/2014/main" id="{55244B0B-BF34-D27D-5C06-764340C74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533"/>
                <a:ext cx="10" cy="5"/>
              </a:xfrm>
              <a:custGeom>
                <a:avLst/>
                <a:gdLst>
                  <a:gd name="T0" fmla="*/ 6 w 6"/>
                  <a:gd name="T1" fmla="*/ 0 h 3"/>
                  <a:gd name="T2" fmla="*/ 1 w 6"/>
                  <a:gd name="T3" fmla="*/ 0 h 3"/>
                  <a:gd name="T4" fmla="*/ 0 w 6"/>
                  <a:gd name="T5" fmla="*/ 3 h 3"/>
                  <a:gd name="T6" fmla="*/ 5 w 6"/>
                  <a:gd name="T7" fmla="*/ 3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6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3" name="Freeform 368">
                <a:extLst>
                  <a:ext uri="{FF2B5EF4-FFF2-40B4-BE49-F238E27FC236}">
                    <a16:creationId xmlns:a16="http://schemas.microsoft.com/office/drawing/2014/main" id="{58BF5AE0-E5BB-AE6C-D8E8-6AB0DF34E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" y="3518"/>
                <a:ext cx="10" cy="5"/>
              </a:xfrm>
              <a:custGeom>
                <a:avLst/>
                <a:gdLst>
                  <a:gd name="T0" fmla="*/ 6 w 6"/>
                  <a:gd name="T1" fmla="*/ 0 h 3"/>
                  <a:gd name="T2" fmla="*/ 1 w 6"/>
                  <a:gd name="T3" fmla="*/ 0 h 3"/>
                  <a:gd name="T4" fmla="*/ 0 w 6"/>
                  <a:gd name="T5" fmla="*/ 3 h 3"/>
                  <a:gd name="T6" fmla="*/ 5 w 6"/>
                  <a:gd name="T7" fmla="*/ 3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4" name="Freeform 369">
                <a:extLst>
                  <a:ext uri="{FF2B5EF4-FFF2-40B4-BE49-F238E27FC236}">
                    <a16:creationId xmlns:a16="http://schemas.microsoft.com/office/drawing/2014/main" id="{1C9F0B55-9EB3-642D-C429-B6D837E6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3501"/>
                <a:ext cx="9" cy="7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1 h 4"/>
                  <a:gd name="T4" fmla="*/ 0 w 5"/>
                  <a:gd name="T5" fmla="*/ 4 h 4"/>
                  <a:gd name="T6" fmla="*/ 5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5" name="Freeform 370">
                <a:extLst>
                  <a:ext uri="{FF2B5EF4-FFF2-40B4-BE49-F238E27FC236}">
                    <a16:creationId xmlns:a16="http://schemas.microsoft.com/office/drawing/2014/main" id="{BA34DCFF-65CF-B536-7D2F-CF8F203A8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0" y="3487"/>
                <a:ext cx="6" cy="6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6" name="Freeform 371">
                <a:extLst>
                  <a:ext uri="{FF2B5EF4-FFF2-40B4-BE49-F238E27FC236}">
                    <a16:creationId xmlns:a16="http://schemas.microsoft.com/office/drawing/2014/main" id="{239FC9DA-CAE0-C027-3900-805679D5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3472"/>
                <a:ext cx="7" cy="6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7" name="Freeform 372">
                <a:extLst>
                  <a:ext uri="{FF2B5EF4-FFF2-40B4-BE49-F238E27FC236}">
                    <a16:creationId xmlns:a16="http://schemas.microsoft.com/office/drawing/2014/main" id="{8A62103E-5263-B371-904C-B44E81548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3457"/>
                <a:ext cx="7" cy="6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8" name="Freeform 373">
                <a:extLst>
                  <a:ext uri="{FF2B5EF4-FFF2-40B4-BE49-F238E27FC236}">
                    <a16:creationId xmlns:a16="http://schemas.microsoft.com/office/drawing/2014/main" id="{6899EFDA-D6FC-BE54-5682-DFFE7584D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3" y="3442"/>
                <a:ext cx="5" cy="7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0 w 3"/>
                  <a:gd name="T5" fmla="*/ 1 h 4"/>
                  <a:gd name="T6" fmla="*/ 0 w 3"/>
                  <a:gd name="T7" fmla="*/ 3 h 4"/>
                  <a:gd name="T8" fmla="*/ 0 w 3"/>
                  <a:gd name="T9" fmla="*/ 4 h 4"/>
                  <a:gd name="T10" fmla="*/ 3 w 3"/>
                  <a:gd name="T11" fmla="*/ 4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9" name="Freeform 374">
                <a:extLst>
                  <a:ext uri="{FF2B5EF4-FFF2-40B4-BE49-F238E27FC236}">
                    <a16:creationId xmlns:a16="http://schemas.microsoft.com/office/drawing/2014/main" id="{861BDD85-CAD6-186B-D75A-83A99B9259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5" y="3594"/>
                <a:ext cx="566" cy="294"/>
              </a:xfrm>
              <a:custGeom>
                <a:avLst/>
                <a:gdLst>
                  <a:gd name="T0" fmla="*/ 82 w 344"/>
                  <a:gd name="T1" fmla="*/ 46 h 178"/>
                  <a:gd name="T2" fmla="*/ 132 w 344"/>
                  <a:gd name="T3" fmla="*/ 85 h 178"/>
                  <a:gd name="T4" fmla="*/ 154 w 344"/>
                  <a:gd name="T5" fmla="*/ 178 h 178"/>
                  <a:gd name="T6" fmla="*/ 212 w 344"/>
                  <a:gd name="T7" fmla="*/ 178 h 178"/>
                  <a:gd name="T8" fmla="*/ 233 w 344"/>
                  <a:gd name="T9" fmla="*/ 123 h 178"/>
                  <a:gd name="T10" fmla="*/ 329 w 344"/>
                  <a:gd name="T11" fmla="*/ 132 h 178"/>
                  <a:gd name="T12" fmla="*/ 343 w 344"/>
                  <a:gd name="T13" fmla="*/ 132 h 178"/>
                  <a:gd name="T14" fmla="*/ 344 w 344"/>
                  <a:gd name="T15" fmla="*/ 128 h 178"/>
                  <a:gd name="T16" fmla="*/ 325 w 344"/>
                  <a:gd name="T17" fmla="*/ 128 h 178"/>
                  <a:gd name="T18" fmla="*/ 82 w 344"/>
                  <a:gd name="T19" fmla="*/ 46 h 178"/>
                  <a:gd name="T20" fmla="*/ 47 w 344"/>
                  <a:gd name="T21" fmla="*/ 0 h 178"/>
                  <a:gd name="T22" fmla="*/ 0 w 344"/>
                  <a:gd name="T23" fmla="*/ 0 h 178"/>
                  <a:gd name="T24" fmla="*/ 0 w 344"/>
                  <a:gd name="T25" fmla="*/ 4 h 178"/>
                  <a:gd name="T26" fmla="*/ 49 w 344"/>
                  <a:gd name="T27" fmla="*/ 4 h 178"/>
                  <a:gd name="T28" fmla="*/ 47 w 344"/>
                  <a:gd name="T29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4" h="178">
                    <a:moveTo>
                      <a:pt x="82" y="46"/>
                    </a:moveTo>
                    <a:cubicBezTo>
                      <a:pt x="94" y="59"/>
                      <a:pt x="111" y="73"/>
                      <a:pt x="132" y="85"/>
                    </a:cubicBezTo>
                    <a:cubicBezTo>
                      <a:pt x="143" y="115"/>
                      <a:pt x="154" y="159"/>
                      <a:pt x="154" y="178"/>
                    </a:cubicBezTo>
                    <a:cubicBezTo>
                      <a:pt x="212" y="178"/>
                      <a:pt x="212" y="178"/>
                      <a:pt x="212" y="178"/>
                    </a:cubicBezTo>
                    <a:cubicBezTo>
                      <a:pt x="212" y="178"/>
                      <a:pt x="216" y="144"/>
                      <a:pt x="233" y="123"/>
                    </a:cubicBezTo>
                    <a:cubicBezTo>
                      <a:pt x="261" y="129"/>
                      <a:pt x="293" y="132"/>
                      <a:pt x="329" y="132"/>
                    </a:cubicBezTo>
                    <a:cubicBezTo>
                      <a:pt x="334" y="132"/>
                      <a:pt x="339" y="132"/>
                      <a:pt x="343" y="132"/>
                    </a:cubicBezTo>
                    <a:cubicBezTo>
                      <a:pt x="344" y="128"/>
                      <a:pt x="344" y="128"/>
                      <a:pt x="344" y="128"/>
                    </a:cubicBezTo>
                    <a:cubicBezTo>
                      <a:pt x="338" y="128"/>
                      <a:pt x="331" y="128"/>
                      <a:pt x="325" y="128"/>
                    </a:cubicBezTo>
                    <a:cubicBezTo>
                      <a:pt x="193" y="128"/>
                      <a:pt x="120" y="83"/>
                      <a:pt x="82" y="46"/>
                    </a:cubicBezTo>
                    <a:moveTo>
                      <a:pt x="4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1"/>
                      <a:pt x="47" y="0"/>
                      <a:pt x="47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0" name="Freeform 375">
                <a:extLst>
                  <a:ext uri="{FF2B5EF4-FFF2-40B4-BE49-F238E27FC236}">
                    <a16:creationId xmlns:a16="http://schemas.microsoft.com/office/drawing/2014/main" id="{926DDB7A-2ED8-F796-102D-CAEBFA6E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3" y="3369"/>
                <a:ext cx="13" cy="48"/>
              </a:xfrm>
              <a:custGeom>
                <a:avLst/>
                <a:gdLst>
                  <a:gd name="T0" fmla="*/ 3 w 8"/>
                  <a:gd name="T1" fmla="*/ 0 h 29"/>
                  <a:gd name="T2" fmla="*/ 0 w 8"/>
                  <a:gd name="T3" fmla="*/ 2 h 29"/>
                  <a:gd name="T4" fmla="*/ 5 w 8"/>
                  <a:gd name="T5" fmla="*/ 29 h 29"/>
                  <a:gd name="T6" fmla="*/ 8 w 8"/>
                  <a:gd name="T7" fmla="*/ 29 h 29"/>
                  <a:gd name="T8" fmla="*/ 3 w 8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9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1"/>
                      <a:pt x="4" y="20"/>
                      <a:pt x="5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19"/>
                      <a:pt x="5" y="9"/>
                      <a:pt x="3" y="0"/>
                    </a:cubicBezTo>
                  </a:path>
                </a:pathLst>
              </a:custGeom>
              <a:solidFill>
                <a:srgbClr val="79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1" name="Freeform 376">
                <a:extLst>
                  <a:ext uri="{FF2B5EF4-FFF2-40B4-BE49-F238E27FC236}">
                    <a16:creationId xmlns:a16="http://schemas.microsoft.com/office/drawing/2014/main" id="{D155B058-813C-180B-BEEC-88F669EB6F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417"/>
                <a:ext cx="7" cy="25"/>
              </a:xfrm>
              <a:custGeom>
                <a:avLst/>
                <a:gdLst>
                  <a:gd name="T0" fmla="*/ 4 w 4"/>
                  <a:gd name="T1" fmla="*/ 10 h 15"/>
                  <a:gd name="T2" fmla="*/ 0 w 4"/>
                  <a:gd name="T3" fmla="*/ 10 h 15"/>
                  <a:gd name="T4" fmla="*/ 1 w 4"/>
                  <a:gd name="T5" fmla="*/ 15 h 15"/>
                  <a:gd name="T6" fmla="*/ 2 w 4"/>
                  <a:gd name="T7" fmla="*/ 15 h 15"/>
                  <a:gd name="T8" fmla="*/ 4 w 4"/>
                  <a:gd name="T9" fmla="*/ 13 h 15"/>
                  <a:gd name="T10" fmla="*/ 4 w 4"/>
                  <a:gd name="T11" fmla="*/ 10 h 15"/>
                  <a:gd name="T12" fmla="*/ 3 w 4"/>
                  <a:gd name="T13" fmla="*/ 0 h 15"/>
                  <a:gd name="T14" fmla="*/ 0 w 4"/>
                  <a:gd name="T15" fmla="*/ 0 h 15"/>
                  <a:gd name="T16" fmla="*/ 0 w 4"/>
                  <a:gd name="T17" fmla="*/ 6 h 15"/>
                  <a:gd name="T18" fmla="*/ 4 w 4"/>
                  <a:gd name="T19" fmla="*/ 6 h 15"/>
                  <a:gd name="T20" fmla="*/ 3 w 4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5">
                    <a:moveTo>
                      <a:pt x="4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2"/>
                      <a:pt x="3" y="0"/>
                    </a:cubicBezTo>
                  </a:path>
                </a:pathLst>
              </a:custGeom>
              <a:solidFill>
                <a:srgbClr val="9F8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2" name="Freeform 377">
                <a:extLst>
                  <a:ext uri="{FF2B5EF4-FFF2-40B4-BE49-F238E27FC236}">
                    <a16:creationId xmlns:a16="http://schemas.microsoft.com/office/drawing/2014/main" id="{7CF00C83-89E3-8649-E830-CAF6FB83B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3" y="344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3" name="Freeform 378">
                <a:extLst>
                  <a:ext uri="{FF2B5EF4-FFF2-40B4-BE49-F238E27FC236}">
                    <a16:creationId xmlns:a16="http://schemas.microsoft.com/office/drawing/2014/main" id="{3301FD45-821C-BB08-78AD-36C5641B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3427"/>
                <a:ext cx="7" cy="7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4" name="Freeform 379">
                <a:extLst>
                  <a:ext uri="{FF2B5EF4-FFF2-40B4-BE49-F238E27FC236}">
                    <a16:creationId xmlns:a16="http://schemas.microsoft.com/office/drawing/2014/main" id="{FC86867D-D1A7-8713-18F1-C2DC3813BE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7" y="3543"/>
                <a:ext cx="19" cy="48"/>
              </a:xfrm>
              <a:custGeom>
                <a:avLst/>
                <a:gdLst>
                  <a:gd name="T0" fmla="*/ 3 w 12"/>
                  <a:gd name="T1" fmla="*/ 24 h 29"/>
                  <a:gd name="T2" fmla="*/ 1 w 12"/>
                  <a:gd name="T3" fmla="*/ 24 h 29"/>
                  <a:gd name="T4" fmla="*/ 1 w 12"/>
                  <a:gd name="T5" fmla="*/ 29 h 29"/>
                  <a:gd name="T6" fmla="*/ 3 w 12"/>
                  <a:gd name="T7" fmla="*/ 24 h 29"/>
                  <a:gd name="T8" fmla="*/ 7 w 12"/>
                  <a:gd name="T9" fmla="*/ 15 h 29"/>
                  <a:gd name="T10" fmla="*/ 2 w 12"/>
                  <a:gd name="T11" fmla="*/ 15 h 29"/>
                  <a:gd name="T12" fmla="*/ 0 w 12"/>
                  <a:gd name="T13" fmla="*/ 20 h 29"/>
                  <a:gd name="T14" fmla="*/ 0 w 12"/>
                  <a:gd name="T15" fmla="*/ 21 h 29"/>
                  <a:gd name="T16" fmla="*/ 5 w 12"/>
                  <a:gd name="T17" fmla="*/ 21 h 29"/>
                  <a:gd name="T18" fmla="*/ 7 w 12"/>
                  <a:gd name="T19" fmla="*/ 15 h 29"/>
                  <a:gd name="T20" fmla="*/ 10 w 12"/>
                  <a:gd name="T21" fmla="*/ 6 h 29"/>
                  <a:gd name="T22" fmla="*/ 6 w 12"/>
                  <a:gd name="T23" fmla="*/ 6 h 29"/>
                  <a:gd name="T24" fmla="*/ 5 w 12"/>
                  <a:gd name="T25" fmla="*/ 8 h 29"/>
                  <a:gd name="T26" fmla="*/ 3 w 12"/>
                  <a:gd name="T27" fmla="*/ 12 h 29"/>
                  <a:gd name="T28" fmla="*/ 8 w 12"/>
                  <a:gd name="T29" fmla="*/ 12 h 29"/>
                  <a:gd name="T30" fmla="*/ 10 w 12"/>
                  <a:gd name="T31" fmla="*/ 6 h 29"/>
                  <a:gd name="T32" fmla="*/ 12 w 12"/>
                  <a:gd name="T33" fmla="*/ 0 h 29"/>
                  <a:gd name="T34" fmla="*/ 10 w 12"/>
                  <a:gd name="T35" fmla="*/ 3 h 29"/>
                  <a:gd name="T36" fmla="*/ 11 w 12"/>
                  <a:gd name="T37" fmla="*/ 3 h 29"/>
                  <a:gd name="T38" fmla="*/ 12 w 12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29">
                    <a:moveTo>
                      <a:pt x="3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3" y="26"/>
                      <a:pt x="3" y="24"/>
                    </a:cubicBezTo>
                    <a:moveTo>
                      <a:pt x="7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1" y="17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19"/>
                      <a:pt x="6" y="17"/>
                      <a:pt x="7" y="15"/>
                    </a:cubicBezTo>
                    <a:moveTo>
                      <a:pt x="10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4" y="10"/>
                      <a:pt x="3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10" y="8"/>
                      <a:pt x="10" y="6"/>
                    </a:cubicBezTo>
                    <a:moveTo>
                      <a:pt x="12" y="0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9F8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5" name="Freeform 380">
                <a:extLst>
                  <a:ext uri="{FF2B5EF4-FFF2-40B4-BE49-F238E27FC236}">
                    <a16:creationId xmlns:a16="http://schemas.microsoft.com/office/drawing/2014/main" id="{D83006CD-DE6C-731C-6A8A-E7474208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577"/>
                <a:ext cx="8" cy="5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6" name="Freeform 381">
                <a:extLst>
                  <a:ext uri="{FF2B5EF4-FFF2-40B4-BE49-F238E27FC236}">
                    <a16:creationId xmlns:a16="http://schemas.microsoft.com/office/drawing/2014/main" id="{CDE85026-FA45-EE69-7F07-84C587E1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63"/>
                <a:ext cx="10" cy="4"/>
              </a:xfrm>
              <a:custGeom>
                <a:avLst/>
                <a:gdLst>
                  <a:gd name="T0" fmla="*/ 6 w 6"/>
                  <a:gd name="T1" fmla="*/ 0 h 3"/>
                  <a:gd name="T2" fmla="*/ 1 w 6"/>
                  <a:gd name="T3" fmla="*/ 0 h 3"/>
                  <a:gd name="T4" fmla="*/ 0 w 6"/>
                  <a:gd name="T5" fmla="*/ 3 h 3"/>
                  <a:gd name="T6" fmla="*/ 5 w 6"/>
                  <a:gd name="T7" fmla="*/ 3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1"/>
                      <a:pt x="6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7" name="Freeform 382">
                <a:extLst>
                  <a:ext uri="{FF2B5EF4-FFF2-40B4-BE49-F238E27FC236}">
                    <a16:creationId xmlns:a16="http://schemas.microsoft.com/office/drawing/2014/main" id="{270A24A2-5CA7-C24F-E1C5-4CE0541C8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3548"/>
                <a:ext cx="9" cy="5"/>
              </a:xfrm>
              <a:custGeom>
                <a:avLst/>
                <a:gdLst>
                  <a:gd name="T0" fmla="*/ 5 w 5"/>
                  <a:gd name="T1" fmla="*/ 0 h 3"/>
                  <a:gd name="T2" fmla="*/ 4 w 5"/>
                  <a:gd name="T3" fmla="*/ 0 h 3"/>
                  <a:gd name="T4" fmla="*/ 0 w 5"/>
                  <a:gd name="T5" fmla="*/ 3 h 3"/>
                  <a:gd name="T6" fmla="*/ 4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8" name="Freeform 383">
                <a:extLst>
                  <a:ext uri="{FF2B5EF4-FFF2-40B4-BE49-F238E27FC236}">
                    <a16:creationId xmlns:a16="http://schemas.microsoft.com/office/drawing/2014/main" id="{48D21F8F-8668-F756-7832-120640A26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3089"/>
                <a:ext cx="935" cy="716"/>
              </a:xfrm>
              <a:custGeom>
                <a:avLst/>
                <a:gdLst>
                  <a:gd name="T0" fmla="*/ 329 w 568"/>
                  <a:gd name="T1" fmla="*/ 0 h 434"/>
                  <a:gd name="T2" fmla="*/ 139 w 568"/>
                  <a:gd name="T3" fmla="*/ 86 h 434"/>
                  <a:gd name="T4" fmla="*/ 39 w 568"/>
                  <a:gd name="T5" fmla="*/ 217 h 434"/>
                  <a:gd name="T6" fmla="*/ 0 w 568"/>
                  <a:gd name="T7" fmla="*/ 217 h 434"/>
                  <a:gd name="T8" fmla="*/ 0 w 568"/>
                  <a:gd name="T9" fmla="*/ 306 h 434"/>
                  <a:gd name="T10" fmla="*/ 51 w 568"/>
                  <a:gd name="T11" fmla="*/ 306 h 434"/>
                  <a:gd name="T12" fmla="*/ 329 w 568"/>
                  <a:gd name="T13" fmla="*/ 434 h 434"/>
                  <a:gd name="T14" fmla="*/ 568 w 568"/>
                  <a:gd name="T15" fmla="*/ 217 h 434"/>
                  <a:gd name="T16" fmla="*/ 329 w 568"/>
                  <a:gd name="T17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8" h="434">
                    <a:moveTo>
                      <a:pt x="329" y="0"/>
                    </a:moveTo>
                    <a:cubicBezTo>
                      <a:pt x="251" y="0"/>
                      <a:pt x="175" y="44"/>
                      <a:pt x="139" y="86"/>
                    </a:cubicBezTo>
                    <a:cubicBezTo>
                      <a:pt x="104" y="127"/>
                      <a:pt x="96" y="183"/>
                      <a:pt x="39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0" y="306"/>
                      <a:pt x="0" y="306"/>
                      <a:pt x="0" y="306"/>
                    </a:cubicBezTo>
                    <a:cubicBezTo>
                      <a:pt x="51" y="306"/>
                      <a:pt x="51" y="306"/>
                      <a:pt x="51" y="306"/>
                    </a:cubicBezTo>
                    <a:cubicBezTo>
                      <a:pt x="51" y="306"/>
                      <a:pt x="107" y="434"/>
                      <a:pt x="329" y="434"/>
                    </a:cubicBezTo>
                    <a:cubicBezTo>
                      <a:pt x="461" y="434"/>
                      <a:pt x="568" y="337"/>
                      <a:pt x="568" y="217"/>
                    </a:cubicBezTo>
                    <a:cubicBezTo>
                      <a:pt x="568" y="97"/>
                      <a:pt x="461" y="0"/>
                      <a:pt x="329" y="0"/>
                    </a:cubicBezTo>
                  </a:path>
                </a:pathLst>
              </a:custGeom>
              <a:solidFill>
                <a:srgbClr val="EF7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9" name="Freeform 384">
                <a:extLst>
                  <a:ext uri="{FF2B5EF4-FFF2-40B4-BE49-F238E27FC236}">
                    <a16:creationId xmlns:a16="http://schemas.microsoft.com/office/drawing/2014/main" id="{5F11FBB2-69E1-3700-2947-9C6988C32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9" y="3132"/>
                <a:ext cx="391" cy="81"/>
              </a:xfrm>
              <a:custGeom>
                <a:avLst/>
                <a:gdLst>
                  <a:gd name="T0" fmla="*/ 235 w 238"/>
                  <a:gd name="T1" fmla="*/ 43 h 49"/>
                  <a:gd name="T2" fmla="*/ 233 w 238"/>
                  <a:gd name="T3" fmla="*/ 45 h 49"/>
                  <a:gd name="T4" fmla="*/ 223 w 238"/>
                  <a:gd name="T5" fmla="*/ 46 h 49"/>
                  <a:gd name="T6" fmla="*/ 119 w 238"/>
                  <a:gd name="T7" fmla="*/ 18 h 49"/>
                  <a:gd name="T8" fmla="*/ 15 w 238"/>
                  <a:gd name="T9" fmla="*/ 48 h 49"/>
                  <a:gd name="T10" fmla="*/ 10 w 238"/>
                  <a:gd name="T11" fmla="*/ 49 h 49"/>
                  <a:gd name="T12" fmla="*/ 5 w 238"/>
                  <a:gd name="T13" fmla="*/ 47 h 49"/>
                  <a:gd name="T14" fmla="*/ 3 w 238"/>
                  <a:gd name="T15" fmla="*/ 45 h 49"/>
                  <a:gd name="T16" fmla="*/ 6 w 238"/>
                  <a:gd name="T17" fmla="*/ 33 h 49"/>
                  <a:gd name="T18" fmla="*/ 119 w 238"/>
                  <a:gd name="T19" fmla="*/ 0 h 49"/>
                  <a:gd name="T20" fmla="*/ 232 w 238"/>
                  <a:gd name="T21" fmla="*/ 31 h 49"/>
                  <a:gd name="T22" fmla="*/ 235 w 238"/>
                  <a:gd name="T23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8" h="49">
                    <a:moveTo>
                      <a:pt x="235" y="43"/>
                    </a:moveTo>
                    <a:cubicBezTo>
                      <a:pt x="235" y="44"/>
                      <a:pt x="234" y="45"/>
                      <a:pt x="233" y="45"/>
                    </a:cubicBezTo>
                    <a:cubicBezTo>
                      <a:pt x="231" y="48"/>
                      <a:pt x="227" y="48"/>
                      <a:pt x="223" y="46"/>
                    </a:cubicBezTo>
                    <a:cubicBezTo>
                      <a:pt x="192" y="27"/>
                      <a:pt x="156" y="18"/>
                      <a:pt x="119" y="18"/>
                    </a:cubicBezTo>
                    <a:cubicBezTo>
                      <a:pt x="85" y="18"/>
                      <a:pt x="48" y="28"/>
                      <a:pt x="15" y="48"/>
                    </a:cubicBezTo>
                    <a:cubicBezTo>
                      <a:pt x="13" y="49"/>
                      <a:pt x="12" y="49"/>
                      <a:pt x="10" y="49"/>
                    </a:cubicBezTo>
                    <a:cubicBezTo>
                      <a:pt x="8" y="49"/>
                      <a:pt x="6" y="48"/>
                      <a:pt x="5" y="47"/>
                    </a:cubicBezTo>
                    <a:cubicBezTo>
                      <a:pt x="4" y="47"/>
                      <a:pt x="3" y="46"/>
                      <a:pt x="3" y="45"/>
                    </a:cubicBezTo>
                    <a:cubicBezTo>
                      <a:pt x="0" y="41"/>
                      <a:pt x="2" y="35"/>
                      <a:pt x="6" y="33"/>
                    </a:cubicBezTo>
                    <a:cubicBezTo>
                      <a:pt x="42" y="12"/>
                      <a:pt x="82" y="0"/>
                      <a:pt x="119" y="0"/>
                    </a:cubicBezTo>
                    <a:cubicBezTo>
                      <a:pt x="159" y="0"/>
                      <a:pt x="199" y="11"/>
                      <a:pt x="232" y="31"/>
                    </a:cubicBezTo>
                    <a:cubicBezTo>
                      <a:pt x="236" y="34"/>
                      <a:pt x="238" y="39"/>
                      <a:pt x="235" y="43"/>
                    </a:cubicBezTo>
                    <a:close/>
                  </a:path>
                </a:pathLst>
              </a:custGeom>
              <a:solidFill>
                <a:srgbClr val="E86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0" name="Freeform 385">
                <a:extLst>
                  <a:ext uri="{FF2B5EF4-FFF2-40B4-BE49-F238E27FC236}">
                    <a16:creationId xmlns:a16="http://schemas.microsoft.com/office/drawing/2014/main" id="{0BE134ED-78A1-F116-C74E-86131D1A1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3092"/>
                <a:ext cx="224" cy="253"/>
              </a:xfrm>
              <a:custGeom>
                <a:avLst/>
                <a:gdLst>
                  <a:gd name="T0" fmla="*/ 0 w 136"/>
                  <a:gd name="T1" fmla="*/ 39 h 153"/>
                  <a:gd name="T2" fmla="*/ 135 w 136"/>
                  <a:gd name="T3" fmla="*/ 94 h 153"/>
                  <a:gd name="T4" fmla="*/ 98 w 136"/>
                  <a:gd name="T5" fmla="*/ 153 h 153"/>
                  <a:gd name="T6" fmla="*/ 0 w 136"/>
                  <a:gd name="T7" fmla="*/ 3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153">
                    <a:moveTo>
                      <a:pt x="0" y="39"/>
                    </a:moveTo>
                    <a:cubicBezTo>
                      <a:pt x="48" y="0"/>
                      <a:pt x="136" y="32"/>
                      <a:pt x="135" y="94"/>
                    </a:cubicBezTo>
                    <a:cubicBezTo>
                      <a:pt x="98" y="153"/>
                      <a:pt x="98" y="153"/>
                      <a:pt x="98" y="153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F7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1" name="Freeform 386">
                <a:extLst>
                  <a:ext uri="{FF2B5EF4-FFF2-40B4-BE49-F238E27FC236}">
                    <a16:creationId xmlns:a16="http://schemas.microsoft.com/office/drawing/2014/main" id="{C12CB1E3-F909-557D-480A-188C1AA8E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3683"/>
                <a:ext cx="272" cy="200"/>
              </a:xfrm>
              <a:custGeom>
                <a:avLst/>
                <a:gdLst>
                  <a:gd name="T0" fmla="*/ 0 w 165"/>
                  <a:gd name="T1" fmla="*/ 0 h 121"/>
                  <a:gd name="T2" fmla="*/ 35 w 165"/>
                  <a:gd name="T3" fmla="*/ 121 h 121"/>
                  <a:gd name="T4" fmla="*/ 93 w 165"/>
                  <a:gd name="T5" fmla="*/ 121 h 121"/>
                  <a:gd name="T6" fmla="*/ 133 w 165"/>
                  <a:gd name="T7" fmla="*/ 51 h 121"/>
                  <a:gd name="T8" fmla="*/ 0 w 165"/>
                  <a:gd name="T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21">
                    <a:moveTo>
                      <a:pt x="0" y="0"/>
                    </a:moveTo>
                    <a:cubicBezTo>
                      <a:pt x="14" y="19"/>
                      <a:pt x="35" y="93"/>
                      <a:pt x="35" y="121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3" y="121"/>
                      <a:pt x="100" y="63"/>
                      <a:pt x="133" y="51"/>
                    </a:cubicBezTo>
                    <a:cubicBezTo>
                      <a:pt x="165" y="3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18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2" name="Freeform 387">
                <a:extLst>
                  <a:ext uri="{FF2B5EF4-FFF2-40B4-BE49-F238E27FC236}">
                    <a16:creationId xmlns:a16="http://schemas.microsoft.com/office/drawing/2014/main" id="{156C094E-53F8-F4FE-00B5-0DF9D015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2" y="3586"/>
                <a:ext cx="228" cy="297"/>
              </a:xfrm>
              <a:custGeom>
                <a:avLst/>
                <a:gdLst>
                  <a:gd name="T0" fmla="*/ 0 w 139"/>
                  <a:gd name="T1" fmla="*/ 83 h 180"/>
                  <a:gd name="T2" fmla="*/ 28 w 139"/>
                  <a:gd name="T3" fmla="*/ 180 h 180"/>
                  <a:gd name="T4" fmla="*/ 86 w 139"/>
                  <a:gd name="T5" fmla="*/ 180 h 180"/>
                  <a:gd name="T6" fmla="*/ 120 w 139"/>
                  <a:gd name="T7" fmla="*/ 28 h 180"/>
                  <a:gd name="T8" fmla="*/ 0 w 139"/>
                  <a:gd name="T9" fmla="*/ 8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80">
                    <a:moveTo>
                      <a:pt x="0" y="83"/>
                    </a:moveTo>
                    <a:cubicBezTo>
                      <a:pt x="14" y="102"/>
                      <a:pt x="28" y="152"/>
                      <a:pt x="28" y="180"/>
                    </a:cubicBezTo>
                    <a:cubicBezTo>
                      <a:pt x="86" y="180"/>
                      <a:pt x="86" y="180"/>
                      <a:pt x="86" y="180"/>
                    </a:cubicBezTo>
                    <a:cubicBezTo>
                      <a:pt x="86" y="180"/>
                      <a:pt x="80" y="85"/>
                      <a:pt x="120" y="28"/>
                    </a:cubicBezTo>
                    <a:cubicBezTo>
                      <a:pt x="139" y="0"/>
                      <a:pt x="0" y="83"/>
                      <a:pt x="0" y="83"/>
                    </a:cubicBezTo>
                  </a:path>
                </a:pathLst>
              </a:custGeom>
              <a:solidFill>
                <a:srgbClr val="F18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3" name="Oval 388">
                <a:extLst>
                  <a:ext uri="{FF2B5EF4-FFF2-40B4-BE49-F238E27FC236}">
                    <a16:creationId xmlns:a16="http://schemas.microsoft.com/office/drawing/2014/main" id="{EA326DBC-BD30-AE7D-3105-A7535B7B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3" y="3416"/>
                <a:ext cx="42" cy="51"/>
              </a:xfrm>
              <a:prstGeom prst="ellipse">
                <a:avLst/>
              </a:prstGeom>
              <a:solidFill>
                <a:srgbClr val="884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4" name="Freeform 389">
                <a:extLst>
                  <a:ext uri="{FF2B5EF4-FFF2-40B4-BE49-F238E27FC236}">
                    <a16:creationId xmlns:a16="http://schemas.microsoft.com/office/drawing/2014/main" id="{DC6E4F75-891C-0400-136D-86B44464C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" y="3153"/>
                <a:ext cx="375" cy="60"/>
              </a:xfrm>
              <a:custGeom>
                <a:avLst/>
                <a:gdLst>
                  <a:gd name="T0" fmla="*/ 228 w 228"/>
                  <a:gd name="T1" fmla="*/ 32 h 36"/>
                  <a:gd name="T2" fmla="*/ 218 w 228"/>
                  <a:gd name="T3" fmla="*/ 33 h 36"/>
                  <a:gd name="T4" fmla="*/ 114 w 228"/>
                  <a:gd name="T5" fmla="*/ 5 h 36"/>
                  <a:gd name="T6" fmla="*/ 10 w 228"/>
                  <a:gd name="T7" fmla="*/ 35 h 36"/>
                  <a:gd name="T8" fmla="*/ 5 w 228"/>
                  <a:gd name="T9" fmla="*/ 36 h 36"/>
                  <a:gd name="T10" fmla="*/ 0 w 228"/>
                  <a:gd name="T11" fmla="*/ 34 h 36"/>
                  <a:gd name="T12" fmla="*/ 1 w 228"/>
                  <a:gd name="T13" fmla="*/ 33 h 36"/>
                  <a:gd name="T14" fmla="*/ 114 w 228"/>
                  <a:gd name="T15" fmla="*/ 0 h 36"/>
                  <a:gd name="T16" fmla="*/ 227 w 228"/>
                  <a:gd name="T17" fmla="*/ 31 h 36"/>
                  <a:gd name="T18" fmla="*/ 228 w 228"/>
                  <a:gd name="T19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36">
                    <a:moveTo>
                      <a:pt x="228" y="32"/>
                    </a:moveTo>
                    <a:cubicBezTo>
                      <a:pt x="226" y="35"/>
                      <a:pt x="222" y="35"/>
                      <a:pt x="218" y="33"/>
                    </a:cubicBezTo>
                    <a:cubicBezTo>
                      <a:pt x="187" y="14"/>
                      <a:pt x="151" y="5"/>
                      <a:pt x="114" y="5"/>
                    </a:cubicBezTo>
                    <a:cubicBezTo>
                      <a:pt x="80" y="5"/>
                      <a:pt x="43" y="15"/>
                      <a:pt x="10" y="35"/>
                    </a:cubicBezTo>
                    <a:cubicBezTo>
                      <a:pt x="8" y="36"/>
                      <a:pt x="7" y="36"/>
                      <a:pt x="5" y="36"/>
                    </a:cubicBezTo>
                    <a:cubicBezTo>
                      <a:pt x="3" y="36"/>
                      <a:pt x="1" y="35"/>
                      <a:pt x="0" y="34"/>
                    </a:cubicBezTo>
                    <a:cubicBezTo>
                      <a:pt x="0" y="34"/>
                      <a:pt x="0" y="33"/>
                      <a:pt x="1" y="33"/>
                    </a:cubicBezTo>
                    <a:cubicBezTo>
                      <a:pt x="37" y="12"/>
                      <a:pt x="77" y="0"/>
                      <a:pt x="114" y="0"/>
                    </a:cubicBezTo>
                    <a:cubicBezTo>
                      <a:pt x="154" y="0"/>
                      <a:pt x="194" y="11"/>
                      <a:pt x="227" y="31"/>
                    </a:cubicBezTo>
                    <a:cubicBezTo>
                      <a:pt x="228" y="31"/>
                      <a:pt x="228" y="32"/>
                      <a:pt x="228" y="32"/>
                    </a:cubicBezTo>
                    <a:close/>
                  </a:path>
                </a:pathLst>
              </a:custGeom>
              <a:solidFill>
                <a:srgbClr val="884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5" name="Freeform 390">
                <a:extLst>
                  <a:ext uri="{FF2B5EF4-FFF2-40B4-BE49-F238E27FC236}">
                    <a16:creationId xmlns:a16="http://schemas.microsoft.com/office/drawing/2014/main" id="{FEDB6322-8703-FBB8-FB32-230F12AED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12"/>
                <a:ext cx="210" cy="195"/>
              </a:xfrm>
              <a:custGeom>
                <a:avLst/>
                <a:gdLst>
                  <a:gd name="T0" fmla="*/ 33 w 128"/>
                  <a:gd name="T1" fmla="*/ 23 h 118"/>
                  <a:gd name="T2" fmla="*/ 23 w 128"/>
                  <a:gd name="T3" fmla="*/ 118 h 118"/>
                  <a:gd name="T4" fmla="*/ 128 w 128"/>
                  <a:gd name="T5" fmla="*/ 34 h 118"/>
                  <a:gd name="T6" fmla="*/ 33 w 128"/>
                  <a:gd name="T7" fmla="*/ 2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8" h="118">
                    <a:moveTo>
                      <a:pt x="33" y="23"/>
                    </a:moveTo>
                    <a:cubicBezTo>
                      <a:pt x="4" y="47"/>
                      <a:pt x="0" y="89"/>
                      <a:pt x="23" y="118"/>
                    </a:cubicBezTo>
                    <a:cubicBezTo>
                      <a:pt x="128" y="34"/>
                      <a:pt x="128" y="34"/>
                      <a:pt x="128" y="34"/>
                    </a:cubicBezTo>
                    <a:cubicBezTo>
                      <a:pt x="105" y="5"/>
                      <a:pt x="63" y="0"/>
                      <a:pt x="33" y="23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6" name="Freeform 391">
                <a:extLst>
                  <a:ext uri="{FF2B5EF4-FFF2-40B4-BE49-F238E27FC236}">
                    <a16:creationId xmlns:a16="http://schemas.microsoft.com/office/drawing/2014/main" id="{FA56CECF-E7F1-8B41-D322-99784EDF4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6" y="2968"/>
                <a:ext cx="210" cy="182"/>
              </a:xfrm>
              <a:custGeom>
                <a:avLst/>
                <a:gdLst>
                  <a:gd name="T0" fmla="*/ 95 w 128"/>
                  <a:gd name="T1" fmla="*/ 95 h 110"/>
                  <a:gd name="T2" fmla="*/ 77 w 128"/>
                  <a:gd name="T3" fmla="*/ 105 h 110"/>
                  <a:gd name="T4" fmla="*/ 49 w 128"/>
                  <a:gd name="T5" fmla="*/ 109 h 110"/>
                  <a:gd name="T6" fmla="*/ 9 w 128"/>
                  <a:gd name="T7" fmla="*/ 93 h 110"/>
                  <a:gd name="T8" fmla="*/ 0 w 128"/>
                  <a:gd name="T9" fmla="*/ 84 h 110"/>
                  <a:gd name="T10" fmla="*/ 105 w 128"/>
                  <a:gd name="T11" fmla="*/ 0 h 110"/>
                  <a:gd name="T12" fmla="*/ 108 w 128"/>
                  <a:gd name="T13" fmla="*/ 3 h 110"/>
                  <a:gd name="T14" fmla="*/ 95 w 128"/>
                  <a:gd name="T15" fmla="*/ 9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10">
                    <a:moveTo>
                      <a:pt x="95" y="95"/>
                    </a:moveTo>
                    <a:cubicBezTo>
                      <a:pt x="89" y="99"/>
                      <a:pt x="83" y="102"/>
                      <a:pt x="77" y="105"/>
                    </a:cubicBezTo>
                    <a:cubicBezTo>
                      <a:pt x="68" y="108"/>
                      <a:pt x="58" y="110"/>
                      <a:pt x="49" y="109"/>
                    </a:cubicBezTo>
                    <a:cubicBezTo>
                      <a:pt x="35" y="109"/>
                      <a:pt x="20" y="103"/>
                      <a:pt x="9" y="93"/>
                    </a:cubicBezTo>
                    <a:cubicBezTo>
                      <a:pt x="6" y="91"/>
                      <a:pt x="3" y="87"/>
                      <a:pt x="0" y="84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6" y="1"/>
                      <a:pt x="107" y="2"/>
                      <a:pt x="108" y="3"/>
                    </a:cubicBezTo>
                    <a:cubicBezTo>
                      <a:pt x="128" y="32"/>
                      <a:pt x="123" y="72"/>
                      <a:pt x="95" y="95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7" name="Freeform 392">
                <a:extLst>
                  <a:ext uri="{FF2B5EF4-FFF2-40B4-BE49-F238E27FC236}">
                    <a16:creationId xmlns:a16="http://schemas.microsoft.com/office/drawing/2014/main" id="{F82F0EB6-E269-78A2-8F45-B137B8900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896"/>
                <a:ext cx="250" cy="251"/>
              </a:xfrm>
              <a:custGeom>
                <a:avLst/>
                <a:gdLst>
                  <a:gd name="T0" fmla="*/ 129 w 152"/>
                  <a:gd name="T1" fmla="*/ 34 h 152"/>
                  <a:gd name="T2" fmla="*/ 34 w 152"/>
                  <a:gd name="T3" fmla="*/ 23 h 152"/>
                  <a:gd name="T4" fmla="*/ 24 w 152"/>
                  <a:gd name="T5" fmla="*/ 118 h 152"/>
                  <a:gd name="T6" fmla="*/ 119 w 152"/>
                  <a:gd name="T7" fmla="*/ 128 h 152"/>
                  <a:gd name="T8" fmla="*/ 129 w 152"/>
                  <a:gd name="T9" fmla="*/ 3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2">
                    <a:moveTo>
                      <a:pt x="129" y="34"/>
                    </a:moveTo>
                    <a:cubicBezTo>
                      <a:pt x="106" y="5"/>
                      <a:pt x="63" y="0"/>
                      <a:pt x="34" y="23"/>
                    </a:cubicBezTo>
                    <a:cubicBezTo>
                      <a:pt x="5" y="46"/>
                      <a:pt x="0" y="89"/>
                      <a:pt x="24" y="118"/>
                    </a:cubicBezTo>
                    <a:cubicBezTo>
                      <a:pt x="47" y="147"/>
                      <a:pt x="89" y="152"/>
                      <a:pt x="119" y="128"/>
                    </a:cubicBezTo>
                    <a:cubicBezTo>
                      <a:pt x="148" y="105"/>
                      <a:pt x="152" y="63"/>
                      <a:pt x="129" y="34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8" name="Freeform 393">
                <a:extLst>
                  <a:ext uri="{FF2B5EF4-FFF2-40B4-BE49-F238E27FC236}">
                    <a16:creationId xmlns:a16="http://schemas.microsoft.com/office/drawing/2014/main" id="{728F26F9-B370-99EF-D81B-61049D95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4" y="2917"/>
                <a:ext cx="176" cy="162"/>
              </a:xfrm>
              <a:custGeom>
                <a:avLst/>
                <a:gdLst>
                  <a:gd name="T0" fmla="*/ 28 w 107"/>
                  <a:gd name="T1" fmla="*/ 19 h 98"/>
                  <a:gd name="T2" fmla="*/ 20 w 107"/>
                  <a:gd name="T3" fmla="*/ 98 h 98"/>
                  <a:gd name="T4" fmla="*/ 107 w 107"/>
                  <a:gd name="T5" fmla="*/ 28 h 98"/>
                  <a:gd name="T6" fmla="*/ 28 w 107"/>
                  <a:gd name="T7" fmla="*/ 1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98">
                    <a:moveTo>
                      <a:pt x="28" y="19"/>
                    </a:moveTo>
                    <a:cubicBezTo>
                      <a:pt x="4" y="38"/>
                      <a:pt x="0" y="74"/>
                      <a:pt x="20" y="9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88" y="3"/>
                      <a:pt x="53" y="0"/>
                      <a:pt x="28" y="19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9" name="Freeform 394">
                <a:extLst>
                  <a:ext uri="{FF2B5EF4-FFF2-40B4-BE49-F238E27FC236}">
                    <a16:creationId xmlns:a16="http://schemas.microsoft.com/office/drawing/2014/main" id="{1BC6B0FD-8651-3054-9D00-C25DC4D7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7" y="2963"/>
                <a:ext cx="176" cy="162"/>
              </a:xfrm>
              <a:custGeom>
                <a:avLst/>
                <a:gdLst>
                  <a:gd name="T0" fmla="*/ 87 w 107"/>
                  <a:gd name="T1" fmla="*/ 0 h 98"/>
                  <a:gd name="T2" fmla="*/ 0 w 107"/>
                  <a:gd name="T3" fmla="*/ 70 h 98"/>
                  <a:gd name="T4" fmla="*/ 78 w 107"/>
                  <a:gd name="T5" fmla="*/ 79 h 98"/>
                  <a:gd name="T6" fmla="*/ 87 w 107"/>
                  <a:gd name="T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98">
                    <a:moveTo>
                      <a:pt x="87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19" y="94"/>
                      <a:pt x="54" y="98"/>
                      <a:pt x="78" y="79"/>
                    </a:cubicBezTo>
                    <a:cubicBezTo>
                      <a:pt x="103" y="59"/>
                      <a:pt x="107" y="24"/>
                      <a:pt x="87" y="0"/>
                    </a:cubicBezTo>
                  </a:path>
                </a:pathLst>
              </a:custGeom>
              <a:solidFill>
                <a:srgbClr val="F39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0" name="Freeform 395">
                <a:extLst>
                  <a:ext uri="{FF2B5EF4-FFF2-40B4-BE49-F238E27FC236}">
                    <a16:creationId xmlns:a16="http://schemas.microsoft.com/office/drawing/2014/main" id="{0845507F-95FF-E069-549B-9B54CC5E91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1" y="2932"/>
                <a:ext cx="176" cy="177"/>
              </a:xfrm>
              <a:custGeom>
                <a:avLst/>
                <a:gdLst>
                  <a:gd name="T0" fmla="*/ 16 w 107"/>
                  <a:gd name="T1" fmla="*/ 83 h 107"/>
                  <a:gd name="T2" fmla="*/ 24 w 107"/>
                  <a:gd name="T3" fmla="*/ 17 h 107"/>
                  <a:gd name="T4" fmla="*/ 91 w 107"/>
                  <a:gd name="T5" fmla="*/ 24 h 107"/>
                  <a:gd name="T6" fmla="*/ 83 w 107"/>
                  <a:gd name="T7" fmla="*/ 91 h 107"/>
                  <a:gd name="T8" fmla="*/ 16 w 107"/>
                  <a:gd name="T9" fmla="*/ 83 h 107"/>
                  <a:gd name="T10" fmla="*/ 89 w 107"/>
                  <a:gd name="T11" fmla="*/ 25 h 107"/>
                  <a:gd name="T12" fmla="*/ 25 w 107"/>
                  <a:gd name="T13" fmla="*/ 18 h 107"/>
                  <a:gd name="T14" fmla="*/ 18 w 107"/>
                  <a:gd name="T15" fmla="*/ 82 h 107"/>
                  <a:gd name="T16" fmla="*/ 82 w 107"/>
                  <a:gd name="T17" fmla="*/ 89 h 107"/>
                  <a:gd name="T18" fmla="*/ 89 w 107"/>
                  <a:gd name="T19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107">
                    <a:moveTo>
                      <a:pt x="16" y="83"/>
                    </a:moveTo>
                    <a:cubicBezTo>
                      <a:pt x="0" y="63"/>
                      <a:pt x="3" y="33"/>
                      <a:pt x="24" y="17"/>
                    </a:cubicBezTo>
                    <a:cubicBezTo>
                      <a:pt x="44" y="0"/>
                      <a:pt x="74" y="4"/>
                      <a:pt x="91" y="24"/>
                    </a:cubicBezTo>
                    <a:cubicBezTo>
                      <a:pt x="107" y="44"/>
                      <a:pt x="104" y="74"/>
                      <a:pt x="83" y="91"/>
                    </a:cubicBezTo>
                    <a:cubicBezTo>
                      <a:pt x="63" y="107"/>
                      <a:pt x="33" y="104"/>
                      <a:pt x="16" y="83"/>
                    </a:cubicBezTo>
                    <a:moveTo>
                      <a:pt x="89" y="25"/>
                    </a:moveTo>
                    <a:cubicBezTo>
                      <a:pt x="73" y="6"/>
                      <a:pt x="45" y="3"/>
                      <a:pt x="25" y="18"/>
                    </a:cubicBezTo>
                    <a:cubicBezTo>
                      <a:pt x="5" y="34"/>
                      <a:pt x="2" y="63"/>
                      <a:pt x="18" y="82"/>
                    </a:cubicBezTo>
                    <a:cubicBezTo>
                      <a:pt x="34" y="102"/>
                      <a:pt x="62" y="105"/>
                      <a:pt x="82" y="89"/>
                    </a:cubicBezTo>
                    <a:cubicBezTo>
                      <a:pt x="101" y="74"/>
                      <a:pt x="105" y="45"/>
                      <a:pt x="89" y="25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1" name="Freeform 396">
                <a:extLst>
                  <a:ext uri="{FF2B5EF4-FFF2-40B4-BE49-F238E27FC236}">
                    <a16:creationId xmlns:a16="http://schemas.microsoft.com/office/drawing/2014/main" id="{38C8E88E-D5A5-339E-7A52-6F8BD9D5C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" y="2967"/>
                <a:ext cx="112" cy="109"/>
              </a:xfrm>
              <a:custGeom>
                <a:avLst/>
                <a:gdLst>
                  <a:gd name="T0" fmla="*/ 33 w 68"/>
                  <a:gd name="T1" fmla="*/ 7 h 66"/>
                  <a:gd name="T2" fmla="*/ 56 w 68"/>
                  <a:gd name="T3" fmla="*/ 10 h 66"/>
                  <a:gd name="T4" fmla="*/ 62 w 68"/>
                  <a:gd name="T5" fmla="*/ 6 h 66"/>
                  <a:gd name="T6" fmla="*/ 67 w 68"/>
                  <a:gd name="T7" fmla="*/ 12 h 66"/>
                  <a:gd name="T8" fmla="*/ 61 w 68"/>
                  <a:gd name="T9" fmla="*/ 17 h 66"/>
                  <a:gd name="T10" fmla="*/ 68 w 68"/>
                  <a:gd name="T11" fmla="*/ 29 h 66"/>
                  <a:gd name="T12" fmla="*/ 60 w 68"/>
                  <a:gd name="T13" fmla="*/ 36 h 66"/>
                  <a:gd name="T14" fmla="*/ 49 w 68"/>
                  <a:gd name="T15" fmla="*/ 21 h 66"/>
                  <a:gd name="T16" fmla="*/ 41 w 68"/>
                  <a:gd name="T17" fmla="*/ 19 h 66"/>
                  <a:gd name="T18" fmla="*/ 39 w 68"/>
                  <a:gd name="T19" fmla="*/ 20 h 66"/>
                  <a:gd name="T20" fmla="*/ 39 w 68"/>
                  <a:gd name="T21" fmla="*/ 28 h 66"/>
                  <a:gd name="T22" fmla="*/ 43 w 68"/>
                  <a:gd name="T23" fmla="*/ 33 h 66"/>
                  <a:gd name="T24" fmla="*/ 39 w 68"/>
                  <a:gd name="T25" fmla="*/ 55 h 66"/>
                  <a:gd name="T26" fmla="*/ 36 w 68"/>
                  <a:gd name="T27" fmla="*/ 58 h 66"/>
                  <a:gd name="T28" fmla="*/ 12 w 68"/>
                  <a:gd name="T29" fmla="*/ 55 h 66"/>
                  <a:gd name="T30" fmla="*/ 7 w 68"/>
                  <a:gd name="T31" fmla="*/ 59 h 66"/>
                  <a:gd name="T32" fmla="*/ 2 w 68"/>
                  <a:gd name="T33" fmla="*/ 53 h 66"/>
                  <a:gd name="T34" fmla="*/ 7 w 68"/>
                  <a:gd name="T35" fmla="*/ 49 h 66"/>
                  <a:gd name="T36" fmla="*/ 0 w 68"/>
                  <a:gd name="T37" fmla="*/ 36 h 66"/>
                  <a:gd name="T38" fmla="*/ 9 w 68"/>
                  <a:gd name="T39" fmla="*/ 29 h 66"/>
                  <a:gd name="T40" fmla="*/ 20 w 68"/>
                  <a:gd name="T41" fmla="*/ 45 h 66"/>
                  <a:gd name="T42" fmla="*/ 27 w 68"/>
                  <a:gd name="T43" fmla="*/ 47 h 66"/>
                  <a:gd name="T44" fmla="*/ 29 w 68"/>
                  <a:gd name="T45" fmla="*/ 46 h 66"/>
                  <a:gd name="T46" fmla="*/ 30 w 68"/>
                  <a:gd name="T47" fmla="*/ 39 h 66"/>
                  <a:gd name="T48" fmla="*/ 26 w 68"/>
                  <a:gd name="T49" fmla="*/ 34 h 66"/>
                  <a:gd name="T50" fmla="*/ 29 w 68"/>
                  <a:gd name="T51" fmla="*/ 10 h 66"/>
                  <a:gd name="T52" fmla="*/ 33 w 68"/>
                  <a:gd name="T53" fmla="*/ 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66">
                    <a:moveTo>
                      <a:pt x="33" y="7"/>
                    </a:moveTo>
                    <a:cubicBezTo>
                      <a:pt x="43" y="0"/>
                      <a:pt x="50" y="3"/>
                      <a:pt x="56" y="10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5" y="21"/>
                      <a:pt x="67" y="25"/>
                      <a:pt x="68" y="29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57" y="32"/>
                      <a:pt x="52" y="25"/>
                      <a:pt x="49" y="21"/>
                    </a:cubicBezTo>
                    <a:cubicBezTo>
                      <a:pt x="46" y="18"/>
                      <a:pt x="44" y="16"/>
                      <a:pt x="41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22"/>
                      <a:pt x="36" y="24"/>
                      <a:pt x="39" y="2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51" y="43"/>
                      <a:pt x="44" y="51"/>
                      <a:pt x="39" y="55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25" y="66"/>
                      <a:pt x="17" y="62"/>
                      <a:pt x="12" y="55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3" y="43"/>
                      <a:pt x="2" y="41"/>
                      <a:pt x="0" y="3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32"/>
                      <a:pt x="15" y="39"/>
                      <a:pt x="20" y="45"/>
                    </a:cubicBezTo>
                    <a:cubicBezTo>
                      <a:pt x="22" y="48"/>
                      <a:pt x="25" y="49"/>
                      <a:pt x="27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2" y="44"/>
                      <a:pt x="33" y="42"/>
                      <a:pt x="30" y="39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17" y="22"/>
                      <a:pt x="26" y="13"/>
                      <a:pt x="29" y="10"/>
                    </a:cubicBezTo>
                    <a:cubicBezTo>
                      <a:pt x="33" y="7"/>
                      <a:pt x="33" y="7"/>
                      <a:pt x="33" y="7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2" name="Freeform 397">
                <a:extLst>
                  <a:ext uri="{FF2B5EF4-FFF2-40B4-BE49-F238E27FC236}">
                    <a16:creationId xmlns:a16="http://schemas.microsoft.com/office/drawing/2014/main" id="{903AAE8E-3E3A-BB43-2DC9-0E591595EA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0" y="2925"/>
                <a:ext cx="10" cy="9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5 h 5"/>
                  <a:gd name="T4" fmla="*/ 0 w 6"/>
                  <a:gd name="T5" fmla="*/ 5 h 5"/>
                  <a:gd name="T6" fmla="*/ 6 w 6"/>
                  <a:gd name="T7" fmla="*/ 0 h 5"/>
                  <a:gd name="T8" fmla="*/ 0 w 6"/>
                  <a:gd name="T9" fmla="*/ 5 h 5"/>
                  <a:gd name="T10" fmla="*/ 6 w 6"/>
                  <a:gd name="T11" fmla="*/ 0 h 5"/>
                  <a:gd name="T12" fmla="*/ 6 w 6"/>
                  <a:gd name="T13" fmla="*/ 0 h 5"/>
                  <a:gd name="T14" fmla="*/ 6 w 6"/>
                  <a:gd name="T15" fmla="*/ 0 h 5"/>
                  <a:gd name="T16" fmla="*/ 6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6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2" y="3"/>
                      <a:pt x="4" y="2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3" name="Freeform 398">
                <a:extLst>
                  <a:ext uri="{FF2B5EF4-FFF2-40B4-BE49-F238E27FC236}">
                    <a16:creationId xmlns:a16="http://schemas.microsoft.com/office/drawing/2014/main" id="{EB555DAB-C3B7-C35B-79E1-F8D816F62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9" y="2919"/>
                <a:ext cx="156" cy="31"/>
              </a:xfrm>
              <a:custGeom>
                <a:avLst/>
                <a:gdLst>
                  <a:gd name="T0" fmla="*/ 14 w 95"/>
                  <a:gd name="T1" fmla="*/ 0 h 19"/>
                  <a:gd name="T2" fmla="*/ 7 w 95"/>
                  <a:gd name="T3" fmla="*/ 4 h 19"/>
                  <a:gd name="T4" fmla="*/ 7 w 95"/>
                  <a:gd name="T5" fmla="*/ 4 h 19"/>
                  <a:gd name="T6" fmla="*/ 7 w 95"/>
                  <a:gd name="T7" fmla="*/ 4 h 19"/>
                  <a:gd name="T8" fmla="*/ 1 w 95"/>
                  <a:gd name="T9" fmla="*/ 9 h 19"/>
                  <a:gd name="T10" fmla="*/ 1 w 95"/>
                  <a:gd name="T11" fmla="*/ 9 h 19"/>
                  <a:gd name="T12" fmla="*/ 1 w 95"/>
                  <a:gd name="T13" fmla="*/ 9 h 19"/>
                  <a:gd name="T14" fmla="*/ 0 w 95"/>
                  <a:gd name="T15" fmla="*/ 9 h 19"/>
                  <a:gd name="T16" fmla="*/ 18 w 95"/>
                  <a:gd name="T17" fmla="*/ 11 h 19"/>
                  <a:gd name="T18" fmla="*/ 42 w 95"/>
                  <a:gd name="T19" fmla="*/ 6 h 19"/>
                  <a:gd name="T20" fmla="*/ 77 w 95"/>
                  <a:gd name="T21" fmla="*/ 17 h 19"/>
                  <a:gd name="T22" fmla="*/ 95 w 95"/>
                  <a:gd name="T23" fmla="*/ 19 h 19"/>
                  <a:gd name="T24" fmla="*/ 83 w 95"/>
                  <a:gd name="T25" fmla="*/ 8 h 19"/>
                  <a:gd name="T26" fmla="*/ 14 w 95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19">
                    <a:moveTo>
                      <a:pt x="14" y="0"/>
                    </a:moveTo>
                    <a:cubicBezTo>
                      <a:pt x="12" y="2"/>
                      <a:pt x="10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6" y="7"/>
                      <a:pt x="34" y="6"/>
                      <a:pt x="42" y="6"/>
                    </a:cubicBezTo>
                    <a:cubicBezTo>
                      <a:pt x="55" y="6"/>
                      <a:pt x="67" y="10"/>
                      <a:pt x="77" y="17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1" y="15"/>
                      <a:pt x="88" y="11"/>
                      <a:pt x="83" y="8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4" name="Freeform 399">
                <a:extLst>
                  <a:ext uri="{FF2B5EF4-FFF2-40B4-BE49-F238E27FC236}">
                    <a16:creationId xmlns:a16="http://schemas.microsoft.com/office/drawing/2014/main" id="{6B61CE12-1928-E3DD-E4A0-9F48E660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929"/>
                <a:ext cx="98" cy="18"/>
              </a:xfrm>
              <a:custGeom>
                <a:avLst/>
                <a:gdLst>
                  <a:gd name="T0" fmla="*/ 24 w 59"/>
                  <a:gd name="T1" fmla="*/ 0 h 11"/>
                  <a:gd name="T2" fmla="*/ 0 w 59"/>
                  <a:gd name="T3" fmla="*/ 5 h 11"/>
                  <a:gd name="T4" fmla="*/ 59 w 59"/>
                  <a:gd name="T5" fmla="*/ 11 h 11"/>
                  <a:gd name="T6" fmla="*/ 24 w 59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1">
                    <a:moveTo>
                      <a:pt x="24" y="0"/>
                    </a:moveTo>
                    <a:cubicBezTo>
                      <a:pt x="16" y="0"/>
                      <a:pt x="8" y="1"/>
                      <a:pt x="0" y="5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49" y="4"/>
                      <a:pt x="37" y="0"/>
                      <a:pt x="24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5" name="Freeform 400">
                <a:extLst>
                  <a:ext uri="{FF2B5EF4-FFF2-40B4-BE49-F238E27FC236}">
                    <a16:creationId xmlns:a16="http://schemas.microsoft.com/office/drawing/2014/main" id="{93E0C5A6-B008-A706-81E1-4ED6303D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63"/>
                <a:ext cx="16" cy="58"/>
              </a:xfrm>
              <a:custGeom>
                <a:avLst/>
                <a:gdLst>
                  <a:gd name="T0" fmla="*/ 10 w 10"/>
                  <a:gd name="T1" fmla="*/ 0 h 35"/>
                  <a:gd name="T2" fmla="*/ 0 w 10"/>
                  <a:gd name="T3" fmla="*/ 35 h 35"/>
                  <a:gd name="T4" fmla="*/ 0 w 10"/>
                  <a:gd name="T5" fmla="*/ 35 h 35"/>
                  <a:gd name="T6" fmla="*/ 10 w 10"/>
                  <a:gd name="T7" fmla="*/ 0 h 35"/>
                  <a:gd name="T8" fmla="*/ 10 w 10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5">
                    <a:moveTo>
                      <a:pt x="10" y="0"/>
                    </a:moveTo>
                    <a:cubicBezTo>
                      <a:pt x="3" y="11"/>
                      <a:pt x="0" y="2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3"/>
                      <a:pt x="3" y="1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6" name="Freeform 401">
                <a:extLst>
                  <a:ext uri="{FF2B5EF4-FFF2-40B4-BE49-F238E27FC236}">
                    <a16:creationId xmlns:a16="http://schemas.microsoft.com/office/drawing/2014/main" id="{4DFEA7B8-BFEF-7E25-5B91-7F0C6BC15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63"/>
                <a:ext cx="36" cy="61"/>
              </a:xfrm>
              <a:custGeom>
                <a:avLst/>
                <a:gdLst>
                  <a:gd name="T0" fmla="*/ 10 w 22"/>
                  <a:gd name="T1" fmla="*/ 0 h 37"/>
                  <a:gd name="T2" fmla="*/ 0 w 22"/>
                  <a:gd name="T3" fmla="*/ 35 h 37"/>
                  <a:gd name="T4" fmla="*/ 11 w 22"/>
                  <a:gd name="T5" fmla="*/ 37 h 37"/>
                  <a:gd name="T6" fmla="*/ 22 w 22"/>
                  <a:gd name="T7" fmla="*/ 1 h 37"/>
                  <a:gd name="T8" fmla="*/ 10 w 22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7">
                    <a:moveTo>
                      <a:pt x="10" y="0"/>
                    </a:moveTo>
                    <a:cubicBezTo>
                      <a:pt x="3" y="11"/>
                      <a:pt x="0" y="23"/>
                      <a:pt x="0" y="35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24"/>
                      <a:pt x="15" y="12"/>
                      <a:pt x="22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7" name="Freeform 402">
                <a:extLst>
                  <a:ext uri="{FF2B5EF4-FFF2-40B4-BE49-F238E27FC236}">
                    <a16:creationId xmlns:a16="http://schemas.microsoft.com/office/drawing/2014/main" id="{D8592404-49B6-9EBF-47B4-F5F448CBC8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66" y="2965"/>
                <a:ext cx="97" cy="68"/>
              </a:xfrm>
              <a:custGeom>
                <a:avLst/>
                <a:gdLst>
                  <a:gd name="T0" fmla="*/ 24 w 59"/>
                  <a:gd name="T1" fmla="*/ 2 h 41"/>
                  <a:gd name="T2" fmla="*/ 11 w 59"/>
                  <a:gd name="T3" fmla="*/ 37 h 41"/>
                  <a:gd name="T4" fmla="*/ 23 w 59"/>
                  <a:gd name="T5" fmla="*/ 38 h 41"/>
                  <a:gd name="T6" fmla="*/ 22 w 59"/>
                  <a:gd name="T7" fmla="*/ 37 h 41"/>
                  <a:gd name="T8" fmla="*/ 31 w 59"/>
                  <a:gd name="T9" fmla="*/ 30 h 41"/>
                  <a:gd name="T10" fmla="*/ 37 w 59"/>
                  <a:gd name="T11" fmla="*/ 40 h 41"/>
                  <a:gd name="T12" fmla="*/ 48 w 59"/>
                  <a:gd name="T13" fmla="*/ 41 h 41"/>
                  <a:gd name="T14" fmla="*/ 51 w 59"/>
                  <a:gd name="T15" fmla="*/ 38 h 41"/>
                  <a:gd name="T16" fmla="*/ 48 w 59"/>
                  <a:gd name="T17" fmla="*/ 35 h 41"/>
                  <a:gd name="T18" fmla="*/ 51 w 59"/>
                  <a:gd name="T19" fmla="*/ 11 h 41"/>
                  <a:gd name="T20" fmla="*/ 55 w 59"/>
                  <a:gd name="T21" fmla="*/ 8 h 41"/>
                  <a:gd name="T22" fmla="*/ 59 w 59"/>
                  <a:gd name="T23" fmla="*/ 6 h 41"/>
                  <a:gd name="T24" fmla="*/ 24 w 59"/>
                  <a:gd name="T25" fmla="*/ 2 h 41"/>
                  <a:gd name="T26" fmla="*/ 11 w 59"/>
                  <a:gd name="T27" fmla="*/ 0 h 41"/>
                  <a:gd name="T28" fmla="*/ 0 w 59"/>
                  <a:gd name="T29" fmla="*/ 36 h 41"/>
                  <a:gd name="T30" fmla="*/ 9 w 59"/>
                  <a:gd name="T31" fmla="*/ 36 h 41"/>
                  <a:gd name="T32" fmla="*/ 21 w 59"/>
                  <a:gd name="T33" fmla="*/ 2 h 41"/>
                  <a:gd name="T34" fmla="*/ 11 w 59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41">
                    <a:moveTo>
                      <a:pt x="24" y="2"/>
                    </a:moveTo>
                    <a:cubicBezTo>
                      <a:pt x="15" y="11"/>
                      <a:pt x="10" y="24"/>
                      <a:pt x="11" y="37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2" y="37"/>
                      <a:pt x="22" y="3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2"/>
                      <a:pt x="34" y="36"/>
                      <a:pt x="37" y="40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39" y="23"/>
                      <a:pt x="48" y="14"/>
                      <a:pt x="51" y="11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7" y="7"/>
                      <a:pt x="58" y="6"/>
                      <a:pt x="59" y="6"/>
                    </a:cubicBezTo>
                    <a:cubicBezTo>
                      <a:pt x="24" y="2"/>
                      <a:pt x="24" y="2"/>
                      <a:pt x="24" y="2"/>
                    </a:cubicBezTo>
                    <a:moveTo>
                      <a:pt x="11" y="0"/>
                    </a:moveTo>
                    <a:cubicBezTo>
                      <a:pt x="4" y="11"/>
                      <a:pt x="0" y="23"/>
                      <a:pt x="0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24"/>
                      <a:pt x="12" y="11"/>
                      <a:pt x="21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8" name="Freeform 403">
                <a:extLst>
                  <a:ext uri="{FF2B5EF4-FFF2-40B4-BE49-F238E27FC236}">
                    <a16:creationId xmlns:a16="http://schemas.microsoft.com/office/drawing/2014/main" id="{887B66F9-97E3-AEBC-749F-FFEB629A9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5" y="3028"/>
                <a:ext cx="8" cy="5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9" name="Freeform 404">
                <a:extLst>
                  <a:ext uri="{FF2B5EF4-FFF2-40B4-BE49-F238E27FC236}">
                    <a16:creationId xmlns:a16="http://schemas.microsoft.com/office/drawing/2014/main" id="{E95EC996-32D8-3DEC-16E3-56475C513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2968"/>
                <a:ext cx="26" cy="58"/>
              </a:xfrm>
              <a:custGeom>
                <a:avLst/>
                <a:gdLst>
                  <a:gd name="T0" fmla="*/ 13 w 16"/>
                  <a:gd name="T1" fmla="*/ 0 h 35"/>
                  <a:gd name="T2" fmla="*/ 1 w 16"/>
                  <a:gd name="T3" fmla="*/ 34 h 35"/>
                  <a:gd name="T4" fmla="*/ 3 w 16"/>
                  <a:gd name="T5" fmla="*/ 35 h 35"/>
                  <a:gd name="T6" fmla="*/ 16 w 16"/>
                  <a:gd name="T7" fmla="*/ 0 h 35"/>
                  <a:gd name="T8" fmla="*/ 13 w 1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5">
                    <a:moveTo>
                      <a:pt x="13" y="0"/>
                    </a:moveTo>
                    <a:cubicBezTo>
                      <a:pt x="4" y="9"/>
                      <a:pt x="0" y="22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22"/>
                      <a:pt x="7" y="9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0" name="Freeform 405">
                <a:extLst>
                  <a:ext uri="{FF2B5EF4-FFF2-40B4-BE49-F238E27FC236}">
                    <a16:creationId xmlns:a16="http://schemas.microsoft.com/office/drawing/2014/main" id="{60DCBEB4-968C-3970-F4BA-8B3CFE964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8" y="2976"/>
                <a:ext cx="13" cy="7"/>
              </a:xfrm>
              <a:custGeom>
                <a:avLst/>
                <a:gdLst>
                  <a:gd name="T0" fmla="*/ 0 w 8"/>
                  <a:gd name="T1" fmla="*/ 0 h 4"/>
                  <a:gd name="T2" fmla="*/ 4 w 8"/>
                  <a:gd name="T3" fmla="*/ 4 h 4"/>
                  <a:gd name="T4" fmla="*/ 8 w 8"/>
                  <a:gd name="T5" fmla="*/ 1 h 4"/>
                  <a:gd name="T6" fmla="*/ 0 w 8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6" name="Group 607">
              <a:extLst>
                <a:ext uri="{FF2B5EF4-FFF2-40B4-BE49-F238E27FC236}">
                  <a16:creationId xmlns:a16="http://schemas.microsoft.com/office/drawing/2014/main" id="{9401C989-6B93-4267-74E9-F2B9A0C236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4" y="2910"/>
              <a:ext cx="2757" cy="1042"/>
              <a:chOff x="4344" y="2910"/>
              <a:chExt cx="2757" cy="1042"/>
            </a:xfrm>
          </p:grpSpPr>
          <p:sp>
            <p:nvSpPr>
              <p:cNvPr id="241" name="Freeform 407">
                <a:extLst>
                  <a:ext uri="{FF2B5EF4-FFF2-40B4-BE49-F238E27FC236}">
                    <a16:creationId xmlns:a16="http://schemas.microsoft.com/office/drawing/2014/main" id="{4C860463-D43D-8DF0-B2F6-6A342A43F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3" y="2986"/>
                <a:ext cx="5" cy="22"/>
              </a:xfrm>
              <a:custGeom>
                <a:avLst/>
                <a:gdLst>
                  <a:gd name="T0" fmla="*/ 3 w 3"/>
                  <a:gd name="T1" fmla="*/ 13 h 13"/>
                  <a:gd name="T2" fmla="*/ 3 w 3"/>
                  <a:gd name="T3" fmla="*/ 13 h 13"/>
                  <a:gd name="T4" fmla="*/ 3 w 3"/>
                  <a:gd name="T5" fmla="*/ 13 h 13"/>
                  <a:gd name="T6" fmla="*/ 0 w 3"/>
                  <a:gd name="T7" fmla="*/ 0 h 13"/>
                  <a:gd name="T8" fmla="*/ 3 w 3"/>
                  <a:gd name="T9" fmla="*/ 13 h 13"/>
                  <a:gd name="T10" fmla="*/ 0 w 3"/>
                  <a:gd name="T11" fmla="*/ 0 h 13"/>
                  <a:gd name="T12" fmla="*/ 0 w 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3">
                    <a:moveTo>
                      <a:pt x="3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moveTo>
                      <a:pt x="0" y="0"/>
                    </a:moveTo>
                    <a:cubicBezTo>
                      <a:pt x="2" y="4"/>
                      <a:pt x="3" y="8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Freeform 408">
                <a:extLst>
                  <a:ext uri="{FF2B5EF4-FFF2-40B4-BE49-F238E27FC236}">
                    <a16:creationId xmlns:a16="http://schemas.microsoft.com/office/drawing/2014/main" id="{46B194EA-80A0-3EB6-433E-522E40733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2983"/>
                <a:ext cx="26" cy="63"/>
              </a:xfrm>
              <a:custGeom>
                <a:avLst/>
                <a:gdLst>
                  <a:gd name="T0" fmla="*/ 0 w 16"/>
                  <a:gd name="T1" fmla="*/ 0 h 38"/>
                  <a:gd name="T2" fmla="*/ 3 w 16"/>
                  <a:gd name="T3" fmla="*/ 37 h 38"/>
                  <a:gd name="T4" fmla="*/ 14 w 16"/>
                  <a:gd name="T5" fmla="*/ 38 h 38"/>
                  <a:gd name="T6" fmla="*/ 15 w 16"/>
                  <a:gd name="T7" fmla="*/ 15 h 38"/>
                  <a:gd name="T8" fmla="*/ 15 w 16"/>
                  <a:gd name="T9" fmla="*/ 15 h 38"/>
                  <a:gd name="T10" fmla="*/ 15 w 16"/>
                  <a:gd name="T11" fmla="*/ 15 h 38"/>
                  <a:gd name="T12" fmla="*/ 12 w 16"/>
                  <a:gd name="T13" fmla="*/ 2 h 38"/>
                  <a:gd name="T14" fmla="*/ 0 w 16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8">
                    <a:moveTo>
                      <a:pt x="0" y="0"/>
                    </a:moveTo>
                    <a:cubicBezTo>
                      <a:pt x="5" y="12"/>
                      <a:pt x="6" y="25"/>
                      <a:pt x="3" y="37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6" y="31"/>
                      <a:pt x="16" y="2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0"/>
                      <a:pt x="14" y="6"/>
                      <a:pt x="1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Freeform 409">
                <a:extLst>
                  <a:ext uri="{FF2B5EF4-FFF2-40B4-BE49-F238E27FC236}">
                    <a16:creationId xmlns:a16="http://schemas.microsoft.com/office/drawing/2014/main" id="{DE8A9098-CED1-2CDD-631F-4A5223C41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61" y="2980"/>
                <a:ext cx="48" cy="34"/>
              </a:xfrm>
              <a:custGeom>
                <a:avLst/>
                <a:gdLst>
                  <a:gd name="T0" fmla="*/ 8 w 29"/>
                  <a:gd name="T1" fmla="*/ 9 h 21"/>
                  <a:gd name="T2" fmla="*/ 5 w 29"/>
                  <a:gd name="T3" fmla="*/ 11 h 21"/>
                  <a:gd name="T4" fmla="*/ 3 w 29"/>
                  <a:gd name="T5" fmla="*/ 12 h 21"/>
                  <a:gd name="T6" fmla="*/ 3 w 29"/>
                  <a:gd name="T7" fmla="*/ 20 h 21"/>
                  <a:gd name="T8" fmla="*/ 3 w 29"/>
                  <a:gd name="T9" fmla="*/ 21 h 21"/>
                  <a:gd name="T10" fmla="*/ 13 w 29"/>
                  <a:gd name="T11" fmla="*/ 13 h 21"/>
                  <a:gd name="T12" fmla="*/ 8 w 29"/>
                  <a:gd name="T13" fmla="*/ 9 h 21"/>
                  <a:gd name="T14" fmla="*/ 27 w 29"/>
                  <a:gd name="T15" fmla="*/ 0 h 21"/>
                  <a:gd name="T16" fmla="*/ 28 w 29"/>
                  <a:gd name="T17" fmla="*/ 1 h 21"/>
                  <a:gd name="T18" fmla="*/ 29 w 29"/>
                  <a:gd name="T19" fmla="*/ 0 h 21"/>
                  <a:gd name="T20" fmla="*/ 27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8" y="9"/>
                    </a:moveTo>
                    <a:cubicBezTo>
                      <a:pt x="7" y="9"/>
                      <a:pt x="6" y="10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4"/>
                      <a:pt x="0" y="16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1"/>
                      <a:pt x="10" y="9"/>
                      <a:pt x="8" y="9"/>
                    </a:cubicBezTo>
                    <a:moveTo>
                      <a:pt x="27" y="0"/>
                    </a:moveTo>
                    <a:cubicBezTo>
                      <a:pt x="28" y="1"/>
                      <a:pt x="28" y="1"/>
                      <a:pt x="28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4" name="Freeform 410">
                <a:extLst>
                  <a:ext uri="{FF2B5EF4-FFF2-40B4-BE49-F238E27FC236}">
                    <a16:creationId xmlns:a16="http://schemas.microsoft.com/office/drawing/2014/main" id="{7AC6FC11-FFAB-0697-EDCA-AAF7559123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66" y="2980"/>
                <a:ext cx="87" cy="64"/>
              </a:xfrm>
              <a:custGeom>
                <a:avLst/>
                <a:gdLst>
                  <a:gd name="T0" fmla="*/ 37 w 53"/>
                  <a:gd name="T1" fmla="*/ 1 h 39"/>
                  <a:gd name="T2" fmla="*/ 41 w 53"/>
                  <a:gd name="T3" fmla="*/ 38 h 39"/>
                  <a:gd name="T4" fmla="*/ 50 w 53"/>
                  <a:gd name="T5" fmla="*/ 39 h 39"/>
                  <a:gd name="T6" fmla="*/ 47 w 53"/>
                  <a:gd name="T7" fmla="*/ 2 h 39"/>
                  <a:gd name="T8" fmla="*/ 37 w 53"/>
                  <a:gd name="T9" fmla="*/ 1 h 39"/>
                  <a:gd name="T10" fmla="*/ 26 w 53"/>
                  <a:gd name="T11" fmla="*/ 0 h 39"/>
                  <a:gd name="T12" fmla="*/ 25 w 53"/>
                  <a:gd name="T13" fmla="*/ 1 h 39"/>
                  <a:gd name="T14" fmla="*/ 28 w 53"/>
                  <a:gd name="T15" fmla="*/ 4 h 39"/>
                  <a:gd name="T16" fmla="*/ 22 w 53"/>
                  <a:gd name="T17" fmla="*/ 9 h 39"/>
                  <a:gd name="T18" fmla="*/ 29 w 53"/>
                  <a:gd name="T19" fmla="*/ 21 h 39"/>
                  <a:gd name="T20" fmla="*/ 21 w 53"/>
                  <a:gd name="T21" fmla="*/ 28 h 39"/>
                  <a:gd name="T22" fmla="*/ 10 w 53"/>
                  <a:gd name="T23" fmla="*/ 13 h 39"/>
                  <a:gd name="T24" fmla="*/ 10 w 53"/>
                  <a:gd name="T25" fmla="*/ 13 h 39"/>
                  <a:gd name="T26" fmla="*/ 0 w 53"/>
                  <a:gd name="T27" fmla="*/ 21 h 39"/>
                  <a:gd name="T28" fmla="*/ 4 w 53"/>
                  <a:gd name="T29" fmla="*/ 25 h 39"/>
                  <a:gd name="T30" fmla="*/ 8 w 53"/>
                  <a:gd name="T31" fmla="*/ 34 h 39"/>
                  <a:gd name="T32" fmla="*/ 39 w 53"/>
                  <a:gd name="T33" fmla="*/ 38 h 39"/>
                  <a:gd name="T34" fmla="*/ 34 w 53"/>
                  <a:gd name="T35" fmla="*/ 1 h 39"/>
                  <a:gd name="T36" fmla="*/ 26 w 53"/>
                  <a:gd name="T3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39">
                    <a:moveTo>
                      <a:pt x="37" y="1"/>
                    </a:moveTo>
                    <a:cubicBezTo>
                      <a:pt x="43" y="12"/>
                      <a:pt x="45" y="26"/>
                      <a:pt x="41" y="38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3" y="27"/>
                      <a:pt x="52" y="14"/>
                      <a:pt x="47" y="2"/>
                    </a:cubicBezTo>
                    <a:cubicBezTo>
                      <a:pt x="37" y="1"/>
                      <a:pt x="37" y="1"/>
                      <a:pt x="37" y="1"/>
                    </a:cubicBezTo>
                    <a:moveTo>
                      <a:pt x="26" y="0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6" y="13"/>
                      <a:pt x="28" y="17"/>
                      <a:pt x="29" y="21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8" y="24"/>
                      <a:pt x="13" y="17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7" y="28"/>
                      <a:pt x="8" y="31"/>
                      <a:pt x="8" y="34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43" y="25"/>
                      <a:pt x="41" y="12"/>
                      <a:pt x="34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5" name="Freeform 411">
                <a:extLst>
                  <a:ext uri="{FF2B5EF4-FFF2-40B4-BE49-F238E27FC236}">
                    <a16:creationId xmlns:a16="http://schemas.microsoft.com/office/drawing/2014/main" id="{A1CFA1EC-01D2-ED31-3134-2A2C0AA5F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2" y="2981"/>
                <a:ext cx="18" cy="62"/>
              </a:xfrm>
              <a:custGeom>
                <a:avLst/>
                <a:gdLst>
                  <a:gd name="T0" fmla="*/ 0 w 11"/>
                  <a:gd name="T1" fmla="*/ 0 h 37"/>
                  <a:gd name="T2" fmla="*/ 5 w 11"/>
                  <a:gd name="T3" fmla="*/ 37 h 37"/>
                  <a:gd name="T4" fmla="*/ 7 w 11"/>
                  <a:gd name="T5" fmla="*/ 37 h 37"/>
                  <a:gd name="T6" fmla="*/ 3 w 11"/>
                  <a:gd name="T7" fmla="*/ 0 h 37"/>
                  <a:gd name="T8" fmla="*/ 0 w 1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7" y="11"/>
                      <a:pt x="9" y="24"/>
                      <a:pt x="5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11" y="25"/>
                      <a:pt x="9" y="1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6" name="Freeform 412">
                <a:extLst>
                  <a:ext uri="{FF2B5EF4-FFF2-40B4-BE49-F238E27FC236}">
                    <a16:creationId xmlns:a16="http://schemas.microsoft.com/office/drawing/2014/main" id="{4FB8A14D-5944-6EAE-12C0-D92EE33BC3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2" y="2975"/>
                <a:ext cx="112" cy="61"/>
              </a:xfrm>
              <a:custGeom>
                <a:avLst/>
                <a:gdLst>
                  <a:gd name="T0" fmla="*/ 9 w 68"/>
                  <a:gd name="T1" fmla="*/ 24 h 37"/>
                  <a:gd name="T2" fmla="*/ 0 w 68"/>
                  <a:gd name="T3" fmla="*/ 31 h 37"/>
                  <a:gd name="T4" fmla="*/ 1 w 68"/>
                  <a:gd name="T5" fmla="*/ 32 h 37"/>
                  <a:gd name="T6" fmla="*/ 15 w 68"/>
                  <a:gd name="T7" fmla="*/ 34 h 37"/>
                  <a:gd name="T8" fmla="*/ 9 w 68"/>
                  <a:gd name="T9" fmla="*/ 24 h 37"/>
                  <a:gd name="T10" fmla="*/ 37 w 68"/>
                  <a:gd name="T11" fmla="*/ 0 h 37"/>
                  <a:gd name="T12" fmla="*/ 33 w 68"/>
                  <a:gd name="T13" fmla="*/ 2 h 37"/>
                  <a:gd name="T14" fmla="*/ 29 w 68"/>
                  <a:gd name="T15" fmla="*/ 5 h 37"/>
                  <a:gd name="T16" fmla="*/ 26 w 68"/>
                  <a:gd name="T17" fmla="*/ 29 h 37"/>
                  <a:gd name="T18" fmla="*/ 29 w 68"/>
                  <a:gd name="T19" fmla="*/ 32 h 37"/>
                  <a:gd name="T20" fmla="*/ 30 w 68"/>
                  <a:gd name="T21" fmla="*/ 34 h 37"/>
                  <a:gd name="T22" fmla="*/ 31 w 68"/>
                  <a:gd name="T23" fmla="*/ 35 h 37"/>
                  <a:gd name="T24" fmla="*/ 47 w 68"/>
                  <a:gd name="T25" fmla="*/ 37 h 37"/>
                  <a:gd name="T26" fmla="*/ 43 w 68"/>
                  <a:gd name="T27" fmla="*/ 28 h 37"/>
                  <a:gd name="T28" fmla="*/ 39 w 68"/>
                  <a:gd name="T29" fmla="*/ 24 h 37"/>
                  <a:gd name="T30" fmla="*/ 39 w 68"/>
                  <a:gd name="T31" fmla="*/ 23 h 37"/>
                  <a:gd name="T32" fmla="*/ 39 w 68"/>
                  <a:gd name="T33" fmla="*/ 15 h 37"/>
                  <a:gd name="T34" fmla="*/ 41 w 68"/>
                  <a:gd name="T35" fmla="*/ 14 h 37"/>
                  <a:gd name="T36" fmla="*/ 44 w 68"/>
                  <a:gd name="T37" fmla="*/ 12 h 37"/>
                  <a:gd name="T38" fmla="*/ 49 w 68"/>
                  <a:gd name="T39" fmla="*/ 16 h 37"/>
                  <a:gd name="T40" fmla="*/ 49 w 68"/>
                  <a:gd name="T41" fmla="*/ 16 h 37"/>
                  <a:gd name="T42" fmla="*/ 60 w 68"/>
                  <a:gd name="T43" fmla="*/ 31 h 37"/>
                  <a:gd name="T44" fmla="*/ 68 w 68"/>
                  <a:gd name="T45" fmla="*/ 24 h 37"/>
                  <a:gd name="T46" fmla="*/ 61 w 68"/>
                  <a:gd name="T47" fmla="*/ 12 h 37"/>
                  <a:gd name="T48" fmla="*/ 67 w 68"/>
                  <a:gd name="T49" fmla="*/ 7 h 37"/>
                  <a:gd name="T50" fmla="*/ 64 w 68"/>
                  <a:gd name="T51" fmla="*/ 4 h 37"/>
                  <a:gd name="T52" fmla="*/ 63 w 68"/>
                  <a:gd name="T53" fmla="*/ 3 h 37"/>
                  <a:gd name="T54" fmla="*/ 60 w 68"/>
                  <a:gd name="T55" fmla="*/ 2 h 37"/>
                  <a:gd name="T56" fmla="*/ 56 w 68"/>
                  <a:gd name="T57" fmla="*/ 5 h 37"/>
                  <a:gd name="T58" fmla="*/ 52 w 68"/>
                  <a:gd name="T59" fmla="*/ 1 h 37"/>
                  <a:gd name="T60" fmla="*/ 37 w 68"/>
                  <a:gd name="T6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8" h="37">
                    <a:moveTo>
                      <a:pt x="9" y="24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2" y="30"/>
                      <a:pt x="10" y="26"/>
                      <a:pt x="9" y="24"/>
                    </a:cubicBezTo>
                    <a:moveTo>
                      <a:pt x="37" y="0"/>
                    </a:moveTo>
                    <a:cubicBezTo>
                      <a:pt x="36" y="0"/>
                      <a:pt x="35" y="1"/>
                      <a:pt x="33" y="2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6" y="8"/>
                      <a:pt x="17" y="17"/>
                      <a:pt x="26" y="29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1" y="35"/>
                      <a:pt x="31" y="35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4"/>
                      <a:pt x="46" y="31"/>
                      <a:pt x="43" y="28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6" y="19"/>
                      <a:pt x="36" y="17"/>
                      <a:pt x="39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3"/>
                      <a:pt x="43" y="12"/>
                      <a:pt x="44" y="12"/>
                    </a:cubicBezTo>
                    <a:cubicBezTo>
                      <a:pt x="46" y="12"/>
                      <a:pt x="47" y="14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2" y="20"/>
                      <a:pt x="57" y="27"/>
                      <a:pt x="60" y="31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0"/>
                      <a:pt x="65" y="16"/>
                      <a:pt x="61" y="12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5" y="4"/>
                      <a:pt x="54" y="2"/>
                      <a:pt x="52" y="1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7" name="Freeform 413">
                <a:extLst>
                  <a:ext uri="{FF2B5EF4-FFF2-40B4-BE49-F238E27FC236}">
                    <a16:creationId xmlns:a16="http://schemas.microsoft.com/office/drawing/2014/main" id="{560FF580-00D3-AC97-E8FD-A85F81C8B6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6" y="3180"/>
                <a:ext cx="472" cy="198"/>
              </a:xfrm>
              <a:custGeom>
                <a:avLst/>
                <a:gdLst>
                  <a:gd name="T0" fmla="*/ 195 w 287"/>
                  <a:gd name="T1" fmla="*/ 19 h 120"/>
                  <a:gd name="T2" fmla="*/ 126 w 287"/>
                  <a:gd name="T3" fmla="*/ 49 h 120"/>
                  <a:gd name="T4" fmla="*/ 132 w 287"/>
                  <a:gd name="T5" fmla="*/ 55 h 120"/>
                  <a:gd name="T6" fmla="*/ 129 w 287"/>
                  <a:gd name="T7" fmla="*/ 52 h 120"/>
                  <a:gd name="T8" fmla="*/ 197 w 287"/>
                  <a:gd name="T9" fmla="*/ 19 h 120"/>
                  <a:gd name="T10" fmla="*/ 196 w 287"/>
                  <a:gd name="T11" fmla="*/ 19 h 120"/>
                  <a:gd name="T12" fmla="*/ 196 w 287"/>
                  <a:gd name="T13" fmla="*/ 19 h 120"/>
                  <a:gd name="T14" fmla="*/ 195 w 287"/>
                  <a:gd name="T15" fmla="*/ 19 h 120"/>
                  <a:gd name="T16" fmla="*/ 287 w 287"/>
                  <a:gd name="T17" fmla="*/ 8 h 120"/>
                  <a:gd name="T18" fmla="*/ 283 w 287"/>
                  <a:gd name="T19" fmla="*/ 8 h 120"/>
                  <a:gd name="T20" fmla="*/ 280 w 287"/>
                  <a:gd name="T21" fmla="*/ 32 h 120"/>
                  <a:gd name="T22" fmla="*/ 276 w 287"/>
                  <a:gd name="T23" fmla="*/ 58 h 120"/>
                  <a:gd name="T24" fmla="*/ 249 w 287"/>
                  <a:gd name="T25" fmla="*/ 87 h 120"/>
                  <a:gd name="T26" fmla="*/ 238 w 287"/>
                  <a:gd name="T27" fmla="*/ 103 h 120"/>
                  <a:gd name="T28" fmla="*/ 216 w 287"/>
                  <a:gd name="T29" fmla="*/ 109 h 120"/>
                  <a:gd name="T30" fmla="*/ 167 w 287"/>
                  <a:gd name="T31" fmla="*/ 117 h 120"/>
                  <a:gd name="T32" fmla="*/ 119 w 287"/>
                  <a:gd name="T33" fmla="*/ 111 h 120"/>
                  <a:gd name="T34" fmla="*/ 76 w 287"/>
                  <a:gd name="T35" fmla="*/ 97 h 120"/>
                  <a:gd name="T36" fmla="*/ 76 w 287"/>
                  <a:gd name="T37" fmla="*/ 102 h 120"/>
                  <a:gd name="T38" fmla="*/ 66 w 287"/>
                  <a:gd name="T39" fmla="*/ 102 h 120"/>
                  <a:gd name="T40" fmla="*/ 66 w 287"/>
                  <a:gd name="T41" fmla="*/ 110 h 120"/>
                  <a:gd name="T42" fmla="*/ 66 w 287"/>
                  <a:gd name="T43" fmla="*/ 110 h 120"/>
                  <a:gd name="T44" fmla="*/ 0 w 287"/>
                  <a:gd name="T45" fmla="*/ 110 h 120"/>
                  <a:gd name="T46" fmla="*/ 0 w 287"/>
                  <a:gd name="T47" fmla="*/ 113 h 120"/>
                  <a:gd name="T48" fmla="*/ 0 w 287"/>
                  <a:gd name="T49" fmla="*/ 113 h 120"/>
                  <a:gd name="T50" fmla="*/ 69 w 287"/>
                  <a:gd name="T51" fmla="*/ 113 h 120"/>
                  <a:gd name="T52" fmla="*/ 69 w 287"/>
                  <a:gd name="T53" fmla="*/ 113 h 120"/>
                  <a:gd name="T54" fmla="*/ 69 w 287"/>
                  <a:gd name="T55" fmla="*/ 105 h 120"/>
                  <a:gd name="T56" fmla="*/ 79 w 287"/>
                  <a:gd name="T57" fmla="*/ 105 h 120"/>
                  <a:gd name="T58" fmla="*/ 79 w 287"/>
                  <a:gd name="T59" fmla="*/ 100 h 120"/>
                  <a:gd name="T60" fmla="*/ 122 w 287"/>
                  <a:gd name="T61" fmla="*/ 114 h 120"/>
                  <a:gd name="T62" fmla="*/ 170 w 287"/>
                  <a:gd name="T63" fmla="*/ 120 h 120"/>
                  <a:gd name="T64" fmla="*/ 219 w 287"/>
                  <a:gd name="T65" fmla="*/ 112 h 120"/>
                  <a:gd name="T66" fmla="*/ 241 w 287"/>
                  <a:gd name="T67" fmla="*/ 106 h 120"/>
                  <a:gd name="T68" fmla="*/ 252 w 287"/>
                  <a:gd name="T69" fmla="*/ 90 h 120"/>
                  <a:gd name="T70" fmla="*/ 279 w 287"/>
                  <a:gd name="T71" fmla="*/ 61 h 120"/>
                  <a:gd name="T72" fmla="*/ 283 w 287"/>
                  <a:gd name="T73" fmla="*/ 35 h 120"/>
                  <a:gd name="T74" fmla="*/ 287 w 287"/>
                  <a:gd name="T75" fmla="*/ 8 h 120"/>
                  <a:gd name="T76" fmla="*/ 79 w 287"/>
                  <a:gd name="T77" fmla="*/ 8 h 120"/>
                  <a:gd name="T78" fmla="*/ 76 w 287"/>
                  <a:gd name="T79" fmla="*/ 8 h 120"/>
                  <a:gd name="T80" fmla="*/ 76 w 287"/>
                  <a:gd name="T81" fmla="*/ 13 h 120"/>
                  <a:gd name="T82" fmla="*/ 79 w 287"/>
                  <a:gd name="T83" fmla="*/ 13 h 120"/>
                  <a:gd name="T84" fmla="*/ 79 w 287"/>
                  <a:gd name="T85" fmla="*/ 8 h 120"/>
                  <a:gd name="T86" fmla="*/ 69 w 287"/>
                  <a:gd name="T87" fmla="*/ 0 h 120"/>
                  <a:gd name="T88" fmla="*/ 66 w 287"/>
                  <a:gd name="T89" fmla="*/ 0 h 120"/>
                  <a:gd name="T90" fmla="*/ 66 w 287"/>
                  <a:gd name="T91" fmla="*/ 5 h 120"/>
                  <a:gd name="T92" fmla="*/ 69 w 287"/>
                  <a:gd name="T93" fmla="*/ 5 h 120"/>
                  <a:gd name="T94" fmla="*/ 69 w 287"/>
                  <a:gd name="T9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7" h="120">
                    <a:moveTo>
                      <a:pt x="195" y="19"/>
                    </a:moveTo>
                    <a:cubicBezTo>
                      <a:pt x="207" y="52"/>
                      <a:pt x="152" y="41"/>
                      <a:pt x="126" y="49"/>
                    </a:cubicBezTo>
                    <a:cubicBezTo>
                      <a:pt x="128" y="51"/>
                      <a:pt x="130" y="54"/>
                      <a:pt x="132" y="55"/>
                    </a:cubicBezTo>
                    <a:cubicBezTo>
                      <a:pt x="131" y="54"/>
                      <a:pt x="130" y="53"/>
                      <a:pt x="129" y="52"/>
                    </a:cubicBezTo>
                    <a:cubicBezTo>
                      <a:pt x="156" y="44"/>
                      <a:pt x="213" y="56"/>
                      <a:pt x="197" y="19"/>
                    </a:cubicBezTo>
                    <a:cubicBezTo>
                      <a:pt x="197" y="19"/>
                      <a:pt x="196" y="19"/>
                      <a:pt x="196" y="19"/>
                    </a:cubicBezTo>
                    <a:cubicBezTo>
                      <a:pt x="196" y="19"/>
                      <a:pt x="196" y="19"/>
                      <a:pt x="196" y="19"/>
                    </a:cubicBezTo>
                    <a:cubicBezTo>
                      <a:pt x="195" y="19"/>
                      <a:pt x="195" y="19"/>
                      <a:pt x="195" y="19"/>
                    </a:cubicBezTo>
                    <a:moveTo>
                      <a:pt x="287" y="8"/>
                    </a:moveTo>
                    <a:cubicBezTo>
                      <a:pt x="285" y="8"/>
                      <a:pt x="284" y="8"/>
                      <a:pt x="283" y="8"/>
                    </a:cubicBezTo>
                    <a:cubicBezTo>
                      <a:pt x="283" y="17"/>
                      <a:pt x="281" y="25"/>
                      <a:pt x="280" y="32"/>
                    </a:cubicBezTo>
                    <a:cubicBezTo>
                      <a:pt x="279" y="41"/>
                      <a:pt x="277" y="55"/>
                      <a:pt x="276" y="58"/>
                    </a:cubicBezTo>
                    <a:cubicBezTo>
                      <a:pt x="273" y="62"/>
                      <a:pt x="258" y="77"/>
                      <a:pt x="249" y="87"/>
                    </a:cubicBezTo>
                    <a:cubicBezTo>
                      <a:pt x="245" y="92"/>
                      <a:pt x="242" y="99"/>
                      <a:pt x="238" y="103"/>
                    </a:cubicBezTo>
                    <a:cubicBezTo>
                      <a:pt x="232" y="108"/>
                      <a:pt x="223" y="107"/>
                      <a:pt x="216" y="109"/>
                    </a:cubicBezTo>
                    <a:cubicBezTo>
                      <a:pt x="199" y="112"/>
                      <a:pt x="183" y="117"/>
                      <a:pt x="167" y="117"/>
                    </a:cubicBezTo>
                    <a:cubicBezTo>
                      <a:pt x="152" y="117"/>
                      <a:pt x="133" y="115"/>
                      <a:pt x="119" y="111"/>
                    </a:cubicBezTo>
                    <a:cubicBezTo>
                      <a:pt x="104" y="107"/>
                      <a:pt x="90" y="101"/>
                      <a:pt x="76" y="97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69" y="113"/>
                      <a:pt x="69" y="113"/>
                      <a:pt x="69" y="113"/>
                    </a:cubicBezTo>
                    <a:cubicBezTo>
                      <a:pt x="69" y="113"/>
                      <a:pt x="69" y="113"/>
                      <a:pt x="69" y="113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93" y="104"/>
                      <a:pt x="107" y="110"/>
                      <a:pt x="122" y="114"/>
                    </a:cubicBezTo>
                    <a:cubicBezTo>
                      <a:pt x="136" y="118"/>
                      <a:pt x="155" y="120"/>
                      <a:pt x="170" y="120"/>
                    </a:cubicBezTo>
                    <a:cubicBezTo>
                      <a:pt x="186" y="120"/>
                      <a:pt x="202" y="115"/>
                      <a:pt x="219" y="112"/>
                    </a:cubicBezTo>
                    <a:cubicBezTo>
                      <a:pt x="226" y="110"/>
                      <a:pt x="235" y="111"/>
                      <a:pt x="241" y="106"/>
                    </a:cubicBezTo>
                    <a:cubicBezTo>
                      <a:pt x="245" y="102"/>
                      <a:pt x="248" y="95"/>
                      <a:pt x="252" y="90"/>
                    </a:cubicBezTo>
                    <a:cubicBezTo>
                      <a:pt x="261" y="80"/>
                      <a:pt x="276" y="65"/>
                      <a:pt x="279" y="61"/>
                    </a:cubicBezTo>
                    <a:cubicBezTo>
                      <a:pt x="280" y="58"/>
                      <a:pt x="282" y="44"/>
                      <a:pt x="283" y="35"/>
                    </a:cubicBezTo>
                    <a:cubicBezTo>
                      <a:pt x="284" y="27"/>
                      <a:pt x="286" y="18"/>
                      <a:pt x="287" y="8"/>
                    </a:cubicBezTo>
                    <a:moveTo>
                      <a:pt x="79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7" y="13"/>
                      <a:pt x="78" y="13"/>
                      <a:pt x="79" y="13"/>
                    </a:cubicBezTo>
                    <a:cubicBezTo>
                      <a:pt x="79" y="8"/>
                      <a:pt x="79" y="8"/>
                      <a:pt x="79" y="8"/>
                    </a:cubicBezTo>
                    <a:moveTo>
                      <a:pt x="69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8" name="Freeform 414">
                <a:extLst>
                  <a:ext uri="{FF2B5EF4-FFF2-40B4-BE49-F238E27FC236}">
                    <a16:creationId xmlns:a16="http://schemas.microsoft.com/office/drawing/2014/main" id="{A433285E-93C8-69A4-9002-5A4B5C6A7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937"/>
                <a:ext cx="102" cy="104"/>
              </a:xfrm>
              <a:custGeom>
                <a:avLst/>
                <a:gdLst>
                  <a:gd name="T0" fmla="*/ 43 w 62"/>
                  <a:gd name="T1" fmla="*/ 0 h 63"/>
                  <a:gd name="T2" fmla="*/ 44 w 62"/>
                  <a:gd name="T3" fmla="*/ 1 h 63"/>
                  <a:gd name="T4" fmla="*/ 45 w 62"/>
                  <a:gd name="T5" fmla="*/ 4 h 63"/>
                  <a:gd name="T6" fmla="*/ 48 w 62"/>
                  <a:gd name="T7" fmla="*/ 6 h 63"/>
                  <a:gd name="T8" fmla="*/ 48 w 62"/>
                  <a:gd name="T9" fmla="*/ 6 h 63"/>
                  <a:gd name="T10" fmla="*/ 49 w 62"/>
                  <a:gd name="T11" fmla="*/ 8 h 63"/>
                  <a:gd name="T12" fmla="*/ 42 w 62"/>
                  <a:gd name="T13" fmla="*/ 53 h 63"/>
                  <a:gd name="T14" fmla="*/ 34 w 62"/>
                  <a:gd name="T15" fmla="*/ 58 h 63"/>
                  <a:gd name="T16" fmla="*/ 22 w 62"/>
                  <a:gd name="T17" fmla="*/ 60 h 63"/>
                  <a:gd name="T18" fmla="*/ 20 w 62"/>
                  <a:gd name="T19" fmla="*/ 60 h 63"/>
                  <a:gd name="T20" fmla="*/ 0 w 62"/>
                  <a:gd name="T21" fmla="*/ 52 h 63"/>
                  <a:gd name="T22" fmla="*/ 0 w 62"/>
                  <a:gd name="T23" fmla="*/ 52 h 63"/>
                  <a:gd name="T24" fmla="*/ 3 w 62"/>
                  <a:gd name="T25" fmla="*/ 55 h 63"/>
                  <a:gd name="T26" fmla="*/ 23 w 62"/>
                  <a:gd name="T27" fmla="*/ 63 h 63"/>
                  <a:gd name="T28" fmla="*/ 25 w 62"/>
                  <a:gd name="T29" fmla="*/ 63 h 63"/>
                  <a:gd name="T30" fmla="*/ 37 w 62"/>
                  <a:gd name="T31" fmla="*/ 61 h 63"/>
                  <a:gd name="T32" fmla="*/ 45 w 62"/>
                  <a:gd name="T33" fmla="*/ 56 h 63"/>
                  <a:gd name="T34" fmla="*/ 52 w 62"/>
                  <a:gd name="T35" fmla="*/ 11 h 63"/>
                  <a:gd name="T36" fmla="*/ 51 w 62"/>
                  <a:gd name="T37" fmla="*/ 9 h 63"/>
                  <a:gd name="T38" fmla="*/ 48 w 62"/>
                  <a:gd name="T39" fmla="*/ 7 h 63"/>
                  <a:gd name="T40" fmla="*/ 47 w 62"/>
                  <a:gd name="T41" fmla="*/ 4 h 63"/>
                  <a:gd name="T42" fmla="*/ 44 w 62"/>
                  <a:gd name="T43" fmla="*/ 1 h 63"/>
                  <a:gd name="T44" fmla="*/ 43 w 62"/>
                  <a:gd name="T45" fmla="*/ 1 h 63"/>
                  <a:gd name="T46" fmla="*/ 43 w 62"/>
                  <a:gd name="T4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3">
                    <a:moveTo>
                      <a:pt x="43" y="0"/>
                    </a:moveTo>
                    <a:cubicBezTo>
                      <a:pt x="43" y="0"/>
                      <a:pt x="43" y="1"/>
                      <a:pt x="44" y="1"/>
                    </a:cubicBezTo>
                    <a:cubicBezTo>
                      <a:pt x="44" y="2"/>
                      <a:pt x="45" y="3"/>
                      <a:pt x="45" y="4"/>
                    </a:cubicBezTo>
                    <a:cubicBezTo>
                      <a:pt x="46" y="4"/>
                      <a:pt x="47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7"/>
                      <a:pt x="48" y="7"/>
                      <a:pt x="49" y="8"/>
                    </a:cubicBezTo>
                    <a:cubicBezTo>
                      <a:pt x="59" y="22"/>
                      <a:pt x="56" y="42"/>
                      <a:pt x="42" y="53"/>
                    </a:cubicBezTo>
                    <a:cubicBezTo>
                      <a:pt x="40" y="55"/>
                      <a:pt x="37" y="56"/>
                      <a:pt x="34" y="58"/>
                    </a:cubicBezTo>
                    <a:cubicBezTo>
                      <a:pt x="30" y="59"/>
                      <a:pt x="26" y="60"/>
                      <a:pt x="22" y="60"/>
                    </a:cubicBezTo>
                    <a:cubicBezTo>
                      <a:pt x="21" y="60"/>
                      <a:pt x="21" y="60"/>
                      <a:pt x="20" y="60"/>
                    </a:cubicBezTo>
                    <a:cubicBezTo>
                      <a:pt x="13" y="59"/>
                      <a:pt x="6" y="57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2" y="54"/>
                      <a:pt x="3" y="55"/>
                    </a:cubicBezTo>
                    <a:cubicBezTo>
                      <a:pt x="9" y="60"/>
                      <a:pt x="16" y="62"/>
                      <a:pt x="23" y="63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9" y="63"/>
                      <a:pt x="33" y="62"/>
                      <a:pt x="37" y="61"/>
                    </a:cubicBezTo>
                    <a:cubicBezTo>
                      <a:pt x="40" y="59"/>
                      <a:pt x="43" y="58"/>
                      <a:pt x="45" y="56"/>
                    </a:cubicBezTo>
                    <a:cubicBezTo>
                      <a:pt x="59" y="45"/>
                      <a:pt x="62" y="25"/>
                      <a:pt x="52" y="11"/>
                    </a:cubicBezTo>
                    <a:cubicBezTo>
                      <a:pt x="51" y="10"/>
                      <a:pt x="51" y="10"/>
                      <a:pt x="51" y="9"/>
                    </a:cubicBezTo>
                    <a:cubicBezTo>
                      <a:pt x="50" y="8"/>
                      <a:pt x="49" y="7"/>
                      <a:pt x="48" y="7"/>
                    </a:cubicBezTo>
                    <a:cubicBezTo>
                      <a:pt x="48" y="6"/>
                      <a:pt x="47" y="5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9" name="Freeform 415">
                <a:extLst>
                  <a:ext uri="{FF2B5EF4-FFF2-40B4-BE49-F238E27FC236}">
                    <a16:creationId xmlns:a16="http://schemas.microsoft.com/office/drawing/2014/main" id="{8FDA9AF3-2F3C-F43A-DB9C-456E85E6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3079"/>
                <a:ext cx="100" cy="104"/>
              </a:xfrm>
              <a:custGeom>
                <a:avLst/>
                <a:gdLst>
                  <a:gd name="T0" fmla="*/ 42 w 61"/>
                  <a:gd name="T1" fmla="*/ 0 h 63"/>
                  <a:gd name="T2" fmla="*/ 43 w 61"/>
                  <a:gd name="T3" fmla="*/ 1 h 63"/>
                  <a:gd name="T4" fmla="*/ 45 w 61"/>
                  <a:gd name="T5" fmla="*/ 4 h 63"/>
                  <a:gd name="T6" fmla="*/ 47 w 61"/>
                  <a:gd name="T7" fmla="*/ 6 h 63"/>
                  <a:gd name="T8" fmla="*/ 47 w 61"/>
                  <a:gd name="T9" fmla="*/ 6 h 63"/>
                  <a:gd name="T10" fmla="*/ 49 w 61"/>
                  <a:gd name="T11" fmla="*/ 8 h 63"/>
                  <a:gd name="T12" fmla="*/ 42 w 61"/>
                  <a:gd name="T13" fmla="*/ 53 h 63"/>
                  <a:gd name="T14" fmla="*/ 33 w 61"/>
                  <a:gd name="T15" fmla="*/ 58 h 63"/>
                  <a:gd name="T16" fmla="*/ 22 w 61"/>
                  <a:gd name="T17" fmla="*/ 60 h 63"/>
                  <a:gd name="T18" fmla="*/ 20 w 61"/>
                  <a:gd name="T19" fmla="*/ 60 h 63"/>
                  <a:gd name="T20" fmla="*/ 0 w 61"/>
                  <a:gd name="T21" fmla="*/ 52 h 63"/>
                  <a:gd name="T22" fmla="*/ 0 w 61"/>
                  <a:gd name="T23" fmla="*/ 52 h 63"/>
                  <a:gd name="T24" fmla="*/ 3 w 61"/>
                  <a:gd name="T25" fmla="*/ 55 h 63"/>
                  <a:gd name="T26" fmla="*/ 23 w 61"/>
                  <a:gd name="T27" fmla="*/ 63 h 63"/>
                  <a:gd name="T28" fmla="*/ 25 w 61"/>
                  <a:gd name="T29" fmla="*/ 63 h 63"/>
                  <a:gd name="T30" fmla="*/ 36 w 61"/>
                  <a:gd name="T31" fmla="*/ 61 h 63"/>
                  <a:gd name="T32" fmla="*/ 45 w 61"/>
                  <a:gd name="T33" fmla="*/ 56 h 63"/>
                  <a:gd name="T34" fmla="*/ 52 w 61"/>
                  <a:gd name="T35" fmla="*/ 11 h 63"/>
                  <a:gd name="T36" fmla="*/ 50 w 61"/>
                  <a:gd name="T37" fmla="*/ 9 h 63"/>
                  <a:gd name="T38" fmla="*/ 48 w 61"/>
                  <a:gd name="T39" fmla="*/ 7 h 63"/>
                  <a:gd name="T40" fmla="*/ 46 w 61"/>
                  <a:gd name="T41" fmla="*/ 4 h 63"/>
                  <a:gd name="T42" fmla="*/ 44 w 61"/>
                  <a:gd name="T43" fmla="*/ 1 h 63"/>
                  <a:gd name="T44" fmla="*/ 43 w 61"/>
                  <a:gd name="T45" fmla="*/ 1 h 63"/>
                  <a:gd name="T46" fmla="*/ 42 w 61"/>
                  <a:gd name="T4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63">
                    <a:moveTo>
                      <a:pt x="42" y="0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44" y="2"/>
                      <a:pt x="45" y="3"/>
                      <a:pt x="45" y="4"/>
                    </a:cubicBezTo>
                    <a:cubicBezTo>
                      <a:pt x="46" y="5"/>
                      <a:pt x="47" y="5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8" y="7"/>
                      <a:pt x="48" y="7"/>
                      <a:pt x="49" y="8"/>
                    </a:cubicBezTo>
                    <a:cubicBezTo>
                      <a:pt x="58" y="22"/>
                      <a:pt x="56" y="42"/>
                      <a:pt x="42" y="53"/>
                    </a:cubicBezTo>
                    <a:cubicBezTo>
                      <a:pt x="39" y="55"/>
                      <a:pt x="36" y="57"/>
                      <a:pt x="33" y="58"/>
                    </a:cubicBezTo>
                    <a:cubicBezTo>
                      <a:pt x="30" y="59"/>
                      <a:pt x="26" y="60"/>
                      <a:pt x="22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13" y="60"/>
                      <a:pt x="6" y="57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2" y="54"/>
                      <a:pt x="3" y="55"/>
                    </a:cubicBezTo>
                    <a:cubicBezTo>
                      <a:pt x="9" y="60"/>
                      <a:pt x="16" y="63"/>
                      <a:pt x="23" y="63"/>
                    </a:cubicBezTo>
                    <a:cubicBezTo>
                      <a:pt x="23" y="63"/>
                      <a:pt x="24" y="63"/>
                      <a:pt x="25" y="63"/>
                    </a:cubicBezTo>
                    <a:cubicBezTo>
                      <a:pt x="29" y="63"/>
                      <a:pt x="33" y="62"/>
                      <a:pt x="36" y="61"/>
                    </a:cubicBezTo>
                    <a:cubicBezTo>
                      <a:pt x="39" y="60"/>
                      <a:pt x="42" y="58"/>
                      <a:pt x="45" y="56"/>
                    </a:cubicBezTo>
                    <a:cubicBezTo>
                      <a:pt x="59" y="45"/>
                      <a:pt x="61" y="25"/>
                      <a:pt x="52" y="11"/>
                    </a:cubicBezTo>
                    <a:cubicBezTo>
                      <a:pt x="51" y="10"/>
                      <a:pt x="51" y="10"/>
                      <a:pt x="50" y="9"/>
                    </a:cubicBezTo>
                    <a:cubicBezTo>
                      <a:pt x="50" y="8"/>
                      <a:pt x="49" y="8"/>
                      <a:pt x="48" y="7"/>
                    </a:cubicBezTo>
                    <a:cubicBezTo>
                      <a:pt x="48" y="6"/>
                      <a:pt x="47" y="5"/>
                      <a:pt x="46" y="4"/>
                    </a:cubicBezTo>
                    <a:cubicBezTo>
                      <a:pt x="45" y="3"/>
                      <a:pt x="45" y="2"/>
                      <a:pt x="44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0"/>
                      <a:pt x="42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0" name="Freeform 416">
                <a:extLst>
                  <a:ext uri="{FF2B5EF4-FFF2-40B4-BE49-F238E27FC236}">
                    <a16:creationId xmlns:a16="http://schemas.microsoft.com/office/drawing/2014/main" id="{7772C969-6A13-3788-4F71-DD4F2AFF4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3021"/>
                <a:ext cx="102" cy="102"/>
              </a:xfrm>
              <a:custGeom>
                <a:avLst/>
                <a:gdLst>
                  <a:gd name="T0" fmla="*/ 43 w 62"/>
                  <a:gd name="T1" fmla="*/ 0 h 62"/>
                  <a:gd name="T2" fmla="*/ 44 w 62"/>
                  <a:gd name="T3" fmla="*/ 1 h 62"/>
                  <a:gd name="T4" fmla="*/ 46 w 62"/>
                  <a:gd name="T5" fmla="*/ 3 h 62"/>
                  <a:gd name="T6" fmla="*/ 48 w 62"/>
                  <a:gd name="T7" fmla="*/ 6 h 62"/>
                  <a:gd name="T8" fmla="*/ 48 w 62"/>
                  <a:gd name="T9" fmla="*/ 6 h 62"/>
                  <a:gd name="T10" fmla="*/ 49 w 62"/>
                  <a:gd name="T11" fmla="*/ 7 h 62"/>
                  <a:gd name="T12" fmla="*/ 43 w 62"/>
                  <a:gd name="T13" fmla="*/ 52 h 62"/>
                  <a:gd name="T14" fmla="*/ 34 w 62"/>
                  <a:gd name="T15" fmla="*/ 57 h 62"/>
                  <a:gd name="T16" fmla="*/ 22 w 62"/>
                  <a:gd name="T17" fmla="*/ 59 h 62"/>
                  <a:gd name="T18" fmla="*/ 20 w 62"/>
                  <a:gd name="T19" fmla="*/ 59 h 62"/>
                  <a:gd name="T20" fmla="*/ 1 w 62"/>
                  <a:gd name="T21" fmla="*/ 52 h 62"/>
                  <a:gd name="T22" fmla="*/ 0 w 62"/>
                  <a:gd name="T23" fmla="*/ 51 h 62"/>
                  <a:gd name="T24" fmla="*/ 4 w 62"/>
                  <a:gd name="T25" fmla="*/ 55 h 62"/>
                  <a:gd name="T26" fmla="*/ 23 w 62"/>
                  <a:gd name="T27" fmla="*/ 62 h 62"/>
                  <a:gd name="T28" fmla="*/ 25 w 62"/>
                  <a:gd name="T29" fmla="*/ 62 h 62"/>
                  <a:gd name="T30" fmla="*/ 37 w 62"/>
                  <a:gd name="T31" fmla="*/ 60 h 62"/>
                  <a:gd name="T32" fmla="*/ 46 w 62"/>
                  <a:gd name="T33" fmla="*/ 55 h 62"/>
                  <a:gd name="T34" fmla="*/ 52 w 62"/>
                  <a:gd name="T35" fmla="*/ 10 h 62"/>
                  <a:gd name="T36" fmla="*/ 51 w 62"/>
                  <a:gd name="T37" fmla="*/ 9 h 62"/>
                  <a:gd name="T38" fmla="*/ 49 w 62"/>
                  <a:gd name="T39" fmla="*/ 6 h 62"/>
                  <a:gd name="T40" fmla="*/ 47 w 62"/>
                  <a:gd name="T41" fmla="*/ 4 h 62"/>
                  <a:gd name="T42" fmla="*/ 44 w 62"/>
                  <a:gd name="T43" fmla="*/ 1 h 62"/>
                  <a:gd name="T44" fmla="*/ 44 w 62"/>
                  <a:gd name="T45" fmla="*/ 0 h 62"/>
                  <a:gd name="T46" fmla="*/ 43 w 62"/>
                  <a:gd name="T4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62">
                    <a:moveTo>
                      <a:pt x="43" y="0"/>
                    </a:moveTo>
                    <a:cubicBezTo>
                      <a:pt x="43" y="0"/>
                      <a:pt x="44" y="0"/>
                      <a:pt x="44" y="1"/>
                    </a:cubicBezTo>
                    <a:cubicBezTo>
                      <a:pt x="45" y="2"/>
                      <a:pt x="45" y="2"/>
                      <a:pt x="46" y="3"/>
                    </a:cubicBezTo>
                    <a:cubicBezTo>
                      <a:pt x="47" y="4"/>
                      <a:pt x="47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9" y="7"/>
                      <a:pt x="49" y="7"/>
                    </a:cubicBezTo>
                    <a:cubicBezTo>
                      <a:pt x="59" y="22"/>
                      <a:pt x="56" y="41"/>
                      <a:pt x="43" y="52"/>
                    </a:cubicBezTo>
                    <a:cubicBezTo>
                      <a:pt x="40" y="54"/>
                      <a:pt x="37" y="56"/>
                      <a:pt x="34" y="57"/>
                    </a:cubicBezTo>
                    <a:cubicBezTo>
                      <a:pt x="30" y="59"/>
                      <a:pt x="26" y="59"/>
                      <a:pt x="22" y="59"/>
                    </a:cubicBezTo>
                    <a:cubicBezTo>
                      <a:pt x="22" y="59"/>
                      <a:pt x="21" y="59"/>
                      <a:pt x="20" y="59"/>
                    </a:cubicBezTo>
                    <a:cubicBezTo>
                      <a:pt x="13" y="59"/>
                      <a:pt x="6" y="56"/>
                      <a:pt x="1" y="5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2"/>
                      <a:pt x="2" y="54"/>
                      <a:pt x="4" y="55"/>
                    </a:cubicBezTo>
                    <a:cubicBezTo>
                      <a:pt x="9" y="59"/>
                      <a:pt x="16" y="62"/>
                      <a:pt x="23" y="62"/>
                    </a:cubicBezTo>
                    <a:cubicBezTo>
                      <a:pt x="24" y="62"/>
                      <a:pt x="25" y="62"/>
                      <a:pt x="25" y="62"/>
                    </a:cubicBezTo>
                    <a:cubicBezTo>
                      <a:pt x="29" y="62"/>
                      <a:pt x="33" y="62"/>
                      <a:pt x="37" y="60"/>
                    </a:cubicBezTo>
                    <a:cubicBezTo>
                      <a:pt x="40" y="59"/>
                      <a:pt x="43" y="57"/>
                      <a:pt x="46" y="55"/>
                    </a:cubicBezTo>
                    <a:cubicBezTo>
                      <a:pt x="59" y="44"/>
                      <a:pt x="62" y="25"/>
                      <a:pt x="52" y="10"/>
                    </a:cubicBezTo>
                    <a:cubicBezTo>
                      <a:pt x="52" y="10"/>
                      <a:pt x="51" y="9"/>
                      <a:pt x="51" y="9"/>
                    </a:cubicBezTo>
                    <a:cubicBezTo>
                      <a:pt x="50" y="8"/>
                      <a:pt x="50" y="7"/>
                      <a:pt x="49" y="6"/>
                    </a:cubicBezTo>
                    <a:cubicBezTo>
                      <a:pt x="48" y="5"/>
                      <a:pt x="48" y="5"/>
                      <a:pt x="47" y="4"/>
                    </a:cubicBezTo>
                    <a:cubicBezTo>
                      <a:pt x="46" y="3"/>
                      <a:pt x="45" y="2"/>
                      <a:pt x="44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1" name="Freeform 417">
                <a:extLst>
                  <a:ext uri="{FF2B5EF4-FFF2-40B4-BE49-F238E27FC236}">
                    <a16:creationId xmlns:a16="http://schemas.microsoft.com/office/drawing/2014/main" id="{159CDB08-E46D-27E7-460B-DA6333E7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3203"/>
                <a:ext cx="150" cy="84"/>
              </a:xfrm>
              <a:custGeom>
                <a:avLst/>
                <a:gdLst>
                  <a:gd name="T0" fmla="*/ 91 w 91"/>
                  <a:gd name="T1" fmla="*/ 0 h 51"/>
                  <a:gd name="T2" fmla="*/ 90 w 91"/>
                  <a:gd name="T3" fmla="*/ 3 h 51"/>
                  <a:gd name="T4" fmla="*/ 80 w 91"/>
                  <a:gd name="T5" fmla="*/ 30 h 51"/>
                  <a:gd name="T6" fmla="*/ 66 w 91"/>
                  <a:gd name="T7" fmla="*/ 41 h 51"/>
                  <a:gd name="T8" fmla="*/ 51 w 91"/>
                  <a:gd name="T9" fmla="*/ 51 h 51"/>
                  <a:gd name="T10" fmla="*/ 0 w 91"/>
                  <a:gd name="T11" fmla="*/ 51 h 51"/>
                  <a:gd name="T12" fmla="*/ 3 w 91"/>
                  <a:gd name="T13" fmla="*/ 50 h 51"/>
                  <a:gd name="T14" fmla="*/ 19 w 91"/>
                  <a:gd name="T15" fmla="*/ 46 h 51"/>
                  <a:gd name="T16" fmla="*/ 44 w 91"/>
                  <a:gd name="T17" fmla="*/ 41 h 51"/>
                  <a:gd name="T18" fmla="*/ 55 w 91"/>
                  <a:gd name="T19" fmla="*/ 35 h 51"/>
                  <a:gd name="T20" fmla="*/ 67 w 91"/>
                  <a:gd name="T21" fmla="*/ 26 h 51"/>
                  <a:gd name="T22" fmla="*/ 73 w 91"/>
                  <a:gd name="T23" fmla="*/ 8 h 51"/>
                  <a:gd name="T24" fmla="*/ 91 w 9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90" y="1"/>
                      <a:pt x="90" y="2"/>
                      <a:pt x="90" y="3"/>
                    </a:cubicBezTo>
                    <a:cubicBezTo>
                      <a:pt x="86" y="10"/>
                      <a:pt x="81" y="21"/>
                      <a:pt x="80" y="30"/>
                    </a:cubicBezTo>
                    <a:cubicBezTo>
                      <a:pt x="75" y="34"/>
                      <a:pt x="70" y="37"/>
                      <a:pt x="66" y="41"/>
                    </a:cubicBezTo>
                    <a:cubicBezTo>
                      <a:pt x="62" y="44"/>
                      <a:pt x="56" y="47"/>
                      <a:pt x="5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0"/>
                      <a:pt x="2" y="50"/>
                      <a:pt x="3" y="50"/>
                    </a:cubicBezTo>
                    <a:cubicBezTo>
                      <a:pt x="8" y="49"/>
                      <a:pt x="14" y="48"/>
                      <a:pt x="19" y="46"/>
                    </a:cubicBezTo>
                    <a:cubicBezTo>
                      <a:pt x="27" y="45"/>
                      <a:pt x="36" y="42"/>
                      <a:pt x="44" y="41"/>
                    </a:cubicBezTo>
                    <a:cubicBezTo>
                      <a:pt x="47" y="39"/>
                      <a:pt x="51" y="37"/>
                      <a:pt x="55" y="35"/>
                    </a:cubicBezTo>
                    <a:cubicBezTo>
                      <a:pt x="59" y="32"/>
                      <a:pt x="63" y="29"/>
                      <a:pt x="67" y="26"/>
                    </a:cubicBezTo>
                    <a:cubicBezTo>
                      <a:pt x="69" y="19"/>
                      <a:pt x="70" y="13"/>
                      <a:pt x="73" y="8"/>
                    </a:cubicBezTo>
                    <a:cubicBezTo>
                      <a:pt x="77" y="2"/>
                      <a:pt x="84" y="1"/>
                      <a:pt x="91" y="0"/>
                    </a:cubicBezTo>
                  </a:path>
                </a:pathLst>
              </a:custGeom>
              <a:solidFill>
                <a:srgbClr val="D9A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2" name="Freeform 418">
                <a:extLst>
                  <a:ext uri="{FF2B5EF4-FFF2-40B4-BE49-F238E27FC236}">
                    <a16:creationId xmlns:a16="http://schemas.microsoft.com/office/drawing/2014/main" id="{C1348025-0F46-BD8F-904E-39EB1378A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3203"/>
                <a:ext cx="150" cy="84"/>
              </a:xfrm>
              <a:custGeom>
                <a:avLst/>
                <a:gdLst>
                  <a:gd name="T0" fmla="*/ 91 w 91"/>
                  <a:gd name="T1" fmla="*/ 0 h 51"/>
                  <a:gd name="T2" fmla="*/ 73 w 91"/>
                  <a:gd name="T3" fmla="*/ 8 h 51"/>
                  <a:gd name="T4" fmla="*/ 67 w 91"/>
                  <a:gd name="T5" fmla="*/ 26 h 51"/>
                  <a:gd name="T6" fmla="*/ 55 w 91"/>
                  <a:gd name="T7" fmla="*/ 35 h 51"/>
                  <a:gd name="T8" fmla="*/ 44 w 91"/>
                  <a:gd name="T9" fmla="*/ 41 h 51"/>
                  <a:gd name="T10" fmla="*/ 19 w 91"/>
                  <a:gd name="T11" fmla="*/ 46 h 51"/>
                  <a:gd name="T12" fmla="*/ 3 w 91"/>
                  <a:gd name="T13" fmla="*/ 50 h 51"/>
                  <a:gd name="T14" fmla="*/ 0 w 91"/>
                  <a:gd name="T15" fmla="*/ 51 h 51"/>
                  <a:gd name="T16" fmla="*/ 51 w 91"/>
                  <a:gd name="T17" fmla="*/ 51 h 51"/>
                  <a:gd name="T18" fmla="*/ 66 w 91"/>
                  <a:gd name="T19" fmla="*/ 41 h 51"/>
                  <a:gd name="T20" fmla="*/ 80 w 91"/>
                  <a:gd name="T21" fmla="*/ 30 h 51"/>
                  <a:gd name="T22" fmla="*/ 90 w 91"/>
                  <a:gd name="T23" fmla="*/ 3 h 51"/>
                  <a:gd name="T24" fmla="*/ 91 w 9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4" y="1"/>
                      <a:pt x="77" y="2"/>
                      <a:pt x="73" y="8"/>
                    </a:cubicBezTo>
                    <a:cubicBezTo>
                      <a:pt x="70" y="13"/>
                      <a:pt x="69" y="19"/>
                      <a:pt x="67" y="26"/>
                    </a:cubicBezTo>
                    <a:cubicBezTo>
                      <a:pt x="63" y="29"/>
                      <a:pt x="59" y="32"/>
                      <a:pt x="55" y="35"/>
                    </a:cubicBezTo>
                    <a:cubicBezTo>
                      <a:pt x="51" y="37"/>
                      <a:pt x="47" y="39"/>
                      <a:pt x="44" y="41"/>
                    </a:cubicBezTo>
                    <a:cubicBezTo>
                      <a:pt x="36" y="42"/>
                      <a:pt x="27" y="45"/>
                      <a:pt x="19" y="46"/>
                    </a:cubicBezTo>
                    <a:cubicBezTo>
                      <a:pt x="14" y="48"/>
                      <a:pt x="8" y="49"/>
                      <a:pt x="3" y="50"/>
                    </a:cubicBezTo>
                    <a:cubicBezTo>
                      <a:pt x="2" y="50"/>
                      <a:pt x="1" y="50"/>
                      <a:pt x="0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6" y="47"/>
                      <a:pt x="62" y="44"/>
                      <a:pt x="66" y="41"/>
                    </a:cubicBezTo>
                    <a:cubicBezTo>
                      <a:pt x="70" y="37"/>
                      <a:pt x="75" y="34"/>
                      <a:pt x="80" y="30"/>
                    </a:cubicBezTo>
                    <a:cubicBezTo>
                      <a:pt x="81" y="21"/>
                      <a:pt x="86" y="10"/>
                      <a:pt x="90" y="3"/>
                    </a:cubicBezTo>
                    <a:cubicBezTo>
                      <a:pt x="90" y="2"/>
                      <a:pt x="90" y="1"/>
                      <a:pt x="91" y="0"/>
                    </a:cubicBezTo>
                  </a:path>
                </a:pathLst>
              </a:custGeom>
              <a:solidFill>
                <a:srgbClr val="C08C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3" name="Freeform 419">
                <a:extLst>
                  <a:ext uri="{FF2B5EF4-FFF2-40B4-BE49-F238E27FC236}">
                    <a16:creationId xmlns:a16="http://schemas.microsoft.com/office/drawing/2014/main" id="{3E5EEDE4-360D-9581-33AB-05CC9F78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5" y="3188"/>
                <a:ext cx="398" cy="185"/>
              </a:xfrm>
              <a:custGeom>
                <a:avLst/>
                <a:gdLst>
                  <a:gd name="T0" fmla="*/ 242 w 242"/>
                  <a:gd name="T1" fmla="*/ 0 h 112"/>
                  <a:gd name="T2" fmla="*/ 238 w 242"/>
                  <a:gd name="T3" fmla="*/ 27 h 112"/>
                  <a:gd name="T4" fmla="*/ 234 w 242"/>
                  <a:gd name="T5" fmla="*/ 53 h 112"/>
                  <a:gd name="T6" fmla="*/ 207 w 242"/>
                  <a:gd name="T7" fmla="*/ 82 h 112"/>
                  <a:gd name="T8" fmla="*/ 196 w 242"/>
                  <a:gd name="T9" fmla="*/ 98 h 112"/>
                  <a:gd name="T10" fmla="*/ 174 w 242"/>
                  <a:gd name="T11" fmla="*/ 104 h 112"/>
                  <a:gd name="T12" fmla="*/ 125 w 242"/>
                  <a:gd name="T13" fmla="*/ 112 h 112"/>
                  <a:gd name="T14" fmla="*/ 77 w 242"/>
                  <a:gd name="T15" fmla="*/ 106 h 112"/>
                  <a:gd name="T16" fmla="*/ 0 w 242"/>
                  <a:gd name="T17" fmla="*/ 83 h 112"/>
                  <a:gd name="T18" fmla="*/ 0 w 242"/>
                  <a:gd name="T19" fmla="*/ 8 h 112"/>
                  <a:gd name="T20" fmla="*/ 111 w 242"/>
                  <a:gd name="T21" fmla="*/ 9 h 112"/>
                  <a:gd name="T22" fmla="*/ 152 w 242"/>
                  <a:gd name="T23" fmla="*/ 11 h 112"/>
                  <a:gd name="T24" fmla="*/ 84 w 242"/>
                  <a:gd name="T25" fmla="*/ 44 h 112"/>
                  <a:gd name="T26" fmla="*/ 125 w 242"/>
                  <a:gd name="T27" fmla="*/ 60 h 112"/>
                  <a:gd name="T28" fmla="*/ 181 w 242"/>
                  <a:gd name="T29" fmla="*/ 60 h 112"/>
                  <a:gd name="T30" fmla="*/ 196 w 242"/>
                  <a:gd name="T31" fmla="*/ 50 h 112"/>
                  <a:gd name="T32" fmla="*/ 210 w 242"/>
                  <a:gd name="T33" fmla="*/ 39 h 112"/>
                  <a:gd name="T34" fmla="*/ 220 w 242"/>
                  <a:gd name="T35" fmla="*/ 12 h 112"/>
                  <a:gd name="T36" fmla="*/ 221 w 242"/>
                  <a:gd name="T37" fmla="*/ 9 h 112"/>
                  <a:gd name="T38" fmla="*/ 242 w 242"/>
                  <a:gd name="T39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2" h="112">
                    <a:moveTo>
                      <a:pt x="242" y="0"/>
                    </a:moveTo>
                    <a:cubicBezTo>
                      <a:pt x="241" y="10"/>
                      <a:pt x="239" y="19"/>
                      <a:pt x="238" y="27"/>
                    </a:cubicBezTo>
                    <a:cubicBezTo>
                      <a:pt x="237" y="36"/>
                      <a:pt x="235" y="50"/>
                      <a:pt x="234" y="53"/>
                    </a:cubicBezTo>
                    <a:cubicBezTo>
                      <a:pt x="231" y="57"/>
                      <a:pt x="216" y="72"/>
                      <a:pt x="207" y="82"/>
                    </a:cubicBezTo>
                    <a:cubicBezTo>
                      <a:pt x="203" y="87"/>
                      <a:pt x="200" y="94"/>
                      <a:pt x="196" y="98"/>
                    </a:cubicBezTo>
                    <a:cubicBezTo>
                      <a:pt x="190" y="103"/>
                      <a:pt x="181" y="102"/>
                      <a:pt x="174" y="104"/>
                    </a:cubicBezTo>
                    <a:cubicBezTo>
                      <a:pt x="157" y="107"/>
                      <a:pt x="141" y="112"/>
                      <a:pt x="125" y="112"/>
                    </a:cubicBezTo>
                    <a:cubicBezTo>
                      <a:pt x="110" y="112"/>
                      <a:pt x="91" y="110"/>
                      <a:pt x="77" y="106"/>
                    </a:cubicBezTo>
                    <a:cubicBezTo>
                      <a:pt x="50" y="98"/>
                      <a:pt x="27" y="87"/>
                      <a:pt x="0" y="8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4" y="7"/>
                      <a:pt x="97" y="9"/>
                      <a:pt x="111" y="9"/>
                    </a:cubicBezTo>
                    <a:cubicBezTo>
                      <a:pt x="121" y="9"/>
                      <a:pt x="140" y="11"/>
                      <a:pt x="152" y="11"/>
                    </a:cubicBezTo>
                    <a:cubicBezTo>
                      <a:pt x="168" y="48"/>
                      <a:pt x="111" y="36"/>
                      <a:pt x="84" y="44"/>
                    </a:cubicBezTo>
                    <a:cubicBezTo>
                      <a:pt x="92" y="57"/>
                      <a:pt x="110" y="60"/>
                      <a:pt x="125" y="60"/>
                    </a:cubicBezTo>
                    <a:cubicBezTo>
                      <a:pt x="181" y="60"/>
                      <a:pt x="181" y="60"/>
                      <a:pt x="181" y="60"/>
                    </a:cubicBezTo>
                    <a:cubicBezTo>
                      <a:pt x="186" y="56"/>
                      <a:pt x="192" y="53"/>
                      <a:pt x="196" y="50"/>
                    </a:cubicBezTo>
                    <a:cubicBezTo>
                      <a:pt x="200" y="46"/>
                      <a:pt x="205" y="43"/>
                      <a:pt x="210" y="39"/>
                    </a:cubicBezTo>
                    <a:cubicBezTo>
                      <a:pt x="211" y="30"/>
                      <a:pt x="216" y="19"/>
                      <a:pt x="220" y="12"/>
                    </a:cubicBezTo>
                    <a:cubicBezTo>
                      <a:pt x="220" y="11"/>
                      <a:pt x="220" y="10"/>
                      <a:pt x="221" y="9"/>
                    </a:cubicBezTo>
                    <a:cubicBezTo>
                      <a:pt x="226" y="0"/>
                      <a:pt x="232" y="0"/>
                      <a:pt x="242" y="0"/>
                    </a:cubicBezTo>
                  </a:path>
                </a:pathLst>
              </a:custGeom>
              <a:solidFill>
                <a:srgbClr val="F9C4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4" name="Freeform 420">
                <a:extLst>
                  <a:ext uri="{FF2B5EF4-FFF2-40B4-BE49-F238E27FC236}">
                    <a16:creationId xmlns:a16="http://schemas.microsoft.com/office/drawing/2014/main" id="{300039B9-7152-1699-F89A-E73B27B70C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2" y="3203"/>
                <a:ext cx="41" cy="3"/>
              </a:xfrm>
              <a:custGeom>
                <a:avLst/>
                <a:gdLst>
                  <a:gd name="T0" fmla="*/ 15 w 25"/>
                  <a:gd name="T1" fmla="*/ 1 h 2"/>
                  <a:gd name="T2" fmla="*/ 25 w 25"/>
                  <a:gd name="T3" fmla="*/ 2 h 2"/>
                  <a:gd name="T4" fmla="*/ 25 w 25"/>
                  <a:gd name="T5" fmla="*/ 2 h 2"/>
                  <a:gd name="T6" fmla="*/ 15 w 25"/>
                  <a:gd name="T7" fmla="*/ 1 h 2"/>
                  <a:gd name="T8" fmla="*/ 0 w 25"/>
                  <a:gd name="T9" fmla="*/ 0 h 2"/>
                  <a:gd name="T10" fmla="*/ 0 w 25"/>
                  <a:gd name="T11" fmla="*/ 0 h 2"/>
                  <a:gd name="T12" fmla="*/ 3 w 25"/>
                  <a:gd name="T13" fmla="*/ 0 h 2"/>
                  <a:gd name="T14" fmla="*/ 0 w 2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">
                    <a:moveTo>
                      <a:pt x="15" y="1"/>
                    </a:moveTo>
                    <a:cubicBezTo>
                      <a:pt x="19" y="2"/>
                      <a:pt x="22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2" y="2"/>
                      <a:pt x="19" y="2"/>
                      <a:pt x="1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F3E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5" name="Freeform 421">
                <a:extLst>
                  <a:ext uri="{FF2B5EF4-FFF2-40B4-BE49-F238E27FC236}">
                    <a16:creationId xmlns:a16="http://schemas.microsoft.com/office/drawing/2014/main" id="{743C31AF-E168-99CF-A4FD-7E50A883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3203"/>
                <a:ext cx="46" cy="23"/>
              </a:xfrm>
              <a:custGeom>
                <a:avLst/>
                <a:gdLst>
                  <a:gd name="T0" fmla="*/ 0 w 28"/>
                  <a:gd name="T1" fmla="*/ 0 h 14"/>
                  <a:gd name="T2" fmla="*/ 3 w 28"/>
                  <a:gd name="T3" fmla="*/ 7 h 14"/>
                  <a:gd name="T4" fmla="*/ 5 w 28"/>
                  <a:gd name="T5" fmla="*/ 13 h 14"/>
                  <a:gd name="T6" fmla="*/ 10 w 28"/>
                  <a:gd name="T7" fmla="*/ 14 h 14"/>
                  <a:gd name="T8" fmla="*/ 15 w 28"/>
                  <a:gd name="T9" fmla="*/ 14 h 14"/>
                  <a:gd name="T10" fmla="*/ 27 w 28"/>
                  <a:gd name="T11" fmla="*/ 12 h 14"/>
                  <a:gd name="T12" fmla="*/ 25 w 28"/>
                  <a:gd name="T13" fmla="*/ 2 h 14"/>
                  <a:gd name="T14" fmla="*/ 15 w 28"/>
                  <a:gd name="T15" fmla="*/ 1 h 14"/>
                  <a:gd name="T16" fmla="*/ 3 w 28"/>
                  <a:gd name="T17" fmla="*/ 0 h 14"/>
                  <a:gd name="T18" fmla="*/ 0 w 2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4">
                    <a:moveTo>
                      <a:pt x="0" y="0"/>
                    </a:moveTo>
                    <a:cubicBezTo>
                      <a:pt x="1" y="3"/>
                      <a:pt x="2" y="5"/>
                      <a:pt x="3" y="7"/>
                    </a:cubicBezTo>
                    <a:cubicBezTo>
                      <a:pt x="3" y="8"/>
                      <a:pt x="4" y="12"/>
                      <a:pt x="5" y="13"/>
                    </a:cubicBezTo>
                    <a:cubicBezTo>
                      <a:pt x="6" y="14"/>
                      <a:pt x="8" y="14"/>
                      <a:pt x="10" y="14"/>
                    </a:cubicBezTo>
                    <a:cubicBezTo>
                      <a:pt x="12" y="14"/>
                      <a:pt x="13" y="14"/>
                      <a:pt x="15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8"/>
                      <a:pt x="26" y="3"/>
                      <a:pt x="25" y="2"/>
                    </a:cubicBezTo>
                    <a:cubicBezTo>
                      <a:pt x="22" y="2"/>
                      <a:pt x="19" y="2"/>
                      <a:pt x="15" y="1"/>
                    </a:cubicBezTo>
                    <a:cubicBezTo>
                      <a:pt x="11" y="1"/>
                      <a:pt x="7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F2D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6" name="Rectangle 422">
                <a:extLst>
                  <a:ext uri="{FF2B5EF4-FFF2-40B4-BE49-F238E27FC236}">
                    <a16:creationId xmlns:a16="http://schemas.microsoft.com/office/drawing/2014/main" id="{44E76F87-8362-FEA4-4071-AC6345284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2" y="3188"/>
                <a:ext cx="89" cy="1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7" name="Rectangle 423">
                <a:extLst>
                  <a:ext uri="{FF2B5EF4-FFF2-40B4-BE49-F238E27FC236}">
                    <a16:creationId xmlns:a16="http://schemas.microsoft.com/office/drawing/2014/main" id="{5D1E889B-7612-C0EA-B7D3-292BF1FFD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2" y="3188"/>
                <a:ext cx="89" cy="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8" name="Freeform 424">
                <a:extLst>
                  <a:ext uri="{FF2B5EF4-FFF2-40B4-BE49-F238E27FC236}">
                    <a16:creationId xmlns:a16="http://schemas.microsoft.com/office/drawing/2014/main" id="{811D78E7-7FFA-5BBF-2F68-D9D3898CA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3175"/>
                <a:ext cx="113" cy="186"/>
              </a:xfrm>
              <a:custGeom>
                <a:avLst/>
                <a:gdLst>
                  <a:gd name="T0" fmla="*/ 0 w 113"/>
                  <a:gd name="T1" fmla="*/ 186 h 186"/>
                  <a:gd name="T2" fmla="*/ 113 w 113"/>
                  <a:gd name="T3" fmla="*/ 186 h 186"/>
                  <a:gd name="T4" fmla="*/ 113 w 113"/>
                  <a:gd name="T5" fmla="*/ 186 h 186"/>
                  <a:gd name="T6" fmla="*/ 113 w 113"/>
                  <a:gd name="T7" fmla="*/ 173 h 186"/>
                  <a:gd name="T8" fmla="*/ 113 w 113"/>
                  <a:gd name="T9" fmla="*/ 92 h 186"/>
                  <a:gd name="T10" fmla="*/ 113 w 113"/>
                  <a:gd name="T11" fmla="*/ 13 h 186"/>
                  <a:gd name="T12" fmla="*/ 113 w 113"/>
                  <a:gd name="T13" fmla="*/ 0 h 186"/>
                  <a:gd name="T14" fmla="*/ 0 w 113"/>
                  <a:gd name="T15" fmla="*/ 0 h 186"/>
                  <a:gd name="T16" fmla="*/ 0 w 113"/>
                  <a:gd name="T17" fmla="*/ 92 h 186"/>
                  <a:gd name="T18" fmla="*/ 0 w 113"/>
                  <a:gd name="T19" fmla="*/ 186 h 186"/>
                  <a:gd name="T20" fmla="*/ 0 w 113"/>
                  <a:gd name="T21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86">
                    <a:moveTo>
                      <a:pt x="0" y="186"/>
                    </a:moveTo>
                    <a:lnTo>
                      <a:pt x="113" y="186"/>
                    </a:lnTo>
                    <a:lnTo>
                      <a:pt x="113" y="186"/>
                    </a:lnTo>
                    <a:lnTo>
                      <a:pt x="113" y="173"/>
                    </a:lnTo>
                    <a:lnTo>
                      <a:pt x="113" y="92"/>
                    </a:lnTo>
                    <a:lnTo>
                      <a:pt x="113" y="13"/>
                    </a:lnTo>
                    <a:lnTo>
                      <a:pt x="113" y="0"/>
                    </a:lnTo>
                    <a:lnTo>
                      <a:pt x="0" y="0"/>
                    </a:lnTo>
                    <a:lnTo>
                      <a:pt x="0" y="92"/>
                    </a:lnTo>
                    <a:lnTo>
                      <a:pt x="0" y="186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9" name="Freeform 425">
                <a:extLst>
                  <a:ext uri="{FF2B5EF4-FFF2-40B4-BE49-F238E27FC236}">
                    <a16:creationId xmlns:a16="http://schemas.microsoft.com/office/drawing/2014/main" id="{B9A5A3DE-738A-F2E6-DD9A-7E3C5B19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3175"/>
                <a:ext cx="113" cy="186"/>
              </a:xfrm>
              <a:custGeom>
                <a:avLst/>
                <a:gdLst>
                  <a:gd name="T0" fmla="*/ 0 w 113"/>
                  <a:gd name="T1" fmla="*/ 186 h 186"/>
                  <a:gd name="T2" fmla="*/ 113 w 113"/>
                  <a:gd name="T3" fmla="*/ 186 h 186"/>
                  <a:gd name="T4" fmla="*/ 113 w 113"/>
                  <a:gd name="T5" fmla="*/ 186 h 186"/>
                  <a:gd name="T6" fmla="*/ 113 w 113"/>
                  <a:gd name="T7" fmla="*/ 173 h 186"/>
                  <a:gd name="T8" fmla="*/ 113 w 113"/>
                  <a:gd name="T9" fmla="*/ 92 h 186"/>
                  <a:gd name="T10" fmla="*/ 113 w 113"/>
                  <a:gd name="T11" fmla="*/ 13 h 186"/>
                  <a:gd name="T12" fmla="*/ 113 w 113"/>
                  <a:gd name="T13" fmla="*/ 0 h 186"/>
                  <a:gd name="T14" fmla="*/ 0 w 113"/>
                  <a:gd name="T15" fmla="*/ 0 h 186"/>
                  <a:gd name="T16" fmla="*/ 0 w 113"/>
                  <a:gd name="T17" fmla="*/ 92 h 186"/>
                  <a:gd name="T18" fmla="*/ 0 w 113"/>
                  <a:gd name="T19" fmla="*/ 186 h 186"/>
                  <a:gd name="T20" fmla="*/ 0 w 113"/>
                  <a:gd name="T21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186">
                    <a:moveTo>
                      <a:pt x="0" y="186"/>
                    </a:moveTo>
                    <a:lnTo>
                      <a:pt x="113" y="186"/>
                    </a:lnTo>
                    <a:lnTo>
                      <a:pt x="113" y="186"/>
                    </a:lnTo>
                    <a:lnTo>
                      <a:pt x="113" y="173"/>
                    </a:lnTo>
                    <a:lnTo>
                      <a:pt x="113" y="92"/>
                    </a:lnTo>
                    <a:lnTo>
                      <a:pt x="113" y="13"/>
                    </a:lnTo>
                    <a:lnTo>
                      <a:pt x="113" y="0"/>
                    </a:lnTo>
                    <a:lnTo>
                      <a:pt x="0" y="0"/>
                    </a:lnTo>
                    <a:lnTo>
                      <a:pt x="0" y="92"/>
                    </a:lnTo>
                    <a:lnTo>
                      <a:pt x="0" y="186"/>
                    </a:lnTo>
                    <a:lnTo>
                      <a:pt x="0" y="1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0" name="Freeform 426">
                <a:extLst>
                  <a:ext uri="{FF2B5EF4-FFF2-40B4-BE49-F238E27FC236}">
                    <a16:creationId xmlns:a16="http://schemas.microsoft.com/office/drawing/2014/main" id="{31F9C01B-6888-53E4-FA30-FCB5C48A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3267"/>
                <a:ext cx="113" cy="94"/>
              </a:xfrm>
              <a:custGeom>
                <a:avLst/>
                <a:gdLst>
                  <a:gd name="T0" fmla="*/ 113 w 113"/>
                  <a:gd name="T1" fmla="*/ 0 h 94"/>
                  <a:gd name="T2" fmla="*/ 0 w 113"/>
                  <a:gd name="T3" fmla="*/ 0 h 94"/>
                  <a:gd name="T4" fmla="*/ 0 w 113"/>
                  <a:gd name="T5" fmla="*/ 94 h 94"/>
                  <a:gd name="T6" fmla="*/ 113 w 113"/>
                  <a:gd name="T7" fmla="*/ 94 h 94"/>
                  <a:gd name="T8" fmla="*/ 113 w 113"/>
                  <a:gd name="T9" fmla="*/ 81 h 94"/>
                  <a:gd name="T10" fmla="*/ 113 w 113"/>
                  <a:gd name="T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94">
                    <a:moveTo>
                      <a:pt x="113" y="0"/>
                    </a:moveTo>
                    <a:lnTo>
                      <a:pt x="0" y="0"/>
                    </a:lnTo>
                    <a:lnTo>
                      <a:pt x="0" y="94"/>
                    </a:lnTo>
                    <a:lnTo>
                      <a:pt x="113" y="94"/>
                    </a:lnTo>
                    <a:lnTo>
                      <a:pt x="113" y="81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182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1" name="Freeform 427">
                <a:extLst>
                  <a:ext uri="{FF2B5EF4-FFF2-40B4-BE49-F238E27FC236}">
                    <a16:creationId xmlns:a16="http://schemas.microsoft.com/office/drawing/2014/main" id="{268424C5-FC24-C0BA-50CC-67D8A04D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1" y="3267"/>
                <a:ext cx="113" cy="94"/>
              </a:xfrm>
              <a:custGeom>
                <a:avLst/>
                <a:gdLst>
                  <a:gd name="T0" fmla="*/ 113 w 113"/>
                  <a:gd name="T1" fmla="*/ 0 h 94"/>
                  <a:gd name="T2" fmla="*/ 0 w 113"/>
                  <a:gd name="T3" fmla="*/ 0 h 94"/>
                  <a:gd name="T4" fmla="*/ 0 w 113"/>
                  <a:gd name="T5" fmla="*/ 94 h 94"/>
                  <a:gd name="T6" fmla="*/ 113 w 113"/>
                  <a:gd name="T7" fmla="*/ 94 h 94"/>
                  <a:gd name="T8" fmla="*/ 113 w 113"/>
                  <a:gd name="T9" fmla="*/ 81 h 94"/>
                  <a:gd name="T10" fmla="*/ 113 w 113"/>
                  <a:gd name="T1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94">
                    <a:moveTo>
                      <a:pt x="113" y="0"/>
                    </a:moveTo>
                    <a:lnTo>
                      <a:pt x="0" y="0"/>
                    </a:lnTo>
                    <a:lnTo>
                      <a:pt x="0" y="94"/>
                    </a:lnTo>
                    <a:lnTo>
                      <a:pt x="113" y="94"/>
                    </a:lnTo>
                    <a:lnTo>
                      <a:pt x="113" y="81"/>
                    </a:lnTo>
                    <a:lnTo>
                      <a:pt x="1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Oval 428">
                <a:extLst>
                  <a:ext uri="{FF2B5EF4-FFF2-40B4-BE49-F238E27FC236}">
                    <a16:creationId xmlns:a16="http://schemas.microsoft.com/office/drawing/2014/main" id="{6C32F985-B762-30AE-27F9-0568EF2AA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9" y="3303"/>
                <a:ext cx="38" cy="38"/>
              </a:xfrm>
              <a:prstGeom prst="ellipse">
                <a:avLst/>
              </a:prstGeom>
              <a:solidFill>
                <a:srgbClr val="DBE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Freeform 429">
                <a:extLst>
                  <a:ext uri="{FF2B5EF4-FFF2-40B4-BE49-F238E27FC236}">
                    <a16:creationId xmlns:a16="http://schemas.microsoft.com/office/drawing/2014/main" id="{E0D0B34F-A245-C945-EC11-B442BAC6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919"/>
                <a:ext cx="105" cy="95"/>
              </a:xfrm>
              <a:custGeom>
                <a:avLst/>
                <a:gdLst>
                  <a:gd name="T0" fmla="*/ 17 w 64"/>
                  <a:gd name="T1" fmla="*/ 12 h 58"/>
                  <a:gd name="T2" fmla="*/ 12 w 64"/>
                  <a:gd name="T3" fmla="*/ 58 h 58"/>
                  <a:gd name="T4" fmla="*/ 64 w 64"/>
                  <a:gd name="T5" fmla="*/ 17 h 58"/>
                  <a:gd name="T6" fmla="*/ 17 w 64"/>
                  <a:gd name="T7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58">
                    <a:moveTo>
                      <a:pt x="17" y="12"/>
                    </a:moveTo>
                    <a:cubicBezTo>
                      <a:pt x="3" y="23"/>
                      <a:pt x="0" y="44"/>
                      <a:pt x="12" y="58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52" y="3"/>
                      <a:pt x="31" y="0"/>
                      <a:pt x="17" y="12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4" name="Freeform 430">
                <a:extLst>
                  <a:ext uri="{FF2B5EF4-FFF2-40B4-BE49-F238E27FC236}">
                    <a16:creationId xmlns:a16="http://schemas.microsoft.com/office/drawing/2014/main" id="{45E85472-6E1F-9F5F-57E3-46E027E3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947"/>
                <a:ext cx="104" cy="89"/>
              </a:xfrm>
              <a:custGeom>
                <a:avLst/>
                <a:gdLst>
                  <a:gd name="T0" fmla="*/ 46 w 63"/>
                  <a:gd name="T1" fmla="*/ 47 h 54"/>
                  <a:gd name="T2" fmla="*/ 38 w 63"/>
                  <a:gd name="T3" fmla="*/ 52 h 54"/>
                  <a:gd name="T4" fmla="*/ 24 w 63"/>
                  <a:gd name="T5" fmla="*/ 54 h 54"/>
                  <a:gd name="T6" fmla="*/ 4 w 63"/>
                  <a:gd name="T7" fmla="*/ 46 h 54"/>
                  <a:gd name="T8" fmla="*/ 0 w 63"/>
                  <a:gd name="T9" fmla="*/ 41 h 54"/>
                  <a:gd name="T10" fmla="*/ 52 w 63"/>
                  <a:gd name="T11" fmla="*/ 0 h 54"/>
                  <a:gd name="T12" fmla="*/ 53 w 63"/>
                  <a:gd name="T13" fmla="*/ 2 h 54"/>
                  <a:gd name="T14" fmla="*/ 46 w 63"/>
                  <a:gd name="T15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4">
                    <a:moveTo>
                      <a:pt x="46" y="47"/>
                    </a:moveTo>
                    <a:cubicBezTo>
                      <a:pt x="44" y="49"/>
                      <a:pt x="41" y="50"/>
                      <a:pt x="38" y="52"/>
                    </a:cubicBezTo>
                    <a:cubicBezTo>
                      <a:pt x="33" y="53"/>
                      <a:pt x="29" y="54"/>
                      <a:pt x="24" y="54"/>
                    </a:cubicBezTo>
                    <a:cubicBezTo>
                      <a:pt x="17" y="53"/>
                      <a:pt x="10" y="51"/>
                      <a:pt x="4" y="46"/>
                    </a:cubicBezTo>
                    <a:cubicBezTo>
                      <a:pt x="3" y="45"/>
                      <a:pt x="1" y="43"/>
                      <a:pt x="0" y="4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1"/>
                      <a:pt x="52" y="1"/>
                      <a:pt x="53" y="2"/>
                    </a:cubicBezTo>
                    <a:cubicBezTo>
                      <a:pt x="63" y="16"/>
                      <a:pt x="60" y="36"/>
                      <a:pt x="46" y="47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Freeform 431">
                <a:extLst>
                  <a:ext uri="{FF2B5EF4-FFF2-40B4-BE49-F238E27FC236}">
                    <a16:creationId xmlns:a16="http://schemas.microsoft.com/office/drawing/2014/main" id="{E2590E85-F23C-91DE-690B-A08495275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2910"/>
                <a:ext cx="123" cy="124"/>
              </a:xfrm>
              <a:custGeom>
                <a:avLst/>
                <a:gdLst>
                  <a:gd name="T0" fmla="*/ 64 w 75"/>
                  <a:gd name="T1" fmla="*/ 17 h 75"/>
                  <a:gd name="T2" fmla="*/ 17 w 75"/>
                  <a:gd name="T3" fmla="*/ 12 h 75"/>
                  <a:gd name="T4" fmla="*/ 12 w 75"/>
                  <a:gd name="T5" fmla="*/ 58 h 75"/>
                  <a:gd name="T6" fmla="*/ 58 w 75"/>
                  <a:gd name="T7" fmla="*/ 64 h 75"/>
                  <a:gd name="T8" fmla="*/ 64 w 75"/>
                  <a:gd name="T9" fmla="*/ 1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4" y="17"/>
                    </a:moveTo>
                    <a:cubicBezTo>
                      <a:pt x="52" y="3"/>
                      <a:pt x="31" y="0"/>
                      <a:pt x="17" y="12"/>
                    </a:cubicBezTo>
                    <a:cubicBezTo>
                      <a:pt x="3" y="23"/>
                      <a:pt x="0" y="44"/>
                      <a:pt x="12" y="58"/>
                    </a:cubicBezTo>
                    <a:cubicBezTo>
                      <a:pt x="23" y="73"/>
                      <a:pt x="44" y="75"/>
                      <a:pt x="58" y="64"/>
                    </a:cubicBezTo>
                    <a:cubicBezTo>
                      <a:pt x="73" y="52"/>
                      <a:pt x="75" y="31"/>
                      <a:pt x="64" y="17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Freeform 432">
                <a:extLst>
                  <a:ext uri="{FF2B5EF4-FFF2-40B4-BE49-F238E27FC236}">
                    <a16:creationId xmlns:a16="http://schemas.microsoft.com/office/drawing/2014/main" id="{B89228D3-42C4-DD62-4B65-CA22FF0FA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922"/>
                <a:ext cx="86" cy="79"/>
              </a:xfrm>
              <a:custGeom>
                <a:avLst/>
                <a:gdLst>
                  <a:gd name="T0" fmla="*/ 14 w 52"/>
                  <a:gd name="T1" fmla="*/ 9 h 48"/>
                  <a:gd name="T2" fmla="*/ 9 w 52"/>
                  <a:gd name="T3" fmla="*/ 48 h 48"/>
                  <a:gd name="T4" fmla="*/ 52 w 52"/>
                  <a:gd name="T5" fmla="*/ 14 h 48"/>
                  <a:gd name="T6" fmla="*/ 14 w 52"/>
                  <a:gd name="T7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14" y="9"/>
                    </a:moveTo>
                    <a:cubicBezTo>
                      <a:pt x="2" y="19"/>
                      <a:pt x="0" y="36"/>
                      <a:pt x="9" y="48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43" y="2"/>
                      <a:pt x="25" y="0"/>
                      <a:pt x="14" y="9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7" name="Freeform 433">
                <a:extLst>
                  <a:ext uri="{FF2B5EF4-FFF2-40B4-BE49-F238E27FC236}">
                    <a16:creationId xmlns:a16="http://schemas.microsoft.com/office/drawing/2014/main" id="{705F0F2B-8E51-63E8-6E6A-5D1CA83AA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945"/>
                <a:ext cx="87" cy="79"/>
              </a:xfrm>
              <a:custGeom>
                <a:avLst/>
                <a:gdLst>
                  <a:gd name="T0" fmla="*/ 43 w 53"/>
                  <a:gd name="T1" fmla="*/ 0 h 48"/>
                  <a:gd name="T2" fmla="*/ 0 w 53"/>
                  <a:gd name="T3" fmla="*/ 34 h 48"/>
                  <a:gd name="T4" fmla="*/ 39 w 53"/>
                  <a:gd name="T5" fmla="*/ 38 h 48"/>
                  <a:gd name="T6" fmla="*/ 43 w 53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48">
                    <a:moveTo>
                      <a:pt x="4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10" y="46"/>
                      <a:pt x="27" y="48"/>
                      <a:pt x="39" y="38"/>
                    </a:cubicBezTo>
                    <a:cubicBezTo>
                      <a:pt x="51" y="29"/>
                      <a:pt x="53" y="11"/>
                      <a:pt x="43" y="0"/>
                    </a:cubicBezTo>
                  </a:path>
                </a:pathLst>
              </a:custGeom>
              <a:solidFill>
                <a:srgbClr val="F39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8" name="Freeform 434">
                <a:extLst>
                  <a:ext uri="{FF2B5EF4-FFF2-40B4-BE49-F238E27FC236}">
                    <a16:creationId xmlns:a16="http://schemas.microsoft.com/office/drawing/2014/main" id="{5459A0C7-13E4-59FF-B1DE-45B491AD18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87" y="2929"/>
                <a:ext cx="87" cy="87"/>
              </a:xfrm>
              <a:custGeom>
                <a:avLst/>
                <a:gdLst>
                  <a:gd name="T0" fmla="*/ 8 w 53"/>
                  <a:gd name="T1" fmla="*/ 41 h 53"/>
                  <a:gd name="T2" fmla="*/ 12 w 53"/>
                  <a:gd name="T3" fmla="*/ 8 h 53"/>
                  <a:gd name="T4" fmla="*/ 45 w 53"/>
                  <a:gd name="T5" fmla="*/ 12 h 53"/>
                  <a:gd name="T6" fmla="*/ 41 w 53"/>
                  <a:gd name="T7" fmla="*/ 45 h 53"/>
                  <a:gd name="T8" fmla="*/ 8 w 53"/>
                  <a:gd name="T9" fmla="*/ 41 h 53"/>
                  <a:gd name="T10" fmla="*/ 44 w 53"/>
                  <a:gd name="T11" fmla="*/ 13 h 53"/>
                  <a:gd name="T12" fmla="*/ 13 w 53"/>
                  <a:gd name="T13" fmla="*/ 9 h 53"/>
                  <a:gd name="T14" fmla="*/ 9 w 53"/>
                  <a:gd name="T15" fmla="*/ 41 h 53"/>
                  <a:gd name="T16" fmla="*/ 41 w 53"/>
                  <a:gd name="T17" fmla="*/ 44 h 53"/>
                  <a:gd name="T18" fmla="*/ 44 w 53"/>
                  <a:gd name="T19" fmla="*/ 1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8" y="41"/>
                    </a:moveTo>
                    <a:cubicBezTo>
                      <a:pt x="0" y="31"/>
                      <a:pt x="2" y="17"/>
                      <a:pt x="12" y="8"/>
                    </a:cubicBezTo>
                    <a:cubicBezTo>
                      <a:pt x="22" y="0"/>
                      <a:pt x="37" y="2"/>
                      <a:pt x="45" y="12"/>
                    </a:cubicBezTo>
                    <a:cubicBezTo>
                      <a:pt x="53" y="22"/>
                      <a:pt x="51" y="37"/>
                      <a:pt x="41" y="45"/>
                    </a:cubicBezTo>
                    <a:cubicBezTo>
                      <a:pt x="31" y="53"/>
                      <a:pt x="17" y="51"/>
                      <a:pt x="8" y="41"/>
                    </a:cubicBezTo>
                    <a:moveTo>
                      <a:pt x="44" y="13"/>
                    </a:moveTo>
                    <a:cubicBezTo>
                      <a:pt x="36" y="3"/>
                      <a:pt x="22" y="2"/>
                      <a:pt x="13" y="9"/>
                    </a:cubicBezTo>
                    <a:cubicBezTo>
                      <a:pt x="3" y="17"/>
                      <a:pt x="2" y="31"/>
                      <a:pt x="9" y="41"/>
                    </a:cubicBezTo>
                    <a:cubicBezTo>
                      <a:pt x="17" y="50"/>
                      <a:pt x="31" y="52"/>
                      <a:pt x="41" y="44"/>
                    </a:cubicBezTo>
                    <a:cubicBezTo>
                      <a:pt x="50" y="36"/>
                      <a:pt x="52" y="22"/>
                      <a:pt x="44" y="13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9" name="Freeform 435">
                <a:extLst>
                  <a:ext uri="{FF2B5EF4-FFF2-40B4-BE49-F238E27FC236}">
                    <a16:creationId xmlns:a16="http://schemas.microsoft.com/office/drawing/2014/main" id="{1959DCB3-5859-387B-2657-582EF8B54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947"/>
                <a:ext cx="55" cy="53"/>
              </a:xfrm>
              <a:custGeom>
                <a:avLst/>
                <a:gdLst>
                  <a:gd name="T0" fmla="*/ 16 w 33"/>
                  <a:gd name="T1" fmla="*/ 3 h 32"/>
                  <a:gd name="T2" fmla="*/ 27 w 33"/>
                  <a:gd name="T3" fmla="*/ 5 h 32"/>
                  <a:gd name="T4" fmla="*/ 30 w 33"/>
                  <a:gd name="T5" fmla="*/ 3 h 32"/>
                  <a:gd name="T6" fmla="*/ 33 w 33"/>
                  <a:gd name="T7" fmla="*/ 6 h 32"/>
                  <a:gd name="T8" fmla="*/ 30 w 33"/>
                  <a:gd name="T9" fmla="*/ 8 h 32"/>
                  <a:gd name="T10" fmla="*/ 33 w 33"/>
                  <a:gd name="T11" fmla="*/ 14 h 32"/>
                  <a:gd name="T12" fmla="*/ 29 w 33"/>
                  <a:gd name="T13" fmla="*/ 17 h 32"/>
                  <a:gd name="T14" fmla="*/ 24 w 33"/>
                  <a:gd name="T15" fmla="*/ 10 h 32"/>
                  <a:gd name="T16" fmla="*/ 20 w 33"/>
                  <a:gd name="T17" fmla="*/ 9 h 32"/>
                  <a:gd name="T18" fmla="*/ 19 w 33"/>
                  <a:gd name="T19" fmla="*/ 10 h 32"/>
                  <a:gd name="T20" fmla="*/ 19 w 33"/>
                  <a:gd name="T21" fmla="*/ 13 h 32"/>
                  <a:gd name="T22" fmla="*/ 21 w 33"/>
                  <a:gd name="T23" fmla="*/ 16 h 32"/>
                  <a:gd name="T24" fmla="*/ 19 w 33"/>
                  <a:gd name="T25" fmla="*/ 27 h 32"/>
                  <a:gd name="T26" fmla="*/ 18 w 33"/>
                  <a:gd name="T27" fmla="*/ 28 h 32"/>
                  <a:gd name="T28" fmla="*/ 6 w 33"/>
                  <a:gd name="T29" fmla="*/ 27 h 32"/>
                  <a:gd name="T30" fmla="*/ 3 w 33"/>
                  <a:gd name="T31" fmla="*/ 29 h 32"/>
                  <a:gd name="T32" fmla="*/ 1 w 33"/>
                  <a:gd name="T33" fmla="*/ 26 h 32"/>
                  <a:gd name="T34" fmla="*/ 3 w 33"/>
                  <a:gd name="T35" fmla="*/ 24 h 32"/>
                  <a:gd name="T36" fmla="*/ 0 w 33"/>
                  <a:gd name="T37" fmla="*/ 17 h 32"/>
                  <a:gd name="T38" fmla="*/ 4 w 33"/>
                  <a:gd name="T39" fmla="*/ 14 h 32"/>
                  <a:gd name="T40" fmla="*/ 10 w 33"/>
                  <a:gd name="T41" fmla="*/ 22 h 32"/>
                  <a:gd name="T42" fmla="*/ 13 w 33"/>
                  <a:gd name="T43" fmla="*/ 23 h 32"/>
                  <a:gd name="T44" fmla="*/ 14 w 33"/>
                  <a:gd name="T45" fmla="*/ 22 h 32"/>
                  <a:gd name="T46" fmla="*/ 15 w 33"/>
                  <a:gd name="T47" fmla="*/ 19 h 32"/>
                  <a:gd name="T48" fmla="*/ 13 w 33"/>
                  <a:gd name="T49" fmla="*/ 16 h 32"/>
                  <a:gd name="T50" fmla="*/ 14 w 33"/>
                  <a:gd name="T51" fmla="*/ 5 h 32"/>
                  <a:gd name="T52" fmla="*/ 16 w 33"/>
                  <a:gd name="T53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32">
                    <a:moveTo>
                      <a:pt x="16" y="3"/>
                    </a:moveTo>
                    <a:cubicBezTo>
                      <a:pt x="21" y="0"/>
                      <a:pt x="24" y="1"/>
                      <a:pt x="27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10"/>
                      <a:pt x="32" y="12"/>
                      <a:pt x="33" y="14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5"/>
                      <a:pt x="25" y="12"/>
                      <a:pt x="24" y="10"/>
                    </a:cubicBezTo>
                    <a:cubicBezTo>
                      <a:pt x="22" y="8"/>
                      <a:pt x="22" y="7"/>
                      <a:pt x="20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1"/>
                      <a:pt x="18" y="12"/>
                      <a:pt x="19" y="13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5" y="21"/>
                      <a:pt x="22" y="25"/>
                      <a:pt x="19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2" y="32"/>
                      <a:pt x="8" y="30"/>
                      <a:pt x="6" y="2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1" y="21"/>
                      <a:pt x="1" y="20"/>
                      <a:pt x="0" y="1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7" y="19"/>
                      <a:pt x="10" y="22"/>
                    </a:cubicBezTo>
                    <a:cubicBezTo>
                      <a:pt x="11" y="23"/>
                      <a:pt x="12" y="24"/>
                      <a:pt x="13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6" y="20"/>
                      <a:pt x="15" y="19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0"/>
                      <a:pt x="12" y="6"/>
                      <a:pt x="14" y="5"/>
                    </a:cubicBezTo>
                    <a:cubicBezTo>
                      <a:pt x="16" y="3"/>
                      <a:pt x="16" y="3"/>
                      <a:pt x="16" y="3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0" name="Freeform 436">
                <a:extLst>
                  <a:ext uri="{FF2B5EF4-FFF2-40B4-BE49-F238E27FC236}">
                    <a16:creationId xmlns:a16="http://schemas.microsoft.com/office/drawing/2014/main" id="{24264435-5B6F-352F-6833-29F30BD410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9" y="2925"/>
                <a:ext cx="4" cy="4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3 w 3"/>
                  <a:gd name="T21" fmla="*/ 0 h 2"/>
                  <a:gd name="T22" fmla="*/ 3 w 3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2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1" name="Freeform 437">
                <a:extLst>
                  <a:ext uri="{FF2B5EF4-FFF2-40B4-BE49-F238E27FC236}">
                    <a16:creationId xmlns:a16="http://schemas.microsoft.com/office/drawing/2014/main" id="{A6C9DF5D-680F-27C0-2400-AA13D325A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924"/>
                <a:ext cx="76" cy="15"/>
              </a:xfrm>
              <a:custGeom>
                <a:avLst/>
                <a:gdLst>
                  <a:gd name="T0" fmla="*/ 7 w 46"/>
                  <a:gd name="T1" fmla="*/ 0 h 9"/>
                  <a:gd name="T2" fmla="*/ 4 w 46"/>
                  <a:gd name="T3" fmla="*/ 1 h 9"/>
                  <a:gd name="T4" fmla="*/ 4 w 46"/>
                  <a:gd name="T5" fmla="*/ 1 h 9"/>
                  <a:gd name="T6" fmla="*/ 3 w 46"/>
                  <a:gd name="T7" fmla="*/ 2 h 9"/>
                  <a:gd name="T8" fmla="*/ 3 w 46"/>
                  <a:gd name="T9" fmla="*/ 2 h 9"/>
                  <a:gd name="T10" fmla="*/ 3 w 46"/>
                  <a:gd name="T11" fmla="*/ 2 h 9"/>
                  <a:gd name="T12" fmla="*/ 1 w 46"/>
                  <a:gd name="T13" fmla="*/ 3 h 9"/>
                  <a:gd name="T14" fmla="*/ 1 w 46"/>
                  <a:gd name="T15" fmla="*/ 3 h 9"/>
                  <a:gd name="T16" fmla="*/ 1 w 46"/>
                  <a:gd name="T17" fmla="*/ 3 h 9"/>
                  <a:gd name="T18" fmla="*/ 0 w 46"/>
                  <a:gd name="T19" fmla="*/ 4 h 9"/>
                  <a:gd name="T20" fmla="*/ 9 w 46"/>
                  <a:gd name="T21" fmla="*/ 5 h 9"/>
                  <a:gd name="T22" fmla="*/ 21 w 46"/>
                  <a:gd name="T23" fmla="*/ 2 h 9"/>
                  <a:gd name="T24" fmla="*/ 38 w 46"/>
                  <a:gd name="T25" fmla="*/ 8 h 9"/>
                  <a:gd name="T26" fmla="*/ 46 w 46"/>
                  <a:gd name="T27" fmla="*/ 9 h 9"/>
                  <a:gd name="T28" fmla="*/ 41 w 46"/>
                  <a:gd name="T29" fmla="*/ 3 h 9"/>
                  <a:gd name="T30" fmla="*/ 7 w 46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9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3" y="3"/>
                      <a:pt x="17" y="2"/>
                      <a:pt x="21" y="2"/>
                    </a:cubicBezTo>
                    <a:cubicBezTo>
                      <a:pt x="27" y="2"/>
                      <a:pt x="33" y="4"/>
                      <a:pt x="38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7"/>
                      <a:pt x="43" y="5"/>
                      <a:pt x="41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2" name="Freeform 438">
                <a:extLst>
                  <a:ext uri="{FF2B5EF4-FFF2-40B4-BE49-F238E27FC236}">
                    <a16:creationId xmlns:a16="http://schemas.microsoft.com/office/drawing/2014/main" id="{F4CAFE8A-0B24-46F3-BE47-085176259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927"/>
                <a:ext cx="47" cy="10"/>
              </a:xfrm>
              <a:custGeom>
                <a:avLst/>
                <a:gdLst>
                  <a:gd name="T0" fmla="*/ 12 w 29"/>
                  <a:gd name="T1" fmla="*/ 0 h 6"/>
                  <a:gd name="T2" fmla="*/ 0 w 29"/>
                  <a:gd name="T3" fmla="*/ 3 h 6"/>
                  <a:gd name="T4" fmla="*/ 29 w 29"/>
                  <a:gd name="T5" fmla="*/ 6 h 6"/>
                  <a:gd name="T6" fmla="*/ 12 w 2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6">
                    <a:moveTo>
                      <a:pt x="12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4" y="2"/>
                      <a:pt x="18" y="0"/>
                      <a:pt x="12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3" name="Freeform 439">
                <a:extLst>
                  <a:ext uri="{FF2B5EF4-FFF2-40B4-BE49-F238E27FC236}">
                    <a16:creationId xmlns:a16="http://schemas.microsoft.com/office/drawing/2014/main" id="{9B93EC6F-0092-91EA-2E9D-543B4D9299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7" y="2945"/>
                <a:ext cx="7" cy="27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6 h 16"/>
                  <a:gd name="T4" fmla="*/ 0 w 4"/>
                  <a:gd name="T5" fmla="*/ 16 h 16"/>
                  <a:gd name="T6" fmla="*/ 4 w 4"/>
                  <a:gd name="T7" fmla="*/ 0 h 16"/>
                  <a:gd name="T8" fmla="*/ 0 w 4"/>
                  <a:gd name="T9" fmla="*/ 16 h 16"/>
                  <a:gd name="T10" fmla="*/ 4 w 4"/>
                  <a:gd name="T11" fmla="*/ 0 h 16"/>
                  <a:gd name="T12" fmla="*/ 4 w 4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4" y="0"/>
                    </a:moveTo>
                    <a:cubicBezTo>
                      <a:pt x="1" y="5"/>
                      <a:pt x="0" y="10"/>
                      <a:pt x="0" y="16"/>
                    </a:cubicBezTo>
                    <a:cubicBezTo>
                      <a:pt x="0" y="10"/>
                      <a:pt x="1" y="5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Freeform 440">
                <a:extLst>
                  <a:ext uri="{FF2B5EF4-FFF2-40B4-BE49-F238E27FC236}">
                    <a16:creationId xmlns:a16="http://schemas.microsoft.com/office/drawing/2014/main" id="{A078E94F-BFF8-3B9B-4703-1311006A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2945"/>
                <a:ext cx="18" cy="30"/>
              </a:xfrm>
              <a:custGeom>
                <a:avLst/>
                <a:gdLst>
                  <a:gd name="T0" fmla="*/ 4 w 11"/>
                  <a:gd name="T1" fmla="*/ 0 h 18"/>
                  <a:gd name="T2" fmla="*/ 0 w 11"/>
                  <a:gd name="T3" fmla="*/ 16 h 18"/>
                  <a:gd name="T4" fmla="*/ 0 w 11"/>
                  <a:gd name="T5" fmla="*/ 16 h 18"/>
                  <a:gd name="T6" fmla="*/ 0 w 11"/>
                  <a:gd name="T7" fmla="*/ 16 h 18"/>
                  <a:gd name="T8" fmla="*/ 0 w 11"/>
                  <a:gd name="T9" fmla="*/ 17 h 18"/>
                  <a:gd name="T10" fmla="*/ 5 w 11"/>
                  <a:gd name="T11" fmla="*/ 18 h 18"/>
                  <a:gd name="T12" fmla="*/ 11 w 11"/>
                  <a:gd name="T13" fmla="*/ 0 h 18"/>
                  <a:gd name="T14" fmla="*/ 4 w 11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8">
                    <a:moveTo>
                      <a:pt x="4" y="0"/>
                    </a:moveTo>
                    <a:cubicBezTo>
                      <a:pt x="1" y="5"/>
                      <a:pt x="0" y="1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2"/>
                      <a:pt x="7" y="5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5" name="Freeform 441">
                <a:extLst>
                  <a:ext uri="{FF2B5EF4-FFF2-40B4-BE49-F238E27FC236}">
                    <a16:creationId xmlns:a16="http://schemas.microsoft.com/office/drawing/2014/main" id="{2178922B-EA03-0701-217A-E578FE7672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85" y="2945"/>
                <a:ext cx="48" cy="33"/>
              </a:xfrm>
              <a:custGeom>
                <a:avLst/>
                <a:gdLst>
                  <a:gd name="T0" fmla="*/ 12 w 29"/>
                  <a:gd name="T1" fmla="*/ 1 h 20"/>
                  <a:gd name="T2" fmla="*/ 5 w 29"/>
                  <a:gd name="T3" fmla="*/ 18 h 20"/>
                  <a:gd name="T4" fmla="*/ 11 w 29"/>
                  <a:gd name="T5" fmla="*/ 19 h 20"/>
                  <a:gd name="T6" fmla="*/ 11 w 29"/>
                  <a:gd name="T7" fmla="*/ 18 h 20"/>
                  <a:gd name="T8" fmla="*/ 15 w 29"/>
                  <a:gd name="T9" fmla="*/ 15 h 20"/>
                  <a:gd name="T10" fmla="*/ 18 w 29"/>
                  <a:gd name="T11" fmla="*/ 20 h 20"/>
                  <a:gd name="T12" fmla="*/ 23 w 29"/>
                  <a:gd name="T13" fmla="*/ 20 h 20"/>
                  <a:gd name="T14" fmla="*/ 25 w 29"/>
                  <a:gd name="T15" fmla="*/ 19 h 20"/>
                  <a:gd name="T16" fmla="*/ 24 w 29"/>
                  <a:gd name="T17" fmla="*/ 17 h 20"/>
                  <a:gd name="T18" fmla="*/ 25 w 29"/>
                  <a:gd name="T19" fmla="*/ 6 h 20"/>
                  <a:gd name="T20" fmla="*/ 27 w 29"/>
                  <a:gd name="T21" fmla="*/ 4 h 20"/>
                  <a:gd name="T22" fmla="*/ 29 w 29"/>
                  <a:gd name="T23" fmla="*/ 3 h 20"/>
                  <a:gd name="T24" fmla="*/ 12 w 29"/>
                  <a:gd name="T25" fmla="*/ 1 h 20"/>
                  <a:gd name="T26" fmla="*/ 6 w 29"/>
                  <a:gd name="T27" fmla="*/ 0 h 20"/>
                  <a:gd name="T28" fmla="*/ 0 w 29"/>
                  <a:gd name="T29" fmla="*/ 18 h 20"/>
                  <a:gd name="T30" fmla="*/ 4 w 29"/>
                  <a:gd name="T31" fmla="*/ 18 h 20"/>
                  <a:gd name="T32" fmla="*/ 11 w 29"/>
                  <a:gd name="T33" fmla="*/ 1 h 20"/>
                  <a:gd name="T34" fmla="*/ 6 w 29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0">
                    <a:moveTo>
                      <a:pt x="12" y="1"/>
                    </a:moveTo>
                    <a:cubicBezTo>
                      <a:pt x="7" y="6"/>
                      <a:pt x="5" y="12"/>
                      <a:pt x="5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8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9" y="11"/>
                      <a:pt x="23" y="7"/>
                      <a:pt x="25" y="6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4"/>
                      <a:pt x="28" y="3"/>
                      <a:pt x="29" y="3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6" y="0"/>
                    </a:moveTo>
                    <a:cubicBezTo>
                      <a:pt x="2" y="5"/>
                      <a:pt x="0" y="12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2"/>
                      <a:pt x="6" y="6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6" name="Freeform 442">
                <a:extLst>
                  <a:ext uri="{FF2B5EF4-FFF2-40B4-BE49-F238E27FC236}">
                    <a16:creationId xmlns:a16="http://schemas.microsoft.com/office/drawing/2014/main" id="{5533E4BA-F4B1-AA63-E45C-BF01D38E8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976"/>
                <a:ext cx="5" cy="2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7" name="Freeform 443">
                <a:extLst>
                  <a:ext uri="{FF2B5EF4-FFF2-40B4-BE49-F238E27FC236}">
                    <a16:creationId xmlns:a16="http://schemas.microsoft.com/office/drawing/2014/main" id="{7259A9FE-02FE-2895-6DA1-93C1947C0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947"/>
                <a:ext cx="13" cy="28"/>
              </a:xfrm>
              <a:custGeom>
                <a:avLst/>
                <a:gdLst>
                  <a:gd name="T0" fmla="*/ 7 w 8"/>
                  <a:gd name="T1" fmla="*/ 0 h 17"/>
                  <a:gd name="T2" fmla="*/ 0 w 8"/>
                  <a:gd name="T3" fmla="*/ 17 h 17"/>
                  <a:gd name="T4" fmla="*/ 1 w 8"/>
                  <a:gd name="T5" fmla="*/ 17 h 17"/>
                  <a:gd name="T6" fmla="*/ 8 w 8"/>
                  <a:gd name="T7" fmla="*/ 0 h 17"/>
                  <a:gd name="T8" fmla="*/ 7 w 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7" y="0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1"/>
                      <a:pt x="3" y="5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8" name="Freeform 444">
                <a:extLst>
                  <a:ext uri="{FF2B5EF4-FFF2-40B4-BE49-F238E27FC236}">
                    <a16:creationId xmlns:a16="http://schemas.microsoft.com/office/drawing/2014/main" id="{28D7F306-5817-281F-B1C1-688A7D814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" y="2952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9" name="Freeform 445">
                <a:extLst>
                  <a:ext uri="{FF2B5EF4-FFF2-40B4-BE49-F238E27FC236}">
                    <a16:creationId xmlns:a16="http://schemas.microsoft.com/office/drawing/2014/main" id="{DBC1167E-6430-FE88-CF51-1004DD1D85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2" y="2955"/>
                <a:ext cx="2" cy="8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5 h 5"/>
                  <a:gd name="T4" fmla="*/ 1 w 1"/>
                  <a:gd name="T5" fmla="*/ 5 h 5"/>
                  <a:gd name="T6" fmla="*/ 0 w 1"/>
                  <a:gd name="T7" fmla="*/ 0 h 5"/>
                  <a:gd name="T8" fmla="*/ 1 w 1"/>
                  <a:gd name="T9" fmla="*/ 5 h 5"/>
                  <a:gd name="T10" fmla="*/ 0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0" name="Freeform 446">
                <a:extLst>
                  <a:ext uri="{FF2B5EF4-FFF2-40B4-BE49-F238E27FC236}">
                    <a16:creationId xmlns:a16="http://schemas.microsoft.com/office/drawing/2014/main" id="{C0BD5C2F-533B-34B0-EE5A-DD997ABC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2955"/>
                <a:ext cx="13" cy="30"/>
              </a:xfrm>
              <a:custGeom>
                <a:avLst/>
                <a:gdLst>
                  <a:gd name="T0" fmla="*/ 0 w 8"/>
                  <a:gd name="T1" fmla="*/ 0 h 18"/>
                  <a:gd name="T2" fmla="*/ 1 w 8"/>
                  <a:gd name="T3" fmla="*/ 18 h 18"/>
                  <a:gd name="T4" fmla="*/ 7 w 8"/>
                  <a:gd name="T5" fmla="*/ 18 h 18"/>
                  <a:gd name="T6" fmla="*/ 7 w 8"/>
                  <a:gd name="T7" fmla="*/ 5 h 18"/>
                  <a:gd name="T8" fmla="*/ 7 w 8"/>
                  <a:gd name="T9" fmla="*/ 5 h 18"/>
                  <a:gd name="T10" fmla="*/ 7 w 8"/>
                  <a:gd name="T11" fmla="*/ 5 h 18"/>
                  <a:gd name="T12" fmla="*/ 6 w 8"/>
                  <a:gd name="T13" fmla="*/ 0 h 18"/>
                  <a:gd name="T14" fmla="*/ 0 w 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2" y="5"/>
                      <a:pt x="3" y="12"/>
                      <a:pt x="1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4"/>
                      <a:pt x="8" y="10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1" name="Freeform 447">
                <a:extLst>
                  <a:ext uri="{FF2B5EF4-FFF2-40B4-BE49-F238E27FC236}">
                    <a16:creationId xmlns:a16="http://schemas.microsoft.com/office/drawing/2014/main" id="{8D64C13B-0EF7-65CD-B9A6-26C8EFD609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3" y="2952"/>
                <a:ext cx="23" cy="18"/>
              </a:xfrm>
              <a:custGeom>
                <a:avLst/>
                <a:gdLst>
                  <a:gd name="T0" fmla="*/ 3 w 14"/>
                  <a:gd name="T1" fmla="*/ 5 h 11"/>
                  <a:gd name="T2" fmla="*/ 2 w 14"/>
                  <a:gd name="T3" fmla="*/ 6 h 11"/>
                  <a:gd name="T4" fmla="*/ 1 w 14"/>
                  <a:gd name="T5" fmla="*/ 7 h 11"/>
                  <a:gd name="T6" fmla="*/ 1 w 14"/>
                  <a:gd name="T7" fmla="*/ 10 h 11"/>
                  <a:gd name="T8" fmla="*/ 1 w 14"/>
                  <a:gd name="T9" fmla="*/ 11 h 11"/>
                  <a:gd name="T10" fmla="*/ 6 w 14"/>
                  <a:gd name="T11" fmla="*/ 7 h 11"/>
                  <a:gd name="T12" fmla="*/ 3 w 14"/>
                  <a:gd name="T13" fmla="*/ 5 h 11"/>
                  <a:gd name="T14" fmla="*/ 13 w 14"/>
                  <a:gd name="T15" fmla="*/ 0 h 11"/>
                  <a:gd name="T16" fmla="*/ 13 w 14"/>
                  <a:gd name="T17" fmla="*/ 1 h 11"/>
                  <a:gd name="T18" fmla="*/ 14 w 14"/>
                  <a:gd name="T19" fmla="*/ 1 h 11"/>
                  <a:gd name="T20" fmla="*/ 13 w 1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1">
                    <a:moveTo>
                      <a:pt x="3" y="5"/>
                    </a:moveTo>
                    <a:cubicBezTo>
                      <a:pt x="3" y="5"/>
                      <a:pt x="2" y="5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4" y="5"/>
                      <a:pt x="3" y="5"/>
                    </a:cubicBezTo>
                    <a:moveTo>
                      <a:pt x="13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2" name="Freeform 448">
                <a:extLst>
                  <a:ext uri="{FF2B5EF4-FFF2-40B4-BE49-F238E27FC236}">
                    <a16:creationId xmlns:a16="http://schemas.microsoft.com/office/drawing/2014/main" id="{E7D5FB7F-27EE-A348-D7E6-8AC99D1967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5" y="2953"/>
                <a:ext cx="43" cy="32"/>
              </a:xfrm>
              <a:custGeom>
                <a:avLst/>
                <a:gdLst>
                  <a:gd name="T0" fmla="*/ 18 w 26"/>
                  <a:gd name="T1" fmla="*/ 0 h 19"/>
                  <a:gd name="T2" fmla="*/ 20 w 26"/>
                  <a:gd name="T3" fmla="*/ 18 h 19"/>
                  <a:gd name="T4" fmla="*/ 24 w 26"/>
                  <a:gd name="T5" fmla="*/ 19 h 19"/>
                  <a:gd name="T6" fmla="*/ 23 w 26"/>
                  <a:gd name="T7" fmla="*/ 1 h 19"/>
                  <a:gd name="T8" fmla="*/ 18 w 26"/>
                  <a:gd name="T9" fmla="*/ 0 h 19"/>
                  <a:gd name="T10" fmla="*/ 13 w 26"/>
                  <a:gd name="T11" fmla="*/ 0 h 19"/>
                  <a:gd name="T12" fmla="*/ 12 w 26"/>
                  <a:gd name="T13" fmla="*/ 0 h 19"/>
                  <a:gd name="T14" fmla="*/ 14 w 26"/>
                  <a:gd name="T15" fmla="*/ 2 h 19"/>
                  <a:gd name="T16" fmla="*/ 11 w 26"/>
                  <a:gd name="T17" fmla="*/ 4 h 19"/>
                  <a:gd name="T18" fmla="*/ 14 w 26"/>
                  <a:gd name="T19" fmla="*/ 10 h 19"/>
                  <a:gd name="T20" fmla="*/ 10 w 26"/>
                  <a:gd name="T21" fmla="*/ 13 h 19"/>
                  <a:gd name="T22" fmla="*/ 5 w 26"/>
                  <a:gd name="T23" fmla="*/ 6 h 19"/>
                  <a:gd name="T24" fmla="*/ 5 w 26"/>
                  <a:gd name="T25" fmla="*/ 6 h 19"/>
                  <a:gd name="T26" fmla="*/ 0 w 26"/>
                  <a:gd name="T27" fmla="*/ 10 h 19"/>
                  <a:gd name="T28" fmla="*/ 2 w 26"/>
                  <a:gd name="T29" fmla="*/ 12 h 19"/>
                  <a:gd name="T30" fmla="*/ 4 w 26"/>
                  <a:gd name="T31" fmla="*/ 16 h 19"/>
                  <a:gd name="T32" fmla="*/ 19 w 26"/>
                  <a:gd name="T33" fmla="*/ 18 h 19"/>
                  <a:gd name="T34" fmla="*/ 17 w 26"/>
                  <a:gd name="T35" fmla="*/ 0 h 19"/>
                  <a:gd name="T36" fmla="*/ 13 w 26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9">
                    <a:moveTo>
                      <a:pt x="18" y="0"/>
                    </a:moveTo>
                    <a:cubicBezTo>
                      <a:pt x="21" y="6"/>
                      <a:pt x="22" y="12"/>
                      <a:pt x="20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13"/>
                      <a:pt x="25" y="6"/>
                      <a:pt x="23" y="1"/>
                    </a:cubicBezTo>
                    <a:cubicBezTo>
                      <a:pt x="18" y="0"/>
                      <a:pt x="18" y="0"/>
                      <a:pt x="18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6"/>
                      <a:pt x="13" y="8"/>
                      <a:pt x="14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1"/>
                      <a:pt x="6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5"/>
                      <a:pt x="4" y="16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2"/>
                      <a:pt x="20" y="5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3" name="Freeform 449">
                <a:extLst>
                  <a:ext uri="{FF2B5EF4-FFF2-40B4-BE49-F238E27FC236}">
                    <a16:creationId xmlns:a16="http://schemas.microsoft.com/office/drawing/2014/main" id="{28C09727-0090-DFD0-4CA5-A2BD982C6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953"/>
                <a:ext cx="8" cy="30"/>
              </a:xfrm>
              <a:custGeom>
                <a:avLst/>
                <a:gdLst>
                  <a:gd name="T0" fmla="*/ 0 w 5"/>
                  <a:gd name="T1" fmla="*/ 0 h 18"/>
                  <a:gd name="T2" fmla="*/ 2 w 5"/>
                  <a:gd name="T3" fmla="*/ 18 h 18"/>
                  <a:gd name="T4" fmla="*/ 3 w 5"/>
                  <a:gd name="T5" fmla="*/ 18 h 18"/>
                  <a:gd name="T6" fmla="*/ 1 w 5"/>
                  <a:gd name="T7" fmla="*/ 0 h 18"/>
                  <a:gd name="T8" fmla="*/ 0 w 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0" y="0"/>
                    </a:moveTo>
                    <a:cubicBezTo>
                      <a:pt x="3" y="5"/>
                      <a:pt x="4" y="12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4" y="6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4" name="Freeform 450">
                <a:extLst>
                  <a:ext uri="{FF2B5EF4-FFF2-40B4-BE49-F238E27FC236}">
                    <a16:creationId xmlns:a16="http://schemas.microsoft.com/office/drawing/2014/main" id="{787E3588-9B53-9CF1-97D4-5DD9280D02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03" y="2950"/>
                <a:ext cx="55" cy="30"/>
              </a:xfrm>
              <a:custGeom>
                <a:avLst/>
                <a:gdLst>
                  <a:gd name="T0" fmla="*/ 4 w 33"/>
                  <a:gd name="T1" fmla="*/ 12 h 18"/>
                  <a:gd name="T2" fmla="*/ 0 w 33"/>
                  <a:gd name="T3" fmla="*/ 15 h 18"/>
                  <a:gd name="T4" fmla="*/ 0 w 33"/>
                  <a:gd name="T5" fmla="*/ 16 h 18"/>
                  <a:gd name="T6" fmla="*/ 7 w 33"/>
                  <a:gd name="T7" fmla="*/ 17 h 18"/>
                  <a:gd name="T8" fmla="*/ 4 w 33"/>
                  <a:gd name="T9" fmla="*/ 12 h 18"/>
                  <a:gd name="T10" fmla="*/ 18 w 33"/>
                  <a:gd name="T11" fmla="*/ 0 h 18"/>
                  <a:gd name="T12" fmla="*/ 16 w 33"/>
                  <a:gd name="T13" fmla="*/ 1 h 18"/>
                  <a:gd name="T14" fmla="*/ 14 w 33"/>
                  <a:gd name="T15" fmla="*/ 3 h 18"/>
                  <a:gd name="T16" fmla="*/ 13 w 33"/>
                  <a:gd name="T17" fmla="*/ 14 h 18"/>
                  <a:gd name="T18" fmla="*/ 14 w 33"/>
                  <a:gd name="T19" fmla="*/ 16 h 18"/>
                  <a:gd name="T20" fmla="*/ 15 w 33"/>
                  <a:gd name="T21" fmla="*/ 17 h 18"/>
                  <a:gd name="T22" fmla="*/ 15 w 33"/>
                  <a:gd name="T23" fmla="*/ 17 h 18"/>
                  <a:gd name="T24" fmla="*/ 23 w 33"/>
                  <a:gd name="T25" fmla="*/ 18 h 18"/>
                  <a:gd name="T26" fmla="*/ 21 w 33"/>
                  <a:gd name="T27" fmla="*/ 14 h 18"/>
                  <a:gd name="T28" fmla="*/ 19 w 33"/>
                  <a:gd name="T29" fmla="*/ 12 h 18"/>
                  <a:gd name="T30" fmla="*/ 19 w 33"/>
                  <a:gd name="T31" fmla="*/ 11 h 18"/>
                  <a:gd name="T32" fmla="*/ 19 w 33"/>
                  <a:gd name="T33" fmla="*/ 8 h 18"/>
                  <a:gd name="T34" fmla="*/ 20 w 33"/>
                  <a:gd name="T35" fmla="*/ 7 h 18"/>
                  <a:gd name="T36" fmla="*/ 21 w 33"/>
                  <a:gd name="T37" fmla="*/ 6 h 18"/>
                  <a:gd name="T38" fmla="*/ 24 w 33"/>
                  <a:gd name="T39" fmla="*/ 8 h 18"/>
                  <a:gd name="T40" fmla="*/ 24 w 33"/>
                  <a:gd name="T41" fmla="*/ 8 h 18"/>
                  <a:gd name="T42" fmla="*/ 29 w 33"/>
                  <a:gd name="T43" fmla="*/ 15 h 18"/>
                  <a:gd name="T44" fmla="*/ 33 w 33"/>
                  <a:gd name="T45" fmla="*/ 12 h 18"/>
                  <a:gd name="T46" fmla="*/ 30 w 33"/>
                  <a:gd name="T47" fmla="*/ 6 h 18"/>
                  <a:gd name="T48" fmla="*/ 33 w 33"/>
                  <a:gd name="T49" fmla="*/ 4 h 18"/>
                  <a:gd name="T50" fmla="*/ 31 w 33"/>
                  <a:gd name="T51" fmla="*/ 2 h 18"/>
                  <a:gd name="T52" fmla="*/ 31 w 33"/>
                  <a:gd name="T53" fmla="*/ 1 h 18"/>
                  <a:gd name="T54" fmla="*/ 29 w 33"/>
                  <a:gd name="T55" fmla="*/ 1 h 18"/>
                  <a:gd name="T56" fmla="*/ 27 w 33"/>
                  <a:gd name="T57" fmla="*/ 3 h 18"/>
                  <a:gd name="T58" fmla="*/ 25 w 33"/>
                  <a:gd name="T59" fmla="*/ 1 h 18"/>
                  <a:gd name="T60" fmla="*/ 18 w 33"/>
                  <a:gd name="T6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18">
                    <a:moveTo>
                      <a:pt x="4" y="12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5"/>
                      <a:pt x="5" y="13"/>
                      <a:pt x="4" y="12"/>
                    </a:cubicBezTo>
                    <a:moveTo>
                      <a:pt x="18" y="0"/>
                    </a:moveTo>
                    <a:cubicBezTo>
                      <a:pt x="17" y="0"/>
                      <a:pt x="17" y="1"/>
                      <a:pt x="16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4"/>
                      <a:pt x="8" y="8"/>
                      <a:pt x="13" y="14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2" y="15"/>
                      <a:pt x="21" y="14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0"/>
                      <a:pt x="18" y="9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10"/>
                      <a:pt x="28" y="13"/>
                      <a:pt x="29" y="15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0"/>
                      <a:pt x="31" y="8"/>
                      <a:pt x="30" y="6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5" name="Freeform 451">
                <a:extLst>
                  <a:ext uri="{FF2B5EF4-FFF2-40B4-BE49-F238E27FC236}">
                    <a16:creationId xmlns:a16="http://schemas.microsoft.com/office/drawing/2014/main" id="{1439C97F-4E52-49AF-3614-2827DF69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3062"/>
                <a:ext cx="104" cy="96"/>
              </a:xfrm>
              <a:custGeom>
                <a:avLst/>
                <a:gdLst>
                  <a:gd name="T0" fmla="*/ 17 w 63"/>
                  <a:gd name="T1" fmla="*/ 11 h 58"/>
                  <a:gd name="T2" fmla="*/ 12 w 63"/>
                  <a:gd name="T3" fmla="*/ 58 h 58"/>
                  <a:gd name="T4" fmla="*/ 63 w 63"/>
                  <a:gd name="T5" fmla="*/ 16 h 58"/>
                  <a:gd name="T6" fmla="*/ 17 w 63"/>
                  <a:gd name="T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8">
                    <a:moveTo>
                      <a:pt x="17" y="11"/>
                    </a:moveTo>
                    <a:cubicBezTo>
                      <a:pt x="3" y="23"/>
                      <a:pt x="0" y="43"/>
                      <a:pt x="12" y="58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52" y="2"/>
                      <a:pt x="31" y="0"/>
                      <a:pt x="17" y="11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6" name="Freeform 452">
                <a:extLst>
                  <a:ext uri="{FF2B5EF4-FFF2-40B4-BE49-F238E27FC236}">
                    <a16:creationId xmlns:a16="http://schemas.microsoft.com/office/drawing/2014/main" id="{3B57FEDD-951A-230E-B10A-CFF77C3A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3089"/>
                <a:ext cx="102" cy="89"/>
              </a:xfrm>
              <a:custGeom>
                <a:avLst/>
                <a:gdLst>
                  <a:gd name="T0" fmla="*/ 46 w 62"/>
                  <a:gd name="T1" fmla="*/ 47 h 54"/>
                  <a:gd name="T2" fmla="*/ 37 w 62"/>
                  <a:gd name="T3" fmla="*/ 52 h 54"/>
                  <a:gd name="T4" fmla="*/ 24 w 62"/>
                  <a:gd name="T5" fmla="*/ 54 h 54"/>
                  <a:gd name="T6" fmla="*/ 4 w 62"/>
                  <a:gd name="T7" fmla="*/ 46 h 54"/>
                  <a:gd name="T8" fmla="*/ 0 w 62"/>
                  <a:gd name="T9" fmla="*/ 42 h 54"/>
                  <a:gd name="T10" fmla="*/ 51 w 62"/>
                  <a:gd name="T11" fmla="*/ 0 h 54"/>
                  <a:gd name="T12" fmla="*/ 53 w 62"/>
                  <a:gd name="T13" fmla="*/ 2 h 54"/>
                  <a:gd name="T14" fmla="*/ 46 w 62"/>
                  <a:gd name="T15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54">
                    <a:moveTo>
                      <a:pt x="46" y="47"/>
                    </a:moveTo>
                    <a:cubicBezTo>
                      <a:pt x="43" y="49"/>
                      <a:pt x="40" y="51"/>
                      <a:pt x="37" y="52"/>
                    </a:cubicBezTo>
                    <a:cubicBezTo>
                      <a:pt x="33" y="53"/>
                      <a:pt x="28" y="54"/>
                      <a:pt x="24" y="54"/>
                    </a:cubicBezTo>
                    <a:cubicBezTo>
                      <a:pt x="17" y="54"/>
                      <a:pt x="10" y="51"/>
                      <a:pt x="4" y="46"/>
                    </a:cubicBezTo>
                    <a:cubicBezTo>
                      <a:pt x="2" y="45"/>
                      <a:pt x="1" y="43"/>
                      <a:pt x="0" y="4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1"/>
                      <a:pt x="53" y="2"/>
                    </a:cubicBezTo>
                    <a:cubicBezTo>
                      <a:pt x="62" y="16"/>
                      <a:pt x="60" y="36"/>
                      <a:pt x="46" y="47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7" name="Freeform 453">
                <a:extLst>
                  <a:ext uri="{FF2B5EF4-FFF2-40B4-BE49-F238E27FC236}">
                    <a16:creationId xmlns:a16="http://schemas.microsoft.com/office/drawing/2014/main" id="{AEEDD95D-0532-AB82-BF99-9716351A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3054"/>
                <a:ext cx="123" cy="122"/>
              </a:xfrm>
              <a:custGeom>
                <a:avLst/>
                <a:gdLst>
                  <a:gd name="T0" fmla="*/ 63 w 75"/>
                  <a:gd name="T1" fmla="*/ 16 h 74"/>
                  <a:gd name="T2" fmla="*/ 17 w 75"/>
                  <a:gd name="T3" fmla="*/ 11 h 74"/>
                  <a:gd name="T4" fmla="*/ 12 w 75"/>
                  <a:gd name="T5" fmla="*/ 58 h 74"/>
                  <a:gd name="T6" fmla="*/ 58 w 75"/>
                  <a:gd name="T7" fmla="*/ 63 h 74"/>
                  <a:gd name="T8" fmla="*/ 63 w 75"/>
                  <a:gd name="T9" fmla="*/ 1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63" y="16"/>
                    </a:moveTo>
                    <a:cubicBezTo>
                      <a:pt x="52" y="2"/>
                      <a:pt x="31" y="0"/>
                      <a:pt x="17" y="11"/>
                    </a:cubicBezTo>
                    <a:cubicBezTo>
                      <a:pt x="3" y="22"/>
                      <a:pt x="0" y="43"/>
                      <a:pt x="12" y="58"/>
                    </a:cubicBezTo>
                    <a:cubicBezTo>
                      <a:pt x="23" y="72"/>
                      <a:pt x="44" y="74"/>
                      <a:pt x="58" y="63"/>
                    </a:cubicBezTo>
                    <a:cubicBezTo>
                      <a:pt x="72" y="51"/>
                      <a:pt x="75" y="31"/>
                      <a:pt x="63" y="16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8" name="Freeform 454">
                <a:extLst>
                  <a:ext uri="{FF2B5EF4-FFF2-40B4-BE49-F238E27FC236}">
                    <a16:creationId xmlns:a16="http://schemas.microsoft.com/office/drawing/2014/main" id="{AE2E3FE9-683D-C2B1-2D92-1E3371C04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" y="3064"/>
                <a:ext cx="87" cy="79"/>
              </a:xfrm>
              <a:custGeom>
                <a:avLst/>
                <a:gdLst>
                  <a:gd name="T0" fmla="*/ 14 w 53"/>
                  <a:gd name="T1" fmla="*/ 9 h 48"/>
                  <a:gd name="T2" fmla="*/ 10 w 53"/>
                  <a:gd name="T3" fmla="*/ 48 h 48"/>
                  <a:gd name="T4" fmla="*/ 53 w 53"/>
                  <a:gd name="T5" fmla="*/ 14 h 48"/>
                  <a:gd name="T6" fmla="*/ 14 w 53"/>
                  <a:gd name="T7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48">
                    <a:moveTo>
                      <a:pt x="14" y="9"/>
                    </a:moveTo>
                    <a:cubicBezTo>
                      <a:pt x="2" y="19"/>
                      <a:pt x="0" y="36"/>
                      <a:pt x="10" y="48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3" y="2"/>
                      <a:pt x="26" y="0"/>
                      <a:pt x="14" y="9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9" name="Freeform 455">
                <a:extLst>
                  <a:ext uri="{FF2B5EF4-FFF2-40B4-BE49-F238E27FC236}">
                    <a16:creationId xmlns:a16="http://schemas.microsoft.com/office/drawing/2014/main" id="{9D17F429-311E-D735-6C26-2F40C560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3087"/>
                <a:ext cx="86" cy="79"/>
              </a:xfrm>
              <a:custGeom>
                <a:avLst/>
                <a:gdLst>
                  <a:gd name="T0" fmla="*/ 43 w 52"/>
                  <a:gd name="T1" fmla="*/ 0 h 48"/>
                  <a:gd name="T2" fmla="*/ 0 w 52"/>
                  <a:gd name="T3" fmla="*/ 34 h 48"/>
                  <a:gd name="T4" fmla="*/ 39 w 52"/>
                  <a:gd name="T5" fmla="*/ 38 h 48"/>
                  <a:gd name="T6" fmla="*/ 43 w 52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4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9" y="46"/>
                      <a:pt x="27" y="48"/>
                      <a:pt x="39" y="38"/>
                    </a:cubicBezTo>
                    <a:cubicBezTo>
                      <a:pt x="51" y="29"/>
                      <a:pt x="52" y="12"/>
                      <a:pt x="43" y="0"/>
                    </a:cubicBezTo>
                  </a:path>
                </a:pathLst>
              </a:custGeom>
              <a:solidFill>
                <a:srgbClr val="F39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0" name="Freeform 456">
                <a:extLst>
                  <a:ext uri="{FF2B5EF4-FFF2-40B4-BE49-F238E27FC236}">
                    <a16:creationId xmlns:a16="http://schemas.microsoft.com/office/drawing/2014/main" id="{B9820416-1C31-8AF3-03BF-0586759ACB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7" y="3072"/>
                <a:ext cx="87" cy="86"/>
              </a:xfrm>
              <a:custGeom>
                <a:avLst/>
                <a:gdLst>
                  <a:gd name="T0" fmla="*/ 8 w 53"/>
                  <a:gd name="T1" fmla="*/ 40 h 52"/>
                  <a:gd name="T2" fmla="*/ 12 w 53"/>
                  <a:gd name="T3" fmla="*/ 8 h 52"/>
                  <a:gd name="T4" fmla="*/ 45 w 53"/>
                  <a:gd name="T5" fmla="*/ 11 h 52"/>
                  <a:gd name="T6" fmla="*/ 41 w 53"/>
                  <a:gd name="T7" fmla="*/ 44 h 52"/>
                  <a:gd name="T8" fmla="*/ 8 w 53"/>
                  <a:gd name="T9" fmla="*/ 40 h 52"/>
                  <a:gd name="T10" fmla="*/ 44 w 53"/>
                  <a:gd name="T11" fmla="*/ 12 h 52"/>
                  <a:gd name="T12" fmla="*/ 13 w 53"/>
                  <a:gd name="T13" fmla="*/ 8 h 52"/>
                  <a:gd name="T14" fmla="*/ 9 w 53"/>
                  <a:gd name="T15" fmla="*/ 40 h 52"/>
                  <a:gd name="T16" fmla="*/ 40 w 53"/>
                  <a:gd name="T17" fmla="*/ 43 h 52"/>
                  <a:gd name="T18" fmla="*/ 44 w 53"/>
                  <a:gd name="T1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2">
                    <a:moveTo>
                      <a:pt x="8" y="40"/>
                    </a:moveTo>
                    <a:cubicBezTo>
                      <a:pt x="0" y="30"/>
                      <a:pt x="2" y="16"/>
                      <a:pt x="12" y="8"/>
                    </a:cubicBezTo>
                    <a:cubicBezTo>
                      <a:pt x="22" y="0"/>
                      <a:pt x="37" y="1"/>
                      <a:pt x="45" y="11"/>
                    </a:cubicBezTo>
                    <a:cubicBezTo>
                      <a:pt x="53" y="21"/>
                      <a:pt x="51" y="36"/>
                      <a:pt x="41" y="44"/>
                    </a:cubicBezTo>
                    <a:cubicBezTo>
                      <a:pt x="31" y="52"/>
                      <a:pt x="16" y="51"/>
                      <a:pt x="8" y="40"/>
                    </a:cubicBezTo>
                    <a:moveTo>
                      <a:pt x="44" y="12"/>
                    </a:moveTo>
                    <a:cubicBezTo>
                      <a:pt x="36" y="2"/>
                      <a:pt x="22" y="1"/>
                      <a:pt x="13" y="8"/>
                    </a:cubicBezTo>
                    <a:cubicBezTo>
                      <a:pt x="3" y="16"/>
                      <a:pt x="1" y="30"/>
                      <a:pt x="9" y="40"/>
                    </a:cubicBezTo>
                    <a:cubicBezTo>
                      <a:pt x="17" y="49"/>
                      <a:pt x="31" y="51"/>
                      <a:pt x="40" y="43"/>
                    </a:cubicBezTo>
                    <a:cubicBezTo>
                      <a:pt x="50" y="36"/>
                      <a:pt x="52" y="22"/>
                      <a:pt x="44" y="12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1" name="Freeform 457">
                <a:extLst>
                  <a:ext uri="{FF2B5EF4-FFF2-40B4-BE49-F238E27FC236}">
                    <a16:creationId xmlns:a16="http://schemas.microsoft.com/office/drawing/2014/main" id="{19B8590A-B72B-D89D-D35A-A8125000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3089"/>
                <a:ext cx="55" cy="53"/>
              </a:xfrm>
              <a:custGeom>
                <a:avLst/>
                <a:gdLst>
                  <a:gd name="T0" fmla="*/ 16 w 33"/>
                  <a:gd name="T1" fmla="*/ 3 h 32"/>
                  <a:gd name="T2" fmla="*/ 27 w 33"/>
                  <a:gd name="T3" fmla="*/ 5 h 32"/>
                  <a:gd name="T4" fmla="*/ 30 w 33"/>
                  <a:gd name="T5" fmla="*/ 3 h 32"/>
                  <a:gd name="T6" fmla="*/ 32 w 33"/>
                  <a:gd name="T7" fmla="*/ 6 h 32"/>
                  <a:gd name="T8" fmla="*/ 30 w 33"/>
                  <a:gd name="T9" fmla="*/ 8 h 32"/>
                  <a:gd name="T10" fmla="*/ 33 w 33"/>
                  <a:gd name="T11" fmla="*/ 14 h 32"/>
                  <a:gd name="T12" fmla="*/ 29 w 33"/>
                  <a:gd name="T13" fmla="*/ 18 h 32"/>
                  <a:gd name="T14" fmla="*/ 24 w 33"/>
                  <a:gd name="T15" fmla="*/ 10 h 32"/>
                  <a:gd name="T16" fmla="*/ 20 w 33"/>
                  <a:gd name="T17" fmla="*/ 9 h 32"/>
                  <a:gd name="T18" fmla="*/ 19 w 33"/>
                  <a:gd name="T19" fmla="*/ 10 h 32"/>
                  <a:gd name="T20" fmla="*/ 19 w 33"/>
                  <a:gd name="T21" fmla="*/ 14 h 32"/>
                  <a:gd name="T22" fmla="*/ 21 w 33"/>
                  <a:gd name="T23" fmla="*/ 16 h 32"/>
                  <a:gd name="T24" fmla="*/ 19 w 33"/>
                  <a:gd name="T25" fmla="*/ 27 h 32"/>
                  <a:gd name="T26" fmla="*/ 17 w 33"/>
                  <a:gd name="T27" fmla="*/ 28 h 32"/>
                  <a:gd name="T28" fmla="*/ 6 w 33"/>
                  <a:gd name="T29" fmla="*/ 27 h 32"/>
                  <a:gd name="T30" fmla="*/ 3 w 33"/>
                  <a:gd name="T31" fmla="*/ 29 h 32"/>
                  <a:gd name="T32" fmla="*/ 1 w 33"/>
                  <a:gd name="T33" fmla="*/ 26 h 32"/>
                  <a:gd name="T34" fmla="*/ 3 w 33"/>
                  <a:gd name="T35" fmla="*/ 24 h 32"/>
                  <a:gd name="T36" fmla="*/ 0 w 33"/>
                  <a:gd name="T37" fmla="*/ 17 h 32"/>
                  <a:gd name="T38" fmla="*/ 4 w 33"/>
                  <a:gd name="T39" fmla="*/ 14 h 32"/>
                  <a:gd name="T40" fmla="*/ 9 w 33"/>
                  <a:gd name="T41" fmla="*/ 22 h 32"/>
                  <a:gd name="T42" fmla="*/ 13 w 33"/>
                  <a:gd name="T43" fmla="*/ 23 h 32"/>
                  <a:gd name="T44" fmla="*/ 14 w 33"/>
                  <a:gd name="T45" fmla="*/ 22 h 32"/>
                  <a:gd name="T46" fmla="*/ 14 w 33"/>
                  <a:gd name="T47" fmla="*/ 19 h 32"/>
                  <a:gd name="T48" fmla="*/ 12 w 33"/>
                  <a:gd name="T49" fmla="*/ 16 h 32"/>
                  <a:gd name="T50" fmla="*/ 14 w 33"/>
                  <a:gd name="T51" fmla="*/ 5 h 32"/>
                  <a:gd name="T52" fmla="*/ 16 w 33"/>
                  <a:gd name="T53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32">
                    <a:moveTo>
                      <a:pt x="16" y="3"/>
                    </a:moveTo>
                    <a:cubicBezTo>
                      <a:pt x="20" y="0"/>
                      <a:pt x="24" y="1"/>
                      <a:pt x="27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10"/>
                      <a:pt x="32" y="12"/>
                      <a:pt x="33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6"/>
                      <a:pt x="25" y="12"/>
                      <a:pt x="24" y="10"/>
                    </a:cubicBezTo>
                    <a:cubicBezTo>
                      <a:pt x="22" y="8"/>
                      <a:pt x="21" y="8"/>
                      <a:pt x="20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7" y="11"/>
                      <a:pt x="17" y="12"/>
                      <a:pt x="19" y="14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4" y="21"/>
                      <a:pt x="21" y="25"/>
                      <a:pt x="19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2" y="32"/>
                      <a:pt x="8" y="30"/>
                      <a:pt x="6" y="2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1" y="21"/>
                      <a:pt x="1" y="20"/>
                      <a:pt x="0" y="1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6"/>
                      <a:pt x="7" y="19"/>
                      <a:pt x="9" y="22"/>
                    </a:cubicBezTo>
                    <a:cubicBezTo>
                      <a:pt x="10" y="23"/>
                      <a:pt x="12" y="24"/>
                      <a:pt x="13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6" y="20"/>
                      <a:pt x="14" y="19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8" y="11"/>
                      <a:pt x="12" y="6"/>
                      <a:pt x="14" y="5"/>
                    </a:cubicBezTo>
                    <a:cubicBezTo>
                      <a:pt x="16" y="3"/>
                      <a:pt x="16" y="3"/>
                      <a:pt x="16" y="3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2" name="Freeform 458">
                <a:extLst>
                  <a:ext uri="{FF2B5EF4-FFF2-40B4-BE49-F238E27FC236}">
                    <a16:creationId xmlns:a16="http://schemas.microsoft.com/office/drawing/2014/main" id="{D0C9E618-FC66-5746-2295-30E889981F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07" y="3069"/>
                <a:ext cx="5" cy="3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1 w 3"/>
                  <a:gd name="T13" fmla="*/ 1 h 2"/>
                  <a:gd name="T14" fmla="*/ 1 w 3"/>
                  <a:gd name="T15" fmla="*/ 1 h 2"/>
                  <a:gd name="T16" fmla="*/ 1 w 3"/>
                  <a:gd name="T17" fmla="*/ 1 h 2"/>
                  <a:gd name="T18" fmla="*/ 2 w 3"/>
                  <a:gd name="T19" fmla="*/ 0 h 2"/>
                  <a:gd name="T20" fmla="*/ 1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0 h 2"/>
                  <a:gd name="T30" fmla="*/ 3 w 3"/>
                  <a:gd name="T31" fmla="*/ 0 h 2"/>
                  <a:gd name="T32" fmla="*/ 2 w 3"/>
                  <a:gd name="T33" fmla="*/ 0 h 2"/>
                  <a:gd name="T34" fmla="*/ 3 w 3"/>
                  <a:gd name="T35" fmla="*/ 0 h 2"/>
                  <a:gd name="T36" fmla="*/ 3 w 3"/>
                  <a:gd name="T37" fmla="*/ 0 h 2"/>
                  <a:gd name="T38" fmla="*/ 3 w 3"/>
                  <a:gd name="T39" fmla="*/ 0 h 2"/>
                  <a:gd name="T40" fmla="*/ 3 w 3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3" name="Freeform 459">
                <a:extLst>
                  <a:ext uri="{FF2B5EF4-FFF2-40B4-BE49-F238E27FC236}">
                    <a16:creationId xmlns:a16="http://schemas.microsoft.com/office/drawing/2014/main" id="{CDE83DC3-4818-361E-598A-82EC8F6AB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" y="3066"/>
                <a:ext cx="75" cy="14"/>
              </a:xfrm>
              <a:custGeom>
                <a:avLst/>
                <a:gdLst>
                  <a:gd name="T0" fmla="*/ 7 w 46"/>
                  <a:gd name="T1" fmla="*/ 0 h 9"/>
                  <a:gd name="T2" fmla="*/ 3 w 46"/>
                  <a:gd name="T3" fmla="*/ 2 h 9"/>
                  <a:gd name="T4" fmla="*/ 3 w 46"/>
                  <a:gd name="T5" fmla="*/ 2 h 9"/>
                  <a:gd name="T6" fmla="*/ 3 w 46"/>
                  <a:gd name="T7" fmla="*/ 2 h 9"/>
                  <a:gd name="T8" fmla="*/ 2 w 46"/>
                  <a:gd name="T9" fmla="*/ 2 h 9"/>
                  <a:gd name="T10" fmla="*/ 2 w 46"/>
                  <a:gd name="T11" fmla="*/ 2 h 9"/>
                  <a:gd name="T12" fmla="*/ 2 w 46"/>
                  <a:gd name="T13" fmla="*/ 2 h 9"/>
                  <a:gd name="T14" fmla="*/ 2 w 46"/>
                  <a:gd name="T15" fmla="*/ 2 h 9"/>
                  <a:gd name="T16" fmla="*/ 1 w 46"/>
                  <a:gd name="T17" fmla="*/ 3 h 9"/>
                  <a:gd name="T18" fmla="*/ 1 w 46"/>
                  <a:gd name="T19" fmla="*/ 3 h 9"/>
                  <a:gd name="T20" fmla="*/ 1 w 46"/>
                  <a:gd name="T21" fmla="*/ 3 h 9"/>
                  <a:gd name="T22" fmla="*/ 0 w 46"/>
                  <a:gd name="T23" fmla="*/ 4 h 9"/>
                  <a:gd name="T24" fmla="*/ 0 w 46"/>
                  <a:gd name="T25" fmla="*/ 4 h 9"/>
                  <a:gd name="T26" fmla="*/ 0 w 46"/>
                  <a:gd name="T27" fmla="*/ 4 h 9"/>
                  <a:gd name="T28" fmla="*/ 0 w 46"/>
                  <a:gd name="T29" fmla="*/ 4 h 9"/>
                  <a:gd name="T30" fmla="*/ 0 w 46"/>
                  <a:gd name="T31" fmla="*/ 4 h 9"/>
                  <a:gd name="T32" fmla="*/ 9 w 46"/>
                  <a:gd name="T33" fmla="*/ 5 h 9"/>
                  <a:gd name="T34" fmla="*/ 20 w 46"/>
                  <a:gd name="T35" fmla="*/ 2 h 9"/>
                  <a:gd name="T36" fmla="*/ 37 w 46"/>
                  <a:gd name="T37" fmla="*/ 8 h 9"/>
                  <a:gd name="T38" fmla="*/ 46 w 46"/>
                  <a:gd name="T39" fmla="*/ 9 h 9"/>
                  <a:gd name="T40" fmla="*/ 41 w 46"/>
                  <a:gd name="T41" fmla="*/ 4 h 9"/>
                  <a:gd name="T42" fmla="*/ 7 w 46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9">
                    <a:moveTo>
                      <a:pt x="7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6" y="2"/>
                      <a:pt x="20" y="2"/>
                    </a:cubicBezTo>
                    <a:cubicBezTo>
                      <a:pt x="26" y="2"/>
                      <a:pt x="32" y="4"/>
                      <a:pt x="37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7"/>
                      <a:pt x="43" y="5"/>
                      <a:pt x="41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4" name="Freeform 460">
                <a:extLst>
                  <a:ext uri="{FF2B5EF4-FFF2-40B4-BE49-F238E27FC236}">
                    <a16:creationId xmlns:a16="http://schemas.microsoft.com/office/drawing/2014/main" id="{33EB91E9-57FB-689F-1EF4-D3741231D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3069"/>
                <a:ext cx="46" cy="10"/>
              </a:xfrm>
              <a:custGeom>
                <a:avLst/>
                <a:gdLst>
                  <a:gd name="T0" fmla="*/ 11 w 28"/>
                  <a:gd name="T1" fmla="*/ 0 h 6"/>
                  <a:gd name="T2" fmla="*/ 0 w 28"/>
                  <a:gd name="T3" fmla="*/ 3 h 6"/>
                  <a:gd name="T4" fmla="*/ 28 w 28"/>
                  <a:gd name="T5" fmla="*/ 6 h 6"/>
                  <a:gd name="T6" fmla="*/ 11 w 2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">
                    <a:moveTo>
                      <a:pt x="11" y="0"/>
                    </a:moveTo>
                    <a:cubicBezTo>
                      <a:pt x="7" y="0"/>
                      <a:pt x="3" y="1"/>
                      <a:pt x="0" y="3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3" y="2"/>
                      <a:pt x="17" y="0"/>
                      <a:pt x="11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5" name="Freeform 461">
                <a:extLst>
                  <a:ext uri="{FF2B5EF4-FFF2-40B4-BE49-F238E27FC236}">
                    <a16:creationId xmlns:a16="http://schemas.microsoft.com/office/drawing/2014/main" id="{033EACC2-9705-4F60-E1F0-73BEB5829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3087"/>
                <a:ext cx="9" cy="28"/>
              </a:xfrm>
              <a:custGeom>
                <a:avLst/>
                <a:gdLst>
                  <a:gd name="T0" fmla="*/ 5 w 5"/>
                  <a:gd name="T1" fmla="*/ 0 h 17"/>
                  <a:gd name="T2" fmla="*/ 0 w 5"/>
                  <a:gd name="T3" fmla="*/ 17 h 17"/>
                  <a:gd name="T4" fmla="*/ 0 w 5"/>
                  <a:gd name="T5" fmla="*/ 17 h 17"/>
                  <a:gd name="T6" fmla="*/ 5 w 5"/>
                  <a:gd name="T7" fmla="*/ 0 h 17"/>
                  <a:gd name="T8" fmla="*/ 5 w 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1"/>
                      <a:pt x="2" y="5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6" name="Freeform 462">
                <a:extLst>
                  <a:ext uri="{FF2B5EF4-FFF2-40B4-BE49-F238E27FC236}">
                    <a16:creationId xmlns:a16="http://schemas.microsoft.com/office/drawing/2014/main" id="{6A92C227-F50D-0A66-C56E-B22512B19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3087"/>
                <a:ext cx="18" cy="30"/>
              </a:xfrm>
              <a:custGeom>
                <a:avLst/>
                <a:gdLst>
                  <a:gd name="T0" fmla="*/ 5 w 11"/>
                  <a:gd name="T1" fmla="*/ 0 h 18"/>
                  <a:gd name="T2" fmla="*/ 0 w 11"/>
                  <a:gd name="T3" fmla="*/ 17 h 18"/>
                  <a:gd name="T4" fmla="*/ 6 w 11"/>
                  <a:gd name="T5" fmla="*/ 18 h 18"/>
                  <a:gd name="T6" fmla="*/ 11 w 11"/>
                  <a:gd name="T7" fmla="*/ 1 h 18"/>
                  <a:gd name="T8" fmla="*/ 5 w 1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2"/>
                      <a:pt x="8" y="6"/>
                      <a:pt x="11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7" name="Freeform 463">
                <a:extLst>
                  <a:ext uri="{FF2B5EF4-FFF2-40B4-BE49-F238E27FC236}">
                    <a16:creationId xmlns:a16="http://schemas.microsoft.com/office/drawing/2014/main" id="{A66DF322-6059-EFD5-D4CC-FA15911DB1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5" y="3089"/>
                <a:ext cx="48" cy="31"/>
              </a:xfrm>
              <a:custGeom>
                <a:avLst/>
                <a:gdLst>
                  <a:gd name="T0" fmla="*/ 12 w 29"/>
                  <a:gd name="T1" fmla="*/ 0 h 19"/>
                  <a:gd name="T2" fmla="*/ 5 w 29"/>
                  <a:gd name="T3" fmla="*/ 17 h 19"/>
                  <a:gd name="T4" fmla="*/ 11 w 29"/>
                  <a:gd name="T5" fmla="*/ 18 h 19"/>
                  <a:gd name="T6" fmla="*/ 11 w 29"/>
                  <a:gd name="T7" fmla="*/ 17 h 19"/>
                  <a:gd name="T8" fmla="*/ 15 w 29"/>
                  <a:gd name="T9" fmla="*/ 14 h 19"/>
                  <a:gd name="T10" fmla="*/ 18 w 29"/>
                  <a:gd name="T11" fmla="*/ 19 h 19"/>
                  <a:gd name="T12" fmla="*/ 23 w 29"/>
                  <a:gd name="T13" fmla="*/ 19 h 19"/>
                  <a:gd name="T14" fmla="*/ 25 w 29"/>
                  <a:gd name="T15" fmla="*/ 18 h 19"/>
                  <a:gd name="T16" fmla="*/ 23 w 29"/>
                  <a:gd name="T17" fmla="*/ 16 h 19"/>
                  <a:gd name="T18" fmla="*/ 25 w 29"/>
                  <a:gd name="T19" fmla="*/ 5 h 19"/>
                  <a:gd name="T20" fmla="*/ 27 w 29"/>
                  <a:gd name="T21" fmla="*/ 3 h 19"/>
                  <a:gd name="T22" fmla="*/ 29 w 29"/>
                  <a:gd name="T23" fmla="*/ 2 h 19"/>
                  <a:gd name="T24" fmla="*/ 12 w 29"/>
                  <a:gd name="T25" fmla="*/ 0 h 19"/>
                  <a:gd name="T26" fmla="*/ 5 w 29"/>
                  <a:gd name="T27" fmla="*/ 0 h 19"/>
                  <a:gd name="T28" fmla="*/ 0 w 29"/>
                  <a:gd name="T29" fmla="*/ 17 h 19"/>
                  <a:gd name="T30" fmla="*/ 4 w 29"/>
                  <a:gd name="T31" fmla="*/ 17 h 19"/>
                  <a:gd name="T32" fmla="*/ 10 w 29"/>
                  <a:gd name="T33" fmla="*/ 0 h 19"/>
                  <a:gd name="T34" fmla="*/ 5 w 29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9">
                    <a:moveTo>
                      <a:pt x="12" y="0"/>
                    </a:moveTo>
                    <a:cubicBezTo>
                      <a:pt x="7" y="5"/>
                      <a:pt x="5" y="11"/>
                      <a:pt x="5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7" y="17"/>
                      <a:pt x="18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11"/>
                      <a:pt x="23" y="6"/>
                      <a:pt x="25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5" y="0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1"/>
                      <a:pt x="6" y="5"/>
                      <a:pt x="10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8" name="Freeform 464">
                <a:extLst>
                  <a:ext uri="{FF2B5EF4-FFF2-40B4-BE49-F238E27FC236}">
                    <a16:creationId xmlns:a16="http://schemas.microsoft.com/office/drawing/2014/main" id="{1C5069B7-4FD6-A8F0-7D0F-035E6DCD1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3118"/>
                <a:ext cx="5" cy="4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9" name="Freeform 465">
                <a:extLst>
                  <a:ext uri="{FF2B5EF4-FFF2-40B4-BE49-F238E27FC236}">
                    <a16:creationId xmlns:a16="http://schemas.microsoft.com/office/drawing/2014/main" id="{2FDA1BCC-3BDD-7E1F-7526-0AF9A68DA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3089"/>
                <a:ext cx="13" cy="28"/>
              </a:xfrm>
              <a:custGeom>
                <a:avLst/>
                <a:gdLst>
                  <a:gd name="T0" fmla="*/ 6 w 8"/>
                  <a:gd name="T1" fmla="*/ 0 h 17"/>
                  <a:gd name="T2" fmla="*/ 0 w 8"/>
                  <a:gd name="T3" fmla="*/ 17 h 17"/>
                  <a:gd name="T4" fmla="*/ 1 w 8"/>
                  <a:gd name="T5" fmla="*/ 17 h 17"/>
                  <a:gd name="T6" fmla="*/ 8 w 8"/>
                  <a:gd name="T7" fmla="*/ 0 h 17"/>
                  <a:gd name="T8" fmla="*/ 6 w 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6" y="0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1"/>
                      <a:pt x="3" y="5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0" name="Freeform 466">
                <a:extLst>
                  <a:ext uri="{FF2B5EF4-FFF2-40B4-BE49-F238E27FC236}">
                    <a16:creationId xmlns:a16="http://schemas.microsoft.com/office/drawing/2014/main" id="{661DBFFA-0CE2-3262-22A6-BB9B95D4F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094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1" name="Freeform 467">
                <a:extLst>
                  <a:ext uri="{FF2B5EF4-FFF2-40B4-BE49-F238E27FC236}">
                    <a16:creationId xmlns:a16="http://schemas.microsoft.com/office/drawing/2014/main" id="{27C7D500-A65B-89B3-221B-B9C1BA2AA0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2" y="3099"/>
                <a:ext cx="2" cy="5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  <a:gd name="T8" fmla="*/ 1 w 1"/>
                  <a:gd name="T9" fmla="*/ 3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2" name="Freeform 468">
                <a:extLst>
                  <a:ext uri="{FF2B5EF4-FFF2-40B4-BE49-F238E27FC236}">
                    <a16:creationId xmlns:a16="http://schemas.microsoft.com/office/drawing/2014/main" id="{2926728E-6752-9691-3219-106A6CD8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" y="3097"/>
                <a:ext cx="14" cy="30"/>
              </a:xfrm>
              <a:custGeom>
                <a:avLst/>
                <a:gdLst>
                  <a:gd name="T0" fmla="*/ 0 w 8"/>
                  <a:gd name="T1" fmla="*/ 0 h 18"/>
                  <a:gd name="T2" fmla="*/ 1 w 8"/>
                  <a:gd name="T3" fmla="*/ 18 h 18"/>
                  <a:gd name="T4" fmla="*/ 7 w 8"/>
                  <a:gd name="T5" fmla="*/ 18 h 18"/>
                  <a:gd name="T6" fmla="*/ 7 w 8"/>
                  <a:gd name="T7" fmla="*/ 4 h 18"/>
                  <a:gd name="T8" fmla="*/ 7 w 8"/>
                  <a:gd name="T9" fmla="*/ 4 h 18"/>
                  <a:gd name="T10" fmla="*/ 7 w 8"/>
                  <a:gd name="T11" fmla="*/ 4 h 18"/>
                  <a:gd name="T12" fmla="*/ 6 w 8"/>
                  <a:gd name="T13" fmla="*/ 1 h 18"/>
                  <a:gd name="T14" fmla="*/ 0 w 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2" y="6"/>
                      <a:pt x="3" y="12"/>
                      <a:pt x="1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4"/>
                      <a:pt x="8" y="9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3" name="Freeform 469">
                <a:extLst>
                  <a:ext uri="{FF2B5EF4-FFF2-40B4-BE49-F238E27FC236}">
                    <a16:creationId xmlns:a16="http://schemas.microsoft.com/office/drawing/2014/main" id="{671FD463-4631-8568-51B7-6E0D3AD2BF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1" y="3095"/>
                <a:ext cx="25" cy="17"/>
              </a:xfrm>
              <a:custGeom>
                <a:avLst/>
                <a:gdLst>
                  <a:gd name="T0" fmla="*/ 4 w 15"/>
                  <a:gd name="T1" fmla="*/ 4 h 10"/>
                  <a:gd name="T2" fmla="*/ 3 w 15"/>
                  <a:gd name="T3" fmla="*/ 5 h 10"/>
                  <a:gd name="T4" fmla="*/ 2 w 15"/>
                  <a:gd name="T5" fmla="*/ 6 h 10"/>
                  <a:gd name="T6" fmla="*/ 2 w 15"/>
                  <a:gd name="T7" fmla="*/ 10 h 10"/>
                  <a:gd name="T8" fmla="*/ 2 w 15"/>
                  <a:gd name="T9" fmla="*/ 10 h 10"/>
                  <a:gd name="T10" fmla="*/ 7 w 15"/>
                  <a:gd name="T11" fmla="*/ 6 h 10"/>
                  <a:gd name="T12" fmla="*/ 4 w 15"/>
                  <a:gd name="T13" fmla="*/ 4 h 10"/>
                  <a:gd name="T14" fmla="*/ 14 w 15"/>
                  <a:gd name="T15" fmla="*/ 0 h 10"/>
                  <a:gd name="T16" fmla="*/ 14 w 15"/>
                  <a:gd name="T17" fmla="*/ 0 h 10"/>
                  <a:gd name="T18" fmla="*/ 15 w 15"/>
                  <a:gd name="T19" fmla="*/ 0 h 10"/>
                  <a:gd name="T20" fmla="*/ 14 w 15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0">
                    <a:moveTo>
                      <a:pt x="4" y="4"/>
                    </a:move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4" name="Freeform 470">
                <a:extLst>
                  <a:ext uri="{FF2B5EF4-FFF2-40B4-BE49-F238E27FC236}">
                    <a16:creationId xmlns:a16="http://schemas.microsoft.com/office/drawing/2014/main" id="{14ABC8D3-E34B-D3A8-9602-9CF304920D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5" y="3095"/>
                <a:ext cx="42" cy="32"/>
              </a:xfrm>
              <a:custGeom>
                <a:avLst/>
                <a:gdLst>
                  <a:gd name="T0" fmla="*/ 18 w 26"/>
                  <a:gd name="T1" fmla="*/ 0 h 19"/>
                  <a:gd name="T2" fmla="*/ 20 w 26"/>
                  <a:gd name="T3" fmla="*/ 18 h 19"/>
                  <a:gd name="T4" fmla="*/ 24 w 26"/>
                  <a:gd name="T5" fmla="*/ 19 h 19"/>
                  <a:gd name="T6" fmla="*/ 23 w 26"/>
                  <a:gd name="T7" fmla="*/ 1 h 19"/>
                  <a:gd name="T8" fmla="*/ 18 w 26"/>
                  <a:gd name="T9" fmla="*/ 0 h 19"/>
                  <a:gd name="T10" fmla="*/ 13 w 26"/>
                  <a:gd name="T11" fmla="*/ 0 h 19"/>
                  <a:gd name="T12" fmla="*/ 12 w 26"/>
                  <a:gd name="T13" fmla="*/ 0 h 19"/>
                  <a:gd name="T14" fmla="*/ 13 w 26"/>
                  <a:gd name="T15" fmla="*/ 2 h 19"/>
                  <a:gd name="T16" fmla="*/ 11 w 26"/>
                  <a:gd name="T17" fmla="*/ 4 h 19"/>
                  <a:gd name="T18" fmla="*/ 14 w 26"/>
                  <a:gd name="T19" fmla="*/ 10 h 19"/>
                  <a:gd name="T20" fmla="*/ 10 w 26"/>
                  <a:gd name="T21" fmla="*/ 14 h 19"/>
                  <a:gd name="T22" fmla="*/ 5 w 26"/>
                  <a:gd name="T23" fmla="*/ 6 h 19"/>
                  <a:gd name="T24" fmla="*/ 5 w 26"/>
                  <a:gd name="T25" fmla="*/ 6 h 19"/>
                  <a:gd name="T26" fmla="*/ 0 w 26"/>
                  <a:gd name="T27" fmla="*/ 10 h 19"/>
                  <a:gd name="T28" fmla="*/ 2 w 26"/>
                  <a:gd name="T29" fmla="*/ 12 h 19"/>
                  <a:gd name="T30" fmla="*/ 3 w 26"/>
                  <a:gd name="T31" fmla="*/ 17 h 19"/>
                  <a:gd name="T32" fmla="*/ 19 w 26"/>
                  <a:gd name="T33" fmla="*/ 18 h 19"/>
                  <a:gd name="T34" fmla="*/ 16 w 26"/>
                  <a:gd name="T35" fmla="*/ 0 h 19"/>
                  <a:gd name="T36" fmla="*/ 13 w 26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9">
                    <a:moveTo>
                      <a:pt x="18" y="0"/>
                    </a:moveTo>
                    <a:cubicBezTo>
                      <a:pt x="21" y="6"/>
                      <a:pt x="22" y="12"/>
                      <a:pt x="20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13"/>
                      <a:pt x="25" y="7"/>
                      <a:pt x="23" y="1"/>
                    </a:cubicBezTo>
                    <a:cubicBezTo>
                      <a:pt x="18" y="0"/>
                      <a:pt x="18" y="0"/>
                      <a:pt x="18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6"/>
                      <a:pt x="13" y="8"/>
                      <a:pt x="14" y="10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2"/>
                      <a:pt x="6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4"/>
                      <a:pt x="3" y="15"/>
                      <a:pt x="3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2"/>
                      <a:pt x="20" y="6"/>
                      <a:pt x="16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5" name="Freeform 471">
                <a:extLst>
                  <a:ext uri="{FF2B5EF4-FFF2-40B4-BE49-F238E27FC236}">
                    <a16:creationId xmlns:a16="http://schemas.microsoft.com/office/drawing/2014/main" id="{545352FB-4E2D-66AF-F3F2-9270A17F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1" y="3095"/>
                <a:ext cx="10" cy="30"/>
              </a:xfrm>
              <a:custGeom>
                <a:avLst/>
                <a:gdLst>
                  <a:gd name="T0" fmla="*/ 0 w 6"/>
                  <a:gd name="T1" fmla="*/ 0 h 18"/>
                  <a:gd name="T2" fmla="*/ 3 w 6"/>
                  <a:gd name="T3" fmla="*/ 18 h 18"/>
                  <a:gd name="T4" fmla="*/ 4 w 6"/>
                  <a:gd name="T5" fmla="*/ 18 h 18"/>
                  <a:gd name="T6" fmla="*/ 2 w 6"/>
                  <a:gd name="T7" fmla="*/ 0 h 18"/>
                  <a:gd name="T8" fmla="*/ 0 w 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4" y="6"/>
                      <a:pt x="5" y="12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12"/>
                      <a:pt x="5" y="6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Freeform 472">
                <a:extLst>
                  <a:ext uri="{FF2B5EF4-FFF2-40B4-BE49-F238E27FC236}">
                    <a16:creationId xmlns:a16="http://schemas.microsoft.com/office/drawing/2014/main" id="{0E506C6F-78FD-B99C-152A-40D310E86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3" y="3092"/>
                <a:ext cx="55" cy="31"/>
              </a:xfrm>
              <a:custGeom>
                <a:avLst/>
                <a:gdLst>
                  <a:gd name="T0" fmla="*/ 4 w 33"/>
                  <a:gd name="T1" fmla="*/ 12 h 19"/>
                  <a:gd name="T2" fmla="*/ 0 w 33"/>
                  <a:gd name="T3" fmla="*/ 15 h 19"/>
                  <a:gd name="T4" fmla="*/ 0 w 33"/>
                  <a:gd name="T5" fmla="*/ 16 h 19"/>
                  <a:gd name="T6" fmla="*/ 7 w 33"/>
                  <a:gd name="T7" fmla="*/ 17 h 19"/>
                  <a:gd name="T8" fmla="*/ 4 w 33"/>
                  <a:gd name="T9" fmla="*/ 12 h 19"/>
                  <a:gd name="T10" fmla="*/ 18 w 33"/>
                  <a:gd name="T11" fmla="*/ 0 h 19"/>
                  <a:gd name="T12" fmla="*/ 16 w 33"/>
                  <a:gd name="T13" fmla="*/ 1 h 19"/>
                  <a:gd name="T14" fmla="*/ 14 w 33"/>
                  <a:gd name="T15" fmla="*/ 3 h 19"/>
                  <a:gd name="T16" fmla="*/ 12 w 33"/>
                  <a:gd name="T17" fmla="*/ 14 h 19"/>
                  <a:gd name="T18" fmla="*/ 14 w 33"/>
                  <a:gd name="T19" fmla="*/ 16 h 19"/>
                  <a:gd name="T20" fmla="*/ 14 w 33"/>
                  <a:gd name="T21" fmla="*/ 17 h 19"/>
                  <a:gd name="T22" fmla="*/ 15 w 33"/>
                  <a:gd name="T23" fmla="*/ 18 h 19"/>
                  <a:gd name="T24" fmla="*/ 22 w 33"/>
                  <a:gd name="T25" fmla="*/ 19 h 19"/>
                  <a:gd name="T26" fmla="*/ 21 w 33"/>
                  <a:gd name="T27" fmla="*/ 14 h 19"/>
                  <a:gd name="T28" fmla="*/ 19 w 33"/>
                  <a:gd name="T29" fmla="*/ 12 h 19"/>
                  <a:gd name="T30" fmla="*/ 19 w 33"/>
                  <a:gd name="T31" fmla="*/ 12 h 19"/>
                  <a:gd name="T32" fmla="*/ 19 w 33"/>
                  <a:gd name="T33" fmla="*/ 8 h 19"/>
                  <a:gd name="T34" fmla="*/ 20 w 33"/>
                  <a:gd name="T35" fmla="*/ 7 h 19"/>
                  <a:gd name="T36" fmla="*/ 21 w 33"/>
                  <a:gd name="T37" fmla="*/ 6 h 19"/>
                  <a:gd name="T38" fmla="*/ 24 w 33"/>
                  <a:gd name="T39" fmla="*/ 8 h 19"/>
                  <a:gd name="T40" fmla="*/ 24 w 33"/>
                  <a:gd name="T41" fmla="*/ 8 h 19"/>
                  <a:gd name="T42" fmla="*/ 29 w 33"/>
                  <a:gd name="T43" fmla="*/ 16 h 19"/>
                  <a:gd name="T44" fmla="*/ 33 w 33"/>
                  <a:gd name="T45" fmla="*/ 12 h 19"/>
                  <a:gd name="T46" fmla="*/ 30 w 33"/>
                  <a:gd name="T47" fmla="*/ 6 h 19"/>
                  <a:gd name="T48" fmla="*/ 32 w 33"/>
                  <a:gd name="T49" fmla="*/ 4 h 19"/>
                  <a:gd name="T50" fmla="*/ 31 w 33"/>
                  <a:gd name="T51" fmla="*/ 2 h 19"/>
                  <a:gd name="T52" fmla="*/ 31 w 33"/>
                  <a:gd name="T53" fmla="*/ 2 h 19"/>
                  <a:gd name="T54" fmla="*/ 29 w 33"/>
                  <a:gd name="T55" fmla="*/ 1 h 19"/>
                  <a:gd name="T56" fmla="*/ 27 w 33"/>
                  <a:gd name="T57" fmla="*/ 3 h 19"/>
                  <a:gd name="T58" fmla="*/ 25 w 33"/>
                  <a:gd name="T59" fmla="*/ 1 h 19"/>
                  <a:gd name="T60" fmla="*/ 18 w 33"/>
                  <a:gd name="T6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19">
                    <a:moveTo>
                      <a:pt x="4" y="12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5"/>
                      <a:pt x="4" y="13"/>
                      <a:pt x="4" y="12"/>
                    </a:cubicBezTo>
                    <a:moveTo>
                      <a:pt x="18" y="0"/>
                    </a:moveTo>
                    <a:cubicBezTo>
                      <a:pt x="17" y="0"/>
                      <a:pt x="17" y="1"/>
                      <a:pt x="16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4"/>
                      <a:pt x="8" y="9"/>
                      <a:pt x="12" y="14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7"/>
                      <a:pt x="22" y="16"/>
                      <a:pt x="21" y="14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0"/>
                      <a:pt x="17" y="9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10"/>
                      <a:pt x="28" y="14"/>
                      <a:pt x="29" y="16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0"/>
                      <a:pt x="31" y="8"/>
                      <a:pt x="30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6" y="2"/>
                      <a:pt x="25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7" name="Freeform 473">
                <a:extLst>
                  <a:ext uri="{FF2B5EF4-FFF2-40B4-BE49-F238E27FC236}">
                    <a16:creationId xmlns:a16="http://schemas.microsoft.com/office/drawing/2014/main" id="{374EC14C-F01C-A31E-31B7-C8A55E2E5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003"/>
                <a:ext cx="104" cy="96"/>
              </a:xfrm>
              <a:custGeom>
                <a:avLst/>
                <a:gdLst>
                  <a:gd name="T0" fmla="*/ 16 w 63"/>
                  <a:gd name="T1" fmla="*/ 12 h 58"/>
                  <a:gd name="T2" fmla="*/ 11 w 63"/>
                  <a:gd name="T3" fmla="*/ 58 h 58"/>
                  <a:gd name="T4" fmla="*/ 63 w 63"/>
                  <a:gd name="T5" fmla="*/ 17 h 58"/>
                  <a:gd name="T6" fmla="*/ 16 w 63"/>
                  <a:gd name="T7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8">
                    <a:moveTo>
                      <a:pt x="16" y="12"/>
                    </a:moveTo>
                    <a:cubicBezTo>
                      <a:pt x="2" y="23"/>
                      <a:pt x="0" y="44"/>
                      <a:pt x="11" y="58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51" y="2"/>
                      <a:pt x="31" y="0"/>
                      <a:pt x="16" y="12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8" name="Freeform 474">
                <a:extLst>
                  <a:ext uri="{FF2B5EF4-FFF2-40B4-BE49-F238E27FC236}">
                    <a16:creationId xmlns:a16="http://schemas.microsoft.com/office/drawing/2014/main" id="{3AC405B7-57CD-7E72-3845-95D545860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" y="3031"/>
                <a:ext cx="104" cy="89"/>
              </a:xfrm>
              <a:custGeom>
                <a:avLst/>
                <a:gdLst>
                  <a:gd name="T0" fmla="*/ 47 w 63"/>
                  <a:gd name="T1" fmla="*/ 46 h 54"/>
                  <a:gd name="T2" fmla="*/ 38 w 63"/>
                  <a:gd name="T3" fmla="*/ 51 h 54"/>
                  <a:gd name="T4" fmla="*/ 24 w 63"/>
                  <a:gd name="T5" fmla="*/ 53 h 54"/>
                  <a:gd name="T6" fmla="*/ 5 w 63"/>
                  <a:gd name="T7" fmla="*/ 46 h 54"/>
                  <a:gd name="T8" fmla="*/ 0 w 63"/>
                  <a:gd name="T9" fmla="*/ 41 h 54"/>
                  <a:gd name="T10" fmla="*/ 52 w 63"/>
                  <a:gd name="T11" fmla="*/ 0 h 54"/>
                  <a:gd name="T12" fmla="*/ 53 w 63"/>
                  <a:gd name="T13" fmla="*/ 1 h 54"/>
                  <a:gd name="T14" fmla="*/ 47 w 63"/>
                  <a:gd name="T1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4">
                    <a:moveTo>
                      <a:pt x="47" y="46"/>
                    </a:moveTo>
                    <a:cubicBezTo>
                      <a:pt x="44" y="48"/>
                      <a:pt x="41" y="50"/>
                      <a:pt x="38" y="51"/>
                    </a:cubicBezTo>
                    <a:cubicBezTo>
                      <a:pt x="34" y="53"/>
                      <a:pt x="29" y="54"/>
                      <a:pt x="24" y="53"/>
                    </a:cubicBezTo>
                    <a:cubicBezTo>
                      <a:pt x="17" y="53"/>
                      <a:pt x="10" y="50"/>
                      <a:pt x="5" y="46"/>
                    </a:cubicBezTo>
                    <a:cubicBezTo>
                      <a:pt x="3" y="44"/>
                      <a:pt x="2" y="43"/>
                      <a:pt x="0" y="4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3" y="1"/>
                      <a:pt x="53" y="1"/>
                    </a:cubicBezTo>
                    <a:cubicBezTo>
                      <a:pt x="63" y="16"/>
                      <a:pt x="60" y="35"/>
                      <a:pt x="47" y="46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9" name="Freeform 475">
                <a:extLst>
                  <a:ext uri="{FF2B5EF4-FFF2-40B4-BE49-F238E27FC236}">
                    <a16:creationId xmlns:a16="http://schemas.microsoft.com/office/drawing/2014/main" id="{87521C3A-280F-13DB-532F-F52BE66AE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995"/>
                <a:ext cx="122" cy="123"/>
              </a:xfrm>
              <a:custGeom>
                <a:avLst/>
                <a:gdLst>
                  <a:gd name="T0" fmla="*/ 63 w 74"/>
                  <a:gd name="T1" fmla="*/ 17 h 75"/>
                  <a:gd name="T2" fmla="*/ 16 w 74"/>
                  <a:gd name="T3" fmla="*/ 11 h 75"/>
                  <a:gd name="T4" fmla="*/ 11 w 74"/>
                  <a:gd name="T5" fmla="*/ 58 h 75"/>
                  <a:gd name="T6" fmla="*/ 58 w 74"/>
                  <a:gd name="T7" fmla="*/ 63 h 75"/>
                  <a:gd name="T8" fmla="*/ 63 w 74"/>
                  <a:gd name="T9" fmla="*/ 1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3" y="17"/>
                    </a:moveTo>
                    <a:cubicBezTo>
                      <a:pt x="51" y="2"/>
                      <a:pt x="31" y="0"/>
                      <a:pt x="16" y="11"/>
                    </a:cubicBezTo>
                    <a:cubicBezTo>
                      <a:pt x="2" y="23"/>
                      <a:pt x="0" y="44"/>
                      <a:pt x="11" y="58"/>
                    </a:cubicBezTo>
                    <a:cubicBezTo>
                      <a:pt x="23" y="72"/>
                      <a:pt x="43" y="75"/>
                      <a:pt x="58" y="63"/>
                    </a:cubicBezTo>
                    <a:cubicBezTo>
                      <a:pt x="72" y="52"/>
                      <a:pt x="74" y="31"/>
                      <a:pt x="63" y="17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0" name="Freeform 476">
                <a:extLst>
                  <a:ext uri="{FF2B5EF4-FFF2-40B4-BE49-F238E27FC236}">
                    <a16:creationId xmlns:a16="http://schemas.microsoft.com/office/drawing/2014/main" id="{12013DB4-60B7-1190-DF90-F2218C162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" y="3005"/>
                <a:ext cx="87" cy="80"/>
              </a:xfrm>
              <a:custGeom>
                <a:avLst/>
                <a:gdLst>
                  <a:gd name="T0" fmla="*/ 14 w 53"/>
                  <a:gd name="T1" fmla="*/ 10 h 49"/>
                  <a:gd name="T2" fmla="*/ 10 w 53"/>
                  <a:gd name="T3" fmla="*/ 49 h 49"/>
                  <a:gd name="T4" fmla="*/ 53 w 53"/>
                  <a:gd name="T5" fmla="*/ 14 h 49"/>
                  <a:gd name="T6" fmla="*/ 14 w 53"/>
                  <a:gd name="T7" fmla="*/ 1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49">
                    <a:moveTo>
                      <a:pt x="14" y="10"/>
                    </a:moveTo>
                    <a:cubicBezTo>
                      <a:pt x="2" y="19"/>
                      <a:pt x="0" y="37"/>
                      <a:pt x="10" y="49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3" y="2"/>
                      <a:pt x="26" y="0"/>
                      <a:pt x="14" y="10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1" name="Freeform 477">
                <a:extLst>
                  <a:ext uri="{FF2B5EF4-FFF2-40B4-BE49-F238E27FC236}">
                    <a16:creationId xmlns:a16="http://schemas.microsoft.com/office/drawing/2014/main" id="{3CC53F9B-6574-B1CA-D074-31E0940D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" y="3028"/>
                <a:ext cx="85" cy="79"/>
              </a:xfrm>
              <a:custGeom>
                <a:avLst/>
                <a:gdLst>
                  <a:gd name="T0" fmla="*/ 43 w 52"/>
                  <a:gd name="T1" fmla="*/ 0 h 48"/>
                  <a:gd name="T2" fmla="*/ 0 w 52"/>
                  <a:gd name="T3" fmla="*/ 35 h 48"/>
                  <a:gd name="T4" fmla="*/ 38 w 52"/>
                  <a:gd name="T5" fmla="*/ 39 h 48"/>
                  <a:gd name="T6" fmla="*/ 43 w 52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43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9" y="46"/>
                      <a:pt x="26" y="48"/>
                      <a:pt x="38" y="39"/>
                    </a:cubicBezTo>
                    <a:cubicBezTo>
                      <a:pt x="50" y="29"/>
                      <a:pt x="52" y="12"/>
                      <a:pt x="43" y="0"/>
                    </a:cubicBezTo>
                  </a:path>
                </a:pathLst>
              </a:custGeom>
              <a:solidFill>
                <a:srgbClr val="F39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Freeform 478">
                <a:extLst>
                  <a:ext uri="{FF2B5EF4-FFF2-40B4-BE49-F238E27FC236}">
                    <a16:creationId xmlns:a16="http://schemas.microsoft.com/office/drawing/2014/main" id="{734E501D-8BCF-6943-9D2B-49AFB26A5F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5" y="3013"/>
                <a:ext cx="86" cy="87"/>
              </a:xfrm>
              <a:custGeom>
                <a:avLst/>
                <a:gdLst>
                  <a:gd name="T0" fmla="*/ 8 w 52"/>
                  <a:gd name="T1" fmla="*/ 41 h 53"/>
                  <a:gd name="T2" fmla="*/ 11 w 52"/>
                  <a:gd name="T3" fmla="*/ 8 h 53"/>
                  <a:gd name="T4" fmla="*/ 44 w 52"/>
                  <a:gd name="T5" fmla="*/ 12 h 53"/>
                  <a:gd name="T6" fmla="*/ 41 w 52"/>
                  <a:gd name="T7" fmla="*/ 45 h 53"/>
                  <a:gd name="T8" fmla="*/ 8 w 52"/>
                  <a:gd name="T9" fmla="*/ 41 h 53"/>
                  <a:gd name="T10" fmla="*/ 43 w 52"/>
                  <a:gd name="T11" fmla="*/ 12 h 53"/>
                  <a:gd name="T12" fmla="*/ 12 w 52"/>
                  <a:gd name="T13" fmla="*/ 9 h 53"/>
                  <a:gd name="T14" fmla="*/ 9 w 52"/>
                  <a:gd name="T15" fmla="*/ 40 h 53"/>
                  <a:gd name="T16" fmla="*/ 40 w 52"/>
                  <a:gd name="T17" fmla="*/ 44 h 53"/>
                  <a:gd name="T18" fmla="*/ 43 w 52"/>
                  <a:gd name="T19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3">
                    <a:moveTo>
                      <a:pt x="8" y="41"/>
                    </a:moveTo>
                    <a:cubicBezTo>
                      <a:pt x="0" y="31"/>
                      <a:pt x="1" y="16"/>
                      <a:pt x="11" y="8"/>
                    </a:cubicBezTo>
                    <a:cubicBezTo>
                      <a:pt x="22" y="0"/>
                      <a:pt x="36" y="2"/>
                      <a:pt x="44" y="12"/>
                    </a:cubicBezTo>
                    <a:cubicBezTo>
                      <a:pt x="52" y="22"/>
                      <a:pt x="51" y="37"/>
                      <a:pt x="41" y="45"/>
                    </a:cubicBezTo>
                    <a:cubicBezTo>
                      <a:pt x="31" y="53"/>
                      <a:pt x="16" y="51"/>
                      <a:pt x="8" y="41"/>
                    </a:cubicBezTo>
                    <a:moveTo>
                      <a:pt x="43" y="12"/>
                    </a:moveTo>
                    <a:cubicBezTo>
                      <a:pt x="36" y="3"/>
                      <a:pt x="22" y="1"/>
                      <a:pt x="12" y="9"/>
                    </a:cubicBezTo>
                    <a:cubicBezTo>
                      <a:pt x="3" y="17"/>
                      <a:pt x="1" y="31"/>
                      <a:pt x="9" y="40"/>
                    </a:cubicBezTo>
                    <a:cubicBezTo>
                      <a:pt x="16" y="50"/>
                      <a:pt x="30" y="51"/>
                      <a:pt x="40" y="44"/>
                    </a:cubicBezTo>
                    <a:cubicBezTo>
                      <a:pt x="50" y="36"/>
                      <a:pt x="51" y="22"/>
                      <a:pt x="43" y="12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3" name="Freeform 479">
                <a:extLst>
                  <a:ext uri="{FF2B5EF4-FFF2-40B4-BE49-F238E27FC236}">
                    <a16:creationId xmlns:a16="http://schemas.microsoft.com/office/drawing/2014/main" id="{B6156A95-FD65-1926-C423-4896D0F02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0" y="3029"/>
                <a:ext cx="56" cy="55"/>
              </a:xfrm>
              <a:custGeom>
                <a:avLst/>
                <a:gdLst>
                  <a:gd name="T0" fmla="*/ 16 w 34"/>
                  <a:gd name="T1" fmla="*/ 4 h 33"/>
                  <a:gd name="T2" fmla="*/ 28 w 34"/>
                  <a:gd name="T3" fmla="*/ 5 h 33"/>
                  <a:gd name="T4" fmla="*/ 31 w 34"/>
                  <a:gd name="T5" fmla="*/ 3 h 33"/>
                  <a:gd name="T6" fmla="*/ 33 w 34"/>
                  <a:gd name="T7" fmla="*/ 6 h 33"/>
                  <a:gd name="T8" fmla="*/ 30 w 34"/>
                  <a:gd name="T9" fmla="*/ 8 h 33"/>
                  <a:gd name="T10" fmla="*/ 34 w 34"/>
                  <a:gd name="T11" fmla="*/ 15 h 33"/>
                  <a:gd name="T12" fmla="*/ 30 w 34"/>
                  <a:gd name="T13" fmla="*/ 18 h 33"/>
                  <a:gd name="T14" fmla="*/ 24 w 34"/>
                  <a:gd name="T15" fmla="*/ 11 h 33"/>
                  <a:gd name="T16" fmla="*/ 20 w 34"/>
                  <a:gd name="T17" fmla="*/ 9 h 33"/>
                  <a:gd name="T18" fmla="*/ 19 w 34"/>
                  <a:gd name="T19" fmla="*/ 10 h 33"/>
                  <a:gd name="T20" fmla="*/ 19 w 34"/>
                  <a:gd name="T21" fmla="*/ 14 h 33"/>
                  <a:gd name="T22" fmla="*/ 21 w 34"/>
                  <a:gd name="T23" fmla="*/ 17 h 33"/>
                  <a:gd name="T24" fmla="*/ 19 w 34"/>
                  <a:gd name="T25" fmla="*/ 27 h 33"/>
                  <a:gd name="T26" fmla="*/ 18 w 34"/>
                  <a:gd name="T27" fmla="*/ 29 h 33"/>
                  <a:gd name="T28" fmla="*/ 6 w 34"/>
                  <a:gd name="T29" fmla="*/ 27 h 33"/>
                  <a:gd name="T30" fmla="*/ 4 w 34"/>
                  <a:gd name="T31" fmla="*/ 29 h 33"/>
                  <a:gd name="T32" fmla="*/ 1 w 34"/>
                  <a:gd name="T33" fmla="*/ 26 h 33"/>
                  <a:gd name="T34" fmla="*/ 4 w 34"/>
                  <a:gd name="T35" fmla="*/ 24 h 33"/>
                  <a:gd name="T36" fmla="*/ 0 w 34"/>
                  <a:gd name="T37" fmla="*/ 18 h 33"/>
                  <a:gd name="T38" fmla="*/ 4 w 34"/>
                  <a:gd name="T39" fmla="*/ 15 h 33"/>
                  <a:gd name="T40" fmla="*/ 10 w 34"/>
                  <a:gd name="T41" fmla="*/ 22 h 33"/>
                  <a:gd name="T42" fmla="*/ 14 w 34"/>
                  <a:gd name="T43" fmla="*/ 23 h 33"/>
                  <a:gd name="T44" fmla="*/ 15 w 34"/>
                  <a:gd name="T45" fmla="*/ 23 h 33"/>
                  <a:gd name="T46" fmla="*/ 15 w 34"/>
                  <a:gd name="T47" fmla="*/ 19 h 33"/>
                  <a:gd name="T48" fmla="*/ 13 w 34"/>
                  <a:gd name="T49" fmla="*/ 17 h 33"/>
                  <a:gd name="T50" fmla="*/ 14 w 34"/>
                  <a:gd name="T51" fmla="*/ 5 h 33"/>
                  <a:gd name="T52" fmla="*/ 16 w 34"/>
                  <a:gd name="T53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33">
                    <a:moveTo>
                      <a:pt x="16" y="4"/>
                    </a:moveTo>
                    <a:cubicBezTo>
                      <a:pt x="21" y="0"/>
                      <a:pt x="25" y="2"/>
                      <a:pt x="28" y="5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2" y="11"/>
                      <a:pt x="33" y="13"/>
                      <a:pt x="34" y="15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6"/>
                      <a:pt x="26" y="12"/>
                      <a:pt x="24" y="11"/>
                    </a:cubicBezTo>
                    <a:cubicBezTo>
                      <a:pt x="23" y="9"/>
                      <a:pt x="22" y="8"/>
                      <a:pt x="20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1"/>
                      <a:pt x="18" y="12"/>
                      <a:pt x="19" y="14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5" y="21"/>
                      <a:pt x="22" y="25"/>
                      <a:pt x="19" y="27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3" y="33"/>
                      <a:pt x="9" y="31"/>
                      <a:pt x="6" y="27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2"/>
                      <a:pt x="1" y="20"/>
                      <a:pt x="0" y="18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6"/>
                      <a:pt x="8" y="19"/>
                      <a:pt x="10" y="22"/>
                    </a:cubicBezTo>
                    <a:cubicBezTo>
                      <a:pt x="11" y="24"/>
                      <a:pt x="12" y="25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1"/>
                      <a:pt x="15" y="1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8" y="11"/>
                      <a:pt x="13" y="7"/>
                      <a:pt x="14" y="5"/>
                    </a:cubicBezTo>
                    <a:cubicBezTo>
                      <a:pt x="16" y="4"/>
                      <a:pt x="16" y="4"/>
                      <a:pt x="16" y="4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4" name="Freeform 480">
                <a:extLst>
                  <a:ext uri="{FF2B5EF4-FFF2-40B4-BE49-F238E27FC236}">
                    <a16:creationId xmlns:a16="http://schemas.microsoft.com/office/drawing/2014/main" id="{40918AD1-D842-723D-E16B-42D704886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" y="3006"/>
                <a:ext cx="77" cy="17"/>
              </a:xfrm>
              <a:custGeom>
                <a:avLst/>
                <a:gdLst>
                  <a:gd name="T0" fmla="*/ 7 w 47"/>
                  <a:gd name="T1" fmla="*/ 0 h 10"/>
                  <a:gd name="T2" fmla="*/ 0 w 47"/>
                  <a:gd name="T3" fmla="*/ 4 h 10"/>
                  <a:gd name="T4" fmla="*/ 9 w 47"/>
                  <a:gd name="T5" fmla="*/ 5 h 10"/>
                  <a:gd name="T6" fmla="*/ 21 w 47"/>
                  <a:gd name="T7" fmla="*/ 3 h 10"/>
                  <a:gd name="T8" fmla="*/ 38 w 47"/>
                  <a:gd name="T9" fmla="*/ 9 h 10"/>
                  <a:gd name="T10" fmla="*/ 47 w 47"/>
                  <a:gd name="T11" fmla="*/ 10 h 10"/>
                  <a:gd name="T12" fmla="*/ 41 w 47"/>
                  <a:gd name="T13" fmla="*/ 4 h 10"/>
                  <a:gd name="T14" fmla="*/ 7 w 4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0">
                    <a:moveTo>
                      <a:pt x="7" y="0"/>
                    </a:moveTo>
                    <a:cubicBezTo>
                      <a:pt x="5" y="1"/>
                      <a:pt x="3" y="3"/>
                      <a:pt x="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3" y="4"/>
                      <a:pt x="17" y="3"/>
                      <a:pt x="21" y="3"/>
                    </a:cubicBezTo>
                    <a:cubicBezTo>
                      <a:pt x="27" y="3"/>
                      <a:pt x="33" y="5"/>
                      <a:pt x="38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5" y="7"/>
                      <a:pt x="43" y="6"/>
                      <a:pt x="41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5" name="Freeform 481">
                <a:extLst>
                  <a:ext uri="{FF2B5EF4-FFF2-40B4-BE49-F238E27FC236}">
                    <a16:creationId xmlns:a16="http://schemas.microsoft.com/office/drawing/2014/main" id="{1AB178DC-2742-4FD3-B8BA-97F30A153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3011"/>
                <a:ext cx="48" cy="10"/>
              </a:xfrm>
              <a:custGeom>
                <a:avLst/>
                <a:gdLst>
                  <a:gd name="T0" fmla="*/ 12 w 29"/>
                  <a:gd name="T1" fmla="*/ 0 h 6"/>
                  <a:gd name="T2" fmla="*/ 0 w 29"/>
                  <a:gd name="T3" fmla="*/ 2 h 6"/>
                  <a:gd name="T4" fmla="*/ 29 w 29"/>
                  <a:gd name="T5" fmla="*/ 6 h 6"/>
                  <a:gd name="T6" fmla="*/ 12 w 2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6">
                    <a:moveTo>
                      <a:pt x="12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4" y="2"/>
                      <a:pt x="18" y="0"/>
                      <a:pt x="12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6" name="Freeform 482">
                <a:extLst>
                  <a:ext uri="{FF2B5EF4-FFF2-40B4-BE49-F238E27FC236}">
                    <a16:creationId xmlns:a16="http://schemas.microsoft.com/office/drawing/2014/main" id="{547C5B3A-6461-DD0D-EE76-2860609AA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028"/>
                <a:ext cx="8" cy="29"/>
              </a:xfrm>
              <a:custGeom>
                <a:avLst/>
                <a:gdLst>
                  <a:gd name="T0" fmla="*/ 5 w 5"/>
                  <a:gd name="T1" fmla="*/ 0 h 18"/>
                  <a:gd name="T2" fmla="*/ 0 w 5"/>
                  <a:gd name="T3" fmla="*/ 18 h 18"/>
                  <a:gd name="T4" fmla="*/ 0 w 5"/>
                  <a:gd name="T5" fmla="*/ 18 h 18"/>
                  <a:gd name="T6" fmla="*/ 5 w 5"/>
                  <a:gd name="T7" fmla="*/ 0 h 18"/>
                  <a:gd name="T8" fmla="*/ 5 w 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cubicBezTo>
                      <a:pt x="2" y="6"/>
                      <a:pt x="0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2"/>
                      <a:pt x="2" y="6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FEC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7" name="Freeform 483">
                <a:extLst>
                  <a:ext uri="{FF2B5EF4-FFF2-40B4-BE49-F238E27FC236}">
                    <a16:creationId xmlns:a16="http://schemas.microsoft.com/office/drawing/2014/main" id="{336E67F2-2C98-8708-BB20-2CE7FA33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028"/>
                <a:ext cx="18" cy="29"/>
              </a:xfrm>
              <a:custGeom>
                <a:avLst/>
                <a:gdLst>
                  <a:gd name="T0" fmla="*/ 5 w 11"/>
                  <a:gd name="T1" fmla="*/ 0 h 18"/>
                  <a:gd name="T2" fmla="*/ 0 w 11"/>
                  <a:gd name="T3" fmla="*/ 18 h 18"/>
                  <a:gd name="T4" fmla="*/ 6 w 11"/>
                  <a:gd name="T5" fmla="*/ 18 h 18"/>
                  <a:gd name="T6" fmla="*/ 11 w 11"/>
                  <a:gd name="T7" fmla="*/ 1 h 18"/>
                  <a:gd name="T8" fmla="*/ 5 w 1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2" y="6"/>
                      <a:pt x="0" y="12"/>
                      <a:pt x="0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2"/>
                      <a:pt x="7" y="6"/>
                      <a:pt x="11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8" name="Freeform 484">
                <a:extLst>
                  <a:ext uri="{FF2B5EF4-FFF2-40B4-BE49-F238E27FC236}">
                    <a16:creationId xmlns:a16="http://schemas.microsoft.com/office/drawing/2014/main" id="{D94AC0E9-0E0D-721A-1BFA-154DA1A2AC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2" y="3029"/>
                <a:ext cx="48" cy="33"/>
              </a:xfrm>
              <a:custGeom>
                <a:avLst/>
                <a:gdLst>
                  <a:gd name="T0" fmla="*/ 12 w 29"/>
                  <a:gd name="T1" fmla="*/ 1 h 20"/>
                  <a:gd name="T2" fmla="*/ 6 w 29"/>
                  <a:gd name="T3" fmla="*/ 18 h 20"/>
                  <a:gd name="T4" fmla="*/ 12 w 29"/>
                  <a:gd name="T5" fmla="*/ 18 h 20"/>
                  <a:gd name="T6" fmla="*/ 11 w 29"/>
                  <a:gd name="T7" fmla="*/ 18 h 20"/>
                  <a:gd name="T8" fmla="*/ 15 w 29"/>
                  <a:gd name="T9" fmla="*/ 15 h 20"/>
                  <a:gd name="T10" fmla="*/ 19 w 29"/>
                  <a:gd name="T11" fmla="*/ 19 h 20"/>
                  <a:gd name="T12" fmla="*/ 24 w 29"/>
                  <a:gd name="T13" fmla="*/ 20 h 20"/>
                  <a:gd name="T14" fmla="*/ 25 w 29"/>
                  <a:gd name="T15" fmla="*/ 19 h 20"/>
                  <a:gd name="T16" fmla="*/ 24 w 29"/>
                  <a:gd name="T17" fmla="*/ 17 h 20"/>
                  <a:gd name="T18" fmla="*/ 25 w 29"/>
                  <a:gd name="T19" fmla="*/ 5 h 20"/>
                  <a:gd name="T20" fmla="*/ 27 w 29"/>
                  <a:gd name="T21" fmla="*/ 4 h 20"/>
                  <a:gd name="T22" fmla="*/ 29 w 29"/>
                  <a:gd name="T23" fmla="*/ 3 h 20"/>
                  <a:gd name="T24" fmla="*/ 12 w 29"/>
                  <a:gd name="T25" fmla="*/ 1 h 20"/>
                  <a:gd name="T26" fmla="*/ 6 w 29"/>
                  <a:gd name="T27" fmla="*/ 0 h 20"/>
                  <a:gd name="T28" fmla="*/ 1 w 29"/>
                  <a:gd name="T29" fmla="*/ 17 h 20"/>
                  <a:gd name="T30" fmla="*/ 5 w 29"/>
                  <a:gd name="T31" fmla="*/ 18 h 20"/>
                  <a:gd name="T32" fmla="*/ 11 w 29"/>
                  <a:gd name="T33" fmla="*/ 1 h 20"/>
                  <a:gd name="T34" fmla="*/ 6 w 29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0">
                    <a:moveTo>
                      <a:pt x="12" y="1"/>
                    </a:moveTo>
                    <a:cubicBezTo>
                      <a:pt x="8" y="5"/>
                      <a:pt x="5" y="12"/>
                      <a:pt x="6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7"/>
                      <a:pt x="19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9" y="11"/>
                      <a:pt x="24" y="7"/>
                      <a:pt x="25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6" y="0"/>
                    </a:moveTo>
                    <a:cubicBezTo>
                      <a:pt x="2" y="5"/>
                      <a:pt x="0" y="11"/>
                      <a:pt x="1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2"/>
                      <a:pt x="7" y="5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9" name="Freeform 485">
                <a:extLst>
                  <a:ext uri="{FF2B5EF4-FFF2-40B4-BE49-F238E27FC236}">
                    <a16:creationId xmlns:a16="http://schemas.microsoft.com/office/drawing/2014/main" id="{9F21AC4A-CA5B-CF44-0E53-5BB5227C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2" y="306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0" name="Freeform 486">
                <a:extLst>
                  <a:ext uri="{FF2B5EF4-FFF2-40B4-BE49-F238E27FC236}">
                    <a16:creationId xmlns:a16="http://schemas.microsoft.com/office/drawing/2014/main" id="{91894295-9687-819F-7950-B3D2E6F7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9" y="3031"/>
                <a:ext cx="13" cy="28"/>
              </a:xfrm>
              <a:custGeom>
                <a:avLst/>
                <a:gdLst>
                  <a:gd name="T0" fmla="*/ 7 w 8"/>
                  <a:gd name="T1" fmla="*/ 0 h 17"/>
                  <a:gd name="T2" fmla="*/ 1 w 8"/>
                  <a:gd name="T3" fmla="*/ 17 h 17"/>
                  <a:gd name="T4" fmla="*/ 2 w 8"/>
                  <a:gd name="T5" fmla="*/ 17 h 17"/>
                  <a:gd name="T6" fmla="*/ 8 w 8"/>
                  <a:gd name="T7" fmla="*/ 0 h 17"/>
                  <a:gd name="T8" fmla="*/ 7 w 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7" y="0"/>
                    </a:moveTo>
                    <a:cubicBezTo>
                      <a:pt x="3" y="4"/>
                      <a:pt x="0" y="11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1"/>
                      <a:pt x="4" y="4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1" name="Freeform 487">
                <a:extLst>
                  <a:ext uri="{FF2B5EF4-FFF2-40B4-BE49-F238E27FC236}">
                    <a16:creationId xmlns:a16="http://schemas.microsoft.com/office/drawing/2014/main" id="{2F8028DF-78E1-C450-41C0-9026D0877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" y="3034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2" name="Freeform 488">
                <a:extLst>
                  <a:ext uri="{FF2B5EF4-FFF2-40B4-BE49-F238E27FC236}">
                    <a16:creationId xmlns:a16="http://schemas.microsoft.com/office/drawing/2014/main" id="{9ADB6942-B5EB-C262-A0FE-90D94EBACB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9" y="3039"/>
                <a:ext cx="3" cy="12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7 h 7"/>
                  <a:gd name="T4" fmla="*/ 2 w 2"/>
                  <a:gd name="T5" fmla="*/ 7 h 7"/>
                  <a:gd name="T6" fmla="*/ 0 w 2"/>
                  <a:gd name="T7" fmla="*/ 0 h 7"/>
                  <a:gd name="T8" fmla="*/ 2 w 2"/>
                  <a:gd name="T9" fmla="*/ 7 h 7"/>
                  <a:gd name="T10" fmla="*/ 0 w 2"/>
                  <a:gd name="T11" fmla="*/ 0 h 7"/>
                  <a:gd name="T12" fmla="*/ 0 w 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moveTo>
                      <a:pt x="0" y="0"/>
                    </a:moveTo>
                    <a:cubicBezTo>
                      <a:pt x="1" y="2"/>
                      <a:pt x="2" y="5"/>
                      <a:pt x="2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3" name="Freeform 489">
                <a:extLst>
                  <a:ext uri="{FF2B5EF4-FFF2-40B4-BE49-F238E27FC236}">
                    <a16:creationId xmlns:a16="http://schemas.microsoft.com/office/drawing/2014/main" id="{51BEBACE-F0C2-6EF0-736E-C5FA7678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3038"/>
                <a:ext cx="13" cy="31"/>
              </a:xfrm>
              <a:custGeom>
                <a:avLst/>
                <a:gdLst>
                  <a:gd name="T0" fmla="*/ 0 w 8"/>
                  <a:gd name="T1" fmla="*/ 0 h 19"/>
                  <a:gd name="T2" fmla="*/ 2 w 8"/>
                  <a:gd name="T3" fmla="*/ 18 h 19"/>
                  <a:gd name="T4" fmla="*/ 7 w 8"/>
                  <a:gd name="T5" fmla="*/ 19 h 19"/>
                  <a:gd name="T6" fmla="*/ 8 w 8"/>
                  <a:gd name="T7" fmla="*/ 8 h 19"/>
                  <a:gd name="T8" fmla="*/ 8 w 8"/>
                  <a:gd name="T9" fmla="*/ 8 h 19"/>
                  <a:gd name="T10" fmla="*/ 8 w 8"/>
                  <a:gd name="T11" fmla="*/ 8 h 19"/>
                  <a:gd name="T12" fmla="*/ 6 w 8"/>
                  <a:gd name="T13" fmla="*/ 1 h 19"/>
                  <a:gd name="T14" fmla="*/ 0 w 8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0" y="0"/>
                    </a:moveTo>
                    <a:cubicBezTo>
                      <a:pt x="3" y="6"/>
                      <a:pt x="3" y="12"/>
                      <a:pt x="2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5"/>
                      <a:pt x="8" y="12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4" name="Freeform 490">
                <a:extLst>
                  <a:ext uri="{FF2B5EF4-FFF2-40B4-BE49-F238E27FC236}">
                    <a16:creationId xmlns:a16="http://schemas.microsoft.com/office/drawing/2014/main" id="{AAFED3D2-5760-ACEE-A35A-CBA2ACD042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0" y="3036"/>
                <a:ext cx="23" cy="16"/>
              </a:xfrm>
              <a:custGeom>
                <a:avLst/>
                <a:gdLst>
                  <a:gd name="T0" fmla="*/ 4 w 14"/>
                  <a:gd name="T1" fmla="*/ 5 h 10"/>
                  <a:gd name="T2" fmla="*/ 2 w 14"/>
                  <a:gd name="T3" fmla="*/ 5 h 10"/>
                  <a:gd name="T4" fmla="*/ 1 w 14"/>
                  <a:gd name="T5" fmla="*/ 6 h 10"/>
                  <a:gd name="T6" fmla="*/ 1 w 14"/>
                  <a:gd name="T7" fmla="*/ 10 h 10"/>
                  <a:gd name="T8" fmla="*/ 2 w 14"/>
                  <a:gd name="T9" fmla="*/ 10 h 10"/>
                  <a:gd name="T10" fmla="*/ 6 w 14"/>
                  <a:gd name="T11" fmla="*/ 7 h 10"/>
                  <a:gd name="T12" fmla="*/ 4 w 14"/>
                  <a:gd name="T13" fmla="*/ 5 h 10"/>
                  <a:gd name="T14" fmla="*/ 13 w 14"/>
                  <a:gd name="T15" fmla="*/ 0 h 10"/>
                  <a:gd name="T16" fmla="*/ 14 w 14"/>
                  <a:gd name="T17" fmla="*/ 1 h 10"/>
                  <a:gd name="T18" fmla="*/ 14 w 14"/>
                  <a:gd name="T19" fmla="*/ 0 h 10"/>
                  <a:gd name="T20" fmla="*/ 13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4" y="5"/>
                    </a:moveTo>
                    <a:cubicBezTo>
                      <a:pt x="3" y="5"/>
                      <a:pt x="3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8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5" y="5"/>
                      <a:pt x="4" y="5"/>
                    </a:cubicBezTo>
                    <a:moveTo>
                      <a:pt x="13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5" name="Freeform 491">
                <a:extLst>
                  <a:ext uri="{FF2B5EF4-FFF2-40B4-BE49-F238E27FC236}">
                    <a16:creationId xmlns:a16="http://schemas.microsoft.com/office/drawing/2014/main" id="{D74CCA1C-C893-49AF-C61D-2C3AA8D54E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3" y="3036"/>
                <a:ext cx="41" cy="31"/>
              </a:xfrm>
              <a:custGeom>
                <a:avLst/>
                <a:gdLst>
                  <a:gd name="T0" fmla="*/ 17 w 25"/>
                  <a:gd name="T1" fmla="*/ 1 h 19"/>
                  <a:gd name="T2" fmla="*/ 19 w 25"/>
                  <a:gd name="T3" fmla="*/ 19 h 19"/>
                  <a:gd name="T4" fmla="*/ 24 w 25"/>
                  <a:gd name="T5" fmla="*/ 19 h 19"/>
                  <a:gd name="T6" fmla="*/ 22 w 25"/>
                  <a:gd name="T7" fmla="*/ 1 h 19"/>
                  <a:gd name="T8" fmla="*/ 17 w 25"/>
                  <a:gd name="T9" fmla="*/ 1 h 19"/>
                  <a:gd name="T10" fmla="*/ 12 w 25"/>
                  <a:gd name="T11" fmla="*/ 0 h 19"/>
                  <a:gd name="T12" fmla="*/ 12 w 25"/>
                  <a:gd name="T13" fmla="*/ 1 h 19"/>
                  <a:gd name="T14" fmla="*/ 13 w 25"/>
                  <a:gd name="T15" fmla="*/ 2 h 19"/>
                  <a:gd name="T16" fmla="*/ 10 w 25"/>
                  <a:gd name="T17" fmla="*/ 4 h 19"/>
                  <a:gd name="T18" fmla="*/ 14 w 25"/>
                  <a:gd name="T19" fmla="*/ 11 h 19"/>
                  <a:gd name="T20" fmla="*/ 10 w 25"/>
                  <a:gd name="T21" fmla="*/ 14 h 19"/>
                  <a:gd name="T22" fmla="*/ 4 w 25"/>
                  <a:gd name="T23" fmla="*/ 7 h 19"/>
                  <a:gd name="T24" fmla="*/ 4 w 25"/>
                  <a:gd name="T25" fmla="*/ 7 h 19"/>
                  <a:gd name="T26" fmla="*/ 0 w 25"/>
                  <a:gd name="T27" fmla="*/ 10 h 19"/>
                  <a:gd name="T28" fmla="*/ 1 w 25"/>
                  <a:gd name="T29" fmla="*/ 13 h 19"/>
                  <a:gd name="T30" fmla="*/ 3 w 25"/>
                  <a:gd name="T31" fmla="*/ 17 h 19"/>
                  <a:gd name="T32" fmla="*/ 18 w 25"/>
                  <a:gd name="T33" fmla="*/ 19 h 19"/>
                  <a:gd name="T34" fmla="*/ 16 w 25"/>
                  <a:gd name="T35" fmla="*/ 1 h 19"/>
                  <a:gd name="T36" fmla="*/ 12 w 25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19">
                    <a:moveTo>
                      <a:pt x="17" y="1"/>
                    </a:moveTo>
                    <a:cubicBezTo>
                      <a:pt x="21" y="6"/>
                      <a:pt x="21" y="13"/>
                      <a:pt x="19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3"/>
                      <a:pt x="25" y="7"/>
                      <a:pt x="22" y="1"/>
                    </a:cubicBezTo>
                    <a:cubicBezTo>
                      <a:pt x="17" y="1"/>
                      <a:pt x="17" y="1"/>
                      <a:pt x="17" y="1"/>
                    </a:cubicBezTo>
                    <a:moveTo>
                      <a:pt x="12" y="0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2" y="7"/>
                      <a:pt x="13" y="9"/>
                      <a:pt x="14" y="11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3"/>
                      <a:pt x="19" y="6"/>
                      <a:pt x="16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6" name="Freeform 492">
                <a:extLst>
                  <a:ext uri="{FF2B5EF4-FFF2-40B4-BE49-F238E27FC236}">
                    <a16:creationId xmlns:a16="http://schemas.microsoft.com/office/drawing/2014/main" id="{9F84BE53-972E-F13B-E227-CD8D38107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3038"/>
                <a:ext cx="9" cy="29"/>
              </a:xfrm>
              <a:custGeom>
                <a:avLst/>
                <a:gdLst>
                  <a:gd name="T0" fmla="*/ 0 w 5"/>
                  <a:gd name="T1" fmla="*/ 0 h 18"/>
                  <a:gd name="T2" fmla="*/ 2 w 5"/>
                  <a:gd name="T3" fmla="*/ 18 h 18"/>
                  <a:gd name="T4" fmla="*/ 3 w 5"/>
                  <a:gd name="T5" fmla="*/ 18 h 18"/>
                  <a:gd name="T6" fmla="*/ 1 w 5"/>
                  <a:gd name="T7" fmla="*/ 0 h 18"/>
                  <a:gd name="T8" fmla="*/ 0 w 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0" y="0"/>
                    </a:moveTo>
                    <a:cubicBezTo>
                      <a:pt x="3" y="5"/>
                      <a:pt x="4" y="12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5" y="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7" name="Freeform 493">
                <a:extLst>
                  <a:ext uri="{FF2B5EF4-FFF2-40B4-BE49-F238E27FC236}">
                    <a16:creationId xmlns:a16="http://schemas.microsoft.com/office/drawing/2014/main" id="{A84E23F5-54B1-72A8-2618-0627F6C08C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0" y="3034"/>
                <a:ext cx="56" cy="30"/>
              </a:xfrm>
              <a:custGeom>
                <a:avLst/>
                <a:gdLst>
                  <a:gd name="T0" fmla="*/ 4 w 34"/>
                  <a:gd name="T1" fmla="*/ 12 h 18"/>
                  <a:gd name="T2" fmla="*/ 0 w 34"/>
                  <a:gd name="T3" fmla="*/ 15 h 18"/>
                  <a:gd name="T4" fmla="*/ 1 w 34"/>
                  <a:gd name="T5" fmla="*/ 15 h 18"/>
                  <a:gd name="T6" fmla="*/ 8 w 34"/>
                  <a:gd name="T7" fmla="*/ 16 h 18"/>
                  <a:gd name="T8" fmla="*/ 4 w 34"/>
                  <a:gd name="T9" fmla="*/ 12 h 18"/>
                  <a:gd name="T10" fmla="*/ 18 w 34"/>
                  <a:gd name="T11" fmla="*/ 0 h 18"/>
                  <a:gd name="T12" fmla="*/ 16 w 34"/>
                  <a:gd name="T13" fmla="*/ 1 h 18"/>
                  <a:gd name="T14" fmla="*/ 14 w 34"/>
                  <a:gd name="T15" fmla="*/ 2 h 18"/>
                  <a:gd name="T16" fmla="*/ 13 w 34"/>
                  <a:gd name="T17" fmla="*/ 14 h 18"/>
                  <a:gd name="T18" fmla="*/ 14 w 34"/>
                  <a:gd name="T19" fmla="*/ 16 h 18"/>
                  <a:gd name="T20" fmla="*/ 15 w 34"/>
                  <a:gd name="T21" fmla="*/ 16 h 18"/>
                  <a:gd name="T22" fmla="*/ 15 w 34"/>
                  <a:gd name="T23" fmla="*/ 17 h 18"/>
                  <a:gd name="T24" fmla="*/ 23 w 34"/>
                  <a:gd name="T25" fmla="*/ 18 h 18"/>
                  <a:gd name="T26" fmla="*/ 21 w 34"/>
                  <a:gd name="T27" fmla="*/ 14 h 18"/>
                  <a:gd name="T28" fmla="*/ 20 w 34"/>
                  <a:gd name="T29" fmla="*/ 11 h 18"/>
                  <a:gd name="T30" fmla="*/ 19 w 34"/>
                  <a:gd name="T31" fmla="*/ 11 h 18"/>
                  <a:gd name="T32" fmla="*/ 19 w 34"/>
                  <a:gd name="T33" fmla="*/ 7 h 18"/>
                  <a:gd name="T34" fmla="*/ 20 w 34"/>
                  <a:gd name="T35" fmla="*/ 6 h 18"/>
                  <a:gd name="T36" fmla="*/ 22 w 34"/>
                  <a:gd name="T37" fmla="*/ 6 h 18"/>
                  <a:gd name="T38" fmla="*/ 24 w 34"/>
                  <a:gd name="T39" fmla="*/ 8 h 18"/>
                  <a:gd name="T40" fmla="*/ 24 w 34"/>
                  <a:gd name="T41" fmla="*/ 8 h 18"/>
                  <a:gd name="T42" fmla="*/ 30 w 34"/>
                  <a:gd name="T43" fmla="*/ 15 h 18"/>
                  <a:gd name="T44" fmla="*/ 34 w 34"/>
                  <a:gd name="T45" fmla="*/ 12 h 18"/>
                  <a:gd name="T46" fmla="*/ 30 w 34"/>
                  <a:gd name="T47" fmla="*/ 5 h 18"/>
                  <a:gd name="T48" fmla="*/ 33 w 34"/>
                  <a:gd name="T49" fmla="*/ 3 h 18"/>
                  <a:gd name="T50" fmla="*/ 32 w 34"/>
                  <a:gd name="T51" fmla="*/ 2 h 18"/>
                  <a:gd name="T52" fmla="*/ 31 w 34"/>
                  <a:gd name="T53" fmla="*/ 1 h 18"/>
                  <a:gd name="T54" fmla="*/ 30 w 34"/>
                  <a:gd name="T55" fmla="*/ 1 h 18"/>
                  <a:gd name="T56" fmla="*/ 28 w 34"/>
                  <a:gd name="T57" fmla="*/ 2 h 18"/>
                  <a:gd name="T58" fmla="*/ 26 w 34"/>
                  <a:gd name="T59" fmla="*/ 0 h 18"/>
                  <a:gd name="T60" fmla="*/ 18 w 34"/>
                  <a:gd name="T6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18">
                    <a:moveTo>
                      <a:pt x="4" y="12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4"/>
                      <a:pt x="5" y="13"/>
                      <a:pt x="4" y="12"/>
                    </a:cubicBezTo>
                    <a:moveTo>
                      <a:pt x="18" y="0"/>
                    </a:moveTo>
                    <a:cubicBezTo>
                      <a:pt x="18" y="0"/>
                      <a:pt x="17" y="0"/>
                      <a:pt x="16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4"/>
                      <a:pt x="8" y="8"/>
                      <a:pt x="13" y="14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5"/>
                      <a:pt x="21" y="1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2" y="6"/>
                    </a:cubicBezTo>
                    <a:cubicBezTo>
                      <a:pt x="23" y="6"/>
                      <a:pt x="23" y="6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6" y="9"/>
                      <a:pt x="28" y="13"/>
                      <a:pt x="30" y="15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0"/>
                      <a:pt x="32" y="8"/>
                      <a:pt x="30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6" y="1"/>
                      <a:pt x="26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8" name="Freeform 494">
                <a:extLst>
                  <a:ext uri="{FF2B5EF4-FFF2-40B4-BE49-F238E27FC236}">
                    <a16:creationId xmlns:a16="http://schemas.microsoft.com/office/drawing/2014/main" id="{93BB5387-2568-C9A8-8A23-6A87E01A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3" y="3653"/>
                <a:ext cx="132" cy="228"/>
              </a:xfrm>
              <a:custGeom>
                <a:avLst/>
                <a:gdLst>
                  <a:gd name="T0" fmla="*/ 80 w 80"/>
                  <a:gd name="T1" fmla="*/ 0 h 138"/>
                  <a:gd name="T2" fmla="*/ 12 w 80"/>
                  <a:gd name="T3" fmla="*/ 0 h 138"/>
                  <a:gd name="T4" fmla="*/ 12 w 80"/>
                  <a:gd name="T5" fmla="*/ 19 h 138"/>
                  <a:gd name="T6" fmla="*/ 0 w 80"/>
                  <a:gd name="T7" fmla="*/ 59 h 138"/>
                  <a:gd name="T8" fmla="*/ 0 w 80"/>
                  <a:gd name="T9" fmla="*/ 85 h 138"/>
                  <a:gd name="T10" fmla="*/ 0 w 80"/>
                  <a:gd name="T11" fmla="*/ 90 h 138"/>
                  <a:gd name="T12" fmla="*/ 0 w 80"/>
                  <a:gd name="T13" fmla="*/ 109 h 138"/>
                  <a:gd name="T14" fmla="*/ 0 w 80"/>
                  <a:gd name="T15" fmla="*/ 114 h 138"/>
                  <a:gd name="T16" fmla="*/ 0 w 80"/>
                  <a:gd name="T17" fmla="*/ 133 h 138"/>
                  <a:gd name="T18" fmla="*/ 0 w 80"/>
                  <a:gd name="T19" fmla="*/ 135 h 138"/>
                  <a:gd name="T20" fmla="*/ 0 w 80"/>
                  <a:gd name="T21" fmla="*/ 138 h 138"/>
                  <a:gd name="T22" fmla="*/ 80 w 80"/>
                  <a:gd name="T23" fmla="*/ 138 h 138"/>
                  <a:gd name="T24" fmla="*/ 80 w 80"/>
                  <a:gd name="T25" fmla="*/ 135 h 138"/>
                  <a:gd name="T26" fmla="*/ 80 w 80"/>
                  <a:gd name="T27" fmla="*/ 133 h 138"/>
                  <a:gd name="T28" fmla="*/ 80 w 80"/>
                  <a:gd name="T29" fmla="*/ 126 h 138"/>
                  <a:gd name="T30" fmla="*/ 80 w 80"/>
                  <a:gd name="T31" fmla="*/ 121 h 138"/>
                  <a:gd name="T32" fmla="*/ 80 w 80"/>
                  <a:gd name="T33" fmla="*/ 114 h 138"/>
                  <a:gd name="T34" fmla="*/ 80 w 80"/>
                  <a:gd name="T35" fmla="*/ 109 h 138"/>
                  <a:gd name="T36" fmla="*/ 80 w 80"/>
                  <a:gd name="T37" fmla="*/ 78 h 138"/>
                  <a:gd name="T38" fmla="*/ 80 w 80"/>
                  <a:gd name="T39" fmla="*/ 73 h 138"/>
                  <a:gd name="T40" fmla="*/ 80 w 80"/>
                  <a:gd name="T41" fmla="*/ 66 h 138"/>
                  <a:gd name="T42" fmla="*/ 80 w 80"/>
                  <a:gd name="T43" fmla="*/ 66 h 138"/>
                  <a:gd name="T44" fmla="*/ 80 w 80"/>
                  <a:gd name="T45" fmla="*/ 60 h 138"/>
                  <a:gd name="T46" fmla="*/ 80 w 80"/>
                  <a:gd name="T47" fmla="*/ 60 h 138"/>
                  <a:gd name="T48" fmla="*/ 80 w 80"/>
                  <a:gd name="T49" fmla="*/ 29 h 138"/>
                  <a:gd name="T50" fmla="*/ 80 w 80"/>
                  <a:gd name="T51" fmla="*/ 24 h 138"/>
                  <a:gd name="T52" fmla="*/ 80 w 80"/>
                  <a:gd name="T53" fmla="*/ 17 h 138"/>
                  <a:gd name="T54" fmla="*/ 80 w 80"/>
                  <a:gd name="T55" fmla="*/ 12 h 138"/>
                  <a:gd name="T56" fmla="*/ 80 w 80"/>
                  <a:gd name="T57" fmla="*/ 5 h 138"/>
                  <a:gd name="T58" fmla="*/ 80 w 80"/>
                  <a:gd name="T59" fmla="*/ 3 h 138"/>
                  <a:gd name="T60" fmla="*/ 80 w 80"/>
                  <a:gd name="T6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138">
                    <a:moveTo>
                      <a:pt x="80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33"/>
                      <a:pt x="7" y="47"/>
                      <a:pt x="0" y="59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9" name="Freeform 495">
                <a:extLst>
                  <a:ext uri="{FF2B5EF4-FFF2-40B4-BE49-F238E27FC236}">
                    <a16:creationId xmlns:a16="http://schemas.microsoft.com/office/drawing/2014/main" id="{14E3AF5D-5083-5275-9C11-8A1295DC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3" y="3653"/>
                <a:ext cx="20" cy="98"/>
              </a:xfrm>
              <a:custGeom>
                <a:avLst/>
                <a:gdLst>
                  <a:gd name="T0" fmla="*/ 12 w 12"/>
                  <a:gd name="T1" fmla="*/ 0 h 59"/>
                  <a:gd name="T2" fmla="*/ 6 w 12"/>
                  <a:gd name="T3" fmla="*/ 0 h 59"/>
                  <a:gd name="T4" fmla="*/ 6 w 12"/>
                  <a:gd name="T5" fmla="*/ 13 h 59"/>
                  <a:gd name="T6" fmla="*/ 0 w 12"/>
                  <a:gd name="T7" fmla="*/ 43 h 59"/>
                  <a:gd name="T8" fmla="*/ 0 w 12"/>
                  <a:gd name="T9" fmla="*/ 48 h 59"/>
                  <a:gd name="T10" fmla="*/ 0 w 12"/>
                  <a:gd name="T11" fmla="*/ 54 h 59"/>
                  <a:gd name="T12" fmla="*/ 0 w 12"/>
                  <a:gd name="T13" fmla="*/ 59 h 59"/>
                  <a:gd name="T14" fmla="*/ 12 w 12"/>
                  <a:gd name="T15" fmla="*/ 19 h 59"/>
                  <a:gd name="T16" fmla="*/ 12 w 1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24"/>
                      <a:pt x="4" y="34"/>
                      <a:pt x="0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" y="47"/>
                      <a:pt x="12" y="33"/>
                      <a:pt x="12" y="19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6B6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0" name="Freeform 496">
                <a:extLst>
                  <a:ext uri="{FF2B5EF4-FFF2-40B4-BE49-F238E27FC236}">
                    <a16:creationId xmlns:a16="http://schemas.microsoft.com/office/drawing/2014/main" id="{8C68FA05-AAC5-CC96-BEF0-3C26E532E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3" y="3653"/>
                <a:ext cx="10" cy="71"/>
              </a:xfrm>
              <a:custGeom>
                <a:avLst/>
                <a:gdLst>
                  <a:gd name="T0" fmla="*/ 6 w 6"/>
                  <a:gd name="T1" fmla="*/ 0 h 43"/>
                  <a:gd name="T2" fmla="*/ 0 w 6"/>
                  <a:gd name="T3" fmla="*/ 0 h 43"/>
                  <a:gd name="T4" fmla="*/ 0 w 6"/>
                  <a:gd name="T5" fmla="*/ 3 h 43"/>
                  <a:gd name="T6" fmla="*/ 0 w 6"/>
                  <a:gd name="T7" fmla="*/ 5 h 43"/>
                  <a:gd name="T8" fmla="*/ 0 w 6"/>
                  <a:gd name="T9" fmla="*/ 12 h 43"/>
                  <a:gd name="T10" fmla="*/ 0 w 6"/>
                  <a:gd name="T11" fmla="*/ 17 h 43"/>
                  <a:gd name="T12" fmla="*/ 0 w 6"/>
                  <a:gd name="T13" fmla="*/ 24 h 43"/>
                  <a:gd name="T14" fmla="*/ 0 w 6"/>
                  <a:gd name="T15" fmla="*/ 29 h 43"/>
                  <a:gd name="T16" fmla="*/ 0 w 6"/>
                  <a:gd name="T17" fmla="*/ 36 h 43"/>
                  <a:gd name="T18" fmla="*/ 0 w 6"/>
                  <a:gd name="T19" fmla="*/ 42 h 43"/>
                  <a:gd name="T20" fmla="*/ 0 w 6"/>
                  <a:gd name="T21" fmla="*/ 43 h 43"/>
                  <a:gd name="T22" fmla="*/ 6 w 6"/>
                  <a:gd name="T23" fmla="*/ 13 h 43"/>
                  <a:gd name="T24" fmla="*/ 6 w 6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3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34"/>
                      <a:pt x="6" y="24"/>
                      <a:pt x="6" y="1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B6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1" name="Freeform 497">
                <a:extLst>
                  <a:ext uri="{FF2B5EF4-FFF2-40B4-BE49-F238E27FC236}">
                    <a16:creationId xmlns:a16="http://schemas.microsoft.com/office/drawing/2014/main" id="{96D1A5FF-56B8-B2B8-4FBA-2E7C4082A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3551"/>
                <a:ext cx="132" cy="330"/>
              </a:xfrm>
              <a:custGeom>
                <a:avLst/>
                <a:gdLst>
                  <a:gd name="T0" fmla="*/ 0 w 132"/>
                  <a:gd name="T1" fmla="*/ 0 h 330"/>
                  <a:gd name="T2" fmla="*/ 0 w 132"/>
                  <a:gd name="T3" fmla="*/ 8 h 330"/>
                  <a:gd name="T4" fmla="*/ 0 w 132"/>
                  <a:gd name="T5" fmla="*/ 30 h 330"/>
                  <a:gd name="T6" fmla="*/ 0 w 132"/>
                  <a:gd name="T7" fmla="*/ 49 h 330"/>
                  <a:gd name="T8" fmla="*/ 0 w 132"/>
                  <a:gd name="T9" fmla="*/ 69 h 330"/>
                  <a:gd name="T10" fmla="*/ 0 w 132"/>
                  <a:gd name="T11" fmla="*/ 89 h 330"/>
                  <a:gd name="T12" fmla="*/ 0 w 132"/>
                  <a:gd name="T13" fmla="*/ 109 h 330"/>
                  <a:gd name="T14" fmla="*/ 0 w 132"/>
                  <a:gd name="T15" fmla="*/ 129 h 330"/>
                  <a:gd name="T16" fmla="*/ 0 w 132"/>
                  <a:gd name="T17" fmla="*/ 149 h 330"/>
                  <a:gd name="T18" fmla="*/ 0 w 132"/>
                  <a:gd name="T19" fmla="*/ 170 h 330"/>
                  <a:gd name="T20" fmla="*/ 0 w 132"/>
                  <a:gd name="T21" fmla="*/ 190 h 330"/>
                  <a:gd name="T22" fmla="*/ 0 w 132"/>
                  <a:gd name="T23" fmla="*/ 210 h 330"/>
                  <a:gd name="T24" fmla="*/ 0 w 132"/>
                  <a:gd name="T25" fmla="*/ 229 h 330"/>
                  <a:gd name="T26" fmla="*/ 0 w 132"/>
                  <a:gd name="T27" fmla="*/ 249 h 330"/>
                  <a:gd name="T28" fmla="*/ 0 w 132"/>
                  <a:gd name="T29" fmla="*/ 269 h 330"/>
                  <a:gd name="T30" fmla="*/ 0 w 132"/>
                  <a:gd name="T31" fmla="*/ 291 h 330"/>
                  <a:gd name="T32" fmla="*/ 0 w 132"/>
                  <a:gd name="T33" fmla="*/ 310 h 330"/>
                  <a:gd name="T34" fmla="*/ 0 w 132"/>
                  <a:gd name="T35" fmla="*/ 325 h 330"/>
                  <a:gd name="T36" fmla="*/ 132 w 132"/>
                  <a:gd name="T37" fmla="*/ 330 h 330"/>
                  <a:gd name="T38" fmla="*/ 132 w 132"/>
                  <a:gd name="T39" fmla="*/ 322 h 330"/>
                  <a:gd name="T40" fmla="*/ 132 w 132"/>
                  <a:gd name="T41" fmla="*/ 302 h 330"/>
                  <a:gd name="T42" fmla="*/ 132 w 132"/>
                  <a:gd name="T43" fmla="*/ 281 h 330"/>
                  <a:gd name="T44" fmla="*/ 132 w 132"/>
                  <a:gd name="T45" fmla="*/ 261 h 330"/>
                  <a:gd name="T46" fmla="*/ 132 w 132"/>
                  <a:gd name="T47" fmla="*/ 241 h 330"/>
                  <a:gd name="T48" fmla="*/ 132 w 132"/>
                  <a:gd name="T49" fmla="*/ 221 h 330"/>
                  <a:gd name="T50" fmla="*/ 132 w 132"/>
                  <a:gd name="T51" fmla="*/ 201 h 330"/>
                  <a:gd name="T52" fmla="*/ 132 w 132"/>
                  <a:gd name="T53" fmla="*/ 182 h 330"/>
                  <a:gd name="T54" fmla="*/ 132 w 132"/>
                  <a:gd name="T55" fmla="*/ 160 h 330"/>
                  <a:gd name="T56" fmla="*/ 132 w 132"/>
                  <a:gd name="T57" fmla="*/ 140 h 330"/>
                  <a:gd name="T58" fmla="*/ 132 w 132"/>
                  <a:gd name="T59" fmla="*/ 120 h 330"/>
                  <a:gd name="T60" fmla="*/ 132 w 132"/>
                  <a:gd name="T61" fmla="*/ 101 h 330"/>
                  <a:gd name="T62" fmla="*/ 132 w 132"/>
                  <a:gd name="T63" fmla="*/ 81 h 330"/>
                  <a:gd name="T64" fmla="*/ 132 w 132"/>
                  <a:gd name="T65" fmla="*/ 61 h 330"/>
                  <a:gd name="T66" fmla="*/ 132 w 132"/>
                  <a:gd name="T67" fmla="*/ 41 h 330"/>
                  <a:gd name="T68" fmla="*/ 132 w 132"/>
                  <a:gd name="T69" fmla="*/ 20 h 330"/>
                  <a:gd name="T70" fmla="*/ 132 w 132"/>
                  <a:gd name="T71" fmla="*/ 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330">
                    <a:moveTo>
                      <a:pt x="13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0" y="89"/>
                    </a:lnTo>
                    <a:lnTo>
                      <a:pt x="0" y="101"/>
                    </a:lnTo>
                    <a:lnTo>
                      <a:pt x="0" y="109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0" y="140"/>
                    </a:lnTo>
                    <a:lnTo>
                      <a:pt x="0" y="149"/>
                    </a:lnTo>
                    <a:lnTo>
                      <a:pt x="0" y="160"/>
                    </a:lnTo>
                    <a:lnTo>
                      <a:pt x="0" y="170"/>
                    </a:lnTo>
                    <a:lnTo>
                      <a:pt x="0" y="182"/>
                    </a:lnTo>
                    <a:lnTo>
                      <a:pt x="0" y="190"/>
                    </a:lnTo>
                    <a:lnTo>
                      <a:pt x="0" y="201"/>
                    </a:lnTo>
                    <a:lnTo>
                      <a:pt x="0" y="210"/>
                    </a:lnTo>
                    <a:lnTo>
                      <a:pt x="0" y="221"/>
                    </a:lnTo>
                    <a:lnTo>
                      <a:pt x="0" y="229"/>
                    </a:lnTo>
                    <a:lnTo>
                      <a:pt x="0" y="241"/>
                    </a:lnTo>
                    <a:lnTo>
                      <a:pt x="0" y="249"/>
                    </a:lnTo>
                    <a:lnTo>
                      <a:pt x="0" y="261"/>
                    </a:lnTo>
                    <a:lnTo>
                      <a:pt x="0" y="269"/>
                    </a:lnTo>
                    <a:lnTo>
                      <a:pt x="0" y="281"/>
                    </a:lnTo>
                    <a:lnTo>
                      <a:pt x="0" y="291"/>
                    </a:lnTo>
                    <a:lnTo>
                      <a:pt x="0" y="302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25"/>
                    </a:lnTo>
                    <a:lnTo>
                      <a:pt x="0" y="330"/>
                    </a:lnTo>
                    <a:lnTo>
                      <a:pt x="132" y="330"/>
                    </a:lnTo>
                    <a:lnTo>
                      <a:pt x="132" y="325"/>
                    </a:lnTo>
                    <a:lnTo>
                      <a:pt x="132" y="322"/>
                    </a:lnTo>
                    <a:lnTo>
                      <a:pt x="132" y="310"/>
                    </a:lnTo>
                    <a:lnTo>
                      <a:pt x="132" y="302"/>
                    </a:lnTo>
                    <a:lnTo>
                      <a:pt x="132" y="291"/>
                    </a:lnTo>
                    <a:lnTo>
                      <a:pt x="132" y="281"/>
                    </a:lnTo>
                    <a:lnTo>
                      <a:pt x="132" y="269"/>
                    </a:lnTo>
                    <a:lnTo>
                      <a:pt x="132" y="261"/>
                    </a:lnTo>
                    <a:lnTo>
                      <a:pt x="132" y="249"/>
                    </a:lnTo>
                    <a:lnTo>
                      <a:pt x="132" y="241"/>
                    </a:lnTo>
                    <a:lnTo>
                      <a:pt x="132" y="229"/>
                    </a:lnTo>
                    <a:lnTo>
                      <a:pt x="132" y="221"/>
                    </a:lnTo>
                    <a:lnTo>
                      <a:pt x="132" y="210"/>
                    </a:lnTo>
                    <a:lnTo>
                      <a:pt x="132" y="201"/>
                    </a:lnTo>
                    <a:lnTo>
                      <a:pt x="132" y="190"/>
                    </a:lnTo>
                    <a:lnTo>
                      <a:pt x="132" y="182"/>
                    </a:lnTo>
                    <a:lnTo>
                      <a:pt x="132" y="170"/>
                    </a:lnTo>
                    <a:lnTo>
                      <a:pt x="132" y="160"/>
                    </a:lnTo>
                    <a:lnTo>
                      <a:pt x="132" y="149"/>
                    </a:lnTo>
                    <a:lnTo>
                      <a:pt x="132" y="140"/>
                    </a:lnTo>
                    <a:lnTo>
                      <a:pt x="132" y="129"/>
                    </a:lnTo>
                    <a:lnTo>
                      <a:pt x="132" y="120"/>
                    </a:lnTo>
                    <a:lnTo>
                      <a:pt x="132" y="109"/>
                    </a:lnTo>
                    <a:lnTo>
                      <a:pt x="132" y="101"/>
                    </a:lnTo>
                    <a:lnTo>
                      <a:pt x="132" y="89"/>
                    </a:lnTo>
                    <a:lnTo>
                      <a:pt x="132" y="81"/>
                    </a:lnTo>
                    <a:lnTo>
                      <a:pt x="132" y="69"/>
                    </a:lnTo>
                    <a:lnTo>
                      <a:pt x="132" y="61"/>
                    </a:lnTo>
                    <a:lnTo>
                      <a:pt x="132" y="49"/>
                    </a:lnTo>
                    <a:lnTo>
                      <a:pt x="132" y="41"/>
                    </a:lnTo>
                    <a:lnTo>
                      <a:pt x="132" y="30"/>
                    </a:lnTo>
                    <a:lnTo>
                      <a:pt x="132" y="20"/>
                    </a:lnTo>
                    <a:lnTo>
                      <a:pt x="132" y="8"/>
                    </a:lnTo>
                    <a:lnTo>
                      <a:pt x="132" y="5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2" name="Freeform 498">
                <a:extLst>
                  <a:ext uri="{FF2B5EF4-FFF2-40B4-BE49-F238E27FC236}">
                    <a16:creationId xmlns:a16="http://schemas.microsoft.com/office/drawing/2014/main" id="{86F100A9-A433-850F-7B7F-380B1B0E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3551"/>
                <a:ext cx="132" cy="330"/>
              </a:xfrm>
              <a:custGeom>
                <a:avLst/>
                <a:gdLst>
                  <a:gd name="T0" fmla="*/ 0 w 132"/>
                  <a:gd name="T1" fmla="*/ 0 h 330"/>
                  <a:gd name="T2" fmla="*/ 0 w 132"/>
                  <a:gd name="T3" fmla="*/ 8 h 330"/>
                  <a:gd name="T4" fmla="*/ 0 w 132"/>
                  <a:gd name="T5" fmla="*/ 30 h 330"/>
                  <a:gd name="T6" fmla="*/ 0 w 132"/>
                  <a:gd name="T7" fmla="*/ 49 h 330"/>
                  <a:gd name="T8" fmla="*/ 0 w 132"/>
                  <a:gd name="T9" fmla="*/ 69 h 330"/>
                  <a:gd name="T10" fmla="*/ 0 w 132"/>
                  <a:gd name="T11" fmla="*/ 89 h 330"/>
                  <a:gd name="T12" fmla="*/ 0 w 132"/>
                  <a:gd name="T13" fmla="*/ 109 h 330"/>
                  <a:gd name="T14" fmla="*/ 0 w 132"/>
                  <a:gd name="T15" fmla="*/ 129 h 330"/>
                  <a:gd name="T16" fmla="*/ 0 w 132"/>
                  <a:gd name="T17" fmla="*/ 149 h 330"/>
                  <a:gd name="T18" fmla="*/ 0 w 132"/>
                  <a:gd name="T19" fmla="*/ 170 h 330"/>
                  <a:gd name="T20" fmla="*/ 0 w 132"/>
                  <a:gd name="T21" fmla="*/ 190 h 330"/>
                  <a:gd name="T22" fmla="*/ 0 w 132"/>
                  <a:gd name="T23" fmla="*/ 210 h 330"/>
                  <a:gd name="T24" fmla="*/ 0 w 132"/>
                  <a:gd name="T25" fmla="*/ 229 h 330"/>
                  <a:gd name="T26" fmla="*/ 0 w 132"/>
                  <a:gd name="T27" fmla="*/ 249 h 330"/>
                  <a:gd name="T28" fmla="*/ 0 w 132"/>
                  <a:gd name="T29" fmla="*/ 269 h 330"/>
                  <a:gd name="T30" fmla="*/ 0 w 132"/>
                  <a:gd name="T31" fmla="*/ 291 h 330"/>
                  <a:gd name="T32" fmla="*/ 0 w 132"/>
                  <a:gd name="T33" fmla="*/ 310 h 330"/>
                  <a:gd name="T34" fmla="*/ 0 w 132"/>
                  <a:gd name="T35" fmla="*/ 325 h 330"/>
                  <a:gd name="T36" fmla="*/ 132 w 132"/>
                  <a:gd name="T37" fmla="*/ 330 h 330"/>
                  <a:gd name="T38" fmla="*/ 132 w 132"/>
                  <a:gd name="T39" fmla="*/ 322 h 330"/>
                  <a:gd name="T40" fmla="*/ 132 w 132"/>
                  <a:gd name="T41" fmla="*/ 302 h 330"/>
                  <a:gd name="T42" fmla="*/ 132 w 132"/>
                  <a:gd name="T43" fmla="*/ 281 h 330"/>
                  <a:gd name="T44" fmla="*/ 132 w 132"/>
                  <a:gd name="T45" fmla="*/ 261 h 330"/>
                  <a:gd name="T46" fmla="*/ 132 w 132"/>
                  <a:gd name="T47" fmla="*/ 241 h 330"/>
                  <a:gd name="T48" fmla="*/ 132 w 132"/>
                  <a:gd name="T49" fmla="*/ 221 h 330"/>
                  <a:gd name="T50" fmla="*/ 132 w 132"/>
                  <a:gd name="T51" fmla="*/ 201 h 330"/>
                  <a:gd name="T52" fmla="*/ 132 w 132"/>
                  <a:gd name="T53" fmla="*/ 182 h 330"/>
                  <a:gd name="T54" fmla="*/ 132 w 132"/>
                  <a:gd name="T55" fmla="*/ 160 h 330"/>
                  <a:gd name="T56" fmla="*/ 132 w 132"/>
                  <a:gd name="T57" fmla="*/ 140 h 330"/>
                  <a:gd name="T58" fmla="*/ 132 w 132"/>
                  <a:gd name="T59" fmla="*/ 120 h 330"/>
                  <a:gd name="T60" fmla="*/ 132 w 132"/>
                  <a:gd name="T61" fmla="*/ 101 h 330"/>
                  <a:gd name="T62" fmla="*/ 132 w 132"/>
                  <a:gd name="T63" fmla="*/ 81 h 330"/>
                  <a:gd name="T64" fmla="*/ 132 w 132"/>
                  <a:gd name="T65" fmla="*/ 61 h 330"/>
                  <a:gd name="T66" fmla="*/ 132 w 132"/>
                  <a:gd name="T67" fmla="*/ 41 h 330"/>
                  <a:gd name="T68" fmla="*/ 132 w 132"/>
                  <a:gd name="T69" fmla="*/ 20 h 330"/>
                  <a:gd name="T70" fmla="*/ 132 w 132"/>
                  <a:gd name="T71" fmla="*/ 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330">
                    <a:moveTo>
                      <a:pt x="13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81"/>
                    </a:lnTo>
                    <a:lnTo>
                      <a:pt x="0" y="89"/>
                    </a:lnTo>
                    <a:lnTo>
                      <a:pt x="0" y="101"/>
                    </a:lnTo>
                    <a:lnTo>
                      <a:pt x="0" y="109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0" y="140"/>
                    </a:lnTo>
                    <a:lnTo>
                      <a:pt x="0" y="149"/>
                    </a:lnTo>
                    <a:lnTo>
                      <a:pt x="0" y="160"/>
                    </a:lnTo>
                    <a:lnTo>
                      <a:pt x="0" y="170"/>
                    </a:lnTo>
                    <a:lnTo>
                      <a:pt x="0" y="182"/>
                    </a:lnTo>
                    <a:lnTo>
                      <a:pt x="0" y="190"/>
                    </a:lnTo>
                    <a:lnTo>
                      <a:pt x="0" y="201"/>
                    </a:lnTo>
                    <a:lnTo>
                      <a:pt x="0" y="210"/>
                    </a:lnTo>
                    <a:lnTo>
                      <a:pt x="0" y="221"/>
                    </a:lnTo>
                    <a:lnTo>
                      <a:pt x="0" y="229"/>
                    </a:lnTo>
                    <a:lnTo>
                      <a:pt x="0" y="241"/>
                    </a:lnTo>
                    <a:lnTo>
                      <a:pt x="0" y="249"/>
                    </a:lnTo>
                    <a:lnTo>
                      <a:pt x="0" y="261"/>
                    </a:lnTo>
                    <a:lnTo>
                      <a:pt x="0" y="269"/>
                    </a:lnTo>
                    <a:lnTo>
                      <a:pt x="0" y="281"/>
                    </a:lnTo>
                    <a:lnTo>
                      <a:pt x="0" y="291"/>
                    </a:lnTo>
                    <a:lnTo>
                      <a:pt x="0" y="302"/>
                    </a:lnTo>
                    <a:lnTo>
                      <a:pt x="0" y="310"/>
                    </a:lnTo>
                    <a:lnTo>
                      <a:pt x="0" y="322"/>
                    </a:lnTo>
                    <a:lnTo>
                      <a:pt x="0" y="325"/>
                    </a:lnTo>
                    <a:lnTo>
                      <a:pt x="0" y="330"/>
                    </a:lnTo>
                    <a:lnTo>
                      <a:pt x="132" y="330"/>
                    </a:lnTo>
                    <a:lnTo>
                      <a:pt x="132" y="325"/>
                    </a:lnTo>
                    <a:lnTo>
                      <a:pt x="132" y="322"/>
                    </a:lnTo>
                    <a:lnTo>
                      <a:pt x="132" y="310"/>
                    </a:lnTo>
                    <a:lnTo>
                      <a:pt x="132" y="302"/>
                    </a:lnTo>
                    <a:lnTo>
                      <a:pt x="132" y="291"/>
                    </a:lnTo>
                    <a:lnTo>
                      <a:pt x="132" y="281"/>
                    </a:lnTo>
                    <a:lnTo>
                      <a:pt x="132" y="269"/>
                    </a:lnTo>
                    <a:lnTo>
                      <a:pt x="132" y="261"/>
                    </a:lnTo>
                    <a:lnTo>
                      <a:pt x="132" y="249"/>
                    </a:lnTo>
                    <a:lnTo>
                      <a:pt x="132" y="241"/>
                    </a:lnTo>
                    <a:lnTo>
                      <a:pt x="132" y="229"/>
                    </a:lnTo>
                    <a:lnTo>
                      <a:pt x="132" y="221"/>
                    </a:lnTo>
                    <a:lnTo>
                      <a:pt x="132" y="210"/>
                    </a:lnTo>
                    <a:lnTo>
                      <a:pt x="132" y="201"/>
                    </a:lnTo>
                    <a:lnTo>
                      <a:pt x="132" y="190"/>
                    </a:lnTo>
                    <a:lnTo>
                      <a:pt x="132" y="182"/>
                    </a:lnTo>
                    <a:lnTo>
                      <a:pt x="132" y="170"/>
                    </a:lnTo>
                    <a:lnTo>
                      <a:pt x="132" y="160"/>
                    </a:lnTo>
                    <a:lnTo>
                      <a:pt x="132" y="149"/>
                    </a:lnTo>
                    <a:lnTo>
                      <a:pt x="132" y="140"/>
                    </a:lnTo>
                    <a:lnTo>
                      <a:pt x="132" y="129"/>
                    </a:lnTo>
                    <a:lnTo>
                      <a:pt x="132" y="120"/>
                    </a:lnTo>
                    <a:lnTo>
                      <a:pt x="132" y="109"/>
                    </a:lnTo>
                    <a:lnTo>
                      <a:pt x="132" y="101"/>
                    </a:lnTo>
                    <a:lnTo>
                      <a:pt x="132" y="89"/>
                    </a:lnTo>
                    <a:lnTo>
                      <a:pt x="132" y="81"/>
                    </a:lnTo>
                    <a:lnTo>
                      <a:pt x="132" y="69"/>
                    </a:lnTo>
                    <a:lnTo>
                      <a:pt x="132" y="61"/>
                    </a:lnTo>
                    <a:lnTo>
                      <a:pt x="132" y="49"/>
                    </a:lnTo>
                    <a:lnTo>
                      <a:pt x="132" y="41"/>
                    </a:lnTo>
                    <a:lnTo>
                      <a:pt x="132" y="30"/>
                    </a:lnTo>
                    <a:lnTo>
                      <a:pt x="132" y="20"/>
                    </a:lnTo>
                    <a:lnTo>
                      <a:pt x="132" y="8"/>
                    </a:lnTo>
                    <a:lnTo>
                      <a:pt x="132" y="5"/>
                    </a:lnTo>
                    <a:lnTo>
                      <a:pt x="1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3" name="Freeform 499">
                <a:extLst>
                  <a:ext uri="{FF2B5EF4-FFF2-40B4-BE49-F238E27FC236}">
                    <a16:creationId xmlns:a16="http://schemas.microsoft.com/office/drawing/2014/main" id="{2D9DBF82-BE44-578F-70ED-62E7A546FD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2" y="3518"/>
                <a:ext cx="239" cy="434"/>
              </a:xfrm>
              <a:custGeom>
                <a:avLst/>
                <a:gdLst>
                  <a:gd name="T0" fmla="*/ 0 w 145"/>
                  <a:gd name="T1" fmla="*/ 216 h 263"/>
                  <a:gd name="T2" fmla="*/ 45 w 145"/>
                  <a:gd name="T3" fmla="*/ 220 h 263"/>
                  <a:gd name="T4" fmla="*/ 120 w 145"/>
                  <a:gd name="T5" fmla="*/ 181 h 263"/>
                  <a:gd name="T6" fmla="*/ 123 w 145"/>
                  <a:gd name="T7" fmla="*/ 186 h 263"/>
                  <a:gd name="T8" fmla="*/ 126 w 145"/>
                  <a:gd name="T9" fmla="*/ 189 h 263"/>
                  <a:gd name="T10" fmla="*/ 119 w 145"/>
                  <a:gd name="T11" fmla="*/ 250 h 263"/>
                  <a:gd name="T12" fmla="*/ 92 w 145"/>
                  <a:gd name="T13" fmla="*/ 259 h 263"/>
                  <a:gd name="T14" fmla="*/ 64 w 145"/>
                  <a:gd name="T15" fmla="*/ 249 h 263"/>
                  <a:gd name="T16" fmla="*/ 68 w 145"/>
                  <a:gd name="T17" fmla="*/ 253 h 263"/>
                  <a:gd name="T18" fmla="*/ 96 w 145"/>
                  <a:gd name="T19" fmla="*/ 263 h 263"/>
                  <a:gd name="T20" fmla="*/ 123 w 145"/>
                  <a:gd name="T21" fmla="*/ 254 h 263"/>
                  <a:gd name="T22" fmla="*/ 130 w 145"/>
                  <a:gd name="T23" fmla="*/ 193 h 263"/>
                  <a:gd name="T24" fmla="*/ 125 w 145"/>
                  <a:gd name="T25" fmla="*/ 186 h 263"/>
                  <a:gd name="T26" fmla="*/ 120 w 145"/>
                  <a:gd name="T27" fmla="*/ 182 h 263"/>
                  <a:gd name="T28" fmla="*/ 76 w 145"/>
                  <a:gd name="T29" fmla="*/ 22 h 263"/>
                  <a:gd name="T30" fmla="*/ 76 w 145"/>
                  <a:gd name="T31" fmla="*/ 30 h 263"/>
                  <a:gd name="T32" fmla="*/ 76 w 145"/>
                  <a:gd name="T33" fmla="*/ 158 h 263"/>
                  <a:gd name="T34" fmla="*/ 76 w 145"/>
                  <a:gd name="T35" fmla="*/ 161 h 263"/>
                  <a:gd name="T36" fmla="*/ 76 w 145"/>
                  <a:gd name="T37" fmla="*/ 164 h 263"/>
                  <a:gd name="T38" fmla="*/ 80 w 145"/>
                  <a:gd name="T39" fmla="*/ 167 h 263"/>
                  <a:gd name="T40" fmla="*/ 80 w 145"/>
                  <a:gd name="T41" fmla="*/ 162 h 263"/>
                  <a:gd name="T42" fmla="*/ 80 w 145"/>
                  <a:gd name="T43" fmla="*/ 150 h 263"/>
                  <a:gd name="T44" fmla="*/ 80 w 145"/>
                  <a:gd name="T45" fmla="*/ 138 h 263"/>
                  <a:gd name="T46" fmla="*/ 80 w 145"/>
                  <a:gd name="T47" fmla="*/ 127 h 263"/>
                  <a:gd name="T48" fmla="*/ 80 w 145"/>
                  <a:gd name="T49" fmla="*/ 115 h 263"/>
                  <a:gd name="T50" fmla="*/ 80 w 145"/>
                  <a:gd name="T51" fmla="*/ 68 h 263"/>
                  <a:gd name="T52" fmla="*/ 80 w 145"/>
                  <a:gd name="T53" fmla="*/ 63 h 263"/>
                  <a:gd name="T54" fmla="*/ 80 w 145"/>
                  <a:gd name="T55" fmla="*/ 57 h 263"/>
                  <a:gd name="T56" fmla="*/ 80 w 145"/>
                  <a:gd name="T57" fmla="*/ 33 h 263"/>
                  <a:gd name="T58" fmla="*/ 80 w 145"/>
                  <a:gd name="T59" fmla="*/ 26 h 263"/>
                  <a:gd name="T60" fmla="*/ 78 w 145"/>
                  <a:gd name="T61" fmla="*/ 24 h 263"/>
                  <a:gd name="T62" fmla="*/ 78 w 145"/>
                  <a:gd name="T63" fmla="*/ 24 h 263"/>
                  <a:gd name="T64" fmla="*/ 76 w 145"/>
                  <a:gd name="T65" fmla="*/ 0 h 263"/>
                  <a:gd name="T66" fmla="*/ 76 w 145"/>
                  <a:gd name="T67" fmla="*/ 4 h 263"/>
                  <a:gd name="T68" fmla="*/ 80 w 145"/>
                  <a:gd name="T69" fmla="*/ 9 h 263"/>
                  <a:gd name="T70" fmla="*/ 80 w 145"/>
                  <a:gd name="T71" fmla="*/ 4 h 263"/>
                  <a:gd name="T72" fmla="*/ 76 w 145"/>
                  <a:gd name="T7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" h="263">
                    <a:moveTo>
                      <a:pt x="44" y="216"/>
                    </a:move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45" y="220"/>
                      <a:pt x="45" y="220"/>
                      <a:pt x="45" y="220"/>
                    </a:cubicBezTo>
                    <a:cubicBezTo>
                      <a:pt x="45" y="219"/>
                      <a:pt x="45" y="217"/>
                      <a:pt x="44" y="216"/>
                    </a:cubicBezTo>
                    <a:moveTo>
                      <a:pt x="120" y="181"/>
                    </a:moveTo>
                    <a:cubicBezTo>
                      <a:pt x="120" y="182"/>
                      <a:pt x="121" y="182"/>
                      <a:pt x="121" y="182"/>
                    </a:cubicBezTo>
                    <a:cubicBezTo>
                      <a:pt x="122" y="183"/>
                      <a:pt x="123" y="185"/>
                      <a:pt x="123" y="186"/>
                    </a:cubicBezTo>
                    <a:cubicBezTo>
                      <a:pt x="124" y="187"/>
                      <a:pt x="125" y="188"/>
                      <a:pt x="126" y="189"/>
                    </a:cubicBezTo>
                    <a:cubicBezTo>
                      <a:pt x="126" y="189"/>
                      <a:pt x="126" y="189"/>
                      <a:pt x="126" y="189"/>
                    </a:cubicBezTo>
                    <a:cubicBezTo>
                      <a:pt x="127" y="190"/>
                      <a:pt x="127" y="190"/>
                      <a:pt x="128" y="191"/>
                    </a:cubicBezTo>
                    <a:cubicBezTo>
                      <a:pt x="141" y="210"/>
                      <a:pt x="137" y="235"/>
                      <a:pt x="119" y="250"/>
                    </a:cubicBezTo>
                    <a:cubicBezTo>
                      <a:pt x="116" y="253"/>
                      <a:pt x="112" y="255"/>
                      <a:pt x="108" y="256"/>
                    </a:cubicBezTo>
                    <a:cubicBezTo>
                      <a:pt x="103" y="258"/>
                      <a:pt x="98" y="259"/>
                      <a:pt x="92" y="259"/>
                    </a:cubicBezTo>
                    <a:cubicBezTo>
                      <a:pt x="92" y="259"/>
                      <a:pt x="91" y="259"/>
                      <a:pt x="90" y="259"/>
                    </a:cubicBezTo>
                    <a:cubicBezTo>
                      <a:pt x="81" y="259"/>
                      <a:pt x="72" y="255"/>
                      <a:pt x="64" y="249"/>
                    </a:cubicBezTo>
                    <a:cubicBezTo>
                      <a:pt x="64" y="249"/>
                      <a:pt x="64" y="249"/>
                      <a:pt x="64" y="248"/>
                    </a:cubicBezTo>
                    <a:cubicBezTo>
                      <a:pt x="65" y="250"/>
                      <a:pt x="67" y="251"/>
                      <a:pt x="68" y="253"/>
                    </a:cubicBezTo>
                    <a:cubicBezTo>
                      <a:pt x="76" y="259"/>
                      <a:pt x="85" y="263"/>
                      <a:pt x="94" y="263"/>
                    </a:cubicBezTo>
                    <a:cubicBezTo>
                      <a:pt x="95" y="263"/>
                      <a:pt x="96" y="263"/>
                      <a:pt x="96" y="263"/>
                    </a:cubicBezTo>
                    <a:cubicBezTo>
                      <a:pt x="102" y="263"/>
                      <a:pt x="107" y="262"/>
                      <a:pt x="112" y="260"/>
                    </a:cubicBezTo>
                    <a:cubicBezTo>
                      <a:pt x="116" y="259"/>
                      <a:pt x="120" y="256"/>
                      <a:pt x="123" y="254"/>
                    </a:cubicBezTo>
                    <a:cubicBezTo>
                      <a:pt x="141" y="239"/>
                      <a:pt x="145" y="214"/>
                      <a:pt x="132" y="195"/>
                    </a:cubicBezTo>
                    <a:cubicBezTo>
                      <a:pt x="131" y="194"/>
                      <a:pt x="131" y="194"/>
                      <a:pt x="130" y="193"/>
                    </a:cubicBezTo>
                    <a:cubicBezTo>
                      <a:pt x="129" y="192"/>
                      <a:pt x="128" y="191"/>
                      <a:pt x="127" y="190"/>
                    </a:cubicBezTo>
                    <a:cubicBezTo>
                      <a:pt x="126" y="189"/>
                      <a:pt x="126" y="187"/>
                      <a:pt x="125" y="186"/>
                    </a:cubicBezTo>
                    <a:cubicBezTo>
                      <a:pt x="124" y="185"/>
                      <a:pt x="123" y="184"/>
                      <a:pt x="121" y="183"/>
                    </a:cubicBezTo>
                    <a:cubicBezTo>
                      <a:pt x="120" y="182"/>
                      <a:pt x="120" y="182"/>
                      <a:pt x="120" y="182"/>
                    </a:cubicBezTo>
                    <a:cubicBezTo>
                      <a:pt x="120" y="181"/>
                      <a:pt x="120" y="181"/>
                      <a:pt x="120" y="181"/>
                    </a:cubicBezTo>
                    <a:moveTo>
                      <a:pt x="76" y="22"/>
                    </a:move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153"/>
                      <a:pt x="76" y="153"/>
                      <a:pt x="76" y="153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6" y="164"/>
                      <a:pt x="76" y="164"/>
                      <a:pt x="76" y="164"/>
                    </a:cubicBezTo>
                    <a:cubicBezTo>
                      <a:pt x="76" y="164"/>
                      <a:pt x="76" y="164"/>
                      <a:pt x="76" y="164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8" y="167"/>
                      <a:pt x="79" y="167"/>
                      <a:pt x="80" y="167"/>
                    </a:cubicBezTo>
                    <a:cubicBezTo>
                      <a:pt x="80" y="165"/>
                      <a:pt x="80" y="165"/>
                      <a:pt x="80" y="165"/>
                    </a:cubicBezTo>
                    <a:cubicBezTo>
                      <a:pt x="80" y="162"/>
                      <a:pt x="80" y="162"/>
                      <a:pt x="80" y="162"/>
                    </a:cubicBezTo>
                    <a:cubicBezTo>
                      <a:pt x="80" y="156"/>
                      <a:pt x="80" y="156"/>
                      <a:pt x="80" y="156"/>
                    </a:cubicBezTo>
                    <a:cubicBezTo>
                      <a:pt x="80" y="150"/>
                      <a:pt x="80" y="150"/>
                      <a:pt x="80" y="150"/>
                    </a:cubicBezTo>
                    <a:cubicBezTo>
                      <a:pt x="80" y="145"/>
                      <a:pt x="80" y="145"/>
                      <a:pt x="80" y="145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0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3"/>
                      <a:pt x="77" y="23"/>
                      <a:pt x="76" y="22"/>
                    </a:cubicBezTo>
                    <a:moveTo>
                      <a:pt x="76" y="0"/>
                    </a:moveTo>
                    <a:cubicBezTo>
                      <a:pt x="76" y="1"/>
                      <a:pt x="76" y="1"/>
                      <a:pt x="76" y="1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7" y="4"/>
                      <a:pt x="77" y="4"/>
                      <a:pt x="77" y="5"/>
                    </a:cubicBezTo>
                    <a:cubicBezTo>
                      <a:pt x="78" y="6"/>
                      <a:pt x="79" y="8"/>
                      <a:pt x="80" y="9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2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4" name="Rectangle 500">
                <a:extLst>
                  <a:ext uri="{FF2B5EF4-FFF2-40B4-BE49-F238E27FC236}">
                    <a16:creationId xmlns:a16="http://schemas.microsoft.com/office/drawing/2014/main" id="{65530306-A98E-DC39-14DD-8F8E09126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652"/>
                <a:ext cx="132" cy="218"/>
              </a:xfrm>
              <a:prstGeom prst="rect">
                <a:avLst/>
              </a:pr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5" name="Rectangle 501">
                <a:extLst>
                  <a:ext uri="{FF2B5EF4-FFF2-40B4-BE49-F238E27FC236}">
                    <a16:creationId xmlns:a16="http://schemas.microsoft.com/office/drawing/2014/main" id="{D4CC2B13-C4CE-51C5-0A5B-6C58810F5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2" y="3652"/>
                <a:ext cx="66" cy="218"/>
              </a:xfrm>
              <a:prstGeom prst="rect">
                <a:avLst/>
              </a:prstGeom>
              <a:solidFill>
                <a:srgbClr val="FFD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6" name="Rectangle 502">
                <a:extLst>
                  <a:ext uri="{FF2B5EF4-FFF2-40B4-BE49-F238E27FC236}">
                    <a16:creationId xmlns:a16="http://schemas.microsoft.com/office/drawing/2014/main" id="{2264D570-1F49-7554-242A-C91606C5E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647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7" name="Rectangle 503">
                <a:extLst>
                  <a:ext uri="{FF2B5EF4-FFF2-40B4-BE49-F238E27FC236}">
                    <a16:creationId xmlns:a16="http://schemas.microsoft.com/office/drawing/2014/main" id="{AB975E70-3C18-F00D-7E36-9E6FCC59D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667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8" name="Rectangle 504">
                <a:extLst>
                  <a:ext uri="{FF2B5EF4-FFF2-40B4-BE49-F238E27FC236}">
                    <a16:creationId xmlns:a16="http://schemas.microsoft.com/office/drawing/2014/main" id="{9F27645F-738D-EA27-0675-510C18782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686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9" name="Rectangle 505">
                <a:extLst>
                  <a:ext uri="{FF2B5EF4-FFF2-40B4-BE49-F238E27FC236}">
                    <a16:creationId xmlns:a16="http://schemas.microsoft.com/office/drawing/2014/main" id="{BDCCACAF-6EB6-B0AC-E188-C15A338C2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706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0" name="Rectangle 506">
                <a:extLst>
                  <a:ext uri="{FF2B5EF4-FFF2-40B4-BE49-F238E27FC236}">
                    <a16:creationId xmlns:a16="http://schemas.microsoft.com/office/drawing/2014/main" id="{4AF55A4A-5AB5-5417-8DA7-E3A98E537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728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1" name="Rectangle 507">
                <a:extLst>
                  <a:ext uri="{FF2B5EF4-FFF2-40B4-BE49-F238E27FC236}">
                    <a16:creationId xmlns:a16="http://schemas.microsoft.com/office/drawing/2014/main" id="{5CAA3814-DCA1-99DC-B6EC-3957F3834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747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2" name="Rectangle 508">
                <a:extLst>
                  <a:ext uri="{FF2B5EF4-FFF2-40B4-BE49-F238E27FC236}">
                    <a16:creationId xmlns:a16="http://schemas.microsoft.com/office/drawing/2014/main" id="{191A7941-803C-DE82-FCEC-672FD4504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767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3" name="Rectangle 509">
                <a:extLst>
                  <a:ext uri="{FF2B5EF4-FFF2-40B4-BE49-F238E27FC236}">
                    <a16:creationId xmlns:a16="http://schemas.microsoft.com/office/drawing/2014/main" id="{143D4200-A212-DC15-15DF-FEC0DEC10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787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4" name="Rectangle 510">
                <a:extLst>
                  <a:ext uri="{FF2B5EF4-FFF2-40B4-BE49-F238E27FC236}">
                    <a16:creationId xmlns:a16="http://schemas.microsoft.com/office/drawing/2014/main" id="{E1DE8146-57CB-2C42-0026-A380A7767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807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" name="Rectangle 511">
                <a:extLst>
                  <a:ext uri="{FF2B5EF4-FFF2-40B4-BE49-F238E27FC236}">
                    <a16:creationId xmlns:a16="http://schemas.microsoft.com/office/drawing/2014/main" id="{613F6EF5-A35F-5176-A73A-8EFB63DE1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827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" name="Rectangle 512">
                <a:extLst>
                  <a:ext uri="{FF2B5EF4-FFF2-40B4-BE49-F238E27FC236}">
                    <a16:creationId xmlns:a16="http://schemas.microsoft.com/office/drawing/2014/main" id="{4C12450B-CC78-C305-B96A-5CDC3985B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846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" name="Rectangle 513">
                <a:extLst>
                  <a:ext uri="{FF2B5EF4-FFF2-40B4-BE49-F238E27FC236}">
                    <a16:creationId xmlns:a16="http://schemas.microsoft.com/office/drawing/2014/main" id="{B50E3DE5-37A7-7BF6-C6E5-9273D2C5D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6" y="3866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" name="Rectangle 514">
                <a:extLst>
                  <a:ext uri="{FF2B5EF4-FFF2-40B4-BE49-F238E27FC236}">
                    <a16:creationId xmlns:a16="http://schemas.microsoft.com/office/drawing/2014/main" id="{BF5C50B4-9385-E452-0898-711A11144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549"/>
                <a:ext cx="132" cy="321"/>
              </a:xfrm>
              <a:prstGeom prst="rect">
                <a:avLst/>
              </a:pr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" name="Rectangle 515">
                <a:extLst>
                  <a:ext uri="{FF2B5EF4-FFF2-40B4-BE49-F238E27FC236}">
                    <a16:creationId xmlns:a16="http://schemas.microsoft.com/office/drawing/2014/main" id="{A90BCB6F-6F59-07DA-8C4F-4B20C2A18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" y="3549"/>
                <a:ext cx="66" cy="321"/>
              </a:xfrm>
              <a:prstGeom prst="rect">
                <a:avLst/>
              </a:prstGeom>
              <a:solidFill>
                <a:srgbClr val="FFD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" name="Rectangle 516">
                <a:extLst>
                  <a:ext uri="{FF2B5EF4-FFF2-40B4-BE49-F238E27FC236}">
                    <a16:creationId xmlns:a16="http://schemas.microsoft.com/office/drawing/2014/main" id="{DAA292F8-089B-64C4-BBF3-3DDD28FD4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544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" name="Rectangle 517">
                <a:extLst>
                  <a:ext uri="{FF2B5EF4-FFF2-40B4-BE49-F238E27FC236}">
                    <a16:creationId xmlns:a16="http://schemas.microsoft.com/office/drawing/2014/main" id="{AEAF6285-6D5E-6602-4302-7631499BD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56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2" name="Rectangle 518">
                <a:extLst>
                  <a:ext uri="{FF2B5EF4-FFF2-40B4-BE49-F238E27FC236}">
                    <a16:creationId xmlns:a16="http://schemas.microsoft.com/office/drawing/2014/main" id="{55F50284-E985-1F74-8ABB-2A30288B6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58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" name="Rectangle 519">
                <a:extLst>
                  <a:ext uri="{FF2B5EF4-FFF2-40B4-BE49-F238E27FC236}">
                    <a16:creationId xmlns:a16="http://schemas.microsoft.com/office/drawing/2014/main" id="{8E645E70-233B-D2E9-6D4D-20C528667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605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" name="Rectangle 520">
                <a:extLst>
                  <a:ext uri="{FF2B5EF4-FFF2-40B4-BE49-F238E27FC236}">
                    <a16:creationId xmlns:a16="http://schemas.microsoft.com/office/drawing/2014/main" id="{AB3889FB-140E-748E-A12D-9623B96B3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625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" name="Rectangle 521">
                <a:extLst>
                  <a:ext uri="{FF2B5EF4-FFF2-40B4-BE49-F238E27FC236}">
                    <a16:creationId xmlns:a16="http://schemas.microsoft.com/office/drawing/2014/main" id="{D41D4CEE-ACE9-513D-158C-1B421D73F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645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" name="Rectangle 522">
                <a:extLst>
                  <a:ext uri="{FF2B5EF4-FFF2-40B4-BE49-F238E27FC236}">
                    <a16:creationId xmlns:a16="http://schemas.microsoft.com/office/drawing/2014/main" id="{9A56E9C9-216A-FB28-7CA5-CBC04AA37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665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" name="Rectangle 523">
                <a:extLst>
                  <a:ext uri="{FF2B5EF4-FFF2-40B4-BE49-F238E27FC236}">
                    <a16:creationId xmlns:a16="http://schemas.microsoft.com/office/drawing/2014/main" id="{B3118946-3FE7-D40D-CE74-36AB721E4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685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" name="Rectangle 524">
                <a:extLst>
                  <a:ext uri="{FF2B5EF4-FFF2-40B4-BE49-F238E27FC236}">
                    <a16:creationId xmlns:a16="http://schemas.microsoft.com/office/drawing/2014/main" id="{9FD48D55-958C-EFC8-95FE-B428FFBA3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70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" name="Rectangle 525">
                <a:extLst>
                  <a:ext uri="{FF2B5EF4-FFF2-40B4-BE49-F238E27FC236}">
                    <a16:creationId xmlns:a16="http://schemas.microsoft.com/office/drawing/2014/main" id="{EFEA88F2-924C-173D-8CBB-5CE162366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72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" name="Rectangle 526">
                <a:extLst>
                  <a:ext uri="{FF2B5EF4-FFF2-40B4-BE49-F238E27FC236}">
                    <a16:creationId xmlns:a16="http://schemas.microsoft.com/office/drawing/2014/main" id="{7E1ACC7E-CBA9-955D-9379-816E29FB1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74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" name="Rectangle 527">
                <a:extLst>
                  <a:ext uri="{FF2B5EF4-FFF2-40B4-BE49-F238E27FC236}">
                    <a16:creationId xmlns:a16="http://schemas.microsoft.com/office/drawing/2014/main" id="{084A5B62-D4BA-359F-428C-D19344D9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766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" name="Rectangle 528">
                <a:extLst>
                  <a:ext uri="{FF2B5EF4-FFF2-40B4-BE49-F238E27FC236}">
                    <a16:creationId xmlns:a16="http://schemas.microsoft.com/office/drawing/2014/main" id="{D21974D6-5242-6F5E-23BB-01BD7BADB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785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" name="Rectangle 529">
                <a:extLst>
                  <a:ext uri="{FF2B5EF4-FFF2-40B4-BE49-F238E27FC236}">
                    <a16:creationId xmlns:a16="http://schemas.microsoft.com/office/drawing/2014/main" id="{8871BCE2-25D7-BC71-E974-EF333CA77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805"/>
                <a:ext cx="132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" name="Rectangle 530">
                <a:extLst>
                  <a:ext uri="{FF2B5EF4-FFF2-40B4-BE49-F238E27FC236}">
                    <a16:creationId xmlns:a16="http://schemas.microsoft.com/office/drawing/2014/main" id="{1E78157B-C320-724B-B479-9CFA9DC8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827"/>
                <a:ext cx="132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" name="Rectangle 531">
                <a:extLst>
                  <a:ext uri="{FF2B5EF4-FFF2-40B4-BE49-F238E27FC236}">
                    <a16:creationId xmlns:a16="http://schemas.microsoft.com/office/drawing/2014/main" id="{BA0A82D9-46D1-F587-23C3-8A6F8D68C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846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" name="Rectangle 532">
                <a:extLst>
                  <a:ext uri="{FF2B5EF4-FFF2-40B4-BE49-F238E27FC236}">
                    <a16:creationId xmlns:a16="http://schemas.microsoft.com/office/drawing/2014/main" id="{2FFAB0AD-B9ED-0849-5E74-5E567D768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" y="3866"/>
                <a:ext cx="132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" name="Rectangle 533">
                <a:extLst>
                  <a:ext uri="{FF2B5EF4-FFF2-40B4-BE49-F238E27FC236}">
                    <a16:creationId xmlns:a16="http://schemas.microsoft.com/office/drawing/2014/main" id="{E2AE2F5D-FF6F-122A-4294-2DD603CB0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47"/>
                <a:ext cx="131" cy="423"/>
              </a:xfrm>
              <a:prstGeom prst="rect">
                <a:avLst/>
              </a:pr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" name="Rectangle 534">
                <a:extLst>
                  <a:ext uri="{FF2B5EF4-FFF2-40B4-BE49-F238E27FC236}">
                    <a16:creationId xmlns:a16="http://schemas.microsoft.com/office/drawing/2014/main" id="{F92616CD-B4D5-2EFE-017B-743804BD5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47"/>
                <a:ext cx="131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" name="Rectangle 535">
                <a:extLst>
                  <a:ext uri="{FF2B5EF4-FFF2-40B4-BE49-F238E27FC236}">
                    <a16:creationId xmlns:a16="http://schemas.microsoft.com/office/drawing/2014/main" id="{C8F49F31-621B-1D5C-A99B-660BA5BB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2" y="3447"/>
                <a:ext cx="65" cy="423"/>
              </a:xfrm>
              <a:prstGeom prst="rect">
                <a:avLst/>
              </a:prstGeom>
              <a:solidFill>
                <a:srgbClr val="FFDC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" name="Rectangle 536">
                <a:extLst>
                  <a:ext uri="{FF2B5EF4-FFF2-40B4-BE49-F238E27FC236}">
                    <a16:creationId xmlns:a16="http://schemas.microsoft.com/office/drawing/2014/main" id="{8F358154-55FE-59A0-50AE-88827EA00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2" y="3447"/>
                <a:ext cx="65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" name="Rectangle 537">
                <a:extLst>
                  <a:ext uri="{FF2B5EF4-FFF2-40B4-BE49-F238E27FC236}">
                    <a16:creationId xmlns:a16="http://schemas.microsoft.com/office/drawing/2014/main" id="{CF3C93B2-8161-C7D0-D740-8BF41869E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42"/>
                <a:ext cx="131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" name="Rectangle 538">
                <a:extLst>
                  <a:ext uri="{FF2B5EF4-FFF2-40B4-BE49-F238E27FC236}">
                    <a16:creationId xmlns:a16="http://schemas.microsoft.com/office/drawing/2014/main" id="{0BADE6E5-AB9A-7BFE-6B59-CB435F658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42"/>
                <a:ext cx="131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" name="Rectangle 539">
                <a:extLst>
                  <a:ext uri="{FF2B5EF4-FFF2-40B4-BE49-F238E27FC236}">
                    <a16:creationId xmlns:a16="http://schemas.microsoft.com/office/drawing/2014/main" id="{630444A0-1DCC-73B5-E117-5E7A6FA5D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62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" name="Rectangle 540">
                <a:extLst>
                  <a:ext uri="{FF2B5EF4-FFF2-40B4-BE49-F238E27FC236}">
                    <a16:creationId xmlns:a16="http://schemas.microsoft.com/office/drawing/2014/main" id="{EF54BC19-2B01-A4B6-F681-518D01CAA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62"/>
                <a:ext cx="131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" name="Rectangle 541">
                <a:extLst>
                  <a:ext uri="{FF2B5EF4-FFF2-40B4-BE49-F238E27FC236}">
                    <a16:creationId xmlns:a16="http://schemas.microsoft.com/office/drawing/2014/main" id="{F98A7ACD-2AF5-D231-9901-34FB0528C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82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" name="Rectangle 542">
                <a:extLst>
                  <a:ext uri="{FF2B5EF4-FFF2-40B4-BE49-F238E27FC236}">
                    <a16:creationId xmlns:a16="http://schemas.microsoft.com/office/drawing/2014/main" id="{0CD96FB1-6F9C-CD3A-7886-1E411E24F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482"/>
                <a:ext cx="131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" name="Rectangle 543">
                <a:extLst>
                  <a:ext uri="{FF2B5EF4-FFF2-40B4-BE49-F238E27FC236}">
                    <a16:creationId xmlns:a16="http://schemas.microsoft.com/office/drawing/2014/main" id="{A8B8ECB0-91E8-B19E-9D9B-A9497E417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00"/>
                <a:ext cx="131" cy="10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" name="Rectangle 544">
                <a:extLst>
                  <a:ext uri="{FF2B5EF4-FFF2-40B4-BE49-F238E27FC236}">
                    <a16:creationId xmlns:a16="http://schemas.microsoft.com/office/drawing/2014/main" id="{42C85CB8-2E69-D888-1E1B-7899AC6F0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00"/>
                <a:ext cx="131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" name="Rectangle 545">
                <a:extLst>
                  <a:ext uri="{FF2B5EF4-FFF2-40B4-BE49-F238E27FC236}">
                    <a16:creationId xmlns:a16="http://schemas.microsoft.com/office/drawing/2014/main" id="{C6A3E2A8-30C8-8042-DD2E-C394F8236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20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" name="Rectangle 546">
                <a:extLst>
                  <a:ext uri="{FF2B5EF4-FFF2-40B4-BE49-F238E27FC236}">
                    <a16:creationId xmlns:a16="http://schemas.microsoft.com/office/drawing/2014/main" id="{45B723F5-2175-9224-ECFC-55C5459B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20"/>
                <a:ext cx="131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" name="Rectangle 547">
                <a:extLst>
                  <a:ext uri="{FF2B5EF4-FFF2-40B4-BE49-F238E27FC236}">
                    <a16:creationId xmlns:a16="http://schemas.microsoft.com/office/drawing/2014/main" id="{B68CDFE9-F577-7DC8-2E41-28E192BC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39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2" name="Rectangle 548">
                <a:extLst>
                  <a:ext uri="{FF2B5EF4-FFF2-40B4-BE49-F238E27FC236}">
                    <a16:creationId xmlns:a16="http://schemas.microsoft.com/office/drawing/2014/main" id="{39FC309A-6141-A435-64F8-392734F2A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39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3" name="Rectangle 549">
                <a:extLst>
                  <a:ext uri="{FF2B5EF4-FFF2-40B4-BE49-F238E27FC236}">
                    <a16:creationId xmlns:a16="http://schemas.microsoft.com/office/drawing/2014/main" id="{49FA2F0B-9201-EF32-607A-9F5A03D6C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58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4" name="Rectangle 550">
                <a:extLst>
                  <a:ext uri="{FF2B5EF4-FFF2-40B4-BE49-F238E27FC236}">
                    <a16:creationId xmlns:a16="http://schemas.microsoft.com/office/drawing/2014/main" id="{97472613-5C59-D553-4047-E2D608526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58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5" name="Rectangle 551">
                <a:extLst>
                  <a:ext uri="{FF2B5EF4-FFF2-40B4-BE49-F238E27FC236}">
                    <a16:creationId xmlns:a16="http://schemas.microsoft.com/office/drawing/2014/main" id="{ACE4751C-48F3-9896-B8F1-80B66476A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77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6" name="Rectangle 552">
                <a:extLst>
                  <a:ext uri="{FF2B5EF4-FFF2-40B4-BE49-F238E27FC236}">
                    <a16:creationId xmlns:a16="http://schemas.microsoft.com/office/drawing/2014/main" id="{B998F0B4-264A-221B-50A2-FE08D25DF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597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7" name="Rectangle 553">
                <a:extLst>
                  <a:ext uri="{FF2B5EF4-FFF2-40B4-BE49-F238E27FC236}">
                    <a16:creationId xmlns:a16="http://schemas.microsoft.com/office/drawing/2014/main" id="{797F4C60-361E-0A4E-C238-520629CA9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615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8" name="Rectangle 554">
                <a:extLst>
                  <a:ext uri="{FF2B5EF4-FFF2-40B4-BE49-F238E27FC236}">
                    <a16:creationId xmlns:a16="http://schemas.microsoft.com/office/drawing/2014/main" id="{3FE5E665-2DB5-C292-A0CC-1668C6C52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635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9" name="Rectangle 555">
                <a:extLst>
                  <a:ext uri="{FF2B5EF4-FFF2-40B4-BE49-F238E27FC236}">
                    <a16:creationId xmlns:a16="http://schemas.microsoft.com/office/drawing/2014/main" id="{105E9FA1-5EE6-18A1-33F1-E931182D4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655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0" name="Rectangle 556">
                <a:extLst>
                  <a:ext uri="{FF2B5EF4-FFF2-40B4-BE49-F238E27FC236}">
                    <a16:creationId xmlns:a16="http://schemas.microsoft.com/office/drawing/2014/main" id="{72394747-4C12-DAC4-932D-AEBB91B9B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673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1" name="Rectangle 557">
                <a:extLst>
                  <a:ext uri="{FF2B5EF4-FFF2-40B4-BE49-F238E27FC236}">
                    <a16:creationId xmlns:a16="http://schemas.microsoft.com/office/drawing/2014/main" id="{0B4714AA-D239-A443-9F4D-58B18439A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693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2" name="Rectangle 558">
                <a:extLst>
                  <a:ext uri="{FF2B5EF4-FFF2-40B4-BE49-F238E27FC236}">
                    <a16:creationId xmlns:a16="http://schemas.microsoft.com/office/drawing/2014/main" id="{EAF810C1-20B4-D516-C281-B18CABBF2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13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3" name="Rectangle 559">
                <a:extLst>
                  <a:ext uri="{FF2B5EF4-FFF2-40B4-BE49-F238E27FC236}">
                    <a16:creationId xmlns:a16="http://schemas.microsoft.com/office/drawing/2014/main" id="{9499DBF5-6868-996A-6AA4-E3EF4D077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31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4" name="Rectangle 560">
                <a:extLst>
                  <a:ext uri="{FF2B5EF4-FFF2-40B4-BE49-F238E27FC236}">
                    <a16:creationId xmlns:a16="http://schemas.microsoft.com/office/drawing/2014/main" id="{41A81C01-426F-4FF6-35DA-A45D0D68A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51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5" name="Rectangle 561">
                <a:extLst>
                  <a:ext uri="{FF2B5EF4-FFF2-40B4-BE49-F238E27FC236}">
                    <a16:creationId xmlns:a16="http://schemas.microsoft.com/office/drawing/2014/main" id="{BDCC2B54-AA1A-11B1-1A38-4DF4D40F7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71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6" name="Rectangle 562">
                <a:extLst>
                  <a:ext uri="{FF2B5EF4-FFF2-40B4-BE49-F238E27FC236}">
                    <a16:creationId xmlns:a16="http://schemas.microsoft.com/office/drawing/2014/main" id="{C4A3A227-6A46-1EA7-15CC-32C5B446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71"/>
                <a:ext cx="131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7" name="Rectangle 563">
                <a:extLst>
                  <a:ext uri="{FF2B5EF4-FFF2-40B4-BE49-F238E27FC236}">
                    <a16:creationId xmlns:a16="http://schemas.microsoft.com/office/drawing/2014/main" id="{8A353CD2-FB74-4F2D-6FA1-0A3ADD9C5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89"/>
                <a:ext cx="131" cy="8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8" name="Rectangle 564">
                <a:extLst>
                  <a:ext uri="{FF2B5EF4-FFF2-40B4-BE49-F238E27FC236}">
                    <a16:creationId xmlns:a16="http://schemas.microsoft.com/office/drawing/2014/main" id="{F84E062E-6340-362A-5A6B-5786AFC52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789"/>
                <a:ext cx="131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9" name="Rectangle 565">
                <a:extLst>
                  <a:ext uri="{FF2B5EF4-FFF2-40B4-BE49-F238E27FC236}">
                    <a16:creationId xmlns:a16="http://schemas.microsoft.com/office/drawing/2014/main" id="{43EAFC9E-4AF3-FEBF-894D-FEF2FC1E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08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0" name="Rectangle 566">
                <a:extLst>
                  <a:ext uri="{FF2B5EF4-FFF2-40B4-BE49-F238E27FC236}">
                    <a16:creationId xmlns:a16="http://schemas.microsoft.com/office/drawing/2014/main" id="{12050014-D917-5E75-FD41-97EAA1573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08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1" name="Rectangle 567">
                <a:extLst>
                  <a:ext uri="{FF2B5EF4-FFF2-40B4-BE49-F238E27FC236}">
                    <a16:creationId xmlns:a16="http://schemas.microsoft.com/office/drawing/2014/main" id="{0EADFA40-A8FF-DD83-2F4A-93752DED3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28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2" name="Rectangle 568">
                <a:extLst>
                  <a:ext uri="{FF2B5EF4-FFF2-40B4-BE49-F238E27FC236}">
                    <a16:creationId xmlns:a16="http://schemas.microsoft.com/office/drawing/2014/main" id="{CA2A7F2F-3FC6-BD44-04A7-633C95168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28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3" name="Rectangle 569">
                <a:extLst>
                  <a:ext uri="{FF2B5EF4-FFF2-40B4-BE49-F238E27FC236}">
                    <a16:creationId xmlns:a16="http://schemas.microsoft.com/office/drawing/2014/main" id="{A4DFACF1-FF20-C1EC-BA14-2D94182D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46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4" name="Rectangle 570">
                <a:extLst>
                  <a:ext uri="{FF2B5EF4-FFF2-40B4-BE49-F238E27FC236}">
                    <a16:creationId xmlns:a16="http://schemas.microsoft.com/office/drawing/2014/main" id="{6660D982-9C20-D4BD-6005-BAD2685DC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46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5" name="Rectangle 571">
                <a:extLst>
                  <a:ext uri="{FF2B5EF4-FFF2-40B4-BE49-F238E27FC236}">
                    <a16:creationId xmlns:a16="http://schemas.microsoft.com/office/drawing/2014/main" id="{430406DF-E664-AA45-28BC-FB9E3BF5E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66"/>
                <a:ext cx="131" cy="9"/>
              </a:xfrm>
              <a:prstGeom prst="rect">
                <a:avLst/>
              </a:prstGeom>
              <a:solidFill>
                <a:srgbClr val="F8A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6" name="Rectangle 572">
                <a:extLst>
                  <a:ext uri="{FF2B5EF4-FFF2-40B4-BE49-F238E27FC236}">
                    <a16:creationId xmlns:a16="http://schemas.microsoft.com/office/drawing/2014/main" id="{B13C9E39-88BC-19A2-7C92-10D8DA040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6" y="3866"/>
                <a:ext cx="131" cy="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7" name="Freeform 573">
                <a:extLst>
                  <a:ext uri="{FF2B5EF4-FFF2-40B4-BE49-F238E27FC236}">
                    <a16:creationId xmlns:a16="http://schemas.microsoft.com/office/drawing/2014/main" id="{68489E19-B263-AFB5-5C34-6E57A04AF1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0" y="3784"/>
                <a:ext cx="57" cy="44"/>
              </a:xfrm>
              <a:custGeom>
                <a:avLst/>
                <a:gdLst>
                  <a:gd name="T0" fmla="*/ 13 w 35"/>
                  <a:gd name="T1" fmla="*/ 20 h 27"/>
                  <a:gd name="T2" fmla="*/ 4 w 35"/>
                  <a:gd name="T3" fmla="*/ 20 h 27"/>
                  <a:gd name="T4" fmla="*/ 0 w 35"/>
                  <a:gd name="T5" fmla="*/ 27 h 27"/>
                  <a:gd name="T6" fmla="*/ 9 w 35"/>
                  <a:gd name="T7" fmla="*/ 27 h 27"/>
                  <a:gd name="T8" fmla="*/ 9 w 35"/>
                  <a:gd name="T9" fmla="*/ 26 h 27"/>
                  <a:gd name="T10" fmla="*/ 9 w 35"/>
                  <a:gd name="T11" fmla="*/ 26 h 27"/>
                  <a:gd name="T12" fmla="*/ 13 w 35"/>
                  <a:gd name="T13" fmla="*/ 20 h 27"/>
                  <a:gd name="T14" fmla="*/ 30 w 35"/>
                  <a:gd name="T15" fmla="*/ 8 h 27"/>
                  <a:gd name="T16" fmla="*/ 16 w 35"/>
                  <a:gd name="T17" fmla="*/ 8 h 27"/>
                  <a:gd name="T18" fmla="*/ 8 w 35"/>
                  <a:gd name="T19" fmla="*/ 15 h 27"/>
                  <a:gd name="T20" fmla="*/ 19 w 35"/>
                  <a:gd name="T21" fmla="*/ 15 h 27"/>
                  <a:gd name="T22" fmla="*/ 19 w 35"/>
                  <a:gd name="T23" fmla="*/ 15 h 27"/>
                  <a:gd name="T24" fmla="*/ 19 w 35"/>
                  <a:gd name="T25" fmla="*/ 15 h 27"/>
                  <a:gd name="T26" fmla="*/ 19 w 35"/>
                  <a:gd name="T27" fmla="*/ 15 h 27"/>
                  <a:gd name="T28" fmla="*/ 23 w 35"/>
                  <a:gd name="T29" fmla="*/ 12 h 27"/>
                  <a:gd name="T30" fmla="*/ 23 w 35"/>
                  <a:gd name="T31" fmla="*/ 12 h 27"/>
                  <a:gd name="T32" fmla="*/ 24 w 35"/>
                  <a:gd name="T33" fmla="*/ 11 h 27"/>
                  <a:gd name="T34" fmla="*/ 30 w 35"/>
                  <a:gd name="T35" fmla="*/ 8 h 27"/>
                  <a:gd name="T36" fmla="*/ 35 w 35"/>
                  <a:gd name="T37" fmla="*/ 0 h 27"/>
                  <a:gd name="T38" fmla="*/ 24 w 35"/>
                  <a:gd name="T39" fmla="*/ 3 h 27"/>
                  <a:gd name="T40" fmla="*/ 35 w 35"/>
                  <a:gd name="T41" fmla="*/ 3 h 27"/>
                  <a:gd name="T42" fmla="*/ 35 w 35"/>
                  <a:gd name="T4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27">
                    <a:moveTo>
                      <a:pt x="13" y="2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3" y="22"/>
                      <a:pt x="1" y="24"/>
                      <a:pt x="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2" y="22"/>
                      <a:pt x="13" y="20"/>
                    </a:cubicBezTo>
                    <a:moveTo>
                      <a:pt x="30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3" y="10"/>
                      <a:pt x="10" y="13"/>
                      <a:pt x="8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3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4" y="11"/>
                    </a:cubicBezTo>
                    <a:cubicBezTo>
                      <a:pt x="25" y="10"/>
                      <a:pt x="27" y="9"/>
                      <a:pt x="30" y="8"/>
                    </a:cubicBezTo>
                    <a:moveTo>
                      <a:pt x="35" y="0"/>
                    </a:moveTo>
                    <a:cubicBezTo>
                      <a:pt x="32" y="0"/>
                      <a:pt x="28" y="2"/>
                      <a:pt x="24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F9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8" name="Freeform 574">
                <a:extLst>
                  <a:ext uri="{FF2B5EF4-FFF2-40B4-BE49-F238E27FC236}">
                    <a16:creationId xmlns:a16="http://schemas.microsoft.com/office/drawing/2014/main" id="{598A7AF6-8794-4985-2E2D-0C859843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789"/>
                <a:ext cx="31" cy="8"/>
              </a:xfrm>
              <a:custGeom>
                <a:avLst/>
                <a:gdLst>
                  <a:gd name="T0" fmla="*/ 19 w 19"/>
                  <a:gd name="T1" fmla="*/ 0 h 5"/>
                  <a:gd name="T2" fmla="*/ 19 w 19"/>
                  <a:gd name="T3" fmla="*/ 0 h 5"/>
                  <a:gd name="T4" fmla="*/ 8 w 19"/>
                  <a:gd name="T5" fmla="*/ 0 h 5"/>
                  <a:gd name="T6" fmla="*/ 0 w 19"/>
                  <a:gd name="T7" fmla="*/ 5 h 5"/>
                  <a:gd name="T8" fmla="*/ 14 w 19"/>
                  <a:gd name="T9" fmla="*/ 5 h 5"/>
                  <a:gd name="T10" fmla="*/ 19 w 19"/>
                  <a:gd name="T11" fmla="*/ 3 h 5"/>
                  <a:gd name="T12" fmla="*/ 19 w 1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2"/>
                      <a:pt x="2" y="3"/>
                      <a:pt x="0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7" y="4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39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9" name="Freeform 575">
                <a:extLst>
                  <a:ext uri="{FF2B5EF4-FFF2-40B4-BE49-F238E27FC236}">
                    <a16:creationId xmlns:a16="http://schemas.microsoft.com/office/drawing/2014/main" id="{DDC952CC-8961-6A44-83B7-07F41015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6" y="3808"/>
                <a:ext cx="25" cy="9"/>
              </a:xfrm>
              <a:custGeom>
                <a:avLst/>
                <a:gdLst>
                  <a:gd name="T0" fmla="*/ 15 w 15"/>
                  <a:gd name="T1" fmla="*/ 0 h 5"/>
                  <a:gd name="T2" fmla="*/ 4 w 15"/>
                  <a:gd name="T3" fmla="*/ 0 h 5"/>
                  <a:gd name="T4" fmla="*/ 0 w 15"/>
                  <a:gd name="T5" fmla="*/ 5 h 5"/>
                  <a:gd name="T6" fmla="*/ 9 w 15"/>
                  <a:gd name="T7" fmla="*/ 5 h 5"/>
                  <a:gd name="T8" fmla="*/ 15 w 1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">
                    <a:moveTo>
                      <a:pt x="1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3" y="1"/>
                      <a:pt x="15" y="0"/>
                    </a:cubicBezTo>
                  </a:path>
                </a:pathLst>
              </a:custGeom>
              <a:solidFill>
                <a:srgbClr val="F39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0" name="Freeform 576">
                <a:extLst>
                  <a:ext uri="{FF2B5EF4-FFF2-40B4-BE49-F238E27FC236}">
                    <a16:creationId xmlns:a16="http://schemas.microsoft.com/office/drawing/2014/main" id="{EC28DB33-642A-9D83-284E-8678AC4E83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2" y="3837"/>
                <a:ext cx="18" cy="29"/>
              </a:xfrm>
              <a:custGeom>
                <a:avLst/>
                <a:gdLst>
                  <a:gd name="T0" fmla="*/ 8 w 11"/>
                  <a:gd name="T1" fmla="*/ 11 h 18"/>
                  <a:gd name="T2" fmla="*/ 1 w 11"/>
                  <a:gd name="T3" fmla="*/ 11 h 18"/>
                  <a:gd name="T4" fmla="*/ 0 w 11"/>
                  <a:gd name="T5" fmla="*/ 16 h 18"/>
                  <a:gd name="T6" fmla="*/ 0 w 11"/>
                  <a:gd name="T7" fmla="*/ 18 h 18"/>
                  <a:gd name="T8" fmla="*/ 8 w 11"/>
                  <a:gd name="T9" fmla="*/ 18 h 18"/>
                  <a:gd name="T10" fmla="*/ 8 w 11"/>
                  <a:gd name="T11" fmla="*/ 17 h 18"/>
                  <a:gd name="T12" fmla="*/ 8 w 11"/>
                  <a:gd name="T13" fmla="*/ 17 h 18"/>
                  <a:gd name="T14" fmla="*/ 8 w 11"/>
                  <a:gd name="T15" fmla="*/ 11 h 18"/>
                  <a:gd name="T16" fmla="*/ 11 w 11"/>
                  <a:gd name="T17" fmla="*/ 0 h 18"/>
                  <a:gd name="T18" fmla="*/ 3 w 11"/>
                  <a:gd name="T19" fmla="*/ 0 h 18"/>
                  <a:gd name="T20" fmla="*/ 1 w 11"/>
                  <a:gd name="T21" fmla="*/ 6 h 18"/>
                  <a:gd name="T22" fmla="*/ 9 w 11"/>
                  <a:gd name="T23" fmla="*/ 6 h 18"/>
                  <a:gd name="T24" fmla="*/ 11 w 1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8">
                    <a:moveTo>
                      <a:pt x="8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5"/>
                      <a:pt x="8" y="13"/>
                      <a:pt x="8" y="11"/>
                    </a:cubicBezTo>
                    <a:moveTo>
                      <a:pt x="1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4"/>
                      <a:pt x="1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4"/>
                      <a:pt x="10" y="2"/>
                      <a:pt x="11" y="0"/>
                    </a:cubicBezTo>
                  </a:path>
                </a:pathLst>
              </a:custGeom>
              <a:solidFill>
                <a:srgbClr val="F9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1" name="Freeform 577">
                <a:extLst>
                  <a:ext uri="{FF2B5EF4-FFF2-40B4-BE49-F238E27FC236}">
                    <a16:creationId xmlns:a16="http://schemas.microsoft.com/office/drawing/2014/main" id="{6B7AB9F9-51C2-B231-C5AE-E8E28B132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3828"/>
                <a:ext cx="18" cy="9"/>
              </a:xfrm>
              <a:custGeom>
                <a:avLst/>
                <a:gdLst>
                  <a:gd name="T0" fmla="*/ 11 w 11"/>
                  <a:gd name="T1" fmla="*/ 0 h 5"/>
                  <a:gd name="T2" fmla="*/ 2 w 11"/>
                  <a:gd name="T3" fmla="*/ 0 h 5"/>
                  <a:gd name="T4" fmla="*/ 0 w 11"/>
                  <a:gd name="T5" fmla="*/ 5 h 5"/>
                  <a:gd name="T6" fmla="*/ 8 w 11"/>
                  <a:gd name="T7" fmla="*/ 5 h 5"/>
                  <a:gd name="T8" fmla="*/ 11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10" y="1"/>
                      <a:pt x="11" y="0"/>
                    </a:cubicBezTo>
                  </a:path>
                </a:pathLst>
              </a:custGeom>
              <a:solidFill>
                <a:srgbClr val="F39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2" name="Freeform 578">
                <a:extLst>
                  <a:ext uri="{FF2B5EF4-FFF2-40B4-BE49-F238E27FC236}">
                    <a16:creationId xmlns:a16="http://schemas.microsoft.com/office/drawing/2014/main" id="{F99A46EA-F039-5578-A202-2C1D7F4DD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3846"/>
                <a:ext cx="13" cy="9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0 h 5"/>
                  <a:gd name="T4" fmla="*/ 0 w 8"/>
                  <a:gd name="T5" fmla="*/ 5 h 5"/>
                  <a:gd name="T6" fmla="*/ 7 w 8"/>
                  <a:gd name="T7" fmla="*/ 5 h 5"/>
                  <a:gd name="T8" fmla="*/ 8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2"/>
                      <a:pt x="8" y="0"/>
                    </a:cubicBezTo>
                  </a:path>
                </a:pathLst>
              </a:custGeom>
              <a:solidFill>
                <a:srgbClr val="F39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3" name="Freeform 579">
                <a:extLst>
                  <a:ext uri="{FF2B5EF4-FFF2-40B4-BE49-F238E27FC236}">
                    <a16:creationId xmlns:a16="http://schemas.microsoft.com/office/drawing/2014/main" id="{C9BF9AB7-D0E5-E2C9-9CA3-12D4A1C8E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3866"/>
                <a:ext cx="13" cy="4"/>
              </a:xfrm>
              <a:custGeom>
                <a:avLst/>
                <a:gdLst>
                  <a:gd name="T0" fmla="*/ 8 w 8"/>
                  <a:gd name="T1" fmla="*/ 0 h 2"/>
                  <a:gd name="T2" fmla="*/ 0 w 8"/>
                  <a:gd name="T3" fmla="*/ 0 h 2"/>
                  <a:gd name="T4" fmla="*/ 0 w 8"/>
                  <a:gd name="T5" fmla="*/ 2 h 2"/>
                  <a:gd name="T6" fmla="*/ 8 w 8"/>
                  <a:gd name="T7" fmla="*/ 2 h 2"/>
                  <a:gd name="T8" fmla="*/ 8 w 8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</a:path>
                </a:pathLst>
              </a:custGeom>
              <a:solidFill>
                <a:srgbClr val="F394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4" name="Freeform 580">
                <a:extLst>
                  <a:ext uri="{FF2B5EF4-FFF2-40B4-BE49-F238E27FC236}">
                    <a16:creationId xmlns:a16="http://schemas.microsoft.com/office/drawing/2014/main" id="{F3B36FEF-7BB3-6CAC-F2D3-4FA00ACC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3794"/>
                <a:ext cx="135" cy="125"/>
              </a:xfrm>
              <a:custGeom>
                <a:avLst/>
                <a:gdLst>
                  <a:gd name="T0" fmla="*/ 21 w 82"/>
                  <a:gd name="T1" fmla="*/ 15 h 76"/>
                  <a:gd name="T2" fmla="*/ 15 w 82"/>
                  <a:gd name="T3" fmla="*/ 76 h 76"/>
                  <a:gd name="T4" fmla="*/ 82 w 82"/>
                  <a:gd name="T5" fmla="*/ 22 h 76"/>
                  <a:gd name="T6" fmla="*/ 21 w 82"/>
                  <a:gd name="T7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76">
                    <a:moveTo>
                      <a:pt x="21" y="15"/>
                    </a:moveTo>
                    <a:cubicBezTo>
                      <a:pt x="3" y="30"/>
                      <a:pt x="0" y="57"/>
                      <a:pt x="15" y="76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67" y="3"/>
                      <a:pt x="40" y="0"/>
                      <a:pt x="21" y="15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5" name="Freeform 581">
                <a:extLst>
                  <a:ext uri="{FF2B5EF4-FFF2-40B4-BE49-F238E27FC236}">
                    <a16:creationId xmlns:a16="http://schemas.microsoft.com/office/drawing/2014/main" id="{6A2273B0-D02F-E48A-38AC-19CF20316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3830"/>
                <a:ext cx="135" cy="117"/>
              </a:xfrm>
              <a:custGeom>
                <a:avLst/>
                <a:gdLst>
                  <a:gd name="T0" fmla="*/ 60 w 82"/>
                  <a:gd name="T1" fmla="*/ 61 h 71"/>
                  <a:gd name="T2" fmla="*/ 49 w 82"/>
                  <a:gd name="T3" fmla="*/ 67 h 71"/>
                  <a:gd name="T4" fmla="*/ 31 w 82"/>
                  <a:gd name="T5" fmla="*/ 70 h 71"/>
                  <a:gd name="T6" fmla="*/ 5 w 82"/>
                  <a:gd name="T7" fmla="*/ 60 h 71"/>
                  <a:gd name="T8" fmla="*/ 0 w 82"/>
                  <a:gd name="T9" fmla="*/ 54 h 71"/>
                  <a:gd name="T10" fmla="*/ 67 w 82"/>
                  <a:gd name="T11" fmla="*/ 0 h 71"/>
                  <a:gd name="T12" fmla="*/ 69 w 82"/>
                  <a:gd name="T13" fmla="*/ 2 h 71"/>
                  <a:gd name="T14" fmla="*/ 60 w 82"/>
                  <a:gd name="T15" fmla="*/ 6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2" h="71">
                    <a:moveTo>
                      <a:pt x="60" y="61"/>
                    </a:moveTo>
                    <a:cubicBezTo>
                      <a:pt x="57" y="64"/>
                      <a:pt x="53" y="66"/>
                      <a:pt x="49" y="67"/>
                    </a:cubicBezTo>
                    <a:cubicBezTo>
                      <a:pt x="43" y="70"/>
                      <a:pt x="37" y="71"/>
                      <a:pt x="31" y="70"/>
                    </a:cubicBezTo>
                    <a:cubicBezTo>
                      <a:pt x="22" y="70"/>
                      <a:pt x="13" y="66"/>
                      <a:pt x="5" y="60"/>
                    </a:cubicBezTo>
                    <a:cubicBezTo>
                      <a:pt x="3" y="58"/>
                      <a:pt x="1" y="56"/>
                      <a:pt x="0" y="54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8" y="1"/>
                      <a:pt x="68" y="1"/>
                      <a:pt x="69" y="2"/>
                    </a:cubicBezTo>
                    <a:cubicBezTo>
                      <a:pt x="82" y="21"/>
                      <a:pt x="78" y="46"/>
                      <a:pt x="60" y="61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6" name="Freeform 582">
                <a:extLst>
                  <a:ext uri="{FF2B5EF4-FFF2-40B4-BE49-F238E27FC236}">
                    <a16:creationId xmlns:a16="http://schemas.microsoft.com/office/drawing/2014/main" id="{6E0DDC5D-3E82-BEDF-3474-A9FB272D6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3784"/>
                <a:ext cx="161" cy="160"/>
              </a:xfrm>
              <a:custGeom>
                <a:avLst/>
                <a:gdLst>
                  <a:gd name="T0" fmla="*/ 83 w 98"/>
                  <a:gd name="T1" fmla="*/ 21 h 97"/>
                  <a:gd name="T2" fmla="*/ 22 w 98"/>
                  <a:gd name="T3" fmla="*/ 15 h 97"/>
                  <a:gd name="T4" fmla="*/ 15 w 98"/>
                  <a:gd name="T5" fmla="*/ 75 h 97"/>
                  <a:gd name="T6" fmla="*/ 76 w 98"/>
                  <a:gd name="T7" fmla="*/ 82 h 97"/>
                  <a:gd name="T8" fmla="*/ 83 w 98"/>
                  <a:gd name="T9" fmla="*/ 2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97">
                    <a:moveTo>
                      <a:pt x="83" y="21"/>
                    </a:moveTo>
                    <a:cubicBezTo>
                      <a:pt x="68" y="3"/>
                      <a:pt x="41" y="0"/>
                      <a:pt x="22" y="15"/>
                    </a:cubicBezTo>
                    <a:cubicBezTo>
                      <a:pt x="3" y="30"/>
                      <a:pt x="0" y="57"/>
                      <a:pt x="15" y="75"/>
                    </a:cubicBezTo>
                    <a:cubicBezTo>
                      <a:pt x="30" y="94"/>
                      <a:pt x="57" y="97"/>
                      <a:pt x="76" y="82"/>
                    </a:cubicBezTo>
                    <a:cubicBezTo>
                      <a:pt x="95" y="67"/>
                      <a:pt x="98" y="40"/>
                      <a:pt x="83" y="21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7" name="Freeform 583">
                <a:extLst>
                  <a:ext uri="{FF2B5EF4-FFF2-40B4-BE49-F238E27FC236}">
                    <a16:creationId xmlns:a16="http://schemas.microsoft.com/office/drawing/2014/main" id="{02BC3238-9B3F-478F-D51E-C6B41DD5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3797"/>
                <a:ext cx="112" cy="104"/>
              </a:xfrm>
              <a:custGeom>
                <a:avLst/>
                <a:gdLst>
                  <a:gd name="T0" fmla="*/ 18 w 68"/>
                  <a:gd name="T1" fmla="*/ 12 h 63"/>
                  <a:gd name="T2" fmla="*/ 12 w 68"/>
                  <a:gd name="T3" fmla="*/ 63 h 63"/>
                  <a:gd name="T4" fmla="*/ 68 w 68"/>
                  <a:gd name="T5" fmla="*/ 18 h 63"/>
                  <a:gd name="T6" fmla="*/ 18 w 68"/>
                  <a:gd name="T7" fmla="*/ 1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63">
                    <a:moveTo>
                      <a:pt x="18" y="12"/>
                    </a:moveTo>
                    <a:cubicBezTo>
                      <a:pt x="2" y="25"/>
                      <a:pt x="0" y="47"/>
                      <a:pt x="12" y="63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56" y="2"/>
                      <a:pt x="33" y="0"/>
                      <a:pt x="18" y="12"/>
                    </a:cubicBezTo>
                  </a:path>
                </a:pathLst>
              </a:custGeom>
              <a:solidFill>
                <a:srgbClr val="F5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8" name="Freeform 584">
                <a:extLst>
                  <a:ext uri="{FF2B5EF4-FFF2-40B4-BE49-F238E27FC236}">
                    <a16:creationId xmlns:a16="http://schemas.microsoft.com/office/drawing/2014/main" id="{47D0C04B-0BF1-0E6D-D95C-DA7C0495D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3827"/>
                <a:ext cx="114" cy="104"/>
              </a:xfrm>
              <a:custGeom>
                <a:avLst/>
                <a:gdLst>
                  <a:gd name="T0" fmla="*/ 56 w 69"/>
                  <a:gd name="T1" fmla="*/ 0 h 63"/>
                  <a:gd name="T2" fmla="*/ 0 w 69"/>
                  <a:gd name="T3" fmla="*/ 45 h 63"/>
                  <a:gd name="T4" fmla="*/ 51 w 69"/>
                  <a:gd name="T5" fmla="*/ 51 h 63"/>
                  <a:gd name="T6" fmla="*/ 56 w 69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3">
                    <a:moveTo>
                      <a:pt x="56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2" y="60"/>
                      <a:pt x="35" y="63"/>
                      <a:pt x="51" y="51"/>
                    </a:cubicBezTo>
                    <a:cubicBezTo>
                      <a:pt x="66" y="38"/>
                      <a:pt x="69" y="15"/>
                      <a:pt x="56" y="0"/>
                    </a:cubicBezTo>
                  </a:path>
                </a:pathLst>
              </a:custGeom>
              <a:solidFill>
                <a:srgbClr val="F39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9" name="Freeform 585">
                <a:extLst>
                  <a:ext uri="{FF2B5EF4-FFF2-40B4-BE49-F238E27FC236}">
                    <a16:creationId xmlns:a16="http://schemas.microsoft.com/office/drawing/2014/main" id="{AB64CDA9-7F48-CBB3-8EEF-C96CEEC241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0" y="3807"/>
                <a:ext cx="111" cy="114"/>
              </a:xfrm>
              <a:custGeom>
                <a:avLst/>
                <a:gdLst>
                  <a:gd name="T0" fmla="*/ 10 w 68"/>
                  <a:gd name="T1" fmla="*/ 53 h 69"/>
                  <a:gd name="T2" fmla="*/ 15 w 68"/>
                  <a:gd name="T3" fmla="*/ 11 h 69"/>
                  <a:gd name="T4" fmla="*/ 58 w 68"/>
                  <a:gd name="T5" fmla="*/ 15 h 69"/>
                  <a:gd name="T6" fmla="*/ 53 w 68"/>
                  <a:gd name="T7" fmla="*/ 58 h 69"/>
                  <a:gd name="T8" fmla="*/ 10 w 68"/>
                  <a:gd name="T9" fmla="*/ 53 h 69"/>
                  <a:gd name="T10" fmla="*/ 57 w 68"/>
                  <a:gd name="T11" fmla="*/ 16 h 69"/>
                  <a:gd name="T12" fmla="*/ 16 w 68"/>
                  <a:gd name="T13" fmla="*/ 12 h 69"/>
                  <a:gd name="T14" fmla="*/ 11 w 68"/>
                  <a:gd name="T15" fmla="*/ 53 h 69"/>
                  <a:gd name="T16" fmla="*/ 52 w 68"/>
                  <a:gd name="T17" fmla="*/ 57 h 69"/>
                  <a:gd name="T18" fmla="*/ 57 w 68"/>
                  <a:gd name="T19" fmla="*/ 1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69">
                    <a:moveTo>
                      <a:pt x="10" y="53"/>
                    </a:moveTo>
                    <a:cubicBezTo>
                      <a:pt x="0" y="40"/>
                      <a:pt x="2" y="21"/>
                      <a:pt x="15" y="11"/>
                    </a:cubicBezTo>
                    <a:cubicBezTo>
                      <a:pt x="28" y="0"/>
                      <a:pt x="47" y="2"/>
                      <a:pt x="58" y="15"/>
                    </a:cubicBezTo>
                    <a:cubicBezTo>
                      <a:pt x="68" y="28"/>
                      <a:pt x="66" y="48"/>
                      <a:pt x="53" y="58"/>
                    </a:cubicBezTo>
                    <a:cubicBezTo>
                      <a:pt x="40" y="69"/>
                      <a:pt x="21" y="67"/>
                      <a:pt x="10" y="53"/>
                    </a:cubicBezTo>
                    <a:moveTo>
                      <a:pt x="57" y="16"/>
                    </a:moveTo>
                    <a:cubicBezTo>
                      <a:pt x="47" y="4"/>
                      <a:pt x="28" y="2"/>
                      <a:pt x="16" y="12"/>
                    </a:cubicBezTo>
                    <a:cubicBezTo>
                      <a:pt x="3" y="22"/>
                      <a:pt x="1" y="40"/>
                      <a:pt x="11" y="53"/>
                    </a:cubicBezTo>
                    <a:cubicBezTo>
                      <a:pt x="21" y="65"/>
                      <a:pt x="40" y="67"/>
                      <a:pt x="52" y="57"/>
                    </a:cubicBezTo>
                    <a:cubicBezTo>
                      <a:pt x="65" y="47"/>
                      <a:pt x="67" y="29"/>
                      <a:pt x="57" y="16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0" name="Freeform 586">
                <a:extLst>
                  <a:ext uri="{FF2B5EF4-FFF2-40B4-BE49-F238E27FC236}">
                    <a16:creationId xmlns:a16="http://schemas.microsoft.com/office/drawing/2014/main" id="{7886EE5A-F251-CDB1-D7FC-B5FAD23AC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" y="3828"/>
                <a:ext cx="73" cy="71"/>
              </a:xfrm>
              <a:custGeom>
                <a:avLst/>
                <a:gdLst>
                  <a:gd name="T0" fmla="*/ 21 w 44"/>
                  <a:gd name="T1" fmla="*/ 5 h 43"/>
                  <a:gd name="T2" fmla="*/ 36 w 44"/>
                  <a:gd name="T3" fmla="*/ 7 h 43"/>
                  <a:gd name="T4" fmla="*/ 40 w 44"/>
                  <a:gd name="T5" fmla="*/ 4 h 43"/>
                  <a:gd name="T6" fmla="*/ 43 w 44"/>
                  <a:gd name="T7" fmla="*/ 8 h 43"/>
                  <a:gd name="T8" fmla="*/ 39 w 44"/>
                  <a:gd name="T9" fmla="*/ 11 h 43"/>
                  <a:gd name="T10" fmla="*/ 44 w 44"/>
                  <a:gd name="T11" fmla="*/ 19 h 43"/>
                  <a:gd name="T12" fmla="*/ 38 w 44"/>
                  <a:gd name="T13" fmla="*/ 24 h 43"/>
                  <a:gd name="T14" fmla="*/ 32 w 44"/>
                  <a:gd name="T15" fmla="*/ 14 h 43"/>
                  <a:gd name="T16" fmla="*/ 26 w 44"/>
                  <a:gd name="T17" fmla="*/ 12 h 43"/>
                  <a:gd name="T18" fmla="*/ 25 w 44"/>
                  <a:gd name="T19" fmla="*/ 13 h 43"/>
                  <a:gd name="T20" fmla="*/ 25 w 44"/>
                  <a:gd name="T21" fmla="*/ 18 h 43"/>
                  <a:gd name="T22" fmla="*/ 28 w 44"/>
                  <a:gd name="T23" fmla="*/ 22 h 43"/>
                  <a:gd name="T24" fmla="*/ 25 w 44"/>
                  <a:gd name="T25" fmla="*/ 36 h 43"/>
                  <a:gd name="T26" fmla="*/ 23 w 44"/>
                  <a:gd name="T27" fmla="*/ 37 h 43"/>
                  <a:gd name="T28" fmla="*/ 8 w 44"/>
                  <a:gd name="T29" fmla="*/ 36 h 43"/>
                  <a:gd name="T30" fmla="*/ 4 w 44"/>
                  <a:gd name="T31" fmla="*/ 39 h 43"/>
                  <a:gd name="T32" fmla="*/ 1 w 44"/>
                  <a:gd name="T33" fmla="*/ 35 h 43"/>
                  <a:gd name="T34" fmla="*/ 5 w 44"/>
                  <a:gd name="T35" fmla="*/ 32 h 43"/>
                  <a:gd name="T36" fmla="*/ 0 w 44"/>
                  <a:gd name="T37" fmla="*/ 23 h 43"/>
                  <a:gd name="T38" fmla="*/ 6 w 44"/>
                  <a:gd name="T39" fmla="*/ 19 h 43"/>
                  <a:gd name="T40" fmla="*/ 13 w 44"/>
                  <a:gd name="T41" fmla="*/ 29 h 43"/>
                  <a:gd name="T42" fmla="*/ 18 w 44"/>
                  <a:gd name="T43" fmla="*/ 31 h 43"/>
                  <a:gd name="T44" fmla="*/ 19 w 44"/>
                  <a:gd name="T45" fmla="*/ 30 h 43"/>
                  <a:gd name="T46" fmla="*/ 19 w 44"/>
                  <a:gd name="T47" fmla="*/ 25 h 43"/>
                  <a:gd name="T48" fmla="*/ 17 w 44"/>
                  <a:gd name="T49" fmla="*/ 22 h 43"/>
                  <a:gd name="T50" fmla="*/ 19 w 44"/>
                  <a:gd name="T51" fmla="*/ 7 h 43"/>
                  <a:gd name="T52" fmla="*/ 21 w 44"/>
                  <a:gd name="T5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" h="43">
                    <a:moveTo>
                      <a:pt x="21" y="5"/>
                    </a:moveTo>
                    <a:cubicBezTo>
                      <a:pt x="27" y="0"/>
                      <a:pt x="32" y="2"/>
                      <a:pt x="36" y="7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1" y="14"/>
                      <a:pt x="43" y="17"/>
                      <a:pt x="44" y="19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7" y="21"/>
                      <a:pt x="33" y="16"/>
                      <a:pt x="32" y="14"/>
                    </a:cubicBezTo>
                    <a:cubicBezTo>
                      <a:pt x="30" y="12"/>
                      <a:pt x="29" y="11"/>
                      <a:pt x="26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5"/>
                      <a:pt x="23" y="16"/>
                      <a:pt x="25" y="1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3" y="28"/>
                      <a:pt x="29" y="33"/>
                      <a:pt x="25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6" y="43"/>
                      <a:pt x="11" y="40"/>
                      <a:pt x="8" y="36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2" y="28"/>
                      <a:pt x="2" y="27"/>
                      <a:pt x="0" y="23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1"/>
                      <a:pt x="10" y="25"/>
                      <a:pt x="13" y="29"/>
                    </a:cubicBezTo>
                    <a:cubicBezTo>
                      <a:pt x="14" y="31"/>
                      <a:pt x="16" y="32"/>
                      <a:pt x="18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28"/>
                      <a:pt x="21" y="27"/>
                      <a:pt x="19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1" y="14"/>
                      <a:pt x="16" y="9"/>
                      <a:pt x="19" y="7"/>
                    </a:cubicBezTo>
                    <a:cubicBezTo>
                      <a:pt x="21" y="5"/>
                      <a:pt x="21" y="5"/>
                      <a:pt x="21" y="5"/>
                    </a:cubicBezTo>
                  </a:path>
                </a:pathLst>
              </a:custGeom>
              <a:solidFill>
                <a:srgbClr val="FCB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1" name="Freeform 587">
                <a:extLst>
                  <a:ext uri="{FF2B5EF4-FFF2-40B4-BE49-F238E27FC236}">
                    <a16:creationId xmlns:a16="http://schemas.microsoft.com/office/drawing/2014/main" id="{787EA32B-1ED4-7DD1-96F4-FAEE1954C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1" y="3802"/>
                <a:ext cx="8" cy="6"/>
              </a:xfrm>
              <a:custGeom>
                <a:avLst/>
                <a:gdLst>
                  <a:gd name="T0" fmla="*/ 4 w 5"/>
                  <a:gd name="T1" fmla="*/ 1 h 4"/>
                  <a:gd name="T2" fmla="*/ 0 w 5"/>
                  <a:gd name="T3" fmla="*/ 4 h 4"/>
                  <a:gd name="T4" fmla="*/ 0 w 5"/>
                  <a:gd name="T5" fmla="*/ 4 h 4"/>
                  <a:gd name="T6" fmla="*/ 4 w 5"/>
                  <a:gd name="T7" fmla="*/ 1 h 4"/>
                  <a:gd name="T8" fmla="*/ 5 w 5"/>
                  <a:gd name="T9" fmla="*/ 0 h 4"/>
                  <a:gd name="T10" fmla="*/ 4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3" y="1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3" y="1"/>
                      <a:pt x="4" y="1"/>
                    </a:cubicBezTo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0"/>
                    </a:cubicBezTo>
                  </a:path>
                </a:pathLst>
              </a:custGeom>
              <a:solidFill>
                <a:srgbClr val="FCC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2" name="Freeform 588">
                <a:extLst>
                  <a:ext uri="{FF2B5EF4-FFF2-40B4-BE49-F238E27FC236}">
                    <a16:creationId xmlns:a16="http://schemas.microsoft.com/office/drawing/2014/main" id="{99F73FFB-8644-51E6-41CB-EF60623F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3799"/>
                <a:ext cx="100" cy="19"/>
              </a:xfrm>
              <a:custGeom>
                <a:avLst/>
                <a:gdLst>
                  <a:gd name="T0" fmla="*/ 9 w 61"/>
                  <a:gd name="T1" fmla="*/ 0 h 12"/>
                  <a:gd name="T2" fmla="*/ 5 w 61"/>
                  <a:gd name="T3" fmla="*/ 2 h 12"/>
                  <a:gd name="T4" fmla="*/ 4 w 61"/>
                  <a:gd name="T5" fmla="*/ 3 h 12"/>
                  <a:gd name="T6" fmla="*/ 4 w 61"/>
                  <a:gd name="T7" fmla="*/ 3 h 12"/>
                  <a:gd name="T8" fmla="*/ 0 w 61"/>
                  <a:gd name="T9" fmla="*/ 6 h 12"/>
                  <a:gd name="T10" fmla="*/ 12 w 61"/>
                  <a:gd name="T11" fmla="*/ 7 h 12"/>
                  <a:gd name="T12" fmla="*/ 27 w 61"/>
                  <a:gd name="T13" fmla="*/ 3 h 12"/>
                  <a:gd name="T14" fmla="*/ 49 w 61"/>
                  <a:gd name="T15" fmla="*/ 11 h 12"/>
                  <a:gd name="T16" fmla="*/ 61 w 61"/>
                  <a:gd name="T17" fmla="*/ 12 h 12"/>
                  <a:gd name="T18" fmla="*/ 53 w 61"/>
                  <a:gd name="T19" fmla="*/ 5 h 12"/>
                  <a:gd name="T20" fmla="*/ 9 w 6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12">
                    <a:moveTo>
                      <a:pt x="9" y="0"/>
                    </a:moveTo>
                    <a:cubicBezTo>
                      <a:pt x="7" y="1"/>
                      <a:pt x="6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1" y="4"/>
                      <a:pt x="0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7" y="5"/>
                      <a:pt x="22" y="3"/>
                      <a:pt x="27" y="3"/>
                    </a:cubicBezTo>
                    <a:cubicBezTo>
                      <a:pt x="35" y="3"/>
                      <a:pt x="43" y="6"/>
                      <a:pt x="49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59" y="10"/>
                      <a:pt x="56" y="7"/>
                      <a:pt x="53" y="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3" name="Freeform 589">
                <a:extLst>
                  <a:ext uri="{FF2B5EF4-FFF2-40B4-BE49-F238E27FC236}">
                    <a16:creationId xmlns:a16="http://schemas.microsoft.com/office/drawing/2014/main" id="{40CC74DD-9B11-F5ED-580F-AA2CD364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1" y="3804"/>
                <a:ext cx="61" cy="13"/>
              </a:xfrm>
              <a:custGeom>
                <a:avLst/>
                <a:gdLst>
                  <a:gd name="T0" fmla="*/ 15 w 37"/>
                  <a:gd name="T1" fmla="*/ 0 h 8"/>
                  <a:gd name="T2" fmla="*/ 0 w 37"/>
                  <a:gd name="T3" fmla="*/ 4 h 8"/>
                  <a:gd name="T4" fmla="*/ 37 w 37"/>
                  <a:gd name="T5" fmla="*/ 8 h 8"/>
                  <a:gd name="T6" fmla="*/ 15 w 3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8">
                    <a:moveTo>
                      <a:pt x="15" y="0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1" y="3"/>
                      <a:pt x="23" y="0"/>
                      <a:pt x="15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4" name="Freeform 590">
                <a:extLst>
                  <a:ext uri="{FF2B5EF4-FFF2-40B4-BE49-F238E27FC236}">
                    <a16:creationId xmlns:a16="http://schemas.microsoft.com/office/drawing/2014/main" id="{A64D59BA-CF4B-9066-9BA3-FDFE322023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5" y="3827"/>
                <a:ext cx="10" cy="38"/>
              </a:xfrm>
              <a:custGeom>
                <a:avLst/>
                <a:gdLst>
                  <a:gd name="T0" fmla="*/ 0 w 6"/>
                  <a:gd name="T1" fmla="*/ 17 h 23"/>
                  <a:gd name="T2" fmla="*/ 0 w 6"/>
                  <a:gd name="T3" fmla="*/ 17 h 23"/>
                  <a:gd name="T4" fmla="*/ 0 w 6"/>
                  <a:gd name="T5" fmla="*/ 23 h 23"/>
                  <a:gd name="T6" fmla="*/ 0 w 6"/>
                  <a:gd name="T7" fmla="*/ 23 h 23"/>
                  <a:gd name="T8" fmla="*/ 0 w 6"/>
                  <a:gd name="T9" fmla="*/ 17 h 23"/>
                  <a:gd name="T10" fmla="*/ 3 w 6"/>
                  <a:gd name="T11" fmla="*/ 6 h 23"/>
                  <a:gd name="T12" fmla="*/ 3 w 6"/>
                  <a:gd name="T13" fmla="*/ 6 h 23"/>
                  <a:gd name="T14" fmla="*/ 1 w 6"/>
                  <a:gd name="T15" fmla="*/ 12 h 23"/>
                  <a:gd name="T16" fmla="*/ 1 w 6"/>
                  <a:gd name="T17" fmla="*/ 12 h 23"/>
                  <a:gd name="T18" fmla="*/ 3 w 6"/>
                  <a:gd name="T19" fmla="*/ 6 h 23"/>
                  <a:gd name="T20" fmla="*/ 6 w 6"/>
                  <a:gd name="T21" fmla="*/ 0 h 23"/>
                  <a:gd name="T22" fmla="*/ 6 w 6"/>
                  <a:gd name="T23" fmla="*/ 1 h 23"/>
                  <a:gd name="T24" fmla="*/ 6 w 6"/>
                  <a:gd name="T25" fmla="*/ 1 h 23"/>
                  <a:gd name="T26" fmla="*/ 6 w 6"/>
                  <a:gd name="T27" fmla="*/ 0 h 23"/>
                  <a:gd name="T28" fmla="*/ 6 w 6"/>
                  <a:gd name="T2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0" y="19"/>
                      <a:pt x="0" y="17"/>
                    </a:cubicBezTo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8"/>
                      <a:pt x="3" y="6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C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5" name="Freeform 591">
                <a:extLst>
                  <a:ext uri="{FF2B5EF4-FFF2-40B4-BE49-F238E27FC236}">
                    <a16:creationId xmlns:a16="http://schemas.microsoft.com/office/drawing/2014/main" id="{5953AC08-3B34-741D-518D-8309EB458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3828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solidFill>
                <a:srgbClr val="F8A9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6" name="Freeform 592">
                <a:extLst>
                  <a:ext uri="{FF2B5EF4-FFF2-40B4-BE49-F238E27FC236}">
                    <a16:creationId xmlns:a16="http://schemas.microsoft.com/office/drawing/2014/main" id="{7A04D1DC-A934-B9AA-D596-F377C8174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3846"/>
                <a:ext cx="1" cy="9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0"/>
                    </a:cubicBezTo>
                  </a:path>
                </a:pathLst>
              </a:custGeom>
              <a:solidFill>
                <a:srgbClr val="F8A9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7" name="Freeform 593">
                <a:extLst>
                  <a:ext uri="{FF2B5EF4-FFF2-40B4-BE49-F238E27FC236}">
                    <a16:creationId xmlns:a16="http://schemas.microsoft.com/office/drawing/2014/main" id="{8E7DBAC8-083E-3180-4442-529CA40D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3827"/>
                <a:ext cx="23" cy="39"/>
              </a:xfrm>
              <a:custGeom>
                <a:avLst/>
                <a:gdLst>
                  <a:gd name="T0" fmla="*/ 6 w 14"/>
                  <a:gd name="T1" fmla="*/ 0 h 24"/>
                  <a:gd name="T2" fmla="*/ 6 w 14"/>
                  <a:gd name="T3" fmla="*/ 1 h 24"/>
                  <a:gd name="T4" fmla="*/ 3 w 14"/>
                  <a:gd name="T5" fmla="*/ 6 h 24"/>
                  <a:gd name="T6" fmla="*/ 1 w 14"/>
                  <a:gd name="T7" fmla="*/ 12 h 24"/>
                  <a:gd name="T8" fmla="*/ 0 w 14"/>
                  <a:gd name="T9" fmla="*/ 17 h 24"/>
                  <a:gd name="T10" fmla="*/ 0 w 14"/>
                  <a:gd name="T11" fmla="*/ 23 h 24"/>
                  <a:gd name="T12" fmla="*/ 7 w 14"/>
                  <a:gd name="T13" fmla="*/ 24 h 24"/>
                  <a:gd name="T14" fmla="*/ 14 w 14"/>
                  <a:gd name="T15" fmla="*/ 1 h 24"/>
                  <a:gd name="T16" fmla="*/ 6 w 1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4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2"/>
                      <a:pt x="4" y="4"/>
                      <a:pt x="3" y="6"/>
                    </a:cubicBezTo>
                    <a:cubicBezTo>
                      <a:pt x="2" y="8"/>
                      <a:pt x="2" y="10"/>
                      <a:pt x="1" y="12"/>
                    </a:cubicBezTo>
                    <a:cubicBezTo>
                      <a:pt x="1" y="14"/>
                      <a:pt x="0" y="16"/>
                      <a:pt x="0" y="17"/>
                    </a:cubicBezTo>
                    <a:cubicBezTo>
                      <a:pt x="0" y="19"/>
                      <a:pt x="0" y="21"/>
                      <a:pt x="0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16"/>
                      <a:pt x="9" y="8"/>
                      <a:pt x="14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8" name="Freeform 594">
                <a:extLst>
                  <a:ext uri="{FF2B5EF4-FFF2-40B4-BE49-F238E27FC236}">
                    <a16:creationId xmlns:a16="http://schemas.microsoft.com/office/drawing/2014/main" id="{276BDF30-98D5-6B65-8D01-62BE21C7E0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6" y="3828"/>
                <a:ext cx="63" cy="43"/>
              </a:xfrm>
              <a:custGeom>
                <a:avLst/>
                <a:gdLst>
                  <a:gd name="T0" fmla="*/ 15 w 38"/>
                  <a:gd name="T1" fmla="*/ 1 h 26"/>
                  <a:gd name="T2" fmla="*/ 7 w 38"/>
                  <a:gd name="T3" fmla="*/ 23 h 26"/>
                  <a:gd name="T4" fmla="*/ 14 w 38"/>
                  <a:gd name="T5" fmla="*/ 24 h 26"/>
                  <a:gd name="T6" fmla="*/ 14 w 38"/>
                  <a:gd name="T7" fmla="*/ 23 h 26"/>
                  <a:gd name="T8" fmla="*/ 20 w 38"/>
                  <a:gd name="T9" fmla="*/ 19 h 26"/>
                  <a:gd name="T10" fmla="*/ 24 w 38"/>
                  <a:gd name="T11" fmla="*/ 25 h 26"/>
                  <a:gd name="T12" fmla="*/ 30 w 38"/>
                  <a:gd name="T13" fmla="*/ 26 h 26"/>
                  <a:gd name="T14" fmla="*/ 32 w 38"/>
                  <a:gd name="T15" fmla="*/ 24 h 26"/>
                  <a:gd name="T16" fmla="*/ 31 w 38"/>
                  <a:gd name="T17" fmla="*/ 22 h 26"/>
                  <a:gd name="T18" fmla="*/ 33 w 38"/>
                  <a:gd name="T19" fmla="*/ 7 h 26"/>
                  <a:gd name="T20" fmla="*/ 35 w 38"/>
                  <a:gd name="T21" fmla="*/ 5 h 26"/>
                  <a:gd name="T22" fmla="*/ 38 w 38"/>
                  <a:gd name="T23" fmla="*/ 3 h 26"/>
                  <a:gd name="T24" fmla="*/ 15 w 38"/>
                  <a:gd name="T25" fmla="*/ 1 h 26"/>
                  <a:gd name="T26" fmla="*/ 7 w 38"/>
                  <a:gd name="T27" fmla="*/ 0 h 26"/>
                  <a:gd name="T28" fmla="*/ 0 w 38"/>
                  <a:gd name="T29" fmla="*/ 23 h 26"/>
                  <a:gd name="T30" fmla="*/ 6 w 38"/>
                  <a:gd name="T31" fmla="*/ 23 h 26"/>
                  <a:gd name="T32" fmla="*/ 14 w 38"/>
                  <a:gd name="T33" fmla="*/ 1 h 26"/>
                  <a:gd name="T34" fmla="*/ 7 w 38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26">
                    <a:moveTo>
                      <a:pt x="15" y="1"/>
                    </a:moveTo>
                    <a:cubicBezTo>
                      <a:pt x="9" y="7"/>
                      <a:pt x="6" y="15"/>
                      <a:pt x="7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22" y="23"/>
                      <a:pt x="24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5" y="14"/>
                      <a:pt x="30" y="9"/>
                      <a:pt x="33" y="7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4"/>
                      <a:pt x="37" y="4"/>
                      <a:pt x="38" y="3"/>
                    </a:cubicBezTo>
                    <a:cubicBezTo>
                      <a:pt x="15" y="1"/>
                      <a:pt x="15" y="1"/>
                      <a:pt x="15" y="1"/>
                    </a:cubicBezTo>
                    <a:moveTo>
                      <a:pt x="7" y="0"/>
                    </a:moveTo>
                    <a:cubicBezTo>
                      <a:pt x="2" y="7"/>
                      <a:pt x="0" y="15"/>
                      <a:pt x="0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15"/>
                      <a:pt x="8" y="7"/>
                      <a:pt x="14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9" name="Freeform 595">
                <a:extLst>
                  <a:ext uri="{FF2B5EF4-FFF2-40B4-BE49-F238E27FC236}">
                    <a16:creationId xmlns:a16="http://schemas.microsoft.com/office/drawing/2014/main" id="{7BCDD7AD-CD86-97B0-0EC2-BB490F5D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" y="3868"/>
                <a:ext cx="6" cy="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0" name="Freeform 596">
                <a:extLst>
                  <a:ext uri="{FF2B5EF4-FFF2-40B4-BE49-F238E27FC236}">
                    <a16:creationId xmlns:a16="http://schemas.microsoft.com/office/drawing/2014/main" id="{71B3B9B8-3BEB-0D0D-3102-2690F06C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830"/>
                <a:ext cx="16" cy="36"/>
              </a:xfrm>
              <a:custGeom>
                <a:avLst/>
                <a:gdLst>
                  <a:gd name="T0" fmla="*/ 9 w 10"/>
                  <a:gd name="T1" fmla="*/ 0 h 22"/>
                  <a:gd name="T2" fmla="*/ 1 w 10"/>
                  <a:gd name="T3" fmla="*/ 22 h 22"/>
                  <a:gd name="T4" fmla="*/ 2 w 10"/>
                  <a:gd name="T5" fmla="*/ 22 h 22"/>
                  <a:gd name="T6" fmla="*/ 10 w 10"/>
                  <a:gd name="T7" fmla="*/ 0 h 22"/>
                  <a:gd name="T8" fmla="*/ 9 w 10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2">
                    <a:moveTo>
                      <a:pt x="9" y="0"/>
                    </a:moveTo>
                    <a:cubicBezTo>
                      <a:pt x="3" y="6"/>
                      <a:pt x="0" y="14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14"/>
                      <a:pt x="4" y="6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1" name="Freeform 597">
                <a:extLst>
                  <a:ext uri="{FF2B5EF4-FFF2-40B4-BE49-F238E27FC236}">
                    <a16:creationId xmlns:a16="http://schemas.microsoft.com/office/drawing/2014/main" id="{32E4E5CA-435D-9460-4266-10BCCC058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" y="3837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2" name="Freeform 598">
                <a:extLst>
                  <a:ext uri="{FF2B5EF4-FFF2-40B4-BE49-F238E27FC236}">
                    <a16:creationId xmlns:a16="http://schemas.microsoft.com/office/drawing/2014/main" id="{9FFFD447-B82C-9659-6657-7C84055C47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3" y="3842"/>
                <a:ext cx="3" cy="13"/>
              </a:xfrm>
              <a:custGeom>
                <a:avLst/>
                <a:gdLst>
                  <a:gd name="T0" fmla="*/ 2 w 2"/>
                  <a:gd name="T1" fmla="*/ 8 h 8"/>
                  <a:gd name="T2" fmla="*/ 2 w 2"/>
                  <a:gd name="T3" fmla="*/ 8 h 8"/>
                  <a:gd name="T4" fmla="*/ 2 w 2"/>
                  <a:gd name="T5" fmla="*/ 8 h 8"/>
                  <a:gd name="T6" fmla="*/ 0 w 2"/>
                  <a:gd name="T7" fmla="*/ 0 h 8"/>
                  <a:gd name="T8" fmla="*/ 2 w 2"/>
                  <a:gd name="T9" fmla="*/ 8 h 8"/>
                  <a:gd name="T10" fmla="*/ 0 w 2"/>
                  <a:gd name="T11" fmla="*/ 0 h 8"/>
                  <a:gd name="T12" fmla="*/ 0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0"/>
                    </a:moveTo>
                    <a:cubicBezTo>
                      <a:pt x="1" y="2"/>
                      <a:pt x="2" y="5"/>
                      <a:pt x="2" y="8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3" name="Freeform 599">
                <a:extLst>
                  <a:ext uri="{FF2B5EF4-FFF2-40B4-BE49-F238E27FC236}">
                    <a16:creationId xmlns:a16="http://schemas.microsoft.com/office/drawing/2014/main" id="{887BE677-A28F-A9EB-FE26-31266F8C5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0" y="3840"/>
                <a:ext cx="18" cy="39"/>
              </a:xfrm>
              <a:custGeom>
                <a:avLst/>
                <a:gdLst>
                  <a:gd name="T0" fmla="*/ 0 w 11"/>
                  <a:gd name="T1" fmla="*/ 0 h 24"/>
                  <a:gd name="T2" fmla="*/ 2 w 11"/>
                  <a:gd name="T3" fmla="*/ 23 h 24"/>
                  <a:gd name="T4" fmla="*/ 9 w 11"/>
                  <a:gd name="T5" fmla="*/ 24 h 24"/>
                  <a:gd name="T6" fmla="*/ 10 w 11"/>
                  <a:gd name="T7" fmla="*/ 9 h 24"/>
                  <a:gd name="T8" fmla="*/ 10 w 11"/>
                  <a:gd name="T9" fmla="*/ 9 h 24"/>
                  <a:gd name="T10" fmla="*/ 10 w 11"/>
                  <a:gd name="T11" fmla="*/ 9 h 24"/>
                  <a:gd name="T12" fmla="*/ 8 w 11"/>
                  <a:gd name="T13" fmla="*/ 1 h 24"/>
                  <a:gd name="T14" fmla="*/ 0 w 11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4">
                    <a:moveTo>
                      <a:pt x="0" y="0"/>
                    </a:moveTo>
                    <a:cubicBezTo>
                      <a:pt x="3" y="7"/>
                      <a:pt x="4" y="16"/>
                      <a:pt x="2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19"/>
                      <a:pt x="11" y="14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6"/>
                      <a:pt x="9" y="3"/>
                      <a:pt x="8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4" name="Freeform 600">
                <a:extLst>
                  <a:ext uri="{FF2B5EF4-FFF2-40B4-BE49-F238E27FC236}">
                    <a16:creationId xmlns:a16="http://schemas.microsoft.com/office/drawing/2014/main" id="{23DEC2EA-DC24-08E4-A5CF-36BB5FB634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7" y="3837"/>
                <a:ext cx="31" cy="23"/>
              </a:xfrm>
              <a:custGeom>
                <a:avLst/>
                <a:gdLst>
                  <a:gd name="T0" fmla="*/ 5 w 19"/>
                  <a:gd name="T1" fmla="*/ 7 h 14"/>
                  <a:gd name="T2" fmla="*/ 3 w 19"/>
                  <a:gd name="T3" fmla="*/ 7 h 14"/>
                  <a:gd name="T4" fmla="*/ 2 w 19"/>
                  <a:gd name="T5" fmla="*/ 8 h 14"/>
                  <a:gd name="T6" fmla="*/ 2 w 19"/>
                  <a:gd name="T7" fmla="*/ 13 h 14"/>
                  <a:gd name="T8" fmla="*/ 2 w 19"/>
                  <a:gd name="T9" fmla="*/ 14 h 14"/>
                  <a:gd name="T10" fmla="*/ 8 w 19"/>
                  <a:gd name="T11" fmla="*/ 9 h 14"/>
                  <a:gd name="T12" fmla="*/ 5 w 19"/>
                  <a:gd name="T13" fmla="*/ 7 h 14"/>
                  <a:gd name="T14" fmla="*/ 18 w 19"/>
                  <a:gd name="T15" fmla="*/ 0 h 14"/>
                  <a:gd name="T16" fmla="*/ 18 w 19"/>
                  <a:gd name="T17" fmla="*/ 1 h 14"/>
                  <a:gd name="T18" fmla="*/ 19 w 19"/>
                  <a:gd name="T19" fmla="*/ 0 h 14"/>
                  <a:gd name="T20" fmla="*/ 18 w 19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4">
                    <a:moveTo>
                      <a:pt x="5" y="7"/>
                    </a:moveTo>
                    <a:cubicBezTo>
                      <a:pt x="5" y="7"/>
                      <a:pt x="4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0"/>
                      <a:pt x="0" y="11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6" y="7"/>
                      <a:pt x="5" y="7"/>
                    </a:cubicBezTo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9A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5" name="Freeform 601">
                <a:extLst>
                  <a:ext uri="{FF2B5EF4-FFF2-40B4-BE49-F238E27FC236}">
                    <a16:creationId xmlns:a16="http://schemas.microsoft.com/office/drawing/2014/main" id="{1941E301-97C3-F3C3-99A6-B0DF061CC6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3837"/>
                <a:ext cx="56" cy="41"/>
              </a:xfrm>
              <a:custGeom>
                <a:avLst/>
                <a:gdLst>
                  <a:gd name="T0" fmla="*/ 24 w 34"/>
                  <a:gd name="T1" fmla="*/ 1 h 25"/>
                  <a:gd name="T2" fmla="*/ 26 w 34"/>
                  <a:gd name="T3" fmla="*/ 25 h 25"/>
                  <a:gd name="T4" fmla="*/ 32 w 34"/>
                  <a:gd name="T5" fmla="*/ 25 h 25"/>
                  <a:gd name="T6" fmla="*/ 30 w 34"/>
                  <a:gd name="T7" fmla="*/ 2 h 25"/>
                  <a:gd name="T8" fmla="*/ 24 w 34"/>
                  <a:gd name="T9" fmla="*/ 1 h 25"/>
                  <a:gd name="T10" fmla="*/ 17 w 34"/>
                  <a:gd name="T11" fmla="*/ 0 h 25"/>
                  <a:gd name="T12" fmla="*/ 16 w 34"/>
                  <a:gd name="T13" fmla="*/ 1 h 25"/>
                  <a:gd name="T14" fmla="*/ 18 w 34"/>
                  <a:gd name="T15" fmla="*/ 3 h 25"/>
                  <a:gd name="T16" fmla="*/ 14 w 34"/>
                  <a:gd name="T17" fmla="*/ 6 h 25"/>
                  <a:gd name="T18" fmla="*/ 19 w 34"/>
                  <a:gd name="T19" fmla="*/ 14 h 25"/>
                  <a:gd name="T20" fmla="*/ 13 w 34"/>
                  <a:gd name="T21" fmla="*/ 19 h 25"/>
                  <a:gd name="T22" fmla="*/ 7 w 34"/>
                  <a:gd name="T23" fmla="*/ 9 h 25"/>
                  <a:gd name="T24" fmla="*/ 6 w 34"/>
                  <a:gd name="T25" fmla="*/ 9 h 25"/>
                  <a:gd name="T26" fmla="*/ 0 w 34"/>
                  <a:gd name="T27" fmla="*/ 14 h 25"/>
                  <a:gd name="T28" fmla="*/ 3 w 34"/>
                  <a:gd name="T29" fmla="*/ 17 h 25"/>
                  <a:gd name="T30" fmla="*/ 5 w 34"/>
                  <a:gd name="T31" fmla="*/ 22 h 25"/>
                  <a:gd name="T32" fmla="*/ 25 w 34"/>
                  <a:gd name="T33" fmla="*/ 25 h 25"/>
                  <a:gd name="T34" fmla="*/ 22 w 34"/>
                  <a:gd name="T35" fmla="*/ 1 h 25"/>
                  <a:gd name="T36" fmla="*/ 17 w 3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5">
                    <a:moveTo>
                      <a:pt x="24" y="1"/>
                    </a:moveTo>
                    <a:cubicBezTo>
                      <a:pt x="28" y="9"/>
                      <a:pt x="29" y="17"/>
                      <a:pt x="26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18"/>
                      <a:pt x="33" y="9"/>
                      <a:pt x="30" y="2"/>
                    </a:cubicBezTo>
                    <a:cubicBezTo>
                      <a:pt x="24" y="1"/>
                      <a:pt x="24" y="1"/>
                      <a:pt x="24" y="1"/>
                    </a:cubicBezTo>
                    <a:moveTo>
                      <a:pt x="17" y="0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9"/>
                      <a:pt x="18" y="12"/>
                      <a:pt x="19" y="1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6"/>
                      <a:pt x="8" y="11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9"/>
                      <a:pt x="5" y="21"/>
                      <a:pt x="5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7" y="17"/>
                      <a:pt x="26" y="8"/>
                      <a:pt x="22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8A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6" name="Freeform 602">
                <a:extLst>
                  <a:ext uri="{FF2B5EF4-FFF2-40B4-BE49-F238E27FC236}">
                    <a16:creationId xmlns:a16="http://schemas.microsoft.com/office/drawing/2014/main" id="{2F4EC112-D4C0-9918-AF3D-E6A2F9C05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" y="3838"/>
                <a:ext cx="11" cy="40"/>
              </a:xfrm>
              <a:custGeom>
                <a:avLst/>
                <a:gdLst>
                  <a:gd name="T0" fmla="*/ 0 w 7"/>
                  <a:gd name="T1" fmla="*/ 0 h 24"/>
                  <a:gd name="T2" fmla="*/ 3 w 7"/>
                  <a:gd name="T3" fmla="*/ 24 h 24"/>
                  <a:gd name="T4" fmla="*/ 4 w 7"/>
                  <a:gd name="T5" fmla="*/ 24 h 24"/>
                  <a:gd name="T6" fmla="*/ 2 w 7"/>
                  <a:gd name="T7" fmla="*/ 0 h 24"/>
                  <a:gd name="T8" fmla="*/ 0 w 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0" y="0"/>
                    </a:moveTo>
                    <a:cubicBezTo>
                      <a:pt x="4" y="7"/>
                      <a:pt x="5" y="16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7" y="16"/>
                      <a:pt x="6" y="8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7" name="Freeform 603">
                <a:extLst>
                  <a:ext uri="{FF2B5EF4-FFF2-40B4-BE49-F238E27FC236}">
                    <a16:creationId xmlns:a16="http://schemas.microsoft.com/office/drawing/2014/main" id="{5A895E8E-8899-79EB-8DF1-BF3E45A46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9" y="3833"/>
                <a:ext cx="73" cy="40"/>
              </a:xfrm>
              <a:custGeom>
                <a:avLst/>
                <a:gdLst>
                  <a:gd name="T0" fmla="*/ 6 w 44"/>
                  <a:gd name="T1" fmla="*/ 16 h 24"/>
                  <a:gd name="T2" fmla="*/ 0 w 44"/>
                  <a:gd name="T3" fmla="*/ 20 h 24"/>
                  <a:gd name="T4" fmla="*/ 0 w 44"/>
                  <a:gd name="T5" fmla="*/ 21 h 24"/>
                  <a:gd name="T6" fmla="*/ 10 w 44"/>
                  <a:gd name="T7" fmla="*/ 22 h 24"/>
                  <a:gd name="T8" fmla="*/ 6 w 44"/>
                  <a:gd name="T9" fmla="*/ 16 h 24"/>
                  <a:gd name="T10" fmla="*/ 24 w 44"/>
                  <a:gd name="T11" fmla="*/ 0 h 24"/>
                  <a:gd name="T12" fmla="*/ 21 w 44"/>
                  <a:gd name="T13" fmla="*/ 2 h 24"/>
                  <a:gd name="T14" fmla="*/ 19 w 44"/>
                  <a:gd name="T15" fmla="*/ 4 h 24"/>
                  <a:gd name="T16" fmla="*/ 17 w 44"/>
                  <a:gd name="T17" fmla="*/ 19 h 24"/>
                  <a:gd name="T18" fmla="*/ 18 w 44"/>
                  <a:gd name="T19" fmla="*/ 21 h 24"/>
                  <a:gd name="T20" fmla="*/ 19 w 44"/>
                  <a:gd name="T21" fmla="*/ 22 h 24"/>
                  <a:gd name="T22" fmla="*/ 20 w 44"/>
                  <a:gd name="T23" fmla="*/ 23 h 24"/>
                  <a:gd name="T24" fmla="*/ 30 w 44"/>
                  <a:gd name="T25" fmla="*/ 24 h 24"/>
                  <a:gd name="T26" fmla="*/ 28 w 44"/>
                  <a:gd name="T27" fmla="*/ 19 h 24"/>
                  <a:gd name="T28" fmla="*/ 25 w 44"/>
                  <a:gd name="T29" fmla="*/ 16 h 24"/>
                  <a:gd name="T30" fmla="*/ 25 w 44"/>
                  <a:gd name="T31" fmla="*/ 15 h 24"/>
                  <a:gd name="T32" fmla="*/ 25 w 44"/>
                  <a:gd name="T33" fmla="*/ 10 h 24"/>
                  <a:gd name="T34" fmla="*/ 26 w 44"/>
                  <a:gd name="T35" fmla="*/ 9 h 24"/>
                  <a:gd name="T36" fmla="*/ 28 w 44"/>
                  <a:gd name="T37" fmla="*/ 9 h 24"/>
                  <a:gd name="T38" fmla="*/ 31 w 44"/>
                  <a:gd name="T39" fmla="*/ 11 h 24"/>
                  <a:gd name="T40" fmla="*/ 32 w 44"/>
                  <a:gd name="T41" fmla="*/ 11 h 24"/>
                  <a:gd name="T42" fmla="*/ 38 w 44"/>
                  <a:gd name="T43" fmla="*/ 21 h 24"/>
                  <a:gd name="T44" fmla="*/ 44 w 44"/>
                  <a:gd name="T45" fmla="*/ 16 h 24"/>
                  <a:gd name="T46" fmla="*/ 39 w 44"/>
                  <a:gd name="T47" fmla="*/ 8 h 24"/>
                  <a:gd name="T48" fmla="*/ 43 w 44"/>
                  <a:gd name="T49" fmla="*/ 5 h 24"/>
                  <a:gd name="T50" fmla="*/ 41 w 44"/>
                  <a:gd name="T51" fmla="*/ 3 h 24"/>
                  <a:gd name="T52" fmla="*/ 41 w 44"/>
                  <a:gd name="T53" fmla="*/ 2 h 24"/>
                  <a:gd name="T54" fmla="*/ 39 w 44"/>
                  <a:gd name="T55" fmla="*/ 2 h 24"/>
                  <a:gd name="T56" fmla="*/ 36 w 44"/>
                  <a:gd name="T57" fmla="*/ 4 h 24"/>
                  <a:gd name="T58" fmla="*/ 34 w 44"/>
                  <a:gd name="T59" fmla="*/ 2 h 24"/>
                  <a:gd name="T60" fmla="*/ 24 w 44"/>
                  <a:gd name="T6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24">
                    <a:moveTo>
                      <a:pt x="6" y="16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0"/>
                      <a:pt x="6" y="17"/>
                      <a:pt x="6" y="16"/>
                    </a:cubicBezTo>
                    <a:moveTo>
                      <a:pt x="24" y="0"/>
                    </a:moveTo>
                    <a:cubicBezTo>
                      <a:pt x="23" y="1"/>
                      <a:pt x="22" y="1"/>
                      <a:pt x="21" y="2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6" y="6"/>
                      <a:pt x="11" y="11"/>
                      <a:pt x="17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3"/>
                      <a:pt x="29" y="21"/>
                      <a:pt x="28" y="19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3"/>
                      <a:pt x="23" y="12"/>
                      <a:pt x="25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9"/>
                      <a:pt x="28" y="9"/>
                      <a:pt x="28" y="9"/>
                    </a:cubicBezTo>
                    <a:cubicBezTo>
                      <a:pt x="29" y="9"/>
                      <a:pt x="30" y="9"/>
                      <a:pt x="31" y="11"/>
                    </a:cubicBezTo>
                    <a:cubicBezTo>
                      <a:pt x="31" y="11"/>
                      <a:pt x="32" y="11"/>
                      <a:pt x="32" y="11"/>
                    </a:cubicBezTo>
                    <a:cubicBezTo>
                      <a:pt x="33" y="13"/>
                      <a:pt x="37" y="18"/>
                      <a:pt x="38" y="2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4"/>
                      <a:pt x="41" y="11"/>
                      <a:pt x="39" y="8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3"/>
                      <a:pt x="34" y="2"/>
                      <a:pt x="34" y="2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EC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8" name="Freeform 604">
                <a:extLst>
                  <a:ext uri="{FF2B5EF4-FFF2-40B4-BE49-F238E27FC236}">
                    <a16:creationId xmlns:a16="http://schemas.microsoft.com/office/drawing/2014/main" id="{330992E5-F961-452E-F134-C85B40173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3604"/>
                <a:ext cx="135" cy="168"/>
              </a:xfrm>
              <a:custGeom>
                <a:avLst/>
                <a:gdLst>
                  <a:gd name="T0" fmla="*/ 13 w 82"/>
                  <a:gd name="T1" fmla="*/ 33 h 102"/>
                  <a:gd name="T2" fmla="*/ 33 w 82"/>
                  <a:gd name="T3" fmla="*/ 102 h 102"/>
                  <a:gd name="T4" fmla="*/ 82 w 82"/>
                  <a:gd name="T5" fmla="*/ 13 h 102"/>
                  <a:gd name="T6" fmla="*/ 13 w 82"/>
                  <a:gd name="T7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102">
                    <a:moveTo>
                      <a:pt x="13" y="33"/>
                    </a:moveTo>
                    <a:cubicBezTo>
                      <a:pt x="0" y="58"/>
                      <a:pt x="9" y="88"/>
                      <a:pt x="33" y="10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57" y="0"/>
                      <a:pt x="27" y="9"/>
                      <a:pt x="13" y="3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9" name="Freeform 605">
                <a:extLst>
                  <a:ext uri="{FF2B5EF4-FFF2-40B4-BE49-F238E27FC236}">
                    <a16:creationId xmlns:a16="http://schemas.microsoft.com/office/drawing/2014/main" id="{413E0B2A-5DF9-C654-7C54-369043554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625"/>
                <a:ext cx="134" cy="159"/>
              </a:xfrm>
              <a:custGeom>
                <a:avLst/>
                <a:gdLst>
                  <a:gd name="T0" fmla="*/ 69 w 81"/>
                  <a:gd name="T1" fmla="*/ 69 h 96"/>
                  <a:gd name="T2" fmla="*/ 59 w 81"/>
                  <a:gd name="T3" fmla="*/ 81 h 96"/>
                  <a:gd name="T4" fmla="*/ 41 w 81"/>
                  <a:gd name="T5" fmla="*/ 92 h 96"/>
                  <a:gd name="T6" fmla="*/ 9 w 81"/>
                  <a:gd name="T7" fmla="*/ 92 h 96"/>
                  <a:gd name="T8" fmla="*/ 0 w 81"/>
                  <a:gd name="T9" fmla="*/ 89 h 96"/>
                  <a:gd name="T10" fmla="*/ 49 w 81"/>
                  <a:gd name="T11" fmla="*/ 0 h 96"/>
                  <a:gd name="T12" fmla="*/ 52 w 81"/>
                  <a:gd name="T13" fmla="*/ 2 h 96"/>
                  <a:gd name="T14" fmla="*/ 69 w 81"/>
                  <a:gd name="T15" fmla="*/ 6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96">
                    <a:moveTo>
                      <a:pt x="69" y="69"/>
                    </a:moveTo>
                    <a:cubicBezTo>
                      <a:pt x="66" y="73"/>
                      <a:pt x="63" y="77"/>
                      <a:pt x="59" y="81"/>
                    </a:cubicBezTo>
                    <a:cubicBezTo>
                      <a:pt x="54" y="86"/>
                      <a:pt x="48" y="89"/>
                      <a:pt x="41" y="92"/>
                    </a:cubicBezTo>
                    <a:cubicBezTo>
                      <a:pt x="31" y="95"/>
                      <a:pt x="20" y="96"/>
                      <a:pt x="9" y="92"/>
                    </a:cubicBezTo>
                    <a:cubicBezTo>
                      <a:pt x="6" y="91"/>
                      <a:pt x="3" y="90"/>
                      <a:pt x="0" y="8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1"/>
                      <a:pt x="51" y="1"/>
                      <a:pt x="52" y="2"/>
                    </a:cubicBezTo>
                    <a:cubicBezTo>
                      <a:pt x="74" y="16"/>
                      <a:pt x="81" y="45"/>
                      <a:pt x="69" y="69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0" name="Freeform 606">
                <a:extLst>
                  <a:ext uri="{FF2B5EF4-FFF2-40B4-BE49-F238E27FC236}">
                    <a16:creationId xmlns:a16="http://schemas.microsoft.com/office/drawing/2014/main" id="{9C135495-9EBE-97E4-66AC-5FD9E13EE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3596"/>
                <a:ext cx="189" cy="189"/>
              </a:xfrm>
              <a:custGeom>
                <a:avLst/>
                <a:gdLst>
                  <a:gd name="T0" fmla="*/ 82 w 115"/>
                  <a:gd name="T1" fmla="*/ 13 h 115"/>
                  <a:gd name="T2" fmla="*/ 14 w 115"/>
                  <a:gd name="T3" fmla="*/ 33 h 115"/>
                  <a:gd name="T4" fmla="*/ 34 w 115"/>
                  <a:gd name="T5" fmla="*/ 102 h 115"/>
                  <a:gd name="T6" fmla="*/ 102 w 115"/>
                  <a:gd name="T7" fmla="*/ 82 h 115"/>
                  <a:gd name="T8" fmla="*/ 82 w 115"/>
                  <a:gd name="T9" fmla="*/ 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15">
                    <a:moveTo>
                      <a:pt x="82" y="13"/>
                    </a:moveTo>
                    <a:cubicBezTo>
                      <a:pt x="58" y="0"/>
                      <a:pt x="27" y="9"/>
                      <a:pt x="14" y="33"/>
                    </a:cubicBezTo>
                    <a:cubicBezTo>
                      <a:pt x="0" y="58"/>
                      <a:pt x="9" y="88"/>
                      <a:pt x="34" y="102"/>
                    </a:cubicBezTo>
                    <a:cubicBezTo>
                      <a:pt x="58" y="115"/>
                      <a:pt x="89" y="106"/>
                      <a:pt x="102" y="82"/>
                    </a:cubicBezTo>
                    <a:cubicBezTo>
                      <a:pt x="115" y="57"/>
                      <a:pt x="106" y="27"/>
                      <a:pt x="82" y="13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808">
              <a:extLst>
                <a:ext uri="{FF2B5EF4-FFF2-40B4-BE49-F238E27FC236}">
                  <a16:creationId xmlns:a16="http://schemas.microsoft.com/office/drawing/2014/main" id="{6FA8BC0B-8EF3-F388-C4DF-66104BC402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1" y="2962"/>
              <a:ext cx="2871" cy="990"/>
              <a:chOff x="4311" y="2962"/>
              <a:chExt cx="2871" cy="990"/>
            </a:xfrm>
          </p:grpSpPr>
          <p:sp>
            <p:nvSpPr>
              <p:cNvPr id="41" name="Freeform 608">
                <a:extLst>
                  <a:ext uri="{FF2B5EF4-FFF2-40B4-BE49-F238E27FC236}">
                    <a16:creationId xmlns:a16="http://schemas.microsoft.com/office/drawing/2014/main" id="{046AFC83-6963-E5D4-2C43-028818F45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612"/>
                <a:ext cx="112" cy="139"/>
              </a:xfrm>
              <a:custGeom>
                <a:avLst/>
                <a:gdLst>
                  <a:gd name="T0" fmla="*/ 11 w 68"/>
                  <a:gd name="T1" fmla="*/ 27 h 84"/>
                  <a:gd name="T2" fmla="*/ 28 w 68"/>
                  <a:gd name="T3" fmla="*/ 84 h 84"/>
                  <a:gd name="T4" fmla="*/ 68 w 68"/>
                  <a:gd name="T5" fmla="*/ 11 h 84"/>
                  <a:gd name="T6" fmla="*/ 11 w 68"/>
                  <a:gd name="T7" fmla="*/ 2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4">
                    <a:moveTo>
                      <a:pt x="11" y="27"/>
                    </a:moveTo>
                    <a:cubicBezTo>
                      <a:pt x="0" y="48"/>
                      <a:pt x="7" y="73"/>
                      <a:pt x="28" y="84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48" y="0"/>
                      <a:pt x="22" y="7"/>
                      <a:pt x="11" y="27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Freeform 609">
                <a:extLst>
                  <a:ext uri="{FF2B5EF4-FFF2-40B4-BE49-F238E27FC236}">
                    <a16:creationId xmlns:a16="http://schemas.microsoft.com/office/drawing/2014/main" id="{E4A8CD0C-18C0-4228-FC62-6D220F472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3630"/>
                <a:ext cx="112" cy="139"/>
              </a:xfrm>
              <a:custGeom>
                <a:avLst/>
                <a:gdLst>
                  <a:gd name="T0" fmla="*/ 40 w 68"/>
                  <a:gd name="T1" fmla="*/ 0 h 84"/>
                  <a:gd name="T2" fmla="*/ 0 w 68"/>
                  <a:gd name="T3" fmla="*/ 73 h 84"/>
                  <a:gd name="T4" fmla="*/ 57 w 68"/>
                  <a:gd name="T5" fmla="*/ 57 h 84"/>
                  <a:gd name="T6" fmla="*/ 40 w 68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4">
                    <a:moveTo>
                      <a:pt x="40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20" y="84"/>
                      <a:pt x="46" y="77"/>
                      <a:pt x="57" y="57"/>
                    </a:cubicBezTo>
                    <a:cubicBezTo>
                      <a:pt x="68" y="36"/>
                      <a:pt x="60" y="11"/>
                      <a:pt x="40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Freeform 610">
                <a:extLst>
                  <a:ext uri="{FF2B5EF4-FFF2-40B4-BE49-F238E27FC236}">
                    <a16:creationId xmlns:a16="http://schemas.microsoft.com/office/drawing/2014/main" id="{D64E0EA5-0AFE-C15A-0B90-EACDD694F5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2" y="3624"/>
                <a:ext cx="133" cy="133"/>
              </a:xfrm>
              <a:custGeom>
                <a:avLst/>
                <a:gdLst>
                  <a:gd name="T0" fmla="*/ 24 w 81"/>
                  <a:gd name="T1" fmla="*/ 72 h 81"/>
                  <a:gd name="T2" fmla="*/ 10 w 81"/>
                  <a:gd name="T3" fmla="*/ 24 h 81"/>
                  <a:gd name="T4" fmla="*/ 58 w 81"/>
                  <a:gd name="T5" fmla="*/ 9 h 81"/>
                  <a:gd name="T6" fmla="*/ 72 w 81"/>
                  <a:gd name="T7" fmla="*/ 58 h 81"/>
                  <a:gd name="T8" fmla="*/ 24 w 81"/>
                  <a:gd name="T9" fmla="*/ 72 h 81"/>
                  <a:gd name="T10" fmla="*/ 57 w 81"/>
                  <a:gd name="T11" fmla="*/ 11 h 81"/>
                  <a:gd name="T12" fmla="*/ 11 w 81"/>
                  <a:gd name="T13" fmla="*/ 24 h 81"/>
                  <a:gd name="T14" fmla="*/ 25 w 81"/>
                  <a:gd name="T15" fmla="*/ 70 h 81"/>
                  <a:gd name="T16" fmla="*/ 71 w 81"/>
                  <a:gd name="T17" fmla="*/ 57 h 81"/>
                  <a:gd name="T18" fmla="*/ 57 w 81"/>
                  <a:gd name="T19" fmla="*/ 1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1">
                    <a:moveTo>
                      <a:pt x="24" y="72"/>
                    </a:moveTo>
                    <a:cubicBezTo>
                      <a:pt x="7" y="62"/>
                      <a:pt x="0" y="41"/>
                      <a:pt x="10" y="24"/>
                    </a:cubicBezTo>
                    <a:cubicBezTo>
                      <a:pt x="19" y="6"/>
                      <a:pt x="41" y="0"/>
                      <a:pt x="58" y="9"/>
                    </a:cubicBezTo>
                    <a:cubicBezTo>
                      <a:pt x="75" y="19"/>
                      <a:pt x="81" y="40"/>
                      <a:pt x="72" y="58"/>
                    </a:cubicBezTo>
                    <a:cubicBezTo>
                      <a:pt x="63" y="75"/>
                      <a:pt x="41" y="81"/>
                      <a:pt x="24" y="72"/>
                    </a:cubicBezTo>
                    <a:moveTo>
                      <a:pt x="57" y="11"/>
                    </a:moveTo>
                    <a:cubicBezTo>
                      <a:pt x="41" y="2"/>
                      <a:pt x="20" y="8"/>
                      <a:pt x="11" y="24"/>
                    </a:cubicBezTo>
                    <a:cubicBezTo>
                      <a:pt x="2" y="41"/>
                      <a:pt x="8" y="61"/>
                      <a:pt x="25" y="70"/>
                    </a:cubicBezTo>
                    <a:cubicBezTo>
                      <a:pt x="41" y="79"/>
                      <a:pt x="62" y="73"/>
                      <a:pt x="71" y="57"/>
                    </a:cubicBezTo>
                    <a:cubicBezTo>
                      <a:pt x="80" y="41"/>
                      <a:pt x="74" y="20"/>
                      <a:pt x="57" y="1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 611">
                <a:extLst>
                  <a:ext uri="{FF2B5EF4-FFF2-40B4-BE49-F238E27FC236}">
                    <a16:creationId xmlns:a16="http://schemas.microsoft.com/office/drawing/2014/main" id="{77281395-3AD0-E153-3098-564B1D30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647"/>
                <a:ext cx="74" cy="87"/>
              </a:xfrm>
              <a:custGeom>
                <a:avLst/>
                <a:gdLst>
                  <a:gd name="T0" fmla="*/ 15 w 45"/>
                  <a:gd name="T1" fmla="*/ 9 h 53"/>
                  <a:gd name="T2" fmla="*/ 31 w 45"/>
                  <a:gd name="T3" fmla="*/ 5 h 53"/>
                  <a:gd name="T4" fmla="*/ 34 w 45"/>
                  <a:gd name="T5" fmla="*/ 0 h 53"/>
                  <a:gd name="T6" fmla="*/ 39 w 45"/>
                  <a:gd name="T7" fmla="*/ 3 h 53"/>
                  <a:gd name="T8" fmla="*/ 37 w 45"/>
                  <a:gd name="T9" fmla="*/ 8 h 53"/>
                  <a:gd name="T10" fmla="*/ 45 w 45"/>
                  <a:gd name="T11" fmla="*/ 15 h 53"/>
                  <a:gd name="T12" fmla="*/ 41 w 45"/>
                  <a:gd name="T13" fmla="*/ 22 h 53"/>
                  <a:gd name="T14" fmla="*/ 30 w 45"/>
                  <a:gd name="T15" fmla="*/ 15 h 53"/>
                  <a:gd name="T16" fmla="*/ 23 w 45"/>
                  <a:gd name="T17" fmla="*/ 15 h 53"/>
                  <a:gd name="T18" fmla="*/ 23 w 45"/>
                  <a:gd name="T19" fmla="*/ 17 h 53"/>
                  <a:gd name="T20" fmla="*/ 25 w 45"/>
                  <a:gd name="T21" fmla="*/ 22 h 53"/>
                  <a:gd name="T22" fmla="*/ 29 w 45"/>
                  <a:gd name="T23" fmla="*/ 24 h 53"/>
                  <a:gd name="T24" fmla="*/ 33 w 45"/>
                  <a:gd name="T25" fmla="*/ 41 h 53"/>
                  <a:gd name="T26" fmla="*/ 31 w 45"/>
                  <a:gd name="T27" fmla="*/ 43 h 53"/>
                  <a:gd name="T28" fmla="*/ 14 w 45"/>
                  <a:gd name="T29" fmla="*/ 49 h 53"/>
                  <a:gd name="T30" fmla="*/ 12 w 45"/>
                  <a:gd name="T31" fmla="*/ 53 h 53"/>
                  <a:gd name="T32" fmla="*/ 6 w 45"/>
                  <a:gd name="T33" fmla="*/ 50 h 53"/>
                  <a:gd name="T34" fmla="*/ 9 w 45"/>
                  <a:gd name="T35" fmla="*/ 46 h 53"/>
                  <a:gd name="T36" fmla="*/ 0 w 45"/>
                  <a:gd name="T37" fmla="*/ 39 h 53"/>
                  <a:gd name="T38" fmla="*/ 4 w 45"/>
                  <a:gd name="T39" fmla="*/ 32 h 53"/>
                  <a:gd name="T40" fmla="*/ 16 w 45"/>
                  <a:gd name="T41" fmla="*/ 39 h 53"/>
                  <a:gd name="T42" fmla="*/ 22 w 45"/>
                  <a:gd name="T43" fmla="*/ 39 h 53"/>
                  <a:gd name="T44" fmla="*/ 23 w 45"/>
                  <a:gd name="T45" fmla="*/ 37 h 53"/>
                  <a:gd name="T46" fmla="*/ 22 w 45"/>
                  <a:gd name="T47" fmla="*/ 32 h 53"/>
                  <a:gd name="T48" fmla="*/ 17 w 45"/>
                  <a:gd name="T49" fmla="*/ 30 h 53"/>
                  <a:gd name="T50" fmla="*/ 13 w 45"/>
                  <a:gd name="T51" fmla="*/ 13 h 53"/>
                  <a:gd name="T52" fmla="*/ 15 w 45"/>
                  <a:gd name="T53" fmla="*/ 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53">
                    <a:moveTo>
                      <a:pt x="15" y="9"/>
                    </a:moveTo>
                    <a:cubicBezTo>
                      <a:pt x="19" y="2"/>
                      <a:pt x="25" y="2"/>
                      <a:pt x="31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40" y="10"/>
                      <a:pt x="43" y="12"/>
                      <a:pt x="45" y="15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8" y="20"/>
                      <a:pt x="32" y="16"/>
                      <a:pt x="30" y="15"/>
                    </a:cubicBezTo>
                    <a:cubicBezTo>
                      <a:pt x="27" y="13"/>
                      <a:pt x="25" y="12"/>
                      <a:pt x="23" y="15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1" y="19"/>
                      <a:pt x="22" y="20"/>
                      <a:pt x="25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7" y="29"/>
                      <a:pt x="35" y="36"/>
                      <a:pt x="33" y="4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6" y="52"/>
                      <a:pt x="20" y="52"/>
                      <a:pt x="14" y="49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5" y="43"/>
                      <a:pt x="3" y="42"/>
                      <a:pt x="0" y="39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3"/>
                      <a:pt x="11" y="36"/>
                      <a:pt x="16" y="39"/>
                    </a:cubicBezTo>
                    <a:cubicBezTo>
                      <a:pt x="19" y="40"/>
                      <a:pt x="21" y="41"/>
                      <a:pt x="22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5"/>
                      <a:pt x="24" y="34"/>
                      <a:pt x="22" y="32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7" y="24"/>
                      <a:pt x="11" y="16"/>
                      <a:pt x="13" y="13"/>
                    </a:cubicBezTo>
                    <a:cubicBezTo>
                      <a:pt x="15" y="9"/>
                      <a:pt x="15" y="9"/>
                      <a:pt x="15" y="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Freeform 612">
                <a:extLst>
                  <a:ext uri="{FF2B5EF4-FFF2-40B4-BE49-F238E27FC236}">
                    <a16:creationId xmlns:a16="http://schemas.microsoft.com/office/drawing/2014/main" id="{815E106C-8561-92E8-3621-E9B6AC388F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7" y="3610"/>
                <a:ext cx="112" cy="40"/>
              </a:xfrm>
              <a:custGeom>
                <a:avLst/>
                <a:gdLst>
                  <a:gd name="T0" fmla="*/ 5 w 68"/>
                  <a:gd name="T1" fmla="*/ 17 h 24"/>
                  <a:gd name="T2" fmla="*/ 0 w 68"/>
                  <a:gd name="T3" fmla="*/ 24 h 24"/>
                  <a:gd name="T4" fmla="*/ 0 w 68"/>
                  <a:gd name="T5" fmla="*/ 24 h 24"/>
                  <a:gd name="T6" fmla="*/ 5 w 68"/>
                  <a:gd name="T7" fmla="*/ 17 h 24"/>
                  <a:gd name="T8" fmla="*/ 57 w 68"/>
                  <a:gd name="T9" fmla="*/ 0 h 24"/>
                  <a:gd name="T10" fmla="*/ 57 w 68"/>
                  <a:gd name="T11" fmla="*/ 0 h 24"/>
                  <a:gd name="T12" fmla="*/ 68 w 68"/>
                  <a:gd name="T13" fmla="*/ 4 h 24"/>
                  <a:gd name="T14" fmla="*/ 68 w 68"/>
                  <a:gd name="T15" fmla="*/ 4 h 24"/>
                  <a:gd name="T16" fmla="*/ 57 w 68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4">
                    <a:moveTo>
                      <a:pt x="5" y="17"/>
                    </a:moveTo>
                    <a:cubicBezTo>
                      <a:pt x="3" y="19"/>
                      <a:pt x="1" y="2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2"/>
                      <a:pt x="3" y="19"/>
                      <a:pt x="5" y="17"/>
                    </a:cubicBezTo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1" y="1"/>
                      <a:pt x="64" y="2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4" y="2"/>
                      <a:pt x="61" y="1"/>
                      <a:pt x="57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Freeform 613">
                <a:extLst>
                  <a:ext uri="{FF2B5EF4-FFF2-40B4-BE49-F238E27FC236}">
                    <a16:creationId xmlns:a16="http://schemas.microsoft.com/office/drawing/2014/main" id="{EFAE6E67-ED23-700E-3147-C9F27096C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610"/>
                <a:ext cx="112" cy="40"/>
              </a:xfrm>
              <a:custGeom>
                <a:avLst/>
                <a:gdLst>
                  <a:gd name="T0" fmla="*/ 57 w 68"/>
                  <a:gd name="T1" fmla="*/ 0 h 24"/>
                  <a:gd name="T2" fmla="*/ 7 w 68"/>
                  <a:gd name="T3" fmla="*/ 14 h 24"/>
                  <a:gd name="T4" fmla="*/ 5 w 68"/>
                  <a:gd name="T5" fmla="*/ 17 h 24"/>
                  <a:gd name="T6" fmla="*/ 0 w 68"/>
                  <a:gd name="T7" fmla="*/ 24 h 24"/>
                  <a:gd name="T8" fmla="*/ 13 w 68"/>
                  <a:gd name="T9" fmla="*/ 20 h 24"/>
                  <a:gd name="T10" fmla="*/ 44 w 68"/>
                  <a:gd name="T11" fmla="*/ 7 h 24"/>
                  <a:gd name="T12" fmla="*/ 55 w 68"/>
                  <a:gd name="T13" fmla="*/ 8 h 24"/>
                  <a:gd name="T14" fmla="*/ 68 w 68"/>
                  <a:gd name="T15" fmla="*/ 4 h 24"/>
                  <a:gd name="T16" fmla="*/ 57 w 68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4">
                    <a:moveTo>
                      <a:pt x="57" y="0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3" y="19"/>
                      <a:pt x="1" y="22"/>
                      <a:pt x="0" y="24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21" y="12"/>
                      <a:pt x="32" y="7"/>
                      <a:pt x="44" y="7"/>
                    </a:cubicBezTo>
                    <a:cubicBezTo>
                      <a:pt x="48" y="7"/>
                      <a:pt x="51" y="7"/>
                      <a:pt x="55" y="8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4" y="2"/>
                      <a:pt x="61" y="1"/>
                      <a:pt x="5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 614">
                <a:extLst>
                  <a:ext uri="{FF2B5EF4-FFF2-40B4-BE49-F238E27FC236}">
                    <a16:creationId xmlns:a16="http://schemas.microsoft.com/office/drawing/2014/main" id="{CE95D2AF-32B0-BED9-5E2E-7C6C3E3FC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622"/>
                <a:ext cx="69" cy="21"/>
              </a:xfrm>
              <a:custGeom>
                <a:avLst/>
                <a:gdLst>
                  <a:gd name="T0" fmla="*/ 31 w 42"/>
                  <a:gd name="T1" fmla="*/ 0 h 13"/>
                  <a:gd name="T2" fmla="*/ 0 w 42"/>
                  <a:gd name="T3" fmla="*/ 13 h 13"/>
                  <a:gd name="T4" fmla="*/ 42 w 42"/>
                  <a:gd name="T5" fmla="*/ 1 h 13"/>
                  <a:gd name="T6" fmla="*/ 31 w 4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13">
                    <a:moveTo>
                      <a:pt x="31" y="0"/>
                    </a:moveTo>
                    <a:cubicBezTo>
                      <a:pt x="19" y="0"/>
                      <a:pt x="8" y="5"/>
                      <a:pt x="0" y="1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38" y="0"/>
                      <a:pt x="35" y="0"/>
                      <a:pt x="31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 615">
                <a:extLst>
                  <a:ext uri="{FF2B5EF4-FFF2-40B4-BE49-F238E27FC236}">
                    <a16:creationId xmlns:a16="http://schemas.microsoft.com/office/drawing/2014/main" id="{E011DE59-B1AA-4491-A31D-69F242978B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2" y="3637"/>
                <a:ext cx="18" cy="38"/>
              </a:xfrm>
              <a:custGeom>
                <a:avLst/>
                <a:gdLst>
                  <a:gd name="T0" fmla="*/ 11 w 11"/>
                  <a:gd name="T1" fmla="*/ 23 h 23"/>
                  <a:gd name="T2" fmla="*/ 11 w 11"/>
                  <a:gd name="T3" fmla="*/ 23 h 23"/>
                  <a:gd name="T4" fmla="*/ 11 w 11"/>
                  <a:gd name="T5" fmla="*/ 23 h 23"/>
                  <a:gd name="T6" fmla="*/ 0 w 11"/>
                  <a:gd name="T7" fmla="*/ 0 h 23"/>
                  <a:gd name="T8" fmla="*/ 0 w 11"/>
                  <a:gd name="T9" fmla="*/ 0 h 23"/>
                  <a:gd name="T10" fmla="*/ 11 w 11"/>
                  <a:gd name="T11" fmla="*/ 23 h 23"/>
                  <a:gd name="T12" fmla="*/ 0 w 11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1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0" y="15"/>
                      <a:pt x="11" y="23"/>
                    </a:cubicBezTo>
                    <a:cubicBezTo>
                      <a:pt x="10" y="15"/>
                      <a:pt x="6" y="6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 616">
                <a:extLst>
                  <a:ext uri="{FF2B5EF4-FFF2-40B4-BE49-F238E27FC236}">
                    <a16:creationId xmlns:a16="http://schemas.microsoft.com/office/drawing/2014/main" id="{35932FED-D1C6-8364-C4E8-089398FE9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637"/>
                <a:ext cx="35" cy="44"/>
              </a:xfrm>
              <a:custGeom>
                <a:avLst/>
                <a:gdLst>
                  <a:gd name="T0" fmla="*/ 9 w 21"/>
                  <a:gd name="T1" fmla="*/ 0 h 27"/>
                  <a:gd name="T2" fmla="*/ 0 w 21"/>
                  <a:gd name="T3" fmla="*/ 2 h 27"/>
                  <a:gd name="T4" fmla="*/ 12 w 21"/>
                  <a:gd name="T5" fmla="*/ 27 h 27"/>
                  <a:gd name="T6" fmla="*/ 21 w 21"/>
                  <a:gd name="T7" fmla="*/ 24 h 27"/>
                  <a:gd name="T8" fmla="*/ 20 w 21"/>
                  <a:gd name="T9" fmla="*/ 23 h 27"/>
                  <a:gd name="T10" fmla="*/ 20 w 21"/>
                  <a:gd name="T11" fmla="*/ 23 h 27"/>
                  <a:gd name="T12" fmla="*/ 20 w 21"/>
                  <a:gd name="T13" fmla="*/ 23 h 27"/>
                  <a:gd name="T14" fmla="*/ 9 w 21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9"/>
                      <a:pt x="11" y="18"/>
                      <a:pt x="12" y="27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15"/>
                      <a:pt x="15" y="6"/>
                      <a:pt x="9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Freeform 617">
                <a:extLst>
                  <a:ext uri="{FF2B5EF4-FFF2-40B4-BE49-F238E27FC236}">
                    <a16:creationId xmlns:a16="http://schemas.microsoft.com/office/drawing/2014/main" id="{C577BD63-F36B-142E-8A44-95D302BDEE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6" y="3648"/>
                <a:ext cx="27" cy="35"/>
              </a:xfrm>
              <a:custGeom>
                <a:avLst/>
                <a:gdLst>
                  <a:gd name="T0" fmla="*/ 5 w 16"/>
                  <a:gd name="T1" fmla="*/ 12 h 21"/>
                  <a:gd name="T2" fmla="*/ 2 w 16"/>
                  <a:gd name="T3" fmla="*/ 14 h 21"/>
                  <a:gd name="T4" fmla="*/ 2 w 16"/>
                  <a:gd name="T5" fmla="*/ 16 h 21"/>
                  <a:gd name="T6" fmla="*/ 4 w 16"/>
                  <a:gd name="T7" fmla="*/ 21 h 21"/>
                  <a:gd name="T8" fmla="*/ 4 w 16"/>
                  <a:gd name="T9" fmla="*/ 21 h 21"/>
                  <a:gd name="T10" fmla="*/ 9 w 16"/>
                  <a:gd name="T11" fmla="*/ 13 h 21"/>
                  <a:gd name="T12" fmla="*/ 5 w 16"/>
                  <a:gd name="T13" fmla="*/ 12 h 21"/>
                  <a:gd name="T14" fmla="*/ 16 w 16"/>
                  <a:gd name="T15" fmla="*/ 0 h 21"/>
                  <a:gd name="T16" fmla="*/ 15 w 16"/>
                  <a:gd name="T17" fmla="*/ 0 h 21"/>
                  <a:gd name="T18" fmla="*/ 16 w 16"/>
                  <a:gd name="T19" fmla="*/ 1 h 21"/>
                  <a:gd name="T20" fmla="*/ 16 w 16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1">
                    <a:moveTo>
                      <a:pt x="5" y="12"/>
                    </a:moveTo>
                    <a:cubicBezTo>
                      <a:pt x="4" y="12"/>
                      <a:pt x="3" y="13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8"/>
                      <a:pt x="1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6" y="12"/>
                      <a:pt x="5" y="1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 618">
                <a:extLst>
                  <a:ext uri="{FF2B5EF4-FFF2-40B4-BE49-F238E27FC236}">
                    <a16:creationId xmlns:a16="http://schemas.microsoft.com/office/drawing/2014/main" id="{EAE70D7B-7935-0445-EB33-1E1D70504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3" y="3640"/>
                <a:ext cx="64" cy="56"/>
              </a:xfrm>
              <a:custGeom>
                <a:avLst/>
                <a:gdLst>
                  <a:gd name="T0" fmla="*/ 18 w 39"/>
                  <a:gd name="T1" fmla="*/ 3 h 34"/>
                  <a:gd name="T2" fmla="*/ 12 w 39"/>
                  <a:gd name="T3" fmla="*/ 5 h 34"/>
                  <a:gd name="T4" fmla="*/ 12 w 39"/>
                  <a:gd name="T5" fmla="*/ 6 h 34"/>
                  <a:gd name="T6" fmla="*/ 14 w 39"/>
                  <a:gd name="T7" fmla="*/ 7 h 34"/>
                  <a:gd name="T8" fmla="*/ 12 w 39"/>
                  <a:gd name="T9" fmla="*/ 12 h 34"/>
                  <a:gd name="T10" fmla="*/ 20 w 39"/>
                  <a:gd name="T11" fmla="*/ 19 h 34"/>
                  <a:gd name="T12" fmla="*/ 16 w 39"/>
                  <a:gd name="T13" fmla="*/ 26 h 34"/>
                  <a:gd name="T14" fmla="*/ 5 w 39"/>
                  <a:gd name="T15" fmla="*/ 19 h 34"/>
                  <a:gd name="T16" fmla="*/ 5 w 39"/>
                  <a:gd name="T17" fmla="*/ 18 h 34"/>
                  <a:gd name="T18" fmla="*/ 0 w 39"/>
                  <a:gd name="T19" fmla="*/ 26 h 34"/>
                  <a:gd name="T20" fmla="*/ 4 w 39"/>
                  <a:gd name="T21" fmla="*/ 28 h 34"/>
                  <a:gd name="T22" fmla="*/ 9 w 39"/>
                  <a:gd name="T23" fmla="*/ 34 h 34"/>
                  <a:gd name="T24" fmla="*/ 32 w 39"/>
                  <a:gd name="T25" fmla="*/ 27 h 34"/>
                  <a:gd name="T26" fmla="*/ 18 w 39"/>
                  <a:gd name="T27" fmla="*/ 3 h 34"/>
                  <a:gd name="T28" fmla="*/ 27 w 39"/>
                  <a:gd name="T29" fmla="*/ 0 h 34"/>
                  <a:gd name="T30" fmla="*/ 20 w 39"/>
                  <a:gd name="T31" fmla="*/ 2 h 34"/>
                  <a:gd name="T32" fmla="*/ 33 w 39"/>
                  <a:gd name="T33" fmla="*/ 27 h 34"/>
                  <a:gd name="T34" fmla="*/ 39 w 39"/>
                  <a:gd name="T35" fmla="*/ 25 h 34"/>
                  <a:gd name="T36" fmla="*/ 27 w 39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34">
                    <a:moveTo>
                      <a:pt x="18" y="3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5" y="14"/>
                      <a:pt x="18" y="16"/>
                      <a:pt x="20" y="19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4"/>
                      <a:pt x="7" y="20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7" y="30"/>
                      <a:pt x="8" y="32"/>
                      <a:pt x="9" y="34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18"/>
                      <a:pt x="26" y="9"/>
                      <a:pt x="18" y="3"/>
                    </a:cubicBezTo>
                    <a:moveTo>
                      <a:pt x="27" y="0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7" y="8"/>
                      <a:pt x="32" y="17"/>
                      <a:pt x="33" y="27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16"/>
                      <a:pt x="34" y="7"/>
                      <a:pt x="27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 619">
                <a:extLst>
                  <a:ext uri="{FF2B5EF4-FFF2-40B4-BE49-F238E27FC236}">
                    <a16:creationId xmlns:a16="http://schemas.microsoft.com/office/drawing/2014/main" id="{EA735220-A537-D5BC-C209-C264D2505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643"/>
                <a:ext cx="24" cy="42"/>
              </a:xfrm>
              <a:custGeom>
                <a:avLst/>
                <a:gdLst>
                  <a:gd name="T0" fmla="*/ 2 w 15"/>
                  <a:gd name="T1" fmla="*/ 0 h 25"/>
                  <a:gd name="T2" fmla="*/ 0 w 15"/>
                  <a:gd name="T3" fmla="*/ 1 h 25"/>
                  <a:gd name="T4" fmla="*/ 14 w 15"/>
                  <a:gd name="T5" fmla="*/ 25 h 25"/>
                  <a:gd name="T6" fmla="*/ 15 w 15"/>
                  <a:gd name="T7" fmla="*/ 25 h 25"/>
                  <a:gd name="T8" fmla="*/ 2 w 1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7"/>
                      <a:pt x="13" y="16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15"/>
                      <a:pt x="9" y="6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 620">
                <a:extLst>
                  <a:ext uri="{FF2B5EF4-FFF2-40B4-BE49-F238E27FC236}">
                    <a16:creationId xmlns:a16="http://schemas.microsoft.com/office/drawing/2014/main" id="{57EC630F-E476-8C94-D108-B05F86E5E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650"/>
                <a:ext cx="8" cy="5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1 h 3"/>
                  <a:gd name="T4" fmla="*/ 3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Freeform 621">
                <a:extLst>
                  <a:ext uri="{FF2B5EF4-FFF2-40B4-BE49-F238E27FC236}">
                    <a16:creationId xmlns:a16="http://schemas.microsoft.com/office/drawing/2014/main" id="{17A2092E-6B1F-8626-9AC1-EA9B4A595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678"/>
                <a:ext cx="0" cy="8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Freeform 622">
                <a:extLst>
                  <a:ext uri="{FF2B5EF4-FFF2-40B4-BE49-F238E27FC236}">
                    <a16:creationId xmlns:a16="http://schemas.microsoft.com/office/drawing/2014/main" id="{87FEB919-6511-1641-8945-54DDB5F7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675"/>
                <a:ext cx="16" cy="23"/>
              </a:xfrm>
              <a:custGeom>
                <a:avLst/>
                <a:gdLst>
                  <a:gd name="T0" fmla="*/ 10 w 10"/>
                  <a:gd name="T1" fmla="*/ 0 h 14"/>
                  <a:gd name="T2" fmla="*/ 1 w 10"/>
                  <a:gd name="T3" fmla="*/ 2 h 14"/>
                  <a:gd name="T4" fmla="*/ 1 w 10"/>
                  <a:gd name="T5" fmla="*/ 7 h 14"/>
                  <a:gd name="T6" fmla="*/ 1 w 10"/>
                  <a:gd name="T7" fmla="*/ 14 h 14"/>
                  <a:gd name="T8" fmla="*/ 9 w 10"/>
                  <a:gd name="T9" fmla="*/ 9 h 14"/>
                  <a:gd name="T10" fmla="*/ 10 w 1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5"/>
                      <a:pt x="1" y="7"/>
                    </a:cubicBezTo>
                    <a:cubicBezTo>
                      <a:pt x="0" y="9"/>
                      <a:pt x="0" y="11"/>
                      <a:pt x="1" y="14"/>
                    </a:cubicBezTo>
                    <a:cubicBezTo>
                      <a:pt x="3" y="12"/>
                      <a:pt x="6" y="10"/>
                      <a:pt x="9" y="9"/>
                    </a:cubicBezTo>
                    <a:cubicBezTo>
                      <a:pt x="9" y="6"/>
                      <a:pt x="9" y="3"/>
                      <a:pt x="10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Freeform 623">
                <a:extLst>
                  <a:ext uri="{FF2B5EF4-FFF2-40B4-BE49-F238E27FC236}">
                    <a16:creationId xmlns:a16="http://schemas.microsoft.com/office/drawing/2014/main" id="{F6739D58-E34C-FD3B-FD2A-CF9A27610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0" y="3658"/>
                <a:ext cx="60" cy="32"/>
              </a:xfrm>
              <a:custGeom>
                <a:avLst/>
                <a:gdLst>
                  <a:gd name="T0" fmla="*/ 8 w 36"/>
                  <a:gd name="T1" fmla="*/ 8 h 19"/>
                  <a:gd name="T2" fmla="*/ 1 w 36"/>
                  <a:gd name="T3" fmla="*/ 10 h 19"/>
                  <a:gd name="T4" fmla="*/ 0 w 36"/>
                  <a:gd name="T5" fmla="*/ 19 h 19"/>
                  <a:gd name="T6" fmla="*/ 6 w 36"/>
                  <a:gd name="T7" fmla="*/ 16 h 19"/>
                  <a:gd name="T8" fmla="*/ 8 w 36"/>
                  <a:gd name="T9" fmla="*/ 8 h 19"/>
                  <a:gd name="T10" fmla="*/ 36 w 36"/>
                  <a:gd name="T11" fmla="*/ 0 h 19"/>
                  <a:gd name="T12" fmla="*/ 10 w 36"/>
                  <a:gd name="T13" fmla="*/ 7 h 19"/>
                  <a:gd name="T14" fmla="*/ 8 w 36"/>
                  <a:gd name="T15" fmla="*/ 15 h 19"/>
                  <a:gd name="T16" fmla="*/ 22 w 36"/>
                  <a:gd name="T17" fmla="*/ 14 h 19"/>
                  <a:gd name="T18" fmla="*/ 30 w 36"/>
                  <a:gd name="T19" fmla="*/ 14 h 19"/>
                  <a:gd name="T20" fmla="*/ 32 w 36"/>
                  <a:gd name="T21" fmla="*/ 6 h 19"/>
                  <a:gd name="T22" fmla="*/ 34 w 36"/>
                  <a:gd name="T23" fmla="*/ 2 h 19"/>
                  <a:gd name="T24" fmla="*/ 36 w 36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9">
                    <a:moveTo>
                      <a:pt x="8" y="8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6"/>
                      <a:pt x="0" y="19"/>
                    </a:cubicBezTo>
                    <a:cubicBezTo>
                      <a:pt x="2" y="17"/>
                      <a:pt x="4" y="17"/>
                      <a:pt x="6" y="16"/>
                    </a:cubicBezTo>
                    <a:cubicBezTo>
                      <a:pt x="7" y="13"/>
                      <a:pt x="7" y="10"/>
                      <a:pt x="8" y="8"/>
                    </a:cubicBezTo>
                    <a:moveTo>
                      <a:pt x="36" y="0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9" y="10"/>
                      <a:pt x="8" y="13"/>
                      <a:pt x="8" y="15"/>
                    </a:cubicBezTo>
                    <a:cubicBezTo>
                      <a:pt x="13" y="14"/>
                      <a:pt x="17" y="14"/>
                      <a:pt x="22" y="14"/>
                    </a:cubicBezTo>
                    <a:cubicBezTo>
                      <a:pt x="25" y="14"/>
                      <a:pt x="27" y="14"/>
                      <a:pt x="30" y="14"/>
                    </a:cubicBezTo>
                    <a:cubicBezTo>
                      <a:pt x="29" y="11"/>
                      <a:pt x="31" y="7"/>
                      <a:pt x="32" y="6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5" y="0"/>
                      <a:pt x="36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Freeform 624">
                <a:extLst>
                  <a:ext uri="{FF2B5EF4-FFF2-40B4-BE49-F238E27FC236}">
                    <a16:creationId xmlns:a16="http://schemas.microsoft.com/office/drawing/2014/main" id="{D2820FBB-5C0F-F425-BB41-B40EC18E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670"/>
                <a:ext cx="7" cy="15"/>
              </a:xfrm>
              <a:custGeom>
                <a:avLst/>
                <a:gdLst>
                  <a:gd name="T0" fmla="*/ 4 w 4"/>
                  <a:gd name="T1" fmla="*/ 0 h 9"/>
                  <a:gd name="T2" fmla="*/ 2 w 4"/>
                  <a:gd name="T3" fmla="*/ 1 h 9"/>
                  <a:gd name="T4" fmla="*/ 0 w 4"/>
                  <a:gd name="T5" fmla="*/ 9 h 9"/>
                  <a:gd name="T6" fmla="*/ 2 w 4"/>
                  <a:gd name="T7" fmla="*/ 8 h 9"/>
                  <a:gd name="T8" fmla="*/ 4 w 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6"/>
                      <a:pt x="0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6"/>
                      <a:pt x="3" y="3"/>
                      <a:pt x="4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Freeform 625">
                <a:extLst>
                  <a:ext uri="{FF2B5EF4-FFF2-40B4-BE49-F238E27FC236}">
                    <a16:creationId xmlns:a16="http://schemas.microsoft.com/office/drawing/2014/main" id="{E1471642-9DE7-B20F-3FA0-66DCF5742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648"/>
                <a:ext cx="58" cy="48"/>
              </a:xfrm>
              <a:custGeom>
                <a:avLst/>
                <a:gdLst>
                  <a:gd name="T0" fmla="*/ 26 w 35"/>
                  <a:gd name="T1" fmla="*/ 0 h 29"/>
                  <a:gd name="T2" fmla="*/ 23 w 35"/>
                  <a:gd name="T3" fmla="*/ 1 h 29"/>
                  <a:gd name="T4" fmla="*/ 21 w 35"/>
                  <a:gd name="T5" fmla="*/ 4 h 29"/>
                  <a:gd name="T6" fmla="*/ 18 w 35"/>
                  <a:gd name="T7" fmla="*/ 2 h 29"/>
                  <a:gd name="T8" fmla="*/ 7 w 35"/>
                  <a:gd name="T9" fmla="*/ 6 h 29"/>
                  <a:gd name="T10" fmla="*/ 5 w 35"/>
                  <a:gd name="T11" fmla="*/ 8 h 29"/>
                  <a:gd name="T12" fmla="*/ 3 w 35"/>
                  <a:gd name="T13" fmla="*/ 12 h 29"/>
                  <a:gd name="T14" fmla="*/ 1 w 35"/>
                  <a:gd name="T15" fmla="*/ 20 h 29"/>
                  <a:gd name="T16" fmla="*/ 6 w 35"/>
                  <a:gd name="T17" fmla="*/ 21 h 29"/>
                  <a:gd name="T18" fmla="*/ 6 w 35"/>
                  <a:gd name="T19" fmla="*/ 21 h 29"/>
                  <a:gd name="T20" fmla="*/ 17 w 35"/>
                  <a:gd name="T21" fmla="*/ 26 h 29"/>
                  <a:gd name="T22" fmla="*/ 17 w 35"/>
                  <a:gd name="T23" fmla="*/ 26 h 29"/>
                  <a:gd name="T24" fmla="*/ 17 w 35"/>
                  <a:gd name="T25" fmla="*/ 26 h 29"/>
                  <a:gd name="T26" fmla="*/ 21 w 35"/>
                  <a:gd name="T27" fmla="*/ 28 h 29"/>
                  <a:gd name="T28" fmla="*/ 23 w 35"/>
                  <a:gd name="T29" fmla="*/ 29 h 29"/>
                  <a:gd name="T30" fmla="*/ 24 w 35"/>
                  <a:gd name="T31" fmla="*/ 29 h 29"/>
                  <a:gd name="T32" fmla="*/ 19 w 35"/>
                  <a:gd name="T33" fmla="*/ 23 h 29"/>
                  <a:gd name="T34" fmla="*/ 15 w 35"/>
                  <a:gd name="T35" fmla="*/ 21 h 29"/>
                  <a:gd name="T36" fmla="*/ 15 w 35"/>
                  <a:gd name="T37" fmla="*/ 21 h 29"/>
                  <a:gd name="T38" fmla="*/ 13 w 35"/>
                  <a:gd name="T39" fmla="*/ 16 h 29"/>
                  <a:gd name="T40" fmla="*/ 13 w 35"/>
                  <a:gd name="T41" fmla="*/ 14 h 29"/>
                  <a:gd name="T42" fmla="*/ 16 w 35"/>
                  <a:gd name="T43" fmla="*/ 12 h 29"/>
                  <a:gd name="T44" fmla="*/ 20 w 35"/>
                  <a:gd name="T45" fmla="*/ 13 h 29"/>
                  <a:gd name="T46" fmla="*/ 20 w 35"/>
                  <a:gd name="T47" fmla="*/ 14 h 29"/>
                  <a:gd name="T48" fmla="*/ 31 w 35"/>
                  <a:gd name="T49" fmla="*/ 21 h 29"/>
                  <a:gd name="T50" fmla="*/ 35 w 35"/>
                  <a:gd name="T51" fmla="*/ 14 h 29"/>
                  <a:gd name="T52" fmla="*/ 27 w 35"/>
                  <a:gd name="T53" fmla="*/ 7 h 29"/>
                  <a:gd name="T54" fmla="*/ 29 w 35"/>
                  <a:gd name="T55" fmla="*/ 2 h 29"/>
                  <a:gd name="T56" fmla="*/ 27 w 35"/>
                  <a:gd name="T57" fmla="*/ 1 h 29"/>
                  <a:gd name="T58" fmla="*/ 26 w 35"/>
                  <a:gd name="T5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29">
                    <a:moveTo>
                      <a:pt x="26" y="0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3"/>
                      <a:pt x="19" y="3"/>
                      <a:pt x="18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0" y="17"/>
                      <a:pt x="1" y="20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0" y="22"/>
                      <a:pt x="13" y="24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7"/>
                      <a:pt x="20" y="27"/>
                      <a:pt x="21" y="28"/>
                    </a:cubicBezTo>
                    <a:cubicBezTo>
                      <a:pt x="22" y="28"/>
                      <a:pt x="22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3" y="27"/>
                      <a:pt x="22" y="25"/>
                      <a:pt x="19" y="23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19"/>
                      <a:pt x="11" y="18"/>
                      <a:pt x="13" y="1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5" y="12"/>
                      <a:pt x="16" y="12"/>
                    </a:cubicBezTo>
                    <a:cubicBezTo>
                      <a:pt x="17" y="12"/>
                      <a:pt x="18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22" y="15"/>
                      <a:pt x="28" y="19"/>
                      <a:pt x="31" y="21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3" y="11"/>
                      <a:pt x="30" y="9"/>
                      <a:pt x="27" y="7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Freeform 626">
                <a:extLst>
                  <a:ext uri="{FF2B5EF4-FFF2-40B4-BE49-F238E27FC236}">
                    <a16:creationId xmlns:a16="http://schemas.microsoft.com/office/drawing/2014/main" id="{A4F65EEB-E106-AD7D-4365-E1CBDA98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2998"/>
                <a:ext cx="125" cy="109"/>
              </a:xfrm>
              <a:custGeom>
                <a:avLst/>
                <a:gdLst>
                  <a:gd name="T0" fmla="*/ 59 w 76"/>
                  <a:gd name="T1" fmla="*/ 0 h 66"/>
                  <a:gd name="T2" fmla="*/ 64 w 76"/>
                  <a:gd name="T3" fmla="*/ 42 h 66"/>
                  <a:gd name="T4" fmla="*/ 57 w 76"/>
                  <a:gd name="T5" fmla="*/ 51 h 66"/>
                  <a:gd name="T6" fmla="*/ 44 w 76"/>
                  <a:gd name="T7" fmla="*/ 59 h 66"/>
                  <a:gd name="T8" fmla="*/ 31 w 76"/>
                  <a:gd name="T9" fmla="*/ 62 h 66"/>
                  <a:gd name="T10" fmla="*/ 20 w 76"/>
                  <a:gd name="T11" fmla="*/ 60 h 66"/>
                  <a:gd name="T12" fmla="*/ 13 w 76"/>
                  <a:gd name="T13" fmla="*/ 57 h 66"/>
                  <a:gd name="T14" fmla="*/ 13 w 76"/>
                  <a:gd name="T15" fmla="*/ 57 h 66"/>
                  <a:gd name="T16" fmla="*/ 10 w 76"/>
                  <a:gd name="T17" fmla="*/ 55 h 66"/>
                  <a:gd name="T18" fmla="*/ 7 w 76"/>
                  <a:gd name="T19" fmla="*/ 53 h 66"/>
                  <a:gd name="T20" fmla="*/ 0 w 76"/>
                  <a:gd name="T21" fmla="*/ 49 h 66"/>
                  <a:gd name="T22" fmla="*/ 11 w 76"/>
                  <a:gd name="T23" fmla="*/ 57 h 66"/>
                  <a:gd name="T24" fmla="*/ 14 w 76"/>
                  <a:gd name="T25" fmla="*/ 59 h 66"/>
                  <a:gd name="T26" fmla="*/ 17 w 76"/>
                  <a:gd name="T27" fmla="*/ 61 h 66"/>
                  <a:gd name="T28" fmla="*/ 24 w 76"/>
                  <a:gd name="T29" fmla="*/ 64 h 66"/>
                  <a:gd name="T30" fmla="*/ 35 w 76"/>
                  <a:gd name="T31" fmla="*/ 66 h 66"/>
                  <a:gd name="T32" fmla="*/ 48 w 76"/>
                  <a:gd name="T33" fmla="*/ 63 h 66"/>
                  <a:gd name="T34" fmla="*/ 61 w 76"/>
                  <a:gd name="T35" fmla="*/ 55 h 66"/>
                  <a:gd name="T36" fmla="*/ 68 w 76"/>
                  <a:gd name="T37" fmla="*/ 46 h 66"/>
                  <a:gd name="T38" fmla="*/ 59 w 76"/>
                  <a:gd name="T3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66">
                    <a:moveTo>
                      <a:pt x="59" y="0"/>
                    </a:moveTo>
                    <a:cubicBezTo>
                      <a:pt x="69" y="11"/>
                      <a:pt x="71" y="28"/>
                      <a:pt x="64" y="42"/>
                    </a:cubicBezTo>
                    <a:cubicBezTo>
                      <a:pt x="62" y="46"/>
                      <a:pt x="60" y="49"/>
                      <a:pt x="57" y="51"/>
                    </a:cubicBezTo>
                    <a:cubicBezTo>
                      <a:pt x="53" y="55"/>
                      <a:pt x="49" y="58"/>
                      <a:pt x="44" y="59"/>
                    </a:cubicBezTo>
                    <a:cubicBezTo>
                      <a:pt x="40" y="61"/>
                      <a:pt x="35" y="62"/>
                      <a:pt x="31" y="62"/>
                    </a:cubicBezTo>
                    <a:cubicBezTo>
                      <a:pt x="27" y="62"/>
                      <a:pt x="23" y="61"/>
                      <a:pt x="20" y="60"/>
                    </a:cubicBezTo>
                    <a:cubicBezTo>
                      <a:pt x="17" y="59"/>
                      <a:pt x="15" y="58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56"/>
                      <a:pt x="11" y="56"/>
                      <a:pt x="10" y="55"/>
                    </a:cubicBezTo>
                    <a:cubicBezTo>
                      <a:pt x="9" y="55"/>
                      <a:pt x="8" y="54"/>
                      <a:pt x="7" y="53"/>
                    </a:cubicBezTo>
                    <a:cubicBezTo>
                      <a:pt x="4" y="52"/>
                      <a:pt x="2" y="51"/>
                      <a:pt x="0" y="49"/>
                    </a:cubicBezTo>
                    <a:cubicBezTo>
                      <a:pt x="3" y="52"/>
                      <a:pt x="7" y="55"/>
                      <a:pt x="11" y="57"/>
                    </a:cubicBezTo>
                    <a:cubicBezTo>
                      <a:pt x="12" y="58"/>
                      <a:pt x="13" y="59"/>
                      <a:pt x="14" y="59"/>
                    </a:cubicBezTo>
                    <a:cubicBezTo>
                      <a:pt x="15" y="60"/>
                      <a:pt x="16" y="60"/>
                      <a:pt x="17" y="61"/>
                    </a:cubicBezTo>
                    <a:cubicBezTo>
                      <a:pt x="19" y="62"/>
                      <a:pt x="21" y="63"/>
                      <a:pt x="24" y="64"/>
                    </a:cubicBezTo>
                    <a:cubicBezTo>
                      <a:pt x="27" y="65"/>
                      <a:pt x="31" y="66"/>
                      <a:pt x="35" y="66"/>
                    </a:cubicBezTo>
                    <a:cubicBezTo>
                      <a:pt x="39" y="66"/>
                      <a:pt x="44" y="65"/>
                      <a:pt x="48" y="63"/>
                    </a:cubicBezTo>
                    <a:cubicBezTo>
                      <a:pt x="53" y="62"/>
                      <a:pt x="57" y="59"/>
                      <a:pt x="61" y="55"/>
                    </a:cubicBezTo>
                    <a:cubicBezTo>
                      <a:pt x="64" y="53"/>
                      <a:pt x="66" y="50"/>
                      <a:pt x="68" y="46"/>
                    </a:cubicBezTo>
                    <a:cubicBezTo>
                      <a:pt x="76" y="30"/>
                      <a:pt x="72" y="11"/>
                      <a:pt x="59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Freeform 627">
                <a:extLst>
                  <a:ext uri="{FF2B5EF4-FFF2-40B4-BE49-F238E27FC236}">
                    <a16:creationId xmlns:a16="http://schemas.microsoft.com/office/drawing/2014/main" id="{8E0EC96E-57C9-B9D6-C175-1202B7D1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968"/>
                <a:ext cx="100" cy="124"/>
              </a:xfrm>
              <a:custGeom>
                <a:avLst/>
                <a:gdLst>
                  <a:gd name="T0" fmla="*/ 10 w 61"/>
                  <a:gd name="T1" fmla="*/ 24 h 75"/>
                  <a:gd name="T2" fmla="*/ 25 w 61"/>
                  <a:gd name="T3" fmla="*/ 75 h 75"/>
                  <a:gd name="T4" fmla="*/ 61 w 61"/>
                  <a:gd name="T5" fmla="*/ 9 h 75"/>
                  <a:gd name="T6" fmla="*/ 10 w 61"/>
                  <a:gd name="T7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75">
                    <a:moveTo>
                      <a:pt x="10" y="24"/>
                    </a:moveTo>
                    <a:cubicBezTo>
                      <a:pt x="0" y="42"/>
                      <a:pt x="7" y="65"/>
                      <a:pt x="25" y="75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3" y="0"/>
                      <a:pt x="20" y="6"/>
                      <a:pt x="10" y="2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Freeform 628">
                <a:extLst>
                  <a:ext uri="{FF2B5EF4-FFF2-40B4-BE49-F238E27FC236}">
                    <a16:creationId xmlns:a16="http://schemas.microsoft.com/office/drawing/2014/main" id="{6CE21F8F-785B-C136-0B88-779DFBB5A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983"/>
                <a:ext cx="98" cy="117"/>
              </a:xfrm>
              <a:custGeom>
                <a:avLst/>
                <a:gdLst>
                  <a:gd name="T0" fmla="*/ 51 w 60"/>
                  <a:gd name="T1" fmla="*/ 51 h 71"/>
                  <a:gd name="T2" fmla="*/ 44 w 60"/>
                  <a:gd name="T3" fmla="*/ 60 h 71"/>
                  <a:gd name="T4" fmla="*/ 31 w 60"/>
                  <a:gd name="T5" fmla="*/ 68 h 71"/>
                  <a:gd name="T6" fmla="*/ 7 w 60"/>
                  <a:gd name="T7" fmla="*/ 69 h 71"/>
                  <a:gd name="T8" fmla="*/ 0 w 60"/>
                  <a:gd name="T9" fmla="*/ 66 h 71"/>
                  <a:gd name="T10" fmla="*/ 36 w 60"/>
                  <a:gd name="T11" fmla="*/ 0 h 71"/>
                  <a:gd name="T12" fmla="*/ 38 w 60"/>
                  <a:gd name="T13" fmla="*/ 2 h 71"/>
                  <a:gd name="T14" fmla="*/ 51 w 60"/>
                  <a:gd name="T15" fmla="*/ 5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71">
                    <a:moveTo>
                      <a:pt x="51" y="51"/>
                    </a:moveTo>
                    <a:cubicBezTo>
                      <a:pt x="49" y="55"/>
                      <a:pt x="47" y="58"/>
                      <a:pt x="44" y="60"/>
                    </a:cubicBezTo>
                    <a:cubicBezTo>
                      <a:pt x="40" y="64"/>
                      <a:pt x="36" y="67"/>
                      <a:pt x="31" y="68"/>
                    </a:cubicBezTo>
                    <a:cubicBezTo>
                      <a:pt x="23" y="71"/>
                      <a:pt x="15" y="71"/>
                      <a:pt x="7" y="69"/>
                    </a:cubicBezTo>
                    <a:cubicBezTo>
                      <a:pt x="4" y="68"/>
                      <a:pt x="2" y="67"/>
                      <a:pt x="0" y="6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1"/>
                      <a:pt x="37" y="1"/>
                      <a:pt x="38" y="2"/>
                    </a:cubicBezTo>
                    <a:cubicBezTo>
                      <a:pt x="55" y="12"/>
                      <a:pt x="60" y="34"/>
                      <a:pt x="51" y="5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Freeform 629">
                <a:extLst>
                  <a:ext uri="{FF2B5EF4-FFF2-40B4-BE49-F238E27FC236}">
                    <a16:creationId xmlns:a16="http://schemas.microsoft.com/office/drawing/2014/main" id="{092423AB-E69C-8896-B204-646DE888A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962"/>
                <a:ext cx="140" cy="140"/>
              </a:xfrm>
              <a:custGeom>
                <a:avLst/>
                <a:gdLst>
                  <a:gd name="T0" fmla="*/ 61 w 85"/>
                  <a:gd name="T1" fmla="*/ 10 h 85"/>
                  <a:gd name="T2" fmla="*/ 10 w 85"/>
                  <a:gd name="T3" fmla="*/ 25 h 85"/>
                  <a:gd name="T4" fmla="*/ 25 w 85"/>
                  <a:gd name="T5" fmla="*/ 75 h 85"/>
                  <a:gd name="T6" fmla="*/ 75 w 85"/>
                  <a:gd name="T7" fmla="*/ 61 h 85"/>
                  <a:gd name="T8" fmla="*/ 61 w 85"/>
                  <a:gd name="T9" fmla="*/ 1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85">
                    <a:moveTo>
                      <a:pt x="61" y="10"/>
                    </a:moveTo>
                    <a:cubicBezTo>
                      <a:pt x="43" y="0"/>
                      <a:pt x="20" y="7"/>
                      <a:pt x="10" y="25"/>
                    </a:cubicBezTo>
                    <a:cubicBezTo>
                      <a:pt x="0" y="43"/>
                      <a:pt x="7" y="66"/>
                      <a:pt x="25" y="75"/>
                    </a:cubicBezTo>
                    <a:cubicBezTo>
                      <a:pt x="43" y="85"/>
                      <a:pt x="66" y="79"/>
                      <a:pt x="75" y="61"/>
                    </a:cubicBezTo>
                    <a:cubicBezTo>
                      <a:pt x="85" y="43"/>
                      <a:pt x="79" y="20"/>
                      <a:pt x="61" y="10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Freeform 630">
                <a:extLst>
                  <a:ext uri="{FF2B5EF4-FFF2-40B4-BE49-F238E27FC236}">
                    <a16:creationId xmlns:a16="http://schemas.microsoft.com/office/drawing/2014/main" id="{0F01F024-6B4E-CB1C-3AFA-C9C264733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2973"/>
                <a:ext cx="84" cy="104"/>
              </a:xfrm>
              <a:custGeom>
                <a:avLst/>
                <a:gdLst>
                  <a:gd name="T0" fmla="*/ 9 w 51"/>
                  <a:gd name="T1" fmla="*/ 21 h 63"/>
                  <a:gd name="T2" fmla="*/ 21 w 51"/>
                  <a:gd name="T3" fmla="*/ 63 h 63"/>
                  <a:gd name="T4" fmla="*/ 51 w 51"/>
                  <a:gd name="T5" fmla="*/ 9 h 63"/>
                  <a:gd name="T6" fmla="*/ 9 w 51"/>
                  <a:gd name="T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3">
                    <a:moveTo>
                      <a:pt x="9" y="21"/>
                    </a:moveTo>
                    <a:cubicBezTo>
                      <a:pt x="0" y="36"/>
                      <a:pt x="6" y="55"/>
                      <a:pt x="21" y="63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36" y="0"/>
                      <a:pt x="17" y="6"/>
                      <a:pt x="9" y="2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Freeform 631">
                <a:extLst>
                  <a:ext uri="{FF2B5EF4-FFF2-40B4-BE49-F238E27FC236}">
                    <a16:creationId xmlns:a16="http://schemas.microsoft.com/office/drawing/2014/main" id="{D9E6FF13-55FF-2CA1-3E69-30250D069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988"/>
                <a:ext cx="82" cy="102"/>
              </a:xfrm>
              <a:custGeom>
                <a:avLst/>
                <a:gdLst>
                  <a:gd name="T0" fmla="*/ 30 w 50"/>
                  <a:gd name="T1" fmla="*/ 0 h 62"/>
                  <a:gd name="T2" fmla="*/ 0 w 50"/>
                  <a:gd name="T3" fmla="*/ 54 h 62"/>
                  <a:gd name="T4" fmla="*/ 42 w 50"/>
                  <a:gd name="T5" fmla="*/ 42 h 62"/>
                  <a:gd name="T6" fmla="*/ 30 w 50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2">
                    <a:moveTo>
                      <a:pt x="30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5" y="62"/>
                      <a:pt x="34" y="57"/>
                      <a:pt x="42" y="42"/>
                    </a:cubicBezTo>
                    <a:cubicBezTo>
                      <a:pt x="50" y="27"/>
                      <a:pt x="45" y="8"/>
                      <a:pt x="30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Freeform 632">
                <a:extLst>
                  <a:ext uri="{FF2B5EF4-FFF2-40B4-BE49-F238E27FC236}">
                    <a16:creationId xmlns:a16="http://schemas.microsoft.com/office/drawing/2014/main" id="{823D18AC-8F9E-DD26-647D-5420C88BB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8" y="2983"/>
                <a:ext cx="99" cy="99"/>
              </a:xfrm>
              <a:custGeom>
                <a:avLst/>
                <a:gdLst>
                  <a:gd name="T0" fmla="*/ 17 w 60"/>
                  <a:gd name="T1" fmla="*/ 53 h 60"/>
                  <a:gd name="T2" fmla="*/ 7 w 60"/>
                  <a:gd name="T3" fmla="*/ 17 h 60"/>
                  <a:gd name="T4" fmla="*/ 42 w 60"/>
                  <a:gd name="T5" fmla="*/ 7 h 60"/>
                  <a:gd name="T6" fmla="*/ 53 w 60"/>
                  <a:gd name="T7" fmla="*/ 42 h 60"/>
                  <a:gd name="T8" fmla="*/ 17 w 60"/>
                  <a:gd name="T9" fmla="*/ 53 h 60"/>
                  <a:gd name="T10" fmla="*/ 42 w 60"/>
                  <a:gd name="T11" fmla="*/ 8 h 60"/>
                  <a:gd name="T12" fmla="*/ 8 w 60"/>
                  <a:gd name="T13" fmla="*/ 18 h 60"/>
                  <a:gd name="T14" fmla="*/ 18 w 60"/>
                  <a:gd name="T15" fmla="*/ 52 h 60"/>
                  <a:gd name="T16" fmla="*/ 52 w 60"/>
                  <a:gd name="T17" fmla="*/ 42 h 60"/>
                  <a:gd name="T18" fmla="*/ 42 w 60"/>
                  <a:gd name="T19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0">
                    <a:moveTo>
                      <a:pt x="17" y="53"/>
                    </a:moveTo>
                    <a:cubicBezTo>
                      <a:pt x="4" y="46"/>
                      <a:pt x="0" y="30"/>
                      <a:pt x="7" y="17"/>
                    </a:cubicBezTo>
                    <a:cubicBezTo>
                      <a:pt x="14" y="4"/>
                      <a:pt x="30" y="0"/>
                      <a:pt x="42" y="7"/>
                    </a:cubicBezTo>
                    <a:cubicBezTo>
                      <a:pt x="55" y="14"/>
                      <a:pt x="60" y="30"/>
                      <a:pt x="53" y="42"/>
                    </a:cubicBezTo>
                    <a:cubicBezTo>
                      <a:pt x="46" y="55"/>
                      <a:pt x="30" y="60"/>
                      <a:pt x="17" y="53"/>
                    </a:cubicBezTo>
                    <a:moveTo>
                      <a:pt x="42" y="8"/>
                    </a:moveTo>
                    <a:cubicBezTo>
                      <a:pt x="30" y="1"/>
                      <a:pt x="14" y="5"/>
                      <a:pt x="8" y="18"/>
                    </a:cubicBezTo>
                    <a:cubicBezTo>
                      <a:pt x="1" y="30"/>
                      <a:pt x="5" y="45"/>
                      <a:pt x="18" y="52"/>
                    </a:cubicBezTo>
                    <a:cubicBezTo>
                      <a:pt x="30" y="58"/>
                      <a:pt x="45" y="54"/>
                      <a:pt x="52" y="42"/>
                    </a:cubicBezTo>
                    <a:cubicBezTo>
                      <a:pt x="58" y="30"/>
                      <a:pt x="54" y="14"/>
                      <a:pt x="42" y="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Freeform 633">
                <a:extLst>
                  <a:ext uri="{FF2B5EF4-FFF2-40B4-BE49-F238E27FC236}">
                    <a16:creationId xmlns:a16="http://schemas.microsoft.com/office/drawing/2014/main" id="{47FB76D3-5DA1-1CBE-9F26-2A7284791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000"/>
                <a:ext cx="55" cy="64"/>
              </a:xfrm>
              <a:custGeom>
                <a:avLst/>
                <a:gdLst>
                  <a:gd name="T0" fmla="*/ 11 w 33"/>
                  <a:gd name="T1" fmla="*/ 7 h 39"/>
                  <a:gd name="T2" fmla="*/ 23 w 33"/>
                  <a:gd name="T3" fmla="*/ 4 h 39"/>
                  <a:gd name="T4" fmla="*/ 25 w 33"/>
                  <a:gd name="T5" fmla="*/ 0 h 39"/>
                  <a:gd name="T6" fmla="*/ 29 w 33"/>
                  <a:gd name="T7" fmla="*/ 2 h 39"/>
                  <a:gd name="T8" fmla="*/ 27 w 33"/>
                  <a:gd name="T9" fmla="*/ 6 h 39"/>
                  <a:gd name="T10" fmla="*/ 33 w 33"/>
                  <a:gd name="T11" fmla="*/ 11 h 39"/>
                  <a:gd name="T12" fmla="*/ 30 w 33"/>
                  <a:gd name="T13" fmla="*/ 16 h 39"/>
                  <a:gd name="T14" fmla="*/ 22 w 33"/>
                  <a:gd name="T15" fmla="*/ 11 h 39"/>
                  <a:gd name="T16" fmla="*/ 17 w 33"/>
                  <a:gd name="T17" fmla="*/ 11 h 39"/>
                  <a:gd name="T18" fmla="*/ 16 w 33"/>
                  <a:gd name="T19" fmla="*/ 12 h 39"/>
                  <a:gd name="T20" fmla="*/ 18 w 33"/>
                  <a:gd name="T21" fmla="*/ 16 h 39"/>
                  <a:gd name="T22" fmla="*/ 21 w 33"/>
                  <a:gd name="T23" fmla="*/ 18 h 39"/>
                  <a:gd name="T24" fmla="*/ 24 w 33"/>
                  <a:gd name="T25" fmla="*/ 30 h 39"/>
                  <a:gd name="T26" fmla="*/ 23 w 33"/>
                  <a:gd name="T27" fmla="*/ 32 h 39"/>
                  <a:gd name="T28" fmla="*/ 10 w 33"/>
                  <a:gd name="T29" fmla="*/ 36 h 39"/>
                  <a:gd name="T30" fmla="*/ 8 w 33"/>
                  <a:gd name="T31" fmla="*/ 39 h 39"/>
                  <a:gd name="T32" fmla="*/ 5 w 33"/>
                  <a:gd name="T33" fmla="*/ 37 h 39"/>
                  <a:gd name="T34" fmla="*/ 6 w 33"/>
                  <a:gd name="T35" fmla="*/ 34 h 39"/>
                  <a:gd name="T36" fmla="*/ 0 w 33"/>
                  <a:gd name="T37" fmla="*/ 29 h 39"/>
                  <a:gd name="T38" fmla="*/ 3 w 33"/>
                  <a:gd name="T39" fmla="*/ 23 h 39"/>
                  <a:gd name="T40" fmla="*/ 12 w 33"/>
                  <a:gd name="T41" fmla="*/ 29 h 39"/>
                  <a:gd name="T42" fmla="*/ 16 w 33"/>
                  <a:gd name="T43" fmla="*/ 29 h 39"/>
                  <a:gd name="T44" fmla="*/ 17 w 33"/>
                  <a:gd name="T45" fmla="*/ 27 h 39"/>
                  <a:gd name="T46" fmla="*/ 16 w 33"/>
                  <a:gd name="T47" fmla="*/ 24 h 39"/>
                  <a:gd name="T48" fmla="*/ 13 w 33"/>
                  <a:gd name="T49" fmla="*/ 22 h 39"/>
                  <a:gd name="T50" fmla="*/ 9 w 33"/>
                  <a:gd name="T51" fmla="*/ 9 h 39"/>
                  <a:gd name="T52" fmla="*/ 11 w 33"/>
                  <a:gd name="T53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39">
                    <a:moveTo>
                      <a:pt x="11" y="7"/>
                    </a:moveTo>
                    <a:cubicBezTo>
                      <a:pt x="14" y="1"/>
                      <a:pt x="19" y="1"/>
                      <a:pt x="23" y="4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0" y="8"/>
                      <a:pt x="32" y="9"/>
                      <a:pt x="33" y="1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5"/>
                      <a:pt x="24" y="12"/>
                      <a:pt x="22" y="11"/>
                    </a:cubicBezTo>
                    <a:cubicBezTo>
                      <a:pt x="19" y="9"/>
                      <a:pt x="18" y="9"/>
                      <a:pt x="17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4"/>
                      <a:pt x="16" y="15"/>
                      <a:pt x="18" y="16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7" y="21"/>
                      <a:pt x="26" y="27"/>
                      <a:pt x="24" y="30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19" y="39"/>
                      <a:pt x="14" y="38"/>
                      <a:pt x="10" y="36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3" y="32"/>
                      <a:pt x="2" y="31"/>
                      <a:pt x="0" y="2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4"/>
                      <a:pt x="8" y="27"/>
                      <a:pt x="12" y="29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6"/>
                      <a:pt x="18" y="25"/>
                      <a:pt x="16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5" y="18"/>
                      <a:pt x="8" y="12"/>
                      <a:pt x="9" y="9"/>
                    </a:cubicBezTo>
                    <a:cubicBezTo>
                      <a:pt x="11" y="7"/>
                      <a:pt x="11" y="7"/>
                      <a:pt x="11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Freeform 634">
                <a:extLst>
                  <a:ext uri="{FF2B5EF4-FFF2-40B4-BE49-F238E27FC236}">
                    <a16:creationId xmlns:a16="http://schemas.microsoft.com/office/drawing/2014/main" id="{D901810C-342B-CBB1-FB1A-408191C13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3" y="2973"/>
                <a:ext cx="84" cy="30"/>
              </a:xfrm>
              <a:custGeom>
                <a:avLst/>
                <a:gdLst>
                  <a:gd name="T0" fmla="*/ 4 w 51"/>
                  <a:gd name="T1" fmla="*/ 12 h 18"/>
                  <a:gd name="T2" fmla="*/ 0 w 51"/>
                  <a:gd name="T3" fmla="*/ 18 h 18"/>
                  <a:gd name="T4" fmla="*/ 0 w 51"/>
                  <a:gd name="T5" fmla="*/ 18 h 18"/>
                  <a:gd name="T6" fmla="*/ 4 w 51"/>
                  <a:gd name="T7" fmla="*/ 12 h 18"/>
                  <a:gd name="T8" fmla="*/ 42 w 51"/>
                  <a:gd name="T9" fmla="*/ 0 h 18"/>
                  <a:gd name="T10" fmla="*/ 42 w 51"/>
                  <a:gd name="T11" fmla="*/ 0 h 18"/>
                  <a:gd name="T12" fmla="*/ 51 w 51"/>
                  <a:gd name="T13" fmla="*/ 3 h 18"/>
                  <a:gd name="T14" fmla="*/ 51 w 51"/>
                  <a:gd name="T15" fmla="*/ 3 h 18"/>
                  <a:gd name="T16" fmla="*/ 42 w 5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8">
                    <a:moveTo>
                      <a:pt x="4" y="12"/>
                    </a:moveTo>
                    <a:cubicBezTo>
                      <a:pt x="2" y="14"/>
                      <a:pt x="1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6"/>
                      <a:pt x="2" y="14"/>
                      <a:pt x="4" y="12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5" y="0"/>
                      <a:pt x="48" y="2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48" y="2"/>
                      <a:pt x="45" y="0"/>
                      <a:pt x="42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Freeform 635">
                <a:extLst>
                  <a:ext uri="{FF2B5EF4-FFF2-40B4-BE49-F238E27FC236}">
                    <a16:creationId xmlns:a16="http://schemas.microsoft.com/office/drawing/2014/main" id="{C7133B0A-FB29-6716-3DEE-DC430976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2973"/>
                <a:ext cx="84" cy="30"/>
              </a:xfrm>
              <a:custGeom>
                <a:avLst/>
                <a:gdLst>
                  <a:gd name="T0" fmla="*/ 42 w 51"/>
                  <a:gd name="T1" fmla="*/ 0 h 18"/>
                  <a:gd name="T2" fmla="*/ 5 w 51"/>
                  <a:gd name="T3" fmla="*/ 10 h 18"/>
                  <a:gd name="T4" fmla="*/ 4 w 51"/>
                  <a:gd name="T5" fmla="*/ 12 h 18"/>
                  <a:gd name="T6" fmla="*/ 0 w 51"/>
                  <a:gd name="T7" fmla="*/ 18 h 18"/>
                  <a:gd name="T8" fmla="*/ 10 w 51"/>
                  <a:gd name="T9" fmla="*/ 15 h 18"/>
                  <a:gd name="T10" fmla="*/ 33 w 51"/>
                  <a:gd name="T11" fmla="*/ 5 h 18"/>
                  <a:gd name="T12" fmla="*/ 41 w 51"/>
                  <a:gd name="T13" fmla="*/ 6 h 18"/>
                  <a:gd name="T14" fmla="*/ 51 w 51"/>
                  <a:gd name="T15" fmla="*/ 3 h 18"/>
                  <a:gd name="T16" fmla="*/ 42 w 5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8">
                    <a:moveTo>
                      <a:pt x="42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6" y="8"/>
                      <a:pt x="24" y="5"/>
                      <a:pt x="33" y="5"/>
                    </a:cubicBezTo>
                    <a:cubicBezTo>
                      <a:pt x="35" y="5"/>
                      <a:pt x="38" y="5"/>
                      <a:pt x="41" y="6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48" y="2"/>
                      <a:pt x="45" y="0"/>
                      <a:pt x="4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Freeform 636">
                <a:extLst>
                  <a:ext uri="{FF2B5EF4-FFF2-40B4-BE49-F238E27FC236}">
                    <a16:creationId xmlns:a16="http://schemas.microsoft.com/office/drawing/2014/main" id="{4C89425D-D1F4-BD5E-6F0A-0CF51831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981"/>
                <a:ext cx="51" cy="17"/>
              </a:xfrm>
              <a:custGeom>
                <a:avLst/>
                <a:gdLst>
                  <a:gd name="T0" fmla="*/ 23 w 31"/>
                  <a:gd name="T1" fmla="*/ 0 h 10"/>
                  <a:gd name="T2" fmla="*/ 0 w 31"/>
                  <a:gd name="T3" fmla="*/ 10 h 10"/>
                  <a:gd name="T4" fmla="*/ 31 w 31"/>
                  <a:gd name="T5" fmla="*/ 1 h 10"/>
                  <a:gd name="T6" fmla="*/ 23 w 3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10">
                    <a:moveTo>
                      <a:pt x="23" y="0"/>
                    </a:moveTo>
                    <a:cubicBezTo>
                      <a:pt x="14" y="0"/>
                      <a:pt x="6" y="3"/>
                      <a:pt x="0" y="1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Freeform 637">
                <a:extLst>
                  <a:ext uri="{FF2B5EF4-FFF2-40B4-BE49-F238E27FC236}">
                    <a16:creationId xmlns:a16="http://schemas.microsoft.com/office/drawing/2014/main" id="{3BE8803A-A06A-0B3F-5426-D1BC2FFDD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2991"/>
                <a:ext cx="14" cy="32"/>
              </a:xfrm>
              <a:custGeom>
                <a:avLst/>
                <a:gdLst>
                  <a:gd name="T0" fmla="*/ 0 w 9"/>
                  <a:gd name="T1" fmla="*/ 0 h 19"/>
                  <a:gd name="T2" fmla="*/ 0 w 9"/>
                  <a:gd name="T3" fmla="*/ 0 h 19"/>
                  <a:gd name="T4" fmla="*/ 9 w 9"/>
                  <a:gd name="T5" fmla="*/ 19 h 19"/>
                  <a:gd name="T6" fmla="*/ 9 w 9"/>
                  <a:gd name="T7" fmla="*/ 19 h 19"/>
                  <a:gd name="T8" fmla="*/ 0 w 9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6"/>
                      <a:pt x="7" y="12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2"/>
                      <a:pt x="4" y="6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Freeform 638">
                <a:extLst>
                  <a:ext uri="{FF2B5EF4-FFF2-40B4-BE49-F238E27FC236}">
                    <a16:creationId xmlns:a16="http://schemas.microsoft.com/office/drawing/2014/main" id="{7B09D0BF-B161-C191-D2D3-74AB1D4CB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991"/>
                <a:ext cx="26" cy="33"/>
              </a:xfrm>
              <a:custGeom>
                <a:avLst/>
                <a:gdLst>
                  <a:gd name="T0" fmla="*/ 7 w 16"/>
                  <a:gd name="T1" fmla="*/ 0 h 20"/>
                  <a:gd name="T2" fmla="*/ 0 w 16"/>
                  <a:gd name="T3" fmla="*/ 2 h 20"/>
                  <a:gd name="T4" fmla="*/ 9 w 16"/>
                  <a:gd name="T5" fmla="*/ 20 h 20"/>
                  <a:gd name="T6" fmla="*/ 16 w 16"/>
                  <a:gd name="T7" fmla="*/ 19 h 20"/>
                  <a:gd name="T8" fmla="*/ 7 w 16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8" y="14"/>
                      <a:pt x="9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2"/>
                      <a:pt x="11" y="6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Freeform 639">
                <a:extLst>
                  <a:ext uri="{FF2B5EF4-FFF2-40B4-BE49-F238E27FC236}">
                    <a16:creationId xmlns:a16="http://schemas.microsoft.com/office/drawing/2014/main" id="{DB9AFF90-C6FC-A8A1-E5C3-1F349F9ED8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3000"/>
                <a:ext cx="20" cy="28"/>
              </a:xfrm>
              <a:custGeom>
                <a:avLst/>
                <a:gdLst>
                  <a:gd name="T0" fmla="*/ 4 w 12"/>
                  <a:gd name="T1" fmla="*/ 10 h 17"/>
                  <a:gd name="T2" fmla="*/ 2 w 12"/>
                  <a:gd name="T3" fmla="*/ 11 h 17"/>
                  <a:gd name="T4" fmla="*/ 1 w 12"/>
                  <a:gd name="T5" fmla="*/ 12 h 17"/>
                  <a:gd name="T6" fmla="*/ 3 w 12"/>
                  <a:gd name="T7" fmla="*/ 16 h 17"/>
                  <a:gd name="T8" fmla="*/ 3 w 12"/>
                  <a:gd name="T9" fmla="*/ 17 h 17"/>
                  <a:gd name="T10" fmla="*/ 7 w 12"/>
                  <a:gd name="T11" fmla="*/ 11 h 17"/>
                  <a:gd name="T12" fmla="*/ 4 w 12"/>
                  <a:gd name="T13" fmla="*/ 10 h 17"/>
                  <a:gd name="T14" fmla="*/ 12 w 12"/>
                  <a:gd name="T15" fmla="*/ 0 h 17"/>
                  <a:gd name="T16" fmla="*/ 11 w 12"/>
                  <a:gd name="T17" fmla="*/ 1 h 17"/>
                  <a:gd name="T18" fmla="*/ 12 w 12"/>
                  <a:gd name="T19" fmla="*/ 1 h 17"/>
                  <a:gd name="T20" fmla="*/ 12 w 12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7">
                    <a:moveTo>
                      <a:pt x="4" y="10"/>
                    </a:moveTo>
                    <a:cubicBezTo>
                      <a:pt x="3" y="10"/>
                      <a:pt x="3" y="10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4"/>
                      <a:pt x="1" y="15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5" y="10"/>
                      <a:pt x="4" y="10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Freeform 640">
                <a:extLst>
                  <a:ext uri="{FF2B5EF4-FFF2-40B4-BE49-F238E27FC236}">
                    <a16:creationId xmlns:a16="http://schemas.microsoft.com/office/drawing/2014/main" id="{52B200B7-2A16-DF1C-B0F0-54E5A92CCD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9" y="2995"/>
                <a:ext cx="48" cy="41"/>
              </a:xfrm>
              <a:custGeom>
                <a:avLst/>
                <a:gdLst>
                  <a:gd name="T0" fmla="*/ 13 w 29"/>
                  <a:gd name="T1" fmla="*/ 2 h 25"/>
                  <a:gd name="T2" fmla="*/ 9 w 29"/>
                  <a:gd name="T3" fmla="*/ 3 h 25"/>
                  <a:gd name="T4" fmla="*/ 9 w 29"/>
                  <a:gd name="T5" fmla="*/ 4 h 25"/>
                  <a:gd name="T6" fmla="*/ 11 w 29"/>
                  <a:gd name="T7" fmla="*/ 5 h 25"/>
                  <a:gd name="T8" fmla="*/ 9 w 29"/>
                  <a:gd name="T9" fmla="*/ 9 h 25"/>
                  <a:gd name="T10" fmla="*/ 15 w 29"/>
                  <a:gd name="T11" fmla="*/ 14 h 25"/>
                  <a:gd name="T12" fmla="*/ 12 w 29"/>
                  <a:gd name="T13" fmla="*/ 19 h 25"/>
                  <a:gd name="T14" fmla="*/ 4 w 29"/>
                  <a:gd name="T15" fmla="*/ 14 h 25"/>
                  <a:gd name="T16" fmla="*/ 4 w 29"/>
                  <a:gd name="T17" fmla="*/ 14 h 25"/>
                  <a:gd name="T18" fmla="*/ 0 w 29"/>
                  <a:gd name="T19" fmla="*/ 20 h 25"/>
                  <a:gd name="T20" fmla="*/ 3 w 29"/>
                  <a:gd name="T21" fmla="*/ 21 h 25"/>
                  <a:gd name="T22" fmla="*/ 7 w 29"/>
                  <a:gd name="T23" fmla="*/ 25 h 25"/>
                  <a:gd name="T24" fmla="*/ 24 w 29"/>
                  <a:gd name="T25" fmla="*/ 20 h 25"/>
                  <a:gd name="T26" fmla="*/ 13 w 29"/>
                  <a:gd name="T27" fmla="*/ 2 h 25"/>
                  <a:gd name="T28" fmla="*/ 20 w 29"/>
                  <a:gd name="T29" fmla="*/ 0 h 25"/>
                  <a:gd name="T30" fmla="*/ 15 w 29"/>
                  <a:gd name="T31" fmla="*/ 2 h 25"/>
                  <a:gd name="T32" fmla="*/ 25 w 29"/>
                  <a:gd name="T33" fmla="*/ 20 h 25"/>
                  <a:gd name="T34" fmla="*/ 29 w 29"/>
                  <a:gd name="T35" fmla="*/ 18 h 25"/>
                  <a:gd name="T36" fmla="*/ 20 w 29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5">
                    <a:moveTo>
                      <a:pt x="13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11"/>
                      <a:pt x="14" y="12"/>
                      <a:pt x="15" y="14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6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2"/>
                      <a:pt x="6" y="24"/>
                      <a:pt x="7" y="25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13"/>
                      <a:pt x="19" y="7"/>
                      <a:pt x="13" y="2"/>
                    </a:cubicBezTo>
                    <a:moveTo>
                      <a:pt x="20" y="0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21" y="6"/>
                      <a:pt x="24" y="13"/>
                      <a:pt x="25" y="20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2"/>
                      <a:pt x="25" y="5"/>
                      <a:pt x="20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Freeform 641">
                <a:extLst>
                  <a:ext uri="{FF2B5EF4-FFF2-40B4-BE49-F238E27FC236}">
                    <a16:creationId xmlns:a16="http://schemas.microsoft.com/office/drawing/2014/main" id="{B9F47032-F51C-B17E-62F1-BA4B37EAC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998"/>
                <a:ext cx="20" cy="30"/>
              </a:xfrm>
              <a:custGeom>
                <a:avLst/>
                <a:gdLst>
                  <a:gd name="T0" fmla="*/ 2 w 12"/>
                  <a:gd name="T1" fmla="*/ 0 h 18"/>
                  <a:gd name="T2" fmla="*/ 0 w 12"/>
                  <a:gd name="T3" fmla="*/ 0 h 18"/>
                  <a:gd name="T4" fmla="*/ 11 w 12"/>
                  <a:gd name="T5" fmla="*/ 18 h 18"/>
                  <a:gd name="T6" fmla="*/ 12 w 12"/>
                  <a:gd name="T7" fmla="*/ 18 h 18"/>
                  <a:gd name="T8" fmla="*/ 2 w 1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5"/>
                      <a:pt x="10" y="11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1"/>
                      <a:pt x="8" y="4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Freeform 642">
                <a:extLst>
                  <a:ext uri="{FF2B5EF4-FFF2-40B4-BE49-F238E27FC236}">
                    <a16:creationId xmlns:a16="http://schemas.microsoft.com/office/drawing/2014/main" id="{B0465B76-035B-25B1-C27D-07263406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001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Freeform 643">
                <a:extLst>
                  <a:ext uri="{FF2B5EF4-FFF2-40B4-BE49-F238E27FC236}">
                    <a16:creationId xmlns:a16="http://schemas.microsoft.com/office/drawing/2014/main" id="{43C60A39-FAEA-E389-B0FE-DBD0A306F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023"/>
                <a:ext cx="0" cy="5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Freeform 644">
                <a:extLst>
                  <a:ext uri="{FF2B5EF4-FFF2-40B4-BE49-F238E27FC236}">
                    <a16:creationId xmlns:a16="http://schemas.microsoft.com/office/drawing/2014/main" id="{905E45EA-A55A-F070-30AD-A14CD4C01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019"/>
                <a:ext cx="15" cy="37"/>
              </a:xfrm>
              <a:custGeom>
                <a:avLst/>
                <a:gdLst>
                  <a:gd name="T0" fmla="*/ 8 w 9"/>
                  <a:gd name="T1" fmla="*/ 0 h 22"/>
                  <a:gd name="T2" fmla="*/ 1 w 9"/>
                  <a:gd name="T3" fmla="*/ 2 h 22"/>
                  <a:gd name="T4" fmla="*/ 1 w 9"/>
                  <a:gd name="T5" fmla="*/ 5 h 22"/>
                  <a:gd name="T6" fmla="*/ 3 w 9"/>
                  <a:gd name="T7" fmla="*/ 22 h 22"/>
                  <a:gd name="T8" fmla="*/ 9 w 9"/>
                  <a:gd name="T9" fmla="*/ 21 h 22"/>
                  <a:gd name="T10" fmla="*/ 8 w 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2">
                    <a:moveTo>
                      <a:pt x="8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11"/>
                      <a:pt x="1" y="17"/>
                      <a:pt x="3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14"/>
                      <a:pt x="6" y="7"/>
                      <a:pt x="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Freeform 645">
                <a:extLst>
                  <a:ext uri="{FF2B5EF4-FFF2-40B4-BE49-F238E27FC236}">
                    <a16:creationId xmlns:a16="http://schemas.microsoft.com/office/drawing/2014/main" id="{08B49A91-64CD-E743-9423-E60097BE6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3008"/>
                <a:ext cx="49" cy="46"/>
              </a:xfrm>
              <a:custGeom>
                <a:avLst/>
                <a:gdLst>
                  <a:gd name="T0" fmla="*/ 7 w 30"/>
                  <a:gd name="T1" fmla="*/ 6 h 28"/>
                  <a:gd name="T2" fmla="*/ 2 w 30"/>
                  <a:gd name="T3" fmla="*/ 7 h 28"/>
                  <a:gd name="T4" fmla="*/ 3 w 30"/>
                  <a:gd name="T5" fmla="*/ 28 h 28"/>
                  <a:gd name="T6" fmla="*/ 8 w 30"/>
                  <a:gd name="T7" fmla="*/ 26 h 28"/>
                  <a:gd name="T8" fmla="*/ 7 w 30"/>
                  <a:gd name="T9" fmla="*/ 6 h 28"/>
                  <a:gd name="T10" fmla="*/ 27 w 30"/>
                  <a:gd name="T11" fmla="*/ 0 h 28"/>
                  <a:gd name="T12" fmla="*/ 8 w 30"/>
                  <a:gd name="T13" fmla="*/ 5 h 28"/>
                  <a:gd name="T14" fmla="*/ 9 w 30"/>
                  <a:gd name="T15" fmla="*/ 26 h 28"/>
                  <a:gd name="T16" fmla="*/ 15 w 30"/>
                  <a:gd name="T17" fmla="*/ 24 h 28"/>
                  <a:gd name="T18" fmla="*/ 15 w 30"/>
                  <a:gd name="T19" fmla="*/ 24 h 28"/>
                  <a:gd name="T20" fmla="*/ 18 w 30"/>
                  <a:gd name="T21" fmla="*/ 18 h 28"/>
                  <a:gd name="T22" fmla="*/ 23 w 30"/>
                  <a:gd name="T23" fmla="*/ 22 h 28"/>
                  <a:gd name="T24" fmla="*/ 29 w 30"/>
                  <a:gd name="T25" fmla="*/ 20 h 28"/>
                  <a:gd name="T26" fmla="*/ 30 w 30"/>
                  <a:gd name="T27" fmla="*/ 18 h 28"/>
                  <a:gd name="T28" fmla="*/ 28 w 30"/>
                  <a:gd name="T29" fmla="*/ 17 h 28"/>
                  <a:gd name="T30" fmla="*/ 24 w 30"/>
                  <a:gd name="T31" fmla="*/ 4 h 28"/>
                  <a:gd name="T32" fmla="*/ 26 w 30"/>
                  <a:gd name="T33" fmla="*/ 2 h 28"/>
                  <a:gd name="T34" fmla="*/ 27 w 30"/>
                  <a:gd name="T3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28">
                    <a:moveTo>
                      <a:pt x="7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4"/>
                      <a:pt x="1" y="21"/>
                      <a:pt x="3" y="28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5" y="20"/>
                      <a:pt x="4" y="13"/>
                      <a:pt x="7" y="6"/>
                    </a:cubicBezTo>
                    <a:moveTo>
                      <a:pt x="27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12"/>
                      <a:pt x="6" y="20"/>
                      <a:pt x="9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9"/>
                      <a:pt x="21" y="20"/>
                      <a:pt x="23" y="22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23" y="7"/>
                      <a:pt x="24" y="4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7" y="0"/>
                      <a:pt x="2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Freeform 646">
                <a:extLst>
                  <a:ext uri="{FF2B5EF4-FFF2-40B4-BE49-F238E27FC236}">
                    <a16:creationId xmlns:a16="http://schemas.microsoft.com/office/drawing/2014/main" id="{1E753473-227D-2E91-86D2-8BBE056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038"/>
                <a:ext cx="5" cy="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" name="Freeform 647">
                <a:extLst>
                  <a:ext uri="{FF2B5EF4-FFF2-40B4-BE49-F238E27FC236}">
                    <a16:creationId xmlns:a16="http://schemas.microsoft.com/office/drawing/2014/main" id="{3C5AFA06-8D10-A057-CE64-E65544765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016"/>
                <a:ext cx="9" cy="35"/>
              </a:xfrm>
              <a:custGeom>
                <a:avLst/>
                <a:gdLst>
                  <a:gd name="T0" fmla="*/ 4 w 5"/>
                  <a:gd name="T1" fmla="*/ 0 h 21"/>
                  <a:gd name="T2" fmla="*/ 3 w 5"/>
                  <a:gd name="T3" fmla="*/ 1 h 21"/>
                  <a:gd name="T4" fmla="*/ 4 w 5"/>
                  <a:gd name="T5" fmla="*/ 21 h 21"/>
                  <a:gd name="T6" fmla="*/ 5 w 5"/>
                  <a:gd name="T7" fmla="*/ 21 h 21"/>
                  <a:gd name="T8" fmla="*/ 4 w 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1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8"/>
                      <a:pt x="1" y="15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15"/>
                      <a:pt x="2" y="7"/>
                      <a:pt x="4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" name="Freeform 648">
                <a:extLst>
                  <a:ext uri="{FF2B5EF4-FFF2-40B4-BE49-F238E27FC236}">
                    <a16:creationId xmlns:a16="http://schemas.microsoft.com/office/drawing/2014/main" id="{4FAD6891-4CF4-79B5-DB75-69BFB51675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3001"/>
                <a:ext cx="55" cy="46"/>
              </a:xfrm>
              <a:custGeom>
                <a:avLst/>
                <a:gdLst>
                  <a:gd name="T0" fmla="*/ 3 w 33"/>
                  <a:gd name="T1" fmla="*/ 22 h 28"/>
                  <a:gd name="T2" fmla="*/ 0 w 33"/>
                  <a:gd name="T3" fmla="*/ 28 h 28"/>
                  <a:gd name="T4" fmla="*/ 0 w 33"/>
                  <a:gd name="T5" fmla="*/ 28 h 28"/>
                  <a:gd name="T6" fmla="*/ 8 w 33"/>
                  <a:gd name="T7" fmla="*/ 26 h 28"/>
                  <a:gd name="T8" fmla="*/ 3 w 33"/>
                  <a:gd name="T9" fmla="*/ 22 h 28"/>
                  <a:gd name="T10" fmla="*/ 26 w 33"/>
                  <a:gd name="T11" fmla="*/ 0 h 28"/>
                  <a:gd name="T12" fmla="*/ 24 w 33"/>
                  <a:gd name="T13" fmla="*/ 0 h 28"/>
                  <a:gd name="T14" fmla="*/ 23 w 33"/>
                  <a:gd name="T15" fmla="*/ 3 h 28"/>
                  <a:gd name="T16" fmla="*/ 20 w 33"/>
                  <a:gd name="T17" fmla="*/ 2 h 28"/>
                  <a:gd name="T18" fmla="*/ 12 w 33"/>
                  <a:gd name="T19" fmla="*/ 4 h 28"/>
                  <a:gd name="T20" fmla="*/ 11 w 33"/>
                  <a:gd name="T21" fmla="*/ 6 h 28"/>
                  <a:gd name="T22" fmla="*/ 9 w 33"/>
                  <a:gd name="T23" fmla="*/ 8 h 28"/>
                  <a:gd name="T24" fmla="*/ 13 w 33"/>
                  <a:gd name="T25" fmla="*/ 21 h 28"/>
                  <a:gd name="T26" fmla="*/ 15 w 33"/>
                  <a:gd name="T27" fmla="*/ 22 h 28"/>
                  <a:gd name="T28" fmla="*/ 16 w 33"/>
                  <a:gd name="T29" fmla="*/ 23 h 28"/>
                  <a:gd name="T30" fmla="*/ 17 w 33"/>
                  <a:gd name="T31" fmla="*/ 23 h 28"/>
                  <a:gd name="T32" fmla="*/ 25 w 33"/>
                  <a:gd name="T33" fmla="*/ 21 h 28"/>
                  <a:gd name="T34" fmla="*/ 21 w 33"/>
                  <a:gd name="T35" fmla="*/ 17 h 28"/>
                  <a:gd name="T36" fmla="*/ 18 w 33"/>
                  <a:gd name="T37" fmla="*/ 16 h 28"/>
                  <a:gd name="T38" fmla="*/ 18 w 33"/>
                  <a:gd name="T39" fmla="*/ 15 h 28"/>
                  <a:gd name="T40" fmla="*/ 16 w 33"/>
                  <a:gd name="T41" fmla="*/ 11 h 28"/>
                  <a:gd name="T42" fmla="*/ 17 w 33"/>
                  <a:gd name="T43" fmla="*/ 10 h 28"/>
                  <a:gd name="T44" fmla="*/ 19 w 33"/>
                  <a:gd name="T45" fmla="*/ 9 h 28"/>
                  <a:gd name="T46" fmla="*/ 22 w 33"/>
                  <a:gd name="T47" fmla="*/ 10 h 28"/>
                  <a:gd name="T48" fmla="*/ 22 w 33"/>
                  <a:gd name="T49" fmla="*/ 10 h 28"/>
                  <a:gd name="T50" fmla="*/ 30 w 33"/>
                  <a:gd name="T51" fmla="*/ 15 h 28"/>
                  <a:gd name="T52" fmla="*/ 33 w 33"/>
                  <a:gd name="T53" fmla="*/ 10 h 28"/>
                  <a:gd name="T54" fmla="*/ 27 w 33"/>
                  <a:gd name="T55" fmla="*/ 5 h 28"/>
                  <a:gd name="T56" fmla="*/ 29 w 33"/>
                  <a:gd name="T57" fmla="*/ 1 h 28"/>
                  <a:gd name="T58" fmla="*/ 27 w 33"/>
                  <a:gd name="T59" fmla="*/ 0 h 28"/>
                  <a:gd name="T60" fmla="*/ 26 w 33"/>
                  <a:gd name="T6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28">
                    <a:moveTo>
                      <a:pt x="3" y="22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6" y="24"/>
                      <a:pt x="4" y="23"/>
                      <a:pt x="3" y="22"/>
                    </a:cubicBezTo>
                    <a:moveTo>
                      <a:pt x="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1" y="2"/>
                      <a:pt x="20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5"/>
                      <a:pt x="11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1"/>
                      <a:pt x="5" y="17"/>
                      <a:pt x="13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7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4"/>
                      <a:pt x="15" y="13"/>
                      <a:pt x="16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9"/>
                      <a:pt x="18" y="9"/>
                      <a:pt x="19" y="9"/>
                    </a:cubicBezTo>
                    <a:cubicBezTo>
                      <a:pt x="20" y="9"/>
                      <a:pt x="21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11"/>
                      <a:pt x="28" y="14"/>
                      <a:pt x="30" y="15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8"/>
                      <a:pt x="30" y="7"/>
                      <a:pt x="27" y="5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Freeform 649">
                <a:extLst>
                  <a:ext uri="{FF2B5EF4-FFF2-40B4-BE49-F238E27FC236}">
                    <a16:creationId xmlns:a16="http://schemas.microsoft.com/office/drawing/2014/main" id="{DD58FE70-FD88-D37E-EE54-EE90F6A84A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9" y="3371"/>
                <a:ext cx="162" cy="165"/>
              </a:xfrm>
              <a:custGeom>
                <a:avLst/>
                <a:gdLst>
                  <a:gd name="T0" fmla="*/ 15 w 98"/>
                  <a:gd name="T1" fmla="*/ 98 h 100"/>
                  <a:gd name="T2" fmla="*/ 15 w 98"/>
                  <a:gd name="T3" fmla="*/ 98 h 100"/>
                  <a:gd name="T4" fmla="*/ 17 w 98"/>
                  <a:gd name="T5" fmla="*/ 100 h 100"/>
                  <a:gd name="T6" fmla="*/ 16 w 98"/>
                  <a:gd name="T7" fmla="*/ 99 h 100"/>
                  <a:gd name="T8" fmla="*/ 15 w 98"/>
                  <a:gd name="T9" fmla="*/ 98 h 100"/>
                  <a:gd name="T10" fmla="*/ 55 w 98"/>
                  <a:gd name="T11" fmla="*/ 0 h 100"/>
                  <a:gd name="T12" fmla="*/ 46 w 98"/>
                  <a:gd name="T13" fmla="*/ 1 h 100"/>
                  <a:gd name="T14" fmla="*/ 41 w 98"/>
                  <a:gd name="T15" fmla="*/ 2 h 100"/>
                  <a:gd name="T16" fmla="*/ 41 w 98"/>
                  <a:gd name="T17" fmla="*/ 2 h 100"/>
                  <a:gd name="T18" fmla="*/ 38 w 98"/>
                  <a:gd name="T19" fmla="*/ 3 h 100"/>
                  <a:gd name="T20" fmla="*/ 37 w 98"/>
                  <a:gd name="T21" fmla="*/ 3 h 100"/>
                  <a:gd name="T22" fmla="*/ 34 w 98"/>
                  <a:gd name="T23" fmla="*/ 4 h 100"/>
                  <a:gd name="T24" fmla="*/ 16 w 98"/>
                  <a:gd name="T25" fmla="*/ 16 h 100"/>
                  <a:gd name="T26" fmla="*/ 14 w 98"/>
                  <a:gd name="T27" fmla="*/ 18 h 100"/>
                  <a:gd name="T28" fmla="*/ 13 w 98"/>
                  <a:gd name="T29" fmla="*/ 19 h 100"/>
                  <a:gd name="T30" fmla="*/ 12 w 98"/>
                  <a:gd name="T31" fmla="*/ 21 h 100"/>
                  <a:gd name="T32" fmla="*/ 10 w 98"/>
                  <a:gd name="T33" fmla="*/ 23 h 100"/>
                  <a:gd name="T34" fmla="*/ 5 w 98"/>
                  <a:gd name="T35" fmla="*/ 30 h 100"/>
                  <a:gd name="T36" fmla="*/ 3 w 98"/>
                  <a:gd name="T37" fmla="*/ 35 h 100"/>
                  <a:gd name="T38" fmla="*/ 1 w 98"/>
                  <a:gd name="T39" fmla="*/ 40 h 100"/>
                  <a:gd name="T40" fmla="*/ 0 w 98"/>
                  <a:gd name="T41" fmla="*/ 43 h 100"/>
                  <a:gd name="T42" fmla="*/ 3 w 98"/>
                  <a:gd name="T43" fmla="*/ 43 h 100"/>
                  <a:gd name="T44" fmla="*/ 4 w 98"/>
                  <a:gd name="T45" fmla="*/ 39 h 100"/>
                  <a:gd name="T46" fmla="*/ 26 w 98"/>
                  <a:gd name="T47" fmla="*/ 11 h 100"/>
                  <a:gd name="T48" fmla="*/ 56 w 98"/>
                  <a:gd name="T49" fmla="*/ 2 h 100"/>
                  <a:gd name="T50" fmla="*/ 61 w 98"/>
                  <a:gd name="T51" fmla="*/ 2 h 100"/>
                  <a:gd name="T52" fmla="*/ 78 w 98"/>
                  <a:gd name="T53" fmla="*/ 7 h 100"/>
                  <a:gd name="T54" fmla="*/ 79 w 98"/>
                  <a:gd name="T55" fmla="*/ 8 h 100"/>
                  <a:gd name="T56" fmla="*/ 94 w 98"/>
                  <a:gd name="T57" fmla="*/ 16 h 100"/>
                  <a:gd name="T58" fmla="*/ 96 w 98"/>
                  <a:gd name="T59" fmla="*/ 17 h 100"/>
                  <a:gd name="T60" fmla="*/ 96 w 98"/>
                  <a:gd name="T61" fmla="*/ 17 h 100"/>
                  <a:gd name="T62" fmla="*/ 98 w 98"/>
                  <a:gd name="T63" fmla="*/ 19 h 100"/>
                  <a:gd name="T64" fmla="*/ 92 w 98"/>
                  <a:gd name="T65" fmla="*/ 13 h 100"/>
                  <a:gd name="T66" fmla="*/ 92 w 98"/>
                  <a:gd name="T67" fmla="*/ 13 h 100"/>
                  <a:gd name="T68" fmla="*/ 90 w 98"/>
                  <a:gd name="T69" fmla="*/ 12 h 100"/>
                  <a:gd name="T70" fmla="*/ 55 w 98"/>
                  <a:gd name="T7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00">
                    <a:moveTo>
                      <a:pt x="15" y="98"/>
                    </a:moveTo>
                    <a:cubicBezTo>
                      <a:pt x="15" y="98"/>
                      <a:pt x="15" y="98"/>
                      <a:pt x="15" y="98"/>
                    </a:cubicBezTo>
                    <a:cubicBezTo>
                      <a:pt x="16" y="99"/>
                      <a:pt x="16" y="100"/>
                      <a:pt x="17" y="100"/>
                    </a:cubicBezTo>
                    <a:cubicBezTo>
                      <a:pt x="17" y="100"/>
                      <a:pt x="16" y="99"/>
                      <a:pt x="16" y="99"/>
                    </a:cubicBezTo>
                    <a:cubicBezTo>
                      <a:pt x="16" y="99"/>
                      <a:pt x="15" y="98"/>
                      <a:pt x="15" y="98"/>
                    </a:cubicBezTo>
                    <a:moveTo>
                      <a:pt x="55" y="0"/>
                    </a:moveTo>
                    <a:cubicBezTo>
                      <a:pt x="52" y="0"/>
                      <a:pt x="49" y="1"/>
                      <a:pt x="46" y="1"/>
                    </a:cubicBezTo>
                    <a:cubicBezTo>
                      <a:pt x="44" y="1"/>
                      <a:pt x="43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39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4"/>
                      <a:pt x="35" y="4"/>
                      <a:pt x="34" y="4"/>
                    </a:cubicBezTo>
                    <a:cubicBezTo>
                      <a:pt x="28" y="7"/>
                      <a:pt x="22" y="11"/>
                      <a:pt x="16" y="16"/>
                    </a:cubicBezTo>
                    <a:cubicBezTo>
                      <a:pt x="15" y="17"/>
                      <a:pt x="14" y="18"/>
                      <a:pt x="14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1" y="22"/>
                      <a:pt x="10" y="23"/>
                    </a:cubicBezTo>
                    <a:cubicBezTo>
                      <a:pt x="8" y="25"/>
                      <a:pt x="7" y="27"/>
                      <a:pt x="5" y="30"/>
                    </a:cubicBezTo>
                    <a:cubicBezTo>
                      <a:pt x="4" y="31"/>
                      <a:pt x="4" y="33"/>
                      <a:pt x="3" y="35"/>
                    </a:cubicBezTo>
                    <a:cubicBezTo>
                      <a:pt x="2" y="37"/>
                      <a:pt x="1" y="39"/>
                      <a:pt x="1" y="40"/>
                    </a:cubicBezTo>
                    <a:cubicBezTo>
                      <a:pt x="1" y="41"/>
                      <a:pt x="0" y="42"/>
                      <a:pt x="0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2"/>
                      <a:pt x="3" y="40"/>
                      <a:pt x="4" y="39"/>
                    </a:cubicBezTo>
                    <a:cubicBezTo>
                      <a:pt x="8" y="28"/>
                      <a:pt x="15" y="18"/>
                      <a:pt x="26" y="11"/>
                    </a:cubicBezTo>
                    <a:cubicBezTo>
                      <a:pt x="35" y="6"/>
                      <a:pt x="45" y="2"/>
                      <a:pt x="56" y="2"/>
                    </a:cubicBezTo>
                    <a:cubicBezTo>
                      <a:pt x="57" y="2"/>
                      <a:pt x="59" y="2"/>
                      <a:pt x="61" y="2"/>
                    </a:cubicBezTo>
                    <a:cubicBezTo>
                      <a:pt x="67" y="3"/>
                      <a:pt x="73" y="5"/>
                      <a:pt x="78" y="7"/>
                    </a:cubicBezTo>
                    <a:cubicBezTo>
                      <a:pt x="78" y="7"/>
                      <a:pt x="79" y="8"/>
                      <a:pt x="79" y="8"/>
                    </a:cubicBezTo>
                    <a:cubicBezTo>
                      <a:pt x="85" y="10"/>
                      <a:pt x="90" y="13"/>
                      <a:pt x="94" y="16"/>
                    </a:cubicBezTo>
                    <a:cubicBezTo>
                      <a:pt x="95" y="17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6" y="18"/>
                      <a:pt x="97" y="19"/>
                      <a:pt x="98" y="19"/>
                    </a:cubicBezTo>
                    <a:cubicBezTo>
                      <a:pt x="96" y="17"/>
                      <a:pt x="94" y="15"/>
                      <a:pt x="92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1" y="13"/>
                      <a:pt x="91" y="13"/>
                      <a:pt x="90" y="12"/>
                    </a:cubicBezTo>
                    <a:cubicBezTo>
                      <a:pt x="80" y="4"/>
                      <a:pt x="68" y="0"/>
                      <a:pt x="55" y="0"/>
                    </a:cubicBezTo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Freeform 650">
                <a:extLst>
                  <a:ext uri="{FF2B5EF4-FFF2-40B4-BE49-F238E27FC236}">
                    <a16:creationId xmlns:a16="http://schemas.microsoft.com/office/drawing/2014/main" id="{8586CFC3-C206-D363-AB8C-8FFF4881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525"/>
                <a:ext cx="7" cy="8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1 w 4"/>
                  <a:gd name="T5" fmla="*/ 2 h 5"/>
                  <a:gd name="T6" fmla="*/ 4 w 4"/>
                  <a:gd name="T7" fmla="*/ 5 h 5"/>
                  <a:gd name="T8" fmla="*/ 4 w 4"/>
                  <a:gd name="T9" fmla="*/ 5 h 5"/>
                  <a:gd name="T10" fmla="*/ 1 w 4"/>
                  <a:gd name="T11" fmla="*/ 1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8F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Freeform 651">
                <a:extLst>
                  <a:ext uri="{FF2B5EF4-FFF2-40B4-BE49-F238E27FC236}">
                    <a16:creationId xmlns:a16="http://schemas.microsoft.com/office/drawing/2014/main" id="{E19E0D8D-77D9-9FCB-4FCA-884EF50B4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6" y="3452"/>
                <a:ext cx="20" cy="68"/>
              </a:xfrm>
              <a:custGeom>
                <a:avLst/>
                <a:gdLst>
                  <a:gd name="T0" fmla="*/ 9 w 12"/>
                  <a:gd name="T1" fmla="*/ 35 h 41"/>
                  <a:gd name="T2" fmla="*/ 6 w 12"/>
                  <a:gd name="T3" fmla="*/ 35 h 41"/>
                  <a:gd name="T4" fmla="*/ 7 w 12"/>
                  <a:gd name="T5" fmla="*/ 36 h 41"/>
                  <a:gd name="T6" fmla="*/ 8 w 12"/>
                  <a:gd name="T7" fmla="*/ 37 h 41"/>
                  <a:gd name="T8" fmla="*/ 10 w 12"/>
                  <a:gd name="T9" fmla="*/ 41 h 41"/>
                  <a:gd name="T10" fmla="*/ 10 w 12"/>
                  <a:gd name="T11" fmla="*/ 41 h 41"/>
                  <a:gd name="T12" fmla="*/ 12 w 12"/>
                  <a:gd name="T13" fmla="*/ 41 h 41"/>
                  <a:gd name="T14" fmla="*/ 11 w 12"/>
                  <a:gd name="T15" fmla="*/ 40 h 41"/>
                  <a:gd name="T16" fmla="*/ 9 w 12"/>
                  <a:gd name="T17" fmla="*/ 35 h 41"/>
                  <a:gd name="T18" fmla="*/ 9 w 12"/>
                  <a:gd name="T19" fmla="*/ 35 h 41"/>
                  <a:gd name="T20" fmla="*/ 4 w 12"/>
                  <a:gd name="T21" fmla="*/ 23 h 41"/>
                  <a:gd name="T22" fmla="*/ 2 w 12"/>
                  <a:gd name="T23" fmla="*/ 23 h 41"/>
                  <a:gd name="T24" fmla="*/ 3 w 12"/>
                  <a:gd name="T25" fmla="*/ 27 h 41"/>
                  <a:gd name="T26" fmla="*/ 4 w 12"/>
                  <a:gd name="T27" fmla="*/ 29 h 41"/>
                  <a:gd name="T28" fmla="*/ 6 w 12"/>
                  <a:gd name="T29" fmla="*/ 29 h 41"/>
                  <a:gd name="T30" fmla="*/ 5 w 12"/>
                  <a:gd name="T31" fmla="*/ 27 h 41"/>
                  <a:gd name="T32" fmla="*/ 4 w 12"/>
                  <a:gd name="T33" fmla="*/ 23 h 41"/>
                  <a:gd name="T34" fmla="*/ 2 w 12"/>
                  <a:gd name="T35" fmla="*/ 11 h 41"/>
                  <a:gd name="T36" fmla="*/ 0 w 12"/>
                  <a:gd name="T37" fmla="*/ 11 h 41"/>
                  <a:gd name="T38" fmla="*/ 1 w 12"/>
                  <a:gd name="T39" fmla="*/ 16 h 41"/>
                  <a:gd name="T40" fmla="*/ 1 w 12"/>
                  <a:gd name="T41" fmla="*/ 18 h 41"/>
                  <a:gd name="T42" fmla="*/ 3 w 12"/>
                  <a:gd name="T43" fmla="*/ 18 h 41"/>
                  <a:gd name="T44" fmla="*/ 2 w 12"/>
                  <a:gd name="T45" fmla="*/ 11 h 41"/>
                  <a:gd name="T46" fmla="*/ 3 w 12"/>
                  <a:gd name="T47" fmla="*/ 0 h 41"/>
                  <a:gd name="T48" fmla="*/ 1 w 12"/>
                  <a:gd name="T49" fmla="*/ 0 h 41"/>
                  <a:gd name="T50" fmla="*/ 0 w 12"/>
                  <a:gd name="T51" fmla="*/ 6 h 41"/>
                  <a:gd name="T52" fmla="*/ 3 w 12"/>
                  <a:gd name="T53" fmla="*/ 6 h 41"/>
                  <a:gd name="T54" fmla="*/ 3 w 12"/>
                  <a:gd name="T5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41">
                    <a:moveTo>
                      <a:pt x="9" y="35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7" y="35"/>
                      <a:pt x="7" y="35"/>
                      <a:pt x="7" y="36"/>
                    </a:cubicBezTo>
                    <a:cubicBezTo>
                      <a:pt x="7" y="36"/>
                      <a:pt x="8" y="37"/>
                      <a:pt x="8" y="37"/>
                    </a:cubicBezTo>
                    <a:cubicBezTo>
                      <a:pt x="8" y="38"/>
                      <a:pt x="9" y="39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1" y="40"/>
                    </a:cubicBezTo>
                    <a:cubicBezTo>
                      <a:pt x="10" y="38"/>
                      <a:pt x="10" y="37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moveTo>
                      <a:pt x="4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3" y="25"/>
                      <a:pt x="3" y="27"/>
                    </a:cubicBezTo>
                    <a:cubicBezTo>
                      <a:pt x="3" y="28"/>
                      <a:pt x="4" y="28"/>
                      <a:pt x="4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5" y="28"/>
                      <a:pt x="5" y="27"/>
                    </a:cubicBezTo>
                    <a:cubicBezTo>
                      <a:pt x="5" y="26"/>
                      <a:pt x="4" y="24"/>
                      <a:pt x="4" y="23"/>
                    </a:cubicBezTo>
                    <a:moveTo>
                      <a:pt x="2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0" y="14"/>
                      <a:pt x="1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6"/>
                      <a:pt x="3" y="13"/>
                      <a:pt x="2" y="11"/>
                    </a:cubicBezTo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3" y="2"/>
                      <a:pt x="3" y="0"/>
                    </a:cubicBezTo>
                  </a:path>
                </a:pathLst>
              </a:custGeom>
              <a:solidFill>
                <a:srgbClr val="DEBF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Freeform 652">
                <a:extLst>
                  <a:ext uri="{FF2B5EF4-FFF2-40B4-BE49-F238E27FC236}">
                    <a16:creationId xmlns:a16="http://schemas.microsoft.com/office/drawing/2014/main" id="{7846A89B-8E60-9EF0-2BB4-3D92CD154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3442"/>
                <a:ext cx="6" cy="10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1 w 4"/>
                  <a:gd name="T5" fmla="*/ 2 h 6"/>
                  <a:gd name="T6" fmla="*/ 0 w 4"/>
                  <a:gd name="T7" fmla="*/ 5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4" y="0"/>
                    </a:cubicBezTo>
                  </a:path>
                </a:pathLst>
              </a:custGeom>
              <a:solidFill>
                <a:srgbClr val="D99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" name="Freeform 653">
                <a:extLst>
                  <a:ext uri="{FF2B5EF4-FFF2-40B4-BE49-F238E27FC236}">
                    <a16:creationId xmlns:a16="http://schemas.microsoft.com/office/drawing/2014/main" id="{9FB12A4C-883C-0DC1-8D70-C4D608143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3462"/>
                <a:ext cx="5" cy="8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3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solidFill>
                <a:srgbClr val="D99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Freeform 654">
                <a:extLst>
                  <a:ext uri="{FF2B5EF4-FFF2-40B4-BE49-F238E27FC236}">
                    <a16:creationId xmlns:a16="http://schemas.microsoft.com/office/drawing/2014/main" id="{537F6CDF-C9C7-0B8D-2C14-9B1E21DD9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3482"/>
                <a:ext cx="5" cy="8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0 h 5"/>
                  <a:gd name="T4" fmla="*/ 0 w 3"/>
                  <a:gd name="T5" fmla="*/ 2 h 5"/>
                  <a:gd name="T6" fmla="*/ 1 w 3"/>
                  <a:gd name="T7" fmla="*/ 4 h 5"/>
                  <a:gd name="T8" fmla="*/ 1 w 3"/>
                  <a:gd name="T9" fmla="*/ 5 h 5"/>
                  <a:gd name="T10" fmla="*/ 3 w 3"/>
                  <a:gd name="T11" fmla="*/ 5 h 5"/>
                  <a:gd name="T12" fmla="*/ 2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2" y="1"/>
                      <a:pt x="2" y="0"/>
                    </a:cubicBezTo>
                  </a:path>
                </a:pathLst>
              </a:custGeom>
              <a:solidFill>
                <a:srgbClr val="D99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Freeform 655">
                <a:extLst>
                  <a:ext uri="{FF2B5EF4-FFF2-40B4-BE49-F238E27FC236}">
                    <a16:creationId xmlns:a16="http://schemas.microsoft.com/office/drawing/2014/main" id="{44E12224-47A9-A89B-4292-9B0661AD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3500"/>
                <a:ext cx="8" cy="10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0 h 6"/>
                  <a:gd name="T4" fmla="*/ 1 w 5"/>
                  <a:gd name="T5" fmla="*/ 3 h 6"/>
                  <a:gd name="T6" fmla="*/ 2 w 5"/>
                  <a:gd name="T7" fmla="*/ 6 h 6"/>
                  <a:gd name="T8" fmla="*/ 5 w 5"/>
                  <a:gd name="T9" fmla="*/ 6 h 6"/>
                  <a:gd name="T10" fmla="*/ 4 w 5"/>
                  <a:gd name="T11" fmla="*/ 4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2"/>
                      <a:pt x="2" y="0"/>
                    </a:cubicBezTo>
                  </a:path>
                </a:pathLst>
              </a:custGeom>
              <a:solidFill>
                <a:srgbClr val="D99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Freeform 656">
                <a:extLst>
                  <a:ext uri="{FF2B5EF4-FFF2-40B4-BE49-F238E27FC236}">
                    <a16:creationId xmlns:a16="http://schemas.microsoft.com/office/drawing/2014/main" id="{9450053E-5498-1322-4B44-FC184145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" y="3520"/>
                <a:ext cx="5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0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9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Freeform 657">
                <a:extLst>
                  <a:ext uri="{FF2B5EF4-FFF2-40B4-BE49-F238E27FC236}">
                    <a16:creationId xmlns:a16="http://schemas.microsoft.com/office/drawing/2014/main" id="{BABE1B26-F157-E9EA-BF79-F3FDB5AFD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" y="3389"/>
                <a:ext cx="188" cy="393"/>
              </a:xfrm>
              <a:custGeom>
                <a:avLst/>
                <a:gdLst>
                  <a:gd name="T0" fmla="*/ 98 w 114"/>
                  <a:gd name="T1" fmla="*/ 8 h 238"/>
                  <a:gd name="T2" fmla="*/ 109 w 114"/>
                  <a:gd name="T3" fmla="*/ 53 h 238"/>
                  <a:gd name="T4" fmla="*/ 106 w 114"/>
                  <a:gd name="T5" fmla="*/ 69 h 238"/>
                  <a:gd name="T6" fmla="*/ 98 w 114"/>
                  <a:gd name="T7" fmla="*/ 85 h 238"/>
                  <a:gd name="T8" fmla="*/ 94 w 114"/>
                  <a:gd name="T9" fmla="*/ 90 h 238"/>
                  <a:gd name="T10" fmla="*/ 91 w 114"/>
                  <a:gd name="T11" fmla="*/ 94 h 238"/>
                  <a:gd name="T12" fmla="*/ 82 w 114"/>
                  <a:gd name="T13" fmla="*/ 102 h 238"/>
                  <a:gd name="T14" fmla="*/ 54 w 114"/>
                  <a:gd name="T15" fmla="*/ 115 h 238"/>
                  <a:gd name="T16" fmla="*/ 42 w 114"/>
                  <a:gd name="T17" fmla="*/ 116 h 238"/>
                  <a:gd name="T18" fmla="*/ 34 w 114"/>
                  <a:gd name="T19" fmla="*/ 116 h 238"/>
                  <a:gd name="T20" fmla="*/ 29 w 114"/>
                  <a:gd name="T21" fmla="*/ 115 h 238"/>
                  <a:gd name="T22" fmla="*/ 16 w 114"/>
                  <a:gd name="T23" fmla="*/ 111 h 238"/>
                  <a:gd name="T24" fmla="*/ 6 w 114"/>
                  <a:gd name="T25" fmla="*/ 107 h 238"/>
                  <a:gd name="T26" fmla="*/ 1 w 114"/>
                  <a:gd name="T27" fmla="*/ 104 h 238"/>
                  <a:gd name="T28" fmla="*/ 0 w 114"/>
                  <a:gd name="T29" fmla="*/ 103 h 238"/>
                  <a:gd name="T30" fmla="*/ 2 w 114"/>
                  <a:gd name="T31" fmla="*/ 105 h 238"/>
                  <a:gd name="T32" fmla="*/ 3 w 114"/>
                  <a:gd name="T33" fmla="*/ 106 h 238"/>
                  <a:gd name="T34" fmla="*/ 5 w 114"/>
                  <a:gd name="T35" fmla="*/ 108 h 238"/>
                  <a:gd name="T36" fmla="*/ 10 w 114"/>
                  <a:gd name="T37" fmla="*/ 111 h 238"/>
                  <a:gd name="T38" fmla="*/ 20 w 114"/>
                  <a:gd name="T39" fmla="*/ 115 h 238"/>
                  <a:gd name="T40" fmla="*/ 33 w 114"/>
                  <a:gd name="T41" fmla="*/ 119 h 238"/>
                  <a:gd name="T42" fmla="*/ 35 w 114"/>
                  <a:gd name="T43" fmla="*/ 119 h 238"/>
                  <a:gd name="T44" fmla="*/ 35 w 114"/>
                  <a:gd name="T45" fmla="*/ 130 h 238"/>
                  <a:gd name="T46" fmla="*/ 31 w 114"/>
                  <a:gd name="T47" fmla="*/ 132 h 238"/>
                  <a:gd name="T48" fmla="*/ 32 w 114"/>
                  <a:gd name="T49" fmla="*/ 143 h 238"/>
                  <a:gd name="T50" fmla="*/ 34 w 114"/>
                  <a:gd name="T51" fmla="*/ 143 h 238"/>
                  <a:gd name="T52" fmla="*/ 34 w 114"/>
                  <a:gd name="T53" fmla="*/ 144 h 238"/>
                  <a:gd name="T54" fmla="*/ 34 w 114"/>
                  <a:gd name="T55" fmla="*/ 149 h 238"/>
                  <a:gd name="T56" fmla="*/ 33 w 114"/>
                  <a:gd name="T57" fmla="*/ 151 h 238"/>
                  <a:gd name="T58" fmla="*/ 33 w 114"/>
                  <a:gd name="T59" fmla="*/ 152 h 238"/>
                  <a:gd name="T60" fmla="*/ 31 w 114"/>
                  <a:gd name="T61" fmla="*/ 161 h 238"/>
                  <a:gd name="T62" fmla="*/ 33 w 114"/>
                  <a:gd name="T63" fmla="*/ 238 h 238"/>
                  <a:gd name="T64" fmla="*/ 40 w 114"/>
                  <a:gd name="T65" fmla="*/ 237 h 238"/>
                  <a:gd name="T66" fmla="*/ 55 w 114"/>
                  <a:gd name="T67" fmla="*/ 237 h 238"/>
                  <a:gd name="T68" fmla="*/ 56 w 114"/>
                  <a:gd name="T69" fmla="*/ 233 h 238"/>
                  <a:gd name="T70" fmla="*/ 53 w 114"/>
                  <a:gd name="T71" fmla="*/ 154 h 238"/>
                  <a:gd name="T72" fmla="*/ 51 w 114"/>
                  <a:gd name="T73" fmla="*/ 151 h 238"/>
                  <a:gd name="T74" fmla="*/ 51 w 114"/>
                  <a:gd name="T75" fmla="*/ 151 h 238"/>
                  <a:gd name="T76" fmla="*/ 50 w 114"/>
                  <a:gd name="T77" fmla="*/ 149 h 238"/>
                  <a:gd name="T78" fmla="*/ 50 w 114"/>
                  <a:gd name="T79" fmla="*/ 145 h 238"/>
                  <a:gd name="T80" fmla="*/ 52 w 114"/>
                  <a:gd name="T81" fmla="*/ 143 h 238"/>
                  <a:gd name="T82" fmla="*/ 53 w 114"/>
                  <a:gd name="T83" fmla="*/ 138 h 238"/>
                  <a:gd name="T84" fmla="*/ 51 w 114"/>
                  <a:gd name="T85" fmla="*/ 130 h 238"/>
                  <a:gd name="T86" fmla="*/ 49 w 114"/>
                  <a:gd name="T87" fmla="*/ 130 h 238"/>
                  <a:gd name="T88" fmla="*/ 48 w 114"/>
                  <a:gd name="T89" fmla="*/ 120 h 238"/>
                  <a:gd name="T90" fmla="*/ 81 w 114"/>
                  <a:gd name="T91" fmla="*/ 110 h 238"/>
                  <a:gd name="T92" fmla="*/ 92 w 114"/>
                  <a:gd name="T93" fmla="*/ 101 h 238"/>
                  <a:gd name="T94" fmla="*/ 97 w 114"/>
                  <a:gd name="T95" fmla="*/ 96 h 238"/>
                  <a:gd name="T96" fmla="*/ 99 w 114"/>
                  <a:gd name="T97" fmla="*/ 93 h 238"/>
                  <a:gd name="T98" fmla="*/ 110 w 114"/>
                  <a:gd name="T99" fmla="*/ 74 h 238"/>
                  <a:gd name="T100" fmla="*/ 111 w 114"/>
                  <a:gd name="T101" fmla="*/ 68 h 238"/>
                  <a:gd name="T102" fmla="*/ 109 w 114"/>
                  <a:gd name="T103" fmla="*/ 27 h 238"/>
                  <a:gd name="T104" fmla="*/ 91 w 114"/>
                  <a:gd name="T105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238">
                    <a:moveTo>
                      <a:pt x="91" y="0"/>
                    </a:moveTo>
                    <a:cubicBezTo>
                      <a:pt x="94" y="3"/>
                      <a:pt x="96" y="5"/>
                      <a:pt x="98" y="8"/>
                    </a:cubicBezTo>
                    <a:cubicBezTo>
                      <a:pt x="101" y="13"/>
                      <a:pt x="104" y="18"/>
                      <a:pt x="105" y="23"/>
                    </a:cubicBezTo>
                    <a:cubicBezTo>
                      <a:pt x="109" y="32"/>
                      <a:pt x="110" y="43"/>
                      <a:pt x="109" y="53"/>
                    </a:cubicBezTo>
                    <a:cubicBezTo>
                      <a:pt x="109" y="57"/>
                      <a:pt x="108" y="61"/>
                      <a:pt x="107" y="64"/>
                    </a:cubicBezTo>
                    <a:cubicBezTo>
                      <a:pt x="107" y="66"/>
                      <a:pt x="107" y="67"/>
                      <a:pt x="106" y="69"/>
                    </a:cubicBezTo>
                    <a:cubicBezTo>
                      <a:pt x="106" y="69"/>
                      <a:pt x="106" y="70"/>
                      <a:pt x="106" y="70"/>
                    </a:cubicBezTo>
                    <a:cubicBezTo>
                      <a:pt x="104" y="75"/>
                      <a:pt x="101" y="81"/>
                      <a:pt x="98" y="85"/>
                    </a:cubicBezTo>
                    <a:cubicBezTo>
                      <a:pt x="97" y="87"/>
                      <a:pt x="96" y="88"/>
                      <a:pt x="95" y="89"/>
                    </a:cubicBezTo>
                    <a:cubicBezTo>
                      <a:pt x="95" y="89"/>
                      <a:pt x="95" y="90"/>
                      <a:pt x="94" y="90"/>
                    </a:cubicBezTo>
                    <a:cubicBezTo>
                      <a:pt x="94" y="91"/>
                      <a:pt x="93" y="91"/>
                      <a:pt x="93" y="92"/>
                    </a:cubicBezTo>
                    <a:cubicBezTo>
                      <a:pt x="92" y="92"/>
                      <a:pt x="92" y="93"/>
                      <a:pt x="91" y="94"/>
                    </a:cubicBezTo>
                    <a:cubicBezTo>
                      <a:pt x="90" y="95"/>
                      <a:pt x="89" y="96"/>
                      <a:pt x="88" y="97"/>
                    </a:cubicBezTo>
                    <a:cubicBezTo>
                      <a:pt x="86" y="99"/>
                      <a:pt x="84" y="101"/>
                      <a:pt x="82" y="102"/>
                    </a:cubicBezTo>
                    <a:cubicBezTo>
                      <a:pt x="80" y="103"/>
                      <a:pt x="79" y="105"/>
                      <a:pt x="77" y="106"/>
                    </a:cubicBezTo>
                    <a:cubicBezTo>
                      <a:pt x="70" y="110"/>
                      <a:pt x="62" y="113"/>
                      <a:pt x="54" y="115"/>
                    </a:cubicBezTo>
                    <a:cubicBezTo>
                      <a:pt x="51" y="115"/>
                      <a:pt x="48" y="116"/>
                      <a:pt x="44" y="116"/>
                    </a:cubicBezTo>
                    <a:cubicBezTo>
                      <a:pt x="44" y="116"/>
                      <a:pt x="43" y="116"/>
                      <a:pt x="42" y="116"/>
                    </a:cubicBezTo>
                    <a:cubicBezTo>
                      <a:pt x="42" y="116"/>
                      <a:pt x="41" y="116"/>
                      <a:pt x="40" y="116"/>
                    </a:cubicBezTo>
                    <a:cubicBezTo>
                      <a:pt x="38" y="116"/>
                      <a:pt x="36" y="116"/>
                      <a:pt x="34" y="116"/>
                    </a:cubicBezTo>
                    <a:cubicBezTo>
                      <a:pt x="33" y="116"/>
                      <a:pt x="32" y="115"/>
                      <a:pt x="31" y="115"/>
                    </a:cubicBezTo>
                    <a:cubicBezTo>
                      <a:pt x="30" y="115"/>
                      <a:pt x="29" y="115"/>
                      <a:pt x="29" y="115"/>
                    </a:cubicBezTo>
                    <a:cubicBezTo>
                      <a:pt x="27" y="115"/>
                      <a:pt x="24" y="114"/>
                      <a:pt x="22" y="113"/>
                    </a:cubicBezTo>
                    <a:cubicBezTo>
                      <a:pt x="20" y="113"/>
                      <a:pt x="18" y="112"/>
                      <a:pt x="16" y="111"/>
                    </a:cubicBezTo>
                    <a:cubicBezTo>
                      <a:pt x="13" y="110"/>
                      <a:pt x="10" y="109"/>
                      <a:pt x="7" y="107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6" y="107"/>
                      <a:pt x="5" y="106"/>
                      <a:pt x="5" y="106"/>
                    </a:cubicBezTo>
                    <a:cubicBezTo>
                      <a:pt x="4" y="105"/>
                      <a:pt x="2" y="105"/>
                      <a:pt x="1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" y="103"/>
                      <a:pt x="1" y="103"/>
                      <a:pt x="0" y="10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" y="104"/>
                      <a:pt x="1" y="105"/>
                      <a:pt x="2" y="105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4" y="107"/>
                      <a:pt x="4" y="107"/>
                      <a:pt x="5" y="10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6" y="109"/>
                      <a:pt x="8" y="109"/>
                      <a:pt x="9" y="110"/>
                    </a:cubicBezTo>
                    <a:cubicBezTo>
                      <a:pt x="9" y="110"/>
                      <a:pt x="10" y="111"/>
                      <a:pt x="10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4" y="113"/>
                      <a:pt x="17" y="114"/>
                      <a:pt x="20" y="115"/>
                    </a:cubicBezTo>
                    <a:cubicBezTo>
                      <a:pt x="22" y="116"/>
                      <a:pt x="24" y="117"/>
                      <a:pt x="26" y="117"/>
                    </a:cubicBezTo>
                    <a:cubicBezTo>
                      <a:pt x="28" y="118"/>
                      <a:pt x="31" y="119"/>
                      <a:pt x="33" y="119"/>
                    </a:cubicBezTo>
                    <a:cubicBezTo>
                      <a:pt x="33" y="119"/>
                      <a:pt x="34" y="119"/>
                      <a:pt x="35" y="119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2" y="130"/>
                      <a:pt x="31" y="131"/>
                      <a:pt x="31" y="13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31" y="142"/>
                      <a:pt x="32" y="143"/>
                      <a:pt x="32" y="143"/>
                    </a:cubicBezTo>
                    <a:cubicBezTo>
                      <a:pt x="32" y="143"/>
                      <a:pt x="32" y="143"/>
                      <a:pt x="32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4" y="143"/>
                      <a:pt x="34" y="143"/>
                      <a:pt x="34" y="143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4" y="149"/>
                      <a:pt x="34" y="149"/>
                      <a:pt x="34" y="149"/>
                    </a:cubicBezTo>
                    <a:cubicBezTo>
                      <a:pt x="33" y="149"/>
                      <a:pt x="33" y="150"/>
                      <a:pt x="33" y="151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2" y="152"/>
                      <a:pt x="31" y="153"/>
                      <a:pt x="31" y="155"/>
                    </a:cubicBezTo>
                    <a:cubicBezTo>
                      <a:pt x="31" y="161"/>
                      <a:pt x="31" y="161"/>
                      <a:pt x="31" y="161"/>
                    </a:cubicBezTo>
                    <a:cubicBezTo>
                      <a:pt x="32" y="233"/>
                      <a:pt x="32" y="233"/>
                      <a:pt x="32" y="233"/>
                    </a:cubicBezTo>
                    <a:cubicBezTo>
                      <a:pt x="32" y="236"/>
                      <a:pt x="32" y="238"/>
                      <a:pt x="33" y="238"/>
                    </a:cubicBezTo>
                    <a:cubicBezTo>
                      <a:pt x="33" y="238"/>
                      <a:pt x="33" y="238"/>
                      <a:pt x="33" y="238"/>
                    </a:cubicBezTo>
                    <a:cubicBezTo>
                      <a:pt x="40" y="237"/>
                      <a:pt x="40" y="237"/>
                      <a:pt x="40" y="237"/>
                    </a:cubicBezTo>
                    <a:cubicBezTo>
                      <a:pt x="49" y="237"/>
                      <a:pt x="49" y="237"/>
                      <a:pt x="49" y="237"/>
                    </a:cubicBezTo>
                    <a:cubicBezTo>
                      <a:pt x="55" y="237"/>
                      <a:pt x="55" y="237"/>
                      <a:pt x="55" y="237"/>
                    </a:cubicBezTo>
                    <a:cubicBezTo>
                      <a:pt x="55" y="237"/>
                      <a:pt x="55" y="237"/>
                      <a:pt x="55" y="237"/>
                    </a:cubicBezTo>
                    <a:cubicBezTo>
                      <a:pt x="56" y="237"/>
                      <a:pt x="56" y="235"/>
                      <a:pt x="56" y="233"/>
                    </a:cubicBezTo>
                    <a:cubicBezTo>
                      <a:pt x="53" y="154"/>
                      <a:pt x="53" y="154"/>
                      <a:pt x="53" y="154"/>
                    </a:cubicBezTo>
                    <a:cubicBezTo>
                      <a:pt x="53" y="154"/>
                      <a:pt x="53" y="154"/>
                      <a:pt x="53" y="154"/>
                    </a:cubicBezTo>
                    <a:cubicBezTo>
                      <a:pt x="53" y="153"/>
                      <a:pt x="52" y="151"/>
                      <a:pt x="51" y="151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1" y="150"/>
                      <a:pt x="51" y="149"/>
                      <a:pt x="50" y="149"/>
                    </a:cubicBezTo>
                    <a:cubicBezTo>
                      <a:pt x="50" y="149"/>
                      <a:pt x="50" y="149"/>
                      <a:pt x="50" y="149"/>
                    </a:cubicBezTo>
                    <a:cubicBezTo>
                      <a:pt x="50" y="149"/>
                      <a:pt x="50" y="149"/>
                      <a:pt x="50" y="149"/>
                    </a:cubicBezTo>
                    <a:cubicBezTo>
                      <a:pt x="50" y="145"/>
                      <a:pt x="50" y="145"/>
                      <a:pt x="50" y="145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2" y="143"/>
                      <a:pt x="52" y="143"/>
                      <a:pt x="52" y="143"/>
                    </a:cubicBezTo>
                    <a:cubicBezTo>
                      <a:pt x="52" y="143"/>
                      <a:pt x="53" y="142"/>
                      <a:pt x="53" y="141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3" y="131"/>
                      <a:pt x="52" y="130"/>
                      <a:pt x="51" y="130"/>
                    </a:cubicBezTo>
                    <a:cubicBezTo>
                      <a:pt x="51" y="130"/>
                      <a:pt x="51" y="130"/>
                      <a:pt x="51" y="130"/>
                    </a:cubicBezTo>
                    <a:cubicBezTo>
                      <a:pt x="49" y="130"/>
                      <a:pt x="49" y="130"/>
                      <a:pt x="49" y="130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52" y="120"/>
                      <a:pt x="55" y="119"/>
                      <a:pt x="58" y="119"/>
                    </a:cubicBezTo>
                    <a:cubicBezTo>
                      <a:pt x="66" y="117"/>
                      <a:pt x="74" y="114"/>
                      <a:pt x="81" y="110"/>
                    </a:cubicBezTo>
                    <a:cubicBezTo>
                      <a:pt x="83" y="109"/>
                      <a:pt x="84" y="107"/>
                      <a:pt x="86" y="106"/>
                    </a:cubicBezTo>
                    <a:cubicBezTo>
                      <a:pt x="88" y="105"/>
                      <a:pt x="90" y="103"/>
                      <a:pt x="92" y="101"/>
                    </a:cubicBezTo>
                    <a:cubicBezTo>
                      <a:pt x="93" y="100"/>
                      <a:pt x="94" y="99"/>
                      <a:pt x="95" y="98"/>
                    </a:cubicBezTo>
                    <a:cubicBezTo>
                      <a:pt x="96" y="97"/>
                      <a:pt x="96" y="96"/>
                      <a:pt x="97" y="96"/>
                    </a:cubicBezTo>
                    <a:cubicBezTo>
                      <a:pt x="97" y="95"/>
                      <a:pt x="98" y="95"/>
                      <a:pt x="98" y="94"/>
                    </a:cubicBezTo>
                    <a:cubicBezTo>
                      <a:pt x="99" y="94"/>
                      <a:pt x="99" y="93"/>
                      <a:pt x="99" y="93"/>
                    </a:cubicBezTo>
                    <a:cubicBezTo>
                      <a:pt x="100" y="92"/>
                      <a:pt x="101" y="91"/>
                      <a:pt x="102" y="89"/>
                    </a:cubicBezTo>
                    <a:cubicBezTo>
                      <a:pt x="105" y="85"/>
                      <a:pt x="108" y="79"/>
                      <a:pt x="110" y="74"/>
                    </a:cubicBezTo>
                    <a:cubicBezTo>
                      <a:pt x="110" y="74"/>
                      <a:pt x="110" y="73"/>
                      <a:pt x="110" y="73"/>
                    </a:cubicBezTo>
                    <a:cubicBezTo>
                      <a:pt x="111" y="71"/>
                      <a:pt x="111" y="70"/>
                      <a:pt x="111" y="68"/>
                    </a:cubicBezTo>
                    <a:cubicBezTo>
                      <a:pt x="112" y="65"/>
                      <a:pt x="113" y="61"/>
                      <a:pt x="113" y="57"/>
                    </a:cubicBezTo>
                    <a:cubicBezTo>
                      <a:pt x="114" y="47"/>
                      <a:pt x="113" y="36"/>
                      <a:pt x="109" y="27"/>
                    </a:cubicBezTo>
                    <a:cubicBezTo>
                      <a:pt x="108" y="22"/>
                      <a:pt x="105" y="17"/>
                      <a:pt x="102" y="12"/>
                    </a:cubicBezTo>
                    <a:cubicBezTo>
                      <a:pt x="99" y="8"/>
                      <a:pt x="96" y="4"/>
                      <a:pt x="91" y="0"/>
                    </a:cubicBezTo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Freeform 658">
                <a:extLst>
                  <a:ext uri="{FF2B5EF4-FFF2-40B4-BE49-F238E27FC236}">
                    <a16:creationId xmlns:a16="http://schemas.microsoft.com/office/drawing/2014/main" id="{B4C168E5-C955-9C22-3FA3-660232AF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554"/>
                <a:ext cx="7" cy="7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2 w 4"/>
                  <a:gd name="T5" fmla="*/ 2 h 4"/>
                  <a:gd name="T6" fmla="*/ 2 w 4"/>
                  <a:gd name="T7" fmla="*/ 2 h 4"/>
                  <a:gd name="T8" fmla="*/ 2 w 4"/>
                  <a:gd name="T9" fmla="*/ 2 h 4"/>
                  <a:gd name="T10" fmla="*/ 3 w 4"/>
                  <a:gd name="T11" fmla="*/ 3 h 4"/>
                  <a:gd name="T12" fmla="*/ 4 w 4"/>
                  <a:gd name="T13" fmla="*/ 4 h 4"/>
                  <a:gd name="T14" fmla="*/ 4 w 4"/>
                  <a:gd name="T15" fmla="*/ 3 h 4"/>
                  <a:gd name="T16" fmla="*/ 3 w 4"/>
                  <a:gd name="T17" fmla="*/ 2 h 4"/>
                  <a:gd name="T18" fmla="*/ 2 w 4"/>
                  <a:gd name="T19" fmla="*/ 2 h 4"/>
                  <a:gd name="T20" fmla="*/ 2 w 4"/>
                  <a:gd name="T21" fmla="*/ 1 h 4"/>
                  <a:gd name="T22" fmla="*/ 0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8F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Freeform 659">
                <a:extLst>
                  <a:ext uri="{FF2B5EF4-FFF2-40B4-BE49-F238E27FC236}">
                    <a16:creationId xmlns:a16="http://schemas.microsoft.com/office/drawing/2014/main" id="{2B3E2354-9FD1-9866-F695-5C5D1C675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4" y="355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2 h 2"/>
                  <a:gd name="T12" fmla="*/ 2 w 2"/>
                  <a:gd name="T13" fmla="*/ 2 h 2"/>
                  <a:gd name="T14" fmla="*/ 1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EBF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Freeform 660">
                <a:extLst>
                  <a:ext uri="{FF2B5EF4-FFF2-40B4-BE49-F238E27FC236}">
                    <a16:creationId xmlns:a16="http://schemas.microsoft.com/office/drawing/2014/main" id="{74BA1840-A959-D77A-19D8-D27010BF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" y="3391"/>
                <a:ext cx="132" cy="137"/>
              </a:xfrm>
              <a:custGeom>
                <a:avLst/>
                <a:gdLst>
                  <a:gd name="T0" fmla="*/ 53 w 80"/>
                  <a:gd name="T1" fmla="*/ 0 h 83"/>
                  <a:gd name="T2" fmla="*/ 45 w 80"/>
                  <a:gd name="T3" fmla="*/ 1 h 83"/>
                  <a:gd name="T4" fmla="*/ 15 w 80"/>
                  <a:gd name="T5" fmla="*/ 23 h 83"/>
                  <a:gd name="T6" fmla="*/ 10 w 80"/>
                  <a:gd name="T7" fmla="*/ 42 h 83"/>
                  <a:gd name="T8" fmla="*/ 13 w 80"/>
                  <a:gd name="T9" fmla="*/ 63 h 83"/>
                  <a:gd name="T10" fmla="*/ 9 w 80"/>
                  <a:gd name="T11" fmla="*/ 75 h 83"/>
                  <a:gd name="T12" fmla="*/ 2 w 80"/>
                  <a:gd name="T13" fmla="*/ 79 h 83"/>
                  <a:gd name="T14" fmla="*/ 0 w 80"/>
                  <a:gd name="T15" fmla="*/ 79 h 83"/>
                  <a:gd name="T16" fmla="*/ 0 w 80"/>
                  <a:gd name="T17" fmla="*/ 81 h 83"/>
                  <a:gd name="T18" fmla="*/ 6 w 80"/>
                  <a:gd name="T19" fmla="*/ 83 h 83"/>
                  <a:gd name="T20" fmla="*/ 13 w 80"/>
                  <a:gd name="T21" fmla="*/ 79 h 83"/>
                  <a:gd name="T22" fmla="*/ 17 w 80"/>
                  <a:gd name="T23" fmla="*/ 67 h 83"/>
                  <a:gd name="T24" fmla="*/ 14 w 80"/>
                  <a:gd name="T25" fmla="*/ 46 h 83"/>
                  <a:gd name="T26" fmla="*/ 19 w 80"/>
                  <a:gd name="T27" fmla="*/ 27 h 83"/>
                  <a:gd name="T28" fmla="*/ 49 w 80"/>
                  <a:gd name="T29" fmla="*/ 5 h 83"/>
                  <a:gd name="T30" fmla="*/ 57 w 80"/>
                  <a:gd name="T31" fmla="*/ 4 h 83"/>
                  <a:gd name="T32" fmla="*/ 80 w 80"/>
                  <a:gd name="T33" fmla="*/ 9 h 83"/>
                  <a:gd name="T34" fmla="*/ 75 w 80"/>
                  <a:gd name="T35" fmla="*/ 5 h 83"/>
                  <a:gd name="T36" fmla="*/ 53 w 80"/>
                  <a:gd name="T3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83">
                    <a:moveTo>
                      <a:pt x="53" y="0"/>
                    </a:moveTo>
                    <a:cubicBezTo>
                      <a:pt x="50" y="0"/>
                      <a:pt x="48" y="1"/>
                      <a:pt x="45" y="1"/>
                    </a:cubicBezTo>
                    <a:cubicBezTo>
                      <a:pt x="32" y="3"/>
                      <a:pt x="21" y="12"/>
                      <a:pt x="15" y="23"/>
                    </a:cubicBezTo>
                    <a:cubicBezTo>
                      <a:pt x="12" y="29"/>
                      <a:pt x="10" y="36"/>
                      <a:pt x="10" y="42"/>
                    </a:cubicBezTo>
                    <a:cubicBezTo>
                      <a:pt x="9" y="49"/>
                      <a:pt x="13" y="56"/>
                      <a:pt x="13" y="63"/>
                    </a:cubicBezTo>
                    <a:cubicBezTo>
                      <a:pt x="13" y="67"/>
                      <a:pt x="12" y="72"/>
                      <a:pt x="9" y="75"/>
                    </a:cubicBezTo>
                    <a:cubicBezTo>
                      <a:pt x="7" y="78"/>
                      <a:pt x="5" y="79"/>
                      <a:pt x="2" y="79"/>
                    </a:cubicBezTo>
                    <a:cubicBezTo>
                      <a:pt x="2" y="79"/>
                      <a:pt x="1" y="79"/>
                      <a:pt x="0" y="7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2" y="82"/>
                      <a:pt x="4" y="83"/>
                      <a:pt x="6" y="83"/>
                    </a:cubicBezTo>
                    <a:cubicBezTo>
                      <a:pt x="9" y="83"/>
                      <a:pt x="11" y="82"/>
                      <a:pt x="13" y="79"/>
                    </a:cubicBezTo>
                    <a:cubicBezTo>
                      <a:pt x="16" y="76"/>
                      <a:pt x="17" y="71"/>
                      <a:pt x="17" y="67"/>
                    </a:cubicBezTo>
                    <a:cubicBezTo>
                      <a:pt x="17" y="60"/>
                      <a:pt x="13" y="53"/>
                      <a:pt x="14" y="46"/>
                    </a:cubicBezTo>
                    <a:cubicBezTo>
                      <a:pt x="14" y="40"/>
                      <a:pt x="16" y="33"/>
                      <a:pt x="19" y="27"/>
                    </a:cubicBezTo>
                    <a:cubicBezTo>
                      <a:pt x="25" y="16"/>
                      <a:pt x="36" y="7"/>
                      <a:pt x="49" y="5"/>
                    </a:cubicBezTo>
                    <a:cubicBezTo>
                      <a:pt x="52" y="5"/>
                      <a:pt x="54" y="4"/>
                      <a:pt x="57" y="4"/>
                    </a:cubicBezTo>
                    <a:cubicBezTo>
                      <a:pt x="65" y="4"/>
                      <a:pt x="73" y="6"/>
                      <a:pt x="80" y="9"/>
                    </a:cubicBezTo>
                    <a:cubicBezTo>
                      <a:pt x="79" y="8"/>
                      <a:pt x="77" y="6"/>
                      <a:pt x="75" y="5"/>
                    </a:cubicBezTo>
                    <a:cubicBezTo>
                      <a:pt x="68" y="2"/>
                      <a:pt x="60" y="0"/>
                      <a:pt x="53" y="0"/>
                    </a:cubicBezTo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Freeform 661">
                <a:extLst>
                  <a:ext uri="{FF2B5EF4-FFF2-40B4-BE49-F238E27FC236}">
                    <a16:creationId xmlns:a16="http://schemas.microsoft.com/office/drawing/2014/main" id="{54F107D3-FB8B-427F-0AFF-DC9B21D67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" y="3518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2"/>
                      <a:pt x="2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8F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Freeform 662">
                <a:extLst>
                  <a:ext uri="{FF2B5EF4-FFF2-40B4-BE49-F238E27FC236}">
                    <a16:creationId xmlns:a16="http://schemas.microsoft.com/office/drawing/2014/main" id="{13026EF8-1C25-21CA-32E3-3EA5755DC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" y="3574"/>
                <a:ext cx="27" cy="63"/>
              </a:xfrm>
              <a:custGeom>
                <a:avLst/>
                <a:gdLst>
                  <a:gd name="T0" fmla="*/ 15 w 16"/>
                  <a:gd name="T1" fmla="*/ 38 h 38"/>
                  <a:gd name="T2" fmla="*/ 13 w 16"/>
                  <a:gd name="T3" fmla="*/ 38 h 38"/>
                  <a:gd name="T4" fmla="*/ 5 w 16"/>
                  <a:gd name="T5" fmla="*/ 38 h 38"/>
                  <a:gd name="T6" fmla="*/ 1 w 16"/>
                  <a:gd name="T7" fmla="*/ 38 h 38"/>
                  <a:gd name="T8" fmla="*/ 0 w 16"/>
                  <a:gd name="T9" fmla="*/ 37 h 38"/>
                  <a:gd name="T10" fmla="*/ 0 w 16"/>
                  <a:gd name="T11" fmla="*/ 36 h 38"/>
                  <a:gd name="T12" fmla="*/ 0 w 16"/>
                  <a:gd name="T13" fmla="*/ 33 h 38"/>
                  <a:gd name="T14" fmla="*/ 0 w 16"/>
                  <a:gd name="T15" fmla="*/ 29 h 38"/>
                  <a:gd name="T16" fmla="*/ 0 w 16"/>
                  <a:gd name="T17" fmla="*/ 28 h 38"/>
                  <a:gd name="T18" fmla="*/ 0 w 16"/>
                  <a:gd name="T19" fmla="*/ 27 h 38"/>
                  <a:gd name="T20" fmla="*/ 0 w 16"/>
                  <a:gd name="T21" fmla="*/ 27 h 38"/>
                  <a:gd name="T22" fmla="*/ 1 w 16"/>
                  <a:gd name="T23" fmla="*/ 14 h 38"/>
                  <a:gd name="T24" fmla="*/ 1 w 16"/>
                  <a:gd name="T25" fmla="*/ 13 h 38"/>
                  <a:gd name="T26" fmla="*/ 1 w 16"/>
                  <a:gd name="T27" fmla="*/ 3 h 38"/>
                  <a:gd name="T28" fmla="*/ 1 w 16"/>
                  <a:gd name="T29" fmla="*/ 2 h 38"/>
                  <a:gd name="T30" fmla="*/ 2 w 16"/>
                  <a:gd name="T31" fmla="*/ 0 h 38"/>
                  <a:gd name="T32" fmla="*/ 4 w 16"/>
                  <a:gd name="T33" fmla="*/ 0 h 38"/>
                  <a:gd name="T34" fmla="*/ 12 w 16"/>
                  <a:gd name="T35" fmla="*/ 0 h 38"/>
                  <a:gd name="T36" fmla="*/ 13 w 16"/>
                  <a:gd name="T37" fmla="*/ 0 h 38"/>
                  <a:gd name="T38" fmla="*/ 14 w 16"/>
                  <a:gd name="T39" fmla="*/ 1 h 38"/>
                  <a:gd name="T40" fmla="*/ 14 w 16"/>
                  <a:gd name="T41" fmla="*/ 4 h 38"/>
                  <a:gd name="T42" fmla="*/ 15 w 16"/>
                  <a:gd name="T43" fmla="*/ 8 h 38"/>
                  <a:gd name="T44" fmla="*/ 15 w 16"/>
                  <a:gd name="T45" fmla="*/ 14 h 38"/>
                  <a:gd name="T46" fmla="*/ 15 w 16"/>
                  <a:gd name="T47" fmla="*/ 23 h 38"/>
                  <a:gd name="T48" fmla="*/ 16 w 16"/>
                  <a:gd name="T49" fmla="*/ 27 h 38"/>
                  <a:gd name="T50" fmla="*/ 16 w 16"/>
                  <a:gd name="T51" fmla="*/ 29 h 38"/>
                  <a:gd name="T52" fmla="*/ 16 w 16"/>
                  <a:gd name="T53" fmla="*/ 33 h 38"/>
                  <a:gd name="T54" fmla="*/ 16 w 16"/>
                  <a:gd name="T55" fmla="*/ 35 h 38"/>
                  <a:gd name="T56" fmla="*/ 16 w 16"/>
                  <a:gd name="T57" fmla="*/ 36 h 38"/>
                  <a:gd name="T58" fmla="*/ 15 w 16"/>
                  <a:gd name="T5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38">
                    <a:moveTo>
                      <a:pt x="15" y="38"/>
                    </a:moveTo>
                    <a:cubicBezTo>
                      <a:pt x="13" y="38"/>
                      <a:pt x="13" y="38"/>
                      <a:pt x="13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8"/>
                      <a:pt x="15" y="38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Freeform 663">
                <a:extLst>
                  <a:ext uri="{FF2B5EF4-FFF2-40B4-BE49-F238E27FC236}">
                    <a16:creationId xmlns:a16="http://schemas.microsoft.com/office/drawing/2014/main" id="{15B02834-98C1-CCC1-5D93-3F8249A5D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" y="3629"/>
                <a:ext cx="29" cy="23"/>
              </a:xfrm>
              <a:custGeom>
                <a:avLst/>
                <a:gdLst>
                  <a:gd name="T0" fmla="*/ 17 w 18"/>
                  <a:gd name="T1" fmla="*/ 14 h 14"/>
                  <a:gd name="T2" fmla="*/ 14 w 18"/>
                  <a:gd name="T3" fmla="*/ 14 h 14"/>
                  <a:gd name="T4" fmla="*/ 6 w 18"/>
                  <a:gd name="T5" fmla="*/ 14 h 14"/>
                  <a:gd name="T6" fmla="*/ 1 w 18"/>
                  <a:gd name="T7" fmla="*/ 14 h 14"/>
                  <a:gd name="T8" fmla="*/ 0 w 18"/>
                  <a:gd name="T9" fmla="*/ 12 h 14"/>
                  <a:gd name="T10" fmla="*/ 0 w 18"/>
                  <a:gd name="T11" fmla="*/ 11 h 14"/>
                  <a:gd name="T12" fmla="*/ 0 w 18"/>
                  <a:gd name="T13" fmla="*/ 3 h 14"/>
                  <a:gd name="T14" fmla="*/ 0 w 18"/>
                  <a:gd name="T15" fmla="*/ 2 h 14"/>
                  <a:gd name="T16" fmla="*/ 1 w 18"/>
                  <a:gd name="T17" fmla="*/ 0 h 14"/>
                  <a:gd name="T18" fmla="*/ 1 w 18"/>
                  <a:gd name="T19" fmla="*/ 0 h 14"/>
                  <a:gd name="T20" fmla="*/ 5 w 18"/>
                  <a:gd name="T21" fmla="*/ 0 h 14"/>
                  <a:gd name="T22" fmla="*/ 14 w 18"/>
                  <a:gd name="T23" fmla="*/ 0 h 14"/>
                  <a:gd name="T24" fmla="*/ 17 w 18"/>
                  <a:gd name="T25" fmla="*/ 0 h 14"/>
                  <a:gd name="T26" fmla="*/ 17 w 18"/>
                  <a:gd name="T27" fmla="*/ 0 h 14"/>
                  <a:gd name="T28" fmla="*/ 18 w 18"/>
                  <a:gd name="T29" fmla="*/ 2 h 14"/>
                  <a:gd name="T30" fmla="*/ 18 w 18"/>
                  <a:gd name="T31" fmla="*/ 2 h 14"/>
                  <a:gd name="T32" fmla="*/ 18 w 18"/>
                  <a:gd name="T33" fmla="*/ 6 h 14"/>
                  <a:gd name="T34" fmla="*/ 18 w 18"/>
                  <a:gd name="T35" fmla="*/ 12 h 14"/>
                  <a:gd name="T36" fmla="*/ 17 w 18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4">
                    <a:moveTo>
                      <a:pt x="17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4"/>
                      <a:pt x="17" y="14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Freeform 664">
                <a:extLst>
                  <a:ext uri="{FF2B5EF4-FFF2-40B4-BE49-F238E27FC236}">
                    <a16:creationId xmlns:a16="http://schemas.microsoft.com/office/drawing/2014/main" id="{DBF8096A-5CB8-393A-C189-3FEC913C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" y="3632"/>
                <a:ext cx="42" cy="143"/>
              </a:xfrm>
              <a:custGeom>
                <a:avLst/>
                <a:gdLst>
                  <a:gd name="T0" fmla="*/ 24 w 25"/>
                  <a:gd name="T1" fmla="*/ 86 h 87"/>
                  <a:gd name="T2" fmla="*/ 18 w 25"/>
                  <a:gd name="T3" fmla="*/ 86 h 87"/>
                  <a:gd name="T4" fmla="*/ 9 w 25"/>
                  <a:gd name="T5" fmla="*/ 86 h 87"/>
                  <a:gd name="T6" fmla="*/ 2 w 25"/>
                  <a:gd name="T7" fmla="*/ 87 h 87"/>
                  <a:gd name="T8" fmla="*/ 1 w 25"/>
                  <a:gd name="T9" fmla="*/ 82 h 87"/>
                  <a:gd name="T10" fmla="*/ 0 w 25"/>
                  <a:gd name="T11" fmla="*/ 10 h 87"/>
                  <a:gd name="T12" fmla="*/ 0 w 25"/>
                  <a:gd name="T13" fmla="*/ 4 h 87"/>
                  <a:gd name="T14" fmla="*/ 2 w 25"/>
                  <a:gd name="T15" fmla="*/ 1 h 87"/>
                  <a:gd name="T16" fmla="*/ 2 w 25"/>
                  <a:gd name="T17" fmla="*/ 1 h 87"/>
                  <a:gd name="T18" fmla="*/ 3 w 25"/>
                  <a:gd name="T19" fmla="*/ 1 h 87"/>
                  <a:gd name="T20" fmla="*/ 8 w 25"/>
                  <a:gd name="T21" fmla="*/ 0 h 87"/>
                  <a:gd name="T22" fmla="*/ 8 w 25"/>
                  <a:gd name="T23" fmla="*/ 0 h 87"/>
                  <a:gd name="T24" fmla="*/ 16 w 25"/>
                  <a:gd name="T25" fmla="*/ 0 h 87"/>
                  <a:gd name="T26" fmla="*/ 16 w 25"/>
                  <a:gd name="T27" fmla="*/ 0 h 87"/>
                  <a:gd name="T28" fmla="*/ 19 w 25"/>
                  <a:gd name="T29" fmla="*/ 0 h 87"/>
                  <a:gd name="T30" fmla="*/ 20 w 25"/>
                  <a:gd name="T31" fmla="*/ 0 h 87"/>
                  <a:gd name="T32" fmla="*/ 20 w 25"/>
                  <a:gd name="T33" fmla="*/ 0 h 87"/>
                  <a:gd name="T34" fmla="*/ 22 w 25"/>
                  <a:gd name="T35" fmla="*/ 3 h 87"/>
                  <a:gd name="T36" fmla="*/ 22 w 25"/>
                  <a:gd name="T37" fmla="*/ 3 h 87"/>
                  <a:gd name="T38" fmla="*/ 25 w 25"/>
                  <a:gd name="T39" fmla="*/ 82 h 87"/>
                  <a:gd name="T40" fmla="*/ 24 w 25"/>
                  <a:gd name="T41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87">
                    <a:moveTo>
                      <a:pt x="24" y="86"/>
                    </a:moveTo>
                    <a:cubicBezTo>
                      <a:pt x="18" y="86"/>
                      <a:pt x="18" y="86"/>
                      <a:pt x="18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1" y="87"/>
                      <a:pt x="1" y="85"/>
                      <a:pt x="1" y="8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4"/>
                      <a:pt x="25" y="86"/>
                      <a:pt x="24" y="86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Freeform 665">
                <a:extLst>
                  <a:ext uri="{FF2B5EF4-FFF2-40B4-BE49-F238E27FC236}">
                    <a16:creationId xmlns:a16="http://schemas.microsoft.com/office/drawing/2014/main" id="{A54CFE0D-ADF9-A503-EE88-03648A83C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" y="3594"/>
                <a:ext cx="27" cy="28"/>
              </a:xfrm>
              <a:custGeom>
                <a:avLst/>
                <a:gdLst>
                  <a:gd name="T0" fmla="*/ 27 w 27"/>
                  <a:gd name="T1" fmla="*/ 28 h 28"/>
                  <a:gd name="T2" fmla="*/ 22 w 27"/>
                  <a:gd name="T3" fmla="*/ 28 h 28"/>
                  <a:gd name="T4" fmla="*/ 7 w 27"/>
                  <a:gd name="T5" fmla="*/ 28 h 28"/>
                  <a:gd name="T6" fmla="*/ 0 w 27"/>
                  <a:gd name="T7" fmla="*/ 28 h 28"/>
                  <a:gd name="T8" fmla="*/ 0 w 27"/>
                  <a:gd name="T9" fmla="*/ 26 h 28"/>
                  <a:gd name="T10" fmla="*/ 0 w 27"/>
                  <a:gd name="T11" fmla="*/ 25 h 28"/>
                  <a:gd name="T12" fmla="*/ 0 w 27"/>
                  <a:gd name="T13" fmla="*/ 25 h 28"/>
                  <a:gd name="T14" fmla="*/ 2 w 27"/>
                  <a:gd name="T15" fmla="*/ 3 h 28"/>
                  <a:gd name="T16" fmla="*/ 2 w 27"/>
                  <a:gd name="T17" fmla="*/ 2 h 28"/>
                  <a:gd name="T18" fmla="*/ 2 w 27"/>
                  <a:gd name="T19" fmla="*/ 2 h 28"/>
                  <a:gd name="T20" fmla="*/ 5 w 27"/>
                  <a:gd name="T21" fmla="*/ 2 h 28"/>
                  <a:gd name="T22" fmla="*/ 7 w 27"/>
                  <a:gd name="T23" fmla="*/ 2 h 28"/>
                  <a:gd name="T24" fmla="*/ 22 w 27"/>
                  <a:gd name="T25" fmla="*/ 0 h 28"/>
                  <a:gd name="T26" fmla="*/ 25 w 27"/>
                  <a:gd name="T27" fmla="*/ 0 h 28"/>
                  <a:gd name="T28" fmla="*/ 25 w 27"/>
                  <a:gd name="T29" fmla="*/ 3 h 28"/>
                  <a:gd name="T30" fmla="*/ 25 w 27"/>
                  <a:gd name="T31" fmla="*/ 18 h 28"/>
                  <a:gd name="T32" fmla="*/ 27 w 27"/>
                  <a:gd name="T33" fmla="*/ 25 h 28"/>
                  <a:gd name="T34" fmla="*/ 27 w 27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22" y="28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5" y="3"/>
                    </a:lnTo>
                    <a:lnTo>
                      <a:pt x="25" y="18"/>
                    </a:lnTo>
                    <a:lnTo>
                      <a:pt x="27" y="25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Freeform 666">
                <a:extLst>
                  <a:ext uri="{FF2B5EF4-FFF2-40B4-BE49-F238E27FC236}">
                    <a16:creationId xmlns:a16="http://schemas.microsoft.com/office/drawing/2014/main" id="{48814FDB-87EB-A571-3BC4-E6B78A523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8" y="3597"/>
                <a:ext cx="37" cy="22"/>
              </a:xfrm>
              <a:custGeom>
                <a:avLst/>
                <a:gdLst>
                  <a:gd name="T0" fmla="*/ 21 w 22"/>
                  <a:gd name="T1" fmla="*/ 13 h 13"/>
                  <a:gd name="T2" fmla="*/ 19 w 22"/>
                  <a:gd name="T3" fmla="*/ 13 h 13"/>
                  <a:gd name="T4" fmla="*/ 16 w 22"/>
                  <a:gd name="T5" fmla="*/ 13 h 13"/>
                  <a:gd name="T6" fmla="*/ 7 w 22"/>
                  <a:gd name="T7" fmla="*/ 13 h 13"/>
                  <a:gd name="T8" fmla="*/ 6 w 22"/>
                  <a:gd name="T9" fmla="*/ 13 h 13"/>
                  <a:gd name="T10" fmla="*/ 3 w 22"/>
                  <a:gd name="T11" fmla="*/ 13 h 13"/>
                  <a:gd name="T12" fmla="*/ 1 w 22"/>
                  <a:gd name="T13" fmla="*/ 13 h 13"/>
                  <a:gd name="T14" fmla="*/ 0 w 22"/>
                  <a:gd name="T15" fmla="*/ 12 h 13"/>
                  <a:gd name="T16" fmla="*/ 0 w 22"/>
                  <a:gd name="T17" fmla="*/ 2 h 13"/>
                  <a:gd name="T18" fmla="*/ 1 w 22"/>
                  <a:gd name="T19" fmla="*/ 0 h 13"/>
                  <a:gd name="T20" fmla="*/ 4 w 22"/>
                  <a:gd name="T21" fmla="*/ 0 h 13"/>
                  <a:gd name="T22" fmla="*/ 7 w 22"/>
                  <a:gd name="T23" fmla="*/ 0 h 13"/>
                  <a:gd name="T24" fmla="*/ 16 w 22"/>
                  <a:gd name="T25" fmla="*/ 0 h 13"/>
                  <a:gd name="T26" fmla="*/ 18 w 22"/>
                  <a:gd name="T27" fmla="*/ 0 h 13"/>
                  <a:gd name="T28" fmla="*/ 18 w 22"/>
                  <a:gd name="T29" fmla="*/ 0 h 13"/>
                  <a:gd name="T30" fmla="*/ 20 w 22"/>
                  <a:gd name="T31" fmla="*/ 0 h 13"/>
                  <a:gd name="T32" fmla="*/ 22 w 22"/>
                  <a:gd name="T33" fmla="*/ 2 h 13"/>
                  <a:gd name="T34" fmla="*/ 22 w 22"/>
                  <a:gd name="T35" fmla="*/ 8 h 13"/>
                  <a:gd name="T36" fmla="*/ 22 w 22"/>
                  <a:gd name="T37" fmla="*/ 11 h 13"/>
                  <a:gd name="T38" fmla="*/ 21 w 22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3">
                    <a:moveTo>
                      <a:pt x="21" y="13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1" y="13"/>
                      <a:pt x="21" y="13"/>
                    </a:cubicBez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 667">
                <a:extLst>
                  <a:ext uri="{FF2B5EF4-FFF2-40B4-BE49-F238E27FC236}">
                    <a16:creationId xmlns:a16="http://schemas.microsoft.com/office/drawing/2014/main" id="{9C9FF1E1-A6FA-BACD-3B96-6692AC2C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2" y="3632"/>
                <a:ext cx="16" cy="142"/>
              </a:xfrm>
              <a:custGeom>
                <a:avLst/>
                <a:gdLst>
                  <a:gd name="T0" fmla="*/ 16 w 16"/>
                  <a:gd name="T1" fmla="*/ 142 h 142"/>
                  <a:gd name="T2" fmla="*/ 1 w 16"/>
                  <a:gd name="T3" fmla="*/ 142 h 142"/>
                  <a:gd name="T4" fmla="*/ 0 w 16"/>
                  <a:gd name="T5" fmla="*/ 0 h 142"/>
                  <a:gd name="T6" fmla="*/ 13 w 16"/>
                  <a:gd name="T7" fmla="*/ 0 h 142"/>
                  <a:gd name="T8" fmla="*/ 13 w 16"/>
                  <a:gd name="T9" fmla="*/ 0 h 142"/>
                  <a:gd name="T10" fmla="*/ 16 w 16"/>
                  <a:gd name="T11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2">
                    <a:moveTo>
                      <a:pt x="16" y="142"/>
                    </a:moveTo>
                    <a:lnTo>
                      <a:pt x="1" y="14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142"/>
                    </a:ln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1" name="Freeform 668">
                <a:extLst>
                  <a:ext uri="{FF2B5EF4-FFF2-40B4-BE49-F238E27FC236}">
                    <a16:creationId xmlns:a16="http://schemas.microsoft.com/office/drawing/2014/main" id="{8F29BAC6-B246-05ED-402A-E5BB05E35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6" y="3351"/>
                <a:ext cx="229" cy="230"/>
              </a:xfrm>
              <a:custGeom>
                <a:avLst/>
                <a:gdLst>
                  <a:gd name="T0" fmla="*/ 89 w 139"/>
                  <a:gd name="T1" fmla="*/ 125 h 139"/>
                  <a:gd name="T2" fmla="*/ 85 w 139"/>
                  <a:gd name="T3" fmla="*/ 127 h 139"/>
                  <a:gd name="T4" fmla="*/ 80 w 139"/>
                  <a:gd name="T5" fmla="*/ 128 h 139"/>
                  <a:gd name="T6" fmla="*/ 75 w 139"/>
                  <a:gd name="T7" fmla="*/ 129 h 139"/>
                  <a:gd name="T8" fmla="*/ 69 w 139"/>
                  <a:gd name="T9" fmla="*/ 129 h 139"/>
                  <a:gd name="T10" fmla="*/ 64 w 139"/>
                  <a:gd name="T11" fmla="*/ 129 h 139"/>
                  <a:gd name="T12" fmla="*/ 59 w 139"/>
                  <a:gd name="T13" fmla="*/ 128 h 139"/>
                  <a:gd name="T14" fmla="*/ 53 w 139"/>
                  <a:gd name="T15" fmla="*/ 127 h 139"/>
                  <a:gd name="T16" fmla="*/ 47 w 139"/>
                  <a:gd name="T17" fmla="*/ 125 h 139"/>
                  <a:gd name="T18" fmla="*/ 46 w 139"/>
                  <a:gd name="T19" fmla="*/ 124 h 139"/>
                  <a:gd name="T20" fmla="*/ 36 w 139"/>
                  <a:gd name="T21" fmla="*/ 119 h 139"/>
                  <a:gd name="T22" fmla="*/ 31 w 139"/>
                  <a:gd name="T23" fmla="*/ 115 h 139"/>
                  <a:gd name="T24" fmla="*/ 26 w 139"/>
                  <a:gd name="T25" fmla="*/ 110 h 139"/>
                  <a:gd name="T26" fmla="*/ 24 w 139"/>
                  <a:gd name="T27" fmla="*/ 108 h 139"/>
                  <a:gd name="T28" fmla="*/ 20 w 139"/>
                  <a:gd name="T29" fmla="*/ 102 h 139"/>
                  <a:gd name="T30" fmla="*/ 18 w 139"/>
                  <a:gd name="T31" fmla="*/ 99 h 139"/>
                  <a:gd name="T32" fmla="*/ 15 w 139"/>
                  <a:gd name="T33" fmla="*/ 93 h 139"/>
                  <a:gd name="T34" fmla="*/ 13 w 139"/>
                  <a:gd name="T35" fmla="*/ 88 h 139"/>
                  <a:gd name="T36" fmla="*/ 12 w 139"/>
                  <a:gd name="T37" fmla="*/ 83 h 139"/>
                  <a:gd name="T38" fmla="*/ 10 w 139"/>
                  <a:gd name="T39" fmla="*/ 71 h 139"/>
                  <a:gd name="T40" fmla="*/ 10 w 139"/>
                  <a:gd name="T41" fmla="*/ 65 h 139"/>
                  <a:gd name="T42" fmla="*/ 12 w 139"/>
                  <a:gd name="T43" fmla="*/ 56 h 139"/>
                  <a:gd name="T44" fmla="*/ 14 w 139"/>
                  <a:gd name="T45" fmla="*/ 50 h 139"/>
                  <a:gd name="T46" fmla="*/ 14 w 139"/>
                  <a:gd name="T47" fmla="*/ 49 h 139"/>
                  <a:gd name="T48" fmla="*/ 22 w 139"/>
                  <a:gd name="T49" fmla="*/ 34 h 139"/>
                  <a:gd name="T50" fmla="*/ 24 w 139"/>
                  <a:gd name="T51" fmla="*/ 32 h 139"/>
                  <a:gd name="T52" fmla="*/ 26 w 139"/>
                  <a:gd name="T53" fmla="*/ 29 h 139"/>
                  <a:gd name="T54" fmla="*/ 47 w 139"/>
                  <a:gd name="T55" fmla="*/ 15 h 139"/>
                  <a:gd name="T56" fmla="*/ 53 w 139"/>
                  <a:gd name="T57" fmla="*/ 13 h 139"/>
                  <a:gd name="T58" fmla="*/ 98 w 139"/>
                  <a:gd name="T59" fmla="*/ 18 h 139"/>
                  <a:gd name="T60" fmla="*/ 128 w 139"/>
                  <a:gd name="T61" fmla="*/ 75 h 139"/>
                  <a:gd name="T62" fmla="*/ 128 w 139"/>
                  <a:gd name="T63" fmla="*/ 79 h 139"/>
                  <a:gd name="T64" fmla="*/ 126 w 139"/>
                  <a:gd name="T65" fmla="*/ 88 h 139"/>
                  <a:gd name="T66" fmla="*/ 118 w 139"/>
                  <a:gd name="T67" fmla="*/ 104 h 139"/>
                  <a:gd name="T68" fmla="*/ 107 w 139"/>
                  <a:gd name="T69" fmla="*/ 116 h 139"/>
                  <a:gd name="T70" fmla="*/ 102 w 139"/>
                  <a:gd name="T71" fmla="*/ 119 h 139"/>
                  <a:gd name="T72" fmla="*/ 111 w 139"/>
                  <a:gd name="T73" fmla="*/ 125 h 139"/>
                  <a:gd name="T74" fmla="*/ 123 w 139"/>
                  <a:gd name="T75" fmla="*/ 113 h 139"/>
                  <a:gd name="T76" fmla="*/ 135 w 139"/>
                  <a:gd name="T77" fmla="*/ 92 h 139"/>
                  <a:gd name="T78" fmla="*/ 127 w 139"/>
                  <a:gd name="T79" fmla="*/ 31 h 139"/>
                  <a:gd name="T80" fmla="*/ 43 w 139"/>
                  <a:gd name="T81" fmla="*/ 6 h 139"/>
                  <a:gd name="T82" fmla="*/ 27 w 139"/>
                  <a:gd name="T83" fmla="*/ 15 h 139"/>
                  <a:gd name="T84" fmla="*/ 8 w 139"/>
                  <a:gd name="T85" fmla="*/ 38 h 139"/>
                  <a:gd name="T86" fmla="*/ 2 w 139"/>
                  <a:gd name="T87" fmla="*/ 54 h 139"/>
                  <a:gd name="T88" fmla="*/ 0 w 139"/>
                  <a:gd name="T89" fmla="*/ 72 h 139"/>
                  <a:gd name="T90" fmla="*/ 2 w 139"/>
                  <a:gd name="T91" fmla="*/ 83 h 139"/>
                  <a:gd name="T92" fmla="*/ 6 w 139"/>
                  <a:gd name="T93" fmla="*/ 97 h 139"/>
                  <a:gd name="T94" fmla="*/ 9 w 139"/>
                  <a:gd name="T95" fmla="*/ 103 h 139"/>
                  <a:gd name="T96" fmla="*/ 13 w 139"/>
                  <a:gd name="T97" fmla="*/ 109 h 139"/>
                  <a:gd name="T98" fmla="*/ 15 w 139"/>
                  <a:gd name="T99" fmla="*/ 112 h 139"/>
                  <a:gd name="T100" fmla="*/ 20 w 139"/>
                  <a:gd name="T101" fmla="*/ 118 h 139"/>
                  <a:gd name="T102" fmla="*/ 23 w 139"/>
                  <a:gd name="T103" fmla="*/ 121 h 139"/>
                  <a:gd name="T104" fmla="*/ 28 w 139"/>
                  <a:gd name="T105" fmla="*/ 125 h 139"/>
                  <a:gd name="T106" fmla="*/ 35 w 139"/>
                  <a:gd name="T107" fmla="*/ 130 h 139"/>
                  <a:gd name="T108" fmla="*/ 58 w 139"/>
                  <a:gd name="T109" fmla="*/ 138 h 139"/>
                  <a:gd name="T110" fmla="*/ 73 w 139"/>
                  <a:gd name="T111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" h="139">
                    <a:moveTo>
                      <a:pt x="95" y="123"/>
                    </a:moveTo>
                    <a:cubicBezTo>
                      <a:pt x="94" y="124"/>
                      <a:pt x="93" y="124"/>
                      <a:pt x="92" y="125"/>
                    </a:cubicBezTo>
                    <a:cubicBezTo>
                      <a:pt x="92" y="125"/>
                      <a:pt x="91" y="125"/>
                      <a:pt x="91" y="125"/>
                    </a:cubicBezTo>
                    <a:cubicBezTo>
                      <a:pt x="90" y="125"/>
                      <a:pt x="90" y="125"/>
                      <a:pt x="89" y="125"/>
                    </a:cubicBezTo>
                    <a:cubicBezTo>
                      <a:pt x="89" y="126"/>
                      <a:pt x="88" y="126"/>
                      <a:pt x="88" y="126"/>
                    </a:cubicBezTo>
                    <a:cubicBezTo>
                      <a:pt x="87" y="126"/>
                      <a:pt x="87" y="126"/>
                      <a:pt x="86" y="126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3" y="127"/>
                      <a:pt x="81" y="128"/>
                      <a:pt x="80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79" y="128"/>
                      <a:pt x="79" y="128"/>
                      <a:pt x="79" y="128"/>
                    </a:cubicBezTo>
                    <a:cubicBezTo>
                      <a:pt x="77" y="128"/>
                      <a:pt x="76" y="129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4" y="129"/>
                      <a:pt x="74" y="129"/>
                      <a:pt x="73" y="129"/>
                    </a:cubicBezTo>
                    <a:cubicBezTo>
                      <a:pt x="72" y="129"/>
                      <a:pt x="71" y="129"/>
                      <a:pt x="70" y="129"/>
                    </a:cubicBezTo>
                    <a:cubicBezTo>
                      <a:pt x="70" y="129"/>
                      <a:pt x="70" y="129"/>
                      <a:pt x="70" y="129"/>
                    </a:cubicBezTo>
                    <a:cubicBezTo>
                      <a:pt x="69" y="129"/>
                      <a:pt x="69" y="129"/>
                      <a:pt x="69" y="129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6" y="129"/>
                      <a:pt x="65" y="129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1" y="128"/>
                      <a:pt x="60" y="128"/>
                      <a:pt x="59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8"/>
                      <a:pt x="57" y="128"/>
                    </a:cubicBezTo>
                    <a:cubicBezTo>
                      <a:pt x="56" y="127"/>
                      <a:pt x="55" y="127"/>
                      <a:pt x="54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0" y="126"/>
                      <a:pt x="49" y="125"/>
                      <a:pt x="48" y="125"/>
                    </a:cubicBezTo>
                    <a:cubicBezTo>
                      <a:pt x="47" y="125"/>
                      <a:pt x="47" y="125"/>
                      <a:pt x="47" y="125"/>
                    </a:cubicBezTo>
                    <a:cubicBezTo>
                      <a:pt x="47" y="124"/>
                      <a:pt x="47" y="124"/>
                      <a:pt x="47" y="124"/>
                    </a:cubicBezTo>
                    <a:cubicBezTo>
                      <a:pt x="47" y="124"/>
                      <a:pt x="47" y="124"/>
                      <a:pt x="47" y="124"/>
                    </a:cubicBezTo>
                    <a:cubicBezTo>
                      <a:pt x="47" y="124"/>
                      <a:pt x="47" y="124"/>
                      <a:pt x="47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5" y="124"/>
                      <a:pt x="44" y="123"/>
                      <a:pt x="43" y="123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2"/>
                      <a:pt x="41" y="122"/>
                      <a:pt x="40" y="121"/>
                    </a:cubicBezTo>
                    <a:cubicBezTo>
                      <a:pt x="39" y="120"/>
                      <a:pt x="37" y="120"/>
                      <a:pt x="36" y="119"/>
                    </a:cubicBezTo>
                    <a:cubicBezTo>
                      <a:pt x="35" y="118"/>
                      <a:pt x="34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2" y="116"/>
                      <a:pt x="32" y="115"/>
                      <a:pt x="31" y="115"/>
                    </a:cubicBezTo>
                    <a:cubicBezTo>
                      <a:pt x="31" y="115"/>
                      <a:pt x="30" y="114"/>
                      <a:pt x="30" y="114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6" y="110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5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3" y="106"/>
                      <a:pt x="22" y="105"/>
                      <a:pt x="21" y="103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0"/>
                      <a:pt x="19" y="100"/>
                      <a:pt x="18" y="100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7" y="98"/>
                      <a:pt x="17" y="98"/>
                      <a:pt x="17" y="97"/>
                    </a:cubicBezTo>
                    <a:cubicBezTo>
                      <a:pt x="16" y="96"/>
                      <a:pt x="16" y="95"/>
                      <a:pt x="15" y="93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4" y="91"/>
                      <a:pt x="14" y="90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7"/>
                      <a:pt x="12" y="85"/>
                      <a:pt x="12" y="84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1"/>
                      <a:pt x="11" y="81"/>
                      <a:pt x="11" y="80"/>
                    </a:cubicBezTo>
                    <a:cubicBezTo>
                      <a:pt x="11" y="77"/>
                      <a:pt x="10" y="75"/>
                      <a:pt x="10" y="73"/>
                    </a:cubicBezTo>
                    <a:cubicBezTo>
                      <a:pt x="10" y="72"/>
                      <a:pt x="10" y="72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68"/>
                      <a:pt x="10" y="67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4"/>
                      <a:pt x="11" y="63"/>
                      <a:pt x="11" y="63"/>
                    </a:cubicBezTo>
                    <a:cubicBezTo>
                      <a:pt x="11" y="62"/>
                      <a:pt x="11" y="61"/>
                      <a:pt x="11" y="60"/>
                    </a:cubicBezTo>
                    <a:cubicBezTo>
                      <a:pt x="11" y="58"/>
                      <a:pt x="11" y="57"/>
                      <a:pt x="12" y="56"/>
                    </a:cubicBezTo>
                    <a:cubicBezTo>
                      <a:pt x="12" y="55"/>
                      <a:pt x="12" y="54"/>
                      <a:pt x="13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1"/>
                      <a:pt x="13" y="51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5" y="47"/>
                      <a:pt x="16" y="44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1"/>
                      <a:pt x="18" y="40"/>
                      <a:pt x="19" y="39"/>
                    </a:cubicBezTo>
                    <a:cubicBezTo>
                      <a:pt x="20" y="37"/>
                      <a:pt x="21" y="36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1"/>
                      <a:pt x="25" y="31"/>
                    </a:cubicBezTo>
                    <a:cubicBezTo>
                      <a:pt x="25" y="30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30" y="25"/>
                      <a:pt x="34" y="22"/>
                      <a:pt x="38" y="19"/>
                    </a:cubicBezTo>
                    <a:cubicBezTo>
                      <a:pt x="39" y="19"/>
                      <a:pt x="41" y="18"/>
                      <a:pt x="42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7" y="15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2" y="13"/>
                      <a:pt x="52" y="13"/>
                      <a:pt x="53" y="13"/>
                    </a:cubicBezTo>
                    <a:cubicBezTo>
                      <a:pt x="54" y="13"/>
                      <a:pt x="54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69" y="9"/>
                      <a:pt x="85" y="10"/>
                      <a:pt x="98" y="18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101" y="19"/>
                      <a:pt x="103" y="21"/>
                      <a:pt x="106" y="23"/>
                    </a:cubicBezTo>
                    <a:cubicBezTo>
                      <a:pt x="114" y="29"/>
                      <a:pt x="121" y="38"/>
                      <a:pt x="125" y="48"/>
                    </a:cubicBezTo>
                    <a:cubicBezTo>
                      <a:pt x="127" y="53"/>
                      <a:pt x="128" y="59"/>
                      <a:pt x="128" y="64"/>
                    </a:cubicBezTo>
                    <a:cubicBezTo>
                      <a:pt x="129" y="68"/>
                      <a:pt x="129" y="72"/>
                      <a:pt x="128" y="75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8" y="77"/>
                      <a:pt x="128" y="77"/>
                      <a:pt x="128" y="77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8" y="79"/>
                      <a:pt x="128" y="79"/>
                      <a:pt x="128" y="79"/>
                    </a:cubicBezTo>
                    <a:cubicBezTo>
                      <a:pt x="128" y="81"/>
                      <a:pt x="127" y="83"/>
                      <a:pt x="127" y="85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6" y="86"/>
                      <a:pt x="126" y="86"/>
                      <a:pt x="126" y="87"/>
                    </a:cubicBezTo>
                    <a:cubicBezTo>
                      <a:pt x="126" y="88"/>
                      <a:pt x="126" y="88"/>
                      <a:pt x="126" y="88"/>
                    </a:cubicBezTo>
                    <a:cubicBezTo>
                      <a:pt x="125" y="89"/>
                      <a:pt x="125" y="91"/>
                      <a:pt x="124" y="92"/>
                    </a:cubicBezTo>
                    <a:cubicBezTo>
                      <a:pt x="124" y="93"/>
                      <a:pt x="124" y="94"/>
                      <a:pt x="123" y="95"/>
                    </a:cubicBezTo>
                    <a:cubicBezTo>
                      <a:pt x="123" y="96"/>
                      <a:pt x="122" y="97"/>
                      <a:pt x="122" y="97"/>
                    </a:cubicBezTo>
                    <a:cubicBezTo>
                      <a:pt x="121" y="100"/>
                      <a:pt x="119" y="102"/>
                      <a:pt x="118" y="104"/>
                    </a:cubicBezTo>
                    <a:cubicBezTo>
                      <a:pt x="117" y="105"/>
                      <a:pt x="117" y="105"/>
                      <a:pt x="116" y="106"/>
                    </a:cubicBezTo>
                    <a:cubicBezTo>
                      <a:pt x="116" y="106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3" y="110"/>
                      <a:pt x="110" y="113"/>
                      <a:pt x="107" y="116"/>
                    </a:cubicBezTo>
                    <a:cubicBezTo>
                      <a:pt x="107" y="116"/>
                      <a:pt x="107" y="116"/>
                      <a:pt x="107" y="11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06" y="117"/>
                      <a:pt x="105" y="117"/>
                      <a:pt x="105" y="117"/>
                    </a:cubicBezTo>
                    <a:cubicBezTo>
                      <a:pt x="104" y="118"/>
                      <a:pt x="103" y="119"/>
                      <a:pt x="102" y="119"/>
                    </a:cubicBezTo>
                    <a:cubicBezTo>
                      <a:pt x="101" y="120"/>
                      <a:pt x="101" y="120"/>
                      <a:pt x="100" y="120"/>
                    </a:cubicBezTo>
                    <a:cubicBezTo>
                      <a:pt x="99" y="121"/>
                      <a:pt x="97" y="122"/>
                      <a:pt x="95" y="123"/>
                    </a:cubicBezTo>
                    <a:moveTo>
                      <a:pt x="106" y="129"/>
                    </a:moveTo>
                    <a:cubicBezTo>
                      <a:pt x="108" y="128"/>
                      <a:pt x="109" y="126"/>
                      <a:pt x="111" y="125"/>
                    </a:cubicBezTo>
                    <a:cubicBezTo>
                      <a:pt x="113" y="124"/>
                      <a:pt x="115" y="122"/>
                      <a:pt x="117" y="120"/>
                    </a:cubicBezTo>
                    <a:cubicBezTo>
                      <a:pt x="118" y="119"/>
                      <a:pt x="119" y="118"/>
                      <a:pt x="120" y="117"/>
                    </a:cubicBezTo>
                    <a:cubicBezTo>
                      <a:pt x="121" y="116"/>
                      <a:pt x="121" y="115"/>
                      <a:pt x="122" y="115"/>
                    </a:cubicBezTo>
                    <a:cubicBezTo>
                      <a:pt x="122" y="114"/>
                      <a:pt x="123" y="114"/>
                      <a:pt x="123" y="113"/>
                    </a:cubicBezTo>
                    <a:cubicBezTo>
                      <a:pt x="124" y="113"/>
                      <a:pt x="124" y="112"/>
                      <a:pt x="124" y="112"/>
                    </a:cubicBezTo>
                    <a:cubicBezTo>
                      <a:pt x="125" y="111"/>
                      <a:pt x="126" y="110"/>
                      <a:pt x="127" y="108"/>
                    </a:cubicBezTo>
                    <a:cubicBezTo>
                      <a:pt x="130" y="104"/>
                      <a:pt x="133" y="98"/>
                      <a:pt x="135" y="93"/>
                    </a:cubicBezTo>
                    <a:cubicBezTo>
                      <a:pt x="135" y="93"/>
                      <a:pt x="135" y="92"/>
                      <a:pt x="135" y="92"/>
                    </a:cubicBezTo>
                    <a:cubicBezTo>
                      <a:pt x="136" y="90"/>
                      <a:pt x="136" y="89"/>
                      <a:pt x="136" y="87"/>
                    </a:cubicBezTo>
                    <a:cubicBezTo>
                      <a:pt x="137" y="84"/>
                      <a:pt x="138" y="80"/>
                      <a:pt x="138" y="76"/>
                    </a:cubicBezTo>
                    <a:cubicBezTo>
                      <a:pt x="139" y="66"/>
                      <a:pt x="138" y="55"/>
                      <a:pt x="134" y="46"/>
                    </a:cubicBezTo>
                    <a:cubicBezTo>
                      <a:pt x="133" y="41"/>
                      <a:pt x="130" y="36"/>
                      <a:pt x="127" y="31"/>
                    </a:cubicBezTo>
                    <a:cubicBezTo>
                      <a:pt x="123" y="25"/>
                      <a:pt x="118" y="20"/>
                      <a:pt x="112" y="15"/>
                    </a:cubicBezTo>
                    <a:cubicBezTo>
                      <a:pt x="103" y="8"/>
                      <a:pt x="94" y="4"/>
                      <a:pt x="84" y="2"/>
                    </a:cubicBezTo>
                    <a:cubicBezTo>
                      <a:pt x="78" y="1"/>
                      <a:pt x="72" y="0"/>
                      <a:pt x="66" y="0"/>
                    </a:cubicBezTo>
                    <a:cubicBezTo>
                      <a:pt x="58" y="1"/>
                      <a:pt x="50" y="3"/>
                      <a:pt x="43" y="6"/>
                    </a:cubicBezTo>
                    <a:cubicBezTo>
                      <a:pt x="39" y="7"/>
                      <a:pt x="34" y="10"/>
                      <a:pt x="31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8" y="14"/>
                      <a:pt x="27" y="15"/>
                    </a:cubicBezTo>
                    <a:cubicBezTo>
                      <a:pt x="26" y="16"/>
                      <a:pt x="25" y="17"/>
                      <a:pt x="24" y="18"/>
                    </a:cubicBezTo>
                    <a:cubicBezTo>
                      <a:pt x="20" y="20"/>
                      <a:pt x="17" y="24"/>
                      <a:pt x="15" y="27"/>
                    </a:cubicBezTo>
                    <a:cubicBezTo>
                      <a:pt x="13" y="30"/>
                      <a:pt x="11" y="33"/>
                      <a:pt x="9" y="35"/>
                    </a:cubicBezTo>
                    <a:cubicBezTo>
                      <a:pt x="9" y="36"/>
                      <a:pt x="8" y="37"/>
                      <a:pt x="8" y="38"/>
                    </a:cubicBezTo>
                    <a:cubicBezTo>
                      <a:pt x="8" y="39"/>
                      <a:pt x="7" y="39"/>
                      <a:pt x="7" y="40"/>
                    </a:cubicBezTo>
                    <a:cubicBezTo>
                      <a:pt x="6" y="41"/>
                      <a:pt x="6" y="42"/>
                      <a:pt x="5" y="43"/>
                    </a:cubicBezTo>
                    <a:cubicBezTo>
                      <a:pt x="4" y="46"/>
                      <a:pt x="3" y="48"/>
                      <a:pt x="3" y="51"/>
                    </a:cubicBezTo>
                    <a:cubicBezTo>
                      <a:pt x="2" y="52"/>
                      <a:pt x="2" y="53"/>
                      <a:pt x="2" y="54"/>
                    </a:cubicBezTo>
                    <a:cubicBezTo>
                      <a:pt x="1" y="56"/>
                      <a:pt x="1" y="59"/>
                      <a:pt x="1" y="61"/>
                    </a:cubicBezTo>
                    <a:cubicBezTo>
                      <a:pt x="1" y="62"/>
                      <a:pt x="0" y="63"/>
                      <a:pt x="0" y="64"/>
                    </a:cubicBezTo>
                    <a:cubicBezTo>
                      <a:pt x="0" y="66"/>
                      <a:pt x="0" y="69"/>
                      <a:pt x="0" y="7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6"/>
                      <a:pt x="1" y="79"/>
                      <a:pt x="1" y="81"/>
                    </a:cubicBezTo>
                    <a:cubicBezTo>
                      <a:pt x="1" y="82"/>
                      <a:pt x="1" y="82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6"/>
                      <a:pt x="3" y="88"/>
                      <a:pt x="3" y="91"/>
                    </a:cubicBezTo>
                    <a:cubicBezTo>
                      <a:pt x="4" y="92"/>
                      <a:pt x="4" y="92"/>
                      <a:pt x="4" y="93"/>
                    </a:cubicBezTo>
                    <a:cubicBezTo>
                      <a:pt x="5" y="95"/>
                      <a:pt x="5" y="96"/>
                      <a:pt x="6" y="97"/>
                    </a:cubicBezTo>
                    <a:cubicBezTo>
                      <a:pt x="6" y="98"/>
                      <a:pt x="6" y="99"/>
                      <a:pt x="7" y="99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8" y="101"/>
                      <a:pt x="8" y="101"/>
                      <a:pt x="8" y="102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9" y="103"/>
                      <a:pt x="9" y="104"/>
                      <a:pt x="9" y="104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1" y="106"/>
                      <a:pt x="12" y="108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2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6" y="113"/>
                      <a:pt x="17" y="115"/>
                      <a:pt x="18" y="116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1" y="119"/>
                      <a:pt x="22" y="120"/>
                      <a:pt x="23" y="12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5" y="123"/>
                      <a:pt x="26" y="124"/>
                      <a:pt x="27" y="124"/>
                    </a:cubicBezTo>
                    <a:cubicBezTo>
                      <a:pt x="27" y="125"/>
                      <a:pt x="27" y="125"/>
                      <a:pt x="27" y="125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9" y="126"/>
                      <a:pt x="29" y="126"/>
                      <a:pt x="30" y="127"/>
                    </a:cubicBezTo>
                    <a:cubicBezTo>
                      <a:pt x="30" y="127"/>
                      <a:pt x="30" y="127"/>
                      <a:pt x="30" y="127"/>
                    </a:cubicBezTo>
                    <a:cubicBezTo>
                      <a:pt x="31" y="128"/>
                      <a:pt x="33" y="128"/>
                      <a:pt x="34" y="129"/>
                    </a:cubicBezTo>
                    <a:cubicBezTo>
                      <a:pt x="34" y="129"/>
                      <a:pt x="35" y="130"/>
                      <a:pt x="35" y="130"/>
                    </a:cubicBezTo>
                    <a:cubicBezTo>
                      <a:pt x="36" y="130"/>
                      <a:pt x="36" y="130"/>
                      <a:pt x="36" y="130"/>
                    </a:cubicBezTo>
                    <a:cubicBezTo>
                      <a:pt x="39" y="132"/>
                      <a:pt x="42" y="133"/>
                      <a:pt x="45" y="134"/>
                    </a:cubicBezTo>
                    <a:cubicBezTo>
                      <a:pt x="47" y="135"/>
                      <a:pt x="49" y="136"/>
                      <a:pt x="51" y="136"/>
                    </a:cubicBezTo>
                    <a:cubicBezTo>
                      <a:pt x="53" y="137"/>
                      <a:pt x="56" y="138"/>
                      <a:pt x="58" y="138"/>
                    </a:cubicBezTo>
                    <a:cubicBezTo>
                      <a:pt x="58" y="138"/>
                      <a:pt x="59" y="138"/>
                      <a:pt x="60" y="138"/>
                    </a:cubicBezTo>
                    <a:cubicBezTo>
                      <a:pt x="61" y="138"/>
                      <a:pt x="62" y="139"/>
                      <a:pt x="63" y="139"/>
                    </a:cubicBezTo>
                    <a:cubicBezTo>
                      <a:pt x="66" y="139"/>
                      <a:pt x="69" y="139"/>
                      <a:pt x="71" y="139"/>
                    </a:cubicBezTo>
                    <a:cubicBezTo>
                      <a:pt x="72" y="139"/>
                      <a:pt x="73" y="139"/>
                      <a:pt x="73" y="139"/>
                    </a:cubicBezTo>
                    <a:cubicBezTo>
                      <a:pt x="77" y="139"/>
                      <a:pt x="80" y="138"/>
                      <a:pt x="83" y="138"/>
                    </a:cubicBezTo>
                    <a:cubicBezTo>
                      <a:pt x="91" y="136"/>
                      <a:pt x="99" y="133"/>
                      <a:pt x="106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Freeform 669">
                <a:extLst>
                  <a:ext uri="{FF2B5EF4-FFF2-40B4-BE49-F238E27FC236}">
                    <a16:creationId xmlns:a16="http://schemas.microsoft.com/office/drawing/2014/main" id="{558B0990-BF98-8D8E-9F1D-569DEB3F6C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5" y="3363"/>
                <a:ext cx="204" cy="209"/>
              </a:xfrm>
              <a:custGeom>
                <a:avLst/>
                <a:gdLst>
                  <a:gd name="T0" fmla="*/ 111 w 124"/>
                  <a:gd name="T1" fmla="*/ 100 h 127"/>
                  <a:gd name="T2" fmla="*/ 122 w 124"/>
                  <a:gd name="T3" fmla="*/ 79 h 127"/>
                  <a:gd name="T4" fmla="*/ 123 w 124"/>
                  <a:gd name="T5" fmla="*/ 72 h 127"/>
                  <a:gd name="T6" fmla="*/ 120 w 124"/>
                  <a:gd name="T7" fmla="*/ 41 h 127"/>
                  <a:gd name="T8" fmla="*/ 90 w 124"/>
                  <a:gd name="T9" fmla="*/ 8 h 127"/>
                  <a:gd name="T10" fmla="*/ 44 w 124"/>
                  <a:gd name="T11" fmla="*/ 5 h 127"/>
                  <a:gd name="T12" fmla="*/ 39 w 124"/>
                  <a:gd name="T13" fmla="*/ 6 h 127"/>
                  <a:gd name="T14" fmla="*/ 38 w 124"/>
                  <a:gd name="T15" fmla="*/ 7 h 127"/>
                  <a:gd name="T16" fmla="*/ 33 w 124"/>
                  <a:gd name="T17" fmla="*/ 9 h 127"/>
                  <a:gd name="T18" fmla="*/ 32 w 124"/>
                  <a:gd name="T19" fmla="*/ 10 h 127"/>
                  <a:gd name="T20" fmla="*/ 16 w 124"/>
                  <a:gd name="T21" fmla="*/ 24 h 127"/>
                  <a:gd name="T22" fmla="*/ 14 w 124"/>
                  <a:gd name="T23" fmla="*/ 26 h 127"/>
                  <a:gd name="T24" fmla="*/ 12 w 124"/>
                  <a:gd name="T25" fmla="*/ 29 h 127"/>
                  <a:gd name="T26" fmla="*/ 7 w 124"/>
                  <a:gd name="T27" fmla="*/ 37 h 127"/>
                  <a:gd name="T28" fmla="*/ 3 w 124"/>
                  <a:gd name="T29" fmla="*/ 76 h 127"/>
                  <a:gd name="T30" fmla="*/ 8 w 124"/>
                  <a:gd name="T31" fmla="*/ 92 h 127"/>
                  <a:gd name="T32" fmla="*/ 12 w 124"/>
                  <a:gd name="T33" fmla="*/ 98 h 127"/>
                  <a:gd name="T34" fmla="*/ 21 w 124"/>
                  <a:gd name="T35" fmla="*/ 108 h 127"/>
                  <a:gd name="T36" fmla="*/ 25 w 124"/>
                  <a:gd name="T37" fmla="*/ 112 h 127"/>
                  <a:gd name="T38" fmla="*/ 84 w 124"/>
                  <a:gd name="T39" fmla="*/ 120 h 127"/>
                  <a:gd name="T40" fmla="*/ 88 w 124"/>
                  <a:gd name="T41" fmla="*/ 118 h 127"/>
                  <a:gd name="T42" fmla="*/ 94 w 124"/>
                  <a:gd name="T43" fmla="*/ 116 h 127"/>
                  <a:gd name="T44" fmla="*/ 122 w 124"/>
                  <a:gd name="T45" fmla="*/ 68 h 127"/>
                  <a:gd name="T46" fmla="*/ 121 w 124"/>
                  <a:gd name="T47" fmla="*/ 73 h 127"/>
                  <a:gd name="T48" fmla="*/ 110 w 124"/>
                  <a:gd name="T49" fmla="*/ 98 h 127"/>
                  <a:gd name="T50" fmla="*/ 95 w 124"/>
                  <a:gd name="T51" fmla="*/ 111 h 127"/>
                  <a:gd name="T52" fmla="*/ 94 w 124"/>
                  <a:gd name="T53" fmla="*/ 112 h 127"/>
                  <a:gd name="T54" fmla="*/ 93 w 124"/>
                  <a:gd name="T55" fmla="*/ 112 h 127"/>
                  <a:gd name="T56" fmla="*/ 66 w 124"/>
                  <a:gd name="T57" fmla="*/ 120 h 127"/>
                  <a:gd name="T58" fmla="*/ 30 w 124"/>
                  <a:gd name="T59" fmla="*/ 108 h 127"/>
                  <a:gd name="T60" fmla="*/ 21 w 124"/>
                  <a:gd name="T61" fmla="*/ 100 h 127"/>
                  <a:gd name="T62" fmla="*/ 15 w 124"/>
                  <a:gd name="T63" fmla="*/ 91 h 127"/>
                  <a:gd name="T64" fmla="*/ 12 w 124"/>
                  <a:gd name="T65" fmla="*/ 86 h 127"/>
                  <a:gd name="T66" fmla="*/ 9 w 124"/>
                  <a:gd name="T67" fmla="*/ 76 h 127"/>
                  <a:gd name="T68" fmla="*/ 8 w 124"/>
                  <a:gd name="T69" fmla="*/ 70 h 127"/>
                  <a:gd name="T70" fmla="*/ 8 w 124"/>
                  <a:gd name="T71" fmla="*/ 53 h 127"/>
                  <a:gd name="T72" fmla="*/ 10 w 124"/>
                  <a:gd name="T73" fmla="*/ 45 h 127"/>
                  <a:gd name="T74" fmla="*/ 14 w 124"/>
                  <a:gd name="T75" fmla="*/ 35 h 127"/>
                  <a:gd name="T76" fmla="*/ 21 w 124"/>
                  <a:gd name="T77" fmla="*/ 26 h 127"/>
                  <a:gd name="T78" fmla="*/ 23 w 124"/>
                  <a:gd name="T79" fmla="*/ 23 h 127"/>
                  <a:gd name="T80" fmla="*/ 43 w 124"/>
                  <a:gd name="T81" fmla="*/ 9 h 127"/>
                  <a:gd name="T82" fmla="*/ 47 w 124"/>
                  <a:gd name="T83" fmla="*/ 8 h 127"/>
                  <a:gd name="T84" fmla="*/ 50 w 124"/>
                  <a:gd name="T85" fmla="*/ 7 h 127"/>
                  <a:gd name="T86" fmla="*/ 99 w 124"/>
                  <a:gd name="T87" fmla="*/ 17 h 127"/>
                  <a:gd name="T88" fmla="*/ 101 w 124"/>
                  <a:gd name="T89" fmla="*/ 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4" h="127">
                    <a:moveTo>
                      <a:pt x="94" y="116"/>
                    </a:moveTo>
                    <a:cubicBezTo>
                      <a:pt x="100" y="112"/>
                      <a:pt x="106" y="107"/>
                      <a:pt x="111" y="100"/>
                    </a:cubicBezTo>
                    <a:cubicBezTo>
                      <a:pt x="115" y="96"/>
                      <a:pt x="117" y="90"/>
                      <a:pt x="120" y="85"/>
                    </a:cubicBezTo>
                    <a:cubicBezTo>
                      <a:pt x="120" y="83"/>
                      <a:pt x="121" y="81"/>
                      <a:pt x="122" y="79"/>
                    </a:cubicBezTo>
                    <a:cubicBezTo>
                      <a:pt x="122" y="78"/>
                      <a:pt x="122" y="78"/>
                      <a:pt x="122" y="78"/>
                    </a:cubicBezTo>
                    <a:cubicBezTo>
                      <a:pt x="122" y="76"/>
                      <a:pt x="123" y="74"/>
                      <a:pt x="123" y="72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4" y="61"/>
                      <a:pt x="123" y="50"/>
                      <a:pt x="120" y="41"/>
                    </a:cubicBezTo>
                    <a:cubicBezTo>
                      <a:pt x="116" y="31"/>
                      <a:pt x="109" y="22"/>
                      <a:pt x="100" y="14"/>
                    </a:cubicBezTo>
                    <a:cubicBezTo>
                      <a:pt x="97" y="12"/>
                      <a:pt x="93" y="10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76" y="1"/>
                      <a:pt x="59" y="0"/>
                      <a:pt x="44" y="5"/>
                    </a:cubicBezTo>
                    <a:cubicBezTo>
                      <a:pt x="43" y="5"/>
                      <a:pt x="42" y="5"/>
                      <a:pt x="41" y="6"/>
                    </a:cubicBezTo>
                    <a:cubicBezTo>
                      <a:pt x="40" y="6"/>
                      <a:pt x="40" y="6"/>
                      <a:pt x="39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6" y="8"/>
                      <a:pt x="35" y="9"/>
                    </a:cubicBezTo>
                    <a:cubicBezTo>
                      <a:pt x="34" y="9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6" y="13"/>
                      <a:pt x="20" y="18"/>
                      <a:pt x="16" y="24"/>
                    </a:cubicBezTo>
                    <a:cubicBezTo>
                      <a:pt x="15" y="24"/>
                      <a:pt x="15" y="25"/>
                      <a:pt x="14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7"/>
                      <a:pt x="12" y="28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0" y="32"/>
                      <a:pt x="8" y="34"/>
                      <a:pt x="7" y="37"/>
                    </a:cubicBezTo>
                    <a:cubicBezTo>
                      <a:pt x="7" y="38"/>
                      <a:pt x="6" y="39"/>
                      <a:pt x="6" y="40"/>
                    </a:cubicBezTo>
                    <a:cubicBezTo>
                      <a:pt x="1" y="52"/>
                      <a:pt x="0" y="64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4" y="81"/>
                      <a:pt x="6" y="87"/>
                      <a:pt x="8" y="92"/>
                    </a:cubicBezTo>
                    <a:cubicBezTo>
                      <a:pt x="9" y="92"/>
                      <a:pt x="9" y="93"/>
                      <a:pt x="9" y="93"/>
                    </a:cubicBezTo>
                    <a:cubicBezTo>
                      <a:pt x="10" y="95"/>
                      <a:pt x="11" y="97"/>
                      <a:pt x="12" y="98"/>
                    </a:cubicBezTo>
                    <a:cubicBezTo>
                      <a:pt x="14" y="100"/>
                      <a:pt x="15" y="102"/>
                      <a:pt x="17" y="104"/>
                    </a:cubicBezTo>
                    <a:cubicBezTo>
                      <a:pt x="18" y="105"/>
                      <a:pt x="20" y="107"/>
                      <a:pt x="21" y="108"/>
                    </a:cubicBezTo>
                    <a:cubicBezTo>
                      <a:pt x="22" y="109"/>
                      <a:pt x="23" y="110"/>
                      <a:pt x="25" y="111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6" y="112"/>
                      <a:pt x="27" y="113"/>
                      <a:pt x="28" y="114"/>
                    </a:cubicBezTo>
                    <a:cubicBezTo>
                      <a:pt x="45" y="125"/>
                      <a:pt x="66" y="127"/>
                      <a:pt x="84" y="120"/>
                    </a:cubicBezTo>
                    <a:cubicBezTo>
                      <a:pt x="85" y="120"/>
                      <a:pt x="86" y="119"/>
                      <a:pt x="87" y="119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9" y="118"/>
                      <a:pt x="90" y="118"/>
                      <a:pt x="90" y="118"/>
                    </a:cubicBezTo>
                    <a:cubicBezTo>
                      <a:pt x="91" y="117"/>
                      <a:pt x="92" y="116"/>
                      <a:pt x="94" y="116"/>
                    </a:cubicBezTo>
                    <a:moveTo>
                      <a:pt x="121" y="68"/>
                    </a:moveTo>
                    <a:cubicBezTo>
                      <a:pt x="122" y="68"/>
                      <a:pt x="122" y="68"/>
                      <a:pt x="122" y="68"/>
                    </a:cubicBezTo>
                    <a:cubicBezTo>
                      <a:pt x="121" y="69"/>
                      <a:pt x="121" y="69"/>
                      <a:pt x="121" y="69"/>
                    </a:cubicBezTo>
                    <a:cubicBezTo>
                      <a:pt x="121" y="70"/>
                      <a:pt x="121" y="71"/>
                      <a:pt x="121" y="73"/>
                    </a:cubicBezTo>
                    <a:cubicBezTo>
                      <a:pt x="120" y="77"/>
                      <a:pt x="119" y="81"/>
                      <a:pt x="117" y="85"/>
                    </a:cubicBezTo>
                    <a:cubicBezTo>
                      <a:pt x="115" y="90"/>
                      <a:pt x="113" y="94"/>
                      <a:pt x="110" y="98"/>
                    </a:cubicBezTo>
                    <a:cubicBezTo>
                      <a:pt x="106" y="102"/>
                      <a:pt x="102" y="106"/>
                      <a:pt x="98" y="109"/>
                    </a:cubicBezTo>
                    <a:cubicBezTo>
                      <a:pt x="97" y="110"/>
                      <a:pt x="96" y="110"/>
                      <a:pt x="95" y="111"/>
                    </a:cubicBezTo>
                    <a:cubicBezTo>
                      <a:pt x="95" y="111"/>
                      <a:pt x="95" y="111"/>
                      <a:pt x="95" y="111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3"/>
                      <a:pt x="91" y="114"/>
                      <a:pt x="90" y="114"/>
                    </a:cubicBezTo>
                    <a:cubicBezTo>
                      <a:pt x="82" y="118"/>
                      <a:pt x="74" y="120"/>
                      <a:pt x="66" y="120"/>
                    </a:cubicBezTo>
                    <a:cubicBezTo>
                      <a:pt x="65" y="120"/>
                      <a:pt x="63" y="120"/>
                      <a:pt x="62" y="120"/>
                    </a:cubicBezTo>
                    <a:cubicBezTo>
                      <a:pt x="51" y="119"/>
                      <a:pt x="39" y="116"/>
                      <a:pt x="30" y="108"/>
                    </a:cubicBezTo>
                    <a:cubicBezTo>
                      <a:pt x="29" y="108"/>
                      <a:pt x="29" y="107"/>
                      <a:pt x="28" y="107"/>
                    </a:cubicBezTo>
                    <a:cubicBezTo>
                      <a:pt x="26" y="105"/>
                      <a:pt x="23" y="102"/>
                      <a:pt x="21" y="100"/>
                    </a:cubicBezTo>
                    <a:cubicBezTo>
                      <a:pt x="19" y="98"/>
                      <a:pt x="18" y="96"/>
                      <a:pt x="17" y="95"/>
                    </a:cubicBezTo>
                    <a:cubicBezTo>
                      <a:pt x="16" y="93"/>
                      <a:pt x="15" y="92"/>
                      <a:pt x="15" y="91"/>
                    </a:cubicBezTo>
                    <a:cubicBezTo>
                      <a:pt x="15" y="91"/>
                      <a:pt x="14" y="90"/>
                      <a:pt x="14" y="90"/>
                    </a:cubicBezTo>
                    <a:cubicBezTo>
                      <a:pt x="13" y="88"/>
                      <a:pt x="13" y="87"/>
                      <a:pt x="12" y="86"/>
                    </a:cubicBezTo>
                    <a:cubicBezTo>
                      <a:pt x="11" y="84"/>
                      <a:pt x="11" y="82"/>
                      <a:pt x="10" y="81"/>
                    </a:cubicBezTo>
                    <a:cubicBezTo>
                      <a:pt x="10" y="79"/>
                      <a:pt x="9" y="77"/>
                      <a:pt x="9" y="76"/>
                    </a:cubicBezTo>
                    <a:cubicBezTo>
                      <a:pt x="9" y="75"/>
                      <a:pt x="8" y="75"/>
                      <a:pt x="8" y="74"/>
                    </a:cubicBezTo>
                    <a:cubicBezTo>
                      <a:pt x="8" y="73"/>
                      <a:pt x="8" y="71"/>
                      <a:pt x="8" y="70"/>
                    </a:cubicBezTo>
                    <a:cubicBezTo>
                      <a:pt x="7" y="67"/>
                      <a:pt x="7" y="65"/>
                      <a:pt x="7" y="63"/>
                    </a:cubicBezTo>
                    <a:cubicBezTo>
                      <a:pt x="7" y="60"/>
                      <a:pt x="7" y="56"/>
                      <a:pt x="8" y="53"/>
                    </a:cubicBezTo>
                    <a:cubicBezTo>
                      <a:pt x="8" y="52"/>
                      <a:pt x="8" y="51"/>
                      <a:pt x="9" y="50"/>
                    </a:cubicBezTo>
                    <a:cubicBezTo>
                      <a:pt x="9" y="48"/>
                      <a:pt x="9" y="47"/>
                      <a:pt x="10" y="45"/>
                    </a:cubicBezTo>
                    <a:cubicBezTo>
                      <a:pt x="10" y="44"/>
                      <a:pt x="11" y="42"/>
                      <a:pt x="12" y="40"/>
                    </a:cubicBezTo>
                    <a:cubicBezTo>
                      <a:pt x="13" y="38"/>
                      <a:pt x="13" y="36"/>
                      <a:pt x="14" y="35"/>
                    </a:cubicBezTo>
                    <a:cubicBezTo>
                      <a:pt x="16" y="32"/>
                      <a:pt x="17" y="30"/>
                      <a:pt x="19" y="28"/>
                    </a:cubicBezTo>
                    <a:cubicBezTo>
                      <a:pt x="20" y="27"/>
                      <a:pt x="20" y="26"/>
                      <a:pt x="21" y="26"/>
                    </a:cubicBezTo>
                    <a:cubicBezTo>
                      <a:pt x="21" y="25"/>
                      <a:pt x="22" y="25"/>
                      <a:pt x="22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4" y="22"/>
                      <a:pt x="25" y="21"/>
                    </a:cubicBezTo>
                    <a:cubicBezTo>
                      <a:pt x="31" y="16"/>
                      <a:pt x="37" y="12"/>
                      <a:pt x="43" y="9"/>
                    </a:cubicBezTo>
                    <a:cubicBezTo>
                      <a:pt x="44" y="9"/>
                      <a:pt x="45" y="9"/>
                      <a:pt x="4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2" y="7"/>
                      <a:pt x="53" y="6"/>
                      <a:pt x="55" y="6"/>
                    </a:cubicBezTo>
                    <a:cubicBezTo>
                      <a:pt x="70" y="4"/>
                      <a:pt x="86" y="7"/>
                      <a:pt x="99" y="17"/>
                    </a:cubicBezTo>
                    <a:cubicBezTo>
                      <a:pt x="100" y="18"/>
                      <a:pt x="100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16" y="31"/>
                      <a:pt x="123" y="49"/>
                      <a:pt x="121" y="68"/>
                    </a:cubicBezTo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Freeform 670">
                <a:extLst>
                  <a:ext uri="{FF2B5EF4-FFF2-40B4-BE49-F238E27FC236}">
                    <a16:creationId xmlns:a16="http://schemas.microsoft.com/office/drawing/2014/main" id="{7D1207B3-F304-BF60-0151-F53D6EDBB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378"/>
                <a:ext cx="141" cy="64"/>
              </a:xfrm>
              <a:custGeom>
                <a:avLst/>
                <a:gdLst>
                  <a:gd name="T0" fmla="*/ 54 w 86"/>
                  <a:gd name="T1" fmla="*/ 0 h 39"/>
                  <a:gd name="T2" fmla="*/ 45 w 86"/>
                  <a:gd name="T3" fmla="*/ 1 h 39"/>
                  <a:gd name="T4" fmla="*/ 40 w 86"/>
                  <a:gd name="T5" fmla="*/ 2 h 39"/>
                  <a:gd name="T6" fmla="*/ 40 w 86"/>
                  <a:gd name="T7" fmla="*/ 2 h 39"/>
                  <a:gd name="T8" fmla="*/ 37 w 86"/>
                  <a:gd name="T9" fmla="*/ 3 h 39"/>
                  <a:gd name="T10" fmla="*/ 36 w 86"/>
                  <a:gd name="T11" fmla="*/ 3 h 39"/>
                  <a:gd name="T12" fmla="*/ 33 w 86"/>
                  <a:gd name="T13" fmla="*/ 4 h 39"/>
                  <a:gd name="T14" fmla="*/ 15 w 86"/>
                  <a:gd name="T15" fmla="*/ 16 h 39"/>
                  <a:gd name="T16" fmla="*/ 13 w 86"/>
                  <a:gd name="T17" fmla="*/ 18 h 39"/>
                  <a:gd name="T18" fmla="*/ 12 w 86"/>
                  <a:gd name="T19" fmla="*/ 19 h 39"/>
                  <a:gd name="T20" fmla="*/ 11 w 86"/>
                  <a:gd name="T21" fmla="*/ 21 h 39"/>
                  <a:gd name="T22" fmla="*/ 9 w 86"/>
                  <a:gd name="T23" fmla="*/ 23 h 39"/>
                  <a:gd name="T24" fmla="*/ 4 w 86"/>
                  <a:gd name="T25" fmla="*/ 30 h 39"/>
                  <a:gd name="T26" fmla="*/ 2 w 86"/>
                  <a:gd name="T27" fmla="*/ 35 h 39"/>
                  <a:gd name="T28" fmla="*/ 0 w 86"/>
                  <a:gd name="T29" fmla="*/ 39 h 39"/>
                  <a:gd name="T30" fmla="*/ 3 w 86"/>
                  <a:gd name="T31" fmla="*/ 39 h 39"/>
                  <a:gd name="T32" fmla="*/ 3 w 86"/>
                  <a:gd name="T33" fmla="*/ 39 h 39"/>
                  <a:gd name="T34" fmla="*/ 25 w 86"/>
                  <a:gd name="T35" fmla="*/ 12 h 39"/>
                  <a:gd name="T36" fmla="*/ 55 w 86"/>
                  <a:gd name="T37" fmla="*/ 2 h 39"/>
                  <a:gd name="T38" fmla="*/ 60 w 86"/>
                  <a:gd name="T39" fmla="*/ 2 h 39"/>
                  <a:gd name="T40" fmla="*/ 77 w 86"/>
                  <a:gd name="T41" fmla="*/ 7 h 39"/>
                  <a:gd name="T42" fmla="*/ 84 w 86"/>
                  <a:gd name="T43" fmla="*/ 12 h 39"/>
                  <a:gd name="T44" fmla="*/ 85 w 86"/>
                  <a:gd name="T45" fmla="*/ 13 h 39"/>
                  <a:gd name="T46" fmla="*/ 86 w 86"/>
                  <a:gd name="T47" fmla="*/ 13 h 39"/>
                  <a:gd name="T48" fmla="*/ 80 w 86"/>
                  <a:gd name="T49" fmla="*/ 8 h 39"/>
                  <a:gd name="T50" fmla="*/ 74 w 86"/>
                  <a:gd name="T51" fmla="*/ 4 h 39"/>
                  <a:gd name="T52" fmla="*/ 54 w 86"/>
                  <a:gd name="T5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6" h="39">
                    <a:moveTo>
                      <a:pt x="54" y="0"/>
                    </a:moveTo>
                    <a:cubicBezTo>
                      <a:pt x="51" y="0"/>
                      <a:pt x="48" y="1"/>
                      <a:pt x="45" y="1"/>
                    </a:cubicBezTo>
                    <a:cubicBezTo>
                      <a:pt x="43" y="1"/>
                      <a:pt x="42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8" y="3"/>
                      <a:pt x="37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4"/>
                      <a:pt x="34" y="4"/>
                      <a:pt x="33" y="4"/>
                    </a:cubicBezTo>
                    <a:cubicBezTo>
                      <a:pt x="27" y="7"/>
                      <a:pt x="21" y="11"/>
                      <a:pt x="15" y="16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1" y="20"/>
                      <a:pt x="11" y="21"/>
                    </a:cubicBezTo>
                    <a:cubicBezTo>
                      <a:pt x="10" y="21"/>
                      <a:pt x="10" y="22"/>
                      <a:pt x="9" y="23"/>
                    </a:cubicBezTo>
                    <a:cubicBezTo>
                      <a:pt x="7" y="25"/>
                      <a:pt x="6" y="27"/>
                      <a:pt x="4" y="30"/>
                    </a:cubicBezTo>
                    <a:cubicBezTo>
                      <a:pt x="3" y="31"/>
                      <a:pt x="3" y="33"/>
                      <a:pt x="2" y="35"/>
                    </a:cubicBezTo>
                    <a:cubicBezTo>
                      <a:pt x="1" y="36"/>
                      <a:pt x="1" y="38"/>
                      <a:pt x="0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7" y="28"/>
                      <a:pt x="14" y="18"/>
                      <a:pt x="25" y="12"/>
                    </a:cubicBezTo>
                    <a:cubicBezTo>
                      <a:pt x="34" y="6"/>
                      <a:pt x="44" y="2"/>
                      <a:pt x="55" y="2"/>
                    </a:cubicBezTo>
                    <a:cubicBezTo>
                      <a:pt x="56" y="2"/>
                      <a:pt x="58" y="2"/>
                      <a:pt x="60" y="2"/>
                    </a:cubicBezTo>
                    <a:cubicBezTo>
                      <a:pt x="66" y="3"/>
                      <a:pt x="72" y="5"/>
                      <a:pt x="77" y="7"/>
                    </a:cubicBezTo>
                    <a:cubicBezTo>
                      <a:pt x="79" y="8"/>
                      <a:pt x="82" y="10"/>
                      <a:pt x="84" y="12"/>
                    </a:cubicBezTo>
                    <a:cubicBezTo>
                      <a:pt x="85" y="12"/>
                      <a:pt x="85" y="12"/>
                      <a:pt x="85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4" y="12"/>
                      <a:pt x="82" y="9"/>
                      <a:pt x="80" y="8"/>
                    </a:cubicBezTo>
                    <a:cubicBezTo>
                      <a:pt x="78" y="6"/>
                      <a:pt x="76" y="5"/>
                      <a:pt x="74" y="4"/>
                    </a:cubicBezTo>
                    <a:cubicBezTo>
                      <a:pt x="68" y="2"/>
                      <a:pt x="61" y="0"/>
                      <a:pt x="54" y="0"/>
                    </a:cubicBezTo>
                  </a:path>
                </a:pathLst>
              </a:custGeom>
              <a:solidFill>
                <a:srgbClr val="FB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Freeform 671">
                <a:extLst>
                  <a:ext uri="{FF2B5EF4-FFF2-40B4-BE49-F238E27FC236}">
                    <a16:creationId xmlns:a16="http://schemas.microsoft.com/office/drawing/2014/main" id="{333068F6-0174-85DB-A43C-484A8662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5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Freeform 672">
                <a:extLst>
                  <a:ext uri="{FF2B5EF4-FFF2-40B4-BE49-F238E27FC236}">
                    <a16:creationId xmlns:a16="http://schemas.microsoft.com/office/drawing/2014/main" id="{AEA1ABAA-B0BB-07F8-E575-8068BB044A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73" y="3452"/>
                <a:ext cx="14" cy="66"/>
              </a:xfrm>
              <a:custGeom>
                <a:avLst/>
                <a:gdLst>
                  <a:gd name="T0" fmla="*/ 7 w 9"/>
                  <a:gd name="T1" fmla="*/ 35 h 40"/>
                  <a:gd name="T2" fmla="*/ 5 w 9"/>
                  <a:gd name="T3" fmla="*/ 35 h 40"/>
                  <a:gd name="T4" fmla="*/ 9 w 9"/>
                  <a:gd name="T5" fmla="*/ 40 h 40"/>
                  <a:gd name="T6" fmla="*/ 9 w 9"/>
                  <a:gd name="T7" fmla="*/ 39 h 40"/>
                  <a:gd name="T8" fmla="*/ 7 w 9"/>
                  <a:gd name="T9" fmla="*/ 35 h 40"/>
                  <a:gd name="T10" fmla="*/ 3 w 9"/>
                  <a:gd name="T11" fmla="*/ 23 h 40"/>
                  <a:gd name="T12" fmla="*/ 1 w 9"/>
                  <a:gd name="T13" fmla="*/ 23 h 40"/>
                  <a:gd name="T14" fmla="*/ 1 w 9"/>
                  <a:gd name="T15" fmla="*/ 24 h 40"/>
                  <a:gd name="T16" fmla="*/ 2 w 9"/>
                  <a:gd name="T17" fmla="*/ 26 h 40"/>
                  <a:gd name="T18" fmla="*/ 3 w 9"/>
                  <a:gd name="T19" fmla="*/ 29 h 40"/>
                  <a:gd name="T20" fmla="*/ 5 w 9"/>
                  <a:gd name="T21" fmla="*/ 29 h 40"/>
                  <a:gd name="T22" fmla="*/ 3 w 9"/>
                  <a:gd name="T23" fmla="*/ 23 h 40"/>
                  <a:gd name="T24" fmla="*/ 3 w 9"/>
                  <a:gd name="T25" fmla="*/ 11 h 40"/>
                  <a:gd name="T26" fmla="*/ 0 w 9"/>
                  <a:gd name="T27" fmla="*/ 11 h 40"/>
                  <a:gd name="T28" fmla="*/ 0 w 9"/>
                  <a:gd name="T29" fmla="*/ 13 h 40"/>
                  <a:gd name="T30" fmla="*/ 0 w 9"/>
                  <a:gd name="T31" fmla="*/ 18 h 40"/>
                  <a:gd name="T32" fmla="*/ 3 w 9"/>
                  <a:gd name="T33" fmla="*/ 18 h 40"/>
                  <a:gd name="T34" fmla="*/ 3 w 9"/>
                  <a:gd name="T35" fmla="*/ 11 h 40"/>
                  <a:gd name="T36" fmla="*/ 4 w 9"/>
                  <a:gd name="T37" fmla="*/ 0 h 40"/>
                  <a:gd name="T38" fmla="*/ 2 w 9"/>
                  <a:gd name="T39" fmla="*/ 0 h 40"/>
                  <a:gd name="T40" fmla="*/ 2 w 9"/>
                  <a:gd name="T41" fmla="*/ 0 h 40"/>
                  <a:gd name="T42" fmla="*/ 1 w 9"/>
                  <a:gd name="T43" fmla="*/ 3 h 40"/>
                  <a:gd name="T44" fmla="*/ 1 w 9"/>
                  <a:gd name="T45" fmla="*/ 6 h 40"/>
                  <a:gd name="T46" fmla="*/ 3 w 9"/>
                  <a:gd name="T47" fmla="*/ 6 h 40"/>
                  <a:gd name="T48" fmla="*/ 4 w 9"/>
                  <a:gd name="T4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40">
                    <a:moveTo>
                      <a:pt x="7" y="35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6" y="37"/>
                      <a:pt x="8" y="38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8"/>
                      <a:pt x="7" y="36"/>
                      <a:pt x="7" y="35"/>
                    </a:cubicBezTo>
                    <a:moveTo>
                      <a:pt x="3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5"/>
                      <a:pt x="2" y="25"/>
                      <a:pt x="2" y="26"/>
                    </a:cubicBezTo>
                    <a:cubicBezTo>
                      <a:pt x="2" y="27"/>
                      <a:pt x="2" y="28"/>
                      <a:pt x="3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7"/>
                      <a:pt x="4" y="25"/>
                      <a:pt x="3" y="23"/>
                    </a:cubicBezTo>
                    <a:moveTo>
                      <a:pt x="3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2" y="13"/>
                      <a:pt x="3" y="11"/>
                    </a:cubicBezTo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2"/>
                      <a:pt x="4" y="0"/>
                    </a:cubicBezTo>
                  </a:path>
                </a:pathLst>
              </a:custGeom>
              <a:solidFill>
                <a:srgbClr val="FBE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Freeform 673">
                <a:extLst>
                  <a:ext uri="{FF2B5EF4-FFF2-40B4-BE49-F238E27FC236}">
                    <a16:creationId xmlns:a16="http://schemas.microsoft.com/office/drawing/2014/main" id="{ABF74681-B97C-2EA3-03B1-0D8544B3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6" y="3442"/>
                <a:ext cx="6" cy="10"/>
              </a:xfrm>
              <a:custGeom>
                <a:avLst/>
                <a:gdLst>
                  <a:gd name="T0" fmla="*/ 4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4" y="0"/>
                    </a:cubicBezTo>
                  </a:path>
                </a:pathLst>
              </a:custGeom>
              <a:solidFill>
                <a:srgbClr val="F8C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Freeform 674">
                <a:extLst>
                  <a:ext uri="{FF2B5EF4-FFF2-40B4-BE49-F238E27FC236}">
                    <a16:creationId xmlns:a16="http://schemas.microsoft.com/office/drawing/2014/main" id="{F7671C2E-C49C-537C-5CB7-EDF2D92ED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3462"/>
                <a:ext cx="5" cy="8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3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F8C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Freeform 675">
                <a:extLst>
                  <a:ext uri="{FF2B5EF4-FFF2-40B4-BE49-F238E27FC236}">
                    <a16:creationId xmlns:a16="http://schemas.microsoft.com/office/drawing/2014/main" id="{11D8534B-2456-3DC0-FCA5-7E32A023E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3482"/>
                <a:ext cx="5" cy="8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1 w 3"/>
                  <a:gd name="T5" fmla="*/ 1 h 5"/>
                  <a:gd name="T6" fmla="*/ 1 w 3"/>
                  <a:gd name="T7" fmla="*/ 5 h 5"/>
                  <a:gd name="T8" fmla="*/ 3 w 3"/>
                  <a:gd name="T9" fmla="*/ 5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1"/>
                      <a:pt x="3" y="0"/>
                    </a:cubicBezTo>
                  </a:path>
                </a:pathLst>
              </a:custGeom>
              <a:solidFill>
                <a:srgbClr val="F8C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Freeform 676">
                <a:extLst>
                  <a:ext uri="{FF2B5EF4-FFF2-40B4-BE49-F238E27FC236}">
                    <a16:creationId xmlns:a16="http://schemas.microsoft.com/office/drawing/2014/main" id="{759B0F0E-B275-9AB9-2EB8-CCA0F29D4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500"/>
                <a:ext cx="6" cy="10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0 h 6"/>
                  <a:gd name="T4" fmla="*/ 0 w 4"/>
                  <a:gd name="T5" fmla="*/ 2 h 6"/>
                  <a:gd name="T6" fmla="*/ 1 w 4"/>
                  <a:gd name="T7" fmla="*/ 4 h 6"/>
                  <a:gd name="T8" fmla="*/ 2 w 4"/>
                  <a:gd name="T9" fmla="*/ 6 h 6"/>
                  <a:gd name="T10" fmla="*/ 4 w 4"/>
                  <a:gd name="T11" fmla="*/ 6 h 6"/>
                  <a:gd name="T12" fmla="*/ 2 w 4"/>
                  <a:gd name="T13" fmla="*/ 2 h 6"/>
                  <a:gd name="T14" fmla="*/ 2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F8C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Freeform 677">
                <a:extLst>
                  <a:ext uri="{FF2B5EF4-FFF2-40B4-BE49-F238E27FC236}">
                    <a16:creationId xmlns:a16="http://schemas.microsoft.com/office/drawing/2014/main" id="{7B911C9A-0C32-E96B-CCD4-050F550D4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4" y="3374"/>
                <a:ext cx="125" cy="68"/>
              </a:xfrm>
              <a:custGeom>
                <a:avLst/>
                <a:gdLst>
                  <a:gd name="T0" fmla="*/ 53 w 76"/>
                  <a:gd name="T1" fmla="*/ 0 h 41"/>
                  <a:gd name="T2" fmla="*/ 23 w 76"/>
                  <a:gd name="T3" fmla="*/ 9 h 41"/>
                  <a:gd name="T4" fmla="*/ 1 w 76"/>
                  <a:gd name="T5" fmla="*/ 37 h 41"/>
                  <a:gd name="T6" fmla="*/ 0 w 76"/>
                  <a:gd name="T7" fmla="*/ 41 h 41"/>
                  <a:gd name="T8" fmla="*/ 2 w 76"/>
                  <a:gd name="T9" fmla="*/ 41 h 41"/>
                  <a:gd name="T10" fmla="*/ 4 w 76"/>
                  <a:gd name="T11" fmla="*/ 37 h 41"/>
                  <a:gd name="T12" fmla="*/ 6 w 76"/>
                  <a:gd name="T13" fmla="*/ 32 h 41"/>
                  <a:gd name="T14" fmla="*/ 11 w 76"/>
                  <a:gd name="T15" fmla="*/ 25 h 41"/>
                  <a:gd name="T16" fmla="*/ 13 w 76"/>
                  <a:gd name="T17" fmla="*/ 23 h 41"/>
                  <a:gd name="T18" fmla="*/ 14 w 76"/>
                  <a:gd name="T19" fmla="*/ 21 h 41"/>
                  <a:gd name="T20" fmla="*/ 15 w 76"/>
                  <a:gd name="T21" fmla="*/ 20 h 41"/>
                  <a:gd name="T22" fmla="*/ 17 w 76"/>
                  <a:gd name="T23" fmla="*/ 18 h 41"/>
                  <a:gd name="T24" fmla="*/ 35 w 76"/>
                  <a:gd name="T25" fmla="*/ 6 h 41"/>
                  <a:gd name="T26" fmla="*/ 38 w 76"/>
                  <a:gd name="T27" fmla="*/ 5 h 41"/>
                  <a:gd name="T28" fmla="*/ 39 w 76"/>
                  <a:gd name="T29" fmla="*/ 5 h 41"/>
                  <a:gd name="T30" fmla="*/ 42 w 76"/>
                  <a:gd name="T31" fmla="*/ 4 h 41"/>
                  <a:gd name="T32" fmla="*/ 42 w 76"/>
                  <a:gd name="T33" fmla="*/ 4 h 41"/>
                  <a:gd name="T34" fmla="*/ 47 w 76"/>
                  <a:gd name="T35" fmla="*/ 3 h 41"/>
                  <a:gd name="T36" fmla="*/ 56 w 76"/>
                  <a:gd name="T37" fmla="*/ 2 h 41"/>
                  <a:gd name="T38" fmla="*/ 76 w 76"/>
                  <a:gd name="T39" fmla="*/ 6 h 41"/>
                  <a:gd name="T40" fmla="*/ 75 w 76"/>
                  <a:gd name="T41" fmla="*/ 5 h 41"/>
                  <a:gd name="T42" fmla="*/ 58 w 76"/>
                  <a:gd name="T43" fmla="*/ 0 h 41"/>
                  <a:gd name="T44" fmla="*/ 53 w 76"/>
                  <a:gd name="T4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41">
                    <a:moveTo>
                      <a:pt x="53" y="0"/>
                    </a:moveTo>
                    <a:cubicBezTo>
                      <a:pt x="42" y="0"/>
                      <a:pt x="32" y="4"/>
                      <a:pt x="23" y="9"/>
                    </a:cubicBezTo>
                    <a:cubicBezTo>
                      <a:pt x="12" y="16"/>
                      <a:pt x="5" y="26"/>
                      <a:pt x="1" y="37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3" y="40"/>
                      <a:pt x="3" y="38"/>
                      <a:pt x="4" y="37"/>
                    </a:cubicBezTo>
                    <a:cubicBezTo>
                      <a:pt x="5" y="35"/>
                      <a:pt x="5" y="33"/>
                      <a:pt x="6" y="32"/>
                    </a:cubicBezTo>
                    <a:cubicBezTo>
                      <a:pt x="8" y="29"/>
                      <a:pt x="9" y="27"/>
                      <a:pt x="11" y="25"/>
                    </a:cubicBezTo>
                    <a:cubicBezTo>
                      <a:pt x="12" y="24"/>
                      <a:pt x="12" y="23"/>
                      <a:pt x="13" y="23"/>
                    </a:cubicBezTo>
                    <a:cubicBezTo>
                      <a:pt x="13" y="22"/>
                      <a:pt x="14" y="22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6" y="19"/>
                      <a:pt x="17" y="18"/>
                    </a:cubicBezTo>
                    <a:cubicBezTo>
                      <a:pt x="23" y="13"/>
                      <a:pt x="29" y="9"/>
                      <a:pt x="35" y="6"/>
                    </a:cubicBezTo>
                    <a:cubicBezTo>
                      <a:pt x="36" y="6"/>
                      <a:pt x="37" y="6"/>
                      <a:pt x="38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1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4" y="4"/>
                      <a:pt x="45" y="3"/>
                      <a:pt x="47" y="3"/>
                    </a:cubicBezTo>
                    <a:cubicBezTo>
                      <a:pt x="50" y="3"/>
                      <a:pt x="53" y="2"/>
                      <a:pt x="56" y="2"/>
                    </a:cubicBezTo>
                    <a:cubicBezTo>
                      <a:pt x="63" y="2"/>
                      <a:pt x="70" y="4"/>
                      <a:pt x="76" y="6"/>
                    </a:cubicBezTo>
                    <a:cubicBezTo>
                      <a:pt x="76" y="6"/>
                      <a:pt x="75" y="5"/>
                      <a:pt x="75" y="5"/>
                    </a:cubicBezTo>
                    <a:cubicBezTo>
                      <a:pt x="70" y="3"/>
                      <a:pt x="64" y="1"/>
                      <a:pt x="58" y="0"/>
                    </a:cubicBezTo>
                    <a:cubicBezTo>
                      <a:pt x="56" y="0"/>
                      <a:pt x="54" y="0"/>
                      <a:pt x="53" y="0"/>
                    </a:cubicBezTo>
                  </a:path>
                </a:pathLst>
              </a:custGeom>
              <a:solidFill>
                <a:srgbClr val="E5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Freeform 678">
                <a:extLst>
                  <a:ext uri="{FF2B5EF4-FFF2-40B4-BE49-F238E27FC236}">
                    <a16:creationId xmlns:a16="http://schemas.microsoft.com/office/drawing/2014/main" id="{EF9AA322-EBDB-40F0-10D1-89D62AF9B2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9" y="3452"/>
                <a:ext cx="9" cy="48"/>
              </a:xfrm>
              <a:custGeom>
                <a:avLst/>
                <a:gdLst>
                  <a:gd name="T0" fmla="*/ 3 w 5"/>
                  <a:gd name="T1" fmla="*/ 23 h 29"/>
                  <a:gd name="T2" fmla="*/ 2 w 5"/>
                  <a:gd name="T3" fmla="*/ 23 h 29"/>
                  <a:gd name="T4" fmla="*/ 3 w 5"/>
                  <a:gd name="T5" fmla="*/ 27 h 29"/>
                  <a:gd name="T6" fmla="*/ 4 w 5"/>
                  <a:gd name="T7" fmla="*/ 29 h 29"/>
                  <a:gd name="T8" fmla="*/ 5 w 5"/>
                  <a:gd name="T9" fmla="*/ 29 h 29"/>
                  <a:gd name="T10" fmla="*/ 4 w 5"/>
                  <a:gd name="T11" fmla="*/ 26 h 29"/>
                  <a:gd name="T12" fmla="*/ 3 w 5"/>
                  <a:gd name="T13" fmla="*/ 24 h 29"/>
                  <a:gd name="T14" fmla="*/ 3 w 5"/>
                  <a:gd name="T15" fmla="*/ 23 h 29"/>
                  <a:gd name="T16" fmla="*/ 2 w 5"/>
                  <a:gd name="T17" fmla="*/ 11 h 29"/>
                  <a:gd name="T18" fmla="*/ 0 w 5"/>
                  <a:gd name="T19" fmla="*/ 11 h 29"/>
                  <a:gd name="T20" fmla="*/ 1 w 5"/>
                  <a:gd name="T21" fmla="*/ 18 h 29"/>
                  <a:gd name="T22" fmla="*/ 2 w 5"/>
                  <a:gd name="T23" fmla="*/ 18 h 29"/>
                  <a:gd name="T24" fmla="*/ 2 w 5"/>
                  <a:gd name="T25" fmla="*/ 13 h 29"/>
                  <a:gd name="T26" fmla="*/ 2 w 5"/>
                  <a:gd name="T27" fmla="*/ 11 h 29"/>
                  <a:gd name="T28" fmla="*/ 4 w 5"/>
                  <a:gd name="T29" fmla="*/ 0 h 29"/>
                  <a:gd name="T30" fmla="*/ 1 w 5"/>
                  <a:gd name="T31" fmla="*/ 0 h 29"/>
                  <a:gd name="T32" fmla="*/ 1 w 5"/>
                  <a:gd name="T33" fmla="*/ 6 h 29"/>
                  <a:gd name="T34" fmla="*/ 3 w 5"/>
                  <a:gd name="T35" fmla="*/ 6 h 29"/>
                  <a:gd name="T36" fmla="*/ 3 w 5"/>
                  <a:gd name="T37" fmla="*/ 3 h 29"/>
                  <a:gd name="T38" fmla="*/ 4 w 5"/>
                  <a:gd name="T39" fmla="*/ 0 h 29"/>
                  <a:gd name="T40" fmla="*/ 4 w 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29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3" y="26"/>
                      <a:pt x="3" y="27"/>
                    </a:cubicBezTo>
                    <a:cubicBezTo>
                      <a:pt x="3" y="28"/>
                      <a:pt x="4" y="29"/>
                      <a:pt x="4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8"/>
                      <a:pt x="4" y="27"/>
                      <a:pt x="4" y="26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moveTo>
                      <a:pt x="2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6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5"/>
                      <a:pt x="2" y="13"/>
                    </a:cubicBezTo>
                    <a:cubicBezTo>
                      <a:pt x="2" y="13"/>
                      <a:pt x="2" y="12"/>
                      <a:pt x="2" y="1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C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Freeform 679">
                <a:extLst>
                  <a:ext uri="{FF2B5EF4-FFF2-40B4-BE49-F238E27FC236}">
                    <a16:creationId xmlns:a16="http://schemas.microsoft.com/office/drawing/2014/main" id="{073306A8-EA3B-E85C-FFC8-902C1FFE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1" y="3442"/>
                <a:ext cx="7" cy="10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6 h 6"/>
                  <a:gd name="T6" fmla="*/ 3 w 4"/>
                  <a:gd name="T7" fmla="*/ 6 h 6"/>
                  <a:gd name="T8" fmla="*/ 4 w 4"/>
                  <a:gd name="T9" fmla="*/ 1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Freeform 680">
                <a:extLst>
                  <a:ext uri="{FF2B5EF4-FFF2-40B4-BE49-F238E27FC236}">
                    <a16:creationId xmlns:a16="http://schemas.microsoft.com/office/drawing/2014/main" id="{760C2010-7C37-E10E-080B-1BC0BFB67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" y="3462"/>
                <a:ext cx="5" cy="8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Freeform 681">
                <a:extLst>
                  <a:ext uri="{FF2B5EF4-FFF2-40B4-BE49-F238E27FC236}">
                    <a16:creationId xmlns:a16="http://schemas.microsoft.com/office/drawing/2014/main" id="{CEC9F55A-CEB1-88B7-9530-517C0963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1" y="3482"/>
                <a:ext cx="3" cy="8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1 w 2"/>
                  <a:gd name="T5" fmla="*/ 5 h 5"/>
                  <a:gd name="T6" fmla="*/ 2 w 2"/>
                  <a:gd name="T7" fmla="*/ 5 h 5"/>
                  <a:gd name="T8" fmla="*/ 2 w 2"/>
                  <a:gd name="T9" fmla="*/ 1 h 5"/>
                  <a:gd name="T10" fmla="*/ 1 w 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Freeform 682">
                <a:extLst>
                  <a:ext uri="{FF2B5EF4-FFF2-40B4-BE49-F238E27FC236}">
                    <a16:creationId xmlns:a16="http://schemas.microsoft.com/office/drawing/2014/main" id="{097962DB-A556-841D-FF67-1B1CC030A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6" y="3500"/>
                <a:ext cx="3" cy="6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2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Freeform 683">
                <a:extLst>
                  <a:ext uri="{FF2B5EF4-FFF2-40B4-BE49-F238E27FC236}">
                    <a16:creationId xmlns:a16="http://schemas.microsoft.com/office/drawing/2014/main" id="{F70A94C8-3157-84A9-52F1-F5864B8B6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2" y="3381"/>
                <a:ext cx="135" cy="140"/>
              </a:xfrm>
              <a:custGeom>
                <a:avLst/>
                <a:gdLst>
                  <a:gd name="T0" fmla="*/ 52 w 82"/>
                  <a:gd name="T1" fmla="*/ 0 h 85"/>
                  <a:gd name="T2" fmla="*/ 22 w 82"/>
                  <a:gd name="T3" fmla="*/ 10 h 85"/>
                  <a:gd name="T4" fmla="*/ 0 w 82"/>
                  <a:gd name="T5" fmla="*/ 37 h 85"/>
                  <a:gd name="T6" fmla="*/ 0 w 82"/>
                  <a:gd name="T7" fmla="*/ 37 h 85"/>
                  <a:gd name="T8" fmla="*/ 3 w 82"/>
                  <a:gd name="T9" fmla="*/ 37 h 85"/>
                  <a:gd name="T10" fmla="*/ 3 w 82"/>
                  <a:gd name="T11" fmla="*/ 41 h 85"/>
                  <a:gd name="T12" fmla="*/ 7 w 82"/>
                  <a:gd name="T13" fmla="*/ 41 h 85"/>
                  <a:gd name="T14" fmla="*/ 7 w 82"/>
                  <a:gd name="T15" fmla="*/ 44 h 85"/>
                  <a:gd name="T16" fmla="*/ 7 w 82"/>
                  <a:gd name="T17" fmla="*/ 44 h 85"/>
                  <a:gd name="T18" fmla="*/ 7 w 82"/>
                  <a:gd name="T19" fmla="*/ 46 h 85"/>
                  <a:gd name="T20" fmla="*/ 7 w 82"/>
                  <a:gd name="T21" fmla="*/ 53 h 85"/>
                  <a:gd name="T22" fmla="*/ 7 w 82"/>
                  <a:gd name="T23" fmla="*/ 58 h 85"/>
                  <a:gd name="T24" fmla="*/ 7 w 82"/>
                  <a:gd name="T25" fmla="*/ 65 h 85"/>
                  <a:gd name="T26" fmla="*/ 7 w 82"/>
                  <a:gd name="T27" fmla="*/ 70 h 85"/>
                  <a:gd name="T28" fmla="*/ 7 w 82"/>
                  <a:gd name="T29" fmla="*/ 85 h 85"/>
                  <a:gd name="T30" fmla="*/ 9 w 82"/>
                  <a:gd name="T31" fmla="*/ 85 h 85"/>
                  <a:gd name="T32" fmla="*/ 16 w 82"/>
                  <a:gd name="T33" fmla="*/ 81 h 85"/>
                  <a:gd name="T34" fmla="*/ 20 w 82"/>
                  <a:gd name="T35" fmla="*/ 69 h 85"/>
                  <a:gd name="T36" fmla="*/ 17 w 82"/>
                  <a:gd name="T37" fmla="*/ 48 h 85"/>
                  <a:gd name="T38" fmla="*/ 22 w 82"/>
                  <a:gd name="T39" fmla="*/ 29 h 85"/>
                  <a:gd name="T40" fmla="*/ 52 w 82"/>
                  <a:gd name="T41" fmla="*/ 7 h 85"/>
                  <a:gd name="T42" fmla="*/ 60 w 82"/>
                  <a:gd name="T43" fmla="*/ 6 h 85"/>
                  <a:gd name="T44" fmla="*/ 82 w 82"/>
                  <a:gd name="T45" fmla="*/ 11 h 85"/>
                  <a:gd name="T46" fmla="*/ 81 w 82"/>
                  <a:gd name="T47" fmla="*/ 10 h 85"/>
                  <a:gd name="T48" fmla="*/ 74 w 82"/>
                  <a:gd name="T49" fmla="*/ 5 h 85"/>
                  <a:gd name="T50" fmla="*/ 57 w 82"/>
                  <a:gd name="T51" fmla="*/ 0 h 85"/>
                  <a:gd name="T52" fmla="*/ 52 w 82"/>
                  <a:gd name="T5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85">
                    <a:moveTo>
                      <a:pt x="52" y="0"/>
                    </a:moveTo>
                    <a:cubicBezTo>
                      <a:pt x="41" y="0"/>
                      <a:pt x="31" y="4"/>
                      <a:pt x="22" y="10"/>
                    </a:cubicBezTo>
                    <a:cubicBezTo>
                      <a:pt x="11" y="16"/>
                      <a:pt x="4" y="26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5"/>
                      <a:pt x="9" y="85"/>
                      <a:pt x="9" y="85"/>
                    </a:cubicBezTo>
                    <a:cubicBezTo>
                      <a:pt x="12" y="85"/>
                      <a:pt x="14" y="84"/>
                      <a:pt x="16" y="81"/>
                    </a:cubicBezTo>
                    <a:cubicBezTo>
                      <a:pt x="19" y="78"/>
                      <a:pt x="20" y="73"/>
                      <a:pt x="20" y="69"/>
                    </a:cubicBezTo>
                    <a:cubicBezTo>
                      <a:pt x="20" y="62"/>
                      <a:pt x="16" y="55"/>
                      <a:pt x="17" y="48"/>
                    </a:cubicBezTo>
                    <a:cubicBezTo>
                      <a:pt x="17" y="42"/>
                      <a:pt x="19" y="35"/>
                      <a:pt x="22" y="29"/>
                    </a:cubicBezTo>
                    <a:cubicBezTo>
                      <a:pt x="28" y="18"/>
                      <a:pt x="39" y="9"/>
                      <a:pt x="52" y="7"/>
                    </a:cubicBezTo>
                    <a:cubicBezTo>
                      <a:pt x="55" y="7"/>
                      <a:pt x="57" y="6"/>
                      <a:pt x="60" y="6"/>
                    </a:cubicBezTo>
                    <a:cubicBezTo>
                      <a:pt x="67" y="6"/>
                      <a:pt x="75" y="8"/>
                      <a:pt x="82" y="11"/>
                    </a:cubicBezTo>
                    <a:cubicBezTo>
                      <a:pt x="82" y="10"/>
                      <a:pt x="82" y="10"/>
                      <a:pt x="81" y="10"/>
                    </a:cubicBezTo>
                    <a:cubicBezTo>
                      <a:pt x="79" y="8"/>
                      <a:pt x="76" y="6"/>
                      <a:pt x="74" y="5"/>
                    </a:cubicBezTo>
                    <a:cubicBezTo>
                      <a:pt x="69" y="3"/>
                      <a:pt x="63" y="1"/>
                      <a:pt x="57" y="0"/>
                    </a:cubicBezTo>
                    <a:cubicBezTo>
                      <a:pt x="55" y="0"/>
                      <a:pt x="53" y="0"/>
                      <a:pt x="52" y="0"/>
                    </a:cubicBezTo>
                  </a:path>
                </a:pathLst>
              </a:custGeom>
              <a:solidFill>
                <a:srgbClr val="E5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Freeform 684">
                <a:extLst>
                  <a:ext uri="{FF2B5EF4-FFF2-40B4-BE49-F238E27FC236}">
                    <a16:creationId xmlns:a16="http://schemas.microsoft.com/office/drawing/2014/main" id="{9A3DC37D-6C38-5864-28C4-EB85F3ED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449"/>
                <a:ext cx="7" cy="72"/>
              </a:xfrm>
              <a:custGeom>
                <a:avLst/>
                <a:gdLst>
                  <a:gd name="T0" fmla="*/ 4 w 4"/>
                  <a:gd name="T1" fmla="*/ 0 h 44"/>
                  <a:gd name="T2" fmla="*/ 0 w 4"/>
                  <a:gd name="T3" fmla="*/ 0 h 44"/>
                  <a:gd name="T4" fmla="*/ 0 w 4"/>
                  <a:gd name="T5" fmla="*/ 2 h 44"/>
                  <a:gd name="T6" fmla="*/ 0 w 4"/>
                  <a:gd name="T7" fmla="*/ 8 h 44"/>
                  <a:gd name="T8" fmla="*/ 0 w 4"/>
                  <a:gd name="T9" fmla="*/ 13 h 44"/>
                  <a:gd name="T10" fmla="*/ 0 w 4"/>
                  <a:gd name="T11" fmla="*/ 20 h 44"/>
                  <a:gd name="T12" fmla="*/ 0 w 4"/>
                  <a:gd name="T13" fmla="*/ 25 h 44"/>
                  <a:gd name="T14" fmla="*/ 0 w 4"/>
                  <a:gd name="T15" fmla="*/ 31 h 44"/>
                  <a:gd name="T16" fmla="*/ 0 w 4"/>
                  <a:gd name="T17" fmla="*/ 37 h 44"/>
                  <a:gd name="T18" fmla="*/ 0 w 4"/>
                  <a:gd name="T19" fmla="*/ 41 h 44"/>
                  <a:gd name="T20" fmla="*/ 1 w 4"/>
                  <a:gd name="T21" fmla="*/ 42 h 44"/>
                  <a:gd name="T22" fmla="*/ 4 w 4"/>
                  <a:gd name="T23" fmla="*/ 44 h 44"/>
                  <a:gd name="T24" fmla="*/ 4 w 4"/>
                  <a:gd name="T25" fmla="*/ 29 h 44"/>
                  <a:gd name="T26" fmla="*/ 4 w 4"/>
                  <a:gd name="T27" fmla="*/ 24 h 44"/>
                  <a:gd name="T28" fmla="*/ 4 w 4"/>
                  <a:gd name="T29" fmla="*/ 17 h 44"/>
                  <a:gd name="T30" fmla="*/ 4 w 4"/>
                  <a:gd name="T31" fmla="*/ 12 h 44"/>
                  <a:gd name="T32" fmla="*/ 4 w 4"/>
                  <a:gd name="T33" fmla="*/ 5 h 44"/>
                  <a:gd name="T34" fmla="*/ 4 w 4"/>
                  <a:gd name="T35" fmla="*/ 3 h 44"/>
                  <a:gd name="T36" fmla="*/ 4 w 4"/>
                  <a:gd name="T37" fmla="*/ 3 h 44"/>
                  <a:gd name="T38" fmla="*/ 4 w 4"/>
                  <a:gd name="T3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4"/>
                      <a:pt x="4" y="4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Freeform 685">
                <a:extLst>
                  <a:ext uri="{FF2B5EF4-FFF2-40B4-BE49-F238E27FC236}">
                    <a16:creationId xmlns:a16="http://schemas.microsoft.com/office/drawing/2014/main" id="{9F7D48AD-AB68-D294-24D3-71301DACD1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76" y="3452"/>
                <a:ext cx="11" cy="64"/>
              </a:xfrm>
              <a:custGeom>
                <a:avLst/>
                <a:gdLst>
                  <a:gd name="T0" fmla="*/ 7 w 7"/>
                  <a:gd name="T1" fmla="*/ 35 h 39"/>
                  <a:gd name="T2" fmla="*/ 5 w 7"/>
                  <a:gd name="T3" fmla="*/ 35 h 39"/>
                  <a:gd name="T4" fmla="*/ 7 w 7"/>
                  <a:gd name="T5" fmla="*/ 39 h 39"/>
                  <a:gd name="T6" fmla="*/ 7 w 7"/>
                  <a:gd name="T7" fmla="*/ 35 h 39"/>
                  <a:gd name="T8" fmla="*/ 7 w 7"/>
                  <a:gd name="T9" fmla="*/ 23 h 39"/>
                  <a:gd name="T10" fmla="*/ 1 w 7"/>
                  <a:gd name="T11" fmla="*/ 23 h 39"/>
                  <a:gd name="T12" fmla="*/ 3 w 7"/>
                  <a:gd name="T13" fmla="*/ 29 h 39"/>
                  <a:gd name="T14" fmla="*/ 7 w 7"/>
                  <a:gd name="T15" fmla="*/ 29 h 39"/>
                  <a:gd name="T16" fmla="*/ 7 w 7"/>
                  <a:gd name="T17" fmla="*/ 23 h 39"/>
                  <a:gd name="T18" fmla="*/ 7 w 7"/>
                  <a:gd name="T19" fmla="*/ 11 h 39"/>
                  <a:gd name="T20" fmla="*/ 1 w 7"/>
                  <a:gd name="T21" fmla="*/ 11 h 39"/>
                  <a:gd name="T22" fmla="*/ 1 w 7"/>
                  <a:gd name="T23" fmla="*/ 18 h 39"/>
                  <a:gd name="T24" fmla="*/ 7 w 7"/>
                  <a:gd name="T25" fmla="*/ 18 h 39"/>
                  <a:gd name="T26" fmla="*/ 7 w 7"/>
                  <a:gd name="T27" fmla="*/ 11 h 39"/>
                  <a:gd name="T28" fmla="*/ 7 w 7"/>
                  <a:gd name="T29" fmla="*/ 0 h 39"/>
                  <a:gd name="T30" fmla="*/ 2 w 7"/>
                  <a:gd name="T31" fmla="*/ 0 h 39"/>
                  <a:gd name="T32" fmla="*/ 1 w 7"/>
                  <a:gd name="T33" fmla="*/ 6 h 39"/>
                  <a:gd name="T34" fmla="*/ 7 w 7"/>
                  <a:gd name="T35" fmla="*/ 6 h 39"/>
                  <a:gd name="T36" fmla="*/ 7 w 7"/>
                  <a:gd name="T3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9">
                    <a:moveTo>
                      <a:pt x="7" y="35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6" y="38"/>
                      <a:pt x="7" y="39"/>
                    </a:cubicBezTo>
                    <a:cubicBezTo>
                      <a:pt x="7" y="35"/>
                      <a:pt x="7" y="35"/>
                      <a:pt x="7" y="35"/>
                    </a:cubicBezTo>
                    <a:moveTo>
                      <a:pt x="7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2" y="25"/>
                      <a:pt x="2" y="27"/>
                      <a:pt x="3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7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3"/>
                      <a:pt x="0" y="16"/>
                      <a:pt x="1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4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C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Freeform 686">
                <a:extLst>
                  <a:ext uri="{FF2B5EF4-FFF2-40B4-BE49-F238E27FC236}">
                    <a16:creationId xmlns:a16="http://schemas.microsoft.com/office/drawing/2014/main" id="{87B0D57B-D9F3-53B0-395D-116AD1826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3442"/>
                <a:ext cx="8" cy="10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5 w 5"/>
                  <a:gd name="T7" fmla="*/ 6 h 6"/>
                  <a:gd name="T8" fmla="*/ 5 w 5"/>
                  <a:gd name="T9" fmla="*/ 4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Freeform 687">
                <a:extLst>
                  <a:ext uri="{FF2B5EF4-FFF2-40B4-BE49-F238E27FC236}">
                    <a16:creationId xmlns:a16="http://schemas.microsoft.com/office/drawing/2014/main" id="{2AC9C004-1C9F-8CA1-A119-D7D89D702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462"/>
                <a:ext cx="9" cy="8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Freeform 688">
                <a:extLst>
                  <a:ext uri="{FF2B5EF4-FFF2-40B4-BE49-F238E27FC236}">
                    <a16:creationId xmlns:a16="http://schemas.microsoft.com/office/drawing/2014/main" id="{7EE8C496-AD3B-48D9-C659-058BA7B33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482"/>
                <a:ext cx="9" cy="8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0 h 5"/>
                  <a:gd name="T4" fmla="*/ 0 w 6"/>
                  <a:gd name="T5" fmla="*/ 0 h 5"/>
                  <a:gd name="T6" fmla="*/ 0 w 6"/>
                  <a:gd name="T7" fmla="*/ 5 h 5"/>
                  <a:gd name="T8" fmla="*/ 6 w 6"/>
                  <a:gd name="T9" fmla="*/ 5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Freeform 689">
                <a:extLst>
                  <a:ext uri="{FF2B5EF4-FFF2-40B4-BE49-F238E27FC236}">
                    <a16:creationId xmlns:a16="http://schemas.microsoft.com/office/drawing/2014/main" id="{CBA176FA-3D40-DD1C-76EF-3EBD2AF7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1" y="3500"/>
                <a:ext cx="6" cy="10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0 h 6"/>
                  <a:gd name="T4" fmla="*/ 0 w 4"/>
                  <a:gd name="T5" fmla="*/ 0 h 6"/>
                  <a:gd name="T6" fmla="*/ 0 w 4"/>
                  <a:gd name="T7" fmla="*/ 2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B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4" name="Freeform 691">
                <a:extLst>
                  <a:ext uri="{FF2B5EF4-FFF2-40B4-BE49-F238E27FC236}">
                    <a16:creationId xmlns:a16="http://schemas.microsoft.com/office/drawing/2014/main" id="{E4D434FD-3328-59F4-63C1-78A3513A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8" y="3607"/>
                <a:ext cx="17" cy="63"/>
              </a:xfrm>
              <a:custGeom>
                <a:avLst/>
                <a:gdLst>
                  <a:gd name="T0" fmla="*/ 0 w 10"/>
                  <a:gd name="T1" fmla="*/ 0 h 38"/>
                  <a:gd name="T2" fmla="*/ 7 w 10"/>
                  <a:gd name="T3" fmla="*/ 36 h 38"/>
                  <a:gd name="T4" fmla="*/ 10 w 10"/>
                  <a:gd name="T5" fmla="*/ 38 h 38"/>
                  <a:gd name="T6" fmla="*/ 2 w 10"/>
                  <a:gd name="T7" fmla="*/ 1 h 38"/>
                  <a:gd name="T8" fmla="*/ 1 w 10"/>
                  <a:gd name="T9" fmla="*/ 1 h 38"/>
                  <a:gd name="T10" fmla="*/ 1 w 10"/>
                  <a:gd name="T11" fmla="*/ 1 h 38"/>
                  <a:gd name="T12" fmla="*/ 0 w 1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8">
                    <a:moveTo>
                      <a:pt x="0" y="0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8" y="37"/>
                      <a:pt x="9" y="38"/>
                      <a:pt x="10" y="3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99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Freeform 692">
                <a:extLst>
                  <a:ext uri="{FF2B5EF4-FFF2-40B4-BE49-F238E27FC236}">
                    <a16:creationId xmlns:a16="http://schemas.microsoft.com/office/drawing/2014/main" id="{2E73A2C0-66AD-08C9-EAB5-A9508E96A4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7" y="3591"/>
                <a:ext cx="5" cy="18"/>
              </a:xfrm>
              <a:custGeom>
                <a:avLst/>
                <a:gdLst>
                  <a:gd name="T0" fmla="*/ 2 w 3"/>
                  <a:gd name="T1" fmla="*/ 4 h 11"/>
                  <a:gd name="T2" fmla="*/ 0 w 3"/>
                  <a:gd name="T3" fmla="*/ 4 h 11"/>
                  <a:gd name="T4" fmla="*/ 1 w 3"/>
                  <a:gd name="T5" fmla="*/ 10 h 11"/>
                  <a:gd name="T6" fmla="*/ 2 w 3"/>
                  <a:gd name="T7" fmla="*/ 11 h 11"/>
                  <a:gd name="T8" fmla="*/ 2 w 3"/>
                  <a:gd name="T9" fmla="*/ 11 h 11"/>
                  <a:gd name="T10" fmla="*/ 3 w 3"/>
                  <a:gd name="T11" fmla="*/ 11 h 11"/>
                  <a:gd name="T12" fmla="*/ 2 w 3"/>
                  <a:gd name="T13" fmla="*/ 4 h 11"/>
                  <a:gd name="T14" fmla="*/ 1 w 3"/>
                  <a:gd name="T15" fmla="*/ 0 h 11"/>
                  <a:gd name="T16" fmla="*/ 1 w 3"/>
                  <a:gd name="T17" fmla="*/ 1 h 11"/>
                  <a:gd name="T18" fmla="*/ 2 w 3"/>
                  <a:gd name="T19" fmla="*/ 1 h 11"/>
                  <a:gd name="T20" fmla="*/ 1 w 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2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8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6" name="Freeform 693">
                <a:extLst>
                  <a:ext uri="{FF2B5EF4-FFF2-40B4-BE49-F238E27FC236}">
                    <a16:creationId xmlns:a16="http://schemas.microsoft.com/office/drawing/2014/main" id="{547615FB-6CBE-27EE-DC0D-253FED74A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592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7" name="Freeform 694">
                <a:extLst>
                  <a:ext uri="{FF2B5EF4-FFF2-40B4-BE49-F238E27FC236}">
                    <a16:creationId xmlns:a16="http://schemas.microsoft.com/office/drawing/2014/main" id="{36B708E3-7AB9-5001-2F69-E9B43791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3" y="3579"/>
                <a:ext cx="2" cy="15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3 h 9"/>
                  <a:gd name="T4" fmla="*/ 1 w 1"/>
                  <a:gd name="T5" fmla="*/ 9 h 9"/>
                  <a:gd name="T6" fmla="*/ 1 w 1"/>
                  <a:gd name="T7" fmla="*/ 8 h 9"/>
                  <a:gd name="T8" fmla="*/ 1 w 1"/>
                  <a:gd name="T9" fmla="*/ 8 h 9"/>
                  <a:gd name="T10" fmla="*/ 1 w 1"/>
                  <a:gd name="T11" fmla="*/ 2 h 9"/>
                  <a:gd name="T12" fmla="*/ 1 w 1"/>
                  <a:gd name="T13" fmla="*/ 2 h 9"/>
                  <a:gd name="T14" fmla="*/ 1 w 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06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Freeform 695">
                <a:extLst>
                  <a:ext uri="{FF2B5EF4-FFF2-40B4-BE49-F238E27FC236}">
                    <a16:creationId xmlns:a16="http://schemas.microsoft.com/office/drawing/2014/main" id="{43E14B58-DFD5-9896-9CA0-E014D9EB91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" y="3576"/>
                <a:ext cx="3" cy="16"/>
              </a:xfrm>
              <a:custGeom>
                <a:avLst/>
                <a:gdLst>
                  <a:gd name="T0" fmla="*/ 2 w 2"/>
                  <a:gd name="T1" fmla="*/ 4 h 10"/>
                  <a:gd name="T2" fmla="*/ 0 w 2"/>
                  <a:gd name="T3" fmla="*/ 4 h 10"/>
                  <a:gd name="T4" fmla="*/ 0 w 2"/>
                  <a:gd name="T5" fmla="*/ 10 h 10"/>
                  <a:gd name="T6" fmla="*/ 2 w 2"/>
                  <a:gd name="T7" fmla="*/ 10 h 10"/>
                  <a:gd name="T8" fmla="*/ 2 w 2"/>
                  <a:gd name="T9" fmla="*/ 9 h 10"/>
                  <a:gd name="T10" fmla="*/ 2 w 2"/>
                  <a:gd name="T11" fmla="*/ 4 h 10"/>
                  <a:gd name="T12" fmla="*/ 1 w 2"/>
                  <a:gd name="T13" fmla="*/ 0 h 10"/>
                  <a:gd name="T14" fmla="*/ 1 w 2"/>
                  <a:gd name="T15" fmla="*/ 1 h 10"/>
                  <a:gd name="T16" fmla="*/ 1 w 2"/>
                  <a:gd name="T17" fmla="*/ 1 h 10"/>
                  <a:gd name="T18" fmla="*/ 1 w 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0">
                    <a:moveTo>
                      <a:pt x="2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B5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9" name="Freeform 696">
                <a:extLst>
                  <a:ext uri="{FF2B5EF4-FFF2-40B4-BE49-F238E27FC236}">
                    <a16:creationId xmlns:a16="http://schemas.microsoft.com/office/drawing/2014/main" id="{AC261E57-3E4A-7EFC-551E-EA1DBD5F4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92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6C6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0" name="Freeform 697">
                <a:extLst>
                  <a:ext uri="{FF2B5EF4-FFF2-40B4-BE49-F238E27FC236}">
                    <a16:creationId xmlns:a16="http://schemas.microsoft.com/office/drawing/2014/main" id="{7D026C92-61E3-C620-A2C2-3B3EF757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5" y="3577"/>
                <a:ext cx="3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C6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Freeform 698">
                <a:extLst>
                  <a:ext uri="{FF2B5EF4-FFF2-40B4-BE49-F238E27FC236}">
                    <a16:creationId xmlns:a16="http://schemas.microsoft.com/office/drawing/2014/main" id="{DC484B8A-14A1-1BB6-F589-652A8A30E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" y="3518"/>
                <a:ext cx="17" cy="66"/>
              </a:xfrm>
              <a:custGeom>
                <a:avLst/>
                <a:gdLst>
                  <a:gd name="T0" fmla="*/ 3 w 10"/>
                  <a:gd name="T1" fmla="*/ 0 h 40"/>
                  <a:gd name="T2" fmla="*/ 0 w 10"/>
                  <a:gd name="T3" fmla="*/ 1 h 40"/>
                  <a:gd name="T4" fmla="*/ 8 w 10"/>
                  <a:gd name="T5" fmla="*/ 40 h 40"/>
                  <a:gd name="T6" fmla="*/ 9 w 10"/>
                  <a:gd name="T7" fmla="*/ 37 h 40"/>
                  <a:gd name="T8" fmla="*/ 10 w 10"/>
                  <a:gd name="T9" fmla="*/ 36 h 40"/>
                  <a:gd name="T10" fmla="*/ 10 w 10"/>
                  <a:gd name="T11" fmla="*/ 35 h 40"/>
                  <a:gd name="T12" fmla="*/ 3 w 1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0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9" y="38"/>
                      <a:pt x="9" y="37"/>
                    </a:cubicBezTo>
                    <a:cubicBezTo>
                      <a:pt x="9" y="37"/>
                      <a:pt x="9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05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2" name="Freeform 699">
                <a:extLst>
                  <a:ext uri="{FF2B5EF4-FFF2-40B4-BE49-F238E27FC236}">
                    <a16:creationId xmlns:a16="http://schemas.microsoft.com/office/drawing/2014/main" id="{805ACD78-8912-C780-815D-2C7239BE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8" y="3810"/>
                <a:ext cx="431" cy="142"/>
              </a:xfrm>
              <a:custGeom>
                <a:avLst/>
                <a:gdLst>
                  <a:gd name="T0" fmla="*/ 258 w 262"/>
                  <a:gd name="T1" fmla="*/ 0 h 86"/>
                  <a:gd name="T2" fmla="*/ 201 w 262"/>
                  <a:gd name="T3" fmla="*/ 80 h 86"/>
                  <a:gd name="T4" fmla="*/ 196 w 262"/>
                  <a:gd name="T5" fmla="*/ 83 h 86"/>
                  <a:gd name="T6" fmla="*/ 187 w 262"/>
                  <a:gd name="T7" fmla="*/ 83 h 86"/>
                  <a:gd name="T8" fmla="*/ 187 w 262"/>
                  <a:gd name="T9" fmla="*/ 83 h 86"/>
                  <a:gd name="T10" fmla="*/ 183 w 262"/>
                  <a:gd name="T11" fmla="*/ 80 h 86"/>
                  <a:gd name="T12" fmla="*/ 167 w 262"/>
                  <a:gd name="T13" fmla="*/ 68 h 86"/>
                  <a:gd name="T14" fmla="*/ 0 w 262"/>
                  <a:gd name="T15" fmla="*/ 50 h 86"/>
                  <a:gd name="T16" fmla="*/ 0 w 262"/>
                  <a:gd name="T17" fmla="*/ 53 h 86"/>
                  <a:gd name="T18" fmla="*/ 171 w 262"/>
                  <a:gd name="T19" fmla="*/ 71 h 86"/>
                  <a:gd name="T20" fmla="*/ 186 w 262"/>
                  <a:gd name="T21" fmla="*/ 83 h 86"/>
                  <a:gd name="T22" fmla="*/ 190 w 262"/>
                  <a:gd name="T23" fmla="*/ 86 h 86"/>
                  <a:gd name="T24" fmla="*/ 200 w 262"/>
                  <a:gd name="T25" fmla="*/ 86 h 86"/>
                  <a:gd name="T26" fmla="*/ 204 w 262"/>
                  <a:gd name="T27" fmla="*/ 83 h 86"/>
                  <a:gd name="T28" fmla="*/ 262 w 262"/>
                  <a:gd name="T29" fmla="*/ 0 h 86"/>
                  <a:gd name="T30" fmla="*/ 260 w 262"/>
                  <a:gd name="T31" fmla="*/ 0 h 86"/>
                  <a:gd name="T32" fmla="*/ 258 w 262"/>
                  <a:gd name="T3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2" h="86">
                    <a:moveTo>
                      <a:pt x="258" y="0"/>
                    </a:moveTo>
                    <a:cubicBezTo>
                      <a:pt x="252" y="45"/>
                      <a:pt x="203" y="78"/>
                      <a:pt x="201" y="80"/>
                    </a:cubicBezTo>
                    <a:cubicBezTo>
                      <a:pt x="196" y="83"/>
                      <a:pt x="196" y="83"/>
                      <a:pt x="196" y="83"/>
                    </a:cubicBezTo>
                    <a:cubicBezTo>
                      <a:pt x="187" y="83"/>
                      <a:pt x="187" y="83"/>
                      <a:pt x="187" y="83"/>
                    </a:cubicBezTo>
                    <a:cubicBezTo>
                      <a:pt x="187" y="83"/>
                      <a:pt x="187" y="83"/>
                      <a:pt x="187" y="83"/>
                    </a:cubicBezTo>
                    <a:cubicBezTo>
                      <a:pt x="183" y="80"/>
                      <a:pt x="183" y="80"/>
                      <a:pt x="183" y="80"/>
                    </a:cubicBezTo>
                    <a:cubicBezTo>
                      <a:pt x="182" y="79"/>
                      <a:pt x="175" y="75"/>
                      <a:pt x="167" y="6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71" y="71"/>
                      <a:pt x="171" y="71"/>
                      <a:pt x="171" y="71"/>
                    </a:cubicBezTo>
                    <a:cubicBezTo>
                      <a:pt x="179" y="78"/>
                      <a:pt x="185" y="82"/>
                      <a:pt x="186" y="83"/>
                    </a:cubicBezTo>
                    <a:cubicBezTo>
                      <a:pt x="190" y="86"/>
                      <a:pt x="190" y="86"/>
                      <a:pt x="190" y="86"/>
                    </a:cubicBezTo>
                    <a:cubicBezTo>
                      <a:pt x="200" y="86"/>
                      <a:pt x="200" y="86"/>
                      <a:pt x="200" y="86"/>
                    </a:cubicBezTo>
                    <a:cubicBezTo>
                      <a:pt x="204" y="83"/>
                      <a:pt x="204" y="83"/>
                      <a:pt x="204" y="83"/>
                    </a:cubicBezTo>
                    <a:cubicBezTo>
                      <a:pt x="206" y="81"/>
                      <a:pt x="257" y="46"/>
                      <a:pt x="262" y="0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0" y="0"/>
                      <a:pt x="259" y="0"/>
                      <a:pt x="258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Freeform 700">
                <a:extLst>
                  <a:ext uri="{FF2B5EF4-FFF2-40B4-BE49-F238E27FC236}">
                    <a16:creationId xmlns:a16="http://schemas.microsoft.com/office/drawing/2014/main" id="{B3796F9A-4F7A-2F8F-2731-85AFDA972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2" y="3802"/>
                <a:ext cx="7" cy="8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0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5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2"/>
                      <a:pt x="4" y="0"/>
                    </a:cubicBezTo>
                  </a:path>
                </a:pathLst>
              </a:custGeom>
              <a:solidFill>
                <a:srgbClr val="6B6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Freeform 701">
                <a:extLst>
                  <a:ext uri="{FF2B5EF4-FFF2-40B4-BE49-F238E27FC236}">
                    <a16:creationId xmlns:a16="http://schemas.microsoft.com/office/drawing/2014/main" id="{A06A360A-EA8F-7F95-76E4-7F2061054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71"/>
                <a:ext cx="5" cy="31"/>
              </a:xfrm>
              <a:custGeom>
                <a:avLst/>
                <a:gdLst>
                  <a:gd name="T0" fmla="*/ 3 w 3"/>
                  <a:gd name="T1" fmla="*/ 0 h 19"/>
                  <a:gd name="T2" fmla="*/ 0 w 3"/>
                  <a:gd name="T3" fmla="*/ 0 h 19"/>
                  <a:gd name="T4" fmla="*/ 0 w 3"/>
                  <a:gd name="T5" fmla="*/ 15 h 19"/>
                  <a:gd name="T6" fmla="*/ 0 w 3"/>
                  <a:gd name="T7" fmla="*/ 19 h 19"/>
                  <a:gd name="T8" fmla="*/ 3 w 3"/>
                  <a:gd name="T9" fmla="*/ 19 h 19"/>
                  <a:gd name="T10" fmla="*/ 3 w 3"/>
                  <a:gd name="T11" fmla="*/ 18 h 19"/>
                  <a:gd name="T12" fmla="*/ 3 w 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8"/>
                      <a:pt x="0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3B6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Freeform 702">
                <a:extLst>
                  <a:ext uri="{FF2B5EF4-FFF2-40B4-BE49-F238E27FC236}">
                    <a16:creationId xmlns:a16="http://schemas.microsoft.com/office/drawing/2014/main" id="{DD215CBE-535F-A54C-6726-28169FCD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54"/>
                <a:ext cx="5" cy="17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10 h 10"/>
                  <a:gd name="T4" fmla="*/ 3 w 3"/>
                  <a:gd name="T5" fmla="*/ 10 h 10"/>
                  <a:gd name="T6" fmla="*/ 3 w 3"/>
                  <a:gd name="T7" fmla="*/ 1 h 10"/>
                  <a:gd name="T8" fmla="*/ 0 w 3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578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6" name="Freeform 703">
                <a:extLst>
                  <a:ext uri="{FF2B5EF4-FFF2-40B4-BE49-F238E27FC236}">
                    <a16:creationId xmlns:a16="http://schemas.microsoft.com/office/drawing/2014/main" id="{414483B0-F2A9-A550-E769-90F56D95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44"/>
                <a:ext cx="5" cy="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6 h 7"/>
                  <a:gd name="T4" fmla="*/ 3 w 3"/>
                  <a:gd name="T5" fmla="*/ 7 h 7"/>
                  <a:gd name="T6" fmla="*/ 3 w 3"/>
                  <a:gd name="T7" fmla="*/ 0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B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Freeform 704">
                <a:extLst>
                  <a:ext uri="{FF2B5EF4-FFF2-40B4-BE49-F238E27FC236}">
                    <a16:creationId xmlns:a16="http://schemas.microsoft.com/office/drawing/2014/main" id="{A21C164E-7E3D-26C9-F3B6-73FA8805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29"/>
                <a:ext cx="5" cy="15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3 w 3"/>
                  <a:gd name="T5" fmla="*/ 9 h 9"/>
                  <a:gd name="T6" fmla="*/ 3 w 3"/>
                  <a:gd name="T7" fmla="*/ 0 h 9"/>
                  <a:gd name="T8" fmla="*/ 0 w 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Freeform 705">
                <a:extLst>
                  <a:ext uri="{FF2B5EF4-FFF2-40B4-BE49-F238E27FC236}">
                    <a16:creationId xmlns:a16="http://schemas.microsoft.com/office/drawing/2014/main" id="{6B107F02-41AC-09C6-F6BD-822F32BBC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18"/>
                <a:ext cx="5" cy="11"/>
              </a:xfrm>
              <a:custGeom>
                <a:avLst/>
                <a:gdLst>
                  <a:gd name="T0" fmla="*/ 2 w 3"/>
                  <a:gd name="T1" fmla="*/ 0 h 7"/>
                  <a:gd name="T2" fmla="*/ 0 w 3"/>
                  <a:gd name="T3" fmla="*/ 3 h 7"/>
                  <a:gd name="T4" fmla="*/ 0 w 3"/>
                  <a:gd name="T5" fmla="*/ 7 h 7"/>
                  <a:gd name="T6" fmla="*/ 3 w 3"/>
                  <a:gd name="T7" fmla="*/ 7 h 7"/>
                  <a:gd name="T8" fmla="*/ 3 w 3"/>
                  <a:gd name="T9" fmla="*/ 1 h 7"/>
                  <a:gd name="T10" fmla="*/ 2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A16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Freeform 706">
                <a:extLst>
                  <a:ext uri="{FF2B5EF4-FFF2-40B4-BE49-F238E27FC236}">
                    <a16:creationId xmlns:a16="http://schemas.microsoft.com/office/drawing/2014/main" id="{24ACAB89-C43C-5DAB-4F23-6A89B0EB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716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0" name="Freeform 707">
                <a:extLst>
                  <a:ext uri="{FF2B5EF4-FFF2-40B4-BE49-F238E27FC236}">
                    <a16:creationId xmlns:a16="http://schemas.microsoft.com/office/drawing/2014/main" id="{CC49A33A-1AE1-05BD-B411-5DDA3BBB02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4" y="3696"/>
                <a:ext cx="5" cy="27"/>
              </a:xfrm>
              <a:custGeom>
                <a:avLst/>
                <a:gdLst>
                  <a:gd name="T0" fmla="*/ 0 w 3"/>
                  <a:gd name="T1" fmla="*/ 13 h 16"/>
                  <a:gd name="T2" fmla="*/ 0 w 3"/>
                  <a:gd name="T3" fmla="*/ 16 h 16"/>
                  <a:gd name="T4" fmla="*/ 2 w 3"/>
                  <a:gd name="T5" fmla="*/ 13 h 16"/>
                  <a:gd name="T6" fmla="*/ 0 w 3"/>
                  <a:gd name="T7" fmla="*/ 13 h 16"/>
                  <a:gd name="T8" fmla="*/ 0 w 3"/>
                  <a:gd name="T9" fmla="*/ 0 h 16"/>
                  <a:gd name="T10" fmla="*/ 0 w 3"/>
                  <a:gd name="T11" fmla="*/ 3 h 16"/>
                  <a:gd name="T12" fmla="*/ 0 w 3"/>
                  <a:gd name="T13" fmla="*/ 11 h 16"/>
                  <a:gd name="T14" fmla="*/ 3 w 3"/>
                  <a:gd name="T15" fmla="*/ 12 h 16"/>
                  <a:gd name="T16" fmla="*/ 3 w 3"/>
                  <a:gd name="T17" fmla="*/ 7 h 16"/>
                  <a:gd name="T18" fmla="*/ 3 w 3"/>
                  <a:gd name="T19" fmla="*/ 1 h 16"/>
                  <a:gd name="T20" fmla="*/ 0 w 3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6">
                    <a:moveTo>
                      <a:pt x="0" y="13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0" y="13"/>
                      <a:pt x="0" y="1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A37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Freeform 708">
                <a:extLst>
                  <a:ext uri="{FF2B5EF4-FFF2-40B4-BE49-F238E27FC236}">
                    <a16:creationId xmlns:a16="http://schemas.microsoft.com/office/drawing/2014/main" id="{BBA19154-D61B-9507-524D-0E08BDF30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714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2" name="Freeform 709">
                <a:extLst>
                  <a:ext uri="{FF2B5EF4-FFF2-40B4-BE49-F238E27FC236}">
                    <a16:creationId xmlns:a16="http://schemas.microsoft.com/office/drawing/2014/main" id="{C7744B62-1EFD-C29B-DD85-983823B8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4" y="3693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49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3" name="Freeform 710">
                <a:extLst>
                  <a:ext uri="{FF2B5EF4-FFF2-40B4-BE49-F238E27FC236}">
                    <a16:creationId xmlns:a16="http://schemas.microsoft.com/office/drawing/2014/main" id="{E1AE0249-9E79-3216-2B96-4903336A4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" y="3698"/>
                <a:ext cx="26" cy="23"/>
              </a:xfrm>
              <a:custGeom>
                <a:avLst/>
                <a:gdLst>
                  <a:gd name="T0" fmla="*/ 0 w 26"/>
                  <a:gd name="T1" fmla="*/ 0 h 23"/>
                  <a:gd name="T2" fmla="*/ 0 w 26"/>
                  <a:gd name="T3" fmla="*/ 2 h 23"/>
                  <a:gd name="T4" fmla="*/ 26 w 26"/>
                  <a:gd name="T5" fmla="*/ 23 h 23"/>
                  <a:gd name="T6" fmla="*/ 26 w 26"/>
                  <a:gd name="T7" fmla="*/ 23 h 23"/>
                  <a:gd name="T8" fmla="*/ 0 w 2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lnTo>
                      <a:pt x="0" y="2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5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Freeform 711">
                <a:extLst>
                  <a:ext uri="{FF2B5EF4-FFF2-40B4-BE49-F238E27FC236}">
                    <a16:creationId xmlns:a16="http://schemas.microsoft.com/office/drawing/2014/main" id="{C431B2FC-D2F0-2A86-A353-FFADAE69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" y="3698"/>
                <a:ext cx="26" cy="23"/>
              </a:xfrm>
              <a:custGeom>
                <a:avLst/>
                <a:gdLst>
                  <a:gd name="T0" fmla="*/ 0 w 26"/>
                  <a:gd name="T1" fmla="*/ 0 h 23"/>
                  <a:gd name="T2" fmla="*/ 0 w 26"/>
                  <a:gd name="T3" fmla="*/ 2 h 23"/>
                  <a:gd name="T4" fmla="*/ 26 w 26"/>
                  <a:gd name="T5" fmla="*/ 23 h 23"/>
                  <a:gd name="T6" fmla="*/ 26 w 26"/>
                  <a:gd name="T7" fmla="*/ 23 h 23"/>
                  <a:gd name="T8" fmla="*/ 0 w 2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lnTo>
                      <a:pt x="0" y="2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5" name="Freeform 712">
                <a:extLst>
                  <a:ext uri="{FF2B5EF4-FFF2-40B4-BE49-F238E27FC236}">
                    <a16:creationId xmlns:a16="http://schemas.microsoft.com/office/drawing/2014/main" id="{B67C3531-F4B0-C3EE-6754-334ADC10C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9" y="3513"/>
                <a:ext cx="70" cy="307"/>
              </a:xfrm>
              <a:custGeom>
                <a:avLst/>
                <a:gdLst>
                  <a:gd name="T0" fmla="*/ 70 w 70"/>
                  <a:gd name="T1" fmla="*/ 305 h 307"/>
                  <a:gd name="T2" fmla="*/ 61 w 70"/>
                  <a:gd name="T3" fmla="*/ 307 h 307"/>
                  <a:gd name="T4" fmla="*/ 0 w 70"/>
                  <a:gd name="T5" fmla="*/ 2 h 307"/>
                  <a:gd name="T6" fmla="*/ 11 w 70"/>
                  <a:gd name="T7" fmla="*/ 0 h 307"/>
                  <a:gd name="T8" fmla="*/ 70 w 70"/>
                  <a:gd name="T9" fmla="*/ 30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307">
                    <a:moveTo>
                      <a:pt x="70" y="305"/>
                    </a:moveTo>
                    <a:lnTo>
                      <a:pt x="61" y="307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70" y="305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6" name="Freeform 713">
                <a:extLst>
                  <a:ext uri="{FF2B5EF4-FFF2-40B4-BE49-F238E27FC236}">
                    <a16:creationId xmlns:a16="http://schemas.microsoft.com/office/drawing/2014/main" id="{47FAD094-5573-FF23-67E9-47E7206C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9" y="3513"/>
                <a:ext cx="70" cy="307"/>
              </a:xfrm>
              <a:custGeom>
                <a:avLst/>
                <a:gdLst>
                  <a:gd name="T0" fmla="*/ 70 w 70"/>
                  <a:gd name="T1" fmla="*/ 305 h 307"/>
                  <a:gd name="T2" fmla="*/ 61 w 70"/>
                  <a:gd name="T3" fmla="*/ 307 h 307"/>
                  <a:gd name="T4" fmla="*/ 0 w 70"/>
                  <a:gd name="T5" fmla="*/ 2 h 307"/>
                  <a:gd name="T6" fmla="*/ 11 w 70"/>
                  <a:gd name="T7" fmla="*/ 0 h 307"/>
                  <a:gd name="T8" fmla="*/ 70 w 70"/>
                  <a:gd name="T9" fmla="*/ 30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307">
                    <a:moveTo>
                      <a:pt x="70" y="305"/>
                    </a:moveTo>
                    <a:lnTo>
                      <a:pt x="61" y="307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70" y="3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Freeform 714">
                <a:extLst>
                  <a:ext uri="{FF2B5EF4-FFF2-40B4-BE49-F238E27FC236}">
                    <a16:creationId xmlns:a16="http://schemas.microsoft.com/office/drawing/2014/main" id="{A373A954-7217-01D2-4C38-0BBBCBD1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9" y="3515"/>
                <a:ext cx="221" cy="336"/>
              </a:xfrm>
              <a:custGeom>
                <a:avLst/>
                <a:gdLst>
                  <a:gd name="T0" fmla="*/ 221 w 221"/>
                  <a:gd name="T1" fmla="*/ 305 h 336"/>
                  <a:gd name="T2" fmla="*/ 59 w 221"/>
                  <a:gd name="T3" fmla="*/ 336 h 336"/>
                  <a:gd name="T4" fmla="*/ 0 w 221"/>
                  <a:gd name="T5" fmla="*/ 31 h 336"/>
                  <a:gd name="T6" fmla="*/ 160 w 221"/>
                  <a:gd name="T7" fmla="*/ 0 h 336"/>
                  <a:gd name="T8" fmla="*/ 221 w 221"/>
                  <a:gd name="T9" fmla="*/ 30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336">
                    <a:moveTo>
                      <a:pt x="221" y="305"/>
                    </a:moveTo>
                    <a:lnTo>
                      <a:pt x="59" y="336"/>
                    </a:lnTo>
                    <a:lnTo>
                      <a:pt x="0" y="31"/>
                    </a:lnTo>
                    <a:lnTo>
                      <a:pt x="160" y="0"/>
                    </a:lnTo>
                    <a:lnTo>
                      <a:pt x="221" y="305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8" name="Freeform 715">
                <a:extLst>
                  <a:ext uri="{FF2B5EF4-FFF2-40B4-BE49-F238E27FC236}">
                    <a16:creationId xmlns:a16="http://schemas.microsoft.com/office/drawing/2014/main" id="{53CE4CF8-5350-F190-6073-E488B3A9E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9" y="3515"/>
                <a:ext cx="221" cy="336"/>
              </a:xfrm>
              <a:custGeom>
                <a:avLst/>
                <a:gdLst>
                  <a:gd name="T0" fmla="*/ 221 w 221"/>
                  <a:gd name="T1" fmla="*/ 305 h 336"/>
                  <a:gd name="T2" fmla="*/ 59 w 221"/>
                  <a:gd name="T3" fmla="*/ 336 h 336"/>
                  <a:gd name="T4" fmla="*/ 0 w 221"/>
                  <a:gd name="T5" fmla="*/ 31 h 336"/>
                  <a:gd name="T6" fmla="*/ 160 w 221"/>
                  <a:gd name="T7" fmla="*/ 0 h 336"/>
                  <a:gd name="T8" fmla="*/ 221 w 221"/>
                  <a:gd name="T9" fmla="*/ 30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336">
                    <a:moveTo>
                      <a:pt x="221" y="305"/>
                    </a:moveTo>
                    <a:lnTo>
                      <a:pt x="59" y="336"/>
                    </a:lnTo>
                    <a:lnTo>
                      <a:pt x="0" y="31"/>
                    </a:lnTo>
                    <a:lnTo>
                      <a:pt x="160" y="0"/>
                    </a:lnTo>
                    <a:lnTo>
                      <a:pt x="221" y="3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49" name="Freeform 716">
                <a:extLst>
                  <a:ext uri="{FF2B5EF4-FFF2-40B4-BE49-F238E27FC236}">
                    <a16:creationId xmlns:a16="http://schemas.microsoft.com/office/drawing/2014/main" id="{DCA3D470-4FA2-4F5D-37F9-403D7C251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2" y="3528"/>
                <a:ext cx="193" cy="310"/>
              </a:xfrm>
              <a:custGeom>
                <a:avLst/>
                <a:gdLst>
                  <a:gd name="T0" fmla="*/ 26 w 193"/>
                  <a:gd name="T1" fmla="*/ 46 h 310"/>
                  <a:gd name="T2" fmla="*/ 120 w 193"/>
                  <a:gd name="T3" fmla="*/ 28 h 310"/>
                  <a:gd name="T4" fmla="*/ 166 w 193"/>
                  <a:gd name="T5" fmla="*/ 266 h 310"/>
                  <a:gd name="T6" fmla="*/ 73 w 193"/>
                  <a:gd name="T7" fmla="*/ 284 h 310"/>
                  <a:gd name="T8" fmla="*/ 26 w 193"/>
                  <a:gd name="T9" fmla="*/ 46 h 310"/>
                  <a:gd name="T10" fmla="*/ 0 w 193"/>
                  <a:gd name="T11" fmla="*/ 28 h 310"/>
                  <a:gd name="T12" fmla="*/ 54 w 193"/>
                  <a:gd name="T13" fmla="*/ 310 h 310"/>
                  <a:gd name="T14" fmla="*/ 193 w 193"/>
                  <a:gd name="T15" fmla="*/ 284 h 310"/>
                  <a:gd name="T16" fmla="*/ 138 w 193"/>
                  <a:gd name="T17" fmla="*/ 0 h 310"/>
                  <a:gd name="T18" fmla="*/ 0 w 193"/>
                  <a:gd name="T19" fmla="*/ 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310">
                    <a:moveTo>
                      <a:pt x="26" y="46"/>
                    </a:moveTo>
                    <a:lnTo>
                      <a:pt x="120" y="28"/>
                    </a:lnTo>
                    <a:lnTo>
                      <a:pt x="166" y="266"/>
                    </a:lnTo>
                    <a:lnTo>
                      <a:pt x="73" y="284"/>
                    </a:lnTo>
                    <a:lnTo>
                      <a:pt x="26" y="46"/>
                    </a:lnTo>
                    <a:close/>
                    <a:moveTo>
                      <a:pt x="0" y="28"/>
                    </a:moveTo>
                    <a:lnTo>
                      <a:pt x="54" y="310"/>
                    </a:lnTo>
                    <a:lnTo>
                      <a:pt x="193" y="284"/>
                    </a:lnTo>
                    <a:lnTo>
                      <a:pt x="138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Freeform 717">
                <a:extLst>
                  <a:ext uri="{FF2B5EF4-FFF2-40B4-BE49-F238E27FC236}">
                    <a16:creationId xmlns:a16="http://schemas.microsoft.com/office/drawing/2014/main" id="{7C909ED2-53DE-A1BD-6A08-7356B82486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2" y="3528"/>
                <a:ext cx="193" cy="310"/>
              </a:xfrm>
              <a:custGeom>
                <a:avLst/>
                <a:gdLst>
                  <a:gd name="T0" fmla="*/ 26 w 193"/>
                  <a:gd name="T1" fmla="*/ 46 h 310"/>
                  <a:gd name="T2" fmla="*/ 120 w 193"/>
                  <a:gd name="T3" fmla="*/ 28 h 310"/>
                  <a:gd name="T4" fmla="*/ 166 w 193"/>
                  <a:gd name="T5" fmla="*/ 266 h 310"/>
                  <a:gd name="T6" fmla="*/ 73 w 193"/>
                  <a:gd name="T7" fmla="*/ 284 h 310"/>
                  <a:gd name="T8" fmla="*/ 26 w 193"/>
                  <a:gd name="T9" fmla="*/ 46 h 310"/>
                  <a:gd name="T10" fmla="*/ 0 w 193"/>
                  <a:gd name="T11" fmla="*/ 28 h 310"/>
                  <a:gd name="T12" fmla="*/ 54 w 193"/>
                  <a:gd name="T13" fmla="*/ 310 h 310"/>
                  <a:gd name="T14" fmla="*/ 193 w 193"/>
                  <a:gd name="T15" fmla="*/ 284 h 310"/>
                  <a:gd name="T16" fmla="*/ 138 w 193"/>
                  <a:gd name="T17" fmla="*/ 0 h 310"/>
                  <a:gd name="T18" fmla="*/ 0 w 193"/>
                  <a:gd name="T19" fmla="*/ 2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3" h="310">
                    <a:moveTo>
                      <a:pt x="26" y="46"/>
                    </a:moveTo>
                    <a:lnTo>
                      <a:pt x="120" y="28"/>
                    </a:lnTo>
                    <a:lnTo>
                      <a:pt x="166" y="266"/>
                    </a:lnTo>
                    <a:lnTo>
                      <a:pt x="73" y="284"/>
                    </a:lnTo>
                    <a:lnTo>
                      <a:pt x="26" y="46"/>
                    </a:lnTo>
                    <a:moveTo>
                      <a:pt x="0" y="28"/>
                    </a:moveTo>
                    <a:lnTo>
                      <a:pt x="54" y="310"/>
                    </a:lnTo>
                    <a:lnTo>
                      <a:pt x="193" y="284"/>
                    </a:lnTo>
                    <a:lnTo>
                      <a:pt x="138" y="0"/>
                    </a:lnTo>
                    <a:lnTo>
                      <a:pt x="0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1" name="Freeform 718">
                <a:extLst>
                  <a:ext uri="{FF2B5EF4-FFF2-40B4-BE49-F238E27FC236}">
                    <a16:creationId xmlns:a16="http://schemas.microsoft.com/office/drawing/2014/main" id="{42D25787-EC32-B448-5224-3FA4B7468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8" y="3787"/>
                <a:ext cx="56" cy="51"/>
              </a:xfrm>
              <a:custGeom>
                <a:avLst/>
                <a:gdLst>
                  <a:gd name="T0" fmla="*/ 0 w 34"/>
                  <a:gd name="T1" fmla="*/ 3 h 31"/>
                  <a:gd name="T2" fmla="*/ 34 w 34"/>
                  <a:gd name="T3" fmla="*/ 26 h 31"/>
                  <a:gd name="T4" fmla="*/ 5 w 34"/>
                  <a:gd name="T5" fmla="*/ 31 h 31"/>
                  <a:gd name="T6" fmla="*/ 0 w 34"/>
                  <a:gd name="T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0" y="3"/>
                    </a:moveTo>
                    <a:cubicBezTo>
                      <a:pt x="16" y="0"/>
                      <a:pt x="31" y="10"/>
                      <a:pt x="34" y="26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2" name="Freeform 719">
                <a:extLst>
                  <a:ext uri="{FF2B5EF4-FFF2-40B4-BE49-F238E27FC236}">
                    <a16:creationId xmlns:a16="http://schemas.microsoft.com/office/drawing/2014/main" id="{AE708D6B-068F-650F-6039-71914EC56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2" y="3546"/>
                <a:ext cx="53" cy="56"/>
              </a:xfrm>
              <a:custGeom>
                <a:avLst/>
                <a:gdLst>
                  <a:gd name="T0" fmla="*/ 6 w 32"/>
                  <a:gd name="T1" fmla="*/ 34 h 34"/>
                  <a:gd name="T2" fmla="*/ 29 w 32"/>
                  <a:gd name="T3" fmla="*/ 0 h 34"/>
                  <a:gd name="T4" fmla="*/ 0 w 32"/>
                  <a:gd name="T5" fmla="*/ 6 h 34"/>
                  <a:gd name="T6" fmla="*/ 6 w 32"/>
                  <a:gd name="T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4">
                    <a:moveTo>
                      <a:pt x="6" y="34"/>
                    </a:moveTo>
                    <a:cubicBezTo>
                      <a:pt x="21" y="31"/>
                      <a:pt x="32" y="16"/>
                      <a:pt x="29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Freeform 720">
                <a:extLst>
                  <a:ext uri="{FF2B5EF4-FFF2-40B4-BE49-F238E27FC236}">
                    <a16:creationId xmlns:a16="http://schemas.microsoft.com/office/drawing/2014/main" id="{07245884-A8FA-9BA5-40C8-2089CDC57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4" y="3764"/>
                <a:ext cx="51" cy="56"/>
              </a:xfrm>
              <a:custGeom>
                <a:avLst/>
                <a:gdLst>
                  <a:gd name="T0" fmla="*/ 26 w 31"/>
                  <a:gd name="T1" fmla="*/ 0 h 34"/>
                  <a:gd name="T2" fmla="*/ 3 w 31"/>
                  <a:gd name="T3" fmla="*/ 34 h 34"/>
                  <a:gd name="T4" fmla="*/ 31 w 31"/>
                  <a:gd name="T5" fmla="*/ 29 h 34"/>
                  <a:gd name="T6" fmla="*/ 26 w 31"/>
                  <a:gd name="T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4">
                    <a:moveTo>
                      <a:pt x="26" y="0"/>
                    </a:moveTo>
                    <a:cubicBezTo>
                      <a:pt x="10" y="3"/>
                      <a:pt x="0" y="19"/>
                      <a:pt x="3" y="34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4" name="Freeform 721">
                <a:extLst>
                  <a:ext uri="{FF2B5EF4-FFF2-40B4-BE49-F238E27FC236}">
                    <a16:creationId xmlns:a16="http://schemas.microsoft.com/office/drawing/2014/main" id="{0427AD38-16D9-13CE-52DC-74A16EEA0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4" y="3528"/>
                <a:ext cx="56" cy="53"/>
              </a:xfrm>
              <a:custGeom>
                <a:avLst/>
                <a:gdLst>
                  <a:gd name="T0" fmla="*/ 34 w 34"/>
                  <a:gd name="T1" fmla="*/ 29 h 32"/>
                  <a:gd name="T2" fmla="*/ 0 w 34"/>
                  <a:gd name="T3" fmla="*/ 6 h 32"/>
                  <a:gd name="T4" fmla="*/ 28 w 34"/>
                  <a:gd name="T5" fmla="*/ 0 h 32"/>
                  <a:gd name="T6" fmla="*/ 34 w 34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2">
                    <a:moveTo>
                      <a:pt x="34" y="29"/>
                    </a:moveTo>
                    <a:cubicBezTo>
                      <a:pt x="18" y="32"/>
                      <a:pt x="3" y="22"/>
                      <a:pt x="0" y="6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5" name="Freeform 722">
                <a:extLst>
                  <a:ext uri="{FF2B5EF4-FFF2-40B4-BE49-F238E27FC236}">
                    <a16:creationId xmlns:a16="http://schemas.microsoft.com/office/drawing/2014/main" id="{4CE0F515-80B4-F7ED-EE79-D602D437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1" y="3742"/>
                <a:ext cx="49" cy="50"/>
              </a:xfrm>
              <a:custGeom>
                <a:avLst/>
                <a:gdLst>
                  <a:gd name="T0" fmla="*/ 13 w 30"/>
                  <a:gd name="T1" fmla="*/ 2 h 30"/>
                  <a:gd name="T2" fmla="*/ 2 w 30"/>
                  <a:gd name="T3" fmla="*/ 18 h 30"/>
                  <a:gd name="T4" fmla="*/ 18 w 30"/>
                  <a:gd name="T5" fmla="*/ 29 h 30"/>
                  <a:gd name="T6" fmla="*/ 29 w 30"/>
                  <a:gd name="T7" fmla="*/ 13 h 30"/>
                  <a:gd name="T8" fmla="*/ 13 w 30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3" y="2"/>
                    </a:moveTo>
                    <a:cubicBezTo>
                      <a:pt x="5" y="3"/>
                      <a:pt x="0" y="10"/>
                      <a:pt x="2" y="18"/>
                    </a:cubicBezTo>
                    <a:cubicBezTo>
                      <a:pt x="3" y="25"/>
                      <a:pt x="11" y="30"/>
                      <a:pt x="18" y="29"/>
                    </a:cubicBezTo>
                    <a:cubicBezTo>
                      <a:pt x="25" y="27"/>
                      <a:pt x="30" y="20"/>
                      <a:pt x="29" y="13"/>
                    </a:cubicBezTo>
                    <a:cubicBezTo>
                      <a:pt x="27" y="5"/>
                      <a:pt x="20" y="0"/>
                      <a:pt x="13" y="2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6" name="Freeform 723">
                <a:extLst>
                  <a:ext uri="{FF2B5EF4-FFF2-40B4-BE49-F238E27FC236}">
                    <a16:creationId xmlns:a16="http://schemas.microsoft.com/office/drawing/2014/main" id="{B54464BA-9086-C949-898D-1C59FC1C8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" y="3637"/>
                <a:ext cx="92" cy="92"/>
              </a:xfrm>
              <a:custGeom>
                <a:avLst/>
                <a:gdLst>
                  <a:gd name="T0" fmla="*/ 23 w 56"/>
                  <a:gd name="T1" fmla="*/ 3 h 56"/>
                  <a:gd name="T2" fmla="*/ 3 w 56"/>
                  <a:gd name="T3" fmla="*/ 33 h 56"/>
                  <a:gd name="T4" fmla="*/ 33 w 56"/>
                  <a:gd name="T5" fmla="*/ 53 h 56"/>
                  <a:gd name="T6" fmla="*/ 53 w 56"/>
                  <a:gd name="T7" fmla="*/ 23 h 56"/>
                  <a:gd name="T8" fmla="*/ 23 w 56"/>
                  <a:gd name="T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23" y="3"/>
                    </a:moveTo>
                    <a:cubicBezTo>
                      <a:pt x="9" y="6"/>
                      <a:pt x="0" y="19"/>
                      <a:pt x="3" y="33"/>
                    </a:cubicBezTo>
                    <a:cubicBezTo>
                      <a:pt x="5" y="47"/>
                      <a:pt x="19" y="56"/>
                      <a:pt x="33" y="53"/>
                    </a:cubicBezTo>
                    <a:cubicBezTo>
                      <a:pt x="47" y="51"/>
                      <a:pt x="56" y="37"/>
                      <a:pt x="53" y="23"/>
                    </a:cubicBezTo>
                    <a:cubicBezTo>
                      <a:pt x="50" y="9"/>
                      <a:pt x="37" y="0"/>
                      <a:pt x="23" y="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Freeform 724">
                <a:extLst>
                  <a:ext uri="{FF2B5EF4-FFF2-40B4-BE49-F238E27FC236}">
                    <a16:creationId xmlns:a16="http://schemas.microsoft.com/office/drawing/2014/main" id="{1F7F9AD5-2933-4019-DCEB-F9F62164C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0" y="3582"/>
                <a:ext cx="49" cy="50"/>
              </a:xfrm>
              <a:custGeom>
                <a:avLst/>
                <a:gdLst>
                  <a:gd name="T0" fmla="*/ 13 w 30"/>
                  <a:gd name="T1" fmla="*/ 1 h 30"/>
                  <a:gd name="T2" fmla="*/ 2 w 30"/>
                  <a:gd name="T3" fmla="*/ 18 h 30"/>
                  <a:gd name="T4" fmla="*/ 18 w 30"/>
                  <a:gd name="T5" fmla="*/ 28 h 30"/>
                  <a:gd name="T6" fmla="*/ 29 w 30"/>
                  <a:gd name="T7" fmla="*/ 12 h 30"/>
                  <a:gd name="T8" fmla="*/ 13 w 30"/>
                  <a:gd name="T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3" y="1"/>
                    </a:moveTo>
                    <a:cubicBezTo>
                      <a:pt x="5" y="3"/>
                      <a:pt x="0" y="10"/>
                      <a:pt x="2" y="18"/>
                    </a:cubicBezTo>
                    <a:cubicBezTo>
                      <a:pt x="3" y="25"/>
                      <a:pt x="11" y="30"/>
                      <a:pt x="18" y="28"/>
                    </a:cubicBezTo>
                    <a:cubicBezTo>
                      <a:pt x="25" y="27"/>
                      <a:pt x="30" y="20"/>
                      <a:pt x="29" y="12"/>
                    </a:cubicBezTo>
                    <a:cubicBezTo>
                      <a:pt x="27" y="5"/>
                      <a:pt x="20" y="0"/>
                      <a:pt x="13" y="1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Freeform 725">
                <a:extLst>
                  <a:ext uri="{FF2B5EF4-FFF2-40B4-BE49-F238E27FC236}">
                    <a16:creationId xmlns:a16="http://schemas.microsoft.com/office/drawing/2014/main" id="{EF1D2DD0-8B8B-D6E2-AD04-26FCF4EB1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6" y="3662"/>
                <a:ext cx="66" cy="44"/>
              </a:xfrm>
              <a:custGeom>
                <a:avLst/>
                <a:gdLst>
                  <a:gd name="T0" fmla="*/ 14 w 40"/>
                  <a:gd name="T1" fmla="*/ 25 h 27"/>
                  <a:gd name="T2" fmla="*/ 4 w 40"/>
                  <a:gd name="T3" fmla="*/ 18 h 27"/>
                  <a:gd name="T4" fmla="*/ 1 w 40"/>
                  <a:gd name="T5" fmla="*/ 19 h 27"/>
                  <a:gd name="T6" fmla="*/ 0 w 40"/>
                  <a:gd name="T7" fmla="*/ 15 h 27"/>
                  <a:gd name="T8" fmla="*/ 3 w 40"/>
                  <a:gd name="T9" fmla="*/ 14 h 27"/>
                  <a:gd name="T10" fmla="*/ 3 w 40"/>
                  <a:gd name="T11" fmla="*/ 7 h 27"/>
                  <a:gd name="T12" fmla="*/ 9 w 40"/>
                  <a:gd name="T13" fmla="*/ 6 h 27"/>
                  <a:gd name="T14" fmla="*/ 10 w 40"/>
                  <a:gd name="T15" fmla="*/ 15 h 27"/>
                  <a:gd name="T16" fmla="*/ 13 w 40"/>
                  <a:gd name="T17" fmla="*/ 18 h 27"/>
                  <a:gd name="T18" fmla="*/ 15 w 40"/>
                  <a:gd name="T19" fmla="*/ 18 h 27"/>
                  <a:gd name="T20" fmla="*/ 17 w 40"/>
                  <a:gd name="T21" fmla="*/ 14 h 27"/>
                  <a:gd name="T22" fmla="*/ 16 w 40"/>
                  <a:gd name="T23" fmla="*/ 11 h 27"/>
                  <a:gd name="T24" fmla="*/ 23 w 40"/>
                  <a:gd name="T25" fmla="*/ 2 h 27"/>
                  <a:gd name="T26" fmla="*/ 25 w 40"/>
                  <a:gd name="T27" fmla="*/ 1 h 27"/>
                  <a:gd name="T28" fmla="*/ 35 w 40"/>
                  <a:gd name="T29" fmla="*/ 8 h 27"/>
                  <a:gd name="T30" fmla="*/ 39 w 40"/>
                  <a:gd name="T31" fmla="*/ 7 h 27"/>
                  <a:gd name="T32" fmla="*/ 40 w 40"/>
                  <a:gd name="T33" fmla="*/ 11 h 27"/>
                  <a:gd name="T34" fmla="*/ 36 w 40"/>
                  <a:gd name="T35" fmla="*/ 12 h 27"/>
                  <a:gd name="T36" fmla="*/ 36 w 40"/>
                  <a:gd name="T37" fmla="*/ 20 h 27"/>
                  <a:gd name="T38" fmla="*/ 31 w 40"/>
                  <a:gd name="T39" fmla="*/ 21 h 27"/>
                  <a:gd name="T40" fmla="*/ 29 w 40"/>
                  <a:gd name="T41" fmla="*/ 11 h 27"/>
                  <a:gd name="T42" fmla="*/ 26 w 40"/>
                  <a:gd name="T43" fmla="*/ 8 h 27"/>
                  <a:gd name="T44" fmla="*/ 25 w 40"/>
                  <a:gd name="T45" fmla="*/ 8 h 27"/>
                  <a:gd name="T46" fmla="*/ 23 w 40"/>
                  <a:gd name="T47" fmla="*/ 12 h 27"/>
                  <a:gd name="T48" fmla="*/ 24 w 40"/>
                  <a:gd name="T49" fmla="*/ 15 h 27"/>
                  <a:gd name="T50" fmla="*/ 17 w 40"/>
                  <a:gd name="T51" fmla="*/ 25 h 27"/>
                  <a:gd name="T52" fmla="*/ 14 w 40"/>
                  <a:gd name="T53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27">
                    <a:moveTo>
                      <a:pt x="14" y="25"/>
                    </a:moveTo>
                    <a:cubicBezTo>
                      <a:pt x="8" y="27"/>
                      <a:pt x="5" y="23"/>
                      <a:pt x="4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3" y="9"/>
                      <a:pt x="3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13"/>
                      <a:pt x="10" y="15"/>
                    </a:cubicBezTo>
                    <a:cubicBezTo>
                      <a:pt x="11" y="17"/>
                      <a:pt x="11" y="19"/>
                      <a:pt x="13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7" y="17"/>
                      <a:pt x="17" y="1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5"/>
                      <a:pt x="20" y="2"/>
                      <a:pt x="23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32" y="0"/>
                      <a:pt x="35" y="4"/>
                      <a:pt x="35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6"/>
                      <a:pt x="37" y="17"/>
                      <a:pt x="36" y="2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19"/>
                      <a:pt x="30" y="15"/>
                      <a:pt x="29" y="11"/>
                    </a:cubicBezTo>
                    <a:cubicBezTo>
                      <a:pt x="29" y="9"/>
                      <a:pt x="28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3" y="9"/>
                      <a:pt x="23" y="12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23"/>
                      <a:pt x="19" y="24"/>
                      <a:pt x="17" y="25"/>
                    </a:cubicBez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Freeform 726">
                <a:extLst>
                  <a:ext uri="{FF2B5EF4-FFF2-40B4-BE49-F238E27FC236}">
                    <a16:creationId xmlns:a16="http://schemas.microsoft.com/office/drawing/2014/main" id="{01BFCCA0-284D-C780-5AE0-A62968CB1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5" y="3561"/>
                <a:ext cx="241" cy="210"/>
              </a:xfrm>
              <a:custGeom>
                <a:avLst/>
                <a:gdLst>
                  <a:gd name="T0" fmla="*/ 241 w 241"/>
                  <a:gd name="T1" fmla="*/ 203 h 210"/>
                  <a:gd name="T2" fmla="*/ 235 w 241"/>
                  <a:gd name="T3" fmla="*/ 210 h 210"/>
                  <a:gd name="T4" fmla="*/ 0 w 241"/>
                  <a:gd name="T5" fmla="*/ 8 h 210"/>
                  <a:gd name="T6" fmla="*/ 6 w 241"/>
                  <a:gd name="T7" fmla="*/ 0 h 210"/>
                  <a:gd name="T8" fmla="*/ 241 w 241"/>
                  <a:gd name="T9" fmla="*/ 20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10">
                    <a:moveTo>
                      <a:pt x="241" y="203"/>
                    </a:moveTo>
                    <a:lnTo>
                      <a:pt x="235" y="210"/>
                    </a:lnTo>
                    <a:lnTo>
                      <a:pt x="0" y="8"/>
                    </a:lnTo>
                    <a:lnTo>
                      <a:pt x="6" y="0"/>
                    </a:lnTo>
                    <a:lnTo>
                      <a:pt x="241" y="203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Freeform 727">
                <a:extLst>
                  <a:ext uri="{FF2B5EF4-FFF2-40B4-BE49-F238E27FC236}">
                    <a16:creationId xmlns:a16="http://schemas.microsoft.com/office/drawing/2014/main" id="{D75F8D90-7B45-49B5-71EB-124178EF9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5" y="3561"/>
                <a:ext cx="241" cy="210"/>
              </a:xfrm>
              <a:custGeom>
                <a:avLst/>
                <a:gdLst>
                  <a:gd name="T0" fmla="*/ 241 w 241"/>
                  <a:gd name="T1" fmla="*/ 203 h 210"/>
                  <a:gd name="T2" fmla="*/ 235 w 241"/>
                  <a:gd name="T3" fmla="*/ 210 h 210"/>
                  <a:gd name="T4" fmla="*/ 0 w 241"/>
                  <a:gd name="T5" fmla="*/ 8 h 210"/>
                  <a:gd name="T6" fmla="*/ 6 w 241"/>
                  <a:gd name="T7" fmla="*/ 0 h 210"/>
                  <a:gd name="T8" fmla="*/ 241 w 241"/>
                  <a:gd name="T9" fmla="*/ 20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10">
                    <a:moveTo>
                      <a:pt x="241" y="203"/>
                    </a:moveTo>
                    <a:lnTo>
                      <a:pt x="235" y="210"/>
                    </a:lnTo>
                    <a:lnTo>
                      <a:pt x="0" y="8"/>
                    </a:lnTo>
                    <a:lnTo>
                      <a:pt x="6" y="0"/>
                    </a:lnTo>
                    <a:lnTo>
                      <a:pt x="241" y="20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Freeform 728">
                <a:extLst>
                  <a:ext uri="{FF2B5EF4-FFF2-40B4-BE49-F238E27FC236}">
                    <a16:creationId xmlns:a16="http://schemas.microsoft.com/office/drawing/2014/main" id="{BB715F72-21F9-0BE5-3FBF-6404268FE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9" y="3569"/>
                <a:ext cx="341" cy="327"/>
              </a:xfrm>
              <a:custGeom>
                <a:avLst/>
                <a:gdLst>
                  <a:gd name="T0" fmla="*/ 341 w 341"/>
                  <a:gd name="T1" fmla="*/ 202 h 327"/>
                  <a:gd name="T2" fmla="*/ 236 w 341"/>
                  <a:gd name="T3" fmla="*/ 327 h 327"/>
                  <a:gd name="T4" fmla="*/ 0 w 341"/>
                  <a:gd name="T5" fmla="*/ 124 h 327"/>
                  <a:gd name="T6" fmla="*/ 106 w 341"/>
                  <a:gd name="T7" fmla="*/ 0 h 327"/>
                  <a:gd name="T8" fmla="*/ 341 w 341"/>
                  <a:gd name="T9" fmla="*/ 20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327">
                    <a:moveTo>
                      <a:pt x="341" y="202"/>
                    </a:moveTo>
                    <a:lnTo>
                      <a:pt x="236" y="327"/>
                    </a:lnTo>
                    <a:lnTo>
                      <a:pt x="0" y="124"/>
                    </a:lnTo>
                    <a:lnTo>
                      <a:pt x="106" y="0"/>
                    </a:lnTo>
                    <a:lnTo>
                      <a:pt x="341" y="202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Freeform 729">
                <a:extLst>
                  <a:ext uri="{FF2B5EF4-FFF2-40B4-BE49-F238E27FC236}">
                    <a16:creationId xmlns:a16="http://schemas.microsoft.com/office/drawing/2014/main" id="{099F3F2B-01F0-C6A1-D55B-93576B21C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9" y="3569"/>
                <a:ext cx="341" cy="327"/>
              </a:xfrm>
              <a:custGeom>
                <a:avLst/>
                <a:gdLst>
                  <a:gd name="T0" fmla="*/ 341 w 341"/>
                  <a:gd name="T1" fmla="*/ 202 h 327"/>
                  <a:gd name="T2" fmla="*/ 236 w 341"/>
                  <a:gd name="T3" fmla="*/ 327 h 327"/>
                  <a:gd name="T4" fmla="*/ 0 w 341"/>
                  <a:gd name="T5" fmla="*/ 124 h 327"/>
                  <a:gd name="T6" fmla="*/ 106 w 341"/>
                  <a:gd name="T7" fmla="*/ 0 h 327"/>
                  <a:gd name="T8" fmla="*/ 341 w 341"/>
                  <a:gd name="T9" fmla="*/ 20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327">
                    <a:moveTo>
                      <a:pt x="341" y="202"/>
                    </a:moveTo>
                    <a:lnTo>
                      <a:pt x="236" y="327"/>
                    </a:lnTo>
                    <a:lnTo>
                      <a:pt x="0" y="124"/>
                    </a:lnTo>
                    <a:lnTo>
                      <a:pt x="106" y="0"/>
                    </a:lnTo>
                    <a:lnTo>
                      <a:pt x="341" y="2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Freeform 730">
                <a:extLst>
                  <a:ext uri="{FF2B5EF4-FFF2-40B4-BE49-F238E27FC236}">
                    <a16:creationId xmlns:a16="http://schemas.microsoft.com/office/drawing/2014/main" id="{E8F35A12-7531-FF43-BCC2-E556DC4528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04" y="3586"/>
                <a:ext cx="311" cy="293"/>
              </a:xfrm>
              <a:custGeom>
                <a:avLst/>
                <a:gdLst>
                  <a:gd name="T0" fmla="*/ 33 w 311"/>
                  <a:gd name="T1" fmla="*/ 104 h 293"/>
                  <a:gd name="T2" fmla="*/ 95 w 311"/>
                  <a:gd name="T3" fmla="*/ 31 h 293"/>
                  <a:gd name="T4" fmla="*/ 278 w 311"/>
                  <a:gd name="T5" fmla="*/ 189 h 293"/>
                  <a:gd name="T6" fmla="*/ 216 w 311"/>
                  <a:gd name="T7" fmla="*/ 262 h 293"/>
                  <a:gd name="T8" fmla="*/ 33 w 311"/>
                  <a:gd name="T9" fmla="*/ 104 h 293"/>
                  <a:gd name="T10" fmla="*/ 0 w 311"/>
                  <a:gd name="T11" fmla="*/ 107 h 293"/>
                  <a:gd name="T12" fmla="*/ 219 w 311"/>
                  <a:gd name="T13" fmla="*/ 293 h 293"/>
                  <a:gd name="T14" fmla="*/ 311 w 311"/>
                  <a:gd name="T15" fmla="*/ 186 h 293"/>
                  <a:gd name="T16" fmla="*/ 92 w 311"/>
                  <a:gd name="T17" fmla="*/ 0 h 293"/>
                  <a:gd name="T18" fmla="*/ 0 w 311"/>
                  <a:gd name="T19" fmla="*/ 10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1" h="293">
                    <a:moveTo>
                      <a:pt x="33" y="104"/>
                    </a:moveTo>
                    <a:lnTo>
                      <a:pt x="95" y="31"/>
                    </a:lnTo>
                    <a:lnTo>
                      <a:pt x="278" y="189"/>
                    </a:lnTo>
                    <a:lnTo>
                      <a:pt x="216" y="262"/>
                    </a:lnTo>
                    <a:lnTo>
                      <a:pt x="33" y="104"/>
                    </a:lnTo>
                    <a:close/>
                    <a:moveTo>
                      <a:pt x="0" y="107"/>
                    </a:moveTo>
                    <a:lnTo>
                      <a:pt x="219" y="293"/>
                    </a:lnTo>
                    <a:lnTo>
                      <a:pt x="311" y="186"/>
                    </a:lnTo>
                    <a:lnTo>
                      <a:pt x="92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4" name="Freeform 731">
                <a:extLst>
                  <a:ext uri="{FF2B5EF4-FFF2-40B4-BE49-F238E27FC236}">
                    <a16:creationId xmlns:a16="http://schemas.microsoft.com/office/drawing/2014/main" id="{0419092E-B5B9-7DE3-E29D-C164298BE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04" y="3586"/>
                <a:ext cx="311" cy="293"/>
              </a:xfrm>
              <a:custGeom>
                <a:avLst/>
                <a:gdLst>
                  <a:gd name="T0" fmla="*/ 33 w 311"/>
                  <a:gd name="T1" fmla="*/ 104 h 293"/>
                  <a:gd name="T2" fmla="*/ 95 w 311"/>
                  <a:gd name="T3" fmla="*/ 31 h 293"/>
                  <a:gd name="T4" fmla="*/ 278 w 311"/>
                  <a:gd name="T5" fmla="*/ 189 h 293"/>
                  <a:gd name="T6" fmla="*/ 216 w 311"/>
                  <a:gd name="T7" fmla="*/ 262 h 293"/>
                  <a:gd name="T8" fmla="*/ 33 w 311"/>
                  <a:gd name="T9" fmla="*/ 104 h 293"/>
                  <a:gd name="T10" fmla="*/ 0 w 311"/>
                  <a:gd name="T11" fmla="*/ 107 h 293"/>
                  <a:gd name="T12" fmla="*/ 219 w 311"/>
                  <a:gd name="T13" fmla="*/ 293 h 293"/>
                  <a:gd name="T14" fmla="*/ 311 w 311"/>
                  <a:gd name="T15" fmla="*/ 186 h 293"/>
                  <a:gd name="T16" fmla="*/ 92 w 311"/>
                  <a:gd name="T17" fmla="*/ 0 h 293"/>
                  <a:gd name="T18" fmla="*/ 0 w 311"/>
                  <a:gd name="T19" fmla="*/ 10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1" h="293">
                    <a:moveTo>
                      <a:pt x="33" y="104"/>
                    </a:moveTo>
                    <a:lnTo>
                      <a:pt x="95" y="31"/>
                    </a:lnTo>
                    <a:lnTo>
                      <a:pt x="278" y="189"/>
                    </a:lnTo>
                    <a:lnTo>
                      <a:pt x="216" y="262"/>
                    </a:lnTo>
                    <a:lnTo>
                      <a:pt x="33" y="104"/>
                    </a:lnTo>
                    <a:moveTo>
                      <a:pt x="0" y="107"/>
                    </a:moveTo>
                    <a:lnTo>
                      <a:pt x="219" y="293"/>
                    </a:lnTo>
                    <a:lnTo>
                      <a:pt x="311" y="186"/>
                    </a:lnTo>
                    <a:lnTo>
                      <a:pt x="92" y="0"/>
                    </a:lnTo>
                    <a:lnTo>
                      <a:pt x="0" y="10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Freeform 732">
                <a:extLst>
                  <a:ext uri="{FF2B5EF4-FFF2-40B4-BE49-F238E27FC236}">
                    <a16:creationId xmlns:a16="http://schemas.microsoft.com/office/drawing/2014/main" id="{0DF9FC8D-C981-EF12-35DD-35F23302D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7" y="3827"/>
                <a:ext cx="67" cy="52"/>
              </a:xfrm>
              <a:custGeom>
                <a:avLst/>
                <a:gdLst>
                  <a:gd name="T0" fmla="*/ 0 w 41"/>
                  <a:gd name="T1" fmla="*/ 13 h 32"/>
                  <a:gd name="T2" fmla="*/ 41 w 41"/>
                  <a:gd name="T3" fmla="*/ 10 h 32"/>
                  <a:gd name="T4" fmla="*/ 22 w 41"/>
                  <a:gd name="T5" fmla="*/ 32 h 32"/>
                  <a:gd name="T6" fmla="*/ 0 w 41"/>
                  <a:gd name="T7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2">
                    <a:moveTo>
                      <a:pt x="0" y="13"/>
                    </a:moveTo>
                    <a:cubicBezTo>
                      <a:pt x="10" y="1"/>
                      <a:pt x="29" y="0"/>
                      <a:pt x="41" y="10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0" y="13"/>
                      <a:pt x="0" y="13"/>
                      <a:pt x="0" y="1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6" name="Freeform 733">
                <a:extLst>
                  <a:ext uri="{FF2B5EF4-FFF2-40B4-BE49-F238E27FC236}">
                    <a16:creationId xmlns:a16="http://schemas.microsoft.com/office/drawing/2014/main" id="{BB542DBA-D4AB-353D-0BAC-BF1113878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4" y="3657"/>
                <a:ext cx="54" cy="67"/>
              </a:xfrm>
              <a:custGeom>
                <a:avLst/>
                <a:gdLst>
                  <a:gd name="T0" fmla="*/ 22 w 33"/>
                  <a:gd name="T1" fmla="*/ 41 h 41"/>
                  <a:gd name="T2" fmla="*/ 19 w 33"/>
                  <a:gd name="T3" fmla="*/ 0 h 41"/>
                  <a:gd name="T4" fmla="*/ 0 w 33"/>
                  <a:gd name="T5" fmla="*/ 22 h 41"/>
                  <a:gd name="T6" fmla="*/ 22 w 33"/>
                  <a:gd name="T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1">
                    <a:moveTo>
                      <a:pt x="22" y="41"/>
                    </a:moveTo>
                    <a:cubicBezTo>
                      <a:pt x="33" y="28"/>
                      <a:pt x="31" y="10"/>
                      <a:pt x="19" y="0"/>
                    </a:cubicBezTo>
                    <a:cubicBezTo>
                      <a:pt x="0" y="22"/>
                      <a:pt x="0" y="22"/>
                      <a:pt x="0" y="22"/>
                    </a:cubicBez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7" name="Freeform 734">
                <a:extLst>
                  <a:ext uri="{FF2B5EF4-FFF2-40B4-BE49-F238E27FC236}">
                    <a16:creationId xmlns:a16="http://schemas.microsoft.com/office/drawing/2014/main" id="{F75FECD9-E08B-C5ED-D419-FA321B875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1" y="3741"/>
                <a:ext cx="54" cy="67"/>
              </a:xfrm>
              <a:custGeom>
                <a:avLst/>
                <a:gdLst>
                  <a:gd name="T0" fmla="*/ 11 w 33"/>
                  <a:gd name="T1" fmla="*/ 0 h 41"/>
                  <a:gd name="T2" fmla="*/ 14 w 33"/>
                  <a:gd name="T3" fmla="*/ 41 h 41"/>
                  <a:gd name="T4" fmla="*/ 33 w 33"/>
                  <a:gd name="T5" fmla="*/ 19 h 41"/>
                  <a:gd name="T6" fmla="*/ 11 w 33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1">
                    <a:moveTo>
                      <a:pt x="11" y="0"/>
                    </a:moveTo>
                    <a:cubicBezTo>
                      <a:pt x="0" y="12"/>
                      <a:pt x="2" y="31"/>
                      <a:pt x="14" y="41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8" name="Freeform 735">
                <a:extLst>
                  <a:ext uri="{FF2B5EF4-FFF2-40B4-BE49-F238E27FC236}">
                    <a16:creationId xmlns:a16="http://schemas.microsoft.com/office/drawing/2014/main" id="{1F781C14-A613-C5AC-EFAE-576FFB3D1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5" y="3586"/>
                <a:ext cx="67" cy="52"/>
              </a:xfrm>
              <a:custGeom>
                <a:avLst/>
                <a:gdLst>
                  <a:gd name="T0" fmla="*/ 41 w 41"/>
                  <a:gd name="T1" fmla="*/ 19 h 32"/>
                  <a:gd name="T2" fmla="*/ 0 w 41"/>
                  <a:gd name="T3" fmla="*/ 22 h 32"/>
                  <a:gd name="T4" fmla="*/ 19 w 41"/>
                  <a:gd name="T5" fmla="*/ 0 h 32"/>
                  <a:gd name="T6" fmla="*/ 41 w 41"/>
                  <a:gd name="T7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2">
                    <a:moveTo>
                      <a:pt x="41" y="19"/>
                    </a:moveTo>
                    <a:cubicBezTo>
                      <a:pt x="31" y="31"/>
                      <a:pt x="12" y="32"/>
                      <a:pt x="0" y="22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69" name="Freeform 736">
                <a:extLst>
                  <a:ext uri="{FF2B5EF4-FFF2-40B4-BE49-F238E27FC236}">
                    <a16:creationId xmlns:a16="http://schemas.microsoft.com/office/drawing/2014/main" id="{A442B5E1-0133-2B39-D1A1-F167630E0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3762"/>
                <a:ext cx="51" cy="51"/>
              </a:xfrm>
              <a:custGeom>
                <a:avLst/>
                <a:gdLst>
                  <a:gd name="T0" fmla="*/ 5 w 31"/>
                  <a:gd name="T1" fmla="*/ 6 h 31"/>
                  <a:gd name="T2" fmla="*/ 7 w 31"/>
                  <a:gd name="T3" fmla="*/ 26 h 31"/>
                  <a:gd name="T4" fmla="*/ 26 w 31"/>
                  <a:gd name="T5" fmla="*/ 24 h 31"/>
                  <a:gd name="T6" fmla="*/ 24 w 31"/>
                  <a:gd name="T7" fmla="*/ 5 h 31"/>
                  <a:gd name="T8" fmla="*/ 5 w 3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5" y="6"/>
                    </a:moveTo>
                    <a:cubicBezTo>
                      <a:pt x="0" y="12"/>
                      <a:pt x="1" y="21"/>
                      <a:pt x="7" y="26"/>
                    </a:cubicBezTo>
                    <a:cubicBezTo>
                      <a:pt x="12" y="31"/>
                      <a:pt x="21" y="30"/>
                      <a:pt x="26" y="24"/>
                    </a:cubicBezTo>
                    <a:cubicBezTo>
                      <a:pt x="31" y="18"/>
                      <a:pt x="30" y="10"/>
                      <a:pt x="24" y="5"/>
                    </a:cubicBezTo>
                    <a:cubicBezTo>
                      <a:pt x="19" y="0"/>
                      <a:pt x="10" y="1"/>
                      <a:pt x="5" y="6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0" name="Freeform 737">
                <a:extLst>
                  <a:ext uri="{FF2B5EF4-FFF2-40B4-BE49-F238E27FC236}">
                    <a16:creationId xmlns:a16="http://schemas.microsoft.com/office/drawing/2014/main" id="{2BE32802-8DC9-846F-6A60-61DF9FB65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3" y="3685"/>
                <a:ext cx="93" cy="95"/>
              </a:xfrm>
              <a:custGeom>
                <a:avLst/>
                <a:gdLst>
                  <a:gd name="T0" fmla="*/ 9 w 57"/>
                  <a:gd name="T1" fmla="*/ 12 h 58"/>
                  <a:gd name="T2" fmla="*/ 12 w 57"/>
                  <a:gd name="T3" fmla="*/ 48 h 58"/>
                  <a:gd name="T4" fmla="*/ 48 w 57"/>
                  <a:gd name="T5" fmla="*/ 46 h 58"/>
                  <a:gd name="T6" fmla="*/ 45 w 57"/>
                  <a:gd name="T7" fmla="*/ 9 h 58"/>
                  <a:gd name="T8" fmla="*/ 9 w 57"/>
                  <a:gd name="T9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9" y="12"/>
                    </a:moveTo>
                    <a:cubicBezTo>
                      <a:pt x="0" y="23"/>
                      <a:pt x="1" y="39"/>
                      <a:pt x="12" y="48"/>
                    </a:cubicBezTo>
                    <a:cubicBezTo>
                      <a:pt x="23" y="58"/>
                      <a:pt x="39" y="56"/>
                      <a:pt x="48" y="46"/>
                    </a:cubicBezTo>
                    <a:cubicBezTo>
                      <a:pt x="57" y="35"/>
                      <a:pt x="56" y="19"/>
                      <a:pt x="45" y="9"/>
                    </a:cubicBezTo>
                    <a:cubicBezTo>
                      <a:pt x="34" y="0"/>
                      <a:pt x="18" y="1"/>
                      <a:pt x="9" y="12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1" name="Freeform 738">
                <a:extLst>
                  <a:ext uri="{FF2B5EF4-FFF2-40B4-BE49-F238E27FC236}">
                    <a16:creationId xmlns:a16="http://schemas.microsoft.com/office/drawing/2014/main" id="{A7D30B15-CDE7-8741-D399-56EC591D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6" y="3655"/>
                <a:ext cx="51" cy="51"/>
              </a:xfrm>
              <a:custGeom>
                <a:avLst/>
                <a:gdLst>
                  <a:gd name="T0" fmla="*/ 5 w 31"/>
                  <a:gd name="T1" fmla="*/ 7 h 31"/>
                  <a:gd name="T2" fmla="*/ 6 w 31"/>
                  <a:gd name="T3" fmla="*/ 26 h 31"/>
                  <a:gd name="T4" fmla="*/ 26 w 31"/>
                  <a:gd name="T5" fmla="*/ 25 h 31"/>
                  <a:gd name="T6" fmla="*/ 24 w 31"/>
                  <a:gd name="T7" fmla="*/ 5 h 31"/>
                  <a:gd name="T8" fmla="*/ 5 w 31"/>
                  <a:gd name="T9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5" y="7"/>
                    </a:moveTo>
                    <a:cubicBezTo>
                      <a:pt x="0" y="13"/>
                      <a:pt x="0" y="21"/>
                      <a:pt x="6" y="26"/>
                    </a:cubicBezTo>
                    <a:cubicBezTo>
                      <a:pt x="12" y="31"/>
                      <a:pt x="21" y="30"/>
                      <a:pt x="26" y="25"/>
                    </a:cubicBezTo>
                    <a:cubicBezTo>
                      <a:pt x="31" y="19"/>
                      <a:pt x="30" y="10"/>
                      <a:pt x="24" y="5"/>
                    </a:cubicBezTo>
                    <a:cubicBezTo>
                      <a:pt x="18" y="0"/>
                      <a:pt x="10" y="1"/>
                      <a:pt x="5" y="7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2" name="Freeform 739">
                <a:extLst>
                  <a:ext uri="{FF2B5EF4-FFF2-40B4-BE49-F238E27FC236}">
                    <a16:creationId xmlns:a16="http://schemas.microsoft.com/office/drawing/2014/main" id="{3452ABFB-4138-FA6B-59EF-D4E8A6476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1" y="3703"/>
                <a:ext cx="57" cy="59"/>
              </a:xfrm>
              <a:custGeom>
                <a:avLst/>
                <a:gdLst>
                  <a:gd name="T0" fmla="*/ 21 w 35"/>
                  <a:gd name="T1" fmla="*/ 31 h 36"/>
                  <a:gd name="T2" fmla="*/ 9 w 35"/>
                  <a:gd name="T3" fmla="*/ 32 h 36"/>
                  <a:gd name="T4" fmla="*/ 6 w 35"/>
                  <a:gd name="T5" fmla="*/ 34 h 36"/>
                  <a:gd name="T6" fmla="*/ 3 w 35"/>
                  <a:gd name="T7" fmla="*/ 32 h 36"/>
                  <a:gd name="T8" fmla="*/ 5 w 35"/>
                  <a:gd name="T9" fmla="*/ 29 h 36"/>
                  <a:gd name="T10" fmla="*/ 0 w 35"/>
                  <a:gd name="T11" fmla="*/ 23 h 36"/>
                  <a:gd name="T12" fmla="*/ 4 w 35"/>
                  <a:gd name="T13" fmla="*/ 19 h 36"/>
                  <a:gd name="T14" fmla="*/ 11 w 35"/>
                  <a:gd name="T15" fmla="*/ 25 h 36"/>
                  <a:gd name="T16" fmla="*/ 16 w 35"/>
                  <a:gd name="T17" fmla="*/ 26 h 36"/>
                  <a:gd name="T18" fmla="*/ 16 w 35"/>
                  <a:gd name="T19" fmla="*/ 25 h 36"/>
                  <a:gd name="T20" fmla="*/ 16 w 35"/>
                  <a:gd name="T21" fmla="*/ 21 h 36"/>
                  <a:gd name="T22" fmla="*/ 13 w 35"/>
                  <a:gd name="T23" fmla="*/ 19 h 36"/>
                  <a:gd name="T24" fmla="*/ 13 w 35"/>
                  <a:gd name="T25" fmla="*/ 7 h 36"/>
                  <a:gd name="T26" fmla="*/ 14 w 35"/>
                  <a:gd name="T27" fmla="*/ 5 h 36"/>
                  <a:gd name="T28" fmla="*/ 27 w 35"/>
                  <a:gd name="T29" fmla="*/ 4 h 36"/>
                  <a:gd name="T30" fmla="*/ 29 w 35"/>
                  <a:gd name="T31" fmla="*/ 1 h 36"/>
                  <a:gd name="T32" fmla="*/ 32 w 35"/>
                  <a:gd name="T33" fmla="*/ 4 h 36"/>
                  <a:gd name="T34" fmla="*/ 30 w 35"/>
                  <a:gd name="T35" fmla="*/ 7 h 36"/>
                  <a:gd name="T36" fmla="*/ 35 w 35"/>
                  <a:gd name="T37" fmla="*/ 13 h 36"/>
                  <a:gd name="T38" fmla="*/ 31 w 35"/>
                  <a:gd name="T39" fmla="*/ 17 h 36"/>
                  <a:gd name="T40" fmla="*/ 24 w 35"/>
                  <a:gd name="T41" fmla="*/ 10 h 36"/>
                  <a:gd name="T42" fmla="*/ 20 w 35"/>
                  <a:gd name="T43" fmla="*/ 10 h 36"/>
                  <a:gd name="T44" fmla="*/ 19 w 35"/>
                  <a:gd name="T45" fmla="*/ 11 h 36"/>
                  <a:gd name="T46" fmla="*/ 19 w 35"/>
                  <a:gd name="T47" fmla="*/ 14 h 36"/>
                  <a:gd name="T48" fmla="*/ 22 w 35"/>
                  <a:gd name="T49" fmla="*/ 17 h 36"/>
                  <a:gd name="T50" fmla="*/ 22 w 35"/>
                  <a:gd name="T51" fmla="*/ 29 h 36"/>
                  <a:gd name="T52" fmla="*/ 21 w 35"/>
                  <a:gd name="T53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36">
                    <a:moveTo>
                      <a:pt x="21" y="31"/>
                    </a:moveTo>
                    <a:cubicBezTo>
                      <a:pt x="17" y="36"/>
                      <a:pt x="12" y="35"/>
                      <a:pt x="9" y="3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3" y="27"/>
                      <a:pt x="2" y="25"/>
                      <a:pt x="0" y="2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21"/>
                      <a:pt x="9" y="24"/>
                      <a:pt x="11" y="25"/>
                    </a:cubicBezTo>
                    <a:cubicBezTo>
                      <a:pt x="13" y="27"/>
                      <a:pt x="14" y="28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8" y="23"/>
                      <a:pt x="17" y="22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4"/>
                      <a:pt x="10" y="9"/>
                      <a:pt x="13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9" y="0"/>
                      <a:pt x="23" y="1"/>
                      <a:pt x="27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2" y="9"/>
                      <a:pt x="33" y="10"/>
                      <a:pt x="35" y="13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6"/>
                      <a:pt x="27" y="13"/>
                      <a:pt x="24" y="10"/>
                    </a:cubicBezTo>
                    <a:cubicBezTo>
                      <a:pt x="22" y="9"/>
                      <a:pt x="21" y="8"/>
                      <a:pt x="20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2"/>
                      <a:pt x="18" y="13"/>
                      <a:pt x="19" y="14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8" y="22"/>
                      <a:pt x="24" y="27"/>
                      <a:pt x="22" y="29"/>
                    </a:cubicBez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3" name="Freeform 740">
                <a:extLst>
                  <a:ext uri="{FF2B5EF4-FFF2-40B4-BE49-F238E27FC236}">
                    <a16:creationId xmlns:a16="http://schemas.microsoft.com/office/drawing/2014/main" id="{BACB1947-7DC7-9DED-30AE-18EEB6A8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7" y="3719"/>
                <a:ext cx="310" cy="42"/>
              </a:xfrm>
              <a:custGeom>
                <a:avLst/>
                <a:gdLst>
                  <a:gd name="T0" fmla="*/ 310 w 310"/>
                  <a:gd name="T1" fmla="*/ 32 h 42"/>
                  <a:gd name="T2" fmla="*/ 310 w 310"/>
                  <a:gd name="T3" fmla="*/ 42 h 42"/>
                  <a:gd name="T4" fmla="*/ 0 w 310"/>
                  <a:gd name="T5" fmla="*/ 10 h 42"/>
                  <a:gd name="T6" fmla="*/ 2 w 310"/>
                  <a:gd name="T7" fmla="*/ 0 h 42"/>
                  <a:gd name="T8" fmla="*/ 310 w 310"/>
                  <a:gd name="T9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42">
                    <a:moveTo>
                      <a:pt x="310" y="32"/>
                    </a:moveTo>
                    <a:lnTo>
                      <a:pt x="310" y="42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310" y="32"/>
                    </a:lnTo>
                    <a:close/>
                  </a:path>
                </a:pathLst>
              </a:custGeom>
              <a:solidFill>
                <a:srgbClr val="6C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Freeform 741">
                <a:extLst>
                  <a:ext uri="{FF2B5EF4-FFF2-40B4-BE49-F238E27FC236}">
                    <a16:creationId xmlns:a16="http://schemas.microsoft.com/office/drawing/2014/main" id="{D5779A0E-1648-3758-A9FD-05D33C155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7" y="3719"/>
                <a:ext cx="310" cy="42"/>
              </a:xfrm>
              <a:custGeom>
                <a:avLst/>
                <a:gdLst>
                  <a:gd name="T0" fmla="*/ 310 w 310"/>
                  <a:gd name="T1" fmla="*/ 32 h 42"/>
                  <a:gd name="T2" fmla="*/ 310 w 310"/>
                  <a:gd name="T3" fmla="*/ 42 h 42"/>
                  <a:gd name="T4" fmla="*/ 0 w 310"/>
                  <a:gd name="T5" fmla="*/ 10 h 42"/>
                  <a:gd name="T6" fmla="*/ 2 w 310"/>
                  <a:gd name="T7" fmla="*/ 0 h 42"/>
                  <a:gd name="T8" fmla="*/ 310 w 310"/>
                  <a:gd name="T9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42">
                    <a:moveTo>
                      <a:pt x="310" y="32"/>
                    </a:moveTo>
                    <a:lnTo>
                      <a:pt x="310" y="42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310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5" name="Freeform 742">
                <a:extLst>
                  <a:ext uri="{FF2B5EF4-FFF2-40B4-BE49-F238E27FC236}">
                    <a16:creationId xmlns:a16="http://schemas.microsoft.com/office/drawing/2014/main" id="{68C9CDF5-2BDC-4092-2148-1262ACEE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" y="3729"/>
                <a:ext cx="326" cy="195"/>
              </a:xfrm>
              <a:custGeom>
                <a:avLst/>
                <a:gdLst>
                  <a:gd name="T0" fmla="*/ 326 w 326"/>
                  <a:gd name="T1" fmla="*/ 32 h 195"/>
                  <a:gd name="T2" fmla="*/ 309 w 326"/>
                  <a:gd name="T3" fmla="*/ 195 h 195"/>
                  <a:gd name="T4" fmla="*/ 0 w 326"/>
                  <a:gd name="T5" fmla="*/ 164 h 195"/>
                  <a:gd name="T6" fmla="*/ 16 w 326"/>
                  <a:gd name="T7" fmla="*/ 0 h 195"/>
                  <a:gd name="T8" fmla="*/ 326 w 326"/>
                  <a:gd name="T9" fmla="*/ 3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195">
                    <a:moveTo>
                      <a:pt x="326" y="32"/>
                    </a:moveTo>
                    <a:lnTo>
                      <a:pt x="309" y="195"/>
                    </a:lnTo>
                    <a:lnTo>
                      <a:pt x="0" y="164"/>
                    </a:lnTo>
                    <a:lnTo>
                      <a:pt x="16" y="0"/>
                    </a:lnTo>
                    <a:lnTo>
                      <a:pt x="326" y="32"/>
                    </a:lnTo>
                    <a:close/>
                  </a:path>
                </a:pathLst>
              </a:custGeom>
              <a:solidFill>
                <a:srgbClr val="8C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6" name="Freeform 743">
                <a:extLst>
                  <a:ext uri="{FF2B5EF4-FFF2-40B4-BE49-F238E27FC236}">
                    <a16:creationId xmlns:a16="http://schemas.microsoft.com/office/drawing/2014/main" id="{643AA396-6181-65F2-A9DD-E25D51A8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1" y="3729"/>
                <a:ext cx="326" cy="195"/>
              </a:xfrm>
              <a:custGeom>
                <a:avLst/>
                <a:gdLst>
                  <a:gd name="T0" fmla="*/ 326 w 326"/>
                  <a:gd name="T1" fmla="*/ 32 h 195"/>
                  <a:gd name="T2" fmla="*/ 309 w 326"/>
                  <a:gd name="T3" fmla="*/ 195 h 195"/>
                  <a:gd name="T4" fmla="*/ 0 w 326"/>
                  <a:gd name="T5" fmla="*/ 164 h 195"/>
                  <a:gd name="T6" fmla="*/ 16 w 326"/>
                  <a:gd name="T7" fmla="*/ 0 h 195"/>
                  <a:gd name="T8" fmla="*/ 326 w 326"/>
                  <a:gd name="T9" fmla="*/ 32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195">
                    <a:moveTo>
                      <a:pt x="326" y="32"/>
                    </a:moveTo>
                    <a:lnTo>
                      <a:pt x="309" y="195"/>
                    </a:lnTo>
                    <a:lnTo>
                      <a:pt x="0" y="164"/>
                    </a:lnTo>
                    <a:lnTo>
                      <a:pt x="16" y="0"/>
                    </a:lnTo>
                    <a:lnTo>
                      <a:pt x="326" y="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7" name="Freeform 744">
                <a:extLst>
                  <a:ext uri="{FF2B5EF4-FFF2-40B4-BE49-F238E27FC236}">
                    <a16:creationId xmlns:a16="http://schemas.microsoft.com/office/drawing/2014/main" id="{55664F4E-30A5-3BDB-A52D-09691D0F5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4" y="3742"/>
                <a:ext cx="300" cy="170"/>
              </a:xfrm>
              <a:custGeom>
                <a:avLst/>
                <a:gdLst>
                  <a:gd name="T0" fmla="*/ 25 w 300"/>
                  <a:gd name="T1" fmla="*/ 119 h 170"/>
                  <a:gd name="T2" fmla="*/ 35 w 300"/>
                  <a:gd name="T3" fmla="*/ 25 h 170"/>
                  <a:gd name="T4" fmla="*/ 275 w 300"/>
                  <a:gd name="T5" fmla="*/ 50 h 170"/>
                  <a:gd name="T6" fmla="*/ 265 w 300"/>
                  <a:gd name="T7" fmla="*/ 144 h 170"/>
                  <a:gd name="T8" fmla="*/ 25 w 300"/>
                  <a:gd name="T9" fmla="*/ 119 h 170"/>
                  <a:gd name="T10" fmla="*/ 0 w 300"/>
                  <a:gd name="T11" fmla="*/ 141 h 170"/>
                  <a:gd name="T12" fmla="*/ 285 w 300"/>
                  <a:gd name="T13" fmla="*/ 170 h 170"/>
                  <a:gd name="T14" fmla="*/ 300 w 300"/>
                  <a:gd name="T15" fmla="*/ 30 h 170"/>
                  <a:gd name="T16" fmla="*/ 15 w 300"/>
                  <a:gd name="T17" fmla="*/ 0 h 170"/>
                  <a:gd name="T18" fmla="*/ 0 w 300"/>
                  <a:gd name="T19" fmla="*/ 14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70">
                    <a:moveTo>
                      <a:pt x="25" y="119"/>
                    </a:moveTo>
                    <a:lnTo>
                      <a:pt x="35" y="25"/>
                    </a:lnTo>
                    <a:lnTo>
                      <a:pt x="275" y="50"/>
                    </a:lnTo>
                    <a:lnTo>
                      <a:pt x="265" y="144"/>
                    </a:lnTo>
                    <a:lnTo>
                      <a:pt x="25" y="119"/>
                    </a:lnTo>
                    <a:close/>
                    <a:moveTo>
                      <a:pt x="0" y="141"/>
                    </a:moveTo>
                    <a:lnTo>
                      <a:pt x="285" y="170"/>
                    </a:lnTo>
                    <a:lnTo>
                      <a:pt x="300" y="30"/>
                    </a:lnTo>
                    <a:lnTo>
                      <a:pt x="15" y="0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8" name="Freeform 745">
                <a:extLst>
                  <a:ext uri="{FF2B5EF4-FFF2-40B4-BE49-F238E27FC236}">
                    <a16:creationId xmlns:a16="http://schemas.microsoft.com/office/drawing/2014/main" id="{DF8D8730-1C28-470F-2348-9D65F6D5AA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4" y="3742"/>
                <a:ext cx="300" cy="170"/>
              </a:xfrm>
              <a:custGeom>
                <a:avLst/>
                <a:gdLst>
                  <a:gd name="T0" fmla="*/ 25 w 300"/>
                  <a:gd name="T1" fmla="*/ 119 h 170"/>
                  <a:gd name="T2" fmla="*/ 35 w 300"/>
                  <a:gd name="T3" fmla="*/ 25 h 170"/>
                  <a:gd name="T4" fmla="*/ 275 w 300"/>
                  <a:gd name="T5" fmla="*/ 50 h 170"/>
                  <a:gd name="T6" fmla="*/ 265 w 300"/>
                  <a:gd name="T7" fmla="*/ 144 h 170"/>
                  <a:gd name="T8" fmla="*/ 25 w 300"/>
                  <a:gd name="T9" fmla="*/ 119 h 170"/>
                  <a:gd name="T10" fmla="*/ 0 w 300"/>
                  <a:gd name="T11" fmla="*/ 141 h 170"/>
                  <a:gd name="T12" fmla="*/ 285 w 300"/>
                  <a:gd name="T13" fmla="*/ 170 h 170"/>
                  <a:gd name="T14" fmla="*/ 300 w 300"/>
                  <a:gd name="T15" fmla="*/ 30 h 170"/>
                  <a:gd name="T16" fmla="*/ 15 w 300"/>
                  <a:gd name="T17" fmla="*/ 0 h 170"/>
                  <a:gd name="T18" fmla="*/ 0 w 300"/>
                  <a:gd name="T19" fmla="*/ 14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0" h="170">
                    <a:moveTo>
                      <a:pt x="25" y="119"/>
                    </a:moveTo>
                    <a:lnTo>
                      <a:pt x="35" y="25"/>
                    </a:lnTo>
                    <a:lnTo>
                      <a:pt x="275" y="50"/>
                    </a:lnTo>
                    <a:lnTo>
                      <a:pt x="265" y="144"/>
                    </a:lnTo>
                    <a:lnTo>
                      <a:pt x="25" y="119"/>
                    </a:lnTo>
                    <a:moveTo>
                      <a:pt x="0" y="141"/>
                    </a:moveTo>
                    <a:lnTo>
                      <a:pt x="285" y="170"/>
                    </a:lnTo>
                    <a:lnTo>
                      <a:pt x="300" y="30"/>
                    </a:lnTo>
                    <a:lnTo>
                      <a:pt x="15" y="0"/>
                    </a:lnTo>
                    <a:lnTo>
                      <a:pt x="0" y="1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79" name="Freeform 746">
                <a:extLst>
                  <a:ext uri="{FF2B5EF4-FFF2-40B4-BE49-F238E27FC236}">
                    <a16:creationId xmlns:a16="http://schemas.microsoft.com/office/drawing/2014/main" id="{625F5285-7CBA-2FB1-A332-8010FBBF8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3" y="3861"/>
                <a:ext cx="51" cy="51"/>
              </a:xfrm>
              <a:custGeom>
                <a:avLst/>
                <a:gdLst>
                  <a:gd name="T0" fmla="*/ 0 w 31"/>
                  <a:gd name="T1" fmla="*/ 28 h 31"/>
                  <a:gd name="T2" fmla="*/ 31 w 31"/>
                  <a:gd name="T3" fmla="*/ 2 h 31"/>
                  <a:gd name="T4" fmla="*/ 28 w 31"/>
                  <a:gd name="T5" fmla="*/ 31 h 31"/>
                  <a:gd name="T6" fmla="*/ 0 w 31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0" y="28"/>
                    </a:moveTo>
                    <a:cubicBezTo>
                      <a:pt x="1" y="12"/>
                      <a:pt x="15" y="0"/>
                      <a:pt x="31" y="2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0" name="Freeform 747">
                <a:extLst>
                  <a:ext uri="{FF2B5EF4-FFF2-40B4-BE49-F238E27FC236}">
                    <a16:creationId xmlns:a16="http://schemas.microsoft.com/office/drawing/2014/main" id="{848E4B24-1C50-8197-75B4-E2652205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" y="3835"/>
                <a:ext cx="50" cy="53"/>
              </a:xfrm>
              <a:custGeom>
                <a:avLst/>
                <a:gdLst>
                  <a:gd name="T0" fmla="*/ 29 w 30"/>
                  <a:gd name="T1" fmla="*/ 32 h 32"/>
                  <a:gd name="T2" fmla="*/ 3 w 30"/>
                  <a:gd name="T3" fmla="*/ 0 h 32"/>
                  <a:gd name="T4" fmla="*/ 0 w 30"/>
                  <a:gd name="T5" fmla="*/ 29 h 32"/>
                  <a:gd name="T6" fmla="*/ 29 w 30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29" y="32"/>
                    </a:moveTo>
                    <a:cubicBezTo>
                      <a:pt x="30" y="16"/>
                      <a:pt x="19" y="2"/>
                      <a:pt x="3" y="0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29" y="32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1" name="Freeform 748">
                <a:extLst>
                  <a:ext uri="{FF2B5EF4-FFF2-40B4-BE49-F238E27FC236}">
                    <a16:creationId xmlns:a16="http://schemas.microsoft.com/office/drawing/2014/main" id="{C2BC36C7-2AC6-A316-9F29-48B533BB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4" y="3767"/>
                <a:ext cx="50" cy="51"/>
              </a:xfrm>
              <a:custGeom>
                <a:avLst/>
                <a:gdLst>
                  <a:gd name="T0" fmla="*/ 1 w 30"/>
                  <a:gd name="T1" fmla="*/ 0 h 31"/>
                  <a:gd name="T2" fmla="*/ 27 w 30"/>
                  <a:gd name="T3" fmla="*/ 31 h 31"/>
                  <a:gd name="T4" fmla="*/ 30 w 30"/>
                  <a:gd name="T5" fmla="*/ 3 h 31"/>
                  <a:gd name="T6" fmla="*/ 1 w 3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1" y="0"/>
                    </a:moveTo>
                    <a:cubicBezTo>
                      <a:pt x="0" y="16"/>
                      <a:pt x="11" y="30"/>
                      <a:pt x="27" y="3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2" name="Freeform 749">
                <a:extLst>
                  <a:ext uri="{FF2B5EF4-FFF2-40B4-BE49-F238E27FC236}">
                    <a16:creationId xmlns:a16="http://schemas.microsoft.com/office/drawing/2014/main" id="{2BEB01D2-F7AE-5FDD-36E1-EA6B093C5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4" y="3742"/>
                <a:ext cx="53" cy="50"/>
              </a:xfrm>
              <a:custGeom>
                <a:avLst/>
                <a:gdLst>
                  <a:gd name="T0" fmla="*/ 32 w 32"/>
                  <a:gd name="T1" fmla="*/ 3 h 30"/>
                  <a:gd name="T2" fmla="*/ 0 w 32"/>
                  <a:gd name="T3" fmla="*/ 29 h 30"/>
                  <a:gd name="T4" fmla="*/ 3 w 32"/>
                  <a:gd name="T5" fmla="*/ 0 h 30"/>
                  <a:gd name="T6" fmla="*/ 32 w 32"/>
                  <a:gd name="T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0">
                    <a:moveTo>
                      <a:pt x="32" y="3"/>
                    </a:moveTo>
                    <a:cubicBezTo>
                      <a:pt x="30" y="19"/>
                      <a:pt x="16" y="30"/>
                      <a:pt x="0" y="29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3" name="Freeform 750">
                <a:extLst>
                  <a:ext uri="{FF2B5EF4-FFF2-40B4-BE49-F238E27FC236}">
                    <a16:creationId xmlns:a16="http://schemas.microsoft.com/office/drawing/2014/main" id="{4E9E5222-7701-5F29-C336-1ED740DC1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" y="3810"/>
                <a:ext cx="48" cy="48"/>
              </a:xfrm>
              <a:custGeom>
                <a:avLst/>
                <a:gdLst>
                  <a:gd name="T0" fmla="*/ 1 w 29"/>
                  <a:gd name="T1" fmla="*/ 13 h 29"/>
                  <a:gd name="T2" fmla="*/ 13 w 29"/>
                  <a:gd name="T3" fmla="*/ 29 h 29"/>
                  <a:gd name="T4" fmla="*/ 29 w 29"/>
                  <a:gd name="T5" fmla="*/ 16 h 29"/>
                  <a:gd name="T6" fmla="*/ 16 w 29"/>
                  <a:gd name="T7" fmla="*/ 1 h 29"/>
                  <a:gd name="T8" fmla="*/ 1 w 29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" y="13"/>
                    </a:moveTo>
                    <a:cubicBezTo>
                      <a:pt x="0" y="21"/>
                      <a:pt x="6" y="28"/>
                      <a:pt x="13" y="29"/>
                    </a:cubicBezTo>
                    <a:cubicBezTo>
                      <a:pt x="21" y="29"/>
                      <a:pt x="28" y="24"/>
                      <a:pt x="29" y="16"/>
                    </a:cubicBezTo>
                    <a:cubicBezTo>
                      <a:pt x="29" y="9"/>
                      <a:pt x="24" y="2"/>
                      <a:pt x="16" y="1"/>
                    </a:cubicBezTo>
                    <a:cubicBezTo>
                      <a:pt x="9" y="0"/>
                      <a:pt x="2" y="6"/>
                      <a:pt x="1" y="13"/>
                    </a:cubicBezTo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4" name="Freeform 751">
                <a:extLst>
                  <a:ext uri="{FF2B5EF4-FFF2-40B4-BE49-F238E27FC236}">
                    <a16:creationId xmlns:a16="http://schemas.microsoft.com/office/drawing/2014/main" id="{CB379EF9-B066-D795-85A0-50B984F92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" y="3782"/>
                <a:ext cx="89" cy="89"/>
              </a:xfrm>
              <a:custGeom>
                <a:avLst/>
                <a:gdLst>
                  <a:gd name="T0" fmla="*/ 1 w 54"/>
                  <a:gd name="T1" fmla="*/ 25 h 54"/>
                  <a:gd name="T2" fmla="*/ 24 w 54"/>
                  <a:gd name="T3" fmla="*/ 53 h 54"/>
                  <a:gd name="T4" fmla="*/ 52 w 54"/>
                  <a:gd name="T5" fmla="*/ 30 h 54"/>
                  <a:gd name="T6" fmla="*/ 30 w 54"/>
                  <a:gd name="T7" fmla="*/ 2 h 54"/>
                  <a:gd name="T8" fmla="*/ 1 w 54"/>
                  <a:gd name="T9" fmla="*/ 2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1" y="25"/>
                    </a:moveTo>
                    <a:cubicBezTo>
                      <a:pt x="0" y="39"/>
                      <a:pt x="10" y="51"/>
                      <a:pt x="24" y="53"/>
                    </a:cubicBezTo>
                    <a:cubicBezTo>
                      <a:pt x="38" y="54"/>
                      <a:pt x="51" y="44"/>
                      <a:pt x="52" y="30"/>
                    </a:cubicBezTo>
                    <a:cubicBezTo>
                      <a:pt x="54" y="16"/>
                      <a:pt x="44" y="3"/>
                      <a:pt x="30" y="2"/>
                    </a:cubicBezTo>
                    <a:cubicBezTo>
                      <a:pt x="15" y="0"/>
                      <a:pt x="3" y="10"/>
                      <a:pt x="1" y="25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5" name="Freeform 752">
                <a:extLst>
                  <a:ext uri="{FF2B5EF4-FFF2-40B4-BE49-F238E27FC236}">
                    <a16:creationId xmlns:a16="http://schemas.microsoft.com/office/drawing/2014/main" id="{7205887F-D36A-F771-6727-25FB91B5E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3794"/>
                <a:ext cx="47" cy="48"/>
              </a:xfrm>
              <a:custGeom>
                <a:avLst/>
                <a:gdLst>
                  <a:gd name="T0" fmla="*/ 1 w 29"/>
                  <a:gd name="T1" fmla="*/ 13 h 29"/>
                  <a:gd name="T2" fmla="*/ 13 w 29"/>
                  <a:gd name="T3" fmla="*/ 28 h 29"/>
                  <a:gd name="T4" fmla="*/ 28 w 29"/>
                  <a:gd name="T5" fmla="*/ 16 h 29"/>
                  <a:gd name="T6" fmla="*/ 16 w 29"/>
                  <a:gd name="T7" fmla="*/ 1 h 29"/>
                  <a:gd name="T8" fmla="*/ 1 w 29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" y="13"/>
                    </a:moveTo>
                    <a:cubicBezTo>
                      <a:pt x="0" y="21"/>
                      <a:pt x="5" y="28"/>
                      <a:pt x="13" y="28"/>
                    </a:cubicBezTo>
                    <a:cubicBezTo>
                      <a:pt x="20" y="29"/>
                      <a:pt x="27" y="24"/>
                      <a:pt x="28" y="16"/>
                    </a:cubicBezTo>
                    <a:cubicBezTo>
                      <a:pt x="29" y="9"/>
                      <a:pt x="23" y="2"/>
                      <a:pt x="16" y="1"/>
                    </a:cubicBezTo>
                    <a:cubicBezTo>
                      <a:pt x="8" y="0"/>
                      <a:pt x="1" y="6"/>
                      <a:pt x="1" y="13"/>
                    </a:cubicBezTo>
                    <a:close/>
                  </a:path>
                </a:pathLst>
              </a:custGeom>
              <a:solidFill>
                <a:srgbClr val="46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6" name="Freeform 753">
                <a:extLst>
                  <a:ext uri="{FF2B5EF4-FFF2-40B4-BE49-F238E27FC236}">
                    <a16:creationId xmlns:a16="http://schemas.microsoft.com/office/drawing/2014/main" id="{86D3D059-1280-25B9-28F5-25BD48053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6" y="3794"/>
                <a:ext cx="36" cy="66"/>
              </a:xfrm>
              <a:custGeom>
                <a:avLst/>
                <a:gdLst>
                  <a:gd name="T0" fmla="*/ 21 w 22"/>
                  <a:gd name="T1" fmla="*/ 29 h 40"/>
                  <a:gd name="T2" fmla="*/ 11 w 22"/>
                  <a:gd name="T3" fmla="*/ 37 h 40"/>
                  <a:gd name="T4" fmla="*/ 11 w 22"/>
                  <a:gd name="T5" fmla="*/ 40 h 40"/>
                  <a:gd name="T6" fmla="*/ 7 w 22"/>
                  <a:gd name="T7" fmla="*/ 40 h 40"/>
                  <a:gd name="T8" fmla="*/ 7 w 22"/>
                  <a:gd name="T9" fmla="*/ 36 h 40"/>
                  <a:gd name="T10" fmla="*/ 0 w 22"/>
                  <a:gd name="T11" fmla="*/ 34 h 40"/>
                  <a:gd name="T12" fmla="*/ 0 w 22"/>
                  <a:gd name="T13" fmla="*/ 28 h 40"/>
                  <a:gd name="T14" fmla="*/ 10 w 22"/>
                  <a:gd name="T15" fmla="*/ 30 h 40"/>
                  <a:gd name="T16" fmla="*/ 14 w 22"/>
                  <a:gd name="T17" fmla="*/ 28 h 40"/>
                  <a:gd name="T18" fmla="*/ 14 w 22"/>
                  <a:gd name="T19" fmla="*/ 27 h 40"/>
                  <a:gd name="T20" fmla="*/ 11 w 22"/>
                  <a:gd name="T21" fmla="*/ 24 h 40"/>
                  <a:gd name="T22" fmla="*/ 8 w 22"/>
                  <a:gd name="T23" fmla="*/ 23 h 40"/>
                  <a:gd name="T24" fmla="*/ 1 w 22"/>
                  <a:gd name="T25" fmla="*/ 14 h 40"/>
                  <a:gd name="T26" fmla="*/ 1 w 22"/>
                  <a:gd name="T27" fmla="*/ 12 h 40"/>
                  <a:gd name="T28" fmla="*/ 11 w 22"/>
                  <a:gd name="T29" fmla="*/ 4 h 40"/>
                  <a:gd name="T30" fmla="*/ 11 w 22"/>
                  <a:gd name="T31" fmla="*/ 0 h 40"/>
                  <a:gd name="T32" fmla="*/ 15 w 22"/>
                  <a:gd name="T33" fmla="*/ 1 h 40"/>
                  <a:gd name="T34" fmla="*/ 15 w 22"/>
                  <a:gd name="T35" fmla="*/ 4 h 40"/>
                  <a:gd name="T36" fmla="*/ 22 w 22"/>
                  <a:gd name="T37" fmla="*/ 6 h 40"/>
                  <a:gd name="T38" fmla="*/ 22 w 22"/>
                  <a:gd name="T39" fmla="*/ 12 h 40"/>
                  <a:gd name="T40" fmla="*/ 12 w 22"/>
                  <a:gd name="T41" fmla="*/ 10 h 40"/>
                  <a:gd name="T42" fmla="*/ 8 w 22"/>
                  <a:gd name="T43" fmla="*/ 12 h 40"/>
                  <a:gd name="T44" fmla="*/ 8 w 22"/>
                  <a:gd name="T45" fmla="*/ 14 h 40"/>
                  <a:gd name="T46" fmla="*/ 10 w 22"/>
                  <a:gd name="T47" fmla="*/ 16 h 40"/>
                  <a:gd name="T48" fmla="*/ 14 w 22"/>
                  <a:gd name="T49" fmla="*/ 17 h 40"/>
                  <a:gd name="T50" fmla="*/ 21 w 22"/>
                  <a:gd name="T51" fmla="*/ 26 h 40"/>
                  <a:gd name="T52" fmla="*/ 21 w 22"/>
                  <a:gd name="T53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40">
                    <a:moveTo>
                      <a:pt x="21" y="29"/>
                    </a:moveTo>
                    <a:cubicBezTo>
                      <a:pt x="20" y="35"/>
                      <a:pt x="16" y="37"/>
                      <a:pt x="11" y="37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6"/>
                      <a:pt x="2" y="35"/>
                      <a:pt x="0" y="3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9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5"/>
                      <a:pt x="13" y="24"/>
                      <a:pt x="11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" y="23"/>
                      <a:pt x="0" y="17"/>
                      <a:pt x="1" y="1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4"/>
                      <a:pt x="6" y="3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1"/>
                      <a:pt x="16" y="11"/>
                      <a:pt x="12" y="10"/>
                    </a:cubicBezTo>
                    <a:cubicBezTo>
                      <a:pt x="10" y="10"/>
                      <a:pt x="8" y="10"/>
                      <a:pt x="8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6"/>
                      <a:pt x="10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22" y="18"/>
                      <a:pt x="21" y="24"/>
                      <a:pt x="21" y="26"/>
                    </a:cubicBezTo>
                    <a:lnTo>
                      <a:pt x="21" y="29"/>
                    </a:lnTo>
                    <a:close/>
                  </a:path>
                </a:pathLst>
              </a:custGeom>
              <a:solidFill>
                <a:srgbClr val="79C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7" name="Freeform 754">
                <a:extLst>
                  <a:ext uri="{FF2B5EF4-FFF2-40B4-BE49-F238E27FC236}">
                    <a16:creationId xmlns:a16="http://schemas.microsoft.com/office/drawing/2014/main" id="{F5371F5A-C73A-11C9-FE89-94FFED62D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8" y="3640"/>
                <a:ext cx="206" cy="307"/>
              </a:xfrm>
              <a:custGeom>
                <a:avLst/>
                <a:gdLst>
                  <a:gd name="T0" fmla="*/ 125 w 125"/>
                  <a:gd name="T1" fmla="*/ 29 h 186"/>
                  <a:gd name="T2" fmla="*/ 116 w 125"/>
                  <a:gd name="T3" fmla="*/ 29 h 186"/>
                  <a:gd name="T4" fmla="*/ 90 w 125"/>
                  <a:gd name="T5" fmla="*/ 22 h 186"/>
                  <a:gd name="T6" fmla="*/ 68 w 125"/>
                  <a:gd name="T7" fmla="*/ 6 h 186"/>
                  <a:gd name="T8" fmla="*/ 62 w 125"/>
                  <a:gd name="T9" fmla="*/ 0 h 186"/>
                  <a:gd name="T10" fmla="*/ 53 w 125"/>
                  <a:gd name="T11" fmla="*/ 0 h 186"/>
                  <a:gd name="T12" fmla="*/ 35 w 125"/>
                  <a:gd name="T13" fmla="*/ 22 h 186"/>
                  <a:gd name="T14" fmla="*/ 9 w 125"/>
                  <a:gd name="T15" fmla="*/ 29 h 186"/>
                  <a:gd name="T16" fmla="*/ 8 w 125"/>
                  <a:gd name="T17" fmla="*/ 29 h 186"/>
                  <a:gd name="T18" fmla="*/ 0 w 125"/>
                  <a:gd name="T19" fmla="*/ 29 h 186"/>
                  <a:gd name="T20" fmla="*/ 0 w 125"/>
                  <a:gd name="T21" fmla="*/ 94 h 186"/>
                  <a:gd name="T22" fmla="*/ 53 w 125"/>
                  <a:gd name="T23" fmla="*/ 186 h 186"/>
                  <a:gd name="T24" fmla="*/ 62 w 125"/>
                  <a:gd name="T25" fmla="*/ 186 h 186"/>
                  <a:gd name="T26" fmla="*/ 67 w 125"/>
                  <a:gd name="T27" fmla="*/ 183 h 186"/>
                  <a:gd name="T28" fmla="*/ 125 w 125"/>
                  <a:gd name="T29" fmla="*/ 94 h 186"/>
                  <a:gd name="T30" fmla="*/ 125 w 125"/>
                  <a:gd name="T31" fmla="*/ 37 h 186"/>
                  <a:gd name="T32" fmla="*/ 125 w 125"/>
                  <a:gd name="T33" fmla="*/ 2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86">
                    <a:moveTo>
                      <a:pt x="125" y="29"/>
                    </a:moveTo>
                    <a:cubicBezTo>
                      <a:pt x="116" y="29"/>
                      <a:pt x="116" y="29"/>
                      <a:pt x="116" y="29"/>
                    </a:cubicBezTo>
                    <a:cubicBezTo>
                      <a:pt x="114" y="29"/>
                      <a:pt x="104" y="29"/>
                      <a:pt x="90" y="22"/>
                    </a:cubicBezTo>
                    <a:cubicBezTo>
                      <a:pt x="79" y="17"/>
                      <a:pt x="68" y="7"/>
                      <a:pt x="68" y="6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46" y="17"/>
                      <a:pt x="35" y="22"/>
                    </a:cubicBezTo>
                    <a:cubicBezTo>
                      <a:pt x="20" y="29"/>
                      <a:pt x="10" y="29"/>
                      <a:pt x="9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143"/>
                      <a:pt x="51" y="184"/>
                      <a:pt x="53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7" y="183"/>
                      <a:pt x="67" y="183"/>
                      <a:pt x="67" y="183"/>
                    </a:cubicBezTo>
                    <a:cubicBezTo>
                      <a:pt x="69" y="181"/>
                      <a:pt x="125" y="143"/>
                      <a:pt x="125" y="94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5" y="29"/>
                      <a:pt x="125" y="29"/>
                      <a:pt x="125" y="29"/>
                    </a:cubicBezTo>
                  </a:path>
                </a:pathLst>
              </a:custGeom>
              <a:solidFill>
                <a:srgbClr val="D75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8" name="Freeform 755">
                <a:extLst>
                  <a:ext uri="{FF2B5EF4-FFF2-40B4-BE49-F238E27FC236}">
                    <a16:creationId xmlns:a16="http://schemas.microsoft.com/office/drawing/2014/main" id="{E083E4FE-06ED-CDCF-0D92-AB9C909A4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640"/>
                <a:ext cx="206" cy="307"/>
              </a:xfrm>
              <a:custGeom>
                <a:avLst/>
                <a:gdLst>
                  <a:gd name="T0" fmla="*/ 124 w 125"/>
                  <a:gd name="T1" fmla="*/ 29 h 186"/>
                  <a:gd name="T2" fmla="*/ 116 w 125"/>
                  <a:gd name="T3" fmla="*/ 29 h 186"/>
                  <a:gd name="T4" fmla="*/ 89 w 125"/>
                  <a:gd name="T5" fmla="*/ 22 h 186"/>
                  <a:gd name="T6" fmla="*/ 68 w 125"/>
                  <a:gd name="T7" fmla="*/ 6 h 186"/>
                  <a:gd name="T8" fmla="*/ 62 w 125"/>
                  <a:gd name="T9" fmla="*/ 0 h 186"/>
                  <a:gd name="T10" fmla="*/ 56 w 125"/>
                  <a:gd name="T11" fmla="*/ 6 h 186"/>
                  <a:gd name="T12" fmla="*/ 35 w 125"/>
                  <a:gd name="T13" fmla="*/ 22 h 186"/>
                  <a:gd name="T14" fmla="*/ 8 w 125"/>
                  <a:gd name="T15" fmla="*/ 29 h 186"/>
                  <a:gd name="T16" fmla="*/ 8 w 125"/>
                  <a:gd name="T17" fmla="*/ 29 h 186"/>
                  <a:gd name="T18" fmla="*/ 0 w 125"/>
                  <a:gd name="T19" fmla="*/ 29 h 186"/>
                  <a:gd name="T20" fmla="*/ 0 w 125"/>
                  <a:gd name="T21" fmla="*/ 94 h 186"/>
                  <a:gd name="T22" fmla="*/ 58 w 125"/>
                  <a:gd name="T23" fmla="*/ 183 h 186"/>
                  <a:gd name="T24" fmla="*/ 62 w 125"/>
                  <a:gd name="T25" fmla="*/ 186 h 186"/>
                  <a:gd name="T26" fmla="*/ 67 w 125"/>
                  <a:gd name="T27" fmla="*/ 183 h 186"/>
                  <a:gd name="T28" fmla="*/ 125 w 125"/>
                  <a:gd name="T29" fmla="*/ 94 h 186"/>
                  <a:gd name="T30" fmla="*/ 125 w 125"/>
                  <a:gd name="T31" fmla="*/ 37 h 186"/>
                  <a:gd name="T32" fmla="*/ 124 w 125"/>
                  <a:gd name="T33" fmla="*/ 2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86">
                    <a:moveTo>
                      <a:pt x="124" y="29"/>
                    </a:moveTo>
                    <a:cubicBezTo>
                      <a:pt x="116" y="29"/>
                      <a:pt x="116" y="29"/>
                      <a:pt x="116" y="29"/>
                    </a:cubicBezTo>
                    <a:cubicBezTo>
                      <a:pt x="114" y="29"/>
                      <a:pt x="104" y="29"/>
                      <a:pt x="89" y="22"/>
                    </a:cubicBezTo>
                    <a:cubicBezTo>
                      <a:pt x="79" y="17"/>
                      <a:pt x="68" y="7"/>
                      <a:pt x="68" y="6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7"/>
                      <a:pt x="46" y="17"/>
                      <a:pt x="35" y="22"/>
                    </a:cubicBezTo>
                    <a:cubicBezTo>
                      <a:pt x="20" y="29"/>
                      <a:pt x="10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143"/>
                      <a:pt x="55" y="181"/>
                      <a:pt x="58" y="183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7" y="183"/>
                      <a:pt x="67" y="183"/>
                      <a:pt x="67" y="183"/>
                    </a:cubicBezTo>
                    <a:cubicBezTo>
                      <a:pt x="69" y="181"/>
                      <a:pt x="125" y="143"/>
                      <a:pt x="125" y="94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4" y="29"/>
                      <a:pt x="124" y="29"/>
                      <a:pt x="124" y="29"/>
                    </a:cubicBezTo>
                  </a:path>
                </a:pathLst>
              </a:custGeom>
              <a:solidFill>
                <a:srgbClr val="E9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Freeform 756">
                <a:extLst>
                  <a:ext uri="{FF2B5EF4-FFF2-40B4-BE49-F238E27FC236}">
                    <a16:creationId xmlns:a16="http://schemas.microsoft.com/office/drawing/2014/main" id="{E0336394-B2A2-E57E-9E12-699D6AD5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6" y="3660"/>
                <a:ext cx="89" cy="271"/>
              </a:xfrm>
              <a:custGeom>
                <a:avLst/>
                <a:gdLst>
                  <a:gd name="T0" fmla="*/ 30 w 54"/>
                  <a:gd name="T1" fmla="*/ 18 h 164"/>
                  <a:gd name="T2" fmla="*/ 0 w 54"/>
                  <a:gd name="T3" fmla="*/ 25 h 164"/>
                  <a:gd name="T4" fmla="*/ 0 w 54"/>
                  <a:gd name="T5" fmla="*/ 82 h 164"/>
                  <a:gd name="T6" fmla="*/ 54 w 54"/>
                  <a:gd name="T7" fmla="*/ 164 h 164"/>
                  <a:gd name="T8" fmla="*/ 54 w 54"/>
                  <a:gd name="T9" fmla="*/ 0 h 164"/>
                  <a:gd name="T10" fmla="*/ 30 w 54"/>
                  <a:gd name="T11" fmla="*/ 1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64">
                    <a:moveTo>
                      <a:pt x="30" y="18"/>
                    </a:moveTo>
                    <a:cubicBezTo>
                      <a:pt x="12" y="26"/>
                      <a:pt x="0" y="25"/>
                      <a:pt x="0" y="25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127"/>
                      <a:pt x="54" y="164"/>
                      <a:pt x="54" y="16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43" y="12"/>
                      <a:pt x="30" y="18"/>
                    </a:cubicBezTo>
                  </a:path>
                </a:pathLst>
              </a:custGeom>
              <a:solidFill>
                <a:srgbClr val="E96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0" name="Freeform 757">
                <a:extLst>
                  <a:ext uri="{FF2B5EF4-FFF2-40B4-BE49-F238E27FC236}">
                    <a16:creationId xmlns:a16="http://schemas.microsoft.com/office/drawing/2014/main" id="{1B8553DD-375E-FB09-15D1-53D688EE1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3660"/>
                <a:ext cx="89" cy="271"/>
              </a:xfrm>
              <a:custGeom>
                <a:avLst/>
                <a:gdLst>
                  <a:gd name="T0" fmla="*/ 24 w 54"/>
                  <a:gd name="T1" fmla="*/ 18 h 164"/>
                  <a:gd name="T2" fmla="*/ 0 w 54"/>
                  <a:gd name="T3" fmla="*/ 0 h 164"/>
                  <a:gd name="T4" fmla="*/ 0 w 54"/>
                  <a:gd name="T5" fmla="*/ 164 h 164"/>
                  <a:gd name="T6" fmla="*/ 54 w 54"/>
                  <a:gd name="T7" fmla="*/ 82 h 164"/>
                  <a:gd name="T8" fmla="*/ 54 w 54"/>
                  <a:gd name="T9" fmla="*/ 25 h 164"/>
                  <a:gd name="T10" fmla="*/ 24 w 54"/>
                  <a:gd name="T11" fmla="*/ 1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64">
                    <a:moveTo>
                      <a:pt x="24" y="18"/>
                    </a:moveTo>
                    <a:cubicBezTo>
                      <a:pt x="12" y="12"/>
                      <a:pt x="0" y="0"/>
                      <a:pt x="0" y="0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164"/>
                      <a:pt x="54" y="127"/>
                      <a:pt x="54" y="82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42" y="26"/>
                      <a:pt x="24" y="18"/>
                    </a:cubicBezTo>
                  </a:path>
                </a:pathLst>
              </a:custGeom>
              <a:solidFill>
                <a:srgbClr val="E85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1" name="Freeform 758">
                <a:extLst>
                  <a:ext uri="{FF2B5EF4-FFF2-40B4-BE49-F238E27FC236}">
                    <a16:creationId xmlns:a16="http://schemas.microsoft.com/office/drawing/2014/main" id="{62E4E34F-7BD7-8435-8DCD-C1411F64D5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06" y="3671"/>
                <a:ext cx="127" cy="126"/>
              </a:xfrm>
              <a:custGeom>
                <a:avLst/>
                <a:gdLst>
                  <a:gd name="T0" fmla="*/ 0 w 77"/>
                  <a:gd name="T1" fmla="*/ 76 h 76"/>
                  <a:gd name="T2" fmla="*/ 0 w 77"/>
                  <a:gd name="T3" fmla="*/ 76 h 76"/>
                  <a:gd name="T4" fmla="*/ 0 w 77"/>
                  <a:gd name="T5" fmla="*/ 76 h 76"/>
                  <a:gd name="T6" fmla="*/ 62 w 77"/>
                  <a:gd name="T7" fmla="*/ 0 h 76"/>
                  <a:gd name="T8" fmla="*/ 62 w 77"/>
                  <a:gd name="T9" fmla="*/ 0 h 76"/>
                  <a:gd name="T10" fmla="*/ 77 w 77"/>
                  <a:gd name="T11" fmla="*/ 10 h 76"/>
                  <a:gd name="T12" fmla="*/ 77 w 77"/>
                  <a:gd name="T13" fmla="*/ 10 h 76"/>
                  <a:gd name="T14" fmla="*/ 62 w 77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6">
                    <a:moveTo>
                      <a:pt x="0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moveTo>
                      <a:pt x="62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66" y="4"/>
                      <a:pt x="71" y="7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1" y="7"/>
                      <a:pt x="66" y="4"/>
                      <a:pt x="62" y="0"/>
                    </a:cubicBezTo>
                  </a:path>
                </a:pathLst>
              </a:custGeom>
              <a:solidFill>
                <a:srgbClr val="E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2" name="Freeform 759">
                <a:extLst>
                  <a:ext uri="{FF2B5EF4-FFF2-40B4-BE49-F238E27FC236}">
                    <a16:creationId xmlns:a16="http://schemas.microsoft.com/office/drawing/2014/main" id="{FECC768E-1C1F-B050-F1C3-04719BA67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6" y="3685"/>
                <a:ext cx="89" cy="128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55 h 78"/>
                  <a:gd name="T4" fmla="*/ 0 w 54"/>
                  <a:gd name="T5" fmla="*/ 67 h 78"/>
                  <a:gd name="T6" fmla="*/ 0 w 54"/>
                  <a:gd name="T7" fmla="*/ 68 h 78"/>
                  <a:gd name="T8" fmla="*/ 0 w 54"/>
                  <a:gd name="T9" fmla="*/ 68 h 78"/>
                  <a:gd name="T10" fmla="*/ 1 w 54"/>
                  <a:gd name="T11" fmla="*/ 78 h 78"/>
                  <a:gd name="T12" fmla="*/ 54 w 54"/>
                  <a:gd name="T13" fmla="*/ 25 h 78"/>
                  <a:gd name="T14" fmla="*/ 54 w 54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0" y="74"/>
                      <a:pt x="1" y="78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EB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3" name="Freeform 760">
                <a:extLst>
                  <a:ext uri="{FF2B5EF4-FFF2-40B4-BE49-F238E27FC236}">
                    <a16:creationId xmlns:a16="http://schemas.microsoft.com/office/drawing/2014/main" id="{AA15DC14-3514-BAB2-021D-61AF9BC2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3671"/>
                <a:ext cx="38" cy="55"/>
              </a:xfrm>
              <a:custGeom>
                <a:avLst/>
                <a:gdLst>
                  <a:gd name="T0" fmla="*/ 8 w 23"/>
                  <a:gd name="T1" fmla="*/ 0 h 33"/>
                  <a:gd name="T2" fmla="*/ 0 w 23"/>
                  <a:gd name="T3" fmla="*/ 8 h 33"/>
                  <a:gd name="T4" fmla="*/ 0 w 23"/>
                  <a:gd name="T5" fmla="*/ 33 h 33"/>
                  <a:gd name="T6" fmla="*/ 23 w 23"/>
                  <a:gd name="T7" fmla="*/ 10 h 33"/>
                  <a:gd name="T8" fmla="*/ 8 w 2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3">
                    <a:moveTo>
                      <a:pt x="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7" y="7"/>
                      <a:pt x="12" y="4"/>
                      <a:pt x="8" y="0"/>
                    </a:cubicBezTo>
                  </a:path>
                </a:pathLst>
              </a:custGeom>
              <a:solidFill>
                <a:srgbClr val="EA7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4" name="Freeform 761">
                <a:extLst>
                  <a:ext uri="{FF2B5EF4-FFF2-40B4-BE49-F238E27FC236}">
                    <a16:creationId xmlns:a16="http://schemas.microsoft.com/office/drawing/2014/main" id="{29C9FCBC-EAFD-6705-DD37-46BEAA98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3" y="3701"/>
                <a:ext cx="11" cy="81"/>
              </a:xfrm>
              <a:custGeom>
                <a:avLst/>
                <a:gdLst>
                  <a:gd name="T0" fmla="*/ 0 w 7"/>
                  <a:gd name="T1" fmla="*/ 0 h 49"/>
                  <a:gd name="T2" fmla="*/ 0 w 7"/>
                  <a:gd name="T3" fmla="*/ 0 h 49"/>
                  <a:gd name="T4" fmla="*/ 7 w 7"/>
                  <a:gd name="T5" fmla="*/ 0 h 49"/>
                  <a:gd name="T6" fmla="*/ 7 w 7"/>
                  <a:gd name="T7" fmla="*/ 0 h 49"/>
                  <a:gd name="T8" fmla="*/ 7 w 7"/>
                  <a:gd name="T9" fmla="*/ 49 h 49"/>
                  <a:gd name="T10" fmla="*/ 7 w 7"/>
                  <a:gd name="T11" fmla="*/ 0 h 49"/>
                  <a:gd name="T12" fmla="*/ 7 w 7"/>
                  <a:gd name="T13" fmla="*/ 0 h 49"/>
                  <a:gd name="T14" fmla="*/ 0 w 7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0" y="0"/>
                    </a:cubicBezTo>
                  </a:path>
                </a:pathLst>
              </a:custGeom>
              <a:solidFill>
                <a:srgbClr val="E8E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5" name="Freeform 762">
                <a:extLst>
                  <a:ext uri="{FF2B5EF4-FFF2-40B4-BE49-F238E27FC236}">
                    <a16:creationId xmlns:a16="http://schemas.microsoft.com/office/drawing/2014/main" id="{37E2B8C7-87A9-F32E-2C0C-B4E6067A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3" y="3779"/>
                <a:ext cx="72" cy="125"/>
              </a:xfrm>
              <a:custGeom>
                <a:avLst/>
                <a:gdLst>
                  <a:gd name="T0" fmla="*/ 44 w 44"/>
                  <a:gd name="T1" fmla="*/ 0 h 76"/>
                  <a:gd name="T2" fmla="*/ 0 w 44"/>
                  <a:gd name="T3" fmla="*/ 44 h 76"/>
                  <a:gd name="T4" fmla="*/ 25 w 44"/>
                  <a:gd name="T5" fmla="*/ 76 h 76"/>
                  <a:gd name="T6" fmla="*/ 44 w 44"/>
                  <a:gd name="T7" fmla="*/ 56 h 76"/>
                  <a:gd name="T8" fmla="*/ 44 w 44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76">
                    <a:moveTo>
                      <a:pt x="44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7" y="57"/>
                      <a:pt x="16" y="67"/>
                      <a:pt x="25" y="7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B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6" name="Freeform 763">
                <a:extLst>
                  <a:ext uri="{FF2B5EF4-FFF2-40B4-BE49-F238E27FC236}">
                    <a16:creationId xmlns:a16="http://schemas.microsoft.com/office/drawing/2014/main" id="{151D8174-2DE1-4DC7-EE8D-4B8D0295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" y="3701"/>
                <a:ext cx="89" cy="170"/>
              </a:xfrm>
              <a:custGeom>
                <a:avLst/>
                <a:gdLst>
                  <a:gd name="T0" fmla="*/ 47 w 54"/>
                  <a:gd name="T1" fmla="*/ 0 h 103"/>
                  <a:gd name="T2" fmla="*/ 0 w 54"/>
                  <a:gd name="T3" fmla="*/ 47 h 103"/>
                  <a:gd name="T4" fmla="*/ 0 w 54"/>
                  <a:gd name="T5" fmla="*/ 103 h 103"/>
                  <a:gd name="T6" fmla="*/ 54 w 54"/>
                  <a:gd name="T7" fmla="*/ 49 h 103"/>
                  <a:gd name="T8" fmla="*/ 54 w 54"/>
                  <a:gd name="T9" fmla="*/ 0 h 103"/>
                  <a:gd name="T10" fmla="*/ 54 w 54"/>
                  <a:gd name="T11" fmla="*/ 0 h 103"/>
                  <a:gd name="T12" fmla="*/ 47 w 54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3">
                    <a:moveTo>
                      <a:pt x="47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1" y="0"/>
                      <a:pt x="47" y="0"/>
                    </a:cubicBezTo>
                  </a:path>
                </a:pathLst>
              </a:custGeom>
              <a:solidFill>
                <a:srgbClr val="EA7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7" name="Freeform 764">
                <a:extLst>
                  <a:ext uri="{FF2B5EF4-FFF2-40B4-BE49-F238E27FC236}">
                    <a16:creationId xmlns:a16="http://schemas.microsoft.com/office/drawing/2014/main" id="{6BE190E7-8029-0648-E957-74CFD3771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3175"/>
                <a:ext cx="278" cy="397"/>
              </a:xfrm>
              <a:custGeom>
                <a:avLst/>
                <a:gdLst>
                  <a:gd name="T0" fmla="*/ 150 w 169"/>
                  <a:gd name="T1" fmla="*/ 0 h 241"/>
                  <a:gd name="T2" fmla="*/ 164 w 169"/>
                  <a:gd name="T3" fmla="*/ 59 h 241"/>
                  <a:gd name="T4" fmla="*/ 113 w 169"/>
                  <a:gd name="T5" fmla="*/ 142 h 241"/>
                  <a:gd name="T6" fmla="*/ 95 w 169"/>
                  <a:gd name="T7" fmla="*/ 179 h 241"/>
                  <a:gd name="T8" fmla="*/ 71 w 169"/>
                  <a:gd name="T9" fmla="*/ 184 h 241"/>
                  <a:gd name="T10" fmla="*/ 53 w 169"/>
                  <a:gd name="T11" fmla="*/ 183 h 241"/>
                  <a:gd name="T12" fmla="*/ 53 w 169"/>
                  <a:gd name="T13" fmla="*/ 183 h 241"/>
                  <a:gd name="T14" fmla="*/ 53 w 169"/>
                  <a:gd name="T15" fmla="*/ 183 h 241"/>
                  <a:gd name="T16" fmla="*/ 14 w 169"/>
                  <a:gd name="T17" fmla="*/ 165 h 241"/>
                  <a:gd name="T18" fmla="*/ 15 w 169"/>
                  <a:gd name="T19" fmla="*/ 149 h 241"/>
                  <a:gd name="T20" fmla="*/ 14 w 169"/>
                  <a:gd name="T21" fmla="*/ 149 h 241"/>
                  <a:gd name="T22" fmla="*/ 10 w 169"/>
                  <a:gd name="T23" fmla="*/ 148 h 241"/>
                  <a:gd name="T24" fmla="*/ 8 w 169"/>
                  <a:gd name="T25" fmla="*/ 160 h 241"/>
                  <a:gd name="T26" fmla="*/ 12 w 169"/>
                  <a:gd name="T27" fmla="*/ 161 h 241"/>
                  <a:gd name="T28" fmla="*/ 10 w 169"/>
                  <a:gd name="T29" fmla="*/ 173 h 241"/>
                  <a:gd name="T30" fmla="*/ 6 w 169"/>
                  <a:gd name="T31" fmla="*/ 173 h 241"/>
                  <a:gd name="T32" fmla="*/ 4 w 169"/>
                  <a:gd name="T33" fmla="*/ 185 h 241"/>
                  <a:gd name="T34" fmla="*/ 8 w 169"/>
                  <a:gd name="T35" fmla="*/ 185 h 241"/>
                  <a:gd name="T36" fmla="*/ 6 w 169"/>
                  <a:gd name="T37" fmla="*/ 198 h 241"/>
                  <a:gd name="T38" fmla="*/ 2 w 169"/>
                  <a:gd name="T39" fmla="*/ 197 h 241"/>
                  <a:gd name="T40" fmla="*/ 0 w 169"/>
                  <a:gd name="T41" fmla="*/ 209 h 241"/>
                  <a:gd name="T42" fmla="*/ 5 w 169"/>
                  <a:gd name="T43" fmla="*/ 210 h 241"/>
                  <a:gd name="T44" fmla="*/ 8 w 169"/>
                  <a:gd name="T45" fmla="*/ 213 h 241"/>
                  <a:gd name="T46" fmla="*/ 36 w 169"/>
                  <a:gd name="T47" fmla="*/ 236 h 241"/>
                  <a:gd name="T48" fmla="*/ 47 w 169"/>
                  <a:gd name="T49" fmla="*/ 240 h 241"/>
                  <a:gd name="T50" fmla="*/ 51 w 169"/>
                  <a:gd name="T51" fmla="*/ 241 h 241"/>
                  <a:gd name="T52" fmla="*/ 58 w 169"/>
                  <a:gd name="T53" fmla="*/ 240 h 241"/>
                  <a:gd name="T54" fmla="*/ 92 w 169"/>
                  <a:gd name="T55" fmla="*/ 228 h 241"/>
                  <a:gd name="T56" fmla="*/ 96 w 169"/>
                  <a:gd name="T57" fmla="*/ 226 h 241"/>
                  <a:gd name="T58" fmla="*/ 101 w 169"/>
                  <a:gd name="T59" fmla="*/ 226 h 241"/>
                  <a:gd name="T60" fmla="*/ 103 w 169"/>
                  <a:gd name="T61" fmla="*/ 214 h 241"/>
                  <a:gd name="T62" fmla="*/ 99 w 169"/>
                  <a:gd name="T63" fmla="*/ 214 h 241"/>
                  <a:gd name="T64" fmla="*/ 101 w 169"/>
                  <a:gd name="T65" fmla="*/ 201 h 241"/>
                  <a:gd name="T66" fmla="*/ 105 w 169"/>
                  <a:gd name="T67" fmla="*/ 202 h 241"/>
                  <a:gd name="T68" fmla="*/ 108 w 169"/>
                  <a:gd name="T69" fmla="*/ 190 h 241"/>
                  <a:gd name="T70" fmla="*/ 103 w 169"/>
                  <a:gd name="T71" fmla="*/ 189 h 241"/>
                  <a:gd name="T72" fmla="*/ 105 w 169"/>
                  <a:gd name="T73" fmla="*/ 177 h 241"/>
                  <a:gd name="T74" fmla="*/ 110 w 169"/>
                  <a:gd name="T75" fmla="*/ 178 h 241"/>
                  <a:gd name="T76" fmla="*/ 112 w 169"/>
                  <a:gd name="T77" fmla="*/ 165 h 241"/>
                  <a:gd name="T78" fmla="*/ 107 w 169"/>
                  <a:gd name="T79" fmla="*/ 165 h 241"/>
                  <a:gd name="T80" fmla="*/ 104 w 169"/>
                  <a:gd name="T81" fmla="*/ 164 h 241"/>
                  <a:gd name="T82" fmla="*/ 116 w 169"/>
                  <a:gd name="T83" fmla="*/ 146 h 241"/>
                  <a:gd name="T84" fmla="*/ 167 w 169"/>
                  <a:gd name="T85" fmla="*/ 62 h 241"/>
                  <a:gd name="T86" fmla="*/ 150 w 169"/>
                  <a:gd name="T87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9" h="241">
                    <a:moveTo>
                      <a:pt x="150" y="0"/>
                    </a:moveTo>
                    <a:cubicBezTo>
                      <a:pt x="161" y="16"/>
                      <a:pt x="166" y="37"/>
                      <a:pt x="164" y="59"/>
                    </a:cubicBezTo>
                    <a:cubicBezTo>
                      <a:pt x="162" y="82"/>
                      <a:pt x="159" y="103"/>
                      <a:pt x="113" y="142"/>
                    </a:cubicBezTo>
                    <a:cubicBezTo>
                      <a:pt x="104" y="150"/>
                      <a:pt x="98" y="168"/>
                      <a:pt x="95" y="179"/>
                    </a:cubicBezTo>
                    <a:cubicBezTo>
                      <a:pt x="94" y="183"/>
                      <a:pt x="83" y="184"/>
                      <a:pt x="71" y="184"/>
                    </a:cubicBezTo>
                    <a:cubicBezTo>
                      <a:pt x="64" y="184"/>
                      <a:pt x="57" y="183"/>
                      <a:pt x="53" y="183"/>
                    </a:cubicBezTo>
                    <a:cubicBezTo>
                      <a:pt x="53" y="183"/>
                      <a:pt x="53" y="183"/>
                      <a:pt x="53" y="183"/>
                    </a:cubicBezTo>
                    <a:cubicBezTo>
                      <a:pt x="53" y="183"/>
                      <a:pt x="53" y="183"/>
                      <a:pt x="53" y="183"/>
                    </a:cubicBezTo>
                    <a:cubicBezTo>
                      <a:pt x="42" y="180"/>
                      <a:pt x="14" y="171"/>
                      <a:pt x="14" y="165"/>
                    </a:cubicBezTo>
                    <a:cubicBezTo>
                      <a:pt x="15" y="161"/>
                      <a:pt x="15" y="155"/>
                      <a:pt x="15" y="149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3"/>
                      <a:pt x="6" y="173"/>
                      <a:pt x="6" y="173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8" y="185"/>
                      <a:pt x="8" y="185"/>
                      <a:pt x="8" y="185"/>
                    </a:cubicBezTo>
                    <a:cubicBezTo>
                      <a:pt x="6" y="198"/>
                      <a:pt x="6" y="198"/>
                      <a:pt x="6" y="198"/>
                    </a:cubicBezTo>
                    <a:cubicBezTo>
                      <a:pt x="2" y="197"/>
                      <a:pt x="2" y="197"/>
                      <a:pt x="2" y="197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5" y="210"/>
                      <a:pt x="5" y="210"/>
                      <a:pt x="5" y="210"/>
                    </a:cubicBezTo>
                    <a:cubicBezTo>
                      <a:pt x="5" y="211"/>
                      <a:pt x="6" y="212"/>
                      <a:pt x="8" y="213"/>
                    </a:cubicBezTo>
                    <a:cubicBezTo>
                      <a:pt x="36" y="236"/>
                      <a:pt x="36" y="236"/>
                      <a:pt x="36" y="236"/>
                    </a:cubicBezTo>
                    <a:cubicBezTo>
                      <a:pt x="39" y="238"/>
                      <a:pt x="43" y="240"/>
                      <a:pt x="47" y="240"/>
                    </a:cubicBezTo>
                    <a:cubicBezTo>
                      <a:pt x="48" y="241"/>
                      <a:pt x="50" y="241"/>
                      <a:pt x="51" y="241"/>
                    </a:cubicBezTo>
                    <a:cubicBezTo>
                      <a:pt x="54" y="241"/>
                      <a:pt x="56" y="241"/>
                      <a:pt x="58" y="240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7"/>
                      <a:pt x="95" y="226"/>
                      <a:pt x="96" y="226"/>
                    </a:cubicBezTo>
                    <a:cubicBezTo>
                      <a:pt x="101" y="226"/>
                      <a:pt x="101" y="226"/>
                      <a:pt x="101" y="226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99" y="214"/>
                      <a:pt x="99" y="214"/>
                      <a:pt x="99" y="214"/>
                    </a:cubicBezTo>
                    <a:cubicBezTo>
                      <a:pt x="101" y="201"/>
                      <a:pt x="101" y="201"/>
                      <a:pt x="101" y="201"/>
                    </a:cubicBezTo>
                    <a:cubicBezTo>
                      <a:pt x="105" y="202"/>
                      <a:pt x="105" y="202"/>
                      <a:pt x="105" y="202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3" y="189"/>
                      <a:pt x="103" y="189"/>
                      <a:pt x="103" y="189"/>
                    </a:cubicBezTo>
                    <a:cubicBezTo>
                      <a:pt x="105" y="177"/>
                      <a:pt x="105" y="177"/>
                      <a:pt x="105" y="177"/>
                    </a:cubicBezTo>
                    <a:cubicBezTo>
                      <a:pt x="110" y="178"/>
                      <a:pt x="110" y="178"/>
                      <a:pt x="110" y="178"/>
                    </a:cubicBezTo>
                    <a:cubicBezTo>
                      <a:pt x="112" y="165"/>
                      <a:pt x="112" y="165"/>
                      <a:pt x="112" y="165"/>
                    </a:cubicBezTo>
                    <a:cubicBezTo>
                      <a:pt x="107" y="165"/>
                      <a:pt x="107" y="165"/>
                      <a:pt x="107" y="165"/>
                    </a:cubicBez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7" y="157"/>
                      <a:pt x="111" y="150"/>
                      <a:pt x="116" y="146"/>
                    </a:cubicBezTo>
                    <a:cubicBezTo>
                      <a:pt x="162" y="107"/>
                      <a:pt x="165" y="86"/>
                      <a:pt x="167" y="62"/>
                    </a:cubicBezTo>
                    <a:cubicBezTo>
                      <a:pt x="169" y="39"/>
                      <a:pt x="163" y="17"/>
                      <a:pt x="150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8" name="Freeform 765">
                <a:extLst>
                  <a:ext uri="{FF2B5EF4-FFF2-40B4-BE49-F238E27FC236}">
                    <a16:creationId xmlns:a16="http://schemas.microsoft.com/office/drawing/2014/main" id="{8E7CA5C4-3701-C2D9-B328-F8F94E14D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100"/>
                <a:ext cx="183" cy="377"/>
              </a:xfrm>
              <a:custGeom>
                <a:avLst/>
                <a:gdLst>
                  <a:gd name="T0" fmla="*/ 111 w 111"/>
                  <a:gd name="T1" fmla="*/ 8 h 228"/>
                  <a:gd name="T2" fmla="*/ 111 w 111"/>
                  <a:gd name="T3" fmla="*/ 8 h 228"/>
                  <a:gd name="T4" fmla="*/ 10 w 111"/>
                  <a:gd name="T5" fmla="*/ 74 h 228"/>
                  <a:gd name="T6" fmla="*/ 31 w 111"/>
                  <a:gd name="T7" fmla="*/ 169 h 228"/>
                  <a:gd name="T8" fmla="*/ 35 w 111"/>
                  <a:gd name="T9" fmla="*/ 210 h 228"/>
                  <a:gd name="T10" fmla="*/ 74 w 111"/>
                  <a:gd name="T11" fmla="*/ 228 h 228"/>
                  <a:gd name="T12" fmla="*/ 74 w 111"/>
                  <a:gd name="T13" fmla="*/ 228 h 228"/>
                  <a:gd name="T14" fmla="*/ 111 w 111"/>
                  <a:gd name="T15" fmla="*/ 8 h 228"/>
                  <a:gd name="T16" fmla="*/ 111 w 111"/>
                  <a:gd name="T17" fmla="*/ 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228">
                    <a:moveTo>
                      <a:pt x="111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63" y="0"/>
                      <a:pt x="22" y="27"/>
                      <a:pt x="10" y="74"/>
                    </a:cubicBezTo>
                    <a:cubicBezTo>
                      <a:pt x="4" y="97"/>
                      <a:pt x="0" y="118"/>
                      <a:pt x="31" y="169"/>
                    </a:cubicBezTo>
                    <a:cubicBezTo>
                      <a:pt x="37" y="180"/>
                      <a:pt x="36" y="199"/>
                      <a:pt x="35" y="210"/>
                    </a:cubicBezTo>
                    <a:cubicBezTo>
                      <a:pt x="35" y="216"/>
                      <a:pt x="63" y="225"/>
                      <a:pt x="74" y="228"/>
                    </a:cubicBezTo>
                    <a:cubicBezTo>
                      <a:pt x="74" y="228"/>
                      <a:pt x="74" y="228"/>
                      <a:pt x="74" y="22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Freeform 766">
                <a:extLst>
                  <a:ext uri="{FF2B5EF4-FFF2-40B4-BE49-F238E27FC236}">
                    <a16:creationId xmlns:a16="http://schemas.microsoft.com/office/drawing/2014/main" id="{7CBD1DE5-8AFF-F0CC-B5BB-0D9B5AC7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113"/>
                <a:ext cx="191" cy="367"/>
              </a:xfrm>
              <a:custGeom>
                <a:avLst/>
                <a:gdLst>
                  <a:gd name="T0" fmla="*/ 111 w 116"/>
                  <a:gd name="T1" fmla="*/ 96 h 222"/>
                  <a:gd name="T2" fmla="*/ 38 w 116"/>
                  <a:gd name="T3" fmla="*/ 0 h 222"/>
                  <a:gd name="T4" fmla="*/ 37 w 116"/>
                  <a:gd name="T5" fmla="*/ 0 h 222"/>
                  <a:gd name="T6" fmla="*/ 0 w 116"/>
                  <a:gd name="T7" fmla="*/ 220 h 222"/>
                  <a:gd name="T8" fmla="*/ 42 w 116"/>
                  <a:gd name="T9" fmla="*/ 216 h 222"/>
                  <a:gd name="T10" fmla="*/ 60 w 116"/>
                  <a:gd name="T11" fmla="*/ 179 h 222"/>
                  <a:gd name="T12" fmla="*/ 111 w 116"/>
                  <a:gd name="T13" fmla="*/ 9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222">
                    <a:moveTo>
                      <a:pt x="111" y="96"/>
                    </a:moveTo>
                    <a:cubicBezTo>
                      <a:pt x="116" y="47"/>
                      <a:pt x="86" y="8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11" y="221"/>
                      <a:pt x="41" y="222"/>
                      <a:pt x="42" y="216"/>
                    </a:cubicBezTo>
                    <a:cubicBezTo>
                      <a:pt x="45" y="205"/>
                      <a:pt x="51" y="187"/>
                      <a:pt x="60" y="179"/>
                    </a:cubicBezTo>
                    <a:cubicBezTo>
                      <a:pt x="106" y="140"/>
                      <a:pt x="109" y="119"/>
                      <a:pt x="111" y="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0" name="Freeform 767">
                <a:extLst>
                  <a:ext uri="{FF2B5EF4-FFF2-40B4-BE49-F238E27FC236}">
                    <a16:creationId xmlns:a16="http://schemas.microsoft.com/office/drawing/2014/main" id="{EE8BE914-F674-06CC-9736-5FD00A75C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14"/>
                <a:ext cx="172" cy="152"/>
              </a:xfrm>
              <a:custGeom>
                <a:avLst/>
                <a:gdLst>
                  <a:gd name="T0" fmla="*/ 57 w 104"/>
                  <a:gd name="T1" fmla="*/ 8 h 92"/>
                  <a:gd name="T2" fmla="*/ 11 w 104"/>
                  <a:gd name="T3" fmla="*/ 0 h 92"/>
                  <a:gd name="T4" fmla="*/ 1 w 104"/>
                  <a:gd name="T5" fmla="*/ 60 h 92"/>
                  <a:gd name="T6" fmla="*/ 1 w 104"/>
                  <a:gd name="T7" fmla="*/ 60 h 92"/>
                  <a:gd name="T8" fmla="*/ 4 w 104"/>
                  <a:gd name="T9" fmla="*/ 64 h 92"/>
                  <a:gd name="T10" fmla="*/ 33 w 104"/>
                  <a:gd name="T11" fmla="*/ 87 h 92"/>
                  <a:gd name="T12" fmla="*/ 43 w 104"/>
                  <a:gd name="T13" fmla="*/ 92 h 92"/>
                  <a:gd name="T14" fmla="*/ 54 w 104"/>
                  <a:gd name="T15" fmla="*/ 91 h 92"/>
                  <a:gd name="T16" fmla="*/ 89 w 104"/>
                  <a:gd name="T17" fmla="*/ 79 h 92"/>
                  <a:gd name="T18" fmla="*/ 93 w 104"/>
                  <a:gd name="T19" fmla="*/ 75 h 92"/>
                  <a:gd name="T20" fmla="*/ 104 w 104"/>
                  <a:gd name="T21" fmla="*/ 16 h 92"/>
                  <a:gd name="T22" fmla="*/ 57 w 104"/>
                  <a:gd name="T23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92">
                    <a:moveTo>
                      <a:pt x="57" y="8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2" y="62"/>
                      <a:pt x="4" y="64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5" y="89"/>
                      <a:pt x="39" y="91"/>
                      <a:pt x="43" y="92"/>
                    </a:cubicBezTo>
                    <a:cubicBezTo>
                      <a:pt x="47" y="92"/>
                      <a:pt x="51" y="92"/>
                      <a:pt x="54" y="91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92" y="78"/>
                      <a:pt x="93" y="77"/>
                      <a:pt x="93" y="75"/>
                    </a:cubicBezTo>
                    <a:cubicBezTo>
                      <a:pt x="104" y="16"/>
                      <a:pt x="104" y="16"/>
                      <a:pt x="104" y="16"/>
                    </a:cubicBezTo>
                    <a:lnTo>
                      <a:pt x="57" y="8"/>
                    </a:lnTo>
                    <a:close/>
                  </a:path>
                </a:pathLst>
              </a:custGeom>
              <a:solidFill>
                <a:srgbClr val="143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Freeform 768">
                <a:extLst>
                  <a:ext uri="{FF2B5EF4-FFF2-40B4-BE49-F238E27FC236}">
                    <a16:creationId xmlns:a16="http://schemas.microsoft.com/office/drawing/2014/main" id="{131A961B-46BA-D528-E747-F815BB98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3122"/>
                <a:ext cx="152" cy="252"/>
              </a:xfrm>
              <a:custGeom>
                <a:avLst/>
                <a:gdLst>
                  <a:gd name="T0" fmla="*/ 6 w 92"/>
                  <a:gd name="T1" fmla="*/ 68 h 153"/>
                  <a:gd name="T2" fmla="*/ 67 w 92"/>
                  <a:gd name="T3" fmla="*/ 153 h 153"/>
                  <a:gd name="T4" fmla="*/ 92 w 92"/>
                  <a:gd name="T5" fmla="*/ 7 h 153"/>
                  <a:gd name="T6" fmla="*/ 6 w 92"/>
                  <a:gd name="T7" fmla="*/ 6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153">
                    <a:moveTo>
                      <a:pt x="6" y="68"/>
                    </a:moveTo>
                    <a:cubicBezTo>
                      <a:pt x="0" y="108"/>
                      <a:pt x="27" y="147"/>
                      <a:pt x="67" y="15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52" y="0"/>
                      <a:pt x="13" y="27"/>
                      <a:pt x="6" y="6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2" name="Freeform 769">
                <a:extLst>
                  <a:ext uri="{FF2B5EF4-FFF2-40B4-BE49-F238E27FC236}">
                    <a16:creationId xmlns:a16="http://schemas.microsoft.com/office/drawing/2014/main" id="{DF09FAA7-C345-5E10-8F1F-BEF5547A0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33"/>
                <a:ext cx="153" cy="245"/>
              </a:xfrm>
              <a:custGeom>
                <a:avLst/>
                <a:gdLst>
                  <a:gd name="T0" fmla="*/ 86 w 93"/>
                  <a:gd name="T1" fmla="*/ 86 h 148"/>
                  <a:gd name="T2" fmla="*/ 79 w 93"/>
                  <a:gd name="T3" fmla="*/ 107 h 148"/>
                  <a:gd name="T4" fmla="*/ 59 w 93"/>
                  <a:gd name="T5" fmla="*/ 131 h 148"/>
                  <a:gd name="T6" fmla="*/ 14 w 93"/>
                  <a:gd name="T7" fmla="*/ 148 h 148"/>
                  <a:gd name="T8" fmla="*/ 0 w 93"/>
                  <a:gd name="T9" fmla="*/ 146 h 148"/>
                  <a:gd name="T10" fmla="*/ 25 w 93"/>
                  <a:gd name="T11" fmla="*/ 0 h 148"/>
                  <a:gd name="T12" fmla="*/ 30 w 93"/>
                  <a:gd name="T13" fmla="*/ 1 h 148"/>
                  <a:gd name="T14" fmla="*/ 86 w 93"/>
                  <a:gd name="T15" fmla="*/ 8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148">
                    <a:moveTo>
                      <a:pt x="86" y="86"/>
                    </a:moveTo>
                    <a:cubicBezTo>
                      <a:pt x="85" y="93"/>
                      <a:pt x="82" y="101"/>
                      <a:pt x="79" y="107"/>
                    </a:cubicBezTo>
                    <a:cubicBezTo>
                      <a:pt x="74" y="117"/>
                      <a:pt x="67" y="125"/>
                      <a:pt x="59" y="131"/>
                    </a:cubicBezTo>
                    <a:cubicBezTo>
                      <a:pt x="47" y="141"/>
                      <a:pt x="31" y="147"/>
                      <a:pt x="14" y="148"/>
                    </a:cubicBezTo>
                    <a:cubicBezTo>
                      <a:pt x="10" y="148"/>
                      <a:pt x="5" y="147"/>
                      <a:pt x="0" y="14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7" y="0"/>
                      <a:pt x="28" y="1"/>
                      <a:pt x="30" y="1"/>
                    </a:cubicBezTo>
                    <a:cubicBezTo>
                      <a:pt x="68" y="10"/>
                      <a:pt x="93" y="47"/>
                      <a:pt x="86" y="8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Freeform 770">
                <a:extLst>
                  <a:ext uri="{FF2B5EF4-FFF2-40B4-BE49-F238E27FC236}">
                    <a16:creationId xmlns:a16="http://schemas.microsoft.com/office/drawing/2014/main" id="{C90F0C22-7D0F-E8B6-0189-C905EF1FF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3118"/>
                <a:ext cx="265" cy="265"/>
              </a:xfrm>
              <a:custGeom>
                <a:avLst/>
                <a:gdLst>
                  <a:gd name="T0" fmla="*/ 93 w 161"/>
                  <a:gd name="T1" fmla="*/ 7 h 160"/>
                  <a:gd name="T2" fmla="*/ 7 w 161"/>
                  <a:gd name="T3" fmla="*/ 67 h 160"/>
                  <a:gd name="T4" fmla="*/ 68 w 161"/>
                  <a:gd name="T5" fmla="*/ 153 h 160"/>
                  <a:gd name="T6" fmla="*/ 154 w 161"/>
                  <a:gd name="T7" fmla="*/ 92 h 160"/>
                  <a:gd name="T8" fmla="*/ 93 w 161"/>
                  <a:gd name="T9" fmla="*/ 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60">
                    <a:moveTo>
                      <a:pt x="93" y="7"/>
                    </a:moveTo>
                    <a:cubicBezTo>
                      <a:pt x="53" y="0"/>
                      <a:pt x="14" y="27"/>
                      <a:pt x="7" y="67"/>
                    </a:cubicBezTo>
                    <a:cubicBezTo>
                      <a:pt x="0" y="108"/>
                      <a:pt x="28" y="146"/>
                      <a:pt x="68" y="153"/>
                    </a:cubicBezTo>
                    <a:cubicBezTo>
                      <a:pt x="108" y="160"/>
                      <a:pt x="147" y="133"/>
                      <a:pt x="154" y="92"/>
                    </a:cubicBezTo>
                    <a:cubicBezTo>
                      <a:pt x="161" y="52"/>
                      <a:pt x="133" y="13"/>
                      <a:pt x="93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771">
                <a:extLst>
                  <a:ext uri="{FF2B5EF4-FFF2-40B4-BE49-F238E27FC236}">
                    <a16:creationId xmlns:a16="http://schemas.microsoft.com/office/drawing/2014/main" id="{084CAE00-5827-837F-372A-E1A397E6D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140"/>
                <a:ext cx="126" cy="211"/>
              </a:xfrm>
              <a:custGeom>
                <a:avLst/>
                <a:gdLst>
                  <a:gd name="T0" fmla="*/ 6 w 77"/>
                  <a:gd name="T1" fmla="*/ 56 h 128"/>
                  <a:gd name="T2" fmla="*/ 56 w 77"/>
                  <a:gd name="T3" fmla="*/ 128 h 128"/>
                  <a:gd name="T4" fmla="*/ 77 w 77"/>
                  <a:gd name="T5" fmla="*/ 6 h 128"/>
                  <a:gd name="T6" fmla="*/ 6 w 77"/>
                  <a:gd name="T7" fmla="*/ 5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28">
                    <a:moveTo>
                      <a:pt x="6" y="56"/>
                    </a:moveTo>
                    <a:cubicBezTo>
                      <a:pt x="0" y="90"/>
                      <a:pt x="22" y="122"/>
                      <a:pt x="56" y="128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43" y="0"/>
                      <a:pt x="11" y="23"/>
                      <a:pt x="6" y="5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Freeform 772">
                <a:extLst>
                  <a:ext uri="{FF2B5EF4-FFF2-40B4-BE49-F238E27FC236}">
                    <a16:creationId xmlns:a16="http://schemas.microsoft.com/office/drawing/2014/main" id="{1704E5D3-3CA8-52C7-B4B0-F2FCF5082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150"/>
                <a:ext cx="127" cy="209"/>
              </a:xfrm>
              <a:custGeom>
                <a:avLst/>
                <a:gdLst>
                  <a:gd name="T0" fmla="*/ 21 w 77"/>
                  <a:gd name="T1" fmla="*/ 0 h 127"/>
                  <a:gd name="T2" fmla="*/ 0 w 77"/>
                  <a:gd name="T3" fmla="*/ 122 h 127"/>
                  <a:gd name="T4" fmla="*/ 71 w 77"/>
                  <a:gd name="T5" fmla="*/ 71 h 127"/>
                  <a:gd name="T6" fmla="*/ 21 w 77"/>
                  <a:gd name="T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127">
                    <a:moveTo>
                      <a:pt x="21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34" y="127"/>
                      <a:pt x="66" y="105"/>
                      <a:pt x="71" y="71"/>
                    </a:cubicBezTo>
                    <a:cubicBezTo>
                      <a:pt x="77" y="38"/>
                      <a:pt x="54" y="6"/>
                      <a:pt x="21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6" name="Freeform 773">
                <a:extLst>
                  <a:ext uri="{FF2B5EF4-FFF2-40B4-BE49-F238E27FC236}">
                    <a16:creationId xmlns:a16="http://schemas.microsoft.com/office/drawing/2014/main" id="{7353B817-4CA8-E557-0A15-9FF25F423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3156"/>
                <a:ext cx="186" cy="187"/>
              </a:xfrm>
              <a:custGeom>
                <a:avLst/>
                <a:gdLst>
                  <a:gd name="T0" fmla="*/ 48 w 113"/>
                  <a:gd name="T1" fmla="*/ 108 h 113"/>
                  <a:gd name="T2" fmla="*/ 5 w 113"/>
                  <a:gd name="T3" fmla="*/ 48 h 113"/>
                  <a:gd name="T4" fmla="*/ 65 w 113"/>
                  <a:gd name="T5" fmla="*/ 5 h 113"/>
                  <a:gd name="T6" fmla="*/ 108 w 113"/>
                  <a:gd name="T7" fmla="*/ 66 h 113"/>
                  <a:gd name="T8" fmla="*/ 48 w 113"/>
                  <a:gd name="T9" fmla="*/ 108 h 113"/>
                  <a:gd name="T10" fmla="*/ 65 w 113"/>
                  <a:gd name="T11" fmla="*/ 7 h 113"/>
                  <a:gd name="T12" fmla="*/ 7 w 113"/>
                  <a:gd name="T13" fmla="*/ 48 h 113"/>
                  <a:gd name="T14" fmla="*/ 48 w 113"/>
                  <a:gd name="T15" fmla="*/ 106 h 113"/>
                  <a:gd name="T16" fmla="*/ 106 w 113"/>
                  <a:gd name="T17" fmla="*/ 65 h 113"/>
                  <a:gd name="T18" fmla="*/ 65 w 113"/>
                  <a:gd name="T19" fmla="*/ 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113">
                    <a:moveTo>
                      <a:pt x="48" y="108"/>
                    </a:moveTo>
                    <a:cubicBezTo>
                      <a:pt x="19" y="104"/>
                      <a:pt x="0" y="77"/>
                      <a:pt x="5" y="48"/>
                    </a:cubicBezTo>
                    <a:cubicBezTo>
                      <a:pt x="10" y="20"/>
                      <a:pt x="37" y="0"/>
                      <a:pt x="65" y="5"/>
                    </a:cubicBezTo>
                    <a:cubicBezTo>
                      <a:pt x="94" y="10"/>
                      <a:pt x="113" y="37"/>
                      <a:pt x="108" y="66"/>
                    </a:cubicBezTo>
                    <a:cubicBezTo>
                      <a:pt x="103" y="94"/>
                      <a:pt x="76" y="113"/>
                      <a:pt x="48" y="108"/>
                    </a:cubicBezTo>
                    <a:moveTo>
                      <a:pt x="65" y="7"/>
                    </a:moveTo>
                    <a:cubicBezTo>
                      <a:pt x="38" y="3"/>
                      <a:pt x="12" y="21"/>
                      <a:pt x="7" y="48"/>
                    </a:cubicBezTo>
                    <a:cubicBezTo>
                      <a:pt x="2" y="76"/>
                      <a:pt x="21" y="102"/>
                      <a:pt x="48" y="106"/>
                    </a:cubicBezTo>
                    <a:cubicBezTo>
                      <a:pt x="75" y="111"/>
                      <a:pt x="101" y="92"/>
                      <a:pt x="106" y="65"/>
                    </a:cubicBezTo>
                    <a:cubicBezTo>
                      <a:pt x="110" y="38"/>
                      <a:pt x="92" y="12"/>
                      <a:pt x="65" y="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7" name="Freeform 774">
                <a:extLst>
                  <a:ext uri="{FF2B5EF4-FFF2-40B4-BE49-F238E27FC236}">
                    <a16:creationId xmlns:a16="http://schemas.microsoft.com/office/drawing/2014/main" id="{DF769AF3-181D-1C29-C3D9-CC1EB2687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3181"/>
                <a:ext cx="84" cy="139"/>
              </a:xfrm>
              <a:custGeom>
                <a:avLst/>
                <a:gdLst>
                  <a:gd name="T0" fmla="*/ 6 w 51"/>
                  <a:gd name="T1" fmla="*/ 22 h 84"/>
                  <a:gd name="T2" fmla="*/ 27 w 51"/>
                  <a:gd name="T3" fmla="*/ 7 h 84"/>
                  <a:gd name="T4" fmla="*/ 28 w 51"/>
                  <a:gd name="T5" fmla="*/ 0 h 84"/>
                  <a:gd name="T6" fmla="*/ 37 w 51"/>
                  <a:gd name="T7" fmla="*/ 1 h 84"/>
                  <a:gd name="T8" fmla="*/ 36 w 51"/>
                  <a:gd name="T9" fmla="*/ 9 h 84"/>
                  <a:gd name="T10" fmla="*/ 51 w 51"/>
                  <a:gd name="T11" fmla="*/ 14 h 84"/>
                  <a:gd name="T12" fmla="*/ 49 w 51"/>
                  <a:gd name="T13" fmla="*/ 26 h 84"/>
                  <a:gd name="T14" fmla="*/ 29 w 51"/>
                  <a:gd name="T15" fmla="*/ 22 h 84"/>
                  <a:gd name="T16" fmla="*/ 21 w 51"/>
                  <a:gd name="T17" fmla="*/ 26 h 84"/>
                  <a:gd name="T18" fmla="*/ 20 w 51"/>
                  <a:gd name="T19" fmla="*/ 28 h 84"/>
                  <a:gd name="T20" fmla="*/ 26 w 51"/>
                  <a:gd name="T21" fmla="*/ 35 h 84"/>
                  <a:gd name="T22" fmla="*/ 33 w 51"/>
                  <a:gd name="T23" fmla="*/ 36 h 84"/>
                  <a:gd name="T24" fmla="*/ 46 w 51"/>
                  <a:gd name="T25" fmla="*/ 57 h 84"/>
                  <a:gd name="T26" fmla="*/ 45 w 51"/>
                  <a:gd name="T27" fmla="*/ 61 h 84"/>
                  <a:gd name="T28" fmla="*/ 24 w 51"/>
                  <a:gd name="T29" fmla="*/ 77 h 84"/>
                  <a:gd name="T30" fmla="*/ 22 w 51"/>
                  <a:gd name="T31" fmla="*/ 84 h 84"/>
                  <a:gd name="T32" fmla="*/ 14 w 51"/>
                  <a:gd name="T33" fmla="*/ 82 h 84"/>
                  <a:gd name="T34" fmla="*/ 15 w 51"/>
                  <a:gd name="T35" fmla="*/ 75 h 84"/>
                  <a:gd name="T36" fmla="*/ 0 w 51"/>
                  <a:gd name="T37" fmla="*/ 69 h 84"/>
                  <a:gd name="T38" fmla="*/ 2 w 51"/>
                  <a:gd name="T39" fmla="*/ 58 h 84"/>
                  <a:gd name="T40" fmla="*/ 23 w 51"/>
                  <a:gd name="T41" fmla="*/ 62 h 84"/>
                  <a:gd name="T42" fmla="*/ 30 w 51"/>
                  <a:gd name="T43" fmla="*/ 59 h 84"/>
                  <a:gd name="T44" fmla="*/ 31 w 51"/>
                  <a:gd name="T45" fmla="*/ 56 h 84"/>
                  <a:gd name="T46" fmla="*/ 26 w 51"/>
                  <a:gd name="T47" fmla="*/ 50 h 84"/>
                  <a:gd name="T48" fmla="*/ 19 w 51"/>
                  <a:gd name="T49" fmla="*/ 49 h 84"/>
                  <a:gd name="T50" fmla="*/ 5 w 51"/>
                  <a:gd name="T51" fmla="*/ 27 h 84"/>
                  <a:gd name="T52" fmla="*/ 6 w 51"/>
                  <a:gd name="T53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84">
                    <a:moveTo>
                      <a:pt x="6" y="22"/>
                    </a:moveTo>
                    <a:cubicBezTo>
                      <a:pt x="8" y="9"/>
                      <a:pt x="17" y="6"/>
                      <a:pt x="27" y="7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42" y="10"/>
                      <a:pt x="47" y="12"/>
                      <a:pt x="51" y="1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3" y="25"/>
                      <a:pt x="34" y="22"/>
                      <a:pt x="29" y="22"/>
                    </a:cubicBezTo>
                    <a:cubicBezTo>
                      <a:pt x="24" y="21"/>
                      <a:pt x="21" y="21"/>
                      <a:pt x="21" y="26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32"/>
                      <a:pt x="21" y="34"/>
                      <a:pt x="26" y="35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6" y="38"/>
                      <a:pt x="47" y="50"/>
                      <a:pt x="46" y="57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3" y="76"/>
                      <a:pt x="33" y="78"/>
                      <a:pt x="24" y="77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8" y="73"/>
                      <a:pt x="5" y="72"/>
                      <a:pt x="0" y="69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5" y="59"/>
                      <a:pt x="14" y="61"/>
                      <a:pt x="23" y="62"/>
                    </a:cubicBezTo>
                    <a:cubicBezTo>
                      <a:pt x="26" y="63"/>
                      <a:pt x="30" y="63"/>
                      <a:pt x="30" y="59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3"/>
                      <a:pt x="31" y="51"/>
                      <a:pt x="26" y="50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3" y="46"/>
                      <a:pt x="4" y="32"/>
                      <a:pt x="5" y="27"/>
                    </a:cubicBezTo>
                    <a:cubicBezTo>
                      <a:pt x="6" y="22"/>
                      <a:pt x="6" y="22"/>
                      <a:pt x="6" y="22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8" name="Freeform 775">
                <a:extLst>
                  <a:ext uri="{FF2B5EF4-FFF2-40B4-BE49-F238E27FC236}">
                    <a16:creationId xmlns:a16="http://schemas.microsoft.com/office/drawing/2014/main" id="{13BDD0E6-F7E0-13CA-7B49-B6E7E472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128"/>
                <a:ext cx="142" cy="101"/>
              </a:xfrm>
              <a:custGeom>
                <a:avLst/>
                <a:gdLst>
                  <a:gd name="T0" fmla="*/ 73 w 86"/>
                  <a:gd name="T1" fmla="*/ 0 h 61"/>
                  <a:gd name="T2" fmla="*/ 68 w 86"/>
                  <a:gd name="T3" fmla="*/ 0 h 61"/>
                  <a:gd name="T4" fmla="*/ 5 w 86"/>
                  <a:gd name="T5" fmla="*/ 44 h 61"/>
                  <a:gd name="T6" fmla="*/ 0 w 86"/>
                  <a:gd name="T7" fmla="*/ 61 h 61"/>
                  <a:gd name="T8" fmla="*/ 17 w 86"/>
                  <a:gd name="T9" fmla="*/ 50 h 61"/>
                  <a:gd name="T10" fmla="*/ 69 w 86"/>
                  <a:gd name="T11" fmla="*/ 12 h 61"/>
                  <a:gd name="T12" fmla="*/ 86 w 86"/>
                  <a:gd name="T13" fmla="*/ 1 h 61"/>
                  <a:gd name="T14" fmla="*/ 73 w 86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61">
                    <a:moveTo>
                      <a:pt x="73" y="0"/>
                    </a:moveTo>
                    <a:cubicBezTo>
                      <a:pt x="72" y="0"/>
                      <a:pt x="70" y="0"/>
                      <a:pt x="68" y="0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3" y="49"/>
                      <a:pt x="1" y="55"/>
                      <a:pt x="0" y="61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6" y="28"/>
                      <a:pt x="46" y="14"/>
                      <a:pt x="69" y="1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2" y="0"/>
                      <a:pt x="78" y="0"/>
                      <a:pt x="73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9" name="Freeform 776">
                <a:extLst>
                  <a:ext uri="{FF2B5EF4-FFF2-40B4-BE49-F238E27FC236}">
                    <a16:creationId xmlns:a16="http://schemas.microsoft.com/office/drawing/2014/main" id="{1527CEA2-22CF-A1BF-B71C-9D14C3F86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3148"/>
                <a:ext cx="86" cy="63"/>
              </a:xfrm>
              <a:custGeom>
                <a:avLst/>
                <a:gdLst>
                  <a:gd name="T0" fmla="*/ 52 w 52"/>
                  <a:gd name="T1" fmla="*/ 0 h 38"/>
                  <a:gd name="T2" fmla="*/ 0 w 52"/>
                  <a:gd name="T3" fmla="*/ 38 h 38"/>
                  <a:gd name="T4" fmla="*/ 52 w 52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38">
                    <a:moveTo>
                      <a:pt x="52" y="0"/>
                    </a:moveTo>
                    <a:cubicBezTo>
                      <a:pt x="29" y="2"/>
                      <a:pt x="9" y="16"/>
                      <a:pt x="0" y="38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0" name="Freeform 777">
                <a:extLst>
                  <a:ext uri="{FF2B5EF4-FFF2-40B4-BE49-F238E27FC236}">
                    <a16:creationId xmlns:a16="http://schemas.microsoft.com/office/drawing/2014/main" id="{E7CBB4A8-9218-A0E9-D0DE-24D8FE7B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1" name="Freeform 778">
                <a:extLst>
                  <a:ext uri="{FF2B5EF4-FFF2-40B4-BE49-F238E27FC236}">
                    <a16:creationId xmlns:a16="http://schemas.microsoft.com/office/drawing/2014/main" id="{FEF5D59D-EB06-F643-F043-152F31670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143"/>
                <a:ext cx="66" cy="61"/>
              </a:xfrm>
              <a:custGeom>
                <a:avLst/>
                <a:gdLst>
                  <a:gd name="T0" fmla="*/ 12 w 40"/>
                  <a:gd name="T1" fmla="*/ 0 h 37"/>
                  <a:gd name="T2" fmla="*/ 0 w 40"/>
                  <a:gd name="T3" fmla="*/ 9 h 37"/>
                  <a:gd name="T4" fmla="*/ 29 w 40"/>
                  <a:gd name="T5" fmla="*/ 37 h 37"/>
                  <a:gd name="T6" fmla="*/ 40 w 40"/>
                  <a:gd name="T7" fmla="*/ 29 h 37"/>
                  <a:gd name="T8" fmla="*/ 40 w 40"/>
                  <a:gd name="T9" fmla="*/ 29 h 37"/>
                  <a:gd name="T10" fmla="*/ 12 w 40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1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3" y="14"/>
                      <a:pt x="23" y="24"/>
                      <a:pt x="29" y="37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3" y="17"/>
                      <a:pt x="24" y="7"/>
                      <a:pt x="1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2" name="Freeform 779">
                <a:extLst>
                  <a:ext uri="{FF2B5EF4-FFF2-40B4-BE49-F238E27FC236}">
                    <a16:creationId xmlns:a16="http://schemas.microsoft.com/office/drawing/2014/main" id="{281703DE-799D-E928-D8E9-F3F25B203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4" y="3180"/>
                <a:ext cx="23" cy="59"/>
              </a:xfrm>
              <a:custGeom>
                <a:avLst/>
                <a:gdLst>
                  <a:gd name="T0" fmla="*/ 6 w 14"/>
                  <a:gd name="T1" fmla="*/ 22 h 36"/>
                  <a:gd name="T2" fmla="*/ 2 w 14"/>
                  <a:gd name="T3" fmla="*/ 27 h 36"/>
                  <a:gd name="T4" fmla="*/ 1 w 14"/>
                  <a:gd name="T5" fmla="*/ 29 h 36"/>
                  <a:gd name="T6" fmla="*/ 7 w 14"/>
                  <a:gd name="T7" fmla="*/ 36 h 36"/>
                  <a:gd name="T8" fmla="*/ 8 w 14"/>
                  <a:gd name="T9" fmla="*/ 36 h 36"/>
                  <a:gd name="T10" fmla="*/ 10 w 14"/>
                  <a:gd name="T11" fmla="*/ 23 h 36"/>
                  <a:gd name="T12" fmla="*/ 6 w 14"/>
                  <a:gd name="T13" fmla="*/ 22 h 36"/>
                  <a:gd name="T14" fmla="*/ 14 w 14"/>
                  <a:gd name="T15" fmla="*/ 0 h 36"/>
                  <a:gd name="T16" fmla="*/ 12 w 14"/>
                  <a:gd name="T17" fmla="*/ 1 h 36"/>
                  <a:gd name="T18" fmla="*/ 14 w 14"/>
                  <a:gd name="T19" fmla="*/ 1 h 36"/>
                  <a:gd name="T20" fmla="*/ 14 w 14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6">
                    <a:moveTo>
                      <a:pt x="6" y="22"/>
                    </a:moveTo>
                    <a:cubicBezTo>
                      <a:pt x="4" y="22"/>
                      <a:pt x="2" y="23"/>
                      <a:pt x="2" y="27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3"/>
                      <a:pt x="2" y="35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8" y="22"/>
                      <a:pt x="7" y="22"/>
                      <a:pt x="6" y="22"/>
                    </a:cubicBezTo>
                    <a:moveTo>
                      <a:pt x="14" y="0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3" name="Freeform 780">
                <a:extLst>
                  <a:ext uri="{FF2B5EF4-FFF2-40B4-BE49-F238E27FC236}">
                    <a16:creationId xmlns:a16="http://schemas.microsoft.com/office/drawing/2014/main" id="{5B270D1C-049D-FFAD-DD99-632EB655D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3158"/>
                <a:ext cx="87" cy="91"/>
              </a:xfrm>
              <a:custGeom>
                <a:avLst/>
                <a:gdLst>
                  <a:gd name="T0" fmla="*/ 13 w 53"/>
                  <a:gd name="T1" fmla="*/ 8 h 55"/>
                  <a:gd name="T2" fmla="*/ 6 w 53"/>
                  <a:gd name="T3" fmla="*/ 13 h 55"/>
                  <a:gd name="T4" fmla="*/ 6 w 53"/>
                  <a:gd name="T5" fmla="*/ 14 h 55"/>
                  <a:gd name="T6" fmla="*/ 10 w 53"/>
                  <a:gd name="T7" fmla="*/ 15 h 55"/>
                  <a:gd name="T8" fmla="*/ 9 w 53"/>
                  <a:gd name="T9" fmla="*/ 23 h 55"/>
                  <a:gd name="T10" fmla="*/ 24 w 53"/>
                  <a:gd name="T11" fmla="*/ 28 h 55"/>
                  <a:gd name="T12" fmla="*/ 22 w 53"/>
                  <a:gd name="T13" fmla="*/ 40 h 55"/>
                  <a:gd name="T14" fmla="*/ 2 w 53"/>
                  <a:gd name="T15" fmla="*/ 36 h 55"/>
                  <a:gd name="T16" fmla="*/ 2 w 53"/>
                  <a:gd name="T17" fmla="*/ 36 h 55"/>
                  <a:gd name="T18" fmla="*/ 0 w 53"/>
                  <a:gd name="T19" fmla="*/ 49 h 55"/>
                  <a:gd name="T20" fmla="*/ 6 w 53"/>
                  <a:gd name="T21" fmla="*/ 50 h 55"/>
                  <a:gd name="T22" fmla="*/ 15 w 53"/>
                  <a:gd name="T23" fmla="*/ 55 h 55"/>
                  <a:gd name="T24" fmla="*/ 44 w 53"/>
                  <a:gd name="T25" fmla="*/ 34 h 55"/>
                  <a:gd name="T26" fmla="*/ 13 w 53"/>
                  <a:gd name="T27" fmla="*/ 8 h 55"/>
                  <a:gd name="T28" fmla="*/ 24 w 53"/>
                  <a:gd name="T29" fmla="*/ 0 h 55"/>
                  <a:gd name="T30" fmla="*/ 15 w 53"/>
                  <a:gd name="T31" fmla="*/ 6 h 55"/>
                  <a:gd name="T32" fmla="*/ 46 w 53"/>
                  <a:gd name="T33" fmla="*/ 33 h 55"/>
                  <a:gd name="T34" fmla="*/ 53 w 53"/>
                  <a:gd name="T35" fmla="*/ 28 h 55"/>
                  <a:gd name="T36" fmla="*/ 24 w 53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55">
                    <a:moveTo>
                      <a:pt x="13" y="8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5" y="24"/>
                      <a:pt x="20" y="26"/>
                      <a:pt x="24" y="2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6" y="39"/>
                      <a:pt x="7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0" y="51"/>
                      <a:pt x="13" y="52"/>
                      <a:pt x="15" y="5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38" y="22"/>
                      <a:pt x="27" y="12"/>
                      <a:pt x="13" y="8"/>
                    </a:cubicBezTo>
                    <a:moveTo>
                      <a:pt x="24" y="0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29" y="11"/>
                      <a:pt x="40" y="21"/>
                      <a:pt x="46" y="33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47" y="15"/>
                      <a:pt x="37" y="5"/>
                      <a:pt x="24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4" name="Freeform 781">
                <a:extLst>
                  <a:ext uri="{FF2B5EF4-FFF2-40B4-BE49-F238E27FC236}">
                    <a16:creationId xmlns:a16="http://schemas.microsoft.com/office/drawing/2014/main" id="{B35CDD77-9B4A-A701-1C35-01476A9A7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3168"/>
                <a:ext cx="54" cy="46"/>
              </a:xfrm>
              <a:custGeom>
                <a:avLst/>
                <a:gdLst>
                  <a:gd name="T0" fmla="*/ 2 w 33"/>
                  <a:gd name="T1" fmla="*/ 0 h 28"/>
                  <a:gd name="T2" fmla="*/ 0 w 33"/>
                  <a:gd name="T3" fmla="*/ 2 h 28"/>
                  <a:gd name="T4" fmla="*/ 31 w 33"/>
                  <a:gd name="T5" fmla="*/ 28 h 28"/>
                  <a:gd name="T6" fmla="*/ 33 w 33"/>
                  <a:gd name="T7" fmla="*/ 27 h 28"/>
                  <a:gd name="T8" fmla="*/ 2 w 33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8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4" y="6"/>
                      <a:pt x="25" y="16"/>
                      <a:pt x="31" y="28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27" y="15"/>
                      <a:pt x="16" y="5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5" name="Freeform 782">
                <a:extLst>
                  <a:ext uri="{FF2B5EF4-FFF2-40B4-BE49-F238E27FC236}">
                    <a16:creationId xmlns:a16="http://schemas.microsoft.com/office/drawing/2014/main" id="{A6174EB7-894C-02CE-A6CE-7127AED8F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184"/>
                <a:ext cx="11" cy="9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5 h 5"/>
                  <a:gd name="T4" fmla="*/ 1 w 7"/>
                  <a:gd name="T5" fmla="*/ 5 h 5"/>
                  <a:gd name="T6" fmla="*/ 6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4" y="5"/>
                      <a:pt x="6" y="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6" name="Freeform 783">
                <a:extLst>
                  <a:ext uri="{FF2B5EF4-FFF2-40B4-BE49-F238E27FC236}">
                    <a16:creationId xmlns:a16="http://schemas.microsoft.com/office/drawing/2014/main" id="{AEE993A2-6016-260A-6BFA-BECA808A8F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3274"/>
                <a:ext cx="5" cy="14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3 w 3"/>
                  <a:gd name="T5" fmla="*/ 9 h 9"/>
                  <a:gd name="T6" fmla="*/ 0 w 3"/>
                  <a:gd name="T7" fmla="*/ 0 h 9"/>
                  <a:gd name="T8" fmla="*/ 0 w 3"/>
                  <a:gd name="T9" fmla="*/ 0 h 9"/>
                  <a:gd name="T10" fmla="*/ 3 w 3"/>
                  <a:gd name="T11" fmla="*/ 9 h 9"/>
                  <a:gd name="T12" fmla="*/ 0 w 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3" y="9"/>
                    </a:cubicBezTo>
                    <a:cubicBezTo>
                      <a:pt x="2" y="6"/>
                      <a:pt x="1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7" name="Freeform 784">
                <a:extLst>
                  <a:ext uri="{FF2B5EF4-FFF2-40B4-BE49-F238E27FC236}">
                    <a16:creationId xmlns:a16="http://schemas.microsoft.com/office/drawing/2014/main" id="{DE2ADDA3-33B3-C8A3-EDAE-11D5C32C6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259"/>
                <a:ext cx="48" cy="74"/>
              </a:xfrm>
              <a:custGeom>
                <a:avLst/>
                <a:gdLst>
                  <a:gd name="T0" fmla="*/ 12 w 29"/>
                  <a:gd name="T1" fmla="*/ 0 h 45"/>
                  <a:gd name="T2" fmla="*/ 0 w 29"/>
                  <a:gd name="T3" fmla="*/ 9 h 45"/>
                  <a:gd name="T4" fmla="*/ 3 w 29"/>
                  <a:gd name="T5" fmla="*/ 18 h 45"/>
                  <a:gd name="T6" fmla="*/ 3 w 29"/>
                  <a:gd name="T7" fmla="*/ 18 h 45"/>
                  <a:gd name="T8" fmla="*/ 3 w 29"/>
                  <a:gd name="T9" fmla="*/ 18 h 45"/>
                  <a:gd name="T10" fmla="*/ 18 w 29"/>
                  <a:gd name="T11" fmla="*/ 45 h 45"/>
                  <a:gd name="T12" fmla="*/ 29 w 29"/>
                  <a:gd name="T13" fmla="*/ 37 h 45"/>
                  <a:gd name="T14" fmla="*/ 12 w 29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5">
                    <a:moveTo>
                      <a:pt x="1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2"/>
                      <a:pt x="2" y="15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28"/>
                      <a:pt x="11" y="37"/>
                      <a:pt x="18" y="4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27"/>
                      <a:pt x="13" y="15"/>
                      <a:pt x="1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8" name="Freeform 785">
                <a:extLst>
                  <a:ext uri="{FF2B5EF4-FFF2-40B4-BE49-F238E27FC236}">
                    <a16:creationId xmlns:a16="http://schemas.microsoft.com/office/drawing/2014/main" id="{5808B0BE-3ABE-5B03-6FDE-D99F89B21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4" y="3209"/>
                <a:ext cx="99" cy="111"/>
              </a:xfrm>
              <a:custGeom>
                <a:avLst/>
                <a:gdLst>
                  <a:gd name="T0" fmla="*/ 9 w 60"/>
                  <a:gd name="T1" fmla="*/ 24 h 67"/>
                  <a:gd name="T2" fmla="*/ 0 w 60"/>
                  <a:gd name="T3" fmla="*/ 30 h 67"/>
                  <a:gd name="T4" fmla="*/ 17 w 60"/>
                  <a:gd name="T5" fmla="*/ 67 h 67"/>
                  <a:gd name="T6" fmla="*/ 24 w 60"/>
                  <a:gd name="T7" fmla="*/ 62 h 67"/>
                  <a:gd name="T8" fmla="*/ 9 w 60"/>
                  <a:gd name="T9" fmla="*/ 24 h 67"/>
                  <a:gd name="T10" fmla="*/ 43 w 60"/>
                  <a:gd name="T11" fmla="*/ 0 h 67"/>
                  <a:gd name="T12" fmla="*/ 11 w 60"/>
                  <a:gd name="T13" fmla="*/ 22 h 67"/>
                  <a:gd name="T14" fmla="*/ 26 w 60"/>
                  <a:gd name="T15" fmla="*/ 61 h 67"/>
                  <a:gd name="T16" fmla="*/ 37 w 60"/>
                  <a:gd name="T17" fmla="*/ 53 h 67"/>
                  <a:gd name="T18" fmla="*/ 36 w 60"/>
                  <a:gd name="T19" fmla="*/ 52 h 67"/>
                  <a:gd name="T20" fmla="*/ 38 w 60"/>
                  <a:gd name="T21" fmla="*/ 41 h 67"/>
                  <a:gd name="T22" fmla="*/ 50 w 60"/>
                  <a:gd name="T23" fmla="*/ 44 h 67"/>
                  <a:gd name="T24" fmla="*/ 59 w 60"/>
                  <a:gd name="T25" fmla="*/ 37 h 67"/>
                  <a:gd name="T26" fmla="*/ 60 w 60"/>
                  <a:gd name="T27" fmla="*/ 33 h 67"/>
                  <a:gd name="T28" fmla="*/ 55 w 60"/>
                  <a:gd name="T29" fmla="*/ 32 h 67"/>
                  <a:gd name="T30" fmla="*/ 41 w 60"/>
                  <a:gd name="T31" fmla="*/ 10 h 67"/>
                  <a:gd name="T32" fmla="*/ 42 w 60"/>
                  <a:gd name="T33" fmla="*/ 5 h 67"/>
                  <a:gd name="T34" fmla="*/ 43 w 60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" h="67">
                    <a:moveTo>
                      <a:pt x="9" y="24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45"/>
                      <a:pt x="7" y="57"/>
                      <a:pt x="17" y="67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15" y="52"/>
                      <a:pt x="9" y="38"/>
                      <a:pt x="9" y="24"/>
                    </a:cubicBezTo>
                    <a:moveTo>
                      <a:pt x="43" y="0"/>
                    </a:move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37"/>
                      <a:pt x="16" y="51"/>
                      <a:pt x="26" y="61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3"/>
                      <a:pt x="36" y="53"/>
                      <a:pt x="36" y="5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40" y="41"/>
                      <a:pt x="45" y="43"/>
                      <a:pt x="50" y="44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39" y="29"/>
                      <a:pt x="40" y="15"/>
                      <a:pt x="41" y="10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3"/>
                      <a:pt x="43" y="1"/>
                      <a:pt x="43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9" name="Freeform 786">
                <a:extLst>
                  <a:ext uri="{FF2B5EF4-FFF2-40B4-BE49-F238E27FC236}">
                    <a16:creationId xmlns:a16="http://schemas.microsoft.com/office/drawing/2014/main" id="{B7A47102-0398-B233-8114-E5BC04CCA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264"/>
                <a:ext cx="8" cy="6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5 w 5"/>
                  <a:gd name="T5" fmla="*/ 1 h 4"/>
                  <a:gd name="T6" fmla="*/ 3 w 5"/>
                  <a:gd name="T7" fmla="*/ 0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0" name="Freeform 787">
                <a:extLst>
                  <a:ext uri="{FF2B5EF4-FFF2-40B4-BE49-F238E27FC236}">
                    <a16:creationId xmlns:a16="http://schemas.microsoft.com/office/drawing/2014/main" id="{78AB14A8-B86D-6371-BC56-EE9F1CC7D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3246"/>
                <a:ext cx="28" cy="66"/>
              </a:xfrm>
              <a:custGeom>
                <a:avLst/>
                <a:gdLst>
                  <a:gd name="T0" fmla="*/ 2 w 17"/>
                  <a:gd name="T1" fmla="*/ 0 h 40"/>
                  <a:gd name="T2" fmla="*/ 0 w 17"/>
                  <a:gd name="T3" fmla="*/ 2 h 40"/>
                  <a:gd name="T4" fmla="*/ 15 w 17"/>
                  <a:gd name="T5" fmla="*/ 40 h 40"/>
                  <a:gd name="T6" fmla="*/ 17 w 17"/>
                  <a:gd name="T7" fmla="*/ 39 h 40"/>
                  <a:gd name="T8" fmla="*/ 2 w 1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6"/>
                      <a:pt x="6" y="30"/>
                      <a:pt x="15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7" y="29"/>
                      <a:pt x="2" y="15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1" name="Freeform 788">
                <a:extLst>
                  <a:ext uri="{FF2B5EF4-FFF2-40B4-BE49-F238E27FC236}">
                    <a16:creationId xmlns:a16="http://schemas.microsoft.com/office/drawing/2014/main" id="{26185DB1-5DA3-317F-C663-E89DA02AC6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3" y="3181"/>
                <a:ext cx="84" cy="116"/>
              </a:xfrm>
              <a:custGeom>
                <a:avLst/>
                <a:gdLst>
                  <a:gd name="T0" fmla="*/ 2 w 51"/>
                  <a:gd name="T1" fmla="*/ 58 h 70"/>
                  <a:gd name="T2" fmla="*/ 0 w 51"/>
                  <a:gd name="T3" fmla="*/ 69 h 70"/>
                  <a:gd name="T4" fmla="*/ 1 w 51"/>
                  <a:gd name="T5" fmla="*/ 70 h 70"/>
                  <a:gd name="T6" fmla="*/ 14 w 51"/>
                  <a:gd name="T7" fmla="*/ 61 h 70"/>
                  <a:gd name="T8" fmla="*/ 2 w 51"/>
                  <a:gd name="T9" fmla="*/ 58 h 70"/>
                  <a:gd name="T10" fmla="*/ 31 w 51"/>
                  <a:gd name="T11" fmla="*/ 0 h 70"/>
                  <a:gd name="T12" fmla="*/ 28 w 51"/>
                  <a:gd name="T13" fmla="*/ 2 h 70"/>
                  <a:gd name="T14" fmla="*/ 27 w 51"/>
                  <a:gd name="T15" fmla="*/ 7 h 70"/>
                  <a:gd name="T16" fmla="*/ 22 w 51"/>
                  <a:gd name="T17" fmla="*/ 7 h 70"/>
                  <a:gd name="T18" fmla="*/ 21 w 51"/>
                  <a:gd name="T19" fmla="*/ 7 h 70"/>
                  <a:gd name="T20" fmla="*/ 7 w 51"/>
                  <a:gd name="T21" fmla="*/ 17 h 70"/>
                  <a:gd name="T22" fmla="*/ 6 w 51"/>
                  <a:gd name="T23" fmla="*/ 22 h 70"/>
                  <a:gd name="T24" fmla="*/ 5 w 51"/>
                  <a:gd name="T25" fmla="*/ 27 h 70"/>
                  <a:gd name="T26" fmla="*/ 19 w 51"/>
                  <a:gd name="T27" fmla="*/ 49 h 70"/>
                  <a:gd name="T28" fmla="*/ 24 w 51"/>
                  <a:gd name="T29" fmla="*/ 50 h 70"/>
                  <a:gd name="T30" fmla="*/ 26 w 51"/>
                  <a:gd name="T31" fmla="*/ 50 h 70"/>
                  <a:gd name="T32" fmla="*/ 28 w 51"/>
                  <a:gd name="T33" fmla="*/ 51 h 70"/>
                  <a:gd name="T34" fmla="*/ 42 w 51"/>
                  <a:gd name="T35" fmla="*/ 41 h 70"/>
                  <a:gd name="T36" fmla="*/ 33 w 51"/>
                  <a:gd name="T37" fmla="*/ 36 h 70"/>
                  <a:gd name="T38" fmla="*/ 27 w 51"/>
                  <a:gd name="T39" fmla="*/ 35 h 70"/>
                  <a:gd name="T40" fmla="*/ 26 w 51"/>
                  <a:gd name="T41" fmla="*/ 35 h 70"/>
                  <a:gd name="T42" fmla="*/ 20 w 51"/>
                  <a:gd name="T43" fmla="*/ 28 h 70"/>
                  <a:gd name="T44" fmla="*/ 21 w 51"/>
                  <a:gd name="T45" fmla="*/ 26 h 70"/>
                  <a:gd name="T46" fmla="*/ 25 w 51"/>
                  <a:gd name="T47" fmla="*/ 21 h 70"/>
                  <a:gd name="T48" fmla="*/ 29 w 51"/>
                  <a:gd name="T49" fmla="*/ 22 h 70"/>
                  <a:gd name="T50" fmla="*/ 29 w 51"/>
                  <a:gd name="T51" fmla="*/ 22 h 70"/>
                  <a:gd name="T52" fmla="*/ 49 w 51"/>
                  <a:gd name="T53" fmla="*/ 26 h 70"/>
                  <a:gd name="T54" fmla="*/ 51 w 51"/>
                  <a:gd name="T55" fmla="*/ 14 h 70"/>
                  <a:gd name="T56" fmla="*/ 36 w 51"/>
                  <a:gd name="T57" fmla="*/ 9 h 70"/>
                  <a:gd name="T58" fmla="*/ 37 w 51"/>
                  <a:gd name="T59" fmla="*/ 1 h 70"/>
                  <a:gd name="T60" fmla="*/ 33 w 51"/>
                  <a:gd name="T61" fmla="*/ 0 h 70"/>
                  <a:gd name="T62" fmla="*/ 31 w 51"/>
                  <a:gd name="T6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70">
                    <a:moveTo>
                      <a:pt x="2" y="58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9" y="60"/>
                      <a:pt x="4" y="58"/>
                      <a:pt x="2" y="58"/>
                    </a:cubicBezTo>
                    <a:moveTo>
                      <a:pt x="31" y="0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5" y="7"/>
                      <a:pt x="24" y="7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6" y="20"/>
                      <a:pt x="6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32"/>
                      <a:pt x="3" y="46"/>
                      <a:pt x="19" y="49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28" y="50"/>
                      <a:pt x="28" y="5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8"/>
                      <a:pt x="37" y="37"/>
                      <a:pt x="33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1" y="34"/>
                      <a:pt x="19" y="32"/>
                      <a:pt x="20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2"/>
                      <a:pt x="23" y="21"/>
                      <a:pt x="25" y="21"/>
                    </a:cubicBezTo>
                    <a:cubicBezTo>
                      <a:pt x="26" y="21"/>
                      <a:pt x="27" y="21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4" y="22"/>
                      <a:pt x="43" y="25"/>
                      <a:pt x="49" y="26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7" y="12"/>
                      <a:pt x="42" y="10"/>
                      <a:pt x="36" y="9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2" name="Freeform 789">
                <a:extLst>
                  <a:ext uri="{FF2B5EF4-FFF2-40B4-BE49-F238E27FC236}">
                    <a16:creationId xmlns:a16="http://schemas.microsoft.com/office/drawing/2014/main" id="{21D1B2EE-FB1F-B53E-27D0-BEB50F62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412"/>
                <a:ext cx="171" cy="50"/>
              </a:xfrm>
              <a:custGeom>
                <a:avLst/>
                <a:gdLst>
                  <a:gd name="T0" fmla="*/ 168 w 171"/>
                  <a:gd name="T1" fmla="*/ 50 h 50"/>
                  <a:gd name="T2" fmla="*/ 0 w 171"/>
                  <a:gd name="T3" fmla="*/ 20 h 50"/>
                  <a:gd name="T4" fmla="*/ 3 w 171"/>
                  <a:gd name="T5" fmla="*/ 0 h 50"/>
                  <a:gd name="T6" fmla="*/ 171 w 171"/>
                  <a:gd name="T7" fmla="*/ 30 h 50"/>
                  <a:gd name="T8" fmla="*/ 168 w 171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50">
                    <a:moveTo>
                      <a:pt x="168" y="50"/>
                    </a:moveTo>
                    <a:lnTo>
                      <a:pt x="0" y="20"/>
                    </a:lnTo>
                    <a:lnTo>
                      <a:pt x="3" y="0"/>
                    </a:lnTo>
                    <a:lnTo>
                      <a:pt x="171" y="30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3" name="Freeform 790">
                <a:extLst>
                  <a:ext uri="{FF2B5EF4-FFF2-40B4-BE49-F238E27FC236}">
                    <a16:creationId xmlns:a16="http://schemas.microsoft.com/office/drawing/2014/main" id="{4442126D-60EF-6261-31D2-61544DD6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454"/>
                <a:ext cx="172" cy="47"/>
              </a:xfrm>
              <a:custGeom>
                <a:avLst/>
                <a:gdLst>
                  <a:gd name="T0" fmla="*/ 168 w 172"/>
                  <a:gd name="T1" fmla="*/ 47 h 47"/>
                  <a:gd name="T2" fmla="*/ 0 w 172"/>
                  <a:gd name="T3" fmla="*/ 19 h 47"/>
                  <a:gd name="T4" fmla="*/ 4 w 172"/>
                  <a:gd name="T5" fmla="*/ 0 h 47"/>
                  <a:gd name="T6" fmla="*/ 172 w 172"/>
                  <a:gd name="T7" fmla="*/ 28 h 47"/>
                  <a:gd name="T8" fmla="*/ 168 w 172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47">
                    <a:moveTo>
                      <a:pt x="168" y="47"/>
                    </a:moveTo>
                    <a:lnTo>
                      <a:pt x="0" y="19"/>
                    </a:lnTo>
                    <a:lnTo>
                      <a:pt x="4" y="0"/>
                    </a:lnTo>
                    <a:lnTo>
                      <a:pt x="172" y="28"/>
                    </a:lnTo>
                    <a:lnTo>
                      <a:pt x="168" y="47"/>
                    </a:ln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4" name="Freeform 791">
                <a:extLst>
                  <a:ext uri="{FF2B5EF4-FFF2-40B4-BE49-F238E27FC236}">
                    <a16:creationId xmlns:a16="http://schemas.microsoft.com/office/drawing/2014/main" id="{4C7378F0-FDF9-8939-97CE-05EBDA6C8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493"/>
                <a:ext cx="171" cy="50"/>
              </a:xfrm>
              <a:custGeom>
                <a:avLst/>
                <a:gdLst>
                  <a:gd name="T0" fmla="*/ 168 w 171"/>
                  <a:gd name="T1" fmla="*/ 50 h 50"/>
                  <a:gd name="T2" fmla="*/ 0 w 171"/>
                  <a:gd name="T3" fmla="*/ 20 h 50"/>
                  <a:gd name="T4" fmla="*/ 3 w 171"/>
                  <a:gd name="T5" fmla="*/ 0 h 50"/>
                  <a:gd name="T6" fmla="*/ 171 w 171"/>
                  <a:gd name="T7" fmla="*/ 28 h 50"/>
                  <a:gd name="T8" fmla="*/ 168 w 171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50">
                    <a:moveTo>
                      <a:pt x="168" y="50"/>
                    </a:moveTo>
                    <a:lnTo>
                      <a:pt x="0" y="20"/>
                    </a:lnTo>
                    <a:lnTo>
                      <a:pt x="3" y="0"/>
                    </a:lnTo>
                    <a:lnTo>
                      <a:pt x="171" y="28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1A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5" name="Freeform 792">
                <a:extLst>
                  <a:ext uri="{FF2B5EF4-FFF2-40B4-BE49-F238E27FC236}">
                    <a16:creationId xmlns:a16="http://schemas.microsoft.com/office/drawing/2014/main" id="{EB012808-2079-6CA8-48D8-101C01597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827"/>
                <a:ext cx="130" cy="34"/>
              </a:xfrm>
              <a:custGeom>
                <a:avLst/>
                <a:gdLst>
                  <a:gd name="T0" fmla="*/ 0 w 79"/>
                  <a:gd name="T1" fmla="*/ 0 h 21"/>
                  <a:gd name="T2" fmla="*/ 14 w 79"/>
                  <a:gd name="T3" fmla="*/ 10 h 21"/>
                  <a:gd name="T4" fmla="*/ 18 w 79"/>
                  <a:gd name="T5" fmla="*/ 12 h 21"/>
                  <a:gd name="T6" fmla="*/ 22 w 79"/>
                  <a:gd name="T7" fmla="*/ 15 h 21"/>
                  <a:gd name="T8" fmla="*/ 31 w 79"/>
                  <a:gd name="T9" fmla="*/ 19 h 21"/>
                  <a:gd name="T10" fmla="*/ 46 w 79"/>
                  <a:gd name="T11" fmla="*/ 21 h 21"/>
                  <a:gd name="T12" fmla="*/ 63 w 79"/>
                  <a:gd name="T13" fmla="*/ 18 h 21"/>
                  <a:gd name="T14" fmla="*/ 79 w 79"/>
                  <a:gd name="T15" fmla="*/ 9 h 21"/>
                  <a:gd name="T16" fmla="*/ 79 w 79"/>
                  <a:gd name="T17" fmla="*/ 1 h 21"/>
                  <a:gd name="T18" fmla="*/ 77 w 79"/>
                  <a:gd name="T19" fmla="*/ 3 h 21"/>
                  <a:gd name="T20" fmla="*/ 59 w 79"/>
                  <a:gd name="T21" fmla="*/ 14 h 21"/>
                  <a:gd name="T22" fmla="*/ 42 w 79"/>
                  <a:gd name="T23" fmla="*/ 17 h 21"/>
                  <a:gd name="T24" fmla="*/ 27 w 79"/>
                  <a:gd name="T25" fmla="*/ 15 h 21"/>
                  <a:gd name="T26" fmla="*/ 18 w 79"/>
                  <a:gd name="T27" fmla="*/ 11 h 21"/>
                  <a:gd name="T28" fmla="*/ 18 w 79"/>
                  <a:gd name="T29" fmla="*/ 11 h 21"/>
                  <a:gd name="T30" fmla="*/ 14 w 79"/>
                  <a:gd name="T31" fmla="*/ 8 h 21"/>
                  <a:gd name="T32" fmla="*/ 10 w 79"/>
                  <a:gd name="T33" fmla="*/ 6 h 21"/>
                  <a:gd name="T34" fmla="*/ 0 w 79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21">
                    <a:moveTo>
                      <a:pt x="0" y="0"/>
                    </a:moveTo>
                    <a:cubicBezTo>
                      <a:pt x="4" y="4"/>
                      <a:pt x="8" y="7"/>
                      <a:pt x="14" y="10"/>
                    </a:cubicBezTo>
                    <a:cubicBezTo>
                      <a:pt x="15" y="11"/>
                      <a:pt x="17" y="12"/>
                      <a:pt x="18" y="12"/>
                    </a:cubicBezTo>
                    <a:cubicBezTo>
                      <a:pt x="19" y="13"/>
                      <a:pt x="21" y="14"/>
                      <a:pt x="22" y="15"/>
                    </a:cubicBezTo>
                    <a:cubicBezTo>
                      <a:pt x="25" y="16"/>
                      <a:pt x="28" y="18"/>
                      <a:pt x="31" y="19"/>
                    </a:cubicBezTo>
                    <a:cubicBezTo>
                      <a:pt x="36" y="20"/>
                      <a:pt x="41" y="21"/>
                      <a:pt x="46" y="21"/>
                    </a:cubicBezTo>
                    <a:cubicBezTo>
                      <a:pt x="52" y="21"/>
                      <a:pt x="58" y="20"/>
                      <a:pt x="63" y="18"/>
                    </a:cubicBezTo>
                    <a:cubicBezTo>
                      <a:pt x="69" y="16"/>
                      <a:pt x="75" y="13"/>
                      <a:pt x="79" y="9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2"/>
                      <a:pt x="78" y="2"/>
                      <a:pt x="77" y="3"/>
                    </a:cubicBezTo>
                    <a:cubicBezTo>
                      <a:pt x="72" y="8"/>
                      <a:pt x="66" y="12"/>
                      <a:pt x="59" y="14"/>
                    </a:cubicBezTo>
                    <a:cubicBezTo>
                      <a:pt x="54" y="16"/>
                      <a:pt x="48" y="17"/>
                      <a:pt x="42" y="17"/>
                    </a:cubicBezTo>
                    <a:cubicBezTo>
                      <a:pt x="37" y="17"/>
                      <a:pt x="32" y="16"/>
                      <a:pt x="27" y="15"/>
                    </a:cubicBezTo>
                    <a:cubicBezTo>
                      <a:pt x="24" y="14"/>
                      <a:pt x="21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5" y="9"/>
                      <a:pt x="14" y="8"/>
                    </a:cubicBezTo>
                    <a:cubicBezTo>
                      <a:pt x="13" y="8"/>
                      <a:pt x="11" y="7"/>
                      <a:pt x="10" y="6"/>
                    </a:cubicBezTo>
                    <a:cubicBezTo>
                      <a:pt x="6" y="4"/>
                      <a:pt x="3" y="2"/>
                      <a:pt x="0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6" name="Freeform 793">
                <a:extLst>
                  <a:ext uri="{FF2B5EF4-FFF2-40B4-BE49-F238E27FC236}">
                    <a16:creationId xmlns:a16="http://schemas.microsoft.com/office/drawing/2014/main" id="{252C786F-01F9-1EC3-6E3E-C5E87AD07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61"/>
                <a:ext cx="31" cy="81"/>
              </a:xfrm>
              <a:custGeom>
                <a:avLst/>
                <a:gdLst>
                  <a:gd name="T0" fmla="*/ 17 w 19"/>
                  <a:gd name="T1" fmla="*/ 0 h 49"/>
                  <a:gd name="T2" fmla="*/ 14 w 19"/>
                  <a:gd name="T3" fmla="*/ 3 h 49"/>
                  <a:gd name="T4" fmla="*/ 8 w 19"/>
                  <a:gd name="T5" fmla="*/ 31 h 49"/>
                  <a:gd name="T6" fmla="*/ 0 w 19"/>
                  <a:gd name="T7" fmla="*/ 41 h 49"/>
                  <a:gd name="T8" fmla="*/ 0 w 19"/>
                  <a:gd name="T9" fmla="*/ 49 h 49"/>
                  <a:gd name="T10" fmla="*/ 2 w 19"/>
                  <a:gd name="T11" fmla="*/ 47 h 49"/>
                  <a:gd name="T12" fmla="*/ 12 w 19"/>
                  <a:gd name="T13" fmla="*/ 35 h 49"/>
                  <a:gd name="T14" fmla="*/ 17 w 19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9">
                    <a:moveTo>
                      <a:pt x="17" y="0"/>
                    </a:moveTo>
                    <a:cubicBezTo>
                      <a:pt x="16" y="1"/>
                      <a:pt x="15" y="2"/>
                      <a:pt x="14" y="3"/>
                    </a:cubicBezTo>
                    <a:cubicBezTo>
                      <a:pt x="14" y="12"/>
                      <a:pt x="12" y="22"/>
                      <a:pt x="8" y="31"/>
                    </a:cubicBezTo>
                    <a:cubicBezTo>
                      <a:pt x="5" y="35"/>
                      <a:pt x="3" y="38"/>
                      <a:pt x="0" y="4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8"/>
                      <a:pt x="2" y="48"/>
                      <a:pt x="2" y="47"/>
                    </a:cubicBezTo>
                    <a:cubicBezTo>
                      <a:pt x="6" y="44"/>
                      <a:pt x="9" y="39"/>
                      <a:pt x="12" y="35"/>
                    </a:cubicBezTo>
                    <a:cubicBezTo>
                      <a:pt x="18" y="24"/>
                      <a:pt x="19" y="12"/>
                      <a:pt x="17" y="0"/>
                    </a:cubicBezTo>
                  </a:path>
                </a:pathLst>
              </a:custGeom>
              <a:solidFill>
                <a:srgbClr val="1F2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7" name="Freeform 794">
                <a:extLst>
                  <a:ext uri="{FF2B5EF4-FFF2-40B4-BE49-F238E27FC236}">
                    <a16:creationId xmlns:a16="http://schemas.microsoft.com/office/drawing/2014/main" id="{141D3CCF-2652-D13B-A492-9F72F8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744"/>
                <a:ext cx="9" cy="22"/>
              </a:xfrm>
              <a:custGeom>
                <a:avLst/>
                <a:gdLst>
                  <a:gd name="T0" fmla="*/ 1 w 5"/>
                  <a:gd name="T1" fmla="*/ 0 h 13"/>
                  <a:gd name="T2" fmla="*/ 0 w 5"/>
                  <a:gd name="T3" fmla="*/ 2 h 13"/>
                  <a:gd name="T4" fmla="*/ 2 w 5"/>
                  <a:gd name="T5" fmla="*/ 13 h 13"/>
                  <a:gd name="T6" fmla="*/ 5 w 5"/>
                  <a:gd name="T7" fmla="*/ 10 h 13"/>
                  <a:gd name="T8" fmla="*/ 1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1" y="9"/>
                      <a:pt x="2" y="13"/>
                    </a:cubicBezTo>
                    <a:cubicBezTo>
                      <a:pt x="3" y="12"/>
                      <a:pt x="4" y="11"/>
                      <a:pt x="5" y="10"/>
                    </a:cubicBezTo>
                    <a:cubicBezTo>
                      <a:pt x="4" y="7"/>
                      <a:pt x="3" y="3"/>
                      <a:pt x="1" y="0"/>
                    </a:cubicBezTo>
                  </a:path>
                </a:pathLst>
              </a:custGeom>
              <a:solidFill>
                <a:srgbClr val="9B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8" name="Freeform 795">
                <a:extLst>
                  <a:ext uri="{FF2B5EF4-FFF2-40B4-BE49-F238E27FC236}">
                    <a16:creationId xmlns:a16="http://schemas.microsoft.com/office/drawing/2014/main" id="{76C2EF6E-5EB8-913B-1572-FAD4838E9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731"/>
                <a:ext cx="8" cy="16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1 h 10"/>
                  <a:gd name="T4" fmla="*/ 4 w 5"/>
                  <a:gd name="T5" fmla="*/ 10 h 10"/>
                  <a:gd name="T6" fmla="*/ 5 w 5"/>
                  <a:gd name="T7" fmla="*/ 8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3" y="7"/>
                      <a:pt x="4" y="10"/>
                    </a:cubicBezTo>
                    <a:cubicBezTo>
                      <a:pt x="4" y="9"/>
                      <a:pt x="5" y="9"/>
                      <a:pt x="5" y="8"/>
                    </a:cubicBezTo>
                    <a:cubicBezTo>
                      <a:pt x="4" y="5"/>
                      <a:pt x="3" y="3"/>
                      <a:pt x="1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9" name="Freeform 796">
                <a:extLst>
                  <a:ext uri="{FF2B5EF4-FFF2-40B4-BE49-F238E27FC236}">
                    <a16:creationId xmlns:a16="http://schemas.microsoft.com/office/drawing/2014/main" id="{D39B1431-1860-CFD1-DB7D-A8043DAE96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2" y="3716"/>
                <a:ext cx="14" cy="17"/>
              </a:xfrm>
              <a:custGeom>
                <a:avLst/>
                <a:gdLst>
                  <a:gd name="T0" fmla="*/ 4 w 8"/>
                  <a:gd name="T1" fmla="*/ 4 h 10"/>
                  <a:gd name="T2" fmla="*/ 3 w 8"/>
                  <a:gd name="T3" fmla="*/ 4 h 10"/>
                  <a:gd name="T4" fmla="*/ 7 w 8"/>
                  <a:gd name="T5" fmla="*/ 10 h 10"/>
                  <a:gd name="T6" fmla="*/ 8 w 8"/>
                  <a:gd name="T7" fmla="*/ 9 h 10"/>
                  <a:gd name="T8" fmla="*/ 4 w 8"/>
                  <a:gd name="T9" fmla="*/ 4 h 10"/>
                  <a:gd name="T10" fmla="*/ 0 w 8"/>
                  <a:gd name="T11" fmla="*/ 0 h 10"/>
                  <a:gd name="T12" fmla="*/ 2 w 8"/>
                  <a:gd name="T13" fmla="*/ 3 h 10"/>
                  <a:gd name="T14" fmla="*/ 3 w 8"/>
                  <a:gd name="T15" fmla="*/ 3 h 10"/>
                  <a:gd name="T16" fmla="*/ 0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5" y="6"/>
                      <a:pt x="6" y="8"/>
                      <a:pt x="7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7" y="7"/>
                      <a:pt x="5" y="5"/>
                      <a:pt x="4" y="4"/>
                    </a:cubicBezTo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A16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0" name="Freeform 797">
                <a:extLst>
                  <a:ext uri="{FF2B5EF4-FFF2-40B4-BE49-F238E27FC236}">
                    <a16:creationId xmlns:a16="http://schemas.microsoft.com/office/drawing/2014/main" id="{B9964FE4-17EB-1B1B-409A-9A533A1B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721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4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1" name="Freeform 798">
                <a:extLst>
                  <a:ext uri="{FF2B5EF4-FFF2-40B4-BE49-F238E27FC236}">
                    <a16:creationId xmlns:a16="http://schemas.microsoft.com/office/drawing/2014/main" id="{40EA73C5-03AF-5EF3-6E63-937562349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3676"/>
                <a:ext cx="135" cy="169"/>
              </a:xfrm>
              <a:custGeom>
                <a:avLst/>
                <a:gdLst>
                  <a:gd name="T0" fmla="*/ 13 w 82"/>
                  <a:gd name="T1" fmla="*/ 33 h 102"/>
                  <a:gd name="T2" fmla="*/ 33 w 82"/>
                  <a:gd name="T3" fmla="*/ 102 h 102"/>
                  <a:gd name="T4" fmla="*/ 82 w 82"/>
                  <a:gd name="T5" fmla="*/ 13 h 102"/>
                  <a:gd name="T6" fmla="*/ 13 w 82"/>
                  <a:gd name="T7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102">
                    <a:moveTo>
                      <a:pt x="13" y="33"/>
                    </a:moveTo>
                    <a:cubicBezTo>
                      <a:pt x="0" y="58"/>
                      <a:pt x="9" y="88"/>
                      <a:pt x="33" y="10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57" y="0"/>
                      <a:pt x="27" y="9"/>
                      <a:pt x="13" y="3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2" name="Freeform 799">
                <a:extLst>
                  <a:ext uri="{FF2B5EF4-FFF2-40B4-BE49-F238E27FC236}">
                    <a16:creationId xmlns:a16="http://schemas.microsoft.com/office/drawing/2014/main" id="{F2669160-8EA0-CE98-DD39-89A4DB54B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698"/>
                <a:ext cx="134" cy="158"/>
              </a:xfrm>
              <a:custGeom>
                <a:avLst/>
                <a:gdLst>
                  <a:gd name="T0" fmla="*/ 69 w 81"/>
                  <a:gd name="T1" fmla="*/ 69 h 96"/>
                  <a:gd name="T2" fmla="*/ 59 w 81"/>
                  <a:gd name="T3" fmla="*/ 81 h 96"/>
                  <a:gd name="T4" fmla="*/ 41 w 81"/>
                  <a:gd name="T5" fmla="*/ 92 h 96"/>
                  <a:gd name="T6" fmla="*/ 9 w 81"/>
                  <a:gd name="T7" fmla="*/ 93 h 96"/>
                  <a:gd name="T8" fmla="*/ 0 w 81"/>
                  <a:gd name="T9" fmla="*/ 89 h 96"/>
                  <a:gd name="T10" fmla="*/ 49 w 81"/>
                  <a:gd name="T11" fmla="*/ 0 h 96"/>
                  <a:gd name="T12" fmla="*/ 52 w 81"/>
                  <a:gd name="T13" fmla="*/ 2 h 96"/>
                  <a:gd name="T14" fmla="*/ 69 w 81"/>
                  <a:gd name="T15" fmla="*/ 6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96">
                    <a:moveTo>
                      <a:pt x="69" y="69"/>
                    </a:moveTo>
                    <a:cubicBezTo>
                      <a:pt x="66" y="73"/>
                      <a:pt x="63" y="78"/>
                      <a:pt x="59" y="81"/>
                    </a:cubicBezTo>
                    <a:cubicBezTo>
                      <a:pt x="54" y="86"/>
                      <a:pt x="48" y="90"/>
                      <a:pt x="41" y="92"/>
                    </a:cubicBezTo>
                    <a:cubicBezTo>
                      <a:pt x="31" y="96"/>
                      <a:pt x="20" y="96"/>
                      <a:pt x="9" y="93"/>
                    </a:cubicBezTo>
                    <a:cubicBezTo>
                      <a:pt x="6" y="92"/>
                      <a:pt x="3" y="90"/>
                      <a:pt x="0" y="8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1"/>
                      <a:pt x="51" y="2"/>
                      <a:pt x="52" y="2"/>
                    </a:cubicBezTo>
                    <a:cubicBezTo>
                      <a:pt x="74" y="16"/>
                      <a:pt x="81" y="45"/>
                      <a:pt x="69" y="69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Freeform 800">
                <a:extLst>
                  <a:ext uri="{FF2B5EF4-FFF2-40B4-BE49-F238E27FC236}">
                    <a16:creationId xmlns:a16="http://schemas.microsoft.com/office/drawing/2014/main" id="{6B16B166-E95F-3976-FB90-022E487CF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3668"/>
                <a:ext cx="189" cy="190"/>
              </a:xfrm>
              <a:custGeom>
                <a:avLst/>
                <a:gdLst>
                  <a:gd name="T0" fmla="*/ 82 w 115"/>
                  <a:gd name="T1" fmla="*/ 14 h 115"/>
                  <a:gd name="T2" fmla="*/ 14 w 115"/>
                  <a:gd name="T3" fmla="*/ 34 h 115"/>
                  <a:gd name="T4" fmla="*/ 34 w 115"/>
                  <a:gd name="T5" fmla="*/ 102 h 115"/>
                  <a:gd name="T6" fmla="*/ 102 w 115"/>
                  <a:gd name="T7" fmla="*/ 82 h 115"/>
                  <a:gd name="T8" fmla="*/ 82 w 115"/>
                  <a:gd name="T9" fmla="*/ 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15">
                    <a:moveTo>
                      <a:pt x="82" y="14"/>
                    </a:moveTo>
                    <a:cubicBezTo>
                      <a:pt x="58" y="0"/>
                      <a:pt x="27" y="9"/>
                      <a:pt x="14" y="34"/>
                    </a:cubicBezTo>
                    <a:cubicBezTo>
                      <a:pt x="0" y="58"/>
                      <a:pt x="9" y="89"/>
                      <a:pt x="34" y="102"/>
                    </a:cubicBezTo>
                    <a:cubicBezTo>
                      <a:pt x="58" y="115"/>
                      <a:pt x="89" y="107"/>
                      <a:pt x="102" y="82"/>
                    </a:cubicBezTo>
                    <a:cubicBezTo>
                      <a:pt x="115" y="58"/>
                      <a:pt x="106" y="27"/>
                      <a:pt x="82" y="14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4" name="Freeform 801">
                <a:extLst>
                  <a:ext uri="{FF2B5EF4-FFF2-40B4-BE49-F238E27FC236}">
                    <a16:creationId xmlns:a16="http://schemas.microsoft.com/office/drawing/2014/main" id="{92CD5F8F-34F7-C833-1C5B-83B0D5E85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685"/>
                <a:ext cx="112" cy="140"/>
              </a:xfrm>
              <a:custGeom>
                <a:avLst/>
                <a:gdLst>
                  <a:gd name="T0" fmla="*/ 11 w 68"/>
                  <a:gd name="T1" fmla="*/ 28 h 85"/>
                  <a:gd name="T2" fmla="*/ 28 w 68"/>
                  <a:gd name="T3" fmla="*/ 85 h 85"/>
                  <a:gd name="T4" fmla="*/ 68 w 68"/>
                  <a:gd name="T5" fmla="*/ 11 h 85"/>
                  <a:gd name="T6" fmla="*/ 11 w 68"/>
                  <a:gd name="T7" fmla="*/ 2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5">
                    <a:moveTo>
                      <a:pt x="11" y="28"/>
                    </a:moveTo>
                    <a:cubicBezTo>
                      <a:pt x="0" y="48"/>
                      <a:pt x="7" y="74"/>
                      <a:pt x="28" y="85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48" y="0"/>
                      <a:pt x="22" y="7"/>
                      <a:pt x="11" y="2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Freeform 802">
                <a:extLst>
                  <a:ext uri="{FF2B5EF4-FFF2-40B4-BE49-F238E27FC236}">
                    <a16:creationId xmlns:a16="http://schemas.microsoft.com/office/drawing/2014/main" id="{7D240AF9-7CF4-F4E2-7402-5A09BB73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703"/>
                <a:ext cx="112" cy="140"/>
              </a:xfrm>
              <a:custGeom>
                <a:avLst/>
                <a:gdLst>
                  <a:gd name="T0" fmla="*/ 40 w 68"/>
                  <a:gd name="T1" fmla="*/ 0 h 85"/>
                  <a:gd name="T2" fmla="*/ 0 w 68"/>
                  <a:gd name="T3" fmla="*/ 74 h 85"/>
                  <a:gd name="T4" fmla="*/ 57 w 68"/>
                  <a:gd name="T5" fmla="*/ 57 h 85"/>
                  <a:gd name="T6" fmla="*/ 40 w 68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85">
                    <a:moveTo>
                      <a:pt x="40" y="0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20" y="85"/>
                      <a:pt x="45" y="77"/>
                      <a:pt x="57" y="57"/>
                    </a:cubicBezTo>
                    <a:cubicBezTo>
                      <a:pt x="68" y="37"/>
                      <a:pt x="60" y="11"/>
                      <a:pt x="40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Freeform 803">
                <a:extLst>
                  <a:ext uri="{FF2B5EF4-FFF2-40B4-BE49-F238E27FC236}">
                    <a16:creationId xmlns:a16="http://schemas.microsoft.com/office/drawing/2014/main" id="{74E97293-30C9-8B18-326B-604E3F65B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9" y="3696"/>
                <a:ext cx="134" cy="136"/>
              </a:xfrm>
              <a:custGeom>
                <a:avLst/>
                <a:gdLst>
                  <a:gd name="T0" fmla="*/ 24 w 81"/>
                  <a:gd name="T1" fmla="*/ 72 h 82"/>
                  <a:gd name="T2" fmla="*/ 10 w 81"/>
                  <a:gd name="T3" fmla="*/ 24 h 82"/>
                  <a:gd name="T4" fmla="*/ 58 w 81"/>
                  <a:gd name="T5" fmla="*/ 10 h 82"/>
                  <a:gd name="T6" fmla="*/ 72 w 81"/>
                  <a:gd name="T7" fmla="*/ 58 h 82"/>
                  <a:gd name="T8" fmla="*/ 24 w 81"/>
                  <a:gd name="T9" fmla="*/ 72 h 82"/>
                  <a:gd name="T10" fmla="*/ 57 w 81"/>
                  <a:gd name="T11" fmla="*/ 11 h 82"/>
                  <a:gd name="T12" fmla="*/ 11 w 81"/>
                  <a:gd name="T13" fmla="*/ 25 h 82"/>
                  <a:gd name="T14" fmla="*/ 24 w 81"/>
                  <a:gd name="T15" fmla="*/ 71 h 82"/>
                  <a:gd name="T16" fmla="*/ 71 w 81"/>
                  <a:gd name="T17" fmla="*/ 57 h 82"/>
                  <a:gd name="T18" fmla="*/ 57 w 81"/>
                  <a:gd name="T19" fmla="*/ 1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2">
                    <a:moveTo>
                      <a:pt x="24" y="72"/>
                    </a:moveTo>
                    <a:cubicBezTo>
                      <a:pt x="7" y="63"/>
                      <a:pt x="0" y="41"/>
                      <a:pt x="10" y="24"/>
                    </a:cubicBezTo>
                    <a:cubicBezTo>
                      <a:pt x="19" y="7"/>
                      <a:pt x="41" y="0"/>
                      <a:pt x="58" y="10"/>
                    </a:cubicBezTo>
                    <a:cubicBezTo>
                      <a:pt x="75" y="19"/>
                      <a:pt x="81" y="41"/>
                      <a:pt x="72" y="58"/>
                    </a:cubicBezTo>
                    <a:cubicBezTo>
                      <a:pt x="63" y="75"/>
                      <a:pt x="41" y="82"/>
                      <a:pt x="24" y="72"/>
                    </a:cubicBezTo>
                    <a:moveTo>
                      <a:pt x="57" y="11"/>
                    </a:moveTo>
                    <a:cubicBezTo>
                      <a:pt x="41" y="2"/>
                      <a:pt x="20" y="8"/>
                      <a:pt x="11" y="25"/>
                    </a:cubicBezTo>
                    <a:cubicBezTo>
                      <a:pt x="2" y="41"/>
                      <a:pt x="8" y="62"/>
                      <a:pt x="24" y="71"/>
                    </a:cubicBezTo>
                    <a:cubicBezTo>
                      <a:pt x="41" y="80"/>
                      <a:pt x="62" y="74"/>
                      <a:pt x="71" y="57"/>
                    </a:cubicBezTo>
                    <a:cubicBezTo>
                      <a:pt x="80" y="41"/>
                      <a:pt x="74" y="20"/>
                      <a:pt x="57" y="1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Freeform 804">
                <a:extLst>
                  <a:ext uri="{FF2B5EF4-FFF2-40B4-BE49-F238E27FC236}">
                    <a16:creationId xmlns:a16="http://schemas.microsoft.com/office/drawing/2014/main" id="{7988EB6D-07AC-15D5-9505-B8670398D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3719"/>
                <a:ext cx="74" cy="88"/>
              </a:xfrm>
              <a:custGeom>
                <a:avLst/>
                <a:gdLst>
                  <a:gd name="T0" fmla="*/ 15 w 45"/>
                  <a:gd name="T1" fmla="*/ 10 h 53"/>
                  <a:gd name="T2" fmla="*/ 31 w 45"/>
                  <a:gd name="T3" fmla="*/ 5 h 53"/>
                  <a:gd name="T4" fmla="*/ 34 w 45"/>
                  <a:gd name="T5" fmla="*/ 0 h 53"/>
                  <a:gd name="T6" fmla="*/ 39 w 45"/>
                  <a:gd name="T7" fmla="*/ 3 h 53"/>
                  <a:gd name="T8" fmla="*/ 37 w 45"/>
                  <a:gd name="T9" fmla="*/ 8 h 53"/>
                  <a:gd name="T10" fmla="*/ 45 w 45"/>
                  <a:gd name="T11" fmla="*/ 15 h 53"/>
                  <a:gd name="T12" fmla="*/ 41 w 45"/>
                  <a:gd name="T13" fmla="*/ 22 h 53"/>
                  <a:gd name="T14" fmla="*/ 30 w 45"/>
                  <a:gd name="T15" fmla="*/ 15 h 53"/>
                  <a:gd name="T16" fmla="*/ 23 w 45"/>
                  <a:gd name="T17" fmla="*/ 15 h 53"/>
                  <a:gd name="T18" fmla="*/ 22 w 45"/>
                  <a:gd name="T19" fmla="*/ 17 h 53"/>
                  <a:gd name="T20" fmla="*/ 24 w 45"/>
                  <a:gd name="T21" fmla="*/ 22 h 53"/>
                  <a:gd name="T22" fmla="*/ 29 w 45"/>
                  <a:gd name="T23" fmla="*/ 25 h 53"/>
                  <a:gd name="T24" fmla="*/ 33 w 45"/>
                  <a:gd name="T25" fmla="*/ 41 h 53"/>
                  <a:gd name="T26" fmla="*/ 31 w 45"/>
                  <a:gd name="T27" fmla="*/ 43 h 53"/>
                  <a:gd name="T28" fmla="*/ 14 w 45"/>
                  <a:gd name="T29" fmla="*/ 49 h 53"/>
                  <a:gd name="T30" fmla="*/ 12 w 45"/>
                  <a:gd name="T31" fmla="*/ 53 h 53"/>
                  <a:gd name="T32" fmla="*/ 6 w 45"/>
                  <a:gd name="T33" fmla="*/ 50 h 53"/>
                  <a:gd name="T34" fmla="*/ 9 w 45"/>
                  <a:gd name="T35" fmla="*/ 46 h 53"/>
                  <a:gd name="T36" fmla="*/ 0 w 45"/>
                  <a:gd name="T37" fmla="*/ 39 h 53"/>
                  <a:gd name="T38" fmla="*/ 4 w 45"/>
                  <a:gd name="T39" fmla="*/ 32 h 53"/>
                  <a:gd name="T40" fmla="*/ 16 w 45"/>
                  <a:gd name="T41" fmla="*/ 39 h 53"/>
                  <a:gd name="T42" fmla="*/ 22 w 45"/>
                  <a:gd name="T43" fmla="*/ 39 h 53"/>
                  <a:gd name="T44" fmla="*/ 23 w 45"/>
                  <a:gd name="T45" fmla="*/ 37 h 53"/>
                  <a:gd name="T46" fmla="*/ 21 w 45"/>
                  <a:gd name="T47" fmla="*/ 32 h 53"/>
                  <a:gd name="T48" fmla="*/ 17 w 45"/>
                  <a:gd name="T49" fmla="*/ 30 h 53"/>
                  <a:gd name="T50" fmla="*/ 13 w 45"/>
                  <a:gd name="T51" fmla="*/ 13 h 53"/>
                  <a:gd name="T52" fmla="*/ 15 w 45"/>
                  <a:gd name="T53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53">
                    <a:moveTo>
                      <a:pt x="15" y="10"/>
                    </a:moveTo>
                    <a:cubicBezTo>
                      <a:pt x="19" y="2"/>
                      <a:pt x="25" y="2"/>
                      <a:pt x="31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40" y="10"/>
                      <a:pt x="43" y="13"/>
                      <a:pt x="45" y="15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8" y="20"/>
                      <a:pt x="32" y="16"/>
                      <a:pt x="30" y="15"/>
                    </a:cubicBezTo>
                    <a:cubicBezTo>
                      <a:pt x="27" y="13"/>
                      <a:pt x="25" y="12"/>
                      <a:pt x="23" y="15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9"/>
                      <a:pt x="22" y="21"/>
                      <a:pt x="24" y="2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29"/>
                      <a:pt x="35" y="37"/>
                      <a:pt x="33" y="4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6" y="53"/>
                      <a:pt x="19" y="52"/>
                      <a:pt x="14" y="49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4" y="43"/>
                      <a:pt x="3" y="42"/>
                      <a:pt x="0" y="39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3"/>
                      <a:pt x="11" y="37"/>
                      <a:pt x="16" y="39"/>
                    </a:cubicBezTo>
                    <a:cubicBezTo>
                      <a:pt x="19" y="41"/>
                      <a:pt x="21" y="41"/>
                      <a:pt x="22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5"/>
                      <a:pt x="24" y="34"/>
                      <a:pt x="21" y="32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7" y="25"/>
                      <a:pt x="11" y="16"/>
                      <a:pt x="13" y="13"/>
                    </a:cubicBezTo>
                    <a:cubicBezTo>
                      <a:pt x="15" y="10"/>
                      <a:pt x="15" y="10"/>
                      <a:pt x="15" y="10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Freeform 805">
                <a:extLst>
                  <a:ext uri="{FF2B5EF4-FFF2-40B4-BE49-F238E27FC236}">
                    <a16:creationId xmlns:a16="http://schemas.microsoft.com/office/drawing/2014/main" id="{3207CC61-DC91-5413-A09F-E9BF13F9F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683"/>
                <a:ext cx="18" cy="8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0 h 5"/>
                  <a:gd name="T4" fmla="*/ 11 w 11"/>
                  <a:gd name="T5" fmla="*/ 5 h 5"/>
                  <a:gd name="T6" fmla="*/ 11 w 11"/>
                  <a:gd name="T7" fmla="*/ 5 h 5"/>
                  <a:gd name="T8" fmla="*/ 0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7" y="3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FFD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Freeform 806">
                <a:extLst>
                  <a:ext uri="{FF2B5EF4-FFF2-40B4-BE49-F238E27FC236}">
                    <a16:creationId xmlns:a16="http://schemas.microsoft.com/office/drawing/2014/main" id="{049B95C5-E5BE-B4D9-9998-409B62BAB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711"/>
                <a:ext cx="8" cy="13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8 h 8"/>
                  <a:gd name="T4" fmla="*/ 0 w 5"/>
                  <a:gd name="T5" fmla="*/ 8 h 8"/>
                  <a:gd name="T6" fmla="*/ 5 w 5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3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5"/>
                      <a:pt x="3" y="3"/>
                      <a:pt x="5" y="0"/>
                    </a:cubicBezTo>
                  </a:path>
                </a:pathLst>
              </a:custGeom>
              <a:solidFill>
                <a:srgbClr val="FFF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Freeform 807">
                <a:extLst>
                  <a:ext uri="{FF2B5EF4-FFF2-40B4-BE49-F238E27FC236}">
                    <a16:creationId xmlns:a16="http://schemas.microsoft.com/office/drawing/2014/main" id="{31681E4E-B78D-2170-B161-E3F8CFA6F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683"/>
                <a:ext cx="112" cy="41"/>
              </a:xfrm>
              <a:custGeom>
                <a:avLst/>
                <a:gdLst>
                  <a:gd name="T0" fmla="*/ 57 w 68"/>
                  <a:gd name="T1" fmla="*/ 0 h 25"/>
                  <a:gd name="T2" fmla="*/ 7 w 68"/>
                  <a:gd name="T3" fmla="*/ 15 h 25"/>
                  <a:gd name="T4" fmla="*/ 5 w 68"/>
                  <a:gd name="T5" fmla="*/ 17 h 25"/>
                  <a:gd name="T6" fmla="*/ 0 w 68"/>
                  <a:gd name="T7" fmla="*/ 25 h 25"/>
                  <a:gd name="T8" fmla="*/ 13 w 68"/>
                  <a:gd name="T9" fmla="*/ 21 h 25"/>
                  <a:gd name="T10" fmla="*/ 44 w 68"/>
                  <a:gd name="T11" fmla="*/ 7 h 25"/>
                  <a:gd name="T12" fmla="*/ 55 w 68"/>
                  <a:gd name="T13" fmla="*/ 8 h 25"/>
                  <a:gd name="T14" fmla="*/ 68 w 68"/>
                  <a:gd name="T15" fmla="*/ 5 h 25"/>
                  <a:gd name="T16" fmla="*/ 57 w 68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5">
                    <a:moveTo>
                      <a:pt x="57" y="0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6"/>
                      <a:pt x="5" y="17"/>
                    </a:cubicBezTo>
                    <a:cubicBezTo>
                      <a:pt x="3" y="20"/>
                      <a:pt x="1" y="22"/>
                      <a:pt x="0" y="25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21" y="12"/>
                      <a:pt x="32" y="7"/>
                      <a:pt x="44" y="7"/>
                    </a:cubicBezTo>
                    <a:cubicBezTo>
                      <a:pt x="48" y="7"/>
                      <a:pt x="51" y="7"/>
                      <a:pt x="55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4" y="3"/>
                      <a:pt x="60" y="1"/>
                      <a:pt x="5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8" name="Freeform 809">
              <a:extLst>
                <a:ext uri="{FF2B5EF4-FFF2-40B4-BE49-F238E27FC236}">
                  <a16:creationId xmlns:a16="http://schemas.microsoft.com/office/drawing/2014/main" id="{7ADDD0C0-1A2E-A485-753E-322000752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3695"/>
              <a:ext cx="69" cy="23"/>
            </a:xfrm>
            <a:custGeom>
              <a:avLst/>
              <a:gdLst>
                <a:gd name="T0" fmla="*/ 31 w 42"/>
                <a:gd name="T1" fmla="*/ 0 h 14"/>
                <a:gd name="T2" fmla="*/ 0 w 42"/>
                <a:gd name="T3" fmla="*/ 14 h 14"/>
                <a:gd name="T4" fmla="*/ 42 w 42"/>
                <a:gd name="T5" fmla="*/ 1 h 14"/>
                <a:gd name="T6" fmla="*/ 31 w 4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4">
                  <a:moveTo>
                    <a:pt x="31" y="0"/>
                  </a:moveTo>
                  <a:cubicBezTo>
                    <a:pt x="19" y="0"/>
                    <a:pt x="8" y="5"/>
                    <a:pt x="0" y="14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8" y="0"/>
                    <a:pt x="35" y="0"/>
                    <a:pt x="31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810">
              <a:extLst>
                <a:ext uri="{FF2B5EF4-FFF2-40B4-BE49-F238E27FC236}">
                  <a16:creationId xmlns:a16="http://schemas.microsoft.com/office/drawing/2014/main" id="{5EFA7203-88C1-A41C-6605-86C17DE3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709"/>
              <a:ext cx="20" cy="42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0 h 25"/>
                <a:gd name="T4" fmla="*/ 12 w 12"/>
                <a:gd name="T5" fmla="*/ 25 h 25"/>
                <a:gd name="T6" fmla="*/ 12 w 12"/>
                <a:gd name="T7" fmla="*/ 25 h 25"/>
                <a:gd name="T8" fmla="*/ 0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10" y="1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0" y="16"/>
                    <a:pt x="6" y="7"/>
                    <a:pt x="0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811">
              <a:extLst>
                <a:ext uri="{FF2B5EF4-FFF2-40B4-BE49-F238E27FC236}">
                  <a16:creationId xmlns:a16="http://schemas.microsoft.com/office/drawing/2014/main" id="{029051EC-0A59-FCCE-B116-43034DE2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709"/>
              <a:ext cx="35" cy="45"/>
            </a:xfrm>
            <a:custGeom>
              <a:avLst/>
              <a:gdLst>
                <a:gd name="T0" fmla="*/ 9 w 21"/>
                <a:gd name="T1" fmla="*/ 0 h 27"/>
                <a:gd name="T2" fmla="*/ 0 w 21"/>
                <a:gd name="T3" fmla="*/ 3 h 27"/>
                <a:gd name="T4" fmla="*/ 12 w 21"/>
                <a:gd name="T5" fmla="*/ 27 h 27"/>
                <a:gd name="T6" fmla="*/ 21 w 21"/>
                <a:gd name="T7" fmla="*/ 25 h 27"/>
                <a:gd name="T8" fmla="*/ 9 w 2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7">
                  <a:moveTo>
                    <a:pt x="9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7" y="9"/>
                    <a:pt x="11" y="18"/>
                    <a:pt x="12" y="27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" y="16"/>
                    <a:pt x="15" y="7"/>
                    <a:pt x="9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812">
              <a:extLst>
                <a:ext uri="{FF2B5EF4-FFF2-40B4-BE49-F238E27FC236}">
                  <a16:creationId xmlns:a16="http://schemas.microsoft.com/office/drawing/2014/main" id="{D1E075B1-8A33-0F70-836E-3603014E5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3" y="3721"/>
              <a:ext cx="27" cy="36"/>
            </a:xfrm>
            <a:custGeom>
              <a:avLst/>
              <a:gdLst>
                <a:gd name="T0" fmla="*/ 5 w 16"/>
                <a:gd name="T1" fmla="*/ 12 h 22"/>
                <a:gd name="T2" fmla="*/ 2 w 16"/>
                <a:gd name="T3" fmla="*/ 14 h 22"/>
                <a:gd name="T4" fmla="*/ 1 w 16"/>
                <a:gd name="T5" fmla="*/ 16 h 22"/>
                <a:gd name="T6" fmla="*/ 3 w 16"/>
                <a:gd name="T7" fmla="*/ 21 h 22"/>
                <a:gd name="T8" fmla="*/ 4 w 16"/>
                <a:gd name="T9" fmla="*/ 22 h 22"/>
                <a:gd name="T10" fmla="*/ 8 w 16"/>
                <a:gd name="T11" fmla="*/ 14 h 22"/>
                <a:gd name="T12" fmla="*/ 5 w 16"/>
                <a:gd name="T13" fmla="*/ 12 h 22"/>
                <a:gd name="T14" fmla="*/ 16 w 16"/>
                <a:gd name="T15" fmla="*/ 0 h 22"/>
                <a:gd name="T16" fmla="*/ 15 w 16"/>
                <a:gd name="T17" fmla="*/ 0 h 22"/>
                <a:gd name="T18" fmla="*/ 16 w 16"/>
                <a:gd name="T19" fmla="*/ 1 h 22"/>
                <a:gd name="T20" fmla="*/ 16 w 16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2">
                  <a:moveTo>
                    <a:pt x="5" y="12"/>
                  </a:moveTo>
                  <a:cubicBezTo>
                    <a:pt x="4" y="12"/>
                    <a:pt x="3" y="13"/>
                    <a:pt x="2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6" y="12"/>
                    <a:pt x="5" y="1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813">
              <a:extLst>
                <a:ext uri="{FF2B5EF4-FFF2-40B4-BE49-F238E27FC236}">
                  <a16:creationId xmlns:a16="http://schemas.microsoft.com/office/drawing/2014/main" id="{CB4E1A79-D756-B38C-767B-4ACC5E2504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0" y="3714"/>
              <a:ext cx="64" cy="55"/>
            </a:xfrm>
            <a:custGeom>
              <a:avLst/>
              <a:gdLst>
                <a:gd name="T0" fmla="*/ 18 w 39"/>
                <a:gd name="T1" fmla="*/ 2 h 33"/>
                <a:gd name="T2" fmla="*/ 12 w 39"/>
                <a:gd name="T3" fmla="*/ 4 h 33"/>
                <a:gd name="T4" fmla="*/ 12 w 39"/>
                <a:gd name="T5" fmla="*/ 5 h 33"/>
                <a:gd name="T6" fmla="*/ 14 w 39"/>
                <a:gd name="T7" fmla="*/ 6 h 33"/>
                <a:gd name="T8" fmla="*/ 12 w 39"/>
                <a:gd name="T9" fmla="*/ 11 h 33"/>
                <a:gd name="T10" fmla="*/ 20 w 39"/>
                <a:gd name="T11" fmla="*/ 18 h 33"/>
                <a:gd name="T12" fmla="*/ 16 w 39"/>
                <a:gd name="T13" fmla="*/ 25 h 33"/>
                <a:gd name="T14" fmla="*/ 5 w 39"/>
                <a:gd name="T15" fmla="*/ 18 h 33"/>
                <a:gd name="T16" fmla="*/ 4 w 39"/>
                <a:gd name="T17" fmla="*/ 18 h 33"/>
                <a:gd name="T18" fmla="*/ 0 w 39"/>
                <a:gd name="T19" fmla="*/ 26 h 33"/>
                <a:gd name="T20" fmla="*/ 4 w 39"/>
                <a:gd name="T21" fmla="*/ 28 h 33"/>
                <a:gd name="T22" fmla="*/ 9 w 39"/>
                <a:gd name="T23" fmla="*/ 33 h 33"/>
                <a:gd name="T24" fmla="*/ 32 w 39"/>
                <a:gd name="T25" fmla="*/ 26 h 33"/>
                <a:gd name="T26" fmla="*/ 18 w 39"/>
                <a:gd name="T27" fmla="*/ 2 h 33"/>
                <a:gd name="T28" fmla="*/ 27 w 39"/>
                <a:gd name="T29" fmla="*/ 0 h 33"/>
                <a:gd name="T30" fmla="*/ 19 w 39"/>
                <a:gd name="T31" fmla="*/ 2 h 33"/>
                <a:gd name="T32" fmla="*/ 33 w 39"/>
                <a:gd name="T33" fmla="*/ 26 h 33"/>
                <a:gd name="T34" fmla="*/ 39 w 39"/>
                <a:gd name="T35" fmla="*/ 24 h 33"/>
                <a:gd name="T36" fmla="*/ 27 w 39"/>
                <a:gd name="T3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3">
                  <a:moveTo>
                    <a:pt x="18" y="2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13"/>
                    <a:pt x="18" y="16"/>
                    <a:pt x="20" y="18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3"/>
                    <a:pt x="7" y="19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7" y="29"/>
                    <a:pt x="8" y="31"/>
                    <a:pt x="9" y="33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17"/>
                    <a:pt x="26" y="8"/>
                    <a:pt x="18" y="2"/>
                  </a:cubicBezTo>
                  <a:moveTo>
                    <a:pt x="27" y="0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27" y="8"/>
                    <a:pt x="32" y="16"/>
                    <a:pt x="33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15"/>
                    <a:pt x="34" y="6"/>
                    <a:pt x="27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814">
              <a:extLst>
                <a:ext uri="{FF2B5EF4-FFF2-40B4-BE49-F238E27FC236}">
                  <a16:creationId xmlns:a16="http://schemas.microsoft.com/office/drawing/2014/main" id="{C07B64CC-D729-454D-5E4C-8768D6A1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3718"/>
              <a:ext cx="24" cy="39"/>
            </a:xfrm>
            <a:custGeom>
              <a:avLst/>
              <a:gdLst>
                <a:gd name="T0" fmla="*/ 1 w 15"/>
                <a:gd name="T1" fmla="*/ 0 h 24"/>
                <a:gd name="T2" fmla="*/ 0 w 15"/>
                <a:gd name="T3" fmla="*/ 0 h 24"/>
                <a:gd name="T4" fmla="*/ 14 w 15"/>
                <a:gd name="T5" fmla="*/ 24 h 24"/>
                <a:gd name="T6" fmla="*/ 15 w 15"/>
                <a:gd name="T7" fmla="*/ 24 h 24"/>
                <a:gd name="T8" fmla="*/ 1 w 1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3" y="15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14"/>
                    <a:pt x="9" y="6"/>
                    <a:pt x="1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815">
              <a:extLst>
                <a:ext uri="{FF2B5EF4-FFF2-40B4-BE49-F238E27FC236}">
                  <a16:creationId xmlns:a16="http://schemas.microsoft.com/office/drawing/2014/main" id="{96223E1A-A6BF-E90B-5768-ADA20A3F5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3723"/>
              <a:ext cx="8" cy="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816">
              <a:extLst>
                <a:ext uri="{FF2B5EF4-FFF2-40B4-BE49-F238E27FC236}">
                  <a16:creationId xmlns:a16="http://schemas.microsoft.com/office/drawing/2014/main" id="{D8958C14-8EFE-A52B-AEC7-FECCCBCD6B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" y="3752"/>
              <a:ext cx="0" cy="5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0 h 3"/>
                <a:gd name="T4" fmla="*/ 0 h 3"/>
                <a:gd name="T5" fmla="*/ 3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F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817">
              <a:extLst>
                <a:ext uri="{FF2B5EF4-FFF2-40B4-BE49-F238E27FC236}">
                  <a16:creationId xmlns:a16="http://schemas.microsoft.com/office/drawing/2014/main" id="{D26BC314-CBBD-AD42-24DC-FB9D73A3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747"/>
              <a:ext cx="21" cy="50"/>
            </a:xfrm>
            <a:custGeom>
              <a:avLst/>
              <a:gdLst>
                <a:gd name="T0" fmla="*/ 10 w 13"/>
                <a:gd name="T1" fmla="*/ 0 h 30"/>
                <a:gd name="T2" fmla="*/ 1 w 13"/>
                <a:gd name="T3" fmla="*/ 3 h 30"/>
                <a:gd name="T4" fmla="*/ 1 w 13"/>
                <a:gd name="T5" fmla="*/ 6 h 30"/>
                <a:gd name="T6" fmla="*/ 1 w 13"/>
                <a:gd name="T7" fmla="*/ 6 h 30"/>
                <a:gd name="T8" fmla="*/ 1 w 13"/>
                <a:gd name="T9" fmla="*/ 6 h 30"/>
                <a:gd name="T10" fmla="*/ 4 w 13"/>
                <a:gd name="T11" fmla="*/ 30 h 30"/>
                <a:gd name="T12" fmla="*/ 13 w 13"/>
                <a:gd name="T13" fmla="*/ 27 h 30"/>
                <a:gd name="T14" fmla="*/ 10 w 13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0">
                  <a:moveTo>
                    <a:pt x="1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4"/>
                    <a:pt x="1" y="22"/>
                    <a:pt x="4" y="30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9" y="19"/>
                    <a:pt x="8" y="9"/>
                    <a:pt x="10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818">
              <a:extLst>
                <a:ext uri="{FF2B5EF4-FFF2-40B4-BE49-F238E27FC236}">
                  <a16:creationId xmlns:a16="http://schemas.microsoft.com/office/drawing/2014/main" id="{8386D5FC-D252-AB4C-0D87-F7D230D0D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6" y="3731"/>
              <a:ext cx="66" cy="61"/>
            </a:xfrm>
            <a:custGeom>
              <a:avLst/>
              <a:gdLst>
                <a:gd name="T0" fmla="*/ 9 w 40"/>
                <a:gd name="T1" fmla="*/ 8 h 37"/>
                <a:gd name="T2" fmla="*/ 2 w 40"/>
                <a:gd name="T3" fmla="*/ 10 h 37"/>
                <a:gd name="T4" fmla="*/ 5 w 40"/>
                <a:gd name="T5" fmla="*/ 37 h 37"/>
                <a:gd name="T6" fmla="*/ 11 w 40"/>
                <a:gd name="T7" fmla="*/ 36 h 37"/>
                <a:gd name="T8" fmla="*/ 9 w 40"/>
                <a:gd name="T9" fmla="*/ 8 h 37"/>
                <a:gd name="T10" fmla="*/ 37 w 40"/>
                <a:gd name="T11" fmla="*/ 0 h 37"/>
                <a:gd name="T12" fmla="*/ 11 w 40"/>
                <a:gd name="T13" fmla="*/ 7 h 37"/>
                <a:gd name="T14" fmla="*/ 12 w 40"/>
                <a:gd name="T15" fmla="*/ 35 h 37"/>
                <a:gd name="T16" fmla="*/ 21 w 40"/>
                <a:gd name="T17" fmla="*/ 33 h 37"/>
                <a:gd name="T18" fmla="*/ 20 w 40"/>
                <a:gd name="T19" fmla="*/ 32 h 37"/>
                <a:gd name="T20" fmla="*/ 24 w 40"/>
                <a:gd name="T21" fmla="*/ 25 h 37"/>
                <a:gd name="T22" fmla="*/ 31 w 40"/>
                <a:gd name="T23" fmla="*/ 30 h 37"/>
                <a:gd name="T24" fmla="*/ 39 w 40"/>
                <a:gd name="T25" fmla="*/ 27 h 37"/>
                <a:gd name="T26" fmla="*/ 40 w 40"/>
                <a:gd name="T27" fmla="*/ 25 h 37"/>
                <a:gd name="T28" fmla="*/ 37 w 40"/>
                <a:gd name="T29" fmla="*/ 23 h 37"/>
                <a:gd name="T30" fmla="*/ 33 w 40"/>
                <a:gd name="T31" fmla="*/ 6 h 37"/>
                <a:gd name="T32" fmla="*/ 35 w 40"/>
                <a:gd name="T33" fmla="*/ 3 h 37"/>
                <a:gd name="T34" fmla="*/ 37 w 40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7">
                  <a:moveTo>
                    <a:pt x="9" y="8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0" y="19"/>
                    <a:pt x="1" y="29"/>
                    <a:pt x="5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7" y="27"/>
                    <a:pt x="6" y="17"/>
                    <a:pt x="9" y="8"/>
                  </a:cubicBezTo>
                  <a:moveTo>
                    <a:pt x="37" y="0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8" y="16"/>
                    <a:pt x="8" y="27"/>
                    <a:pt x="12" y="3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8" y="28"/>
                    <a:pt x="31" y="30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27" y="18"/>
                    <a:pt x="31" y="9"/>
                    <a:pt x="33" y="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819">
              <a:extLst>
                <a:ext uri="{FF2B5EF4-FFF2-40B4-BE49-F238E27FC236}">
                  <a16:creationId xmlns:a16="http://schemas.microsoft.com/office/drawing/2014/main" id="{A99BF55C-A347-F5B2-E8C9-9DC4F9C7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3772"/>
              <a:ext cx="7" cy="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2 h 2"/>
                <a:gd name="T4" fmla="*/ 4 w 4"/>
                <a:gd name="T5" fmla="*/ 1 h 2"/>
                <a:gd name="T6" fmla="*/ 2 w 4"/>
                <a:gd name="T7" fmla="*/ 0 h 2"/>
                <a:gd name="T8" fmla="*/ 1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820">
              <a:extLst>
                <a:ext uri="{FF2B5EF4-FFF2-40B4-BE49-F238E27FC236}">
                  <a16:creationId xmlns:a16="http://schemas.microsoft.com/office/drawing/2014/main" id="{A424A648-AC75-9B22-F6CC-31E0B5E9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3742"/>
              <a:ext cx="10" cy="48"/>
            </a:xfrm>
            <a:custGeom>
              <a:avLst/>
              <a:gdLst>
                <a:gd name="T0" fmla="*/ 5 w 6"/>
                <a:gd name="T1" fmla="*/ 0 h 29"/>
                <a:gd name="T2" fmla="*/ 3 w 6"/>
                <a:gd name="T3" fmla="*/ 1 h 29"/>
                <a:gd name="T4" fmla="*/ 5 w 6"/>
                <a:gd name="T5" fmla="*/ 29 h 29"/>
                <a:gd name="T6" fmla="*/ 6 w 6"/>
                <a:gd name="T7" fmla="*/ 28 h 29"/>
                <a:gd name="T8" fmla="*/ 5 w 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10"/>
                    <a:pt x="1" y="20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20"/>
                    <a:pt x="2" y="9"/>
                    <a:pt x="5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821">
              <a:extLst>
                <a:ext uri="{FF2B5EF4-FFF2-40B4-BE49-F238E27FC236}">
                  <a16:creationId xmlns:a16="http://schemas.microsoft.com/office/drawing/2014/main" id="{AA6A2C76-3E45-1C43-9593-0E71C3275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9" y="3721"/>
              <a:ext cx="74" cy="64"/>
            </a:xfrm>
            <a:custGeom>
              <a:avLst/>
              <a:gdLst>
                <a:gd name="T0" fmla="*/ 4 w 45"/>
                <a:gd name="T1" fmla="*/ 31 h 39"/>
                <a:gd name="T2" fmla="*/ 0 w 45"/>
                <a:gd name="T3" fmla="*/ 38 h 39"/>
                <a:gd name="T4" fmla="*/ 1 w 45"/>
                <a:gd name="T5" fmla="*/ 39 h 39"/>
                <a:gd name="T6" fmla="*/ 11 w 45"/>
                <a:gd name="T7" fmla="*/ 36 h 39"/>
                <a:gd name="T8" fmla="*/ 4 w 45"/>
                <a:gd name="T9" fmla="*/ 31 h 39"/>
                <a:gd name="T10" fmla="*/ 36 w 45"/>
                <a:gd name="T11" fmla="*/ 0 h 39"/>
                <a:gd name="T12" fmla="*/ 33 w 45"/>
                <a:gd name="T13" fmla="*/ 1 h 39"/>
                <a:gd name="T14" fmla="*/ 31 w 45"/>
                <a:gd name="T15" fmla="*/ 4 h 39"/>
                <a:gd name="T16" fmla="*/ 28 w 45"/>
                <a:gd name="T17" fmla="*/ 3 h 39"/>
                <a:gd name="T18" fmla="*/ 17 w 45"/>
                <a:gd name="T19" fmla="*/ 6 h 39"/>
                <a:gd name="T20" fmla="*/ 15 w 45"/>
                <a:gd name="T21" fmla="*/ 9 h 39"/>
                <a:gd name="T22" fmla="*/ 13 w 45"/>
                <a:gd name="T23" fmla="*/ 12 h 39"/>
                <a:gd name="T24" fmla="*/ 17 w 45"/>
                <a:gd name="T25" fmla="*/ 29 h 39"/>
                <a:gd name="T26" fmla="*/ 20 w 45"/>
                <a:gd name="T27" fmla="*/ 31 h 39"/>
                <a:gd name="T28" fmla="*/ 21 w 45"/>
                <a:gd name="T29" fmla="*/ 31 h 39"/>
                <a:gd name="T30" fmla="*/ 23 w 45"/>
                <a:gd name="T31" fmla="*/ 32 h 39"/>
                <a:gd name="T32" fmla="*/ 34 w 45"/>
                <a:gd name="T33" fmla="*/ 29 h 39"/>
                <a:gd name="T34" fmla="*/ 29 w 45"/>
                <a:gd name="T35" fmla="*/ 24 h 39"/>
                <a:gd name="T36" fmla="*/ 25 w 45"/>
                <a:gd name="T37" fmla="*/ 22 h 39"/>
                <a:gd name="T38" fmla="*/ 24 w 45"/>
                <a:gd name="T39" fmla="*/ 21 h 39"/>
                <a:gd name="T40" fmla="*/ 22 w 45"/>
                <a:gd name="T41" fmla="*/ 16 h 39"/>
                <a:gd name="T42" fmla="*/ 23 w 45"/>
                <a:gd name="T43" fmla="*/ 14 h 39"/>
                <a:gd name="T44" fmla="*/ 26 w 45"/>
                <a:gd name="T45" fmla="*/ 12 h 39"/>
                <a:gd name="T46" fmla="*/ 29 w 45"/>
                <a:gd name="T47" fmla="*/ 14 h 39"/>
                <a:gd name="T48" fmla="*/ 30 w 45"/>
                <a:gd name="T49" fmla="*/ 14 h 39"/>
                <a:gd name="T50" fmla="*/ 41 w 45"/>
                <a:gd name="T51" fmla="*/ 21 h 39"/>
                <a:gd name="T52" fmla="*/ 45 w 45"/>
                <a:gd name="T53" fmla="*/ 14 h 39"/>
                <a:gd name="T54" fmla="*/ 37 w 45"/>
                <a:gd name="T55" fmla="*/ 7 h 39"/>
                <a:gd name="T56" fmla="*/ 39 w 45"/>
                <a:gd name="T57" fmla="*/ 2 h 39"/>
                <a:gd name="T58" fmla="*/ 37 w 45"/>
                <a:gd name="T59" fmla="*/ 1 h 39"/>
                <a:gd name="T60" fmla="*/ 36 w 45"/>
                <a:gd name="T6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39">
                  <a:moveTo>
                    <a:pt x="4" y="31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8"/>
                    <a:pt x="1" y="3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8" y="34"/>
                    <a:pt x="5" y="32"/>
                    <a:pt x="4" y="31"/>
                  </a:cubicBezTo>
                  <a:moveTo>
                    <a:pt x="36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29" y="3"/>
                    <a:pt x="28" y="3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5"/>
                    <a:pt x="7" y="24"/>
                    <a:pt x="17" y="2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7"/>
                    <a:pt x="32" y="25"/>
                    <a:pt x="29" y="24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0"/>
                    <a:pt x="21" y="18"/>
                    <a:pt x="22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5" y="12"/>
                    <a:pt x="26" y="12"/>
                  </a:cubicBezTo>
                  <a:cubicBezTo>
                    <a:pt x="27" y="12"/>
                    <a:pt x="28" y="13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2" y="15"/>
                    <a:pt x="38" y="19"/>
                    <a:pt x="41" y="21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3" y="12"/>
                    <a:pt x="40" y="9"/>
                    <a:pt x="37" y="7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8915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>
            <a:extLst>
              <a:ext uri="{FF2B5EF4-FFF2-40B4-BE49-F238E27FC236}">
                <a16:creationId xmlns:a16="http://schemas.microsoft.com/office/drawing/2014/main" id="{A760846B-0E7D-4B3D-B634-55FBA9141F7D}"/>
              </a:ext>
            </a:extLst>
          </p:cNvPr>
          <p:cNvSpPr txBox="1"/>
          <p:nvPr/>
        </p:nvSpPr>
        <p:spPr>
          <a:xfrm>
            <a:off x="6357426" y="272911"/>
            <a:ext cx="5227092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rgbClr val="1DB1BF"/>
                </a:solidFill>
                <a:cs typeface="B Nazanin" panose="00000400000000000000" pitchFamily="2" charset="-78"/>
              </a:rPr>
              <a:t>ارائه </a:t>
            </a:r>
          </a:p>
          <a:p>
            <a:pPr algn="r" rtl="1"/>
            <a:r>
              <a:rPr lang="fa-IR" altLang="ko-KR" sz="4800" b="1" dirty="0">
                <a:solidFill>
                  <a:srgbClr val="1DB1BF"/>
                </a:solidFill>
                <a:cs typeface="B Nazanin" panose="00000400000000000000" pitchFamily="2" charset="-78"/>
              </a:rPr>
              <a:t>عالی</a:t>
            </a:r>
            <a:endParaRPr lang="en-US" altLang="ko-KR" sz="4800" b="1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3E9666-FAA4-4563-8112-CADB736646D1}"/>
              </a:ext>
            </a:extLst>
          </p:cNvPr>
          <p:cNvSpPr/>
          <p:nvPr/>
        </p:nvSpPr>
        <p:spPr>
          <a:xfrm>
            <a:off x="1793006" y="602541"/>
            <a:ext cx="5554493" cy="5554493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ADECFF2-DF79-4F24-BFCB-B5A5D3DE2DE8}"/>
              </a:ext>
            </a:extLst>
          </p:cNvPr>
          <p:cNvSpPr/>
          <p:nvPr/>
        </p:nvSpPr>
        <p:spPr>
          <a:xfrm>
            <a:off x="64046" y="1575036"/>
            <a:ext cx="6400800" cy="4695825"/>
          </a:xfrm>
          <a:custGeom>
            <a:avLst/>
            <a:gdLst>
              <a:gd name="connsiteX0" fmla="*/ 1634490 w 6400800"/>
              <a:gd name="connsiteY0" fmla="*/ 4672013 h 4695825"/>
              <a:gd name="connsiteX1" fmla="*/ 2747010 w 6400800"/>
              <a:gd name="connsiteY1" fmla="*/ 2950845 h 4695825"/>
              <a:gd name="connsiteX2" fmla="*/ 3359468 w 6400800"/>
              <a:gd name="connsiteY2" fmla="*/ 3642360 h 4695825"/>
              <a:gd name="connsiteX3" fmla="*/ 4717733 w 6400800"/>
              <a:gd name="connsiteY3" fmla="*/ 1831658 h 4695825"/>
              <a:gd name="connsiteX4" fmla="*/ 5797868 w 6400800"/>
              <a:gd name="connsiteY4" fmla="*/ 2167890 h 4695825"/>
              <a:gd name="connsiteX5" fmla="*/ 6219825 w 6400800"/>
              <a:gd name="connsiteY5" fmla="*/ 1724978 h 4695825"/>
              <a:gd name="connsiteX6" fmla="*/ 6405563 w 6400800"/>
              <a:gd name="connsiteY6" fmla="*/ 0 h 4695825"/>
              <a:gd name="connsiteX7" fmla="*/ 2615565 w 6400800"/>
              <a:gd name="connsiteY7" fmla="*/ 399098 h 4695825"/>
              <a:gd name="connsiteX8" fmla="*/ 3460433 w 6400800"/>
              <a:gd name="connsiteY8" fmla="*/ 1246823 h 4695825"/>
              <a:gd name="connsiteX9" fmla="*/ 0 w 6400800"/>
              <a:gd name="connsiteY9" fmla="*/ 4697730 h 4695825"/>
              <a:gd name="connsiteX10" fmla="*/ 963930 w 6400800"/>
              <a:gd name="connsiteY10" fmla="*/ 4102418 h 469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00800" h="4695825">
                <a:moveTo>
                  <a:pt x="1634490" y="4672013"/>
                </a:moveTo>
                <a:lnTo>
                  <a:pt x="2747010" y="2950845"/>
                </a:lnTo>
                <a:lnTo>
                  <a:pt x="3359468" y="3642360"/>
                </a:lnTo>
                <a:lnTo>
                  <a:pt x="4717733" y="1831658"/>
                </a:lnTo>
                <a:lnTo>
                  <a:pt x="5797868" y="2167890"/>
                </a:lnTo>
                <a:lnTo>
                  <a:pt x="6219825" y="1724978"/>
                </a:lnTo>
                <a:lnTo>
                  <a:pt x="6405563" y="0"/>
                </a:lnTo>
                <a:lnTo>
                  <a:pt x="2615565" y="399098"/>
                </a:lnTo>
                <a:lnTo>
                  <a:pt x="3460433" y="1246823"/>
                </a:lnTo>
                <a:lnTo>
                  <a:pt x="0" y="4697730"/>
                </a:lnTo>
                <a:lnTo>
                  <a:pt x="963930" y="4102418"/>
                </a:lnTo>
                <a:close/>
              </a:path>
            </a:pathLst>
          </a:custGeom>
          <a:solidFill>
            <a:srgbClr val="1DB1B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2615A54-40EA-44DA-ACA8-7E3AE3D08510}"/>
              </a:ext>
            </a:extLst>
          </p:cNvPr>
          <p:cNvSpPr/>
          <p:nvPr/>
        </p:nvSpPr>
        <p:spPr>
          <a:xfrm>
            <a:off x="1" y="3300014"/>
            <a:ext cx="6283871" cy="5057775"/>
          </a:xfrm>
          <a:custGeom>
            <a:avLst/>
            <a:gdLst>
              <a:gd name="connsiteX0" fmla="*/ 1223446 w 6283871"/>
              <a:gd name="connsiteY0" fmla="*/ 4916615 h 5057775"/>
              <a:gd name="connsiteX1" fmla="*/ 1505754 w 6283871"/>
              <a:gd name="connsiteY1" fmla="*/ 4916615 h 5057775"/>
              <a:gd name="connsiteX2" fmla="*/ 1364209 w 6283871"/>
              <a:gd name="connsiteY2" fmla="*/ 5057775 h 5057775"/>
              <a:gd name="connsiteX3" fmla="*/ 6283871 w 6283871"/>
              <a:gd name="connsiteY3" fmla="*/ 0 h 5057775"/>
              <a:gd name="connsiteX4" fmla="*/ 6060034 w 6283871"/>
              <a:gd name="connsiteY4" fmla="*/ 2065020 h 5057775"/>
              <a:gd name="connsiteX5" fmla="*/ 5215166 w 6283871"/>
              <a:gd name="connsiteY5" fmla="*/ 1217295 h 5057775"/>
              <a:gd name="connsiteX6" fmla="*/ 2851834 w 6283871"/>
              <a:gd name="connsiteY6" fmla="*/ 3574198 h 5057775"/>
              <a:gd name="connsiteX7" fmla="*/ 0 w 6283871"/>
              <a:gd name="connsiteY7" fmla="*/ 3574198 h 5057775"/>
              <a:gd name="connsiteX8" fmla="*/ 0 w 6283871"/>
              <a:gd name="connsiteY8" fmla="*/ 3036643 h 5057775"/>
              <a:gd name="connsiteX9" fmla="*/ 64046 w 6283871"/>
              <a:gd name="connsiteY9" fmla="*/ 2972753 h 5057775"/>
              <a:gd name="connsiteX10" fmla="*/ 1027976 w 6283871"/>
              <a:gd name="connsiteY10" fmla="*/ 2377440 h 5057775"/>
              <a:gd name="connsiteX11" fmla="*/ 1698536 w 6283871"/>
              <a:gd name="connsiteY11" fmla="*/ 2947035 h 5057775"/>
              <a:gd name="connsiteX12" fmla="*/ 2811056 w 6283871"/>
              <a:gd name="connsiteY12" fmla="*/ 1225867 h 5057775"/>
              <a:gd name="connsiteX13" fmla="*/ 3423514 w 6283871"/>
              <a:gd name="connsiteY13" fmla="*/ 1917382 h 5057775"/>
              <a:gd name="connsiteX14" fmla="*/ 4781779 w 6283871"/>
              <a:gd name="connsiteY14" fmla="*/ 106680 h 5057775"/>
              <a:gd name="connsiteX15" fmla="*/ 5861914 w 6283871"/>
              <a:gd name="connsiteY15" fmla="*/ 442913 h 505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283871" h="5057775">
                <a:moveTo>
                  <a:pt x="1223446" y="4916615"/>
                </a:moveTo>
                <a:lnTo>
                  <a:pt x="1505754" y="4916615"/>
                </a:lnTo>
                <a:lnTo>
                  <a:pt x="1364209" y="5057775"/>
                </a:lnTo>
                <a:close/>
                <a:moveTo>
                  <a:pt x="6283871" y="0"/>
                </a:moveTo>
                <a:lnTo>
                  <a:pt x="6060034" y="2065020"/>
                </a:lnTo>
                <a:lnTo>
                  <a:pt x="5215166" y="1217295"/>
                </a:lnTo>
                <a:lnTo>
                  <a:pt x="2851834" y="3574198"/>
                </a:lnTo>
                <a:lnTo>
                  <a:pt x="0" y="3574198"/>
                </a:lnTo>
                <a:lnTo>
                  <a:pt x="0" y="3036643"/>
                </a:lnTo>
                <a:lnTo>
                  <a:pt x="64046" y="2972753"/>
                </a:lnTo>
                <a:lnTo>
                  <a:pt x="1027976" y="2377440"/>
                </a:lnTo>
                <a:lnTo>
                  <a:pt x="1698536" y="2947035"/>
                </a:lnTo>
                <a:lnTo>
                  <a:pt x="2811056" y="1225867"/>
                </a:lnTo>
                <a:lnTo>
                  <a:pt x="3423514" y="1917382"/>
                </a:lnTo>
                <a:lnTo>
                  <a:pt x="4781779" y="106680"/>
                </a:lnTo>
                <a:lnTo>
                  <a:pt x="5861914" y="442913"/>
                </a:lnTo>
                <a:close/>
              </a:path>
            </a:pathLst>
          </a:custGeom>
          <a:solidFill>
            <a:srgbClr val="FFC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6F038E8-EF64-4F3C-94D0-1148260B8F98}"/>
              </a:ext>
            </a:extLst>
          </p:cNvPr>
          <p:cNvSpPr/>
          <p:nvPr/>
        </p:nvSpPr>
        <p:spPr>
          <a:xfrm>
            <a:off x="-13614" y="3336148"/>
            <a:ext cx="6290735" cy="3010589"/>
          </a:xfrm>
          <a:custGeom>
            <a:avLst/>
            <a:gdLst>
              <a:gd name="connsiteX0" fmla="*/ 0 w 6858000"/>
              <a:gd name="connsiteY0" fmla="*/ 3526155 h 3524250"/>
              <a:gd name="connsiteX1" fmla="*/ 1255395 w 6858000"/>
              <a:gd name="connsiteY1" fmla="*/ 2749868 h 3524250"/>
              <a:gd name="connsiteX2" fmla="*/ 1925955 w 6858000"/>
              <a:gd name="connsiteY2" fmla="*/ 3319463 h 3524250"/>
              <a:gd name="connsiteX3" fmla="*/ 3038475 w 6858000"/>
              <a:gd name="connsiteY3" fmla="*/ 1598295 h 3524250"/>
              <a:gd name="connsiteX4" fmla="*/ 3650933 w 6858000"/>
              <a:gd name="connsiteY4" fmla="*/ 2289810 h 3524250"/>
              <a:gd name="connsiteX5" fmla="*/ 5009198 w 6858000"/>
              <a:gd name="connsiteY5" fmla="*/ 479108 h 3524250"/>
              <a:gd name="connsiteX6" fmla="*/ 6089333 w 6858000"/>
              <a:gd name="connsiteY6" fmla="*/ 815340 h 3524250"/>
              <a:gd name="connsiteX7" fmla="*/ 6864668 w 6858000"/>
              <a:gd name="connsiteY7" fmla="*/ 0 h 3524250"/>
              <a:gd name="connsiteX0" fmla="*/ 0 w 6670115"/>
              <a:gd name="connsiteY0" fmla="*/ 3409423 h 3409423"/>
              <a:gd name="connsiteX1" fmla="*/ 1060842 w 6670115"/>
              <a:gd name="connsiteY1" fmla="*/ 2749868 h 3409423"/>
              <a:gd name="connsiteX2" fmla="*/ 1731402 w 6670115"/>
              <a:gd name="connsiteY2" fmla="*/ 3319463 h 3409423"/>
              <a:gd name="connsiteX3" fmla="*/ 2843922 w 6670115"/>
              <a:gd name="connsiteY3" fmla="*/ 1598295 h 3409423"/>
              <a:gd name="connsiteX4" fmla="*/ 3456380 w 6670115"/>
              <a:gd name="connsiteY4" fmla="*/ 2289810 h 3409423"/>
              <a:gd name="connsiteX5" fmla="*/ 4814645 w 6670115"/>
              <a:gd name="connsiteY5" fmla="*/ 479108 h 3409423"/>
              <a:gd name="connsiteX6" fmla="*/ 5894780 w 6670115"/>
              <a:gd name="connsiteY6" fmla="*/ 815340 h 3409423"/>
              <a:gd name="connsiteX7" fmla="*/ 6670115 w 6670115"/>
              <a:gd name="connsiteY7" fmla="*/ 0 h 3409423"/>
              <a:gd name="connsiteX0" fmla="*/ 0 w 6660387"/>
              <a:gd name="connsiteY0" fmla="*/ 3419151 h 3419151"/>
              <a:gd name="connsiteX1" fmla="*/ 1051114 w 6660387"/>
              <a:gd name="connsiteY1" fmla="*/ 2749868 h 3419151"/>
              <a:gd name="connsiteX2" fmla="*/ 1721674 w 6660387"/>
              <a:gd name="connsiteY2" fmla="*/ 3319463 h 3419151"/>
              <a:gd name="connsiteX3" fmla="*/ 2834194 w 6660387"/>
              <a:gd name="connsiteY3" fmla="*/ 1598295 h 3419151"/>
              <a:gd name="connsiteX4" fmla="*/ 3446652 w 6660387"/>
              <a:gd name="connsiteY4" fmla="*/ 2289810 h 3419151"/>
              <a:gd name="connsiteX5" fmla="*/ 4804917 w 6660387"/>
              <a:gd name="connsiteY5" fmla="*/ 479108 h 3419151"/>
              <a:gd name="connsiteX6" fmla="*/ 5885052 w 6660387"/>
              <a:gd name="connsiteY6" fmla="*/ 815340 h 3419151"/>
              <a:gd name="connsiteX7" fmla="*/ 6660387 w 6660387"/>
              <a:gd name="connsiteY7" fmla="*/ 0 h 3419151"/>
              <a:gd name="connsiteX0" fmla="*/ 0 w 6319918"/>
              <a:gd name="connsiteY0" fmla="*/ 3039772 h 3039772"/>
              <a:gd name="connsiteX1" fmla="*/ 1051114 w 6319918"/>
              <a:gd name="connsiteY1" fmla="*/ 2370489 h 3039772"/>
              <a:gd name="connsiteX2" fmla="*/ 1721674 w 6319918"/>
              <a:gd name="connsiteY2" fmla="*/ 2940084 h 3039772"/>
              <a:gd name="connsiteX3" fmla="*/ 2834194 w 6319918"/>
              <a:gd name="connsiteY3" fmla="*/ 1218916 h 3039772"/>
              <a:gd name="connsiteX4" fmla="*/ 3446652 w 6319918"/>
              <a:gd name="connsiteY4" fmla="*/ 1910431 h 3039772"/>
              <a:gd name="connsiteX5" fmla="*/ 4804917 w 6319918"/>
              <a:gd name="connsiteY5" fmla="*/ 99729 h 3039772"/>
              <a:gd name="connsiteX6" fmla="*/ 5885052 w 6319918"/>
              <a:gd name="connsiteY6" fmla="*/ 435961 h 3039772"/>
              <a:gd name="connsiteX7" fmla="*/ 6319918 w 6319918"/>
              <a:gd name="connsiteY7" fmla="*/ 0 h 3039772"/>
              <a:gd name="connsiteX0" fmla="*/ 0 w 6290735"/>
              <a:gd name="connsiteY0" fmla="*/ 3010589 h 3010589"/>
              <a:gd name="connsiteX1" fmla="*/ 1051114 w 6290735"/>
              <a:gd name="connsiteY1" fmla="*/ 2341306 h 3010589"/>
              <a:gd name="connsiteX2" fmla="*/ 1721674 w 6290735"/>
              <a:gd name="connsiteY2" fmla="*/ 2910901 h 3010589"/>
              <a:gd name="connsiteX3" fmla="*/ 2834194 w 6290735"/>
              <a:gd name="connsiteY3" fmla="*/ 1189733 h 3010589"/>
              <a:gd name="connsiteX4" fmla="*/ 3446652 w 6290735"/>
              <a:gd name="connsiteY4" fmla="*/ 1881248 h 3010589"/>
              <a:gd name="connsiteX5" fmla="*/ 4804917 w 6290735"/>
              <a:gd name="connsiteY5" fmla="*/ 70546 h 3010589"/>
              <a:gd name="connsiteX6" fmla="*/ 5885052 w 6290735"/>
              <a:gd name="connsiteY6" fmla="*/ 406778 h 3010589"/>
              <a:gd name="connsiteX7" fmla="*/ 6290735 w 6290735"/>
              <a:gd name="connsiteY7" fmla="*/ 0 h 3010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90735" h="3010589">
                <a:moveTo>
                  <a:pt x="0" y="3010589"/>
                </a:moveTo>
                <a:lnTo>
                  <a:pt x="1051114" y="2341306"/>
                </a:lnTo>
                <a:lnTo>
                  <a:pt x="1721674" y="2910901"/>
                </a:lnTo>
                <a:lnTo>
                  <a:pt x="2834194" y="1189733"/>
                </a:lnTo>
                <a:lnTo>
                  <a:pt x="3446652" y="1881248"/>
                </a:lnTo>
                <a:lnTo>
                  <a:pt x="4804917" y="70546"/>
                </a:lnTo>
                <a:lnTo>
                  <a:pt x="5885052" y="406778"/>
                </a:lnTo>
                <a:lnTo>
                  <a:pt x="6290735" y="0"/>
                </a:lnTo>
              </a:path>
            </a:pathLst>
          </a:custGeom>
          <a:noFill/>
          <a:ln w="381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44EFAEE-E22A-4F41-9D5B-9544CDFBEF91}"/>
              </a:ext>
            </a:extLst>
          </p:cNvPr>
          <p:cNvSpPr/>
          <p:nvPr/>
        </p:nvSpPr>
        <p:spPr>
          <a:xfrm>
            <a:off x="933113" y="5617519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655E3BA-C37D-4603-977A-09C6024E2848}"/>
              </a:ext>
            </a:extLst>
          </p:cNvPr>
          <p:cNvSpPr/>
          <p:nvPr/>
        </p:nvSpPr>
        <p:spPr>
          <a:xfrm>
            <a:off x="1581624" y="6135354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0A2AC1F-2806-4902-BCC0-CE1CAC7B2E70}"/>
              </a:ext>
            </a:extLst>
          </p:cNvPr>
          <p:cNvSpPr/>
          <p:nvPr/>
        </p:nvSpPr>
        <p:spPr>
          <a:xfrm>
            <a:off x="2706791" y="4425778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B3181FB-E62C-41FB-9443-2953F2631981}"/>
              </a:ext>
            </a:extLst>
          </p:cNvPr>
          <p:cNvSpPr/>
          <p:nvPr/>
        </p:nvSpPr>
        <p:spPr>
          <a:xfrm>
            <a:off x="4694475" y="3300014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F8072F5-35B3-494C-90A6-75F1E0591FA3}"/>
              </a:ext>
            </a:extLst>
          </p:cNvPr>
          <p:cNvSpPr/>
          <p:nvPr/>
        </p:nvSpPr>
        <p:spPr>
          <a:xfrm>
            <a:off x="5771003" y="3636718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07EDC5B-E11C-4BC1-901E-A2032196E5D8}"/>
              </a:ext>
            </a:extLst>
          </p:cNvPr>
          <p:cNvSpPr/>
          <p:nvPr/>
        </p:nvSpPr>
        <p:spPr>
          <a:xfrm>
            <a:off x="3316580" y="5071582"/>
            <a:ext cx="211382" cy="211382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4973463-92C6-4604-AAE7-B71C919D0C58}"/>
              </a:ext>
            </a:extLst>
          </p:cNvPr>
          <p:cNvGrpSpPr/>
          <p:nvPr/>
        </p:nvGrpSpPr>
        <p:grpSpPr>
          <a:xfrm>
            <a:off x="6409633" y="5202320"/>
            <a:ext cx="1045499" cy="1193045"/>
            <a:chOff x="10255665" y="4623530"/>
            <a:chExt cx="1780099" cy="203131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496D2DB-1B30-40F5-9410-100C594D11EC}"/>
                </a:ext>
              </a:extLst>
            </p:cNvPr>
            <p:cNvSpPr/>
            <p:nvPr/>
          </p:nvSpPr>
          <p:spPr>
            <a:xfrm>
              <a:off x="10527907" y="5069090"/>
              <a:ext cx="1235529" cy="1469753"/>
            </a:xfrm>
            <a:custGeom>
              <a:avLst/>
              <a:gdLst>
                <a:gd name="connsiteX0" fmla="*/ 1210323 w 1235529"/>
                <a:gd name="connsiteY0" fmla="*/ 283472 h 1469752"/>
                <a:gd name="connsiteX1" fmla="*/ 1094383 w 1235529"/>
                <a:gd name="connsiteY1" fmla="*/ 460897 h 1469752"/>
                <a:gd name="connsiteX2" fmla="*/ 1096725 w 1235529"/>
                <a:gd name="connsiteY2" fmla="*/ 316849 h 1469752"/>
                <a:gd name="connsiteX3" fmla="*/ 914030 w 1235529"/>
                <a:gd name="connsiteY3" fmla="*/ 106048 h 1469752"/>
                <a:gd name="connsiteX4" fmla="*/ 446754 w 1235529"/>
                <a:gd name="connsiteY4" fmla="*/ 34610 h 1469752"/>
                <a:gd name="connsiteX5" fmla="*/ 353651 w 1235529"/>
                <a:gd name="connsiteY5" fmla="*/ 8260 h 1469752"/>
                <a:gd name="connsiteX6" fmla="*/ 326129 w 1235529"/>
                <a:gd name="connsiteY6" fmla="*/ 5917 h 1469752"/>
                <a:gd name="connsiteX7" fmla="*/ 196135 w 1235529"/>
                <a:gd name="connsiteY7" fmla="*/ 108390 h 1469752"/>
                <a:gd name="connsiteX8" fmla="*/ 120013 w 1235529"/>
                <a:gd name="connsiteY8" fmla="*/ 192711 h 1469752"/>
                <a:gd name="connsiteX9" fmla="*/ 94833 w 1235529"/>
                <a:gd name="connsiteY9" fmla="*/ 310408 h 1469752"/>
                <a:gd name="connsiteX10" fmla="*/ 111815 w 1235529"/>
                <a:gd name="connsiteY10" fmla="*/ 404097 h 1469752"/>
                <a:gd name="connsiteX11" fmla="*/ 19296 w 1235529"/>
                <a:gd name="connsiteY11" fmla="*/ 294012 h 1469752"/>
                <a:gd name="connsiteX12" fmla="*/ 3486 w 1235529"/>
                <a:gd name="connsiteY12" fmla="*/ 328560 h 1469752"/>
                <a:gd name="connsiteX13" fmla="*/ 118841 w 1235529"/>
                <a:gd name="connsiteY13" fmla="*/ 537605 h 1469752"/>
                <a:gd name="connsiteX14" fmla="*/ 157488 w 1235529"/>
                <a:gd name="connsiteY14" fmla="*/ 582693 h 1469752"/>
                <a:gd name="connsiteX15" fmla="*/ 169200 w 1235529"/>
                <a:gd name="connsiteY15" fmla="*/ 619583 h 1469752"/>
                <a:gd name="connsiteX16" fmla="*/ 277528 w 1235529"/>
                <a:gd name="connsiteY16" fmla="*/ 769486 h 1469752"/>
                <a:gd name="connsiteX17" fmla="*/ 438557 w 1235529"/>
                <a:gd name="connsiteY17" fmla="*/ 856149 h 1469752"/>
                <a:gd name="connsiteX18" fmla="*/ 433872 w 1235529"/>
                <a:gd name="connsiteY18" fmla="*/ 1021862 h 1469752"/>
                <a:gd name="connsiteX19" fmla="*/ 356579 w 1235529"/>
                <a:gd name="connsiteY19" fmla="*/ 1120822 h 1469752"/>
                <a:gd name="connsiteX20" fmla="*/ 110058 w 1235529"/>
                <a:gd name="connsiteY20" fmla="*/ 1192260 h 1469752"/>
                <a:gd name="connsiteX21" fmla="*/ 247664 w 1235529"/>
                <a:gd name="connsiteY21" fmla="*/ 1336307 h 1469752"/>
                <a:gd name="connsiteX22" fmla="*/ 757100 w 1235529"/>
                <a:gd name="connsiteY22" fmla="*/ 1454590 h 1469752"/>
                <a:gd name="connsiteX23" fmla="*/ 1135372 w 1235529"/>
                <a:gd name="connsiteY23" fmla="*/ 1193431 h 1469752"/>
                <a:gd name="connsiteX24" fmla="*/ 862501 w 1235529"/>
                <a:gd name="connsiteY24" fmla="*/ 1114966 h 1469752"/>
                <a:gd name="connsiteX25" fmla="*/ 807459 w 1235529"/>
                <a:gd name="connsiteY25" fmla="*/ 1052897 h 1469752"/>
                <a:gd name="connsiteX26" fmla="*/ 798089 w 1235529"/>
                <a:gd name="connsiteY26" fmla="*/ 856149 h 1469752"/>
                <a:gd name="connsiteX27" fmla="*/ 798089 w 1235529"/>
                <a:gd name="connsiteY27" fmla="*/ 856149 h 1469752"/>
                <a:gd name="connsiteX28" fmla="*/ 850790 w 1235529"/>
                <a:gd name="connsiteY28" fmla="*/ 833312 h 1469752"/>
                <a:gd name="connsiteX29" fmla="*/ 1077987 w 1235529"/>
                <a:gd name="connsiteY29" fmla="*/ 586792 h 1469752"/>
                <a:gd name="connsiteX30" fmla="*/ 1121318 w 1235529"/>
                <a:gd name="connsiteY30" fmla="*/ 534677 h 1469752"/>
                <a:gd name="connsiteX31" fmla="*/ 1232575 w 1235529"/>
                <a:gd name="connsiteY31" fmla="*/ 387116 h 1469752"/>
                <a:gd name="connsiteX32" fmla="*/ 1210323 w 1235529"/>
                <a:gd name="connsiteY32" fmla="*/ 283472 h 1469752"/>
                <a:gd name="connsiteX33" fmla="*/ 788721 w 1235529"/>
                <a:gd name="connsiteY33" fmla="*/ 886012 h 1469752"/>
                <a:gd name="connsiteX34" fmla="*/ 789306 w 1235529"/>
                <a:gd name="connsiteY34" fmla="*/ 887183 h 1469752"/>
                <a:gd name="connsiteX35" fmla="*/ 788135 w 1235529"/>
                <a:gd name="connsiteY35" fmla="*/ 888940 h 1469752"/>
                <a:gd name="connsiteX36" fmla="*/ 788721 w 1235529"/>
                <a:gd name="connsiteY36" fmla="*/ 886012 h 14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5529" h="1469752">
                  <a:moveTo>
                    <a:pt x="1210323" y="283472"/>
                  </a:moveTo>
                  <a:cubicBezTo>
                    <a:pt x="1179874" y="348469"/>
                    <a:pt x="1142398" y="405854"/>
                    <a:pt x="1094383" y="460897"/>
                  </a:cubicBezTo>
                  <a:cubicBezTo>
                    <a:pt x="1100238" y="409953"/>
                    <a:pt x="1101409" y="363108"/>
                    <a:pt x="1096725" y="316849"/>
                  </a:cubicBezTo>
                  <a:cubicBezTo>
                    <a:pt x="1082672" y="176315"/>
                    <a:pt x="991324" y="152892"/>
                    <a:pt x="914030" y="106048"/>
                  </a:cubicBezTo>
                  <a:cubicBezTo>
                    <a:pt x="774082" y="8260"/>
                    <a:pt x="618323" y="3575"/>
                    <a:pt x="446754" y="34610"/>
                  </a:cubicBezTo>
                  <a:cubicBezTo>
                    <a:pt x="410450" y="41051"/>
                    <a:pt x="379415" y="33439"/>
                    <a:pt x="353651" y="8260"/>
                  </a:cubicBezTo>
                  <a:cubicBezTo>
                    <a:pt x="343696" y="-1695"/>
                    <a:pt x="337255" y="-2866"/>
                    <a:pt x="326129" y="5917"/>
                  </a:cubicBezTo>
                  <a:cubicBezTo>
                    <a:pt x="283384" y="40465"/>
                    <a:pt x="238881" y="73256"/>
                    <a:pt x="196135" y="108390"/>
                  </a:cubicBezTo>
                  <a:cubicBezTo>
                    <a:pt x="166857" y="132398"/>
                    <a:pt x="136994" y="157577"/>
                    <a:pt x="120013" y="192711"/>
                  </a:cubicBezTo>
                  <a:cubicBezTo>
                    <a:pt x="101860" y="215547"/>
                    <a:pt x="91320" y="278788"/>
                    <a:pt x="94833" y="310408"/>
                  </a:cubicBezTo>
                  <a:cubicBezTo>
                    <a:pt x="99518" y="343199"/>
                    <a:pt x="105374" y="370720"/>
                    <a:pt x="111815" y="404097"/>
                  </a:cubicBezTo>
                  <a:cubicBezTo>
                    <a:pt x="64384" y="377747"/>
                    <a:pt x="38620" y="339686"/>
                    <a:pt x="19296" y="294012"/>
                  </a:cubicBezTo>
                  <a:cubicBezTo>
                    <a:pt x="9342" y="305138"/>
                    <a:pt x="6414" y="316849"/>
                    <a:pt x="3486" y="328560"/>
                  </a:cubicBezTo>
                  <a:cubicBezTo>
                    <a:pt x="-17594" y="407611"/>
                    <a:pt x="61457" y="517696"/>
                    <a:pt x="118841" y="537605"/>
                  </a:cubicBezTo>
                  <a:cubicBezTo>
                    <a:pt x="144020" y="546388"/>
                    <a:pt x="152804" y="559856"/>
                    <a:pt x="157488" y="582693"/>
                  </a:cubicBezTo>
                  <a:cubicBezTo>
                    <a:pt x="159830" y="595575"/>
                    <a:pt x="165686" y="607286"/>
                    <a:pt x="169200" y="619583"/>
                  </a:cubicBezTo>
                  <a:cubicBezTo>
                    <a:pt x="187352" y="682238"/>
                    <a:pt x="224828" y="730839"/>
                    <a:pt x="277528" y="769486"/>
                  </a:cubicBezTo>
                  <a:cubicBezTo>
                    <a:pt x="327301" y="805791"/>
                    <a:pt x="382343" y="832727"/>
                    <a:pt x="438557" y="856149"/>
                  </a:cubicBezTo>
                  <a:cubicBezTo>
                    <a:pt x="442655" y="877229"/>
                    <a:pt x="435629" y="1004881"/>
                    <a:pt x="433872" y="1021862"/>
                  </a:cubicBezTo>
                  <a:cubicBezTo>
                    <a:pt x="427431" y="1072220"/>
                    <a:pt x="426846" y="1103255"/>
                    <a:pt x="356579" y="1120822"/>
                  </a:cubicBezTo>
                  <a:cubicBezTo>
                    <a:pt x="274014" y="1141902"/>
                    <a:pt x="192036" y="1168252"/>
                    <a:pt x="110058" y="1192260"/>
                  </a:cubicBezTo>
                  <a:cubicBezTo>
                    <a:pt x="151633" y="1244374"/>
                    <a:pt x="194378" y="1295318"/>
                    <a:pt x="247664" y="1336307"/>
                  </a:cubicBezTo>
                  <a:cubicBezTo>
                    <a:pt x="399324" y="1454590"/>
                    <a:pt x="568551" y="1499678"/>
                    <a:pt x="757100" y="1454590"/>
                  </a:cubicBezTo>
                  <a:cubicBezTo>
                    <a:pt x="915787" y="1416529"/>
                    <a:pt x="1038169" y="1322254"/>
                    <a:pt x="1135372" y="1193431"/>
                  </a:cubicBezTo>
                  <a:cubicBezTo>
                    <a:pt x="1044610" y="1167081"/>
                    <a:pt x="953849" y="1140145"/>
                    <a:pt x="862501" y="1114966"/>
                  </a:cubicBezTo>
                  <a:cubicBezTo>
                    <a:pt x="829710" y="1105597"/>
                    <a:pt x="812728" y="1085688"/>
                    <a:pt x="807459" y="1052897"/>
                  </a:cubicBezTo>
                  <a:cubicBezTo>
                    <a:pt x="801017" y="1015421"/>
                    <a:pt x="798089" y="883670"/>
                    <a:pt x="798089" y="856149"/>
                  </a:cubicBezTo>
                  <a:lnTo>
                    <a:pt x="798089" y="856149"/>
                  </a:lnTo>
                  <a:cubicBezTo>
                    <a:pt x="815656" y="848537"/>
                    <a:pt x="833223" y="841510"/>
                    <a:pt x="850790" y="833312"/>
                  </a:cubicBezTo>
                  <a:cubicBezTo>
                    <a:pt x="960290" y="782368"/>
                    <a:pt x="1051637" y="714444"/>
                    <a:pt x="1077987" y="586792"/>
                  </a:cubicBezTo>
                  <a:cubicBezTo>
                    <a:pt x="1083257" y="561027"/>
                    <a:pt x="1095554" y="547559"/>
                    <a:pt x="1121318" y="534677"/>
                  </a:cubicBezTo>
                  <a:cubicBezTo>
                    <a:pt x="1181631" y="505399"/>
                    <a:pt x="1215593" y="450942"/>
                    <a:pt x="1232575" y="387116"/>
                  </a:cubicBezTo>
                  <a:cubicBezTo>
                    <a:pt x="1240773" y="351397"/>
                    <a:pt x="1235502" y="316263"/>
                    <a:pt x="1210323" y="283472"/>
                  </a:cubicBezTo>
                  <a:close/>
                  <a:moveTo>
                    <a:pt x="788721" y="886012"/>
                  </a:moveTo>
                  <a:cubicBezTo>
                    <a:pt x="788721" y="886598"/>
                    <a:pt x="789306" y="886598"/>
                    <a:pt x="789306" y="887183"/>
                  </a:cubicBezTo>
                  <a:cubicBezTo>
                    <a:pt x="789306" y="887769"/>
                    <a:pt x="788721" y="888355"/>
                    <a:pt x="788135" y="888940"/>
                  </a:cubicBezTo>
                  <a:cubicBezTo>
                    <a:pt x="788135" y="887183"/>
                    <a:pt x="788135" y="886598"/>
                    <a:pt x="788721" y="88601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D336D3D-E9FC-4A23-8208-D919457B5507}"/>
                </a:ext>
              </a:extLst>
            </p:cNvPr>
            <p:cNvSpPr/>
            <p:nvPr/>
          </p:nvSpPr>
          <p:spPr>
            <a:xfrm>
              <a:off x="10447882" y="4623530"/>
              <a:ext cx="1370208" cy="1674699"/>
            </a:xfrm>
            <a:custGeom>
              <a:avLst/>
              <a:gdLst>
                <a:gd name="connsiteX0" fmla="*/ 37838 w 1370207"/>
                <a:gd name="connsiteY0" fmla="*/ 1675881 h 1674698"/>
                <a:gd name="connsiteX1" fmla="*/ 13245 w 1370207"/>
                <a:gd name="connsiteY1" fmla="*/ 1452783 h 1674698"/>
                <a:gd name="connsiteX2" fmla="*/ 60675 w 1370207"/>
                <a:gd name="connsiteY2" fmla="*/ 1167616 h 1674698"/>
                <a:gd name="connsiteX3" fmla="*/ 36082 w 1370207"/>
                <a:gd name="connsiteY3" fmla="*/ 907042 h 1674698"/>
                <a:gd name="connsiteX4" fmla="*/ 20857 w 1370207"/>
                <a:gd name="connsiteY4" fmla="*/ 678674 h 1674698"/>
                <a:gd name="connsiteX5" fmla="*/ 75314 w 1370207"/>
                <a:gd name="connsiteY5" fmla="*/ 383553 h 1674698"/>
                <a:gd name="connsiteX6" fmla="*/ 378048 w 1370207"/>
                <a:gd name="connsiteY6" fmla="*/ 66765 h 1674698"/>
                <a:gd name="connsiteX7" fmla="*/ 1088331 w 1370207"/>
                <a:gd name="connsiteY7" fmla="*/ 116538 h 1674698"/>
                <a:gd name="connsiteX8" fmla="*/ 1327239 w 1370207"/>
                <a:gd name="connsiteY8" fmla="*/ 439181 h 1674698"/>
                <a:gd name="connsiteX9" fmla="*/ 1342463 w 1370207"/>
                <a:gd name="connsiteY9" fmla="*/ 516475 h 1674698"/>
                <a:gd name="connsiteX10" fmla="*/ 1358273 w 1370207"/>
                <a:gd name="connsiteY10" fmla="*/ 664621 h 1674698"/>
                <a:gd name="connsiteX11" fmla="*/ 1346562 w 1370207"/>
                <a:gd name="connsiteY11" fmla="*/ 891232 h 1674698"/>
                <a:gd name="connsiteX12" fmla="*/ 1324311 w 1370207"/>
                <a:gd name="connsiteY12" fmla="*/ 1147122 h 1674698"/>
                <a:gd name="connsiteX13" fmla="*/ 1357688 w 1370207"/>
                <a:gd name="connsiteY13" fmla="*/ 1415893 h 1674698"/>
                <a:gd name="connsiteX14" fmla="*/ 1364129 w 1370207"/>
                <a:gd name="connsiteY14" fmla="*/ 1602101 h 1674698"/>
                <a:gd name="connsiteX15" fmla="*/ 1333680 w 1370207"/>
                <a:gd name="connsiteY15" fmla="*/ 1653630 h 1674698"/>
                <a:gd name="connsiteX16" fmla="*/ 1271611 w 1370207"/>
                <a:gd name="connsiteY16" fmla="*/ 1650702 h 1674698"/>
                <a:gd name="connsiteX17" fmla="*/ 1215397 w 1370207"/>
                <a:gd name="connsiteY17" fmla="*/ 1646603 h 1674698"/>
                <a:gd name="connsiteX18" fmla="*/ 934329 w 1370207"/>
                <a:gd name="connsiteY18" fmla="*/ 1566967 h 1674698"/>
                <a:gd name="connsiteX19" fmla="*/ 881043 w 1370207"/>
                <a:gd name="connsiteY19" fmla="*/ 1503727 h 1674698"/>
                <a:gd name="connsiteX20" fmla="*/ 870503 w 1370207"/>
                <a:gd name="connsiteY20" fmla="*/ 1384859 h 1674698"/>
                <a:gd name="connsiteX21" fmla="*/ 872259 w 1370207"/>
                <a:gd name="connsiteY21" fmla="*/ 1309322 h 1674698"/>
                <a:gd name="connsiteX22" fmla="*/ 898024 w 1370207"/>
                <a:gd name="connsiteY22" fmla="*/ 1288242 h 1674698"/>
                <a:gd name="connsiteX23" fmla="*/ 1043828 w 1370207"/>
                <a:gd name="connsiteY23" fmla="*/ 1205092 h 1674698"/>
                <a:gd name="connsiteX24" fmla="*/ 1136347 w 1370207"/>
                <a:gd name="connsiteY24" fmla="*/ 1076269 h 1674698"/>
                <a:gd name="connsiteX25" fmla="*/ 1157427 w 1370207"/>
                <a:gd name="connsiteY25" fmla="*/ 1010686 h 1674698"/>
                <a:gd name="connsiteX26" fmla="*/ 1182606 w 1370207"/>
                <a:gd name="connsiteY26" fmla="*/ 983165 h 1674698"/>
                <a:gd name="connsiteX27" fmla="*/ 1307915 w 1370207"/>
                <a:gd name="connsiteY27" fmla="*/ 815695 h 1674698"/>
                <a:gd name="connsiteX28" fmla="*/ 1292106 w 1370207"/>
                <a:gd name="connsiteY28" fmla="*/ 746014 h 1674698"/>
                <a:gd name="connsiteX29" fmla="*/ 1264584 w 1370207"/>
                <a:gd name="connsiteY29" fmla="*/ 791687 h 1674698"/>
                <a:gd name="connsiteX30" fmla="*/ 1191975 w 1370207"/>
                <a:gd name="connsiteY30" fmla="*/ 895331 h 1674698"/>
                <a:gd name="connsiteX31" fmla="*/ 1173822 w 1370207"/>
                <a:gd name="connsiteY31" fmla="*/ 906457 h 1674698"/>
                <a:gd name="connsiteX32" fmla="*/ 1170894 w 1370207"/>
                <a:gd name="connsiteY32" fmla="*/ 887719 h 1674698"/>
                <a:gd name="connsiteX33" fmla="*/ 1166210 w 1370207"/>
                <a:gd name="connsiteY33" fmla="*/ 729618 h 1674698"/>
                <a:gd name="connsiteX34" fmla="*/ 947797 w 1370207"/>
                <a:gd name="connsiteY34" fmla="*/ 553950 h 1674698"/>
                <a:gd name="connsiteX35" fmla="*/ 635694 w 1370207"/>
                <a:gd name="connsiteY35" fmla="*/ 489539 h 1674698"/>
                <a:gd name="connsiteX36" fmla="*/ 524438 w 1370207"/>
                <a:gd name="connsiteY36" fmla="*/ 495395 h 1674698"/>
                <a:gd name="connsiteX37" fmla="*/ 434262 w 1370207"/>
                <a:gd name="connsiteY37" fmla="*/ 463774 h 1674698"/>
                <a:gd name="connsiteX38" fmla="*/ 403812 w 1370207"/>
                <a:gd name="connsiteY38" fmla="*/ 462018 h 1674698"/>
                <a:gd name="connsiteX39" fmla="*/ 238685 w 1370207"/>
                <a:gd name="connsiteY39" fmla="*/ 616020 h 1674698"/>
                <a:gd name="connsiteX40" fmla="*/ 201794 w 1370207"/>
                <a:gd name="connsiteY40" fmla="*/ 682188 h 1674698"/>
                <a:gd name="connsiteX41" fmla="*/ 180129 w 1370207"/>
                <a:gd name="connsiteY41" fmla="*/ 794615 h 1674698"/>
                <a:gd name="connsiteX42" fmla="*/ 194768 w 1370207"/>
                <a:gd name="connsiteY42" fmla="*/ 863126 h 1674698"/>
                <a:gd name="connsiteX43" fmla="*/ 96394 w 1370207"/>
                <a:gd name="connsiteY43" fmla="*/ 758311 h 1674698"/>
                <a:gd name="connsiteX44" fmla="*/ 92295 w 1370207"/>
                <a:gd name="connsiteY44" fmla="*/ 847315 h 1674698"/>
                <a:gd name="connsiteX45" fmla="*/ 181300 w 1370207"/>
                <a:gd name="connsiteY45" fmla="*/ 970283 h 1674698"/>
                <a:gd name="connsiteX46" fmla="*/ 195353 w 1370207"/>
                <a:gd name="connsiteY46" fmla="*/ 977895 h 1674698"/>
                <a:gd name="connsiteX47" fmla="*/ 243370 w 1370207"/>
                <a:gd name="connsiteY47" fmla="*/ 1033523 h 1674698"/>
                <a:gd name="connsiteX48" fmla="*/ 292556 w 1370207"/>
                <a:gd name="connsiteY48" fmla="*/ 1147122 h 1674698"/>
                <a:gd name="connsiteX49" fmla="*/ 436018 w 1370207"/>
                <a:gd name="connsiteY49" fmla="*/ 1260134 h 1674698"/>
                <a:gd name="connsiteX50" fmla="*/ 493988 w 1370207"/>
                <a:gd name="connsiteY50" fmla="*/ 1287656 h 1674698"/>
                <a:gd name="connsiteX51" fmla="*/ 521510 w 1370207"/>
                <a:gd name="connsiteY51" fmla="*/ 1310493 h 1674698"/>
                <a:gd name="connsiteX52" fmla="*/ 523266 w 1370207"/>
                <a:gd name="connsiteY52" fmla="*/ 1416479 h 1674698"/>
                <a:gd name="connsiteX53" fmla="*/ 515068 w 1370207"/>
                <a:gd name="connsiteY53" fmla="*/ 1499043 h 1674698"/>
                <a:gd name="connsiteX54" fmla="*/ 452999 w 1370207"/>
                <a:gd name="connsiteY54" fmla="*/ 1570481 h 1674698"/>
                <a:gd name="connsiteX55" fmla="*/ 189498 w 1370207"/>
                <a:gd name="connsiteY55" fmla="*/ 1646018 h 1674698"/>
                <a:gd name="connsiteX56" fmla="*/ 56576 w 1370207"/>
                <a:gd name="connsiteY56" fmla="*/ 1676467 h 1674698"/>
                <a:gd name="connsiteX57" fmla="*/ 37838 w 1370207"/>
                <a:gd name="connsiteY57" fmla="*/ 1675881 h 16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70207" h="1674698">
                  <a:moveTo>
                    <a:pt x="37838" y="1675881"/>
                  </a:moveTo>
                  <a:cubicBezTo>
                    <a:pt x="-10763" y="1605614"/>
                    <a:pt x="-4908" y="1529492"/>
                    <a:pt x="13245" y="1452783"/>
                  </a:cubicBezTo>
                  <a:cubicBezTo>
                    <a:pt x="35496" y="1359094"/>
                    <a:pt x="57747" y="1264819"/>
                    <a:pt x="60675" y="1167616"/>
                  </a:cubicBezTo>
                  <a:cubicBezTo>
                    <a:pt x="63017" y="1079782"/>
                    <a:pt x="49549" y="993120"/>
                    <a:pt x="36082" y="907042"/>
                  </a:cubicBezTo>
                  <a:cubicBezTo>
                    <a:pt x="24370" y="831506"/>
                    <a:pt x="6218" y="754797"/>
                    <a:pt x="20857" y="678674"/>
                  </a:cubicBezTo>
                  <a:cubicBezTo>
                    <a:pt x="40180" y="580301"/>
                    <a:pt x="39009" y="478413"/>
                    <a:pt x="75314" y="383553"/>
                  </a:cubicBezTo>
                  <a:cubicBezTo>
                    <a:pt x="131527" y="234821"/>
                    <a:pt x="231658" y="128249"/>
                    <a:pt x="378048" y="66765"/>
                  </a:cubicBezTo>
                  <a:cubicBezTo>
                    <a:pt x="622811" y="-35708"/>
                    <a:pt x="862305" y="-21069"/>
                    <a:pt x="1088331" y="116538"/>
                  </a:cubicBezTo>
                  <a:cubicBezTo>
                    <a:pt x="1208956" y="189733"/>
                    <a:pt x="1290349" y="299818"/>
                    <a:pt x="1327239" y="439181"/>
                  </a:cubicBezTo>
                  <a:cubicBezTo>
                    <a:pt x="1334265" y="464360"/>
                    <a:pt x="1341878" y="490710"/>
                    <a:pt x="1342463" y="516475"/>
                  </a:cubicBezTo>
                  <a:cubicBezTo>
                    <a:pt x="1343049" y="566247"/>
                    <a:pt x="1349490" y="615434"/>
                    <a:pt x="1358273" y="664621"/>
                  </a:cubicBezTo>
                  <a:cubicBezTo>
                    <a:pt x="1371741" y="740744"/>
                    <a:pt x="1358859" y="815695"/>
                    <a:pt x="1346562" y="891232"/>
                  </a:cubicBezTo>
                  <a:cubicBezTo>
                    <a:pt x="1332509" y="976138"/>
                    <a:pt x="1324897" y="1061044"/>
                    <a:pt x="1324311" y="1147122"/>
                  </a:cubicBezTo>
                  <a:cubicBezTo>
                    <a:pt x="1323726" y="1237883"/>
                    <a:pt x="1338950" y="1326888"/>
                    <a:pt x="1357688" y="1415893"/>
                  </a:cubicBezTo>
                  <a:cubicBezTo>
                    <a:pt x="1370571" y="1477377"/>
                    <a:pt x="1382282" y="1539446"/>
                    <a:pt x="1364129" y="1602101"/>
                  </a:cubicBezTo>
                  <a:cubicBezTo>
                    <a:pt x="1358859" y="1619668"/>
                    <a:pt x="1340121" y="1636649"/>
                    <a:pt x="1333680" y="1653630"/>
                  </a:cubicBezTo>
                  <a:cubicBezTo>
                    <a:pt x="1312600" y="1662414"/>
                    <a:pt x="1292106" y="1651874"/>
                    <a:pt x="1271611" y="1650702"/>
                  </a:cubicBezTo>
                  <a:cubicBezTo>
                    <a:pt x="1252873" y="1649531"/>
                    <a:pt x="1234135" y="1647189"/>
                    <a:pt x="1215397" y="1646603"/>
                  </a:cubicBezTo>
                  <a:cubicBezTo>
                    <a:pt x="1121122" y="1621424"/>
                    <a:pt x="1028019" y="1593903"/>
                    <a:pt x="934329" y="1566967"/>
                  </a:cubicBezTo>
                  <a:cubicBezTo>
                    <a:pt x="903294" y="1557599"/>
                    <a:pt x="886313" y="1534762"/>
                    <a:pt x="881043" y="1503727"/>
                  </a:cubicBezTo>
                  <a:cubicBezTo>
                    <a:pt x="874602" y="1464495"/>
                    <a:pt x="870503" y="1424677"/>
                    <a:pt x="870503" y="1384859"/>
                  </a:cubicBezTo>
                  <a:cubicBezTo>
                    <a:pt x="870503" y="1359679"/>
                    <a:pt x="868746" y="1334500"/>
                    <a:pt x="872259" y="1309322"/>
                  </a:cubicBezTo>
                  <a:cubicBezTo>
                    <a:pt x="876359" y="1297025"/>
                    <a:pt x="887484" y="1293511"/>
                    <a:pt x="898024" y="1288242"/>
                  </a:cubicBezTo>
                  <a:cubicBezTo>
                    <a:pt x="948968" y="1264819"/>
                    <a:pt x="999326" y="1240226"/>
                    <a:pt x="1043828" y="1205092"/>
                  </a:cubicBezTo>
                  <a:cubicBezTo>
                    <a:pt x="1087160" y="1171130"/>
                    <a:pt x="1119366" y="1129555"/>
                    <a:pt x="1136347" y="1076269"/>
                  </a:cubicBezTo>
                  <a:cubicBezTo>
                    <a:pt x="1143373" y="1054603"/>
                    <a:pt x="1151571" y="1032938"/>
                    <a:pt x="1157427" y="1010686"/>
                  </a:cubicBezTo>
                  <a:cubicBezTo>
                    <a:pt x="1160940" y="997219"/>
                    <a:pt x="1169138" y="989021"/>
                    <a:pt x="1182606" y="983165"/>
                  </a:cubicBezTo>
                  <a:cubicBezTo>
                    <a:pt x="1256387" y="951545"/>
                    <a:pt x="1292106" y="890647"/>
                    <a:pt x="1307915" y="815695"/>
                  </a:cubicBezTo>
                  <a:cubicBezTo>
                    <a:pt x="1312600" y="792273"/>
                    <a:pt x="1306744" y="768851"/>
                    <a:pt x="1292106" y="746014"/>
                  </a:cubicBezTo>
                  <a:cubicBezTo>
                    <a:pt x="1279223" y="760653"/>
                    <a:pt x="1273367" y="777634"/>
                    <a:pt x="1264584" y="791687"/>
                  </a:cubicBezTo>
                  <a:cubicBezTo>
                    <a:pt x="1241748" y="827407"/>
                    <a:pt x="1218911" y="863126"/>
                    <a:pt x="1191975" y="895331"/>
                  </a:cubicBezTo>
                  <a:cubicBezTo>
                    <a:pt x="1187290" y="901187"/>
                    <a:pt x="1182020" y="909970"/>
                    <a:pt x="1173822" y="906457"/>
                  </a:cubicBezTo>
                  <a:cubicBezTo>
                    <a:pt x="1166796" y="903529"/>
                    <a:pt x="1170309" y="894160"/>
                    <a:pt x="1170894" y="887719"/>
                  </a:cubicBezTo>
                  <a:cubicBezTo>
                    <a:pt x="1173237" y="835019"/>
                    <a:pt x="1175579" y="782318"/>
                    <a:pt x="1166210" y="729618"/>
                  </a:cubicBezTo>
                  <a:cubicBezTo>
                    <a:pt x="1152157" y="666963"/>
                    <a:pt x="987029" y="575616"/>
                    <a:pt x="947797" y="553950"/>
                  </a:cubicBezTo>
                  <a:cubicBezTo>
                    <a:pt x="827757" y="487782"/>
                    <a:pt x="772129" y="469630"/>
                    <a:pt x="635694" y="489539"/>
                  </a:cubicBezTo>
                  <a:cubicBezTo>
                    <a:pt x="621055" y="491881"/>
                    <a:pt x="552544" y="500079"/>
                    <a:pt x="524438" y="495395"/>
                  </a:cubicBezTo>
                  <a:cubicBezTo>
                    <a:pt x="492232" y="490124"/>
                    <a:pt x="460026" y="482512"/>
                    <a:pt x="434262" y="463774"/>
                  </a:cubicBezTo>
                  <a:cubicBezTo>
                    <a:pt x="424307" y="456162"/>
                    <a:pt x="415523" y="452649"/>
                    <a:pt x="403812" y="462018"/>
                  </a:cubicBezTo>
                  <a:cubicBezTo>
                    <a:pt x="348184" y="507691"/>
                    <a:pt x="289628" y="564490"/>
                    <a:pt x="238685" y="616020"/>
                  </a:cubicBezTo>
                  <a:cubicBezTo>
                    <a:pt x="225217" y="629488"/>
                    <a:pt x="204722" y="681017"/>
                    <a:pt x="201794" y="682188"/>
                  </a:cubicBezTo>
                  <a:cubicBezTo>
                    <a:pt x="172516" y="733717"/>
                    <a:pt x="176030" y="775292"/>
                    <a:pt x="180129" y="794615"/>
                  </a:cubicBezTo>
                  <a:cubicBezTo>
                    <a:pt x="183057" y="817452"/>
                    <a:pt x="194768" y="846145"/>
                    <a:pt x="194768" y="863126"/>
                  </a:cubicBezTo>
                  <a:cubicBezTo>
                    <a:pt x="194768" y="872495"/>
                    <a:pt x="122744" y="807497"/>
                    <a:pt x="96394" y="758311"/>
                  </a:cubicBezTo>
                  <a:cubicBezTo>
                    <a:pt x="79998" y="787589"/>
                    <a:pt x="82341" y="818037"/>
                    <a:pt x="92295" y="847315"/>
                  </a:cubicBezTo>
                  <a:cubicBezTo>
                    <a:pt x="108691" y="897088"/>
                    <a:pt x="139140" y="938077"/>
                    <a:pt x="181300" y="970283"/>
                  </a:cubicBezTo>
                  <a:cubicBezTo>
                    <a:pt x="185399" y="973796"/>
                    <a:pt x="190083" y="977310"/>
                    <a:pt x="195353" y="977895"/>
                  </a:cubicBezTo>
                  <a:cubicBezTo>
                    <a:pt x="228144" y="982580"/>
                    <a:pt x="236342" y="1006002"/>
                    <a:pt x="243370" y="1033523"/>
                  </a:cubicBezTo>
                  <a:cubicBezTo>
                    <a:pt x="253324" y="1073927"/>
                    <a:pt x="268548" y="1112574"/>
                    <a:pt x="292556" y="1147122"/>
                  </a:cubicBezTo>
                  <a:cubicBezTo>
                    <a:pt x="328861" y="1199237"/>
                    <a:pt x="382732" y="1229686"/>
                    <a:pt x="436018" y="1260134"/>
                  </a:cubicBezTo>
                  <a:cubicBezTo>
                    <a:pt x="454756" y="1270675"/>
                    <a:pt x="474079" y="1280044"/>
                    <a:pt x="493988" y="1287656"/>
                  </a:cubicBezTo>
                  <a:cubicBezTo>
                    <a:pt x="505114" y="1292340"/>
                    <a:pt x="517411" y="1297025"/>
                    <a:pt x="521510" y="1310493"/>
                  </a:cubicBezTo>
                  <a:cubicBezTo>
                    <a:pt x="524438" y="1345626"/>
                    <a:pt x="522095" y="1381345"/>
                    <a:pt x="523266" y="1416479"/>
                  </a:cubicBezTo>
                  <a:cubicBezTo>
                    <a:pt x="519753" y="1444000"/>
                    <a:pt x="519168" y="1471521"/>
                    <a:pt x="515068" y="1499043"/>
                  </a:cubicBezTo>
                  <a:cubicBezTo>
                    <a:pt x="509799" y="1536518"/>
                    <a:pt x="489304" y="1560526"/>
                    <a:pt x="452999" y="1570481"/>
                  </a:cubicBezTo>
                  <a:cubicBezTo>
                    <a:pt x="365165" y="1595074"/>
                    <a:pt x="277917" y="1622010"/>
                    <a:pt x="189498" y="1646018"/>
                  </a:cubicBezTo>
                  <a:cubicBezTo>
                    <a:pt x="143825" y="1650702"/>
                    <a:pt x="98736" y="1658315"/>
                    <a:pt x="56576" y="1676467"/>
                  </a:cubicBezTo>
                  <a:cubicBezTo>
                    <a:pt x="51306" y="1677052"/>
                    <a:pt x="44279" y="1679980"/>
                    <a:pt x="37838" y="1675881"/>
                  </a:cubicBezTo>
                  <a:close/>
                </a:path>
              </a:pathLst>
            </a:custGeom>
            <a:solidFill>
              <a:srgbClr val="996633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0D4CCCB-A7EE-4437-9EEB-6166F15D4F1F}"/>
                </a:ext>
              </a:extLst>
            </p:cNvPr>
            <p:cNvSpPr/>
            <p:nvPr/>
          </p:nvSpPr>
          <p:spPr>
            <a:xfrm>
              <a:off x="10255665" y="6262521"/>
              <a:ext cx="1780099" cy="392324"/>
            </a:xfrm>
            <a:custGeom>
              <a:avLst/>
              <a:gdLst>
                <a:gd name="connsiteX0" fmla="*/ 1407028 w 1780099"/>
                <a:gd name="connsiteY0" fmla="*/ 1171 h 392324"/>
                <a:gd name="connsiteX1" fmla="*/ 1525897 w 1780099"/>
                <a:gd name="connsiteY1" fmla="*/ 13468 h 392324"/>
                <a:gd name="connsiteX2" fmla="*/ 1717375 w 1780099"/>
                <a:gd name="connsiteY2" fmla="*/ 140534 h 392324"/>
                <a:gd name="connsiteX3" fmla="*/ 1781201 w 1780099"/>
                <a:gd name="connsiteY3" fmla="*/ 381785 h 392324"/>
                <a:gd name="connsiteX4" fmla="*/ 1764219 w 1780099"/>
                <a:gd name="connsiteY4" fmla="*/ 397009 h 392324"/>
                <a:gd name="connsiteX5" fmla="*/ 1747824 w 1780099"/>
                <a:gd name="connsiteY5" fmla="*/ 397009 h 392324"/>
                <a:gd name="connsiteX6" fmla="*/ 26281 w 1780099"/>
                <a:gd name="connsiteY6" fmla="*/ 397009 h 392324"/>
                <a:gd name="connsiteX7" fmla="*/ 1687 w 1780099"/>
                <a:gd name="connsiteY7" fmla="*/ 367731 h 392324"/>
                <a:gd name="connsiteX8" fmla="*/ 229469 w 1780099"/>
                <a:gd name="connsiteY8" fmla="*/ 36890 h 392324"/>
                <a:gd name="connsiteX9" fmla="*/ 381715 w 1780099"/>
                <a:gd name="connsiteY9" fmla="*/ 0 h 392324"/>
                <a:gd name="connsiteX10" fmla="*/ 408065 w 1780099"/>
                <a:gd name="connsiteY10" fmla="*/ 22837 h 392324"/>
                <a:gd name="connsiteX11" fmla="*/ 723681 w 1780099"/>
                <a:gd name="connsiteY11" fmla="*/ 247106 h 392324"/>
                <a:gd name="connsiteX12" fmla="*/ 1176904 w 1780099"/>
                <a:gd name="connsiteY12" fmla="*/ 197333 h 392324"/>
                <a:gd name="connsiteX13" fmla="*/ 1384192 w 1780099"/>
                <a:gd name="connsiteY13" fmla="*/ 21080 h 392324"/>
                <a:gd name="connsiteX14" fmla="*/ 1407028 w 1780099"/>
                <a:gd name="connsiteY14" fmla="*/ 1171 h 39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0099" h="392324">
                  <a:moveTo>
                    <a:pt x="1407028" y="1171"/>
                  </a:moveTo>
                  <a:cubicBezTo>
                    <a:pt x="1447432" y="-585"/>
                    <a:pt x="1486665" y="5856"/>
                    <a:pt x="1525897" y="13468"/>
                  </a:cubicBezTo>
                  <a:cubicBezTo>
                    <a:pt x="1603191" y="35134"/>
                    <a:pt x="1669944" y="74366"/>
                    <a:pt x="1717375" y="140534"/>
                  </a:cubicBezTo>
                  <a:cubicBezTo>
                    <a:pt x="1769489" y="212558"/>
                    <a:pt x="1787642" y="293951"/>
                    <a:pt x="1781201" y="381785"/>
                  </a:cubicBezTo>
                  <a:cubicBezTo>
                    <a:pt x="1780615" y="394081"/>
                    <a:pt x="1775930" y="398180"/>
                    <a:pt x="1764219" y="397009"/>
                  </a:cubicBezTo>
                  <a:cubicBezTo>
                    <a:pt x="1758950" y="396423"/>
                    <a:pt x="1753680" y="397009"/>
                    <a:pt x="1747824" y="397009"/>
                  </a:cubicBezTo>
                  <a:cubicBezTo>
                    <a:pt x="1173976" y="397009"/>
                    <a:pt x="600128" y="397009"/>
                    <a:pt x="26281" y="397009"/>
                  </a:cubicBezTo>
                  <a:cubicBezTo>
                    <a:pt x="-2412" y="397009"/>
                    <a:pt x="-1826" y="397009"/>
                    <a:pt x="1687" y="367731"/>
                  </a:cubicBezTo>
                  <a:cubicBezTo>
                    <a:pt x="18083" y="216071"/>
                    <a:pt x="92448" y="105401"/>
                    <a:pt x="229469" y="36890"/>
                  </a:cubicBezTo>
                  <a:cubicBezTo>
                    <a:pt x="278071" y="15810"/>
                    <a:pt x="328429" y="1757"/>
                    <a:pt x="381715" y="0"/>
                  </a:cubicBezTo>
                  <a:cubicBezTo>
                    <a:pt x="396939" y="0"/>
                    <a:pt x="401038" y="13468"/>
                    <a:pt x="408065" y="22837"/>
                  </a:cubicBezTo>
                  <a:cubicBezTo>
                    <a:pt x="490628" y="129409"/>
                    <a:pt x="594858" y="207873"/>
                    <a:pt x="723681" y="247106"/>
                  </a:cubicBezTo>
                  <a:cubicBezTo>
                    <a:pt x="881197" y="295122"/>
                    <a:pt x="1032857" y="278141"/>
                    <a:pt x="1176904" y="197333"/>
                  </a:cubicBezTo>
                  <a:cubicBezTo>
                    <a:pt x="1257711" y="152245"/>
                    <a:pt x="1325050" y="91933"/>
                    <a:pt x="1384192" y="21080"/>
                  </a:cubicBezTo>
                  <a:cubicBezTo>
                    <a:pt x="1391219" y="12882"/>
                    <a:pt x="1396489" y="4099"/>
                    <a:pt x="1407028" y="1171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6253D1-62AA-4F69-8ACA-8CD12FB9460B}"/>
                </a:ext>
              </a:extLst>
            </p:cNvPr>
            <p:cNvSpPr/>
            <p:nvPr/>
          </p:nvSpPr>
          <p:spPr>
            <a:xfrm>
              <a:off x="10603708" y="5246212"/>
              <a:ext cx="1036439" cy="339624"/>
            </a:xfrm>
            <a:custGeom>
              <a:avLst/>
              <a:gdLst>
                <a:gd name="connsiteX0" fmla="*/ 1019752 w 1036439"/>
                <a:gd name="connsiteY0" fmla="*/ 20859 h 339624"/>
                <a:gd name="connsiteX1" fmla="*/ 899713 w 1036439"/>
                <a:gd name="connsiteY1" fmla="*/ 3292 h 339624"/>
                <a:gd name="connsiteX2" fmla="*/ 776160 w 1036439"/>
                <a:gd name="connsiteY2" fmla="*/ 364 h 339624"/>
                <a:gd name="connsiteX3" fmla="*/ 625671 w 1036439"/>
                <a:gd name="connsiteY3" fmla="*/ 26129 h 339624"/>
                <a:gd name="connsiteX4" fmla="*/ 571800 w 1036439"/>
                <a:gd name="connsiteY4" fmla="*/ 80586 h 339624"/>
                <a:gd name="connsiteX5" fmla="*/ 466985 w 1036439"/>
                <a:gd name="connsiteY5" fmla="*/ 80586 h 339624"/>
                <a:gd name="connsiteX6" fmla="*/ 413114 w 1036439"/>
                <a:gd name="connsiteY6" fmla="*/ 26129 h 339624"/>
                <a:gd name="connsiteX7" fmla="*/ 262624 w 1036439"/>
                <a:gd name="connsiteY7" fmla="*/ 364 h 339624"/>
                <a:gd name="connsiteX8" fmla="*/ 45382 w 1036439"/>
                <a:gd name="connsiteY8" fmla="*/ 16760 h 339624"/>
                <a:gd name="connsiteX9" fmla="*/ 18447 w 1036439"/>
                <a:gd name="connsiteY9" fmla="*/ 21444 h 339624"/>
                <a:gd name="connsiteX10" fmla="*/ 2051 w 1036439"/>
                <a:gd name="connsiteY10" fmla="*/ 47209 h 339624"/>
                <a:gd name="connsiteX11" fmla="*/ 23717 w 1036439"/>
                <a:gd name="connsiteY11" fmla="*/ 99909 h 339624"/>
                <a:gd name="connsiteX12" fmla="*/ 45968 w 1036439"/>
                <a:gd name="connsiteY12" fmla="*/ 172518 h 339624"/>
                <a:gd name="connsiteX13" fmla="*/ 150783 w 1036439"/>
                <a:gd name="connsiteY13" fmla="*/ 318322 h 339624"/>
                <a:gd name="connsiteX14" fmla="*/ 322352 w 1036439"/>
                <a:gd name="connsiteY14" fmla="*/ 336475 h 339624"/>
                <a:gd name="connsiteX15" fmla="*/ 477525 w 1036439"/>
                <a:gd name="connsiteY15" fmla="*/ 161393 h 339624"/>
                <a:gd name="connsiteX16" fmla="*/ 563602 w 1036439"/>
                <a:gd name="connsiteY16" fmla="*/ 156708 h 339624"/>
                <a:gd name="connsiteX17" fmla="*/ 708821 w 1036439"/>
                <a:gd name="connsiteY17" fmla="*/ 335304 h 339624"/>
                <a:gd name="connsiteX18" fmla="*/ 844085 w 1036439"/>
                <a:gd name="connsiteY18" fmla="*/ 333547 h 339624"/>
                <a:gd name="connsiteX19" fmla="*/ 996330 w 1036439"/>
                <a:gd name="connsiteY19" fmla="*/ 161978 h 339624"/>
                <a:gd name="connsiteX20" fmla="*/ 1013311 w 1036439"/>
                <a:gd name="connsiteY20" fmla="*/ 108692 h 339624"/>
                <a:gd name="connsiteX21" fmla="*/ 1038490 w 1036439"/>
                <a:gd name="connsiteY21" fmla="*/ 47209 h 339624"/>
                <a:gd name="connsiteX22" fmla="*/ 1019752 w 1036439"/>
                <a:gd name="connsiteY22" fmla="*/ 20859 h 339624"/>
                <a:gd name="connsiteX23" fmla="*/ 440049 w 1036439"/>
                <a:gd name="connsiteY23" fmla="*/ 166077 h 339624"/>
                <a:gd name="connsiteX24" fmla="*/ 294830 w 1036439"/>
                <a:gd name="connsiteY24" fmla="*/ 315395 h 339624"/>
                <a:gd name="connsiteX25" fmla="*/ 201141 w 1036439"/>
                <a:gd name="connsiteY25" fmla="*/ 311881 h 339624"/>
                <a:gd name="connsiteX26" fmla="*/ 91642 w 1036439"/>
                <a:gd name="connsiteY26" fmla="*/ 222291 h 339624"/>
                <a:gd name="connsiteX27" fmla="*/ 72318 w 1036439"/>
                <a:gd name="connsiteY27" fmla="*/ 112206 h 339624"/>
                <a:gd name="connsiteX28" fmla="*/ 154296 w 1036439"/>
                <a:gd name="connsiteY28" fmla="*/ 39596 h 339624"/>
                <a:gd name="connsiteX29" fmla="*/ 230419 w 1036439"/>
                <a:gd name="connsiteY29" fmla="*/ 39596 h 339624"/>
                <a:gd name="connsiteX30" fmla="*/ 351630 w 1036439"/>
                <a:gd name="connsiteY30" fmla="*/ 47794 h 339624"/>
                <a:gd name="connsiteX31" fmla="*/ 440049 w 1036439"/>
                <a:gd name="connsiteY31" fmla="*/ 166077 h 339624"/>
                <a:gd name="connsiteX32" fmla="*/ 949485 w 1036439"/>
                <a:gd name="connsiteY32" fmla="*/ 215264 h 339624"/>
                <a:gd name="connsiteX33" fmla="*/ 767377 w 1036439"/>
                <a:gd name="connsiteY33" fmla="*/ 317152 h 339624"/>
                <a:gd name="connsiteX34" fmla="*/ 656121 w 1036439"/>
                <a:gd name="connsiteY34" fmla="*/ 284360 h 339624"/>
                <a:gd name="connsiteX35" fmla="*/ 615717 w 1036439"/>
                <a:gd name="connsiteY35" fmla="*/ 87027 h 339624"/>
                <a:gd name="connsiteX36" fmla="*/ 650850 w 1036439"/>
                <a:gd name="connsiteY36" fmla="*/ 58920 h 339624"/>
                <a:gd name="connsiteX37" fmla="*/ 735756 w 1036439"/>
                <a:gd name="connsiteY37" fmla="*/ 40182 h 339624"/>
                <a:gd name="connsiteX38" fmla="*/ 883317 w 1036439"/>
                <a:gd name="connsiteY38" fmla="*/ 40182 h 339624"/>
                <a:gd name="connsiteX39" fmla="*/ 966467 w 1036439"/>
                <a:gd name="connsiteY39" fmla="*/ 128016 h 339624"/>
                <a:gd name="connsiteX40" fmla="*/ 949485 w 1036439"/>
                <a:gd name="connsiteY40" fmla="*/ 215264 h 3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6439" h="339624">
                  <a:moveTo>
                    <a:pt x="1019752" y="20859"/>
                  </a:moveTo>
                  <a:cubicBezTo>
                    <a:pt x="979349" y="15589"/>
                    <a:pt x="939531" y="9147"/>
                    <a:pt x="899713" y="3292"/>
                  </a:cubicBezTo>
                  <a:cubicBezTo>
                    <a:pt x="858724" y="2121"/>
                    <a:pt x="817149" y="-807"/>
                    <a:pt x="776160" y="364"/>
                  </a:cubicBezTo>
                  <a:cubicBezTo>
                    <a:pt x="724631" y="950"/>
                    <a:pt x="673687" y="5048"/>
                    <a:pt x="625671" y="26129"/>
                  </a:cubicBezTo>
                  <a:cubicBezTo>
                    <a:pt x="600492" y="37254"/>
                    <a:pt x="577070" y="50722"/>
                    <a:pt x="571800" y="80586"/>
                  </a:cubicBezTo>
                  <a:cubicBezTo>
                    <a:pt x="570043" y="89369"/>
                    <a:pt x="468742" y="88784"/>
                    <a:pt x="466985" y="80586"/>
                  </a:cubicBezTo>
                  <a:cubicBezTo>
                    <a:pt x="461129" y="50722"/>
                    <a:pt x="438292" y="37254"/>
                    <a:pt x="413114" y="26129"/>
                  </a:cubicBezTo>
                  <a:cubicBezTo>
                    <a:pt x="365097" y="5048"/>
                    <a:pt x="313569" y="1535"/>
                    <a:pt x="262624" y="364"/>
                  </a:cubicBezTo>
                  <a:cubicBezTo>
                    <a:pt x="189430" y="-1978"/>
                    <a:pt x="117406" y="7391"/>
                    <a:pt x="45382" y="16760"/>
                  </a:cubicBezTo>
                  <a:cubicBezTo>
                    <a:pt x="36599" y="18517"/>
                    <a:pt x="27230" y="20859"/>
                    <a:pt x="18447" y="21444"/>
                  </a:cubicBezTo>
                  <a:cubicBezTo>
                    <a:pt x="1465" y="23201"/>
                    <a:pt x="-3219" y="29642"/>
                    <a:pt x="2051" y="47209"/>
                  </a:cubicBezTo>
                  <a:cubicBezTo>
                    <a:pt x="9663" y="75901"/>
                    <a:pt x="15519" y="89954"/>
                    <a:pt x="23717" y="99909"/>
                  </a:cubicBezTo>
                  <a:cubicBezTo>
                    <a:pt x="43040" y="123917"/>
                    <a:pt x="43040" y="149096"/>
                    <a:pt x="45968" y="172518"/>
                  </a:cubicBezTo>
                  <a:cubicBezTo>
                    <a:pt x="54751" y="240443"/>
                    <a:pt x="87543" y="290216"/>
                    <a:pt x="150783" y="318322"/>
                  </a:cubicBezTo>
                  <a:cubicBezTo>
                    <a:pt x="205826" y="342331"/>
                    <a:pt x="263796" y="346430"/>
                    <a:pt x="322352" y="336475"/>
                  </a:cubicBezTo>
                  <a:cubicBezTo>
                    <a:pt x="417798" y="320079"/>
                    <a:pt x="471669" y="258596"/>
                    <a:pt x="477525" y="161393"/>
                  </a:cubicBezTo>
                  <a:cubicBezTo>
                    <a:pt x="479867" y="127430"/>
                    <a:pt x="563602" y="134457"/>
                    <a:pt x="563602" y="156708"/>
                  </a:cubicBezTo>
                  <a:cubicBezTo>
                    <a:pt x="564187" y="249812"/>
                    <a:pt x="620402" y="317152"/>
                    <a:pt x="708821" y="335304"/>
                  </a:cubicBezTo>
                  <a:cubicBezTo>
                    <a:pt x="753909" y="344673"/>
                    <a:pt x="798997" y="343502"/>
                    <a:pt x="844085" y="333547"/>
                  </a:cubicBezTo>
                  <a:cubicBezTo>
                    <a:pt x="937189" y="313053"/>
                    <a:pt x="984619" y="258010"/>
                    <a:pt x="996330" y="161978"/>
                  </a:cubicBezTo>
                  <a:cubicBezTo>
                    <a:pt x="998673" y="143826"/>
                    <a:pt x="997501" y="123331"/>
                    <a:pt x="1013311" y="108692"/>
                  </a:cubicBezTo>
                  <a:cubicBezTo>
                    <a:pt x="1033806" y="92882"/>
                    <a:pt x="1030293" y="67703"/>
                    <a:pt x="1038490" y="47209"/>
                  </a:cubicBezTo>
                  <a:cubicBezTo>
                    <a:pt x="1044346" y="27300"/>
                    <a:pt x="1035562" y="23201"/>
                    <a:pt x="1019752" y="20859"/>
                  </a:cubicBezTo>
                  <a:close/>
                  <a:moveTo>
                    <a:pt x="440049" y="166077"/>
                  </a:moveTo>
                  <a:cubicBezTo>
                    <a:pt x="435950" y="251569"/>
                    <a:pt x="379736" y="308954"/>
                    <a:pt x="294830" y="315395"/>
                  </a:cubicBezTo>
                  <a:cubicBezTo>
                    <a:pt x="263211" y="317737"/>
                    <a:pt x="232176" y="318322"/>
                    <a:pt x="201141" y="311881"/>
                  </a:cubicBezTo>
                  <a:cubicBezTo>
                    <a:pt x="149027" y="300756"/>
                    <a:pt x="112722" y="270892"/>
                    <a:pt x="91642" y="222291"/>
                  </a:cubicBezTo>
                  <a:cubicBezTo>
                    <a:pt x="76417" y="187157"/>
                    <a:pt x="69976" y="150267"/>
                    <a:pt x="72318" y="112206"/>
                  </a:cubicBezTo>
                  <a:cubicBezTo>
                    <a:pt x="74075" y="74145"/>
                    <a:pt x="110379" y="41939"/>
                    <a:pt x="154296" y="39596"/>
                  </a:cubicBezTo>
                  <a:cubicBezTo>
                    <a:pt x="179475" y="38425"/>
                    <a:pt x="204655" y="39596"/>
                    <a:pt x="230419" y="39596"/>
                  </a:cubicBezTo>
                  <a:cubicBezTo>
                    <a:pt x="270822" y="37840"/>
                    <a:pt x="311812" y="37840"/>
                    <a:pt x="351630" y="47794"/>
                  </a:cubicBezTo>
                  <a:cubicBezTo>
                    <a:pt x="416627" y="63604"/>
                    <a:pt x="443562" y="98738"/>
                    <a:pt x="440049" y="166077"/>
                  </a:cubicBezTo>
                  <a:close/>
                  <a:moveTo>
                    <a:pt x="949485" y="215264"/>
                  </a:moveTo>
                  <a:cubicBezTo>
                    <a:pt x="922550" y="284946"/>
                    <a:pt x="868678" y="317152"/>
                    <a:pt x="767377" y="317152"/>
                  </a:cubicBezTo>
                  <a:cubicBezTo>
                    <a:pt x="734586" y="317737"/>
                    <a:pt x="693010" y="310710"/>
                    <a:pt x="656121" y="284360"/>
                  </a:cubicBezTo>
                  <a:cubicBezTo>
                    <a:pt x="598735" y="243371"/>
                    <a:pt x="579412" y="148510"/>
                    <a:pt x="615717" y="87027"/>
                  </a:cubicBezTo>
                  <a:cubicBezTo>
                    <a:pt x="623915" y="72973"/>
                    <a:pt x="636211" y="64775"/>
                    <a:pt x="650850" y="58920"/>
                  </a:cubicBezTo>
                  <a:cubicBezTo>
                    <a:pt x="677786" y="47794"/>
                    <a:pt x="706478" y="41939"/>
                    <a:pt x="735756" y="40182"/>
                  </a:cubicBezTo>
                  <a:cubicBezTo>
                    <a:pt x="784943" y="36669"/>
                    <a:pt x="834131" y="37254"/>
                    <a:pt x="883317" y="40182"/>
                  </a:cubicBezTo>
                  <a:cubicBezTo>
                    <a:pt x="934261" y="43110"/>
                    <a:pt x="967052" y="77658"/>
                    <a:pt x="966467" y="128016"/>
                  </a:cubicBezTo>
                  <a:cubicBezTo>
                    <a:pt x="965881" y="158465"/>
                    <a:pt x="960026" y="187157"/>
                    <a:pt x="949485" y="215264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EF92792-52D8-4D57-A801-345C6C05C404}"/>
              </a:ext>
            </a:extLst>
          </p:cNvPr>
          <p:cNvGrpSpPr/>
          <p:nvPr/>
        </p:nvGrpSpPr>
        <p:grpSpPr>
          <a:xfrm>
            <a:off x="918987" y="1249219"/>
            <a:ext cx="1193383" cy="1228529"/>
            <a:chOff x="2736687" y="4481689"/>
            <a:chExt cx="1741368" cy="1792653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8EB599A-B98A-4A0D-9B86-C98BB5555A7C}"/>
                </a:ext>
              </a:extLst>
            </p:cNvPr>
            <p:cNvSpPr/>
            <p:nvPr/>
          </p:nvSpPr>
          <p:spPr>
            <a:xfrm>
              <a:off x="3172075" y="4481689"/>
              <a:ext cx="883758" cy="1511276"/>
            </a:xfrm>
            <a:custGeom>
              <a:avLst/>
              <a:gdLst>
                <a:gd name="connsiteX0" fmla="*/ 216364 w 989594"/>
                <a:gd name="connsiteY0" fmla="*/ 1501182 h 1692265"/>
                <a:gd name="connsiteX1" fmla="*/ 128530 w 989594"/>
                <a:gd name="connsiteY1" fmla="*/ 1386412 h 1692265"/>
                <a:gd name="connsiteX2" fmla="*/ 36597 w 989594"/>
                <a:gd name="connsiteY2" fmla="*/ 1159215 h 1692265"/>
                <a:gd name="connsiteX3" fmla="*/ 35426 w 989594"/>
                <a:gd name="connsiteY3" fmla="*/ 1145162 h 1692265"/>
                <a:gd name="connsiteX4" fmla="*/ 13175 w 989594"/>
                <a:gd name="connsiteY4" fmla="*/ 938460 h 1692265"/>
                <a:gd name="connsiteX5" fmla="*/ 2635 w 989594"/>
                <a:gd name="connsiteY5" fmla="*/ 839500 h 1692265"/>
                <a:gd name="connsiteX6" fmla="*/ 6734 w 989594"/>
                <a:gd name="connsiteY6" fmla="*/ 783872 h 1692265"/>
                <a:gd name="connsiteX7" fmla="*/ 1464 w 989594"/>
                <a:gd name="connsiteY7" fmla="*/ 670274 h 1692265"/>
                <a:gd name="connsiteX8" fmla="*/ 3806 w 989594"/>
                <a:gd name="connsiteY8" fmla="*/ 643338 h 1692265"/>
                <a:gd name="connsiteX9" fmla="*/ 1464 w 989594"/>
                <a:gd name="connsiteY9" fmla="*/ 458301 h 1692265"/>
                <a:gd name="connsiteX10" fmla="*/ 43624 w 989594"/>
                <a:gd name="connsiteY10" fmla="*/ 223492 h 1692265"/>
                <a:gd name="connsiteX11" fmla="*/ 50065 w 989594"/>
                <a:gd name="connsiteY11" fmla="*/ 206511 h 1692265"/>
                <a:gd name="connsiteX12" fmla="*/ 65875 w 989594"/>
                <a:gd name="connsiteY12" fmla="*/ 169035 h 1692265"/>
                <a:gd name="connsiteX13" fmla="*/ 139656 w 989594"/>
                <a:gd name="connsiteY13" fmla="*/ 101110 h 1692265"/>
                <a:gd name="connsiteX14" fmla="*/ 165420 w 989594"/>
                <a:gd name="connsiteY14" fmla="*/ 85300 h 1692265"/>
                <a:gd name="connsiteX15" fmla="*/ 296000 w 989594"/>
                <a:gd name="connsiteY15" fmla="*/ 27915 h 1692265"/>
                <a:gd name="connsiteX16" fmla="*/ 481037 w 989594"/>
                <a:gd name="connsiteY16" fmla="*/ 2151 h 1692265"/>
                <a:gd name="connsiteX17" fmla="*/ 776158 w 989594"/>
                <a:gd name="connsiteY17" fmla="*/ 57193 h 1692265"/>
                <a:gd name="connsiteX18" fmla="*/ 900297 w 989594"/>
                <a:gd name="connsiteY18" fmla="*/ 173720 h 1692265"/>
                <a:gd name="connsiteX19" fmla="*/ 993401 w 989594"/>
                <a:gd name="connsiteY19" fmla="*/ 525641 h 1692265"/>
                <a:gd name="connsiteX20" fmla="*/ 988716 w 989594"/>
                <a:gd name="connsiteY20" fmla="*/ 647437 h 1692265"/>
                <a:gd name="connsiteX21" fmla="*/ 991059 w 989594"/>
                <a:gd name="connsiteY21" fmla="*/ 674958 h 1692265"/>
                <a:gd name="connsiteX22" fmla="*/ 981690 w 989594"/>
                <a:gd name="connsiteY22" fmla="*/ 874634 h 1692265"/>
                <a:gd name="connsiteX23" fmla="*/ 965880 w 989594"/>
                <a:gd name="connsiteY23" fmla="*/ 953099 h 1692265"/>
                <a:gd name="connsiteX24" fmla="*/ 955339 w 989594"/>
                <a:gd name="connsiteY24" fmla="*/ 1105344 h 1692265"/>
                <a:gd name="connsiteX25" fmla="*/ 911423 w 989594"/>
                <a:gd name="connsiteY25" fmla="*/ 1322001 h 1692265"/>
                <a:gd name="connsiteX26" fmla="*/ 832372 w 989594"/>
                <a:gd name="connsiteY26" fmla="*/ 1481273 h 1692265"/>
                <a:gd name="connsiteX27" fmla="*/ 810121 w 989594"/>
                <a:gd name="connsiteY27" fmla="*/ 1511136 h 1692265"/>
                <a:gd name="connsiteX28" fmla="*/ 777330 w 989594"/>
                <a:gd name="connsiteY28" fmla="*/ 1555639 h 1692265"/>
                <a:gd name="connsiteX29" fmla="*/ 644993 w 989594"/>
                <a:gd name="connsiteY29" fmla="*/ 1663382 h 1692265"/>
                <a:gd name="connsiteX30" fmla="*/ 517341 w 989594"/>
                <a:gd name="connsiteY30" fmla="*/ 1692660 h 1692265"/>
                <a:gd name="connsiteX31" fmla="*/ 304783 w 989594"/>
                <a:gd name="connsiteY31" fmla="*/ 1592529 h 1692265"/>
                <a:gd name="connsiteX32" fmla="*/ 231003 w 989594"/>
                <a:gd name="connsiteY32" fmla="*/ 1524019 h 1692265"/>
                <a:gd name="connsiteX33" fmla="*/ 216364 w 989594"/>
                <a:gd name="connsiteY33" fmla="*/ 1501182 h 169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9594" h="1692265">
                  <a:moveTo>
                    <a:pt x="216364" y="1501182"/>
                  </a:moveTo>
                  <a:cubicBezTo>
                    <a:pt x="186501" y="1463120"/>
                    <a:pt x="153709" y="1427987"/>
                    <a:pt x="128530" y="1386412"/>
                  </a:cubicBezTo>
                  <a:cubicBezTo>
                    <a:pt x="85784" y="1316731"/>
                    <a:pt x="59434" y="1272814"/>
                    <a:pt x="36597" y="1159215"/>
                  </a:cubicBezTo>
                  <a:cubicBezTo>
                    <a:pt x="36597" y="1154531"/>
                    <a:pt x="37183" y="1149261"/>
                    <a:pt x="35426" y="1145162"/>
                  </a:cubicBezTo>
                  <a:cubicBezTo>
                    <a:pt x="16103" y="1065526"/>
                    <a:pt x="23130" y="1008141"/>
                    <a:pt x="13175" y="938460"/>
                  </a:cubicBezTo>
                  <a:cubicBezTo>
                    <a:pt x="2635" y="906254"/>
                    <a:pt x="878" y="872877"/>
                    <a:pt x="2635" y="839500"/>
                  </a:cubicBezTo>
                  <a:cubicBezTo>
                    <a:pt x="3806" y="820762"/>
                    <a:pt x="3806" y="802024"/>
                    <a:pt x="6734" y="783872"/>
                  </a:cubicBezTo>
                  <a:cubicBezTo>
                    <a:pt x="12590" y="745225"/>
                    <a:pt x="7319" y="707749"/>
                    <a:pt x="1464" y="670274"/>
                  </a:cubicBezTo>
                  <a:cubicBezTo>
                    <a:pt x="293" y="661490"/>
                    <a:pt x="-2049" y="651536"/>
                    <a:pt x="3806" y="643338"/>
                  </a:cubicBezTo>
                  <a:cubicBezTo>
                    <a:pt x="-878" y="581854"/>
                    <a:pt x="-293" y="520371"/>
                    <a:pt x="1464" y="458301"/>
                  </a:cubicBezTo>
                  <a:cubicBezTo>
                    <a:pt x="4392" y="373981"/>
                    <a:pt x="10247" y="298444"/>
                    <a:pt x="43624" y="223492"/>
                  </a:cubicBezTo>
                  <a:cubicBezTo>
                    <a:pt x="45966" y="218222"/>
                    <a:pt x="51236" y="212952"/>
                    <a:pt x="50065" y="206511"/>
                  </a:cubicBezTo>
                  <a:cubicBezTo>
                    <a:pt x="49480" y="191286"/>
                    <a:pt x="57678" y="179575"/>
                    <a:pt x="65875" y="169035"/>
                  </a:cubicBezTo>
                  <a:cubicBezTo>
                    <a:pt x="81685" y="149712"/>
                    <a:pt x="116233" y="113993"/>
                    <a:pt x="139656" y="101110"/>
                  </a:cubicBezTo>
                  <a:cubicBezTo>
                    <a:pt x="147854" y="94669"/>
                    <a:pt x="156051" y="89399"/>
                    <a:pt x="165420" y="85300"/>
                  </a:cubicBezTo>
                  <a:cubicBezTo>
                    <a:pt x="209337" y="66562"/>
                    <a:pt x="253254" y="48410"/>
                    <a:pt x="296000" y="27915"/>
                  </a:cubicBezTo>
                  <a:cubicBezTo>
                    <a:pt x="355142" y="-191"/>
                    <a:pt x="416625" y="-3119"/>
                    <a:pt x="481037" y="2151"/>
                  </a:cubicBezTo>
                  <a:cubicBezTo>
                    <a:pt x="581753" y="10349"/>
                    <a:pt x="680712" y="22060"/>
                    <a:pt x="776158" y="57193"/>
                  </a:cubicBezTo>
                  <a:cubicBezTo>
                    <a:pt x="830615" y="77688"/>
                    <a:pt x="872776" y="122776"/>
                    <a:pt x="900297" y="173720"/>
                  </a:cubicBezTo>
                  <a:cubicBezTo>
                    <a:pt x="960024" y="283219"/>
                    <a:pt x="998671" y="398574"/>
                    <a:pt x="993401" y="525641"/>
                  </a:cubicBezTo>
                  <a:cubicBezTo>
                    <a:pt x="991644" y="566044"/>
                    <a:pt x="991059" y="606448"/>
                    <a:pt x="988716" y="647437"/>
                  </a:cubicBezTo>
                  <a:cubicBezTo>
                    <a:pt x="993401" y="656220"/>
                    <a:pt x="992815" y="665589"/>
                    <a:pt x="991059" y="674958"/>
                  </a:cubicBezTo>
                  <a:cubicBezTo>
                    <a:pt x="978762" y="741126"/>
                    <a:pt x="983446" y="807880"/>
                    <a:pt x="981690" y="874634"/>
                  </a:cubicBezTo>
                  <a:cubicBezTo>
                    <a:pt x="981104" y="901569"/>
                    <a:pt x="982275" y="929091"/>
                    <a:pt x="965880" y="953099"/>
                  </a:cubicBezTo>
                  <a:cubicBezTo>
                    <a:pt x="951241" y="1002871"/>
                    <a:pt x="955339" y="1053815"/>
                    <a:pt x="955339" y="1105344"/>
                  </a:cubicBezTo>
                  <a:cubicBezTo>
                    <a:pt x="954754" y="1179710"/>
                    <a:pt x="923719" y="1249977"/>
                    <a:pt x="911423" y="1322001"/>
                  </a:cubicBezTo>
                  <a:cubicBezTo>
                    <a:pt x="900882" y="1383484"/>
                    <a:pt x="867506" y="1432671"/>
                    <a:pt x="832372" y="1481273"/>
                  </a:cubicBezTo>
                  <a:cubicBezTo>
                    <a:pt x="825345" y="1491227"/>
                    <a:pt x="817148" y="1501182"/>
                    <a:pt x="810121" y="1511136"/>
                  </a:cubicBezTo>
                  <a:cubicBezTo>
                    <a:pt x="805436" y="1530460"/>
                    <a:pt x="790797" y="1543342"/>
                    <a:pt x="777330" y="1555639"/>
                  </a:cubicBezTo>
                  <a:cubicBezTo>
                    <a:pt x="734584" y="1593700"/>
                    <a:pt x="691838" y="1631176"/>
                    <a:pt x="644993" y="1663382"/>
                  </a:cubicBezTo>
                  <a:cubicBezTo>
                    <a:pt x="606346" y="1689732"/>
                    <a:pt x="561844" y="1693245"/>
                    <a:pt x="517341" y="1692660"/>
                  </a:cubicBezTo>
                  <a:cubicBezTo>
                    <a:pt x="431850" y="1691488"/>
                    <a:pt x="363339" y="1651670"/>
                    <a:pt x="304783" y="1592529"/>
                  </a:cubicBezTo>
                  <a:cubicBezTo>
                    <a:pt x="280776" y="1568521"/>
                    <a:pt x="253840" y="1548612"/>
                    <a:pt x="231003" y="1524019"/>
                  </a:cubicBezTo>
                  <a:cubicBezTo>
                    <a:pt x="224562" y="1517578"/>
                    <a:pt x="216364" y="1511722"/>
                    <a:pt x="216364" y="1501182"/>
                  </a:cubicBezTo>
                  <a:close/>
                </a:path>
              </a:pathLst>
            </a:custGeom>
            <a:solidFill>
              <a:srgbClr val="714B2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DB0811E-E92E-493E-8691-33E39416874E}"/>
                </a:ext>
              </a:extLst>
            </p:cNvPr>
            <p:cNvSpPr/>
            <p:nvPr/>
          </p:nvSpPr>
          <p:spPr>
            <a:xfrm>
              <a:off x="2736687" y="5855996"/>
              <a:ext cx="1741368" cy="418346"/>
            </a:xfrm>
            <a:custGeom>
              <a:avLst/>
              <a:gdLst>
                <a:gd name="connsiteX0" fmla="*/ 1948526 w 1949911"/>
                <a:gd name="connsiteY0" fmla="*/ 469970 h 468447"/>
                <a:gd name="connsiteX1" fmla="*/ 1143968 w 1949911"/>
                <a:gd name="connsiteY1" fmla="*/ 469970 h 468447"/>
                <a:gd name="connsiteX2" fmla="*/ 27307 w 1949911"/>
                <a:gd name="connsiteY2" fmla="*/ 469970 h 468447"/>
                <a:gd name="connsiteX3" fmla="*/ 2128 w 1949911"/>
                <a:gd name="connsiteY3" fmla="*/ 440107 h 468447"/>
                <a:gd name="connsiteX4" fmla="*/ 53071 w 1949911"/>
                <a:gd name="connsiteY4" fmla="*/ 275565 h 468447"/>
                <a:gd name="connsiteX5" fmla="*/ 278511 w 1949911"/>
                <a:gd name="connsiteY5" fmla="*/ 94041 h 468447"/>
                <a:gd name="connsiteX6" fmla="*/ 557238 w 1949911"/>
                <a:gd name="connsiteY6" fmla="*/ 6208 h 468447"/>
                <a:gd name="connsiteX7" fmla="*/ 581831 w 1949911"/>
                <a:gd name="connsiteY7" fmla="*/ 352 h 468447"/>
                <a:gd name="connsiteX8" fmla="*/ 596470 w 1949911"/>
                <a:gd name="connsiteY8" fmla="*/ 29044 h 468447"/>
                <a:gd name="connsiteX9" fmla="*/ 885151 w 1949911"/>
                <a:gd name="connsiteY9" fmla="*/ 335877 h 468447"/>
                <a:gd name="connsiteX10" fmla="*/ 1067259 w 1949911"/>
                <a:gd name="connsiteY10" fmla="*/ 331193 h 468447"/>
                <a:gd name="connsiteX11" fmla="*/ 1354769 w 1949911"/>
                <a:gd name="connsiteY11" fmla="*/ 36071 h 468447"/>
                <a:gd name="connsiteX12" fmla="*/ 1375849 w 1949911"/>
                <a:gd name="connsiteY12" fmla="*/ 938 h 468447"/>
                <a:gd name="connsiteX13" fmla="*/ 1677997 w 1949911"/>
                <a:gd name="connsiteY13" fmla="*/ 96384 h 468447"/>
                <a:gd name="connsiteX14" fmla="*/ 1947940 w 1949911"/>
                <a:gd name="connsiteY14" fmla="*/ 423126 h 468447"/>
                <a:gd name="connsiteX15" fmla="*/ 1948526 w 1949911"/>
                <a:gd name="connsiteY15" fmla="*/ 469970 h 46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9911" h="468447">
                  <a:moveTo>
                    <a:pt x="1948526" y="469970"/>
                  </a:moveTo>
                  <a:cubicBezTo>
                    <a:pt x="1680340" y="469970"/>
                    <a:pt x="1412154" y="469970"/>
                    <a:pt x="1143968" y="469970"/>
                  </a:cubicBezTo>
                  <a:cubicBezTo>
                    <a:pt x="771552" y="469970"/>
                    <a:pt x="399722" y="469970"/>
                    <a:pt x="27307" y="469970"/>
                  </a:cubicBezTo>
                  <a:cubicBezTo>
                    <a:pt x="-3142" y="469970"/>
                    <a:pt x="-1971" y="469970"/>
                    <a:pt x="2128" y="440107"/>
                  </a:cubicBezTo>
                  <a:cubicBezTo>
                    <a:pt x="10325" y="382722"/>
                    <a:pt x="24964" y="327094"/>
                    <a:pt x="53071" y="275565"/>
                  </a:cubicBezTo>
                  <a:cubicBezTo>
                    <a:pt x="103429" y="184803"/>
                    <a:pt x="178381" y="122734"/>
                    <a:pt x="278511" y="94041"/>
                  </a:cubicBezTo>
                  <a:cubicBezTo>
                    <a:pt x="372201" y="67691"/>
                    <a:pt x="464134" y="34900"/>
                    <a:pt x="557238" y="6208"/>
                  </a:cubicBezTo>
                  <a:cubicBezTo>
                    <a:pt x="565435" y="3865"/>
                    <a:pt x="573048" y="-1405"/>
                    <a:pt x="581831" y="352"/>
                  </a:cubicBezTo>
                  <a:cubicBezTo>
                    <a:pt x="591786" y="7379"/>
                    <a:pt x="592371" y="19090"/>
                    <a:pt x="596470" y="29044"/>
                  </a:cubicBezTo>
                  <a:cubicBezTo>
                    <a:pt x="650341" y="171335"/>
                    <a:pt x="744031" y="274394"/>
                    <a:pt x="885151" y="335877"/>
                  </a:cubicBezTo>
                  <a:cubicBezTo>
                    <a:pt x="948391" y="363399"/>
                    <a:pt x="1005776" y="359885"/>
                    <a:pt x="1067259" y="331193"/>
                  </a:cubicBezTo>
                  <a:cubicBezTo>
                    <a:pt x="1200181" y="267952"/>
                    <a:pt x="1296213" y="170750"/>
                    <a:pt x="1354769" y="36071"/>
                  </a:cubicBezTo>
                  <a:cubicBezTo>
                    <a:pt x="1360039" y="23774"/>
                    <a:pt x="1362381" y="8550"/>
                    <a:pt x="1375849" y="938"/>
                  </a:cubicBezTo>
                  <a:cubicBezTo>
                    <a:pt x="1477151" y="31972"/>
                    <a:pt x="1577281" y="64763"/>
                    <a:pt x="1677997" y="96384"/>
                  </a:cubicBezTo>
                  <a:cubicBezTo>
                    <a:pt x="1836684" y="146742"/>
                    <a:pt x="1922761" y="260926"/>
                    <a:pt x="1947940" y="423126"/>
                  </a:cubicBezTo>
                  <a:cubicBezTo>
                    <a:pt x="1950282" y="438350"/>
                    <a:pt x="1958480" y="454160"/>
                    <a:pt x="1948526" y="46997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9F91D63-5154-41CA-A17F-F281643F5171}"/>
                </a:ext>
              </a:extLst>
            </p:cNvPr>
            <p:cNvSpPr/>
            <p:nvPr/>
          </p:nvSpPr>
          <p:spPr>
            <a:xfrm>
              <a:off x="3101616" y="4708800"/>
              <a:ext cx="1016288" cy="1475494"/>
            </a:xfrm>
            <a:custGeom>
              <a:avLst/>
              <a:gdLst>
                <a:gd name="connsiteX0" fmla="*/ 252462 w 1016287"/>
                <a:gd name="connsiteY0" fmla="*/ 1114041 h 1475493"/>
                <a:gd name="connsiteX1" fmla="*/ 373260 w 1016287"/>
                <a:gd name="connsiteY1" fmla="*/ 1223335 h 1475493"/>
                <a:gd name="connsiteX2" fmla="*/ 608580 w 1016287"/>
                <a:gd name="connsiteY2" fmla="*/ 1265692 h 1475493"/>
                <a:gd name="connsiteX3" fmla="*/ 689111 w 1016287"/>
                <a:gd name="connsiteY3" fmla="*/ 1210261 h 1475493"/>
                <a:gd name="connsiteX4" fmla="*/ 782716 w 1016287"/>
                <a:gd name="connsiteY4" fmla="*/ 1121885 h 1475493"/>
                <a:gd name="connsiteX5" fmla="*/ 862726 w 1016287"/>
                <a:gd name="connsiteY5" fmla="*/ 1147509 h 1475493"/>
                <a:gd name="connsiteX6" fmla="*/ 687543 w 1016287"/>
                <a:gd name="connsiteY6" fmla="*/ 1389628 h 1475493"/>
                <a:gd name="connsiteX7" fmla="*/ 520727 w 1016287"/>
                <a:gd name="connsiteY7" fmla="*/ 1472774 h 1475493"/>
                <a:gd name="connsiteX8" fmla="*/ 491966 w 1016287"/>
                <a:gd name="connsiteY8" fmla="*/ 1473819 h 1475493"/>
                <a:gd name="connsiteX9" fmla="*/ 154673 w 1016287"/>
                <a:gd name="connsiteY9" fmla="*/ 1148555 h 1475493"/>
                <a:gd name="connsiteX10" fmla="*/ 252462 w 1016287"/>
                <a:gd name="connsiteY10" fmla="*/ 1114041 h 1475493"/>
                <a:gd name="connsiteX11" fmla="*/ 943780 w 1016287"/>
                <a:gd name="connsiteY11" fmla="*/ 350558 h 1475493"/>
                <a:gd name="connsiteX12" fmla="*/ 999211 w 1016287"/>
                <a:gd name="connsiteY12" fmla="*/ 378797 h 1475493"/>
                <a:gd name="connsiteX13" fmla="*/ 1002348 w 1016287"/>
                <a:gd name="connsiteY13" fmla="*/ 515806 h 1475493"/>
                <a:gd name="connsiteX14" fmla="*/ 945871 w 1016287"/>
                <a:gd name="connsiteY14" fmla="*/ 609934 h 1475493"/>
                <a:gd name="connsiteX15" fmla="*/ 923385 w 1016287"/>
                <a:gd name="connsiteY15" fmla="*/ 623531 h 1475493"/>
                <a:gd name="connsiteX16" fmla="*/ 930707 w 1016287"/>
                <a:gd name="connsiteY16" fmla="*/ 447301 h 1475493"/>
                <a:gd name="connsiteX17" fmla="*/ 943780 w 1016287"/>
                <a:gd name="connsiteY17" fmla="*/ 350558 h 1475493"/>
                <a:gd name="connsiteX18" fmla="*/ 63159 w 1016287"/>
                <a:gd name="connsiteY18" fmla="*/ 346899 h 1475493"/>
                <a:gd name="connsiteX19" fmla="*/ 70480 w 1016287"/>
                <a:gd name="connsiteY19" fmla="*/ 509008 h 1475493"/>
                <a:gd name="connsiteX20" fmla="*/ 71526 w 1016287"/>
                <a:gd name="connsiteY20" fmla="*/ 610980 h 1475493"/>
                <a:gd name="connsiteX21" fmla="*/ 408 w 1016287"/>
                <a:gd name="connsiteY21" fmla="*/ 428476 h 1475493"/>
                <a:gd name="connsiteX22" fmla="*/ 63159 w 1016287"/>
                <a:gd name="connsiteY22" fmla="*/ 346899 h 1475493"/>
                <a:gd name="connsiteX23" fmla="*/ 537330 w 1016287"/>
                <a:gd name="connsiteY23" fmla="*/ 781 h 1475493"/>
                <a:gd name="connsiteX24" fmla="*/ 739313 w 1016287"/>
                <a:gd name="connsiteY24" fmla="*/ 33138 h 1475493"/>
                <a:gd name="connsiteX25" fmla="*/ 745589 w 1016287"/>
                <a:gd name="connsiteY25" fmla="*/ 34707 h 1475493"/>
                <a:gd name="connsiteX26" fmla="*/ 861157 w 1016287"/>
                <a:gd name="connsiteY26" fmla="*/ 147660 h 1475493"/>
                <a:gd name="connsiteX27" fmla="*/ 898285 w 1016287"/>
                <a:gd name="connsiteY27" fmla="*/ 393962 h 1475493"/>
                <a:gd name="connsiteX28" fmla="*/ 848083 w 1016287"/>
                <a:gd name="connsiteY28" fmla="*/ 644970 h 1475493"/>
                <a:gd name="connsiteX29" fmla="*/ 811478 w 1016287"/>
                <a:gd name="connsiteY29" fmla="*/ 744850 h 1475493"/>
                <a:gd name="connsiteX30" fmla="*/ 787423 w 1016287"/>
                <a:gd name="connsiteY30" fmla="*/ 767859 h 1475493"/>
                <a:gd name="connsiteX31" fmla="*/ 758661 w 1016287"/>
                <a:gd name="connsiteY31" fmla="*/ 747987 h 1475493"/>
                <a:gd name="connsiteX32" fmla="*/ 553149 w 1016287"/>
                <a:gd name="connsiteY32" fmla="*/ 653859 h 1475493"/>
                <a:gd name="connsiteX33" fmla="*/ 505038 w 1016287"/>
                <a:gd name="connsiteY33" fmla="*/ 677914 h 1475493"/>
                <a:gd name="connsiteX34" fmla="*/ 566222 w 1016287"/>
                <a:gd name="connsiteY34" fmla="*/ 687327 h 1475493"/>
                <a:gd name="connsiteX35" fmla="*/ 636295 w 1016287"/>
                <a:gd name="connsiteY35" fmla="*/ 775180 h 1475493"/>
                <a:gd name="connsiteX36" fmla="*/ 605965 w 1016287"/>
                <a:gd name="connsiteY36" fmla="*/ 844207 h 1475493"/>
                <a:gd name="connsiteX37" fmla="*/ 403066 w 1016287"/>
                <a:gd name="connsiteY37" fmla="*/ 846822 h 1475493"/>
                <a:gd name="connsiteX38" fmla="*/ 421369 w 1016287"/>
                <a:gd name="connsiteY38" fmla="*/ 694648 h 1475493"/>
                <a:gd name="connsiteX39" fmla="*/ 500332 w 1016287"/>
                <a:gd name="connsiteY39" fmla="*/ 678437 h 1475493"/>
                <a:gd name="connsiteX40" fmla="*/ 278086 w 1016287"/>
                <a:gd name="connsiteY40" fmla="*/ 704061 h 1475493"/>
                <a:gd name="connsiteX41" fmla="*/ 245663 w 1016287"/>
                <a:gd name="connsiteY41" fmla="*/ 750079 h 1475493"/>
                <a:gd name="connsiteX42" fmla="*/ 220040 w 1016287"/>
                <a:gd name="connsiteY42" fmla="*/ 767859 h 1475493"/>
                <a:gd name="connsiteX43" fmla="*/ 195985 w 1016287"/>
                <a:gd name="connsiteY43" fmla="*/ 747987 h 1475493"/>
                <a:gd name="connsiteX44" fmla="*/ 106563 w 1016287"/>
                <a:gd name="connsiteY44" fmla="*/ 493841 h 1475493"/>
                <a:gd name="connsiteX45" fmla="*/ 104995 w 1016287"/>
                <a:gd name="connsiteY45" fmla="*/ 481291 h 1475493"/>
                <a:gd name="connsiteX46" fmla="*/ 121729 w 1016287"/>
                <a:gd name="connsiteY46" fmla="*/ 239173 h 1475493"/>
                <a:gd name="connsiteX47" fmla="*/ 168269 w 1016287"/>
                <a:gd name="connsiteY47" fmla="*/ 90138 h 1475493"/>
                <a:gd name="connsiteX48" fmla="*/ 197554 w 1016287"/>
                <a:gd name="connsiteY48" fmla="*/ 61376 h 1475493"/>
                <a:gd name="connsiteX49" fmla="*/ 332993 w 1016287"/>
                <a:gd name="connsiteY49" fmla="*/ 14312 h 1475493"/>
                <a:gd name="connsiteX50" fmla="*/ 537330 w 1016287"/>
                <a:gd name="connsiteY50" fmla="*/ 781 h 147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16287" h="1475493">
                  <a:moveTo>
                    <a:pt x="252462" y="1114041"/>
                  </a:moveTo>
                  <a:cubicBezTo>
                    <a:pt x="292728" y="1150647"/>
                    <a:pt x="331425" y="1188821"/>
                    <a:pt x="373260" y="1223335"/>
                  </a:cubicBezTo>
                  <a:cubicBezTo>
                    <a:pt x="443333" y="1280857"/>
                    <a:pt x="522818" y="1293408"/>
                    <a:pt x="608580" y="1265692"/>
                  </a:cubicBezTo>
                  <a:cubicBezTo>
                    <a:pt x="640478" y="1255234"/>
                    <a:pt x="663488" y="1230133"/>
                    <a:pt x="689111" y="1210261"/>
                  </a:cubicBezTo>
                  <a:cubicBezTo>
                    <a:pt x="723103" y="1183591"/>
                    <a:pt x="754478" y="1153785"/>
                    <a:pt x="782716" y="1121885"/>
                  </a:cubicBezTo>
                  <a:cubicBezTo>
                    <a:pt x="809386" y="1130252"/>
                    <a:pt x="836056" y="1139142"/>
                    <a:pt x="862726" y="1147509"/>
                  </a:cubicBezTo>
                  <a:cubicBezTo>
                    <a:pt x="827166" y="1244775"/>
                    <a:pt x="770689" y="1326876"/>
                    <a:pt x="687543" y="1389628"/>
                  </a:cubicBezTo>
                  <a:cubicBezTo>
                    <a:pt x="637341" y="1427801"/>
                    <a:pt x="581387" y="1454995"/>
                    <a:pt x="520727" y="1472774"/>
                  </a:cubicBezTo>
                  <a:cubicBezTo>
                    <a:pt x="510791" y="1475912"/>
                    <a:pt x="501379" y="1476434"/>
                    <a:pt x="491966" y="1473819"/>
                  </a:cubicBezTo>
                  <a:cubicBezTo>
                    <a:pt x="318352" y="1429371"/>
                    <a:pt x="206443" y="1319555"/>
                    <a:pt x="154673" y="1148555"/>
                  </a:cubicBezTo>
                  <a:cubicBezTo>
                    <a:pt x="185526" y="1131298"/>
                    <a:pt x="221086" y="1128160"/>
                    <a:pt x="252462" y="1114041"/>
                  </a:cubicBezTo>
                  <a:close/>
                  <a:moveTo>
                    <a:pt x="943780" y="350558"/>
                  </a:moveTo>
                  <a:cubicBezTo>
                    <a:pt x="964697" y="344283"/>
                    <a:pt x="985615" y="354742"/>
                    <a:pt x="999211" y="378797"/>
                  </a:cubicBezTo>
                  <a:cubicBezTo>
                    <a:pt x="1024312" y="424292"/>
                    <a:pt x="1018560" y="470311"/>
                    <a:pt x="1002348" y="515806"/>
                  </a:cubicBezTo>
                  <a:cubicBezTo>
                    <a:pt x="989798" y="550843"/>
                    <a:pt x="970972" y="582219"/>
                    <a:pt x="945871" y="609934"/>
                  </a:cubicBezTo>
                  <a:cubicBezTo>
                    <a:pt x="940119" y="616733"/>
                    <a:pt x="932798" y="621962"/>
                    <a:pt x="923385" y="623531"/>
                  </a:cubicBezTo>
                  <a:cubicBezTo>
                    <a:pt x="932275" y="565485"/>
                    <a:pt x="932275" y="506394"/>
                    <a:pt x="930707" y="447301"/>
                  </a:cubicBezTo>
                  <a:cubicBezTo>
                    <a:pt x="930183" y="414880"/>
                    <a:pt x="937504" y="382457"/>
                    <a:pt x="943780" y="350558"/>
                  </a:cubicBezTo>
                  <a:close/>
                  <a:moveTo>
                    <a:pt x="63159" y="346899"/>
                  </a:moveTo>
                  <a:cubicBezTo>
                    <a:pt x="76755" y="400238"/>
                    <a:pt x="75709" y="454623"/>
                    <a:pt x="70480" y="509008"/>
                  </a:cubicBezTo>
                  <a:cubicBezTo>
                    <a:pt x="66819" y="542998"/>
                    <a:pt x="73094" y="576989"/>
                    <a:pt x="71526" y="610980"/>
                  </a:cubicBezTo>
                  <a:cubicBezTo>
                    <a:pt x="24462" y="559210"/>
                    <a:pt x="-3776" y="500118"/>
                    <a:pt x="408" y="428476"/>
                  </a:cubicBezTo>
                  <a:cubicBezTo>
                    <a:pt x="2499" y="393440"/>
                    <a:pt x="26031" y="346375"/>
                    <a:pt x="63159" y="346899"/>
                  </a:cubicBezTo>
                  <a:close/>
                  <a:moveTo>
                    <a:pt x="537330" y="781"/>
                  </a:moveTo>
                  <a:cubicBezTo>
                    <a:pt x="605050" y="3592"/>
                    <a:pt x="672378" y="14051"/>
                    <a:pt x="739313" y="33138"/>
                  </a:cubicBezTo>
                  <a:cubicBezTo>
                    <a:pt x="741405" y="33661"/>
                    <a:pt x="743496" y="34184"/>
                    <a:pt x="745589" y="34707"/>
                  </a:cubicBezTo>
                  <a:cubicBezTo>
                    <a:pt x="804680" y="51441"/>
                    <a:pt x="842331" y="84908"/>
                    <a:pt x="861157" y="147660"/>
                  </a:cubicBezTo>
                  <a:cubicBezTo>
                    <a:pt x="885212" y="228715"/>
                    <a:pt x="888873" y="310815"/>
                    <a:pt x="898285" y="393962"/>
                  </a:cubicBezTo>
                  <a:cubicBezTo>
                    <a:pt x="908744" y="484952"/>
                    <a:pt x="874753" y="563392"/>
                    <a:pt x="848083" y="644970"/>
                  </a:cubicBezTo>
                  <a:cubicBezTo>
                    <a:pt x="837102" y="678437"/>
                    <a:pt x="824028" y="711382"/>
                    <a:pt x="811478" y="744850"/>
                  </a:cubicBezTo>
                  <a:cubicBezTo>
                    <a:pt x="807294" y="756354"/>
                    <a:pt x="801542" y="766290"/>
                    <a:pt x="787423" y="767859"/>
                  </a:cubicBezTo>
                  <a:cubicBezTo>
                    <a:pt x="771735" y="769428"/>
                    <a:pt x="765460" y="758969"/>
                    <a:pt x="758661" y="747987"/>
                  </a:cubicBezTo>
                  <a:cubicBezTo>
                    <a:pt x="710552" y="666410"/>
                    <a:pt x="633157" y="630850"/>
                    <a:pt x="553149" y="653859"/>
                  </a:cubicBezTo>
                  <a:cubicBezTo>
                    <a:pt x="536937" y="658565"/>
                    <a:pt x="521250" y="664318"/>
                    <a:pt x="505038" y="677914"/>
                  </a:cubicBezTo>
                  <a:cubicBezTo>
                    <a:pt x="528048" y="678960"/>
                    <a:pt x="547397" y="681575"/>
                    <a:pt x="566222" y="687327"/>
                  </a:cubicBezTo>
                  <a:cubicBezTo>
                    <a:pt x="609625" y="700924"/>
                    <a:pt x="629497" y="733345"/>
                    <a:pt x="636295" y="775180"/>
                  </a:cubicBezTo>
                  <a:cubicBezTo>
                    <a:pt x="641002" y="803941"/>
                    <a:pt x="628974" y="826950"/>
                    <a:pt x="605965" y="844207"/>
                  </a:cubicBezTo>
                  <a:cubicBezTo>
                    <a:pt x="551580" y="884995"/>
                    <a:pt x="459020" y="886564"/>
                    <a:pt x="403066" y="846822"/>
                  </a:cubicBezTo>
                  <a:cubicBezTo>
                    <a:pt x="350250" y="809170"/>
                    <a:pt x="360187" y="726025"/>
                    <a:pt x="421369" y="694648"/>
                  </a:cubicBezTo>
                  <a:cubicBezTo>
                    <a:pt x="444901" y="682621"/>
                    <a:pt x="470002" y="678437"/>
                    <a:pt x="500332" y="678437"/>
                  </a:cubicBezTo>
                  <a:cubicBezTo>
                    <a:pt x="432874" y="628759"/>
                    <a:pt x="335608" y="641309"/>
                    <a:pt x="278086" y="704061"/>
                  </a:cubicBezTo>
                  <a:cubicBezTo>
                    <a:pt x="265535" y="718180"/>
                    <a:pt x="254554" y="733345"/>
                    <a:pt x="245663" y="750079"/>
                  </a:cubicBezTo>
                  <a:cubicBezTo>
                    <a:pt x="240435" y="760537"/>
                    <a:pt x="233113" y="768382"/>
                    <a:pt x="220040" y="767859"/>
                  </a:cubicBezTo>
                  <a:cubicBezTo>
                    <a:pt x="206967" y="767336"/>
                    <a:pt x="200691" y="759492"/>
                    <a:pt x="195985" y="747987"/>
                  </a:cubicBezTo>
                  <a:cubicBezTo>
                    <a:pt x="161994" y="664841"/>
                    <a:pt x="132710" y="579603"/>
                    <a:pt x="106563" y="493841"/>
                  </a:cubicBezTo>
                  <a:cubicBezTo>
                    <a:pt x="105517" y="489658"/>
                    <a:pt x="104471" y="485474"/>
                    <a:pt x="104995" y="481291"/>
                  </a:cubicBezTo>
                  <a:cubicBezTo>
                    <a:pt x="110747" y="400236"/>
                    <a:pt x="107609" y="319182"/>
                    <a:pt x="121729" y="239173"/>
                  </a:cubicBezTo>
                  <a:cubicBezTo>
                    <a:pt x="130618" y="187926"/>
                    <a:pt x="148921" y="138770"/>
                    <a:pt x="168269" y="90138"/>
                  </a:cubicBezTo>
                  <a:cubicBezTo>
                    <a:pt x="173499" y="76018"/>
                    <a:pt x="186049" y="68697"/>
                    <a:pt x="197554" y="61376"/>
                  </a:cubicBezTo>
                  <a:cubicBezTo>
                    <a:pt x="238866" y="34707"/>
                    <a:pt x="285407" y="22156"/>
                    <a:pt x="332993" y="14312"/>
                  </a:cubicBezTo>
                  <a:cubicBezTo>
                    <a:pt x="401498" y="2808"/>
                    <a:pt x="469610" y="-2030"/>
                    <a:pt x="537330" y="781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24" name="Rounded Rectangle 15">
            <a:extLst>
              <a:ext uri="{FF2B5EF4-FFF2-40B4-BE49-F238E27FC236}">
                <a16:creationId xmlns:a16="http://schemas.microsoft.com/office/drawing/2014/main" id="{FE9963A4-4EB6-49B3-B4DF-47A6EF4A931D}"/>
              </a:ext>
            </a:extLst>
          </p:cNvPr>
          <p:cNvSpPr/>
          <p:nvPr/>
        </p:nvSpPr>
        <p:spPr>
          <a:xfrm>
            <a:off x="6676229" y="4069537"/>
            <a:ext cx="1354056" cy="1253153"/>
          </a:xfrm>
          <a:custGeom>
            <a:avLst/>
            <a:gdLst/>
            <a:ahLst/>
            <a:cxnLst/>
            <a:rect l="l" t="t" r="r" b="b"/>
            <a:pathLst>
              <a:path w="936104" h="1001868">
                <a:moveTo>
                  <a:pt x="108014" y="0"/>
                </a:moveTo>
                <a:lnTo>
                  <a:pt x="828090" y="0"/>
                </a:lnTo>
                <a:cubicBezTo>
                  <a:pt x="887744" y="0"/>
                  <a:pt x="936104" y="48360"/>
                  <a:pt x="936104" y="108014"/>
                </a:cubicBezTo>
                <a:lnTo>
                  <a:pt x="936104" y="540058"/>
                </a:lnTo>
                <a:cubicBezTo>
                  <a:pt x="936104" y="599712"/>
                  <a:pt x="887744" y="648072"/>
                  <a:pt x="828090" y="648072"/>
                </a:cubicBezTo>
                <a:lnTo>
                  <a:pt x="676954" y="648072"/>
                </a:lnTo>
                <a:lnTo>
                  <a:pt x="500056" y="1001868"/>
                </a:lnTo>
                <a:lnTo>
                  <a:pt x="521498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5" name="Rounded Rectangle 15">
            <a:extLst>
              <a:ext uri="{FF2B5EF4-FFF2-40B4-BE49-F238E27FC236}">
                <a16:creationId xmlns:a16="http://schemas.microsoft.com/office/drawing/2014/main" id="{8814ADD9-7406-4195-827E-5B3172432418}"/>
              </a:ext>
            </a:extLst>
          </p:cNvPr>
          <p:cNvSpPr/>
          <p:nvPr/>
        </p:nvSpPr>
        <p:spPr>
          <a:xfrm>
            <a:off x="1687315" y="405189"/>
            <a:ext cx="1354056" cy="1253153"/>
          </a:xfrm>
          <a:custGeom>
            <a:avLst/>
            <a:gdLst/>
            <a:ahLst/>
            <a:cxnLst/>
            <a:rect l="l" t="t" r="r" b="b"/>
            <a:pathLst>
              <a:path w="936104" h="1001868">
                <a:moveTo>
                  <a:pt x="108014" y="0"/>
                </a:moveTo>
                <a:lnTo>
                  <a:pt x="828090" y="0"/>
                </a:lnTo>
                <a:cubicBezTo>
                  <a:pt x="887744" y="0"/>
                  <a:pt x="936104" y="48360"/>
                  <a:pt x="936104" y="108014"/>
                </a:cubicBezTo>
                <a:lnTo>
                  <a:pt x="936104" y="540058"/>
                </a:lnTo>
                <a:cubicBezTo>
                  <a:pt x="936104" y="599712"/>
                  <a:pt x="887744" y="648072"/>
                  <a:pt x="828090" y="648072"/>
                </a:cubicBezTo>
                <a:lnTo>
                  <a:pt x="676954" y="648072"/>
                </a:lnTo>
                <a:lnTo>
                  <a:pt x="500056" y="1001868"/>
                </a:lnTo>
                <a:lnTo>
                  <a:pt x="521498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18DC60-0061-432B-A2F0-FEE27FF1D51F}"/>
              </a:ext>
            </a:extLst>
          </p:cNvPr>
          <p:cNvSpPr txBox="1"/>
          <p:nvPr/>
        </p:nvSpPr>
        <p:spPr>
          <a:xfrm>
            <a:off x="1753191" y="516127"/>
            <a:ext cx="12223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1"/>
                </a:solidFill>
                <a:cs typeface="B Nazanin" panose="00000400000000000000" pitchFamily="2" charset="-78"/>
              </a:rPr>
              <a:t>خرید</a:t>
            </a:r>
            <a:endParaRPr lang="ko-KR" altLang="en-US" sz="3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78A7675-9918-469A-A080-8F7BCAAB522D}"/>
              </a:ext>
            </a:extLst>
          </p:cNvPr>
          <p:cNvSpPr txBox="1"/>
          <p:nvPr/>
        </p:nvSpPr>
        <p:spPr>
          <a:xfrm>
            <a:off x="6773707" y="4165720"/>
            <a:ext cx="12223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2"/>
                </a:solidFill>
                <a:cs typeface="B Nazanin" panose="00000400000000000000" pitchFamily="2" charset="-78"/>
              </a:rPr>
              <a:t>فروش</a:t>
            </a:r>
            <a:endParaRPr lang="ko-KR" altLang="en-US" sz="32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6E37F2B-341A-4492-952D-1AC465A772DB}"/>
              </a:ext>
            </a:extLst>
          </p:cNvPr>
          <p:cNvSpPr txBox="1"/>
          <p:nvPr/>
        </p:nvSpPr>
        <p:spPr>
          <a:xfrm>
            <a:off x="7384858" y="1986231"/>
            <a:ext cx="419966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867" dirty="0">
                <a:solidFill>
                  <a:schemeClr val="accent1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1867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D63C35-D9D4-41C9-9F49-CFA9DB724992}"/>
              </a:ext>
            </a:extLst>
          </p:cNvPr>
          <p:cNvGrpSpPr/>
          <p:nvPr/>
        </p:nvGrpSpPr>
        <p:grpSpPr>
          <a:xfrm>
            <a:off x="8518038" y="3400935"/>
            <a:ext cx="1224260" cy="1224260"/>
            <a:chOff x="6732240" y="3044790"/>
            <a:chExt cx="1584000" cy="1584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99AEFC66-E813-4D55-864A-83DCA08A8731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5D8B62C-2A15-4F1D-98BD-E4516BA0EE72}"/>
                </a:ext>
              </a:extLst>
            </p:cNvPr>
            <p:cNvSpPr/>
            <p:nvPr/>
          </p:nvSpPr>
          <p:spPr>
            <a:xfrm>
              <a:off x="6840238" y="3152788"/>
              <a:ext cx="1367999" cy="136799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97BE78C-833E-47E5-A537-FB3FE2362514}"/>
              </a:ext>
            </a:extLst>
          </p:cNvPr>
          <p:cNvGrpSpPr/>
          <p:nvPr/>
        </p:nvGrpSpPr>
        <p:grpSpPr>
          <a:xfrm>
            <a:off x="10360258" y="3400935"/>
            <a:ext cx="1224260" cy="1224260"/>
            <a:chOff x="6732240" y="3044790"/>
            <a:chExt cx="1584000" cy="1584000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6EF6DA29-2584-4EC8-8029-9C26A050A2AE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E3DEB2E-011F-4C52-B918-1E83F04D29DE}"/>
                </a:ext>
              </a:extLst>
            </p:cNvPr>
            <p:cNvSpPr/>
            <p:nvPr/>
          </p:nvSpPr>
          <p:spPr>
            <a:xfrm>
              <a:off x="6840238" y="3152788"/>
              <a:ext cx="1367999" cy="136799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1C9A086-628F-4AF0-99F0-38FDC9E44AD7}"/>
              </a:ext>
            </a:extLst>
          </p:cNvPr>
          <p:cNvSpPr txBox="1"/>
          <p:nvPr/>
        </p:nvSpPr>
        <p:spPr>
          <a:xfrm>
            <a:off x="8593781" y="4113672"/>
            <a:ext cx="10727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495D13A-A74D-4979-BD58-E37F6FDB48D1}"/>
              </a:ext>
            </a:extLst>
          </p:cNvPr>
          <p:cNvSpPr txBox="1"/>
          <p:nvPr/>
        </p:nvSpPr>
        <p:spPr>
          <a:xfrm>
            <a:off x="10436001" y="4113672"/>
            <a:ext cx="10727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اضافه کردن متن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2E69FC7-2B80-49FF-A0C6-9E1FFAFA0CB8}"/>
              </a:ext>
            </a:extLst>
          </p:cNvPr>
          <p:cNvGrpSpPr/>
          <p:nvPr/>
        </p:nvGrpSpPr>
        <p:grpSpPr>
          <a:xfrm>
            <a:off x="8397462" y="4939491"/>
            <a:ext cx="1465408" cy="962125"/>
            <a:chOff x="675860" y="4647833"/>
            <a:chExt cx="2011680" cy="96212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5891F95-D831-496E-ABC4-B6A5595B80A4}"/>
                </a:ext>
              </a:extLst>
            </p:cNvPr>
            <p:cNvSpPr txBox="1"/>
            <p:nvPr/>
          </p:nvSpPr>
          <p:spPr>
            <a:xfrm>
              <a:off x="675860" y="4963627"/>
              <a:ext cx="2011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cs typeface="B Nazanin" panose="000004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625AF7BF-64C5-4DBA-AF04-07C4DC8B1177}"/>
                </a:ext>
              </a:extLst>
            </p:cNvPr>
            <p:cNvSpPr txBox="1"/>
            <p:nvPr/>
          </p:nvSpPr>
          <p:spPr>
            <a:xfrm>
              <a:off x="675860" y="4647833"/>
              <a:ext cx="20116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2E232F6-85BE-443B-99D0-86E6EBCE43FD}"/>
              </a:ext>
            </a:extLst>
          </p:cNvPr>
          <p:cNvGrpSpPr/>
          <p:nvPr/>
        </p:nvGrpSpPr>
        <p:grpSpPr>
          <a:xfrm>
            <a:off x="10239682" y="4939491"/>
            <a:ext cx="1465408" cy="962125"/>
            <a:chOff x="675860" y="4647833"/>
            <a:chExt cx="2011680" cy="962125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377A711-7B1F-42FE-8333-B14EB4ED884E}"/>
                </a:ext>
              </a:extLst>
            </p:cNvPr>
            <p:cNvSpPr txBox="1"/>
            <p:nvPr/>
          </p:nvSpPr>
          <p:spPr>
            <a:xfrm>
              <a:off x="675860" y="4963627"/>
              <a:ext cx="2011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CD8245F-F4F3-493F-9B99-EBE42BEB41D0}"/>
                </a:ext>
              </a:extLst>
            </p:cNvPr>
            <p:cNvSpPr txBox="1"/>
            <p:nvPr/>
          </p:nvSpPr>
          <p:spPr>
            <a:xfrm>
              <a:off x="675860" y="4647833"/>
              <a:ext cx="20116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53" name="Rectangle 16">
            <a:extLst>
              <a:ext uri="{FF2B5EF4-FFF2-40B4-BE49-F238E27FC236}">
                <a16:creationId xmlns:a16="http://schemas.microsoft.com/office/drawing/2014/main" id="{BC60D084-88BF-4428-A6B3-E8D6A78D3C10}"/>
              </a:ext>
            </a:extLst>
          </p:cNvPr>
          <p:cNvSpPr/>
          <p:nvPr/>
        </p:nvSpPr>
        <p:spPr>
          <a:xfrm rot="2700000">
            <a:off x="8992139" y="360872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4" name="Frame 17">
            <a:extLst>
              <a:ext uri="{FF2B5EF4-FFF2-40B4-BE49-F238E27FC236}">
                <a16:creationId xmlns:a16="http://schemas.microsoft.com/office/drawing/2014/main" id="{75EDC74B-F6F2-47A6-861F-E9DE5266BDAE}"/>
              </a:ext>
            </a:extLst>
          </p:cNvPr>
          <p:cNvSpPr/>
          <p:nvPr/>
        </p:nvSpPr>
        <p:spPr>
          <a:xfrm>
            <a:off x="10813169" y="368136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565817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0FDEEFC2-5FCE-4E91-8F85-0A45412BFCA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Chord 5">
            <a:extLst>
              <a:ext uri="{FF2B5EF4-FFF2-40B4-BE49-F238E27FC236}">
                <a16:creationId xmlns:a16="http://schemas.microsoft.com/office/drawing/2014/main" id="{073D4C8E-CDE2-4205-819D-3BFDC216CAFC}"/>
              </a:ext>
            </a:extLst>
          </p:cNvPr>
          <p:cNvSpPr/>
          <p:nvPr/>
        </p:nvSpPr>
        <p:spPr>
          <a:xfrm>
            <a:off x="3032789" y="0"/>
            <a:ext cx="6134459" cy="1272152"/>
          </a:xfrm>
          <a:custGeom>
            <a:avLst/>
            <a:gdLst>
              <a:gd name="connsiteX0" fmla="*/ 7414648 w 8686800"/>
              <a:gd name="connsiteY0" fmla="*/ 7414648 h 8686800"/>
              <a:gd name="connsiteX1" fmla="*/ 1280189 w 8686800"/>
              <a:gd name="connsiteY1" fmla="*/ 7422663 h 8686800"/>
              <a:gd name="connsiteX2" fmla="*/ 7414648 w 8686800"/>
              <a:gd name="connsiteY2" fmla="*/ 7414648 h 8686800"/>
              <a:gd name="connsiteX0" fmla="*/ 6134459 w 6134459"/>
              <a:gd name="connsiteY0" fmla="*/ 0 h 1272152"/>
              <a:gd name="connsiteX1" fmla="*/ 0 w 6134459"/>
              <a:gd name="connsiteY1" fmla="*/ 8015 h 1272152"/>
              <a:gd name="connsiteX2" fmla="*/ 6134459 w 6134459"/>
              <a:gd name="connsiteY2" fmla="*/ 0 h 127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4459" h="1272152">
                <a:moveTo>
                  <a:pt x="6134459" y="0"/>
                </a:moveTo>
                <a:cubicBezTo>
                  <a:pt x="4441389" y="1693070"/>
                  <a:pt x="1697488" y="1696655"/>
                  <a:pt x="0" y="8015"/>
                </a:cubicBezTo>
                <a:lnTo>
                  <a:pt x="6134459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BD71703-90E5-471F-9F7A-80DBFE5D8999}"/>
              </a:ext>
            </a:extLst>
          </p:cNvPr>
          <p:cNvSpPr txBox="1"/>
          <p:nvPr/>
        </p:nvSpPr>
        <p:spPr>
          <a:xfrm>
            <a:off x="701749" y="3500074"/>
            <a:ext cx="468940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anose="00000400000000000000" pitchFamily="2" charset="-78"/>
              </a:rPr>
              <a:t>ارائه عالی</a:t>
            </a:r>
            <a:endParaRPr lang="ko-KR" altLang="en-US" sz="4400" b="1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FDD29F0-9330-4406-A5E9-EEAA6B13B49F}"/>
              </a:ext>
            </a:extLst>
          </p:cNvPr>
          <p:cNvSpPr txBox="1"/>
          <p:nvPr/>
        </p:nvSpPr>
        <p:spPr>
          <a:xfrm>
            <a:off x="701749" y="4724637"/>
            <a:ext cx="4927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6FBB0CE-495B-4567-BA0C-4F1E482A6D65}"/>
              </a:ext>
            </a:extLst>
          </p:cNvPr>
          <p:cNvSpPr txBox="1"/>
          <p:nvPr/>
        </p:nvSpPr>
        <p:spPr>
          <a:xfrm>
            <a:off x="4417057" y="83940"/>
            <a:ext cx="335788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chemeClr val="accent3"/>
                </a:solidFill>
                <a:cs typeface="B Nazanin" panose="00000400000000000000" pitchFamily="2" charset="-78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B Nazanin" panose="000004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solidFill>
                  <a:schemeClr val="accent3"/>
                </a:solidFill>
                <a:cs typeface="B Nazanin" panose="00000400000000000000" pitchFamily="2" charset="-78"/>
              </a:rPr>
              <a:t>DOLOR SIT AMET </a:t>
            </a:r>
            <a:endParaRPr lang="ko-KR" altLang="en-US" sz="2400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E637032-960B-4A7D-B25F-20472C27AD9E}"/>
              </a:ext>
            </a:extLst>
          </p:cNvPr>
          <p:cNvSpPr txBox="1"/>
          <p:nvPr/>
        </p:nvSpPr>
        <p:spPr>
          <a:xfrm>
            <a:off x="8306935" y="3430120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3"/>
                </a:solidFill>
                <a:cs typeface="B Nazanin" panose="00000400000000000000" pitchFamily="2" charset="-78"/>
              </a:rPr>
              <a:t>$3,800,000</a:t>
            </a:r>
            <a:endParaRPr lang="ko-KR" altLang="en-US" sz="40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A723C2A-A504-4743-99DD-F7285906136C}"/>
              </a:ext>
            </a:extLst>
          </p:cNvPr>
          <p:cNvSpPr txBox="1"/>
          <p:nvPr/>
        </p:nvSpPr>
        <p:spPr>
          <a:xfrm>
            <a:off x="7226885" y="1939296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accent3"/>
                </a:solidFill>
                <a:cs typeface="B Nazanin" panose="00000400000000000000" pitchFamily="2" charset="-78"/>
              </a:rPr>
              <a:t>We Create</a:t>
            </a:r>
          </a:p>
          <a:p>
            <a:pPr algn="r" rtl="1"/>
            <a:r>
              <a:rPr lang="en-US" altLang="ko-KR" sz="2000" b="1" dirty="0">
                <a:solidFill>
                  <a:schemeClr val="accent3"/>
                </a:solidFill>
                <a:cs typeface="B Nazanin" panose="00000400000000000000" pitchFamily="2" charset="-78"/>
              </a:rPr>
              <a:t>Quality Professional </a:t>
            </a:r>
          </a:p>
          <a:p>
            <a:pPr algn="r" rtl="1"/>
            <a:r>
              <a:rPr lang="en-US" altLang="ko-KR" sz="2000" b="1" dirty="0">
                <a:solidFill>
                  <a:schemeClr val="accent3"/>
                </a:solidFill>
                <a:cs typeface="B Nazanin" panose="00000400000000000000" pitchFamily="2" charset="-78"/>
              </a:rPr>
              <a:t>PPT Presentation</a:t>
            </a:r>
            <a:endParaRPr lang="ko-KR" altLang="en-US" sz="20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9CD0BDD-6F26-4361-A547-BF741610BA15}"/>
              </a:ext>
            </a:extLst>
          </p:cNvPr>
          <p:cNvGrpSpPr/>
          <p:nvPr/>
        </p:nvGrpSpPr>
        <p:grpSpPr>
          <a:xfrm>
            <a:off x="6470053" y="4401471"/>
            <a:ext cx="5020198" cy="646331"/>
            <a:chOff x="6562727" y="5062006"/>
            <a:chExt cx="5020198" cy="64633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26EA8F0-F442-4FFC-8579-5D0C732B9B50}"/>
                </a:ext>
              </a:extLst>
            </p:cNvPr>
            <p:cNvSpPr txBox="1"/>
            <p:nvPr/>
          </p:nvSpPr>
          <p:spPr>
            <a:xfrm>
              <a:off x="6562727" y="5156275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پاورپوینت</a:t>
              </a:r>
              <a:endParaRPr lang="ko-KR" altLang="en-US" sz="12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C1559B6-DCDC-4171-B68F-317D94A74123}"/>
                </a:ext>
              </a:extLst>
            </p:cNvPr>
            <p:cNvSpPr txBox="1"/>
            <p:nvPr/>
          </p:nvSpPr>
          <p:spPr>
            <a:xfrm>
              <a:off x="8571802" y="506200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Chevron 25">
              <a:extLst>
                <a:ext uri="{FF2B5EF4-FFF2-40B4-BE49-F238E27FC236}">
                  <a16:creationId xmlns:a16="http://schemas.microsoft.com/office/drawing/2014/main" id="{11954844-D29B-432E-B52A-581E6A79D474}"/>
                </a:ext>
              </a:extLst>
            </p:cNvPr>
            <p:cNvSpPr/>
            <p:nvPr/>
          </p:nvSpPr>
          <p:spPr>
            <a:xfrm>
              <a:off x="8205044" y="519641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56A2562-C05E-4711-9C6F-6674001D0110}"/>
              </a:ext>
            </a:extLst>
          </p:cNvPr>
          <p:cNvGrpSpPr/>
          <p:nvPr/>
        </p:nvGrpSpPr>
        <p:grpSpPr>
          <a:xfrm>
            <a:off x="6470053" y="5093079"/>
            <a:ext cx="5020198" cy="646331"/>
            <a:chOff x="6562727" y="6094536"/>
            <a:chExt cx="5020198" cy="64633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EC1C5BC-33B7-4E3C-93CB-DA1A26828571}"/>
                </a:ext>
              </a:extLst>
            </p:cNvPr>
            <p:cNvSpPr txBox="1"/>
            <p:nvPr/>
          </p:nvSpPr>
          <p:spPr>
            <a:xfrm>
              <a:off x="6562727" y="6190224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07A01CB-D09B-4452-8B1C-4F6E46F3E268}"/>
                </a:ext>
              </a:extLst>
            </p:cNvPr>
            <p:cNvSpPr txBox="1"/>
            <p:nvPr/>
          </p:nvSpPr>
          <p:spPr>
            <a:xfrm>
              <a:off x="8571802" y="609453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Chevron 26">
              <a:extLst>
                <a:ext uri="{FF2B5EF4-FFF2-40B4-BE49-F238E27FC236}">
                  <a16:creationId xmlns:a16="http://schemas.microsoft.com/office/drawing/2014/main" id="{30491E1D-5F80-4635-8C19-250F16C8F375}"/>
                </a:ext>
              </a:extLst>
            </p:cNvPr>
            <p:cNvSpPr/>
            <p:nvPr/>
          </p:nvSpPr>
          <p:spPr>
            <a:xfrm>
              <a:off x="8205044" y="622894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774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41FF1426-0D92-46B8-B2DB-648128FF85B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BD9F240-1888-49F3-94F6-C737351F2764}"/>
              </a:ext>
            </a:extLst>
          </p:cNvPr>
          <p:cNvSpPr txBox="1"/>
          <p:nvPr/>
        </p:nvSpPr>
        <p:spPr>
          <a:xfrm>
            <a:off x="2025352" y="314223"/>
            <a:ext cx="2333003" cy="1107996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cs typeface="B Nazanin" panose="00000400000000000000" pitchFamily="2" charset="-78"/>
              </a:rPr>
              <a:t>ما ارائه حرفه ای</a:t>
            </a:r>
            <a:endParaRPr lang="en-US" altLang="ko-KR" sz="3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64C6472-9311-4798-A3D3-823CAE0FC7FC}"/>
              </a:ext>
            </a:extLst>
          </p:cNvPr>
          <p:cNvSpPr txBox="1"/>
          <p:nvPr/>
        </p:nvSpPr>
        <p:spPr>
          <a:xfrm>
            <a:off x="1461330" y="932314"/>
            <a:ext cx="2897025" cy="553998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</a:t>
            </a:r>
            <a:endParaRPr lang="en-US" altLang="ko-KR" sz="3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6A9488B-F86B-4272-B161-591E740DFFFD}"/>
              </a:ext>
            </a:extLst>
          </p:cNvPr>
          <p:cNvSpPr txBox="1"/>
          <p:nvPr/>
        </p:nvSpPr>
        <p:spPr>
          <a:xfrm>
            <a:off x="418744" y="1550405"/>
            <a:ext cx="3939612" cy="553998"/>
          </a:xfrm>
          <a:prstGeom prst="rect">
            <a:avLst/>
          </a:prstGeom>
          <a:solidFill>
            <a:schemeClr val="accent4"/>
          </a:solidFill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cs typeface="B Nazanin" panose="00000400000000000000" pitchFamily="2" charset="-78"/>
              </a:rPr>
              <a:t>ایجاد می کنیم</a:t>
            </a:r>
            <a:endParaRPr lang="ko-KR" altLang="en-US" sz="3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7C488FA-995E-4D6E-9937-E4E6E968E43D}"/>
              </a:ext>
            </a:extLst>
          </p:cNvPr>
          <p:cNvSpPr txBox="1"/>
          <p:nvPr/>
        </p:nvSpPr>
        <p:spPr>
          <a:xfrm>
            <a:off x="7422204" y="2699184"/>
            <a:ext cx="4247446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anose="00000400000000000000" pitchFamily="2" charset="-78"/>
              </a:rPr>
              <a:t>ارائه </a:t>
            </a:r>
          </a:p>
          <a:p>
            <a:pPr algn="r" rtl="1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anose="00000400000000000000" pitchFamily="2" charset="-78"/>
              </a:rPr>
              <a:t>عالی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825EB63-6BA1-4026-8239-47839C4C35BB}"/>
              </a:ext>
            </a:extLst>
          </p:cNvPr>
          <p:cNvSpPr txBox="1"/>
          <p:nvPr/>
        </p:nvSpPr>
        <p:spPr>
          <a:xfrm>
            <a:off x="7956126" y="5085218"/>
            <a:ext cx="371352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accent1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12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8E13AB1-CC37-4CC4-9C0E-1E1639994518}"/>
              </a:ext>
            </a:extLst>
          </p:cNvPr>
          <p:cNvSpPr txBox="1"/>
          <p:nvPr/>
        </p:nvSpPr>
        <p:spPr>
          <a:xfrm>
            <a:off x="7956125" y="4254221"/>
            <a:ext cx="3713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accent1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24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18CD315-52DC-4526-A93A-EC7519D8095E}"/>
              </a:ext>
            </a:extLst>
          </p:cNvPr>
          <p:cNvSpPr txBox="1"/>
          <p:nvPr/>
        </p:nvSpPr>
        <p:spPr>
          <a:xfrm>
            <a:off x="5793564" y="5982290"/>
            <a:ext cx="54731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65603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50A0181-21AD-4CDE-A1E4-CCEC4692A600}"/>
              </a:ext>
            </a:extLst>
          </p:cNvPr>
          <p:cNvSpPr/>
          <p:nvPr/>
        </p:nvSpPr>
        <p:spPr>
          <a:xfrm>
            <a:off x="7467523" y="2242341"/>
            <a:ext cx="2942926" cy="792000"/>
          </a:xfrm>
          <a:prstGeom prst="rect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EC1724-94F0-4238-BADD-D17EE3762B1C}"/>
              </a:ext>
            </a:extLst>
          </p:cNvPr>
          <p:cNvSpPr/>
          <p:nvPr/>
        </p:nvSpPr>
        <p:spPr>
          <a:xfrm>
            <a:off x="957594" y="4770876"/>
            <a:ext cx="2942926" cy="79200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Bent-Up Arrow 129">
            <a:extLst>
              <a:ext uri="{FF2B5EF4-FFF2-40B4-BE49-F238E27FC236}">
                <a16:creationId xmlns:a16="http://schemas.microsoft.com/office/drawing/2014/main" id="{EE2CBB61-04A1-41CA-B4D6-62F8AA262437}"/>
              </a:ext>
            </a:extLst>
          </p:cNvPr>
          <p:cNvSpPr/>
          <p:nvPr/>
        </p:nvSpPr>
        <p:spPr>
          <a:xfrm rot="16200000" flipV="1">
            <a:off x="2452165" y="4065201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A72D4DB-96D4-4FB6-82D8-D71C2F53006D}"/>
              </a:ext>
            </a:extLst>
          </p:cNvPr>
          <p:cNvSpPr/>
          <p:nvPr/>
        </p:nvSpPr>
        <p:spPr>
          <a:xfrm>
            <a:off x="3127570" y="3928031"/>
            <a:ext cx="2942926" cy="792000"/>
          </a:xfrm>
          <a:prstGeom prst="rect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Bent-Up Arrow 130">
            <a:extLst>
              <a:ext uri="{FF2B5EF4-FFF2-40B4-BE49-F238E27FC236}">
                <a16:creationId xmlns:a16="http://schemas.microsoft.com/office/drawing/2014/main" id="{00C2867C-564F-4E0F-8BAF-A55653CD0B30}"/>
              </a:ext>
            </a:extLst>
          </p:cNvPr>
          <p:cNvSpPr/>
          <p:nvPr/>
        </p:nvSpPr>
        <p:spPr>
          <a:xfrm rot="16200000" flipV="1">
            <a:off x="4607188" y="3248588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B2858A6-39C9-43F4-A38B-8E5C2AF7995C}"/>
              </a:ext>
            </a:extLst>
          </p:cNvPr>
          <p:cNvSpPr/>
          <p:nvPr/>
        </p:nvSpPr>
        <p:spPr>
          <a:xfrm>
            <a:off x="5297546" y="3085186"/>
            <a:ext cx="2942926" cy="792000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Bent-Up Arrow 131">
            <a:extLst>
              <a:ext uri="{FF2B5EF4-FFF2-40B4-BE49-F238E27FC236}">
                <a16:creationId xmlns:a16="http://schemas.microsoft.com/office/drawing/2014/main" id="{0B8310E3-9A8C-45A6-9F39-0543014E3EF4}"/>
              </a:ext>
            </a:extLst>
          </p:cNvPr>
          <p:cNvSpPr/>
          <p:nvPr/>
        </p:nvSpPr>
        <p:spPr>
          <a:xfrm rot="16200000" flipV="1">
            <a:off x="6762211" y="2431973"/>
            <a:ext cx="597209" cy="813415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E336EFB-F720-47C0-A6FC-DBD5C87A544A}"/>
              </a:ext>
            </a:extLst>
          </p:cNvPr>
          <p:cNvGrpSpPr/>
          <p:nvPr/>
        </p:nvGrpSpPr>
        <p:grpSpPr>
          <a:xfrm>
            <a:off x="4066799" y="4740835"/>
            <a:ext cx="3067503" cy="906974"/>
            <a:chOff x="852873" y="3067505"/>
            <a:chExt cx="2342902" cy="90697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BDC787B-2655-4490-B6F9-1A023D9303E9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4757737-0CC9-4DCF-A9D4-508E9F3C982A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9972572-046E-40C2-A2F4-71BE16849596}"/>
              </a:ext>
            </a:extLst>
          </p:cNvPr>
          <p:cNvGrpSpPr/>
          <p:nvPr/>
        </p:nvGrpSpPr>
        <p:grpSpPr>
          <a:xfrm>
            <a:off x="6223860" y="3897922"/>
            <a:ext cx="3067503" cy="906974"/>
            <a:chOff x="852873" y="3067505"/>
            <a:chExt cx="2342902" cy="90697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4CC5921-FB9B-40E1-92BC-617615DE8F7A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9B0F9D6-7FC9-4627-B05D-0107F376537A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15F1BDE-9786-4577-A4EB-5080D4B23557}"/>
              </a:ext>
            </a:extLst>
          </p:cNvPr>
          <p:cNvGrpSpPr/>
          <p:nvPr/>
        </p:nvGrpSpPr>
        <p:grpSpPr>
          <a:xfrm>
            <a:off x="8380920" y="3055009"/>
            <a:ext cx="3067503" cy="906974"/>
            <a:chOff x="852873" y="3067505"/>
            <a:chExt cx="2342902" cy="90697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268B5E0-F1D3-44C3-A38F-EEA6E6622016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7049326-85D7-4104-8540-308D9D78A459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109">
            <a:extLst>
              <a:ext uri="{FF2B5EF4-FFF2-40B4-BE49-F238E27FC236}">
                <a16:creationId xmlns:a16="http://schemas.microsoft.com/office/drawing/2014/main" id="{79EACD6F-6BFF-410D-B239-AB129A0F2BAC}"/>
              </a:ext>
            </a:extLst>
          </p:cNvPr>
          <p:cNvGrpSpPr/>
          <p:nvPr/>
        </p:nvGrpSpPr>
        <p:grpSpPr>
          <a:xfrm>
            <a:off x="1636286" y="4830670"/>
            <a:ext cx="1592588" cy="596272"/>
            <a:chOff x="3233964" y="1964137"/>
            <a:chExt cx="1410044" cy="487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5FD0D33-AFBB-4560-8F58-8922750352B4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909CA0-98FD-4571-A8E7-24046FE2A6F2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109">
            <a:extLst>
              <a:ext uri="{FF2B5EF4-FFF2-40B4-BE49-F238E27FC236}">
                <a16:creationId xmlns:a16="http://schemas.microsoft.com/office/drawing/2014/main" id="{32089215-15A6-4C22-AC51-30C8B3DF9C0F}"/>
              </a:ext>
            </a:extLst>
          </p:cNvPr>
          <p:cNvGrpSpPr/>
          <p:nvPr/>
        </p:nvGrpSpPr>
        <p:grpSpPr>
          <a:xfrm>
            <a:off x="3802739" y="3986746"/>
            <a:ext cx="1592588" cy="596272"/>
            <a:chOff x="3233964" y="1964137"/>
            <a:chExt cx="1410044" cy="487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CDC6286-09A9-4620-B3C1-3823020DFC48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8F6AE56-4C67-4D6E-8DA1-8E2655560D5D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109">
            <a:extLst>
              <a:ext uri="{FF2B5EF4-FFF2-40B4-BE49-F238E27FC236}">
                <a16:creationId xmlns:a16="http://schemas.microsoft.com/office/drawing/2014/main" id="{D30206B1-771A-4262-A750-A16E93FB2FFF}"/>
              </a:ext>
            </a:extLst>
          </p:cNvPr>
          <p:cNvGrpSpPr/>
          <p:nvPr/>
        </p:nvGrpSpPr>
        <p:grpSpPr>
          <a:xfrm>
            <a:off x="5972715" y="3142820"/>
            <a:ext cx="1592588" cy="596272"/>
            <a:chOff x="3233964" y="1964137"/>
            <a:chExt cx="1410044" cy="48785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CAD85C0-2234-435A-8BAC-B7FAE21D3507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8394859-F872-4E5C-BCD0-0EF3D7BA562C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109">
            <a:extLst>
              <a:ext uri="{FF2B5EF4-FFF2-40B4-BE49-F238E27FC236}">
                <a16:creationId xmlns:a16="http://schemas.microsoft.com/office/drawing/2014/main" id="{DA3F1845-E881-430B-AAE1-960FC6FAD292}"/>
              </a:ext>
            </a:extLst>
          </p:cNvPr>
          <p:cNvGrpSpPr/>
          <p:nvPr/>
        </p:nvGrpSpPr>
        <p:grpSpPr>
          <a:xfrm>
            <a:off x="8151421" y="2298896"/>
            <a:ext cx="1592588" cy="596272"/>
            <a:chOff x="3233964" y="1964137"/>
            <a:chExt cx="1410044" cy="48785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FFA67A0-FDA2-48AF-84B4-B4282687700F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13C7A44-440D-409F-B306-F33F1ACD1CE1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9" name="Rectangle 30">
            <a:extLst>
              <a:ext uri="{FF2B5EF4-FFF2-40B4-BE49-F238E27FC236}">
                <a16:creationId xmlns:a16="http://schemas.microsoft.com/office/drawing/2014/main" id="{D58DE373-A070-4F5B-801F-C2630769E0F9}"/>
              </a:ext>
            </a:extLst>
          </p:cNvPr>
          <p:cNvSpPr/>
          <p:nvPr/>
        </p:nvSpPr>
        <p:spPr>
          <a:xfrm>
            <a:off x="3474452" y="4158437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625DB3EF-B731-4BA3-B839-0CE44E40A336}"/>
              </a:ext>
            </a:extLst>
          </p:cNvPr>
          <p:cNvSpPr/>
          <p:nvPr/>
        </p:nvSpPr>
        <p:spPr>
          <a:xfrm>
            <a:off x="1161241" y="501083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3" name="Donut 39">
            <a:extLst>
              <a:ext uri="{FF2B5EF4-FFF2-40B4-BE49-F238E27FC236}">
                <a16:creationId xmlns:a16="http://schemas.microsoft.com/office/drawing/2014/main" id="{818E9391-4A42-4202-AF6A-C6CAC7C5F61E}"/>
              </a:ext>
            </a:extLst>
          </p:cNvPr>
          <p:cNvSpPr/>
          <p:nvPr/>
        </p:nvSpPr>
        <p:spPr>
          <a:xfrm>
            <a:off x="5535184" y="328875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5" name="Rectangle 130">
            <a:extLst>
              <a:ext uri="{FF2B5EF4-FFF2-40B4-BE49-F238E27FC236}">
                <a16:creationId xmlns:a16="http://schemas.microsoft.com/office/drawing/2014/main" id="{D1AE95FE-A1FB-4772-932F-1E95AE57B828}"/>
              </a:ext>
            </a:extLst>
          </p:cNvPr>
          <p:cNvSpPr/>
          <p:nvPr/>
        </p:nvSpPr>
        <p:spPr>
          <a:xfrm>
            <a:off x="7684799" y="249509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86" name="Grupo 85"/>
          <p:cNvGrpSpPr/>
          <p:nvPr/>
        </p:nvGrpSpPr>
        <p:grpSpPr>
          <a:xfrm>
            <a:off x="9291363" y="4620652"/>
            <a:ext cx="2565401" cy="1974851"/>
            <a:chOff x="9291363" y="4620652"/>
            <a:chExt cx="2565401" cy="1974851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9312001" y="4712727"/>
              <a:ext cx="927100" cy="452438"/>
            </a:xfrm>
            <a:custGeom>
              <a:avLst/>
              <a:gdLst>
                <a:gd name="T0" fmla="*/ 584 w 584"/>
                <a:gd name="T1" fmla="*/ 66 h 285"/>
                <a:gd name="T2" fmla="*/ 21 w 584"/>
                <a:gd name="T3" fmla="*/ 0 h 285"/>
                <a:gd name="T4" fmla="*/ 0 w 584"/>
                <a:gd name="T5" fmla="*/ 281 h 285"/>
                <a:gd name="T6" fmla="*/ 579 w 584"/>
                <a:gd name="T7" fmla="*/ 285 h 285"/>
                <a:gd name="T8" fmla="*/ 584 w 584"/>
                <a:gd name="T9" fmla="*/ 6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285">
                  <a:moveTo>
                    <a:pt x="584" y="66"/>
                  </a:moveTo>
                  <a:lnTo>
                    <a:pt x="21" y="0"/>
                  </a:lnTo>
                  <a:lnTo>
                    <a:pt x="0" y="281"/>
                  </a:lnTo>
                  <a:lnTo>
                    <a:pt x="579" y="285"/>
                  </a:lnTo>
                  <a:lnTo>
                    <a:pt x="584" y="66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9312001" y="4712727"/>
              <a:ext cx="927100" cy="452438"/>
            </a:xfrm>
            <a:custGeom>
              <a:avLst/>
              <a:gdLst>
                <a:gd name="T0" fmla="*/ 584 w 584"/>
                <a:gd name="T1" fmla="*/ 66 h 285"/>
                <a:gd name="T2" fmla="*/ 21 w 584"/>
                <a:gd name="T3" fmla="*/ 0 h 285"/>
                <a:gd name="T4" fmla="*/ 0 w 584"/>
                <a:gd name="T5" fmla="*/ 281 h 285"/>
                <a:gd name="T6" fmla="*/ 579 w 584"/>
                <a:gd name="T7" fmla="*/ 285 h 285"/>
                <a:gd name="T8" fmla="*/ 584 w 584"/>
                <a:gd name="T9" fmla="*/ 6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285">
                  <a:moveTo>
                    <a:pt x="584" y="66"/>
                  </a:moveTo>
                  <a:lnTo>
                    <a:pt x="21" y="0"/>
                  </a:lnTo>
                  <a:lnTo>
                    <a:pt x="0" y="281"/>
                  </a:lnTo>
                  <a:lnTo>
                    <a:pt x="579" y="285"/>
                  </a:lnTo>
                  <a:lnTo>
                    <a:pt x="584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10075588" y="4679390"/>
              <a:ext cx="815975" cy="911225"/>
            </a:xfrm>
            <a:custGeom>
              <a:avLst/>
              <a:gdLst>
                <a:gd name="T0" fmla="*/ 262 w 284"/>
                <a:gd name="T1" fmla="*/ 159 h 317"/>
                <a:gd name="T2" fmla="*/ 192 w 284"/>
                <a:gd name="T3" fmla="*/ 6 h 317"/>
                <a:gd name="T4" fmla="*/ 45 w 284"/>
                <a:gd name="T5" fmla="*/ 58 h 317"/>
                <a:gd name="T6" fmla="*/ 36 w 284"/>
                <a:gd name="T7" fmla="*/ 177 h 317"/>
                <a:gd name="T8" fmla="*/ 96 w 284"/>
                <a:gd name="T9" fmla="*/ 239 h 317"/>
                <a:gd name="T10" fmla="*/ 129 w 284"/>
                <a:gd name="T11" fmla="*/ 264 h 317"/>
                <a:gd name="T12" fmla="*/ 221 w 284"/>
                <a:gd name="T13" fmla="*/ 312 h 317"/>
                <a:gd name="T14" fmla="*/ 239 w 284"/>
                <a:gd name="T15" fmla="*/ 310 h 317"/>
                <a:gd name="T16" fmla="*/ 168 w 284"/>
                <a:gd name="T17" fmla="*/ 224 h 317"/>
                <a:gd name="T18" fmla="*/ 183 w 284"/>
                <a:gd name="T19" fmla="*/ 199 h 317"/>
                <a:gd name="T20" fmla="*/ 262 w 284"/>
                <a:gd name="T21" fmla="*/ 15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317">
                  <a:moveTo>
                    <a:pt x="262" y="159"/>
                  </a:moveTo>
                  <a:cubicBezTo>
                    <a:pt x="262" y="159"/>
                    <a:pt x="284" y="44"/>
                    <a:pt x="192" y="6"/>
                  </a:cubicBezTo>
                  <a:cubicBezTo>
                    <a:pt x="192" y="6"/>
                    <a:pt x="108" y="0"/>
                    <a:pt x="45" y="58"/>
                  </a:cubicBezTo>
                  <a:cubicBezTo>
                    <a:pt x="45" y="58"/>
                    <a:pt x="0" y="98"/>
                    <a:pt x="36" y="177"/>
                  </a:cubicBezTo>
                  <a:cubicBezTo>
                    <a:pt x="96" y="239"/>
                    <a:pt x="96" y="239"/>
                    <a:pt x="96" y="239"/>
                  </a:cubicBezTo>
                  <a:cubicBezTo>
                    <a:pt x="96" y="239"/>
                    <a:pt x="109" y="257"/>
                    <a:pt x="129" y="264"/>
                  </a:cubicBezTo>
                  <a:cubicBezTo>
                    <a:pt x="149" y="271"/>
                    <a:pt x="188" y="281"/>
                    <a:pt x="221" y="312"/>
                  </a:cubicBezTo>
                  <a:cubicBezTo>
                    <a:pt x="221" y="312"/>
                    <a:pt x="231" y="317"/>
                    <a:pt x="239" y="310"/>
                  </a:cubicBezTo>
                  <a:cubicBezTo>
                    <a:pt x="245" y="306"/>
                    <a:pt x="256" y="262"/>
                    <a:pt x="168" y="224"/>
                  </a:cubicBezTo>
                  <a:cubicBezTo>
                    <a:pt x="168" y="224"/>
                    <a:pt x="151" y="210"/>
                    <a:pt x="183" y="199"/>
                  </a:cubicBezTo>
                  <a:cubicBezTo>
                    <a:pt x="216" y="188"/>
                    <a:pt x="260" y="183"/>
                    <a:pt x="262" y="159"/>
                  </a:cubicBezTo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10582001" y="4696852"/>
              <a:ext cx="530225" cy="125413"/>
            </a:xfrm>
            <a:custGeom>
              <a:avLst/>
              <a:gdLst>
                <a:gd name="T0" fmla="*/ 10 w 185"/>
                <a:gd name="T1" fmla="*/ 43 h 44"/>
                <a:gd name="T2" fmla="*/ 0 w 185"/>
                <a:gd name="T3" fmla="*/ 23 h 44"/>
                <a:gd name="T4" fmla="*/ 0 w 185"/>
                <a:gd name="T5" fmla="*/ 16 h 44"/>
                <a:gd name="T6" fmla="*/ 8 w 185"/>
                <a:gd name="T7" fmla="*/ 0 h 44"/>
                <a:gd name="T8" fmla="*/ 169 w 185"/>
                <a:gd name="T9" fmla="*/ 3 h 44"/>
                <a:gd name="T10" fmla="*/ 185 w 185"/>
                <a:gd name="T11" fmla="*/ 15 h 44"/>
                <a:gd name="T12" fmla="*/ 169 w 185"/>
                <a:gd name="T13" fmla="*/ 30 h 44"/>
                <a:gd name="T14" fmla="*/ 10 w 185"/>
                <a:gd name="T1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44">
                  <a:moveTo>
                    <a:pt x="10" y="43"/>
                  </a:moveTo>
                  <a:cubicBezTo>
                    <a:pt x="4" y="44"/>
                    <a:pt x="0" y="28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2" y="0"/>
                    <a:pt x="8" y="0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4" y="3"/>
                    <a:pt x="184" y="4"/>
                    <a:pt x="185" y="15"/>
                  </a:cubicBezTo>
                  <a:cubicBezTo>
                    <a:pt x="185" y="27"/>
                    <a:pt x="175" y="30"/>
                    <a:pt x="169" y="30"/>
                  </a:cubicBezTo>
                  <a:lnTo>
                    <a:pt x="10" y="43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10739163" y="4787340"/>
              <a:ext cx="557213" cy="144463"/>
            </a:xfrm>
            <a:custGeom>
              <a:avLst/>
              <a:gdLst>
                <a:gd name="T0" fmla="*/ 13 w 194"/>
                <a:gd name="T1" fmla="*/ 50 h 50"/>
                <a:gd name="T2" fmla="*/ 1 w 194"/>
                <a:gd name="T3" fmla="*/ 33 h 50"/>
                <a:gd name="T4" fmla="*/ 0 w 194"/>
                <a:gd name="T5" fmla="*/ 24 h 50"/>
                <a:gd name="T6" fmla="*/ 10 w 194"/>
                <a:gd name="T7" fmla="*/ 11 h 50"/>
                <a:gd name="T8" fmla="*/ 173 w 194"/>
                <a:gd name="T9" fmla="*/ 0 h 50"/>
                <a:gd name="T10" fmla="*/ 190 w 194"/>
                <a:gd name="T11" fmla="*/ 12 h 50"/>
                <a:gd name="T12" fmla="*/ 175 w 194"/>
                <a:gd name="T13" fmla="*/ 34 h 50"/>
                <a:gd name="T14" fmla="*/ 13 w 194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50">
                  <a:moveTo>
                    <a:pt x="13" y="50"/>
                  </a:moveTo>
                  <a:cubicBezTo>
                    <a:pt x="7" y="50"/>
                    <a:pt x="1" y="40"/>
                    <a:pt x="1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7"/>
                    <a:pt x="4" y="11"/>
                    <a:pt x="10" y="11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9" y="0"/>
                    <a:pt x="187" y="0"/>
                    <a:pt x="190" y="12"/>
                  </a:cubicBezTo>
                  <a:cubicBezTo>
                    <a:pt x="194" y="30"/>
                    <a:pt x="181" y="34"/>
                    <a:pt x="175" y="34"/>
                  </a:cubicBezTo>
                  <a:lnTo>
                    <a:pt x="13" y="50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10"/>
            <p:cNvSpPr>
              <a:spLocks/>
            </p:cNvSpPr>
            <p:nvPr/>
          </p:nvSpPr>
          <p:spPr bwMode="auto">
            <a:xfrm>
              <a:off x="10785201" y="4888940"/>
              <a:ext cx="552450" cy="174625"/>
            </a:xfrm>
            <a:custGeom>
              <a:avLst/>
              <a:gdLst>
                <a:gd name="T0" fmla="*/ 10 w 192"/>
                <a:gd name="T1" fmla="*/ 61 h 61"/>
                <a:gd name="T2" fmla="*/ 3 w 192"/>
                <a:gd name="T3" fmla="*/ 44 h 61"/>
                <a:gd name="T4" fmla="*/ 2 w 192"/>
                <a:gd name="T5" fmla="*/ 36 h 61"/>
                <a:gd name="T6" fmla="*/ 5 w 192"/>
                <a:gd name="T7" fmla="*/ 17 h 61"/>
                <a:gd name="T8" fmla="*/ 174 w 192"/>
                <a:gd name="T9" fmla="*/ 1 h 61"/>
                <a:gd name="T10" fmla="*/ 191 w 192"/>
                <a:gd name="T11" fmla="*/ 16 h 61"/>
                <a:gd name="T12" fmla="*/ 178 w 192"/>
                <a:gd name="T13" fmla="*/ 34 h 61"/>
                <a:gd name="T14" fmla="*/ 10 w 192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61">
                  <a:moveTo>
                    <a:pt x="10" y="61"/>
                  </a:moveTo>
                  <a:cubicBezTo>
                    <a:pt x="5" y="61"/>
                    <a:pt x="4" y="51"/>
                    <a:pt x="3" y="4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29"/>
                    <a:pt x="0" y="18"/>
                    <a:pt x="5" y="17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80" y="0"/>
                    <a:pt x="190" y="5"/>
                    <a:pt x="191" y="16"/>
                  </a:cubicBezTo>
                  <a:cubicBezTo>
                    <a:pt x="192" y="27"/>
                    <a:pt x="184" y="33"/>
                    <a:pt x="178" y="34"/>
                  </a:cubicBezTo>
                  <a:lnTo>
                    <a:pt x="10" y="61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auto">
            <a:xfrm>
              <a:off x="10734401" y="5003240"/>
              <a:ext cx="550863" cy="201613"/>
            </a:xfrm>
            <a:custGeom>
              <a:avLst/>
              <a:gdLst>
                <a:gd name="T0" fmla="*/ 27 w 192"/>
                <a:gd name="T1" fmla="*/ 65 h 70"/>
                <a:gd name="T2" fmla="*/ 17 w 192"/>
                <a:gd name="T3" fmla="*/ 51 h 70"/>
                <a:gd name="T4" fmla="*/ 16 w 192"/>
                <a:gd name="T5" fmla="*/ 44 h 70"/>
                <a:gd name="T6" fmla="*/ 22 w 192"/>
                <a:gd name="T7" fmla="*/ 25 h 70"/>
                <a:gd name="T8" fmla="*/ 172 w 192"/>
                <a:gd name="T9" fmla="*/ 1 h 70"/>
                <a:gd name="T10" fmla="*/ 190 w 192"/>
                <a:gd name="T11" fmla="*/ 14 h 70"/>
                <a:gd name="T12" fmla="*/ 178 w 192"/>
                <a:gd name="T13" fmla="*/ 31 h 70"/>
                <a:gd name="T14" fmla="*/ 27 w 192"/>
                <a:gd name="T15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70">
                  <a:moveTo>
                    <a:pt x="27" y="65"/>
                  </a:moveTo>
                  <a:cubicBezTo>
                    <a:pt x="0" y="70"/>
                    <a:pt x="21" y="70"/>
                    <a:pt x="17" y="51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4" y="37"/>
                    <a:pt x="17" y="27"/>
                    <a:pt x="22" y="25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7" y="0"/>
                    <a:pt x="188" y="3"/>
                    <a:pt x="190" y="14"/>
                  </a:cubicBezTo>
                  <a:cubicBezTo>
                    <a:pt x="192" y="26"/>
                    <a:pt x="183" y="30"/>
                    <a:pt x="178" y="31"/>
                  </a:cubicBezTo>
                  <a:lnTo>
                    <a:pt x="27" y="65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12"/>
            <p:cNvSpPr>
              <a:spLocks/>
            </p:cNvSpPr>
            <p:nvPr/>
          </p:nvSpPr>
          <p:spPr bwMode="auto">
            <a:xfrm>
              <a:off x="9312001" y="4684152"/>
              <a:ext cx="720725" cy="523875"/>
            </a:xfrm>
            <a:custGeom>
              <a:avLst/>
              <a:gdLst>
                <a:gd name="T0" fmla="*/ 454 w 454"/>
                <a:gd name="T1" fmla="*/ 46 h 330"/>
                <a:gd name="T2" fmla="*/ 438 w 454"/>
                <a:gd name="T3" fmla="*/ 330 h 330"/>
                <a:gd name="T4" fmla="*/ 0 w 454"/>
                <a:gd name="T5" fmla="*/ 319 h 330"/>
                <a:gd name="T6" fmla="*/ 3 w 454"/>
                <a:gd name="T7" fmla="*/ 0 h 330"/>
                <a:gd name="T8" fmla="*/ 454 w 454"/>
                <a:gd name="T9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30">
                  <a:moveTo>
                    <a:pt x="454" y="46"/>
                  </a:moveTo>
                  <a:lnTo>
                    <a:pt x="438" y="330"/>
                  </a:lnTo>
                  <a:lnTo>
                    <a:pt x="0" y="319"/>
                  </a:lnTo>
                  <a:lnTo>
                    <a:pt x="3" y="0"/>
                  </a:lnTo>
                  <a:lnTo>
                    <a:pt x="454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9312001" y="4684152"/>
              <a:ext cx="720725" cy="523875"/>
            </a:xfrm>
            <a:custGeom>
              <a:avLst/>
              <a:gdLst>
                <a:gd name="T0" fmla="*/ 454 w 454"/>
                <a:gd name="T1" fmla="*/ 46 h 330"/>
                <a:gd name="T2" fmla="*/ 438 w 454"/>
                <a:gd name="T3" fmla="*/ 330 h 330"/>
                <a:gd name="T4" fmla="*/ 0 w 454"/>
                <a:gd name="T5" fmla="*/ 319 h 330"/>
                <a:gd name="T6" fmla="*/ 3 w 454"/>
                <a:gd name="T7" fmla="*/ 0 h 330"/>
                <a:gd name="T8" fmla="*/ 454 w 454"/>
                <a:gd name="T9" fmla="*/ 4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30">
                  <a:moveTo>
                    <a:pt x="454" y="46"/>
                  </a:moveTo>
                  <a:lnTo>
                    <a:pt x="438" y="330"/>
                  </a:lnTo>
                  <a:lnTo>
                    <a:pt x="0" y="319"/>
                  </a:lnTo>
                  <a:lnTo>
                    <a:pt x="3" y="0"/>
                  </a:lnTo>
                  <a:lnTo>
                    <a:pt x="454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14"/>
            <p:cNvSpPr>
              <a:spLocks/>
            </p:cNvSpPr>
            <p:nvPr/>
          </p:nvSpPr>
          <p:spPr bwMode="auto">
            <a:xfrm>
              <a:off x="9291363" y="4620652"/>
              <a:ext cx="674688" cy="615950"/>
            </a:xfrm>
            <a:custGeom>
              <a:avLst/>
              <a:gdLst>
                <a:gd name="T0" fmla="*/ 425 w 425"/>
                <a:gd name="T1" fmla="*/ 60 h 388"/>
                <a:gd name="T2" fmla="*/ 420 w 425"/>
                <a:gd name="T3" fmla="*/ 384 h 388"/>
                <a:gd name="T4" fmla="*/ 14 w 425"/>
                <a:gd name="T5" fmla="*/ 388 h 388"/>
                <a:gd name="T6" fmla="*/ 0 w 425"/>
                <a:gd name="T7" fmla="*/ 0 h 388"/>
                <a:gd name="T8" fmla="*/ 425 w 425"/>
                <a:gd name="T9" fmla="*/ 6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88">
                  <a:moveTo>
                    <a:pt x="425" y="60"/>
                  </a:moveTo>
                  <a:lnTo>
                    <a:pt x="420" y="384"/>
                  </a:lnTo>
                  <a:lnTo>
                    <a:pt x="14" y="388"/>
                  </a:lnTo>
                  <a:lnTo>
                    <a:pt x="0" y="0"/>
                  </a:lnTo>
                  <a:lnTo>
                    <a:pt x="425" y="60"/>
                  </a:lnTo>
                  <a:close/>
                </a:path>
              </a:pathLst>
            </a:custGeom>
            <a:solidFill>
              <a:srgbClr val="439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9291363" y="4620652"/>
              <a:ext cx="674688" cy="615950"/>
            </a:xfrm>
            <a:custGeom>
              <a:avLst/>
              <a:gdLst>
                <a:gd name="T0" fmla="*/ 425 w 425"/>
                <a:gd name="T1" fmla="*/ 60 h 388"/>
                <a:gd name="T2" fmla="*/ 420 w 425"/>
                <a:gd name="T3" fmla="*/ 384 h 388"/>
                <a:gd name="T4" fmla="*/ 14 w 425"/>
                <a:gd name="T5" fmla="*/ 388 h 388"/>
                <a:gd name="T6" fmla="*/ 0 w 425"/>
                <a:gd name="T7" fmla="*/ 0 h 388"/>
                <a:gd name="T8" fmla="*/ 425 w 425"/>
                <a:gd name="T9" fmla="*/ 6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88">
                  <a:moveTo>
                    <a:pt x="425" y="60"/>
                  </a:moveTo>
                  <a:lnTo>
                    <a:pt x="420" y="384"/>
                  </a:lnTo>
                  <a:lnTo>
                    <a:pt x="14" y="388"/>
                  </a:lnTo>
                  <a:lnTo>
                    <a:pt x="0" y="0"/>
                  </a:lnTo>
                  <a:lnTo>
                    <a:pt x="425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9305651" y="5044515"/>
              <a:ext cx="655638" cy="192088"/>
            </a:xfrm>
            <a:custGeom>
              <a:avLst/>
              <a:gdLst>
                <a:gd name="T0" fmla="*/ 0 w 413"/>
                <a:gd name="T1" fmla="*/ 0 h 121"/>
                <a:gd name="T2" fmla="*/ 0 w 413"/>
                <a:gd name="T3" fmla="*/ 5 h 121"/>
                <a:gd name="T4" fmla="*/ 5 w 413"/>
                <a:gd name="T5" fmla="*/ 121 h 121"/>
                <a:gd name="T6" fmla="*/ 411 w 413"/>
                <a:gd name="T7" fmla="*/ 117 h 121"/>
                <a:gd name="T8" fmla="*/ 413 w 413"/>
                <a:gd name="T9" fmla="*/ 5 h 121"/>
                <a:gd name="T10" fmla="*/ 0 w 413"/>
                <a:gd name="T1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121">
                  <a:moveTo>
                    <a:pt x="0" y="0"/>
                  </a:moveTo>
                  <a:lnTo>
                    <a:pt x="0" y="5"/>
                  </a:lnTo>
                  <a:lnTo>
                    <a:pt x="5" y="121"/>
                  </a:lnTo>
                  <a:lnTo>
                    <a:pt x="411" y="117"/>
                  </a:lnTo>
                  <a:lnTo>
                    <a:pt x="41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9305651" y="5044515"/>
              <a:ext cx="655638" cy="192088"/>
            </a:xfrm>
            <a:custGeom>
              <a:avLst/>
              <a:gdLst>
                <a:gd name="T0" fmla="*/ 0 w 413"/>
                <a:gd name="T1" fmla="*/ 0 h 121"/>
                <a:gd name="T2" fmla="*/ 0 w 413"/>
                <a:gd name="T3" fmla="*/ 5 h 121"/>
                <a:gd name="T4" fmla="*/ 5 w 413"/>
                <a:gd name="T5" fmla="*/ 121 h 121"/>
                <a:gd name="T6" fmla="*/ 411 w 413"/>
                <a:gd name="T7" fmla="*/ 117 h 121"/>
                <a:gd name="T8" fmla="*/ 413 w 413"/>
                <a:gd name="T9" fmla="*/ 5 h 121"/>
                <a:gd name="T10" fmla="*/ 0 w 413"/>
                <a:gd name="T1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121">
                  <a:moveTo>
                    <a:pt x="0" y="0"/>
                  </a:moveTo>
                  <a:lnTo>
                    <a:pt x="0" y="5"/>
                  </a:lnTo>
                  <a:lnTo>
                    <a:pt x="5" y="121"/>
                  </a:lnTo>
                  <a:lnTo>
                    <a:pt x="411" y="117"/>
                  </a:lnTo>
                  <a:lnTo>
                    <a:pt x="413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10008913" y="5165165"/>
              <a:ext cx="158750" cy="0"/>
            </a:xfrm>
            <a:custGeom>
              <a:avLst/>
              <a:gdLst>
                <a:gd name="T0" fmla="*/ 0 w 55"/>
                <a:gd name="T1" fmla="*/ 55 w 55"/>
                <a:gd name="T2" fmla="*/ 55 w 55"/>
                <a:gd name="T3" fmla="*/ 0 w 5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5">
                  <a:moveTo>
                    <a:pt x="0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10008913" y="5058802"/>
              <a:ext cx="158750" cy="106363"/>
            </a:xfrm>
            <a:custGeom>
              <a:avLst/>
              <a:gdLst>
                <a:gd name="T0" fmla="*/ 2 w 55"/>
                <a:gd name="T1" fmla="*/ 0 h 37"/>
                <a:gd name="T2" fmla="*/ 0 w 55"/>
                <a:gd name="T3" fmla="*/ 37 h 37"/>
                <a:gd name="T4" fmla="*/ 0 w 55"/>
                <a:gd name="T5" fmla="*/ 37 h 37"/>
                <a:gd name="T6" fmla="*/ 55 w 55"/>
                <a:gd name="T7" fmla="*/ 37 h 37"/>
                <a:gd name="T8" fmla="*/ 46 w 55"/>
                <a:gd name="T9" fmla="*/ 2 h 37"/>
                <a:gd name="T10" fmla="*/ 46 w 55"/>
                <a:gd name="T11" fmla="*/ 2 h 37"/>
                <a:gd name="T12" fmla="*/ 2 w 55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7">
                  <a:moveTo>
                    <a:pt x="2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5"/>
                    <a:pt x="47" y="17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10142263" y="50635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10909026" y="6052577"/>
              <a:ext cx="927100" cy="454025"/>
            </a:xfrm>
            <a:custGeom>
              <a:avLst/>
              <a:gdLst>
                <a:gd name="T0" fmla="*/ 0 w 584"/>
                <a:gd name="T1" fmla="*/ 219 h 286"/>
                <a:gd name="T2" fmla="*/ 563 w 584"/>
                <a:gd name="T3" fmla="*/ 286 h 286"/>
                <a:gd name="T4" fmla="*/ 584 w 584"/>
                <a:gd name="T5" fmla="*/ 4 h 286"/>
                <a:gd name="T6" fmla="*/ 5 w 584"/>
                <a:gd name="T7" fmla="*/ 0 h 286"/>
                <a:gd name="T8" fmla="*/ 0 w 584"/>
                <a:gd name="T9" fmla="*/ 2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286">
                  <a:moveTo>
                    <a:pt x="0" y="219"/>
                  </a:moveTo>
                  <a:lnTo>
                    <a:pt x="563" y="286"/>
                  </a:lnTo>
                  <a:lnTo>
                    <a:pt x="584" y="4"/>
                  </a:lnTo>
                  <a:lnTo>
                    <a:pt x="5" y="0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10909026" y="6052577"/>
              <a:ext cx="927100" cy="454025"/>
            </a:xfrm>
            <a:custGeom>
              <a:avLst/>
              <a:gdLst>
                <a:gd name="T0" fmla="*/ 0 w 584"/>
                <a:gd name="T1" fmla="*/ 219 h 286"/>
                <a:gd name="T2" fmla="*/ 563 w 584"/>
                <a:gd name="T3" fmla="*/ 286 h 286"/>
                <a:gd name="T4" fmla="*/ 584 w 584"/>
                <a:gd name="T5" fmla="*/ 4 h 286"/>
                <a:gd name="T6" fmla="*/ 5 w 584"/>
                <a:gd name="T7" fmla="*/ 0 h 286"/>
                <a:gd name="T8" fmla="*/ 0 w 584"/>
                <a:gd name="T9" fmla="*/ 2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286">
                  <a:moveTo>
                    <a:pt x="0" y="219"/>
                  </a:moveTo>
                  <a:lnTo>
                    <a:pt x="563" y="286"/>
                  </a:lnTo>
                  <a:lnTo>
                    <a:pt x="584" y="4"/>
                  </a:lnTo>
                  <a:lnTo>
                    <a:pt x="5" y="0"/>
                  </a:lnTo>
                  <a:lnTo>
                    <a:pt x="0" y="2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10256563" y="5627127"/>
              <a:ext cx="812800" cy="911225"/>
            </a:xfrm>
            <a:custGeom>
              <a:avLst/>
              <a:gdLst>
                <a:gd name="T0" fmla="*/ 22 w 283"/>
                <a:gd name="T1" fmla="*/ 159 h 317"/>
                <a:gd name="T2" fmla="*/ 92 w 283"/>
                <a:gd name="T3" fmla="*/ 311 h 317"/>
                <a:gd name="T4" fmla="*/ 239 w 283"/>
                <a:gd name="T5" fmla="*/ 259 h 317"/>
                <a:gd name="T6" fmla="*/ 248 w 283"/>
                <a:gd name="T7" fmla="*/ 140 h 317"/>
                <a:gd name="T8" fmla="*/ 188 w 283"/>
                <a:gd name="T9" fmla="*/ 78 h 317"/>
                <a:gd name="T10" fmla="*/ 155 w 283"/>
                <a:gd name="T11" fmla="*/ 53 h 317"/>
                <a:gd name="T12" fmla="*/ 63 w 283"/>
                <a:gd name="T13" fmla="*/ 6 h 317"/>
                <a:gd name="T14" fmla="*/ 45 w 283"/>
                <a:gd name="T15" fmla="*/ 7 h 317"/>
                <a:gd name="T16" fmla="*/ 116 w 283"/>
                <a:gd name="T17" fmla="*/ 93 h 317"/>
                <a:gd name="T18" fmla="*/ 101 w 283"/>
                <a:gd name="T19" fmla="*/ 118 h 317"/>
                <a:gd name="T20" fmla="*/ 22 w 283"/>
                <a:gd name="T21" fmla="*/ 15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317">
                  <a:moveTo>
                    <a:pt x="22" y="159"/>
                  </a:moveTo>
                  <a:cubicBezTo>
                    <a:pt x="22" y="159"/>
                    <a:pt x="0" y="273"/>
                    <a:pt x="92" y="311"/>
                  </a:cubicBezTo>
                  <a:cubicBezTo>
                    <a:pt x="92" y="311"/>
                    <a:pt x="176" y="317"/>
                    <a:pt x="239" y="259"/>
                  </a:cubicBezTo>
                  <a:cubicBezTo>
                    <a:pt x="239" y="259"/>
                    <a:pt x="283" y="219"/>
                    <a:pt x="248" y="140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75" y="60"/>
                    <a:pt x="155" y="53"/>
                  </a:cubicBezTo>
                  <a:cubicBezTo>
                    <a:pt x="135" y="46"/>
                    <a:pt x="96" y="36"/>
                    <a:pt x="63" y="6"/>
                  </a:cubicBezTo>
                  <a:cubicBezTo>
                    <a:pt x="63" y="6"/>
                    <a:pt x="53" y="0"/>
                    <a:pt x="45" y="7"/>
                  </a:cubicBezTo>
                  <a:cubicBezTo>
                    <a:pt x="39" y="12"/>
                    <a:pt x="28" y="55"/>
                    <a:pt x="116" y="93"/>
                  </a:cubicBezTo>
                  <a:cubicBezTo>
                    <a:pt x="116" y="93"/>
                    <a:pt x="133" y="107"/>
                    <a:pt x="101" y="118"/>
                  </a:cubicBezTo>
                  <a:cubicBezTo>
                    <a:pt x="68" y="129"/>
                    <a:pt x="24" y="134"/>
                    <a:pt x="22" y="159"/>
                  </a:cubicBezTo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10035901" y="6397065"/>
              <a:ext cx="531813" cy="123825"/>
            </a:xfrm>
            <a:custGeom>
              <a:avLst/>
              <a:gdLst>
                <a:gd name="T0" fmla="*/ 175 w 185"/>
                <a:gd name="T1" fmla="*/ 0 h 43"/>
                <a:gd name="T2" fmla="*/ 185 w 185"/>
                <a:gd name="T3" fmla="*/ 20 h 43"/>
                <a:gd name="T4" fmla="*/ 185 w 185"/>
                <a:gd name="T5" fmla="*/ 27 h 43"/>
                <a:gd name="T6" fmla="*/ 177 w 185"/>
                <a:gd name="T7" fmla="*/ 43 h 43"/>
                <a:gd name="T8" fmla="*/ 16 w 185"/>
                <a:gd name="T9" fmla="*/ 40 h 43"/>
                <a:gd name="T10" fmla="*/ 0 w 185"/>
                <a:gd name="T11" fmla="*/ 28 h 43"/>
                <a:gd name="T12" fmla="*/ 16 w 185"/>
                <a:gd name="T13" fmla="*/ 13 h 43"/>
                <a:gd name="T14" fmla="*/ 175 w 185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43">
                  <a:moveTo>
                    <a:pt x="175" y="0"/>
                  </a:moveTo>
                  <a:cubicBezTo>
                    <a:pt x="180" y="0"/>
                    <a:pt x="185" y="15"/>
                    <a:pt x="185" y="20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32"/>
                    <a:pt x="183" y="43"/>
                    <a:pt x="177" y="4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40"/>
                    <a:pt x="1" y="39"/>
                    <a:pt x="0" y="28"/>
                  </a:cubicBezTo>
                  <a:cubicBezTo>
                    <a:pt x="0" y="17"/>
                    <a:pt x="10" y="13"/>
                    <a:pt x="16" y="13"/>
                  </a:cubicBezTo>
                  <a:cubicBezTo>
                    <a:pt x="175" y="0"/>
                    <a:pt x="175" y="0"/>
                    <a:pt x="175" y="0"/>
                  </a:cubicBezTo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9851751" y="6285940"/>
              <a:ext cx="557213" cy="142875"/>
            </a:xfrm>
            <a:custGeom>
              <a:avLst/>
              <a:gdLst>
                <a:gd name="T0" fmla="*/ 181 w 194"/>
                <a:gd name="T1" fmla="*/ 0 h 50"/>
                <a:gd name="T2" fmla="*/ 193 w 194"/>
                <a:gd name="T3" fmla="*/ 18 h 50"/>
                <a:gd name="T4" fmla="*/ 194 w 194"/>
                <a:gd name="T5" fmla="*/ 26 h 50"/>
                <a:gd name="T6" fmla="*/ 184 w 194"/>
                <a:gd name="T7" fmla="*/ 39 h 50"/>
                <a:gd name="T8" fmla="*/ 21 w 194"/>
                <a:gd name="T9" fmla="*/ 50 h 50"/>
                <a:gd name="T10" fmla="*/ 4 w 194"/>
                <a:gd name="T11" fmla="*/ 38 h 50"/>
                <a:gd name="T12" fmla="*/ 18 w 194"/>
                <a:gd name="T13" fmla="*/ 16 h 50"/>
                <a:gd name="T14" fmla="*/ 181 w 194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50">
                  <a:moveTo>
                    <a:pt x="181" y="0"/>
                  </a:moveTo>
                  <a:cubicBezTo>
                    <a:pt x="187" y="0"/>
                    <a:pt x="193" y="11"/>
                    <a:pt x="193" y="18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94" y="33"/>
                    <a:pt x="190" y="39"/>
                    <a:pt x="184" y="39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50"/>
                    <a:pt x="7" y="50"/>
                    <a:pt x="4" y="38"/>
                  </a:cubicBezTo>
                  <a:cubicBezTo>
                    <a:pt x="0" y="21"/>
                    <a:pt x="13" y="16"/>
                    <a:pt x="18" y="16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9812063" y="6154177"/>
              <a:ext cx="550863" cy="174625"/>
            </a:xfrm>
            <a:custGeom>
              <a:avLst/>
              <a:gdLst>
                <a:gd name="T0" fmla="*/ 181 w 192"/>
                <a:gd name="T1" fmla="*/ 1 h 61"/>
                <a:gd name="T2" fmla="*/ 189 w 192"/>
                <a:gd name="T3" fmla="*/ 17 h 61"/>
                <a:gd name="T4" fmla="*/ 190 w 192"/>
                <a:gd name="T5" fmla="*/ 25 h 61"/>
                <a:gd name="T6" fmla="*/ 187 w 192"/>
                <a:gd name="T7" fmla="*/ 44 h 61"/>
                <a:gd name="T8" fmla="*/ 18 w 192"/>
                <a:gd name="T9" fmla="*/ 61 h 61"/>
                <a:gd name="T10" fmla="*/ 1 w 192"/>
                <a:gd name="T11" fmla="*/ 45 h 61"/>
                <a:gd name="T12" fmla="*/ 13 w 192"/>
                <a:gd name="T13" fmla="*/ 27 h 61"/>
                <a:gd name="T14" fmla="*/ 181 w 192"/>
                <a:gd name="T1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61">
                  <a:moveTo>
                    <a:pt x="181" y="1"/>
                  </a:moveTo>
                  <a:cubicBezTo>
                    <a:pt x="187" y="0"/>
                    <a:pt x="188" y="10"/>
                    <a:pt x="189" y="17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91" y="32"/>
                    <a:pt x="192" y="43"/>
                    <a:pt x="187" y="44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2" y="61"/>
                    <a:pt x="2" y="56"/>
                    <a:pt x="1" y="45"/>
                  </a:cubicBezTo>
                  <a:cubicBezTo>
                    <a:pt x="0" y="34"/>
                    <a:pt x="8" y="28"/>
                    <a:pt x="13" y="2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9862863" y="6012890"/>
              <a:ext cx="552450" cy="201613"/>
            </a:xfrm>
            <a:custGeom>
              <a:avLst/>
              <a:gdLst>
                <a:gd name="T0" fmla="*/ 165 w 192"/>
                <a:gd name="T1" fmla="*/ 5 h 70"/>
                <a:gd name="T2" fmla="*/ 175 w 192"/>
                <a:gd name="T3" fmla="*/ 19 h 70"/>
                <a:gd name="T4" fmla="*/ 176 w 192"/>
                <a:gd name="T5" fmla="*/ 26 h 70"/>
                <a:gd name="T6" fmla="*/ 170 w 192"/>
                <a:gd name="T7" fmla="*/ 45 h 70"/>
                <a:gd name="T8" fmla="*/ 20 w 192"/>
                <a:gd name="T9" fmla="*/ 69 h 70"/>
                <a:gd name="T10" fmla="*/ 2 w 192"/>
                <a:gd name="T11" fmla="*/ 56 h 70"/>
                <a:gd name="T12" fmla="*/ 14 w 192"/>
                <a:gd name="T13" fmla="*/ 39 h 70"/>
                <a:gd name="T14" fmla="*/ 165 w 192"/>
                <a:gd name="T15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70">
                  <a:moveTo>
                    <a:pt x="165" y="5"/>
                  </a:moveTo>
                  <a:cubicBezTo>
                    <a:pt x="192" y="0"/>
                    <a:pt x="171" y="0"/>
                    <a:pt x="175" y="19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8" y="33"/>
                    <a:pt x="175" y="44"/>
                    <a:pt x="170" y="45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4" y="70"/>
                    <a:pt x="4" y="68"/>
                    <a:pt x="2" y="56"/>
                  </a:cubicBezTo>
                  <a:cubicBezTo>
                    <a:pt x="0" y="44"/>
                    <a:pt x="8" y="40"/>
                    <a:pt x="14" y="39"/>
                  </a:cubicBezTo>
                  <a:lnTo>
                    <a:pt x="165" y="5"/>
                  </a:lnTo>
                  <a:close/>
                </a:path>
              </a:pathLst>
            </a:custGeom>
            <a:solidFill>
              <a:srgbClr val="FA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11115401" y="6009715"/>
              <a:ext cx="720725" cy="523875"/>
            </a:xfrm>
            <a:custGeom>
              <a:avLst/>
              <a:gdLst>
                <a:gd name="T0" fmla="*/ 0 w 454"/>
                <a:gd name="T1" fmla="*/ 284 h 330"/>
                <a:gd name="T2" fmla="*/ 16 w 454"/>
                <a:gd name="T3" fmla="*/ 0 h 330"/>
                <a:gd name="T4" fmla="*/ 454 w 454"/>
                <a:gd name="T5" fmla="*/ 11 h 330"/>
                <a:gd name="T6" fmla="*/ 451 w 454"/>
                <a:gd name="T7" fmla="*/ 330 h 330"/>
                <a:gd name="T8" fmla="*/ 0 w 454"/>
                <a:gd name="T9" fmla="*/ 28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30">
                  <a:moveTo>
                    <a:pt x="0" y="284"/>
                  </a:moveTo>
                  <a:lnTo>
                    <a:pt x="16" y="0"/>
                  </a:lnTo>
                  <a:lnTo>
                    <a:pt x="454" y="11"/>
                  </a:lnTo>
                  <a:lnTo>
                    <a:pt x="451" y="330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11115401" y="6009715"/>
              <a:ext cx="720725" cy="523875"/>
            </a:xfrm>
            <a:custGeom>
              <a:avLst/>
              <a:gdLst>
                <a:gd name="T0" fmla="*/ 0 w 454"/>
                <a:gd name="T1" fmla="*/ 284 h 330"/>
                <a:gd name="T2" fmla="*/ 16 w 454"/>
                <a:gd name="T3" fmla="*/ 0 h 330"/>
                <a:gd name="T4" fmla="*/ 454 w 454"/>
                <a:gd name="T5" fmla="*/ 11 h 330"/>
                <a:gd name="T6" fmla="*/ 451 w 454"/>
                <a:gd name="T7" fmla="*/ 330 h 330"/>
                <a:gd name="T8" fmla="*/ 0 w 454"/>
                <a:gd name="T9" fmla="*/ 28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30">
                  <a:moveTo>
                    <a:pt x="0" y="284"/>
                  </a:moveTo>
                  <a:lnTo>
                    <a:pt x="16" y="0"/>
                  </a:lnTo>
                  <a:lnTo>
                    <a:pt x="454" y="11"/>
                  </a:lnTo>
                  <a:lnTo>
                    <a:pt x="451" y="330"/>
                  </a:lnTo>
                  <a:lnTo>
                    <a:pt x="0" y="2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11182076" y="5984315"/>
              <a:ext cx="674688" cy="611188"/>
            </a:xfrm>
            <a:custGeom>
              <a:avLst/>
              <a:gdLst>
                <a:gd name="T0" fmla="*/ 0 w 425"/>
                <a:gd name="T1" fmla="*/ 327 h 385"/>
                <a:gd name="T2" fmla="*/ 5 w 425"/>
                <a:gd name="T3" fmla="*/ 1 h 385"/>
                <a:gd name="T4" fmla="*/ 411 w 425"/>
                <a:gd name="T5" fmla="*/ 0 h 385"/>
                <a:gd name="T6" fmla="*/ 425 w 425"/>
                <a:gd name="T7" fmla="*/ 385 h 385"/>
                <a:gd name="T8" fmla="*/ 0 w 425"/>
                <a:gd name="T9" fmla="*/ 32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85">
                  <a:moveTo>
                    <a:pt x="0" y="327"/>
                  </a:moveTo>
                  <a:lnTo>
                    <a:pt x="5" y="1"/>
                  </a:lnTo>
                  <a:lnTo>
                    <a:pt x="411" y="0"/>
                  </a:lnTo>
                  <a:lnTo>
                    <a:pt x="425" y="385"/>
                  </a:lnTo>
                  <a:lnTo>
                    <a:pt x="0" y="327"/>
                  </a:lnTo>
                  <a:close/>
                </a:path>
              </a:pathLst>
            </a:custGeom>
            <a:solidFill>
              <a:srgbClr val="927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11182076" y="5984315"/>
              <a:ext cx="674688" cy="611188"/>
            </a:xfrm>
            <a:custGeom>
              <a:avLst/>
              <a:gdLst>
                <a:gd name="T0" fmla="*/ 0 w 425"/>
                <a:gd name="T1" fmla="*/ 327 h 385"/>
                <a:gd name="T2" fmla="*/ 5 w 425"/>
                <a:gd name="T3" fmla="*/ 1 h 385"/>
                <a:gd name="T4" fmla="*/ 411 w 425"/>
                <a:gd name="T5" fmla="*/ 0 h 385"/>
                <a:gd name="T6" fmla="*/ 425 w 425"/>
                <a:gd name="T7" fmla="*/ 385 h 385"/>
                <a:gd name="T8" fmla="*/ 0 w 425"/>
                <a:gd name="T9" fmla="*/ 32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85">
                  <a:moveTo>
                    <a:pt x="0" y="327"/>
                  </a:moveTo>
                  <a:lnTo>
                    <a:pt x="5" y="1"/>
                  </a:lnTo>
                  <a:lnTo>
                    <a:pt x="411" y="0"/>
                  </a:lnTo>
                  <a:lnTo>
                    <a:pt x="425" y="385"/>
                  </a:lnTo>
                  <a:lnTo>
                    <a:pt x="0" y="3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11186838" y="5984315"/>
              <a:ext cx="603250" cy="188913"/>
            </a:xfrm>
            <a:custGeom>
              <a:avLst/>
              <a:gdLst>
                <a:gd name="T0" fmla="*/ 380 w 380"/>
                <a:gd name="T1" fmla="*/ 0 h 119"/>
                <a:gd name="T2" fmla="*/ 2 w 380"/>
                <a:gd name="T3" fmla="*/ 1 h 119"/>
                <a:gd name="T4" fmla="*/ 0 w 380"/>
                <a:gd name="T5" fmla="*/ 114 h 119"/>
                <a:gd name="T6" fmla="*/ 380 w 380"/>
                <a:gd name="T7" fmla="*/ 119 h 119"/>
                <a:gd name="T8" fmla="*/ 380 w 380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119">
                  <a:moveTo>
                    <a:pt x="380" y="0"/>
                  </a:moveTo>
                  <a:lnTo>
                    <a:pt x="2" y="1"/>
                  </a:lnTo>
                  <a:lnTo>
                    <a:pt x="0" y="114"/>
                  </a:lnTo>
                  <a:lnTo>
                    <a:pt x="380" y="119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7E6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11186838" y="5984315"/>
              <a:ext cx="603250" cy="188913"/>
            </a:xfrm>
            <a:custGeom>
              <a:avLst/>
              <a:gdLst>
                <a:gd name="T0" fmla="*/ 380 w 380"/>
                <a:gd name="T1" fmla="*/ 0 h 119"/>
                <a:gd name="T2" fmla="*/ 2 w 380"/>
                <a:gd name="T3" fmla="*/ 1 h 119"/>
                <a:gd name="T4" fmla="*/ 0 w 380"/>
                <a:gd name="T5" fmla="*/ 114 h 119"/>
                <a:gd name="T6" fmla="*/ 380 w 380"/>
                <a:gd name="T7" fmla="*/ 119 h 119"/>
                <a:gd name="T8" fmla="*/ 380 w 380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119">
                  <a:moveTo>
                    <a:pt x="380" y="0"/>
                  </a:moveTo>
                  <a:lnTo>
                    <a:pt x="2" y="1"/>
                  </a:lnTo>
                  <a:lnTo>
                    <a:pt x="0" y="114"/>
                  </a:lnTo>
                  <a:lnTo>
                    <a:pt x="380" y="119"/>
                  </a:lnTo>
                  <a:lnTo>
                    <a:pt x="3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10977288" y="6052577"/>
              <a:ext cx="161925" cy="0"/>
            </a:xfrm>
            <a:custGeom>
              <a:avLst/>
              <a:gdLst>
                <a:gd name="T0" fmla="*/ 0 w 56"/>
                <a:gd name="T1" fmla="*/ 1 w 56"/>
                <a:gd name="T2" fmla="*/ 56 w 56"/>
                <a:gd name="T3" fmla="*/ 56 w 56"/>
                <a:gd name="T4" fmla="*/ 0 w 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10980463" y="6052577"/>
              <a:ext cx="158750" cy="106363"/>
            </a:xfrm>
            <a:custGeom>
              <a:avLst/>
              <a:gdLst>
                <a:gd name="T0" fmla="*/ 0 w 55"/>
                <a:gd name="T1" fmla="*/ 0 h 37"/>
                <a:gd name="T2" fmla="*/ 9 w 55"/>
                <a:gd name="T3" fmla="*/ 36 h 37"/>
                <a:gd name="T4" fmla="*/ 53 w 55"/>
                <a:gd name="T5" fmla="*/ 37 h 37"/>
                <a:gd name="T6" fmla="*/ 55 w 55"/>
                <a:gd name="T7" fmla="*/ 0 h 37"/>
                <a:gd name="T8" fmla="*/ 0 w 55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7">
                  <a:moveTo>
                    <a:pt x="0" y="0"/>
                  </a:moveTo>
                  <a:cubicBezTo>
                    <a:pt x="0" y="2"/>
                    <a:pt x="8" y="20"/>
                    <a:pt x="9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Oval 36"/>
            <p:cNvSpPr>
              <a:spLocks noChangeArrowheads="1"/>
            </p:cNvSpPr>
            <p:nvPr/>
          </p:nvSpPr>
          <p:spPr bwMode="auto">
            <a:xfrm>
              <a:off x="10437538" y="6077977"/>
              <a:ext cx="319088" cy="319088"/>
            </a:xfrm>
            <a:prstGeom prst="ellipse">
              <a:avLst/>
            </a:prstGeom>
            <a:solidFill>
              <a:srgbClr val="D6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Oval 37"/>
            <p:cNvSpPr>
              <a:spLocks noChangeArrowheads="1"/>
            </p:cNvSpPr>
            <p:nvPr/>
          </p:nvSpPr>
          <p:spPr bwMode="auto">
            <a:xfrm>
              <a:off x="10415313" y="4833377"/>
              <a:ext cx="319088" cy="319088"/>
            </a:xfrm>
            <a:prstGeom prst="ellipse">
              <a:avLst/>
            </a:prstGeom>
            <a:solidFill>
              <a:srgbClr val="B88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10377213" y="6055752"/>
              <a:ext cx="385763" cy="385763"/>
            </a:xfrm>
            <a:custGeom>
              <a:avLst/>
              <a:gdLst>
                <a:gd name="T0" fmla="*/ 113 w 134"/>
                <a:gd name="T1" fmla="*/ 104 h 134"/>
                <a:gd name="T2" fmla="*/ 30 w 134"/>
                <a:gd name="T3" fmla="*/ 113 h 134"/>
                <a:gd name="T4" fmla="*/ 21 w 134"/>
                <a:gd name="T5" fmla="*/ 29 h 134"/>
                <a:gd name="T6" fmla="*/ 105 w 134"/>
                <a:gd name="T7" fmla="*/ 20 h 134"/>
                <a:gd name="T8" fmla="*/ 113 w 134"/>
                <a:gd name="T9" fmla="*/ 10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4">
                  <a:moveTo>
                    <a:pt x="113" y="104"/>
                  </a:moveTo>
                  <a:cubicBezTo>
                    <a:pt x="93" y="130"/>
                    <a:pt x="55" y="134"/>
                    <a:pt x="30" y="113"/>
                  </a:cubicBezTo>
                  <a:cubicBezTo>
                    <a:pt x="4" y="92"/>
                    <a:pt x="0" y="55"/>
                    <a:pt x="21" y="29"/>
                  </a:cubicBezTo>
                  <a:cubicBezTo>
                    <a:pt x="41" y="4"/>
                    <a:pt x="79" y="0"/>
                    <a:pt x="105" y="20"/>
                  </a:cubicBezTo>
                  <a:cubicBezTo>
                    <a:pt x="130" y="41"/>
                    <a:pt x="134" y="79"/>
                    <a:pt x="113" y="104"/>
                  </a:cubicBezTo>
                  <a:close/>
                </a:path>
              </a:pathLst>
            </a:custGeom>
            <a:solidFill>
              <a:srgbClr val="E2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10423251" y="6098615"/>
              <a:ext cx="293688" cy="296863"/>
            </a:xfrm>
            <a:custGeom>
              <a:avLst/>
              <a:gdLst>
                <a:gd name="T0" fmla="*/ 86 w 102"/>
                <a:gd name="T1" fmla="*/ 80 h 103"/>
                <a:gd name="T2" fmla="*/ 22 w 102"/>
                <a:gd name="T3" fmla="*/ 87 h 103"/>
                <a:gd name="T4" fmla="*/ 16 w 102"/>
                <a:gd name="T5" fmla="*/ 23 h 103"/>
                <a:gd name="T6" fmla="*/ 80 w 102"/>
                <a:gd name="T7" fmla="*/ 16 h 103"/>
                <a:gd name="T8" fmla="*/ 86 w 102"/>
                <a:gd name="T9" fmla="*/ 8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03">
                  <a:moveTo>
                    <a:pt x="86" y="80"/>
                  </a:moveTo>
                  <a:cubicBezTo>
                    <a:pt x="71" y="100"/>
                    <a:pt x="42" y="103"/>
                    <a:pt x="22" y="87"/>
                  </a:cubicBezTo>
                  <a:cubicBezTo>
                    <a:pt x="3" y="71"/>
                    <a:pt x="0" y="42"/>
                    <a:pt x="16" y="23"/>
                  </a:cubicBezTo>
                  <a:cubicBezTo>
                    <a:pt x="31" y="3"/>
                    <a:pt x="60" y="0"/>
                    <a:pt x="80" y="16"/>
                  </a:cubicBezTo>
                  <a:cubicBezTo>
                    <a:pt x="99" y="32"/>
                    <a:pt x="102" y="61"/>
                    <a:pt x="86" y="80"/>
                  </a:cubicBezTo>
                  <a:close/>
                </a:path>
              </a:pathLst>
            </a:custGeom>
            <a:solidFill>
              <a:srgbClr val="CD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40"/>
            <p:cNvSpPr>
              <a:spLocks noEditPoints="1"/>
            </p:cNvSpPr>
            <p:nvPr/>
          </p:nvSpPr>
          <p:spPr bwMode="auto">
            <a:xfrm>
              <a:off x="10412138" y="6108140"/>
              <a:ext cx="315913" cy="277813"/>
            </a:xfrm>
            <a:custGeom>
              <a:avLst/>
              <a:gdLst>
                <a:gd name="T0" fmla="*/ 55 w 110"/>
                <a:gd name="T1" fmla="*/ 97 h 97"/>
                <a:gd name="T2" fmla="*/ 24 w 110"/>
                <a:gd name="T3" fmla="*/ 86 h 97"/>
                <a:gd name="T4" fmla="*/ 17 w 110"/>
                <a:gd name="T5" fmla="*/ 18 h 97"/>
                <a:gd name="T6" fmla="*/ 55 w 110"/>
                <a:gd name="T7" fmla="*/ 0 h 97"/>
                <a:gd name="T8" fmla="*/ 86 w 110"/>
                <a:gd name="T9" fmla="*/ 11 h 97"/>
                <a:gd name="T10" fmla="*/ 93 w 110"/>
                <a:gd name="T11" fmla="*/ 79 h 97"/>
                <a:gd name="T12" fmla="*/ 55 w 110"/>
                <a:gd name="T13" fmla="*/ 97 h 97"/>
                <a:gd name="T14" fmla="*/ 55 w 110"/>
                <a:gd name="T15" fmla="*/ 6 h 97"/>
                <a:gd name="T16" fmla="*/ 22 w 110"/>
                <a:gd name="T17" fmla="*/ 22 h 97"/>
                <a:gd name="T18" fmla="*/ 28 w 110"/>
                <a:gd name="T19" fmla="*/ 82 h 97"/>
                <a:gd name="T20" fmla="*/ 55 w 110"/>
                <a:gd name="T21" fmla="*/ 91 h 97"/>
                <a:gd name="T22" fmla="*/ 88 w 110"/>
                <a:gd name="T23" fmla="*/ 75 h 97"/>
                <a:gd name="T24" fmla="*/ 82 w 110"/>
                <a:gd name="T25" fmla="*/ 16 h 97"/>
                <a:gd name="T26" fmla="*/ 55 w 110"/>
                <a:gd name="T27" fmla="*/ 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97">
                  <a:moveTo>
                    <a:pt x="55" y="97"/>
                  </a:moveTo>
                  <a:cubicBezTo>
                    <a:pt x="44" y="97"/>
                    <a:pt x="33" y="93"/>
                    <a:pt x="24" y="86"/>
                  </a:cubicBezTo>
                  <a:cubicBezTo>
                    <a:pt x="4" y="69"/>
                    <a:pt x="0" y="39"/>
                    <a:pt x="17" y="18"/>
                  </a:cubicBezTo>
                  <a:cubicBezTo>
                    <a:pt x="26" y="6"/>
                    <a:pt x="40" y="0"/>
                    <a:pt x="55" y="0"/>
                  </a:cubicBezTo>
                  <a:cubicBezTo>
                    <a:pt x="66" y="0"/>
                    <a:pt x="77" y="4"/>
                    <a:pt x="86" y="11"/>
                  </a:cubicBezTo>
                  <a:cubicBezTo>
                    <a:pt x="106" y="28"/>
                    <a:pt x="110" y="58"/>
                    <a:pt x="93" y="79"/>
                  </a:cubicBezTo>
                  <a:cubicBezTo>
                    <a:pt x="84" y="91"/>
                    <a:pt x="70" y="97"/>
                    <a:pt x="55" y="97"/>
                  </a:cubicBezTo>
                  <a:close/>
                  <a:moveTo>
                    <a:pt x="55" y="6"/>
                  </a:moveTo>
                  <a:cubicBezTo>
                    <a:pt x="42" y="6"/>
                    <a:pt x="30" y="12"/>
                    <a:pt x="22" y="22"/>
                  </a:cubicBezTo>
                  <a:cubicBezTo>
                    <a:pt x="7" y="40"/>
                    <a:pt x="10" y="67"/>
                    <a:pt x="28" y="82"/>
                  </a:cubicBezTo>
                  <a:cubicBezTo>
                    <a:pt x="36" y="88"/>
                    <a:pt x="45" y="91"/>
                    <a:pt x="55" y="91"/>
                  </a:cubicBezTo>
                  <a:cubicBezTo>
                    <a:pt x="68" y="91"/>
                    <a:pt x="80" y="85"/>
                    <a:pt x="88" y="75"/>
                  </a:cubicBezTo>
                  <a:cubicBezTo>
                    <a:pt x="103" y="57"/>
                    <a:pt x="100" y="30"/>
                    <a:pt x="82" y="16"/>
                  </a:cubicBezTo>
                  <a:cubicBezTo>
                    <a:pt x="74" y="9"/>
                    <a:pt x="65" y="6"/>
                    <a:pt x="55" y="6"/>
                  </a:cubicBezTo>
                  <a:close/>
                </a:path>
              </a:pathLst>
            </a:custGeom>
            <a:solidFill>
              <a:srgbClr val="C4C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Rectangle 41"/>
            <p:cNvSpPr>
              <a:spLocks noChangeArrowheads="1"/>
            </p:cNvSpPr>
            <p:nvPr/>
          </p:nvSpPr>
          <p:spPr bwMode="auto">
            <a:xfrm rot="2340000">
              <a:off x="10539312" y="6103476"/>
              <a:ext cx="12824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1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2000" b="0" i="0" u="none" strike="noStrike" cap="none" normalizeH="0" baseline="0">
                  <a:ln>
                    <a:noFill/>
                  </a:ln>
                  <a:solidFill>
                    <a:srgbClr val="ADAEB0"/>
                  </a:solidFill>
                  <a:effectLst/>
                  <a:latin typeface="Times New Roman" panose="02020603050405020304" pitchFamily="18" charset="0"/>
                  <a:cs typeface="B Nazanin" panose="00000400000000000000" pitchFamily="2" charset="-78"/>
                </a:rPr>
                <a:t>€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cs typeface="B Nazanin" panose="00000400000000000000" pitchFamily="2" charset="-78"/>
              </a:endParaRPr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10366101" y="4817502"/>
              <a:ext cx="368300" cy="369888"/>
            </a:xfrm>
            <a:custGeom>
              <a:avLst/>
              <a:gdLst>
                <a:gd name="T0" fmla="*/ 118 w 128"/>
                <a:gd name="T1" fmla="*/ 46 h 129"/>
                <a:gd name="T2" fmla="*/ 82 w 128"/>
                <a:gd name="T3" fmla="*/ 118 h 129"/>
                <a:gd name="T4" fmla="*/ 10 w 128"/>
                <a:gd name="T5" fmla="*/ 83 h 129"/>
                <a:gd name="T6" fmla="*/ 45 w 128"/>
                <a:gd name="T7" fmla="*/ 11 h 129"/>
                <a:gd name="T8" fmla="*/ 118 w 128"/>
                <a:gd name="T9" fmla="*/ 4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9">
                  <a:moveTo>
                    <a:pt x="118" y="46"/>
                  </a:moveTo>
                  <a:cubicBezTo>
                    <a:pt x="128" y="76"/>
                    <a:pt x="112" y="108"/>
                    <a:pt x="82" y="118"/>
                  </a:cubicBezTo>
                  <a:cubicBezTo>
                    <a:pt x="53" y="129"/>
                    <a:pt x="20" y="113"/>
                    <a:pt x="10" y="83"/>
                  </a:cubicBezTo>
                  <a:cubicBezTo>
                    <a:pt x="0" y="53"/>
                    <a:pt x="15" y="21"/>
                    <a:pt x="45" y="11"/>
                  </a:cubicBezTo>
                  <a:cubicBezTo>
                    <a:pt x="75" y="0"/>
                    <a:pt x="107" y="16"/>
                    <a:pt x="118" y="46"/>
                  </a:cubicBezTo>
                  <a:close/>
                </a:path>
              </a:pathLst>
            </a:custGeom>
            <a:solidFill>
              <a:srgbClr val="F7B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10408963" y="4860365"/>
              <a:ext cx="280988" cy="284163"/>
            </a:xfrm>
            <a:custGeom>
              <a:avLst/>
              <a:gdLst>
                <a:gd name="T0" fmla="*/ 90 w 98"/>
                <a:gd name="T1" fmla="*/ 35 h 99"/>
                <a:gd name="T2" fmla="*/ 63 w 98"/>
                <a:gd name="T3" fmla="*/ 91 h 99"/>
                <a:gd name="T4" fmla="*/ 8 w 98"/>
                <a:gd name="T5" fmla="*/ 64 h 99"/>
                <a:gd name="T6" fmla="*/ 35 w 98"/>
                <a:gd name="T7" fmla="*/ 8 h 99"/>
                <a:gd name="T8" fmla="*/ 90 w 98"/>
                <a:gd name="T9" fmla="*/ 3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9">
                  <a:moveTo>
                    <a:pt x="90" y="35"/>
                  </a:moveTo>
                  <a:cubicBezTo>
                    <a:pt x="98" y="58"/>
                    <a:pt x="86" y="83"/>
                    <a:pt x="63" y="91"/>
                  </a:cubicBezTo>
                  <a:cubicBezTo>
                    <a:pt x="40" y="99"/>
                    <a:pt x="15" y="87"/>
                    <a:pt x="8" y="64"/>
                  </a:cubicBezTo>
                  <a:cubicBezTo>
                    <a:pt x="0" y="41"/>
                    <a:pt x="12" y="16"/>
                    <a:pt x="35" y="8"/>
                  </a:cubicBezTo>
                  <a:cubicBezTo>
                    <a:pt x="57" y="0"/>
                    <a:pt x="82" y="12"/>
                    <a:pt x="90" y="35"/>
                  </a:cubicBezTo>
                  <a:close/>
                </a:path>
              </a:pathLst>
            </a:custGeom>
            <a:solidFill>
              <a:srgbClr val="E3A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44"/>
            <p:cNvSpPr>
              <a:spLocks noEditPoints="1"/>
            </p:cNvSpPr>
            <p:nvPr/>
          </p:nvSpPr>
          <p:spPr bwMode="auto">
            <a:xfrm>
              <a:off x="10412138" y="4868302"/>
              <a:ext cx="273050" cy="268288"/>
            </a:xfrm>
            <a:custGeom>
              <a:avLst/>
              <a:gdLst>
                <a:gd name="T0" fmla="*/ 48 w 95"/>
                <a:gd name="T1" fmla="*/ 93 h 93"/>
                <a:gd name="T2" fmla="*/ 4 w 95"/>
                <a:gd name="T3" fmla="*/ 62 h 93"/>
                <a:gd name="T4" fmla="*/ 6 w 95"/>
                <a:gd name="T5" fmla="*/ 26 h 93"/>
                <a:gd name="T6" fmla="*/ 33 w 95"/>
                <a:gd name="T7" fmla="*/ 3 h 93"/>
                <a:gd name="T8" fmla="*/ 48 w 95"/>
                <a:gd name="T9" fmla="*/ 0 h 93"/>
                <a:gd name="T10" fmla="*/ 91 w 95"/>
                <a:gd name="T11" fmla="*/ 31 h 93"/>
                <a:gd name="T12" fmla="*/ 89 w 95"/>
                <a:gd name="T13" fmla="*/ 67 h 93"/>
                <a:gd name="T14" fmla="*/ 63 w 95"/>
                <a:gd name="T15" fmla="*/ 90 h 93"/>
                <a:gd name="T16" fmla="*/ 48 w 95"/>
                <a:gd name="T17" fmla="*/ 93 h 93"/>
                <a:gd name="T18" fmla="*/ 48 w 95"/>
                <a:gd name="T19" fmla="*/ 5 h 93"/>
                <a:gd name="T20" fmla="*/ 34 w 95"/>
                <a:gd name="T21" fmla="*/ 8 h 93"/>
                <a:gd name="T22" fmla="*/ 11 w 95"/>
                <a:gd name="T23" fmla="*/ 29 h 93"/>
                <a:gd name="T24" fmla="*/ 9 w 95"/>
                <a:gd name="T25" fmla="*/ 60 h 93"/>
                <a:gd name="T26" fmla="*/ 48 w 95"/>
                <a:gd name="T27" fmla="*/ 88 h 93"/>
                <a:gd name="T28" fmla="*/ 61 w 95"/>
                <a:gd name="T29" fmla="*/ 85 h 93"/>
                <a:gd name="T30" fmla="*/ 85 w 95"/>
                <a:gd name="T31" fmla="*/ 64 h 93"/>
                <a:gd name="T32" fmla="*/ 87 w 95"/>
                <a:gd name="T33" fmla="*/ 33 h 93"/>
                <a:gd name="T34" fmla="*/ 48 w 95"/>
                <a:gd name="T35" fmla="*/ 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93">
                  <a:moveTo>
                    <a:pt x="48" y="93"/>
                  </a:moveTo>
                  <a:cubicBezTo>
                    <a:pt x="28" y="93"/>
                    <a:pt x="11" y="80"/>
                    <a:pt x="4" y="62"/>
                  </a:cubicBezTo>
                  <a:cubicBezTo>
                    <a:pt x="0" y="50"/>
                    <a:pt x="1" y="37"/>
                    <a:pt x="6" y="26"/>
                  </a:cubicBezTo>
                  <a:cubicBezTo>
                    <a:pt x="12" y="15"/>
                    <a:pt x="21" y="7"/>
                    <a:pt x="33" y="3"/>
                  </a:cubicBezTo>
                  <a:cubicBezTo>
                    <a:pt x="38" y="1"/>
                    <a:pt x="43" y="0"/>
                    <a:pt x="48" y="0"/>
                  </a:cubicBezTo>
                  <a:cubicBezTo>
                    <a:pt x="67" y="0"/>
                    <a:pt x="85" y="13"/>
                    <a:pt x="91" y="31"/>
                  </a:cubicBezTo>
                  <a:cubicBezTo>
                    <a:pt x="95" y="43"/>
                    <a:pt x="95" y="56"/>
                    <a:pt x="89" y="67"/>
                  </a:cubicBezTo>
                  <a:cubicBezTo>
                    <a:pt x="84" y="78"/>
                    <a:pt x="75" y="86"/>
                    <a:pt x="63" y="90"/>
                  </a:cubicBezTo>
                  <a:cubicBezTo>
                    <a:pt x="58" y="92"/>
                    <a:pt x="53" y="93"/>
                    <a:pt x="48" y="93"/>
                  </a:cubicBezTo>
                  <a:close/>
                  <a:moveTo>
                    <a:pt x="48" y="5"/>
                  </a:moveTo>
                  <a:cubicBezTo>
                    <a:pt x="43" y="5"/>
                    <a:pt x="39" y="6"/>
                    <a:pt x="34" y="8"/>
                  </a:cubicBezTo>
                  <a:cubicBezTo>
                    <a:pt x="24" y="11"/>
                    <a:pt x="16" y="19"/>
                    <a:pt x="11" y="29"/>
                  </a:cubicBezTo>
                  <a:cubicBezTo>
                    <a:pt x="6" y="38"/>
                    <a:pt x="5" y="50"/>
                    <a:pt x="9" y="60"/>
                  </a:cubicBezTo>
                  <a:cubicBezTo>
                    <a:pt x="15" y="76"/>
                    <a:pt x="30" y="88"/>
                    <a:pt x="48" y="88"/>
                  </a:cubicBezTo>
                  <a:cubicBezTo>
                    <a:pt x="52" y="88"/>
                    <a:pt x="57" y="87"/>
                    <a:pt x="61" y="85"/>
                  </a:cubicBezTo>
                  <a:cubicBezTo>
                    <a:pt x="72" y="82"/>
                    <a:pt x="80" y="74"/>
                    <a:pt x="85" y="64"/>
                  </a:cubicBezTo>
                  <a:cubicBezTo>
                    <a:pt x="90" y="55"/>
                    <a:pt x="90" y="43"/>
                    <a:pt x="87" y="33"/>
                  </a:cubicBezTo>
                  <a:cubicBezTo>
                    <a:pt x="81" y="16"/>
                    <a:pt x="65" y="5"/>
                    <a:pt x="48" y="5"/>
                  </a:cubicBezTo>
                  <a:close/>
                </a:path>
              </a:pathLst>
            </a:custGeom>
            <a:solidFill>
              <a:srgbClr val="D49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Rectangle 45"/>
            <p:cNvSpPr>
              <a:spLocks noChangeArrowheads="1"/>
            </p:cNvSpPr>
            <p:nvPr/>
          </p:nvSpPr>
          <p:spPr bwMode="auto">
            <a:xfrm rot="20400000">
              <a:off x="10535405" y="4838546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914400" rtl="1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800" b="0" i="0" u="none" strike="noStrike" cap="none" normalizeH="0" baseline="0">
                  <a:ln>
                    <a:noFill/>
                  </a:ln>
                  <a:solidFill>
                    <a:srgbClr val="BA842D"/>
                  </a:solidFill>
                  <a:effectLst/>
                  <a:latin typeface="Times New Roman" panose="02020603050405020304" pitchFamily="18" charset="0"/>
                  <a:cs typeface="B Nazanin" panose="00000400000000000000" pitchFamily="2" charset="-78"/>
                </a:rPr>
                <a:t>$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cs typeface="B Nazanin" panose="00000400000000000000" pitchFamily="2" charset="-78"/>
              </a:endParaRPr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10035901" y="5365190"/>
              <a:ext cx="230188" cy="534988"/>
            </a:xfrm>
            <a:custGeom>
              <a:avLst/>
              <a:gdLst>
                <a:gd name="T0" fmla="*/ 62 w 80"/>
                <a:gd name="T1" fmla="*/ 36 h 186"/>
                <a:gd name="T2" fmla="*/ 69 w 80"/>
                <a:gd name="T3" fmla="*/ 42 h 186"/>
                <a:gd name="T4" fmla="*/ 80 w 80"/>
                <a:gd name="T5" fmla="*/ 0 h 186"/>
                <a:gd name="T6" fmla="*/ 38 w 80"/>
                <a:gd name="T7" fmla="*/ 14 h 186"/>
                <a:gd name="T8" fmla="*/ 45 w 80"/>
                <a:gd name="T9" fmla="*/ 20 h 186"/>
                <a:gd name="T10" fmla="*/ 49 w 80"/>
                <a:gd name="T11" fmla="*/ 186 h 186"/>
                <a:gd name="T12" fmla="*/ 66 w 80"/>
                <a:gd name="T13" fmla="*/ 168 h 186"/>
                <a:gd name="T14" fmla="*/ 62 w 80"/>
                <a:gd name="T15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86">
                  <a:moveTo>
                    <a:pt x="62" y="36"/>
                  </a:moveTo>
                  <a:cubicBezTo>
                    <a:pt x="69" y="42"/>
                    <a:pt x="69" y="42"/>
                    <a:pt x="69" y="4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0" y="67"/>
                    <a:pt x="2" y="141"/>
                    <a:pt x="49" y="186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28" y="133"/>
                    <a:pt x="26" y="74"/>
                    <a:pt x="62" y="36"/>
                  </a:cubicBezTo>
                  <a:close/>
                </a:path>
              </a:pathLst>
            </a:custGeom>
            <a:solidFill>
              <a:srgbClr val="BA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10920138" y="5360427"/>
              <a:ext cx="223838" cy="539750"/>
            </a:xfrm>
            <a:custGeom>
              <a:avLst/>
              <a:gdLst>
                <a:gd name="T0" fmla="*/ 21 w 78"/>
                <a:gd name="T1" fmla="*/ 149 h 188"/>
                <a:gd name="T2" fmla="*/ 13 w 78"/>
                <a:gd name="T3" fmla="*/ 144 h 188"/>
                <a:gd name="T4" fmla="*/ 7 w 78"/>
                <a:gd name="T5" fmla="*/ 188 h 188"/>
                <a:gd name="T6" fmla="*/ 47 w 78"/>
                <a:gd name="T7" fmla="*/ 168 h 188"/>
                <a:gd name="T8" fmla="*/ 40 w 78"/>
                <a:gd name="T9" fmla="*/ 163 h 188"/>
                <a:gd name="T10" fmla="*/ 13 w 78"/>
                <a:gd name="T11" fmla="*/ 0 h 188"/>
                <a:gd name="T12" fmla="*/ 0 w 78"/>
                <a:gd name="T13" fmla="*/ 19 h 188"/>
                <a:gd name="T14" fmla="*/ 21 w 78"/>
                <a:gd name="T1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88">
                  <a:moveTo>
                    <a:pt x="21" y="149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78" y="111"/>
                    <a:pt x="66" y="37"/>
                    <a:pt x="1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1" y="49"/>
                    <a:pt x="51" y="108"/>
                    <a:pt x="21" y="149"/>
                  </a:cubicBezTo>
                  <a:close/>
                </a:path>
              </a:pathLst>
            </a:custGeom>
            <a:solidFill>
              <a:srgbClr val="4E9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Oval 48"/>
            <p:cNvSpPr>
              <a:spLocks noChangeArrowheads="1"/>
            </p:cNvSpPr>
            <p:nvPr/>
          </p:nvSpPr>
          <p:spPr bwMode="auto">
            <a:xfrm>
              <a:off x="9645376" y="5112777"/>
              <a:ext cx="65088" cy="66675"/>
            </a:xfrm>
            <a:prstGeom prst="ellipse">
              <a:avLst/>
            </a:prstGeom>
            <a:solidFill>
              <a:srgbClr val="FFD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Oval 49"/>
            <p:cNvSpPr>
              <a:spLocks noChangeArrowheads="1"/>
            </p:cNvSpPr>
            <p:nvPr/>
          </p:nvSpPr>
          <p:spPr bwMode="auto">
            <a:xfrm>
              <a:off x="9762851" y="5112777"/>
              <a:ext cx="65088" cy="66675"/>
            </a:xfrm>
            <a:prstGeom prst="ellipse">
              <a:avLst/>
            </a:prstGeom>
            <a:solidFill>
              <a:srgbClr val="FFD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Oval 50"/>
            <p:cNvSpPr>
              <a:spLocks noChangeArrowheads="1"/>
            </p:cNvSpPr>
            <p:nvPr/>
          </p:nvSpPr>
          <p:spPr bwMode="auto">
            <a:xfrm>
              <a:off x="11278913" y="6020827"/>
              <a:ext cx="66675" cy="66675"/>
            </a:xfrm>
            <a:prstGeom prst="ellipse">
              <a:avLst/>
            </a:pr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Oval 51"/>
            <p:cNvSpPr>
              <a:spLocks noChangeArrowheads="1"/>
            </p:cNvSpPr>
            <p:nvPr/>
          </p:nvSpPr>
          <p:spPr bwMode="auto">
            <a:xfrm>
              <a:off x="11397976" y="6020827"/>
              <a:ext cx="65088" cy="66675"/>
            </a:xfrm>
            <a:prstGeom prst="ellipse">
              <a:avLst/>
            </a:prstGeom>
            <a:solidFill>
              <a:srgbClr val="714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862613CF-669C-9ADF-7CF2-B6E082B9D0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5312" y="1195388"/>
            <a:ext cx="2824163" cy="2078038"/>
            <a:chOff x="375" y="753"/>
            <a:chExt cx="1779" cy="1309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6D5459F9-162A-E7DE-3CFF-E362F7328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117"/>
              <a:ext cx="251" cy="277"/>
            </a:xfrm>
            <a:custGeom>
              <a:avLst/>
              <a:gdLst>
                <a:gd name="T0" fmla="*/ 45 w 49"/>
                <a:gd name="T1" fmla="*/ 4 h 54"/>
                <a:gd name="T2" fmla="*/ 45 w 49"/>
                <a:gd name="T3" fmla="*/ 4 h 54"/>
                <a:gd name="T4" fmla="*/ 31 w 49"/>
                <a:gd name="T5" fmla="*/ 5 h 54"/>
                <a:gd name="T6" fmla="*/ 4 w 49"/>
                <a:gd name="T7" fmla="*/ 35 h 54"/>
                <a:gd name="T8" fmla="*/ 4 w 49"/>
                <a:gd name="T9" fmla="*/ 50 h 54"/>
                <a:gd name="T10" fmla="*/ 4 w 49"/>
                <a:gd name="T11" fmla="*/ 50 h 54"/>
                <a:gd name="T12" fmla="*/ 18 w 49"/>
                <a:gd name="T13" fmla="*/ 50 h 54"/>
                <a:gd name="T14" fmla="*/ 46 w 49"/>
                <a:gd name="T15" fmla="*/ 20 h 54"/>
                <a:gd name="T16" fmla="*/ 45 w 49"/>
                <a:gd name="T1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4"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1" y="0"/>
                    <a:pt x="35" y="0"/>
                    <a:pt x="31" y="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9"/>
                    <a:pt x="0" y="46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8" y="54"/>
                    <a:pt x="14" y="54"/>
                    <a:pt x="18" y="5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9" y="15"/>
                    <a:pt x="49" y="9"/>
                    <a:pt x="45" y="4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FC16A12D-DE60-3059-5F87-286CCE7A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066"/>
              <a:ext cx="256" cy="277"/>
            </a:xfrm>
            <a:custGeom>
              <a:avLst/>
              <a:gdLst>
                <a:gd name="T0" fmla="*/ 46 w 50"/>
                <a:gd name="T1" fmla="*/ 5 h 54"/>
                <a:gd name="T2" fmla="*/ 46 w 50"/>
                <a:gd name="T3" fmla="*/ 4 h 54"/>
                <a:gd name="T4" fmla="*/ 32 w 50"/>
                <a:gd name="T5" fmla="*/ 5 h 54"/>
                <a:gd name="T6" fmla="*/ 4 w 50"/>
                <a:gd name="T7" fmla="*/ 35 h 54"/>
                <a:gd name="T8" fmla="*/ 4 w 50"/>
                <a:gd name="T9" fmla="*/ 50 h 54"/>
                <a:gd name="T10" fmla="*/ 5 w 50"/>
                <a:gd name="T11" fmla="*/ 50 h 54"/>
                <a:gd name="T12" fmla="*/ 19 w 50"/>
                <a:gd name="T13" fmla="*/ 50 h 54"/>
                <a:gd name="T14" fmla="*/ 46 w 50"/>
                <a:gd name="T15" fmla="*/ 20 h 54"/>
                <a:gd name="T16" fmla="*/ 46 w 50"/>
                <a:gd name="T17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4">
                  <a:moveTo>
                    <a:pt x="46" y="5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2" y="0"/>
                    <a:pt x="35" y="0"/>
                    <a:pt x="32" y="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9"/>
                    <a:pt x="0" y="46"/>
                    <a:pt x="4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9" y="54"/>
                    <a:pt x="15" y="54"/>
                    <a:pt x="19" y="5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50" y="16"/>
                    <a:pt x="50" y="9"/>
                    <a:pt x="46" y="5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7">
              <a:extLst>
                <a:ext uri="{FF2B5EF4-FFF2-40B4-BE49-F238E27FC236}">
                  <a16:creationId xmlns:a16="http://schemas.microsoft.com/office/drawing/2014/main" id="{3A82EC79-D3A3-B4DA-07C6-1B8EFEEB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220"/>
              <a:ext cx="307" cy="195"/>
            </a:xfrm>
            <a:custGeom>
              <a:avLst/>
              <a:gdLst>
                <a:gd name="T0" fmla="*/ 58 w 60"/>
                <a:gd name="T1" fmla="*/ 9 h 38"/>
                <a:gd name="T2" fmla="*/ 58 w 60"/>
                <a:gd name="T3" fmla="*/ 9 h 38"/>
                <a:gd name="T4" fmla="*/ 45 w 60"/>
                <a:gd name="T5" fmla="*/ 2 h 38"/>
                <a:gd name="T6" fmla="*/ 8 w 60"/>
                <a:gd name="T7" fmla="*/ 15 h 38"/>
                <a:gd name="T8" fmla="*/ 2 w 60"/>
                <a:gd name="T9" fmla="*/ 29 h 38"/>
                <a:gd name="T10" fmla="*/ 2 w 60"/>
                <a:gd name="T11" fmla="*/ 29 h 38"/>
                <a:gd name="T12" fmla="*/ 15 w 60"/>
                <a:gd name="T13" fmla="*/ 36 h 38"/>
                <a:gd name="T14" fmla="*/ 52 w 60"/>
                <a:gd name="T15" fmla="*/ 23 h 38"/>
                <a:gd name="T16" fmla="*/ 58 w 60"/>
                <a:gd name="T17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8">
                  <a:moveTo>
                    <a:pt x="58" y="9"/>
                  </a:moveTo>
                  <a:cubicBezTo>
                    <a:pt x="58" y="9"/>
                    <a:pt x="58" y="9"/>
                    <a:pt x="58" y="9"/>
                  </a:cubicBezTo>
                  <a:cubicBezTo>
                    <a:pt x="56" y="3"/>
                    <a:pt x="51" y="0"/>
                    <a:pt x="45" y="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7"/>
                    <a:pt x="0" y="23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" y="35"/>
                    <a:pt x="9" y="38"/>
                    <a:pt x="15" y="3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7" y="21"/>
                    <a:pt x="60" y="15"/>
                    <a:pt x="58" y="9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8">
              <a:extLst>
                <a:ext uri="{FF2B5EF4-FFF2-40B4-BE49-F238E27FC236}">
                  <a16:creationId xmlns:a16="http://schemas.microsoft.com/office/drawing/2014/main" id="{48B71C7E-3FD6-A133-3D49-6BCF36E7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097"/>
              <a:ext cx="297" cy="282"/>
            </a:xfrm>
            <a:custGeom>
              <a:avLst/>
              <a:gdLst>
                <a:gd name="T0" fmla="*/ 54 w 58"/>
                <a:gd name="T1" fmla="*/ 7 h 55"/>
                <a:gd name="T2" fmla="*/ 54 w 58"/>
                <a:gd name="T3" fmla="*/ 7 h 55"/>
                <a:gd name="T4" fmla="*/ 39 w 58"/>
                <a:gd name="T5" fmla="*/ 4 h 55"/>
                <a:gd name="T6" fmla="*/ 5 w 58"/>
                <a:gd name="T7" fmla="*/ 32 h 55"/>
                <a:gd name="T8" fmla="*/ 3 w 58"/>
                <a:gd name="T9" fmla="*/ 49 h 55"/>
                <a:gd name="T10" fmla="*/ 3 w 58"/>
                <a:gd name="T11" fmla="*/ 49 h 55"/>
                <a:gd name="T12" fmla="*/ 19 w 58"/>
                <a:gd name="T13" fmla="*/ 51 h 55"/>
                <a:gd name="T14" fmla="*/ 52 w 58"/>
                <a:gd name="T15" fmla="*/ 23 h 55"/>
                <a:gd name="T16" fmla="*/ 54 w 58"/>
                <a:gd name="T1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5">
                  <a:moveTo>
                    <a:pt x="54" y="7"/>
                  </a:moveTo>
                  <a:cubicBezTo>
                    <a:pt x="54" y="7"/>
                    <a:pt x="54" y="7"/>
                    <a:pt x="54" y="7"/>
                  </a:cubicBezTo>
                  <a:cubicBezTo>
                    <a:pt x="51" y="1"/>
                    <a:pt x="44" y="0"/>
                    <a:pt x="39" y="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" y="36"/>
                    <a:pt x="0" y="43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7" y="54"/>
                    <a:pt x="14" y="55"/>
                    <a:pt x="19" y="51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7" y="19"/>
                    <a:pt x="58" y="12"/>
                    <a:pt x="54" y="7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9">
              <a:extLst>
                <a:ext uri="{FF2B5EF4-FFF2-40B4-BE49-F238E27FC236}">
                  <a16:creationId xmlns:a16="http://schemas.microsoft.com/office/drawing/2014/main" id="{B35C37A2-2DDE-2707-B9A1-FCB381097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246"/>
              <a:ext cx="337" cy="169"/>
            </a:xfrm>
            <a:custGeom>
              <a:avLst/>
              <a:gdLst>
                <a:gd name="T0" fmla="*/ 65 w 66"/>
                <a:gd name="T1" fmla="*/ 11 h 33"/>
                <a:gd name="T2" fmla="*/ 65 w 66"/>
                <a:gd name="T3" fmla="*/ 10 h 33"/>
                <a:gd name="T4" fmla="*/ 52 w 66"/>
                <a:gd name="T5" fmla="*/ 1 h 33"/>
                <a:gd name="T6" fmla="*/ 10 w 66"/>
                <a:gd name="T7" fmla="*/ 9 h 33"/>
                <a:gd name="T8" fmla="*/ 1 w 66"/>
                <a:gd name="T9" fmla="*/ 23 h 33"/>
                <a:gd name="T10" fmla="*/ 1 w 66"/>
                <a:gd name="T11" fmla="*/ 23 h 33"/>
                <a:gd name="T12" fmla="*/ 14 w 66"/>
                <a:gd name="T13" fmla="*/ 32 h 33"/>
                <a:gd name="T14" fmla="*/ 56 w 66"/>
                <a:gd name="T15" fmla="*/ 24 h 33"/>
                <a:gd name="T16" fmla="*/ 65 w 66"/>
                <a:gd name="T17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3">
                  <a:moveTo>
                    <a:pt x="65" y="11"/>
                  </a:moveTo>
                  <a:cubicBezTo>
                    <a:pt x="65" y="10"/>
                    <a:pt x="65" y="10"/>
                    <a:pt x="65" y="10"/>
                  </a:cubicBezTo>
                  <a:cubicBezTo>
                    <a:pt x="64" y="4"/>
                    <a:pt x="58" y="0"/>
                    <a:pt x="52" y="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4" y="10"/>
                    <a:pt x="0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9"/>
                    <a:pt x="8" y="33"/>
                    <a:pt x="14" y="3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2" y="23"/>
                    <a:pt x="66" y="17"/>
                    <a:pt x="65" y="11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Rectangle 10">
              <a:extLst>
                <a:ext uri="{FF2B5EF4-FFF2-40B4-BE49-F238E27FC236}">
                  <a16:creationId xmlns:a16="http://schemas.microsoft.com/office/drawing/2014/main" id="{0F696A90-0C1F-3478-B919-45510937B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056"/>
              <a:ext cx="490" cy="379"/>
            </a:xfrm>
            <a:prstGeom prst="rect">
              <a:avLst/>
            </a:prstGeom>
            <a:solidFill>
              <a:srgbClr val="2A3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Rectangle 11">
              <a:extLst>
                <a:ext uri="{FF2B5EF4-FFF2-40B4-BE49-F238E27FC236}">
                  <a16:creationId xmlns:a16="http://schemas.microsoft.com/office/drawing/2014/main" id="{0FEDA2C3-C653-4761-33FB-2009AA494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056"/>
              <a:ext cx="490" cy="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12">
              <a:extLst>
                <a:ext uri="{FF2B5EF4-FFF2-40B4-BE49-F238E27FC236}">
                  <a16:creationId xmlns:a16="http://schemas.microsoft.com/office/drawing/2014/main" id="{172526DA-3677-4EEA-F09D-4F4BE6FA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086"/>
              <a:ext cx="46" cy="42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0 h 8"/>
                <a:gd name="T4" fmla="*/ 1 w 9"/>
                <a:gd name="T5" fmla="*/ 4 h 8"/>
                <a:gd name="T6" fmla="*/ 5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2" y="8"/>
                    <a:pt x="5" y="8"/>
                  </a:cubicBezTo>
                  <a:cubicBezTo>
                    <a:pt x="7" y="8"/>
                    <a:pt x="9" y="6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Oval 13">
              <a:extLst>
                <a:ext uri="{FF2B5EF4-FFF2-40B4-BE49-F238E27FC236}">
                  <a16:creationId xmlns:a16="http://schemas.microsoft.com/office/drawing/2014/main" id="{77FF26F3-F807-C593-C2E1-4C0C4F0D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" y="1086"/>
              <a:ext cx="41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14">
              <a:extLst>
                <a:ext uri="{FF2B5EF4-FFF2-40B4-BE49-F238E27FC236}">
                  <a16:creationId xmlns:a16="http://schemas.microsoft.com/office/drawing/2014/main" id="{F4A87442-CC94-5A19-CACD-831278507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086"/>
              <a:ext cx="41" cy="42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0 h 8"/>
                <a:gd name="T4" fmla="*/ 0 w 8"/>
                <a:gd name="T5" fmla="*/ 4 h 8"/>
                <a:gd name="T6" fmla="*/ 4 w 8"/>
                <a:gd name="T7" fmla="*/ 8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7" y="8"/>
                    <a:pt x="8" y="6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Rectangle 15">
              <a:extLst>
                <a:ext uri="{FF2B5EF4-FFF2-40B4-BE49-F238E27FC236}">
                  <a16:creationId xmlns:a16="http://schemas.microsoft.com/office/drawing/2014/main" id="{EA9B975C-BC15-909B-AFD5-3D6BC8195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871"/>
              <a:ext cx="378" cy="426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Rectangle 16">
              <a:extLst>
                <a:ext uri="{FF2B5EF4-FFF2-40B4-BE49-F238E27FC236}">
                  <a16:creationId xmlns:a16="http://schemas.microsoft.com/office/drawing/2014/main" id="{B8C6B436-73C7-BC55-DAD1-94775D250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871"/>
              <a:ext cx="378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Rectangle 17">
              <a:extLst>
                <a:ext uri="{FF2B5EF4-FFF2-40B4-BE49-F238E27FC236}">
                  <a16:creationId xmlns:a16="http://schemas.microsoft.com/office/drawing/2014/main" id="{BD26CA6B-BB77-EE2D-16B6-44C07BD5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871"/>
              <a:ext cx="225" cy="426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Rectangle 18">
              <a:extLst>
                <a:ext uri="{FF2B5EF4-FFF2-40B4-BE49-F238E27FC236}">
                  <a16:creationId xmlns:a16="http://schemas.microsoft.com/office/drawing/2014/main" id="{470B8DE8-BE94-F77F-8E33-341C4D91A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871"/>
              <a:ext cx="225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Rectangle 19">
              <a:extLst>
                <a:ext uri="{FF2B5EF4-FFF2-40B4-BE49-F238E27FC236}">
                  <a16:creationId xmlns:a16="http://schemas.microsoft.com/office/drawing/2014/main" id="{CD9C67A1-FAE4-C76A-5799-65D755DA6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871"/>
              <a:ext cx="82" cy="426"/>
            </a:xfrm>
            <a:prstGeom prst="rect">
              <a:avLst/>
            </a:prstGeom>
            <a:solidFill>
              <a:srgbClr val="E1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Rectangle 20">
              <a:extLst>
                <a:ext uri="{FF2B5EF4-FFF2-40B4-BE49-F238E27FC236}">
                  <a16:creationId xmlns:a16="http://schemas.microsoft.com/office/drawing/2014/main" id="{37866B7F-43E5-66F9-4C60-B42AB53C6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871"/>
              <a:ext cx="8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Rectangle 21">
              <a:extLst>
                <a:ext uri="{FF2B5EF4-FFF2-40B4-BE49-F238E27FC236}">
                  <a16:creationId xmlns:a16="http://schemas.microsoft.com/office/drawing/2014/main" id="{6ECF7AD5-2CF6-8157-270E-9F5503A46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871"/>
              <a:ext cx="61" cy="426"/>
            </a:xfrm>
            <a:prstGeom prst="rect">
              <a:avLst/>
            </a:prstGeom>
            <a:solidFill>
              <a:srgbClr val="E1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Rectangle 22">
              <a:extLst>
                <a:ext uri="{FF2B5EF4-FFF2-40B4-BE49-F238E27FC236}">
                  <a16:creationId xmlns:a16="http://schemas.microsoft.com/office/drawing/2014/main" id="{26CF119B-D3FA-7616-CF62-7876C339E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871"/>
              <a:ext cx="61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Rectangle 23">
              <a:extLst>
                <a:ext uri="{FF2B5EF4-FFF2-40B4-BE49-F238E27FC236}">
                  <a16:creationId xmlns:a16="http://schemas.microsoft.com/office/drawing/2014/main" id="{DA5B7E74-199B-08B4-B72C-26D74A45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804"/>
              <a:ext cx="62" cy="67"/>
            </a:xfrm>
            <a:prstGeom prst="rect">
              <a:avLst/>
            </a:prstGeom>
            <a:solidFill>
              <a:srgbClr val="E1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24">
              <a:extLst>
                <a:ext uri="{FF2B5EF4-FFF2-40B4-BE49-F238E27FC236}">
                  <a16:creationId xmlns:a16="http://schemas.microsoft.com/office/drawing/2014/main" id="{D66B19C0-A6C7-603B-E52B-7BBBADEF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758"/>
              <a:ext cx="143" cy="113"/>
            </a:xfrm>
            <a:custGeom>
              <a:avLst/>
              <a:gdLst>
                <a:gd name="T0" fmla="*/ 28 w 28"/>
                <a:gd name="T1" fmla="*/ 22 h 22"/>
                <a:gd name="T2" fmla="*/ 3 w 28"/>
                <a:gd name="T3" fmla="*/ 22 h 22"/>
                <a:gd name="T4" fmla="*/ 1 w 28"/>
                <a:gd name="T5" fmla="*/ 4 h 22"/>
                <a:gd name="T6" fmla="*/ 5 w 28"/>
                <a:gd name="T7" fmla="*/ 0 h 22"/>
                <a:gd name="T8" fmla="*/ 28 w 28"/>
                <a:gd name="T9" fmla="*/ 9 h 22"/>
                <a:gd name="T10" fmla="*/ 28 w 28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2">
                  <a:moveTo>
                    <a:pt x="28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4" y="2"/>
                    <a:pt x="22" y="4"/>
                    <a:pt x="28" y="9"/>
                  </a:cubicBezTo>
                  <a:lnTo>
                    <a:pt x="28" y="22"/>
                  </a:lnTo>
                  <a:close/>
                </a:path>
              </a:pathLst>
            </a:custGeom>
            <a:solidFill>
              <a:srgbClr val="C31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25">
              <a:extLst>
                <a:ext uri="{FF2B5EF4-FFF2-40B4-BE49-F238E27FC236}">
                  <a16:creationId xmlns:a16="http://schemas.microsoft.com/office/drawing/2014/main" id="{D3B0FCC1-B561-6281-DC9C-06023110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753"/>
              <a:ext cx="143" cy="118"/>
            </a:xfrm>
            <a:custGeom>
              <a:avLst/>
              <a:gdLst>
                <a:gd name="T0" fmla="*/ 0 w 28"/>
                <a:gd name="T1" fmla="*/ 23 h 23"/>
                <a:gd name="T2" fmla="*/ 26 w 28"/>
                <a:gd name="T3" fmla="*/ 23 h 23"/>
                <a:gd name="T4" fmla="*/ 28 w 28"/>
                <a:gd name="T5" fmla="*/ 3 h 23"/>
                <a:gd name="T6" fmla="*/ 25 w 28"/>
                <a:gd name="T7" fmla="*/ 1 h 23"/>
                <a:gd name="T8" fmla="*/ 0 w 28"/>
                <a:gd name="T9" fmla="*/ 10 h 23"/>
                <a:gd name="T10" fmla="*/ 0 w 28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0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7" y="0"/>
                    <a:pt x="25" y="1"/>
                  </a:cubicBezTo>
                  <a:cubicBezTo>
                    <a:pt x="15" y="3"/>
                    <a:pt x="5" y="6"/>
                    <a:pt x="0" y="1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31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26">
              <a:extLst>
                <a:ext uri="{FF2B5EF4-FFF2-40B4-BE49-F238E27FC236}">
                  <a16:creationId xmlns:a16="http://schemas.microsoft.com/office/drawing/2014/main" id="{86A2DD91-ED61-DAC0-A320-EC5BCF1F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097"/>
              <a:ext cx="1032" cy="354"/>
            </a:xfrm>
            <a:custGeom>
              <a:avLst/>
              <a:gdLst>
                <a:gd name="T0" fmla="*/ 0 w 202"/>
                <a:gd name="T1" fmla="*/ 5 h 69"/>
                <a:gd name="T2" fmla="*/ 26 w 202"/>
                <a:gd name="T3" fmla="*/ 1 h 69"/>
                <a:gd name="T4" fmla="*/ 46 w 202"/>
                <a:gd name="T5" fmla="*/ 2 h 69"/>
                <a:gd name="T6" fmla="*/ 62 w 202"/>
                <a:gd name="T7" fmla="*/ 6 h 69"/>
                <a:gd name="T8" fmla="*/ 69 w 202"/>
                <a:gd name="T9" fmla="*/ 6 h 69"/>
                <a:gd name="T10" fmla="*/ 107 w 202"/>
                <a:gd name="T11" fmla="*/ 1 h 69"/>
                <a:gd name="T12" fmla="*/ 119 w 202"/>
                <a:gd name="T13" fmla="*/ 12 h 69"/>
                <a:gd name="T14" fmla="*/ 119 w 202"/>
                <a:gd name="T15" fmla="*/ 12 h 69"/>
                <a:gd name="T16" fmla="*/ 110 w 202"/>
                <a:gd name="T17" fmla="*/ 25 h 69"/>
                <a:gd name="T18" fmla="*/ 84 w 202"/>
                <a:gd name="T19" fmla="*/ 28 h 69"/>
                <a:gd name="T20" fmla="*/ 109 w 202"/>
                <a:gd name="T21" fmla="*/ 38 h 69"/>
                <a:gd name="T22" fmla="*/ 149 w 202"/>
                <a:gd name="T23" fmla="*/ 38 h 69"/>
                <a:gd name="T24" fmla="*/ 184 w 202"/>
                <a:gd name="T25" fmla="*/ 19 h 69"/>
                <a:gd name="T26" fmla="*/ 199 w 202"/>
                <a:gd name="T27" fmla="*/ 24 h 69"/>
                <a:gd name="T28" fmla="*/ 199 w 202"/>
                <a:gd name="T29" fmla="*/ 25 h 69"/>
                <a:gd name="T30" fmla="*/ 194 w 202"/>
                <a:gd name="T31" fmla="*/ 40 h 69"/>
                <a:gd name="T32" fmla="*/ 151 w 202"/>
                <a:gd name="T33" fmla="*/ 62 h 69"/>
                <a:gd name="T34" fmla="*/ 109 w 202"/>
                <a:gd name="T35" fmla="*/ 69 h 69"/>
                <a:gd name="T36" fmla="*/ 102 w 202"/>
                <a:gd name="T37" fmla="*/ 68 h 69"/>
                <a:gd name="T38" fmla="*/ 35 w 202"/>
                <a:gd name="T39" fmla="*/ 57 h 69"/>
                <a:gd name="T40" fmla="*/ 0 w 202"/>
                <a:gd name="T41" fmla="*/ 51 h 69"/>
                <a:gd name="T42" fmla="*/ 0 w 202"/>
                <a:gd name="T43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2" h="69">
                  <a:moveTo>
                    <a:pt x="0" y="5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3" y="0"/>
                    <a:pt x="39" y="0"/>
                    <a:pt x="46" y="2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4" y="6"/>
                    <a:pt x="67" y="6"/>
                    <a:pt x="69" y="6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13" y="1"/>
                    <a:pt x="119" y="5"/>
                    <a:pt x="119" y="12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8"/>
                    <a:pt x="116" y="24"/>
                    <a:pt x="110" y="25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90" y="16"/>
                    <a:pt x="196" y="19"/>
                    <a:pt x="199" y="24"/>
                  </a:cubicBezTo>
                  <a:cubicBezTo>
                    <a:pt x="199" y="25"/>
                    <a:pt x="199" y="25"/>
                    <a:pt x="199" y="25"/>
                  </a:cubicBezTo>
                  <a:cubicBezTo>
                    <a:pt x="202" y="30"/>
                    <a:pt x="199" y="37"/>
                    <a:pt x="194" y="40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2"/>
                    <a:pt x="119" y="68"/>
                    <a:pt x="109" y="69"/>
                  </a:cubicBezTo>
                  <a:cubicBezTo>
                    <a:pt x="107" y="69"/>
                    <a:pt x="105" y="69"/>
                    <a:pt x="102" y="68"/>
                  </a:cubicBezTo>
                  <a:cubicBezTo>
                    <a:pt x="91" y="68"/>
                    <a:pt x="60" y="67"/>
                    <a:pt x="35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FCC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Rectangle 27">
              <a:extLst>
                <a:ext uri="{FF2B5EF4-FFF2-40B4-BE49-F238E27FC236}">
                  <a16:creationId xmlns:a16="http://schemas.microsoft.com/office/drawing/2014/main" id="{CAB78C2F-C05F-026C-BB82-1F0AD9F2A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1076"/>
              <a:ext cx="143" cy="339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Rectangle 28">
              <a:extLst>
                <a:ext uri="{FF2B5EF4-FFF2-40B4-BE49-F238E27FC236}">
                  <a16:creationId xmlns:a16="http://schemas.microsoft.com/office/drawing/2014/main" id="{246BAE8F-E17C-8F93-FF30-B88015C8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1076"/>
              <a:ext cx="143" cy="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8927E4E1-D3CE-91B2-38C0-714D7E40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235"/>
              <a:ext cx="67" cy="31"/>
            </a:xfrm>
            <a:custGeom>
              <a:avLst/>
              <a:gdLst>
                <a:gd name="T0" fmla="*/ 13 w 13"/>
                <a:gd name="T1" fmla="*/ 0 h 6"/>
                <a:gd name="T2" fmla="*/ 0 w 13"/>
                <a:gd name="T3" fmla="*/ 0 h 6"/>
                <a:gd name="T4" fmla="*/ 0 w 13"/>
                <a:gd name="T5" fmla="*/ 3 h 6"/>
                <a:gd name="T6" fmla="*/ 3 w 13"/>
                <a:gd name="T7" fmla="*/ 6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30">
              <a:extLst>
                <a:ext uri="{FF2B5EF4-FFF2-40B4-BE49-F238E27FC236}">
                  <a16:creationId xmlns:a16="http://schemas.microsoft.com/office/drawing/2014/main" id="{02364686-107F-238C-9DE2-CC16EAEB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251"/>
              <a:ext cx="15" cy="20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4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31">
              <a:extLst>
                <a:ext uri="{FF2B5EF4-FFF2-40B4-BE49-F238E27FC236}">
                  <a16:creationId xmlns:a16="http://schemas.microsoft.com/office/drawing/2014/main" id="{5C812B8B-E268-399E-7CEF-A49EAEF3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235"/>
              <a:ext cx="77" cy="57"/>
            </a:xfrm>
            <a:custGeom>
              <a:avLst/>
              <a:gdLst>
                <a:gd name="T0" fmla="*/ 77 w 77"/>
                <a:gd name="T1" fmla="*/ 0 h 57"/>
                <a:gd name="T2" fmla="*/ 0 w 77"/>
                <a:gd name="T3" fmla="*/ 0 h 57"/>
                <a:gd name="T4" fmla="*/ 0 w 77"/>
                <a:gd name="T5" fmla="*/ 57 h 57"/>
                <a:gd name="T6" fmla="*/ 41 w 77"/>
                <a:gd name="T7" fmla="*/ 57 h 57"/>
                <a:gd name="T8" fmla="*/ 77 w 77"/>
                <a:gd name="T9" fmla="*/ 36 h 57"/>
                <a:gd name="T10" fmla="*/ 77 w 77"/>
                <a:gd name="T11" fmla="*/ 16 h 57"/>
                <a:gd name="T12" fmla="*/ 77 w 77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7">
                  <a:moveTo>
                    <a:pt x="77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41" y="57"/>
                  </a:lnTo>
                  <a:lnTo>
                    <a:pt x="77" y="36"/>
                  </a:lnTo>
                  <a:lnTo>
                    <a:pt x="77" y="1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C2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73A9EA35-B3C8-9D5D-63B1-DE0C2A940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235"/>
              <a:ext cx="77" cy="57"/>
            </a:xfrm>
            <a:custGeom>
              <a:avLst/>
              <a:gdLst>
                <a:gd name="T0" fmla="*/ 77 w 77"/>
                <a:gd name="T1" fmla="*/ 0 h 57"/>
                <a:gd name="T2" fmla="*/ 0 w 77"/>
                <a:gd name="T3" fmla="*/ 0 h 57"/>
                <a:gd name="T4" fmla="*/ 0 w 77"/>
                <a:gd name="T5" fmla="*/ 57 h 57"/>
                <a:gd name="T6" fmla="*/ 41 w 77"/>
                <a:gd name="T7" fmla="*/ 57 h 57"/>
                <a:gd name="T8" fmla="*/ 77 w 77"/>
                <a:gd name="T9" fmla="*/ 36 h 57"/>
                <a:gd name="T10" fmla="*/ 77 w 77"/>
                <a:gd name="T11" fmla="*/ 16 h 57"/>
                <a:gd name="T12" fmla="*/ 77 w 77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57">
                  <a:moveTo>
                    <a:pt x="77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41" y="57"/>
                  </a:lnTo>
                  <a:lnTo>
                    <a:pt x="77" y="36"/>
                  </a:lnTo>
                  <a:lnTo>
                    <a:pt x="77" y="16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33">
              <a:extLst>
                <a:ext uri="{FF2B5EF4-FFF2-40B4-BE49-F238E27FC236}">
                  <a16:creationId xmlns:a16="http://schemas.microsoft.com/office/drawing/2014/main" id="{5E49E43A-4A15-18D2-F309-6DB06FC9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235"/>
              <a:ext cx="143" cy="57"/>
            </a:xfrm>
            <a:custGeom>
              <a:avLst/>
              <a:gdLst>
                <a:gd name="T0" fmla="*/ 143 w 143"/>
                <a:gd name="T1" fmla="*/ 0 h 57"/>
                <a:gd name="T2" fmla="*/ 46 w 143"/>
                <a:gd name="T3" fmla="*/ 0 h 57"/>
                <a:gd name="T4" fmla="*/ 0 w 143"/>
                <a:gd name="T5" fmla="*/ 5 h 57"/>
                <a:gd name="T6" fmla="*/ 128 w 143"/>
                <a:gd name="T7" fmla="*/ 57 h 57"/>
                <a:gd name="T8" fmla="*/ 143 w 143"/>
                <a:gd name="T9" fmla="*/ 57 h 57"/>
                <a:gd name="T10" fmla="*/ 143 w 14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57">
                  <a:moveTo>
                    <a:pt x="143" y="0"/>
                  </a:moveTo>
                  <a:lnTo>
                    <a:pt x="46" y="0"/>
                  </a:lnTo>
                  <a:lnTo>
                    <a:pt x="0" y="5"/>
                  </a:lnTo>
                  <a:lnTo>
                    <a:pt x="128" y="57"/>
                  </a:lnTo>
                  <a:lnTo>
                    <a:pt x="143" y="57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34">
              <a:extLst>
                <a:ext uri="{FF2B5EF4-FFF2-40B4-BE49-F238E27FC236}">
                  <a16:creationId xmlns:a16="http://schemas.microsoft.com/office/drawing/2014/main" id="{16BE8C91-02DC-8318-6088-1BE0755A2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235"/>
              <a:ext cx="143" cy="57"/>
            </a:xfrm>
            <a:custGeom>
              <a:avLst/>
              <a:gdLst>
                <a:gd name="T0" fmla="*/ 143 w 143"/>
                <a:gd name="T1" fmla="*/ 0 h 57"/>
                <a:gd name="T2" fmla="*/ 46 w 143"/>
                <a:gd name="T3" fmla="*/ 0 h 57"/>
                <a:gd name="T4" fmla="*/ 0 w 143"/>
                <a:gd name="T5" fmla="*/ 5 h 57"/>
                <a:gd name="T6" fmla="*/ 128 w 143"/>
                <a:gd name="T7" fmla="*/ 57 h 57"/>
                <a:gd name="T8" fmla="*/ 143 w 143"/>
                <a:gd name="T9" fmla="*/ 57 h 57"/>
                <a:gd name="T10" fmla="*/ 143 w 14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57">
                  <a:moveTo>
                    <a:pt x="143" y="0"/>
                  </a:moveTo>
                  <a:lnTo>
                    <a:pt x="46" y="0"/>
                  </a:lnTo>
                  <a:lnTo>
                    <a:pt x="0" y="5"/>
                  </a:lnTo>
                  <a:lnTo>
                    <a:pt x="128" y="57"/>
                  </a:lnTo>
                  <a:lnTo>
                    <a:pt x="143" y="57"/>
                  </a:lnTo>
                  <a:lnTo>
                    <a:pt x="1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Rectangle 35">
              <a:extLst>
                <a:ext uri="{FF2B5EF4-FFF2-40B4-BE49-F238E27FC236}">
                  <a16:creationId xmlns:a16="http://schemas.microsoft.com/office/drawing/2014/main" id="{E7E394C8-531A-2401-A34D-875FD515C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235"/>
              <a:ext cx="87" cy="57"/>
            </a:xfrm>
            <a:prstGeom prst="rect">
              <a:avLst/>
            </a:prstGeom>
            <a:solidFill>
              <a:srgbClr val="C2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Rectangle 36">
              <a:extLst>
                <a:ext uri="{FF2B5EF4-FFF2-40B4-BE49-F238E27FC236}">
                  <a16:creationId xmlns:a16="http://schemas.microsoft.com/office/drawing/2014/main" id="{B8665B35-95A2-38C3-9EFF-D00957776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235"/>
              <a:ext cx="87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37">
              <a:extLst>
                <a:ext uri="{FF2B5EF4-FFF2-40B4-BE49-F238E27FC236}">
                  <a16:creationId xmlns:a16="http://schemas.microsoft.com/office/drawing/2014/main" id="{B1FC428D-627A-7D65-D084-55E471678B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" y="1302"/>
              <a:ext cx="956" cy="149"/>
            </a:xfrm>
            <a:custGeom>
              <a:avLst/>
              <a:gdLst>
                <a:gd name="T0" fmla="*/ 94 w 187"/>
                <a:gd name="T1" fmla="*/ 28 h 29"/>
                <a:gd name="T2" fmla="*/ 100 w 187"/>
                <a:gd name="T3" fmla="*/ 29 h 29"/>
                <a:gd name="T4" fmla="*/ 100 w 187"/>
                <a:gd name="T5" fmla="*/ 29 h 29"/>
                <a:gd name="T6" fmla="*/ 94 w 187"/>
                <a:gd name="T7" fmla="*/ 28 h 29"/>
                <a:gd name="T8" fmla="*/ 0 w 187"/>
                <a:gd name="T9" fmla="*/ 12 h 29"/>
                <a:gd name="T10" fmla="*/ 0 w 187"/>
                <a:gd name="T11" fmla="*/ 22 h 29"/>
                <a:gd name="T12" fmla="*/ 0 w 187"/>
                <a:gd name="T13" fmla="*/ 12 h 29"/>
                <a:gd name="T14" fmla="*/ 27 w 187"/>
                <a:gd name="T15" fmla="*/ 17 h 29"/>
                <a:gd name="T16" fmla="*/ 0 w 187"/>
                <a:gd name="T17" fmla="*/ 12 h 29"/>
                <a:gd name="T18" fmla="*/ 186 w 187"/>
                <a:gd name="T19" fmla="*/ 0 h 29"/>
                <a:gd name="T20" fmla="*/ 186 w 187"/>
                <a:gd name="T21" fmla="*/ 0 h 29"/>
                <a:gd name="T22" fmla="*/ 186 w 187"/>
                <a:gd name="T23" fmla="*/ 0 h 29"/>
                <a:gd name="T24" fmla="*/ 186 w 187"/>
                <a:gd name="T25" fmla="*/ 0 h 29"/>
                <a:gd name="T26" fmla="*/ 186 w 187"/>
                <a:gd name="T27" fmla="*/ 0 h 29"/>
                <a:gd name="T28" fmla="*/ 186 w 187"/>
                <a:gd name="T29" fmla="*/ 0 h 29"/>
                <a:gd name="T30" fmla="*/ 186 w 187"/>
                <a:gd name="T31" fmla="*/ 0 h 29"/>
                <a:gd name="T32" fmla="*/ 186 w 187"/>
                <a:gd name="T33" fmla="*/ 0 h 29"/>
                <a:gd name="T34" fmla="*/ 186 w 187"/>
                <a:gd name="T35" fmla="*/ 0 h 29"/>
                <a:gd name="T36" fmla="*/ 187 w 187"/>
                <a:gd name="T37" fmla="*/ 0 h 29"/>
                <a:gd name="T38" fmla="*/ 187 w 187"/>
                <a:gd name="T39" fmla="*/ 0 h 29"/>
                <a:gd name="T40" fmla="*/ 187 w 187"/>
                <a:gd name="T41" fmla="*/ 0 h 29"/>
                <a:gd name="T42" fmla="*/ 187 w 187"/>
                <a:gd name="T43" fmla="*/ 0 h 29"/>
                <a:gd name="T44" fmla="*/ 187 w 187"/>
                <a:gd name="T45" fmla="*/ 0 h 29"/>
                <a:gd name="T46" fmla="*/ 187 w 187"/>
                <a:gd name="T47" fmla="*/ 0 h 29"/>
                <a:gd name="T48" fmla="*/ 187 w 187"/>
                <a:gd name="T49" fmla="*/ 0 h 29"/>
                <a:gd name="T50" fmla="*/ 187 w 187"/>
                <a:gd name="T51" fmla="*/ 0 h 29"/>
                <a:gd name="T52" fmla="*/ 187 w 187"/>
                <a:gd name="T5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7" h="29">
                  <a:moveTo>
                    <a:pt x="94" y="28"/>
                  </a:moveTo>
                  <a:cubicBezTo>
                    <a:pt x="96" y="29"/>
                    <a:pt x="98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98" y="29"/>
                    <a:pt x="96" y="29"/>
                    <a:pt x="94" y="28"/>
                  </a:cubicBezTo>
                  <a:moveTo>
                    <a:pt x="0" y="1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86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moveTo>
                    <a:pt x="186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moveTo>
                    <a:pt x="186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Rectangle 38">
              <a:extLst>
                <a:ext uri="{FF2B5EF4-FFF2-40B4-BE49-F238E27FC236}">
                  <a16:creationId xmlns:a16="http://schemas.microsoft.com/office/drawing/2014/main" id="{20B5C242-065B-3852-6613-4AAA3BD41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1235"/>
              <a:ext cx="61" cy="57"/>
            </a:xfrm>
            <a:prstGeom prst="rect">
              <a:avLst/>
            </a:prstGeom>
            <a:solidFill>
              <a:srgbClr val="C9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Rectangle 39">
              <a:extLst>
                <a:ext uri="{FF2B5EF4-FFF2-40B4-BE49-F238E27FC236}">
                  <a16:creationId xmlns:a16="http://schemas.microsoft.com/office/drawing/2014/main" id="{767E15E3-C45A-E9FF-1476-BEBCAF134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1235"/>
              <a:ext cx="61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40">
              <a:extLst>
                <a:ext uri="{FF2B5EF4-FFF2-40B4-BE49-F238E27FC236}">
                  <a16:creationId xmlns:a16="http://schemas.microsoft.com/office/drawing/2014/main" id="{A5C04202-FCC4-860C-60E2-711C336F1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235"/>
              <a:ext cx="987" cy="216"/>
            </a:xfrm>
            <a:custGeom>
              <a:avLst/>
              <a:gdLst>
                <a:gd name="T0" fmla="*/ 192 w 193"/>
                <a:gd name="T1" fmla="*/ 0 h 42"/>
                <a:gd name="T2" fmla="*/ 161 w 193"/>
                <a:gd name="T3" fmla="*/ 0 h 42"/>
                <a:gd name="T4" fmla="*/ 151 w 193"/>
                <a:gd name="T5" fmla="*/ 6 h 42"/>
                <a:gd name="T6" fmla="*/ 148 w 193"/>
                <a:gd name="T7" fmla="*/ 7 h 42"/>
                <a:gd name="T8" fmla="*/ 141 w 193"/>
                <a:gd name="T9" fmla="*/ 11 h 42"/>
                <a:gd name="T10" fmla="*/ 133 w 193"/>
                <a:gd name="T11" fmla="*/ 11 h 42"/>
                <a:gd name="T12" fmla="*/ 121 w 193"/>
                <a:gd name="T13" fmla="*/ 11 h 42"/>
                <a:gd name="T14" fmla="*/ 104 w 193"/>
                <a:gd name="T15" fmla="*/ 11 h 42"/>
                <a:gd name="T16" fmla="*/ 101 w 193"/>
                <a:gd name="T17" fmla="*/ 11 h 42"/>
                <a:gd name="T18" fmla="*/ 76 w 193"/>
                <a:gd name="T19" fmla="*/ 1 h 42"/>
                <a:gd name="T20" fmla="*/ 85 w 193"/>
                <a:gd name="T21" fmla="*/ 0 h 42"/>
                <a:gd name="T22" fmla="*/ 0 w 193"/>
                <a:gd name="T23" fmla="*/ 0 h 42"/>
                <a:gd name="T24" fmla="*/ 0 w 193"/>
                <a:gd name="T25" fmla="*/ 25 h 42"/>
                <a:gd name="T26" fmla="*/ 27 w 193"/>
                <a:gd name="T27" fmla="*/ 30 h 42"/>
                <a:gd name="T28" fmla="*/ 94 w 193"/>
                <a:gd name="T29" fmla="*/ 41 h 42"/>
                <a:gd name="T30" fmla="*/ 94 w 193"/>
                <a:gd name="T31" fmla="*/ 41 h 42"/>
                <a:gd name="T32" fmla="*/ 100 w 193"/>
                <a:gd name="T33" fmla="*/ 42 h 42"/>
                <a:gd name="T34" fmla="*/ 101 w 193"/>
                <a:gd name="T35" fmla="*/ 42 h 42"/>
                <a:gd name="T36" fmla="*/ 143 w 193"/>
                <a:gd name="T37" fmla="*/ 35 h 42"/>
                <a:gd name="T38" fmla="*/ 186 w 193"/>
                <a:gd name="T39" fmla="*/ 13 h 42"/>
                <a:gd name="T40" fmla="*/ 186 w 193"/>
                <a:gd name="T41" fmla="*/ 13 h 42"/>
                <a:gd name="T42" fmla="*/ 186 w 193"/>
                <a:gd name="T43" fmla="*/ 13 h 42"/>
                <a:gd name="T44" fmla="*/ 186 w 193"/>
                <a:gd name="T45" fmla="*/ 13 h 42"/>
                <a:gd name="T46" fmla="*/ 186 w 193"/>
                <a:gd name="T47" fmla="*/ 13 h 42"/>
                <a:gd name="T48" fmla="*/ 186 w 193"/>
                <a:gd name="T49" fmla="*/ 13 h 42"/>
                <a:gd name="T50" fmla="*/ 186 w 193"/>
                <a:gd name="T51" fmla="*/ 13 h 42"/>
                <a:gd name="T52" fmla="*/ 187 w 193"/>
                <a:gd name="T53" fmla="*/ 13 h 42"/>
                <a:gd name="T54" fmla="*/ 187 w 193"/>
                <a:gd name="T55" fmla="*/ 13 h 42"/>
                <a:gd name="T56" fmla="*/ 187 w 193"/>
                <a:gd name="T57" fmla="*/ 13 h 42"/>
                <a:gd name="T58" fmla="*/ 187 w 193"/>
                <a:gd name="T59" fmla="*/ 13 h 42"/>
                <a:gd name="T60" fmla="*/ 187 w 193"/>
                <a:gd name="T61" fmla="*/ 13 h 42"/>
                <a:gd name="T62" fmla="*/ 187 w 193"/>
                <a:gd name="T63" fmla="*/ 13 h 42"/>
                <a:gd name="T64" fmla="*/ 192 w 193"/>
                <a:gd name="T6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3" h="42">
                  <a:moveTo>
                    <a:pt x="192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52" y="40"/>
                    <a:pt x="83" y="41"/>
                    <a:pt x="94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6" y="42"/>
                    <a:pt x="98" y="42"/>
                    <a:pt x="100" y="42"/>
                  </a:cubicBezTo>
                  <a:cubicBezTo>
                    <a:pt x="100" y="42"/>
                    <a:pt x="101" y="42"/>
                    <a:pt x="101" y="42"/>
                  </a:cubicBezTo>
                  <a:cubicBezTo>
                    <a:pt x="111" y="41"/>
                    <a:pt x="143" y="35"/>
                    <a:pt x="143" y="35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3"/>
                    <a:pt x="186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91" y="10"/>
                    <a:pt x="193" y="5"/>
                    <a:pt x="192" y="0"/>
                  </a:cubicBezTo>
                </a:path>
              </a:pathLst>
            </a:custGeom>
            <a:solidFill>
              <a:srgbClr val="DEB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Rectangle 41">
              <a:extLst>
                <a:ext uri="{FF2B5EF4-FFF2-40B4-BE49-F238E27FC236}">
                  <a16:creationId xmlns:a16="http://schemas.microsoft.com/office/drawing/2014/main" id="{F84BB90C-206C-3064-DA48-790760772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235"/>
              <a:ext cx="490" cy="200"/>
            </a:xfrm>
            <a:prstGeom prst="rect">
              <a:avLst/>
            </a:prstGeom>
            <a:solidFill>
              <a:srgbClr val="2A3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Rectangle 42">
              <a:extLst>
                <a:ext uri="{FF2B5EF4-FFF2-40B4-BE49-F238E27FC236}">
                  <a16:creationId xmlns:a16="http://schemas.microsoft.com/office/drawing/2014/main" id="{078CEA90-0BBE-C797-FA18-2D91C3B90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235"/>
              <a:ext cx="490" cy="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id="{21DE48DD-08B1-DA7B-C09E-FFABD362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235"/>
              <a:ext cx="143" cy="180"/>
            </a:xfrm>
            <a:custGeom>
              <a:avLst/>
              <a:gdLst>
                <a:gd name="T0" fmla="*/ 143 w 143"/>
                <a:gd name="T1" fmla="*/ 0 h 180"/>
                <a:gd name="T2" fmla="*/ 0 w 143"/>
                <a:gd name="T3" fmla="*/ 0 h 180"/>
                <a:gd name="T4" fmla="*/ 0 w 143"/>
                <a:gd name="T5" fmla="*/ 180 h 180"/>
                <a:gd name="T6" fmla="*/ 143 w 143"/>
                <a:gd name="T7" fmla="*/ 180 h 180"/>
                <a:gd name="T8" fmla="*/ 143 w 143"/>
                <a:gd name="T9" fmla="*/ 129 h 180"/>
                <a:gd name="T10" fmla="*/ 143 w 143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80">
                  <a:moveTo>
                    <a:pt x="143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143" y="180"/>
                  </a:lnTo>
                  <a:lnTo>
                    <a:pt x="143" y="129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44">
              <a:extLst>
                <a:ext uri="{FF2B5EF4-FFF2-40B4-BE49-F238E27FC236}">
                  <a16:creationId xmlns:a16="http://schemas.microsoft.com/office/drawing/2014/main" id="{1856E105-E725-9DCA-FFFC-88A5909B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235"/>
              <a:ext cx="143" cy="180"/>
            </a:xfrm>
            <a:custGeom>
              <a:avLst/>
              <a:gdLst>
                <a:gd name="T0" fmla="*/ 143 w 143"/>
                <a:gd name="T1" fmla="*/ 0 h 180"/>
                <a:gd name="T2" fmla="*/ 0 w 143"/>
                <a:gd name="T3" fmla="*/ 0 h 180"/>
                <a:gd name="T4" fmla="*/ 0 w 143"/>
                <a:gd name="T5" fmla="*/ 180 h 180"/>
                <a:gd name="T6" fmla="*/ 143 w 143"/>
                <a:gd name="T7" fmla="*/ 180 h 180"/>
                <a:gd name="T8" fmla="*/ 143 w 143"/>
                <a:gd name="T9" fmla="*/ 129 h 180"/>
                <a:gd name="T10" fmla="*/ 143 w 143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80">
                  <a:moveTo>
                    <a:pt x="143" y="0"/>
                  </a:moveTo>
                  <a:lnTo>
                    <a:pt x="0" y="0"/>
                  </a:lnTo>
                  <a:lnTo>
                    <a:pt x="0" y="180"/>
                  </a:lnTo>
                  <a:lnTo>
                    <a:pt x="143" y="180"/>
                  </a:lnTo>
                  <a:lnTo>
                    <a:pt x="143" y="129"/>
                  </a:lnTo>
                  <a:lnTo>
                    <a:pt x="1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45">
              <a:extLst>
                <a:ext uri="{FF2B5EF4-FFF2-40B4-BE49-F238E27FC236}">
                  <a16:creationId xmlns:a16="http://schemas.microsoft.com/office/drawing/2014/main" id="{7630B763-D990-0664-627F-66F0FEB3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79"/>
              <a:ext cx="159" cy="231"/>
            </a:xfrm>
            <a:custGeom>
              <a:avLst/>
              <a:gdLst>
                <a:gd name="T0" fmla="*/ 28 w 31"/>
                <a:gd name="T1" fmla="*/ 23 h 45"/>
                <a:gd name="T2" fmla="*/ 27 w 31"/>
                <a:gd name="T3" fmla="*/ 12 h 45"/>
                <a:gd name="T4" fmla="*/ 12 w 31"/>
                <a:gd name="T5" fmla="*/ 0 h 45"/>
                <a:gd name="T6" fmla="*/ 12 w 31"/>
                <a:gd name="T7" fmla="*/ 0 h 45"/>
                <a:gd name="T8" fmla="*/ 1 w 31"/>
                <a:gd name="T9" fmla="*/ 15 h 45"/>
                <a:gd name="T10" fmla="*/ 2 w 31"/>
                <a:gd name="T11" fmla="*/ 25 h 45"/>
                <a:gd name="T12" fmla="*/ 28 w 31"/>
                <a:gd name="T1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28" y="23"/>
                  </a:moveTo>
                  <a:cubicBezTo>
                    <a:pt x="28" y="20"/>
                    <a:pt x="27" y="12"/>
                    <a:pt x="27" y="12"/>
                  </a:cubicBezTo>
                  <a:cubicBezTo>
                    <a:pt x="26" y="5"/>
                    <a:pt x="2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1"/>
                    <a:pt x="0" y="7"/>
                    <a:pt x="1" y="1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45"/>
                    <a:pt x="31" y="41"/>
                    <a:pt x="28" y="23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46">
              <a:extLst>
                <a:ext uri="{FF2B5EF4-FFF2-40B4-BE49-F238E27FC236}">
                  <a16:creationId xmlns:a16="http://schemas.microsoft.com/office/drawing/2014/main" id="{BC5B7CCB-067B-77C9-CDB9-3E843277D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779"/>
              <a:ext cx="215" cy="283"/>
            </a:xfrm>
            <a:custGeom>
              <a:avLst/>
              <a:gdLst>
                <a:gd name="T0" fmla="*/ 38 w 42"/>
                <a:gd name="T1" fmla="*/ 33 h 55"/>
                <a:gd name="T2" fmla="*/ 28 w 42"/>
                <a:gd name="T3" fmla="*/ 9 h 55"/>
                <a:gd name="T4" fmla="*/ 15 w 42"/>
                <a:gd name="T5" fmla="*/ 3 h 55"/>
                <a:gd name="T6" fmla="*/ 10 w 42"/>
                <a:gd name="T7" fmla="*/ 0 h 55"/>
                <a:gd name="T8" fmla="*/ 3 w 42"/>
                <a:gd name="T9" fmla="*/ 17 h 55"/>
                <a:gd name="T10" fmla="*/ 13 w 42"/>
                <a:gd name="T11" fmla="*/ 41 h 55"/>
                <a:gd name="T12" fmla="*/ 38 w 42"/>
                <a:gd name="T13" fmla="*/ 3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5">
                  <a:moveTo>
                    <a:pt x="38" y="33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25" y="2"/>
                    <a:pt x="22" y="0"/>
                    <a:pt x="15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2"/>
                    <a:pt x="0" y="10"/>
                    <a:pt x="3" y="17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9" y="55"/>
                    <a:pt x="42" y="50"/>
                    <a:pt x="38" y="33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47">
              <a:extLst>
                <a:ext uri="{FF2B5EF4-FFF2-40B4-BE49-F238E27FC236}">
                  <a16:creationId xmlns:a16="http://schemas.microsoft.com/office/drawing/2014/main" id="{3DA485CE-1C15-A5DC-9F25-C84A502F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795"/>
              <a:ext cx="195" cy="251"/>
            </a:xfrm>
            <a:custGeom>
              <a:avLst/>
              <a:gdLst>
                <a:gd name="T0" fmla="*/ 34 w 38"/>
                <a:gd name="T1" fmla="*/ 27 h 49"/>
                <a:gd name="T2" fmla="*/ 28 w 38"/>
                <a:gd name="T3" fmla="*/ 11 h 49"/>
                <a:gd name="T4" fmla="*/ 11 w 38"/>
                <a:gd name="T5" fmla="*/ 2 h 49"/>
                <a:gd name="T6" fmla="*/ 10 w 38"/>
                <a:gd name="T7" fmla="*/ 2 h 49"/>
                <a:gd name="T8" fmla="*/ 3 w 38"/>
                <a:gd name="T9" fmla="*/ 19 h 49"/>
                <a:gd name="T10" fmla="*/ 9 w 38"/>
                <a:gd name="T11" fmla="*/ 35 h 49"/>
                <a:gd name="T12" fmla="*/ 34 w 38"/>
                <a:gd name="T13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9">
                  <a:moveTo>
                    <a:pt x="34" y="27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5" y="4"/>
                    <a:pt x="17" y="0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5"/>
                    <a:pt x="0" y="12"/>
                    <a:pt x="3" y="19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5" y="49"/>
                    <a:pt x="38" y="44"/>
                    <a:pt x="34" y="27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48">
              <a:extLst>
                <a:ext uri="{FF2B5EF4-FFF2-40B4-BE49-F238E27FC236}">
                  <a16:creationId xmlns:a16="http://schemas.microsoft.com/office/drawing/2014/main" id="{17BFA153-DD8D-2467-6342-8BFCB48BB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815"/>
              <a:ext cx="179" cy="216"/>
            </a:xfrm>
            <a:custGeom>
              <a:avLst/>
              <a:gdLst>
                <a:gd name="T0" fmla="*/ 30 w 35"/>
                <a:gd name="T1" fmla="*/ 21 h 42"/>
                <a:gd name="T2" fmla="*/ 25 w 35"/>
                <a:gd name="T3" fmla="*/ 8 h 42"/>
                <a:gd name="T4" fmla="*/ 9 w 35"/>
                <a:gd name="T5" fmla="*/ 2 h 42"/>
                <a:gd name="T6" fmla="*/ 9 w 35"/>
                <a:gd name="T7" fmla="*/ 2 h 42"/>
                <a:gd name="T8" fmla="*/ 3 w 35"/>
                <a:gd name="T9" fmla="*/ 16 h 42"/>
                <a:gd name="T10" fmla="*/ 8 w 35"/>
                <a:gd name="T11" fmla="*/ 29 h 42"/>
                <a:gd name="T12" fmla="*/ 30 w 35"/>
                <a:gd name="T1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30" y="21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2" y="2"/>
                    <a:pt x="15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0" y="11"/>
                    <a:pt x="3" y="1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42"/>
                    <a:pt x="35" y="35"/>
                    <a:pt x="30" y="21"/>
                  </a:cubicBezTo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49">
              <a:extLst>
                <a:ext uri="{FF2B5EF4-FFF2-40B4-BE49-F238E27FC236}">
                  <a16:creationId xmlns:a16="http://schemas.microsoft.com/office/drawing/2014/main" id="{15CDDBE9-2F8B-E361-34CC-E9F5C92A1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543"/>
              <a:ext cx="204" cy="159"/>
            </a:xfrm>
            <a:custGeom>
              <a:avLst/>
              <a:gdLst>
                <a:gd name="T0" fmla="*/ 204 w 204"/>
                <a:gd name="T1" fmla="*/ 0 h 159"/>
                <a:gd name="T2" fmla="*/ 0 w 204"/>
                <a:gd name="T3" fmla="*/ 118 h 159"/>
                <a:gd name="T4" fmla="*/ 173 w 204"/>
                <a:gd name="T5" fmla="*/ 159 h 159"/>
                <a:gd name="T6" fmla="*/ 204 w 204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59">
                  <a:moveTo>
                    <a:pt x="204" y="0"/>
                  </a:moveTo>
                  <a:lnTo>
                    <a:pt x="0" y="118"/>
                  </a:lnTo>
                  <a:lnTo>
                    <a:pt x="173" y="15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50">
              <a:extLst>
                <a:ext uri="{FF2B5EF4-FFF2-40B4-BE49-F238E27FC236}">
                  <a16:creationId xmlns:a16="http://schemas.microsoft.com/office/drawing/2014/main" id="{EA834857-33FD-3B3F-5A7B-BA597A590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589"/>
              <a:ext cx="0" cy="283"/>
            </a:xfrm>
            <a:custGeom>
              <a:avLst/>
              <a:gdLst>
                <a:gd name="T0" fmla="*/ 283 h 283"/>
                <a:gd name="T1" fmla="*/ 0 h 283"/>
                <a:gd name="T2" fmla="*/ 283 h 28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">
                  <a:moveTo>
                    <a:pt x="0" y="283"/>
                  </a:moveTo>
                  <a:lnTo>
                    <a:pt x="0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51">
              <a:extLst>
                <a:ext uri="{FF2B5EF4-FFF2-40B4-BE49-F238E27FC236}">
                  <a16:creationId xmlns:a16="http://schemas.microsoft.com/office/drawing/2014/main" id="{E146B388-32A7-640D-CFC2-7B333E09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589"/>
              <a:ext cx="0" cy="283"/>
            </a:xfrm>
            <a:custGeom>
              <a:avLst/>
              <a:gdLst>
                <a:gd name="T0" fmla="*/ 283 h 283"/>
                <a:gd name="T1" fmla="*/ 0 h 283"/>
                <a:gd name="T2" fmla="*/ 283 h 28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3">
                  <a:moveTo>
                    <a:pt x="0" y="283"/>
                  </a:moveTo>
                  <a:lnTo>
                    <a:pt x="0" y="0"/>
                  </a:lnTo>
                  <a:lnTo>
                    <a:pt x="0" y="2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52">
              <a:extLst>
                <a:ext uri="{FF2B5EF4-FFF2-40B4-BE49-F238E27FC236}">
                  <a16:creationId xmlns:a16="http://schemas.microsoft.com/office/drawing/2014/main" id="{38C02E44-8568-4806-2127-899BD8B4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553"/>
              <a:ext cx="21" cy="1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53">
              <a:extLst>
                <a:ext uri="{FF2B5EF4-FFF2-40B4-BE49-F238E27FC236}">
                  <a16:creationId xmlns:a16="http://schemas.microsoft.com/office/drawing/2014/main" id="{F4F734AA-099A-E1CE-CE9C-96238D607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" y="1553"/>
              <a:ext cx="496" cy="355"/>
            </a:xfrm>
            <a:custGeom>
              <a:avLst/>
              <a:gdLst>
                <a:gd name="T0" fmla="*/ 74 w 97"/>
                <a:gd name="T1" fmla="*/ 69 h 69"/>
                <a:gd name="T2" fmla="*/ 48 w 97"/>
                <a:gd name="T3" fmla="*/ 69 h 69"/>
                <a:gd name="T4" fmla="*/ 40 w 97"/>
                <a:gd name="T5" fmla="*/ 69 h 69"/>
                <a:gd name="T6" fmla="*/ 60 w 97"/>
                <a:gd name="T7" fmla="*/ 0 h 69"/>
                <a:gd name="T8" fmla="*/ 80 w 97"/>
                <a:gd name="T9" fmla="*/ 0 h 69"/>
                <a:gd name="T10" fmla="*/ 7 w 97"/>
                <a:gd name="T11" fmla="*/ 0 h 69"/>
                <a:gd name="T12" fmla="*/ 0 w 97"/>
                <a:gd name="T13" fmla="*/ 7 h 69"/>
                <a:gd name="T14" fmla="*/ 0 w 97"/>
                <a:gd name="T15" fmla="*/ 62 h 69"/>
                <a:gd name="T16" fmla="*/ 7 w 97"/>
                <a:gd name="T17" fmla="*/ 69 h 69"/>
                <a:gd name="T18" fmla="*/ 93 w 97"/>
                <a:gd name="T19" fmla="*/ 69 h 69"/>
                <a:gd name="T20" fmla="*/ 97 w 97"/>
                <a:gd name="T21" fmla="*/ 67 h 69"/>
                <a:gd name="T22" fmla="*/ 93 w 97"/>
                <a:gd name="T23" fmla="*/ 69 h 69"/>
                <a:gd name="T24" fmla="*/ 74 w 97"/>
                <a:gd name="T25" fmla="*/ 69 h 69"/>
                <a:gd name="T26" fmla="*/ 29 w 97"/>
                <a:gd name="T27" fmla="*/ 31 h 69"/>
                <a:gd name="T28" fmla="*/ 29 w 97"/>
                <a:gd name="T29" fmla="*/ 32 h 69"/>
                <a:gd name="T30" fmla="*/ 29 w 97"/>
                <a:gd name="T31" fmla="*/ 36 h 69"/>
                <a:gd name="T32" fmla="*/ 29 w 97"/>
                <a:gd name="T33" fmla="*/ 38 h 69"/>
                <a:gd name="T34" fmla="*/ 29 w 97"/>
                <a:gd name="T35" fmla="*/ 40 h 69"/>
                <a:gd name="T36" fmla="*/ 28 w 97"/>
                <a:gd name="T37" fmla="*/ 42 h 69"/>
                <a:gd name="T38" fmla="*/ 17 w 97"/>
                <a:gd name="T39" fmla="*/ 42 h 69"/>
                <a:gd name="T40" fmla="*/ 15 w 97"/>
                <a:gd name="T41" fmla="*/ 42 h 69"/>
                <a:gd name="T42" fmla="*/ 12 w 97"/>
                <a:gd name="T43" fmla="*/ 42 h 69"/>
                <a:gd name="T44" fmla="*/ 10 w 97"/>
                <a:gd name="T45" fmla="*/ 40 h 69"/>
                <a:gd name="T46" fmla="*/ 10 w 97"/>
                <a:gd name="T47" fmla="*/ 32 h 69"/>
                <a:gd name="T48" fmla="*/ 10 w 97"/>
                <a:gd name="T49" fmla="*/ 31 h 69"/>
                <a:gd name="T50" fmla="*/ 10 w 97"/>
                <a:gd name="T51" fmla="*/ 29 h 69"/>
                <a:gd name="T52" fmla="*/ 12 w 97"/>
                <a:gd name="T53" fmla="*/ 27 h 69"/>
                <a:gd name="T54" fmla="*/ 23 w 97"/>
                <a:gd name="T55" fmla="*/ 27 h 69"/>
                <a:gd name="T56" fmla="*/ 24 w 97"/>
                <a:gd name="T57" fmla="*/ 27 h 69"/>
                <a:gd name="T58" fmla="*/ 28 w 97"/>
                <a:gd name="T59" fmla="*/ 27 h 69"/>
                <a:gd name="T60" fmla="*/ 29 w 97"/>
                <a:gd name="T61" fmla="*/ 29 h 69"/>
                <a:gd name="T62" fmla="*/ 29 w 97"/>
                <a:gd name="T63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69">
                  <a:moveTo>
                    <a:pt x="74" y="69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8" y="46"/>
                    <a:pt x="65" y="23"/>
                    <a:pt x="6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4" y="69"/>
                    <a:pt x="96" y="68"/>
                    <a:pt x="97" y="67"/>
                  </a:cubicBezTo>
                  <a:cubicBezTo>
                    <a:pt x="96" y="68"/>
                    <a:pt x="94" y="69"/>
                    <a:pt x="93" y="69"/>
                  </a:cubicBezTo>
                  <a:cubicBezTo>
                    <a:pt x="74" y="69"/>
                    <a:pt x="74" y="69"/>
                    <a:pt x="74" y="69"/>
                  </a:cubicBezTo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9" y="42"/>
                    <a:pt x="2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0" y="42"/>
                    <a:pt x="10" y="41"/>
                    <a:pt x="10" y="40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7"/>
                    <a:pt x="1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8"/>
                    <a:pt x="29" y="29"/>
                  </a:cubicBezTo>
                  <a:cubicBezTo>
                    <a:pt x="29" y="31"/>
                    <a:pt x="29" y="31"/>
                    <a:pt x="29" y="31"/>
                  </a:cubicBezTo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54">
              <a:extLst>
                <a:ext uri="{FF2B5EF4-FFF2-40B4-BE49-F238E27FC236}">
                  <a16:creationId xmlns:a16="http://schemas.microsoft.com/office/drawing/2014/main" id="{9937EFA2-DE8B-02FE-DB38-6BAF0E20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564"/>
              <a:ext cx="5" cy="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55">
              <a:extLst>
                <a:ext uri="{FF2B5EF4-FFF2-40B4-BE49-F238E27FC236}">
                  <a16:creationId xmlns:a16="http://schemas.microsoft.com/office/drawing/2014/main" id="{FC66D968-FDCA-3D52-9431-150396D1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892"/>
              <a:ext cx="10" cy="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56">
              <a:extLst>
                <a:ext uri="{FF2B5EF4-FFF2-40B4-BE49-F238E27FC236}">
                  <a16:creationId xmlns:a16="http://schemas.microsoft.com/office/drawing/2014/main" id="{DE4BC4FA-2E0B-DA19-E2E3-BCD6D6EE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692"/>
              <a:ext cx="26" cy="21"/>
            </a:xfrm>
            <a:custGeom>
              <a:avLst/>
              <a:gdLst>
                <a:gd name="T0" fmla="*/ 4 w 5"/>
                <a:gd name="T1" fmla="*/ 0 h 4"/>
                <a:gd name="T2" fmla="*/ 0 w 5"/>
                <a:gd name="T3" fmla="*/ 0 h 4"/>
                <a:gd name="T4" fmla="*/ 0 w 5"/>
                <a:gd name="T5" fmla="*/ 4 h 4"/>
                <a:gd name="T6" fmla="*/ 5 w 5"/>
                <a:gd name="T7" fmla="*/ 4 h 4"/>
                <a:gd name="T8" fmla="*/ 5 w 5"/>
                <a:gd name="T9" fmla="*/ 2 h 4"/>
                <a:gd name="T10" fmla="*/ 4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B39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57">
              <a:extLst>
                <a:ext uri="{FF2B5EF4-FFF2-40B4-BE49-F238E27FC236}">
                  <a16:creationId xmlns:a16="http://schemas.microsoft.com/office/drawing/2014/main" id="{0B70D46F-4BE0-319D-8CD0-E792A17DF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692"/>
              <a:ext cx="97" cy="77"/>
            </a:xfrm>
            <a:custGeom>
              <a:avLst/>
              <a:gdLst>
                <a:gd name="T0" fmla="*/ 13 w 19"/>
                <a:gd name="T1" fmla="*/ 0 h 15"/>
                <a:gd name="T2" fmla="*/ 2 w 19"/>
                <a:gd name="T3" fmla="*/ 0 h 15"/>
                <a:gd name="T4" fmla="*/ 0 w 19"/>
                <a:gd name="T5" fmla="*/ 2 h 15"/>
                <a:gd name="T6" fmla="*/ 0 w 19"/>
                <a:gd name="T7" fmla="*/ 4 h 15"/>
                <a:gd name="T8" fmla="*/ 5 w 19"/>
                <a:gd name="T9" fmla="*/ 4 h 15"/>
                <a:gd name="T10" fmla="*/ 5 w 19"/>
                <a:gd name="T11" fmla="*/ 0 h 15"/>
                <a:gd name="T12" fmla="*/ 7 w 19"/>
                <a:gd name="T13" fmla="*/ 0 h 15"/>
                <a:gd name="T14" fmla="*/ 7 w 19"/>
                <a:gd name="T15" fmla="*/ 15 h 15"/>
                <a:gd name="T16" fmla="*/ 18 w 19"/>
                <a:gd name="T17" fmla="*/ 15 h 15"/>
                <a:gd name="T18" fmla="*/ 19 w 19"/>
                <a:gd name="T19" fmla="*/ 13 h 15"/>
                <a:gd name="T20" fmla="*/ 19 w 19"/>
                <a:gd name="T21" fmla="*/ 11 h 15"/>
                <a:gd name="T22" fmla="*/ 13 w 19"/>
                <a:gd name="T23" fmla="*/ 11 h 15"/>
                <a:gd name="T24" fmla="*/ 13 w 19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5">
                  <a:moveTo>
                    <a:pt x="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B39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58">
              <a:extLst>
                <a:ext uri="{FF2B5EF4-FFF2-40B4-BE49-F238E27FC236}">
                  <a16:creationId xmlns:a16="http://schemas.microsoft.com/office/drawing/2014/main" id="{807CCF64-53FA-7F2E-3BB5-699306A9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718"/>
              <a:ext cx="25" cy="51"/>
            </a:xfrm>
            <a:custGeom>
              <a:avLst/>
              <a:gdLst>
                <a:gd name="T0" fmla="*/ 0 w 5"/>
                <a:gd name="T1" fmla="*/ 6 h 10"/>
                <a:gd name="T2" fmla="*/ 0 w 5"/>
                <a:gd name="T3" fmla="*/ 4 h 10"/>
                <a:gd name="T4" fmla="*/ 5 w 5"/>
                <a:gd name="T5" fmla="*/ 4 h 10"/>
                <a:gd name="T6" fmla="*/ 5 w 5"/>
                <a:gd name="T7" fmla="*/ 0 h 10"/>
                <a:gd name="T8" fmla="*/ 0 w 5"/>
                <a:gd name="T9" fmla="*/ 0 h 10"/>
                <a:gd name="T10" fmla="*/ 0 w 5"/>
                <a:gd name="T11" fmla="*/ 8 h 10"/>
                <a:gd name="T12" fmla="*/ 2 w 5"/>
                <a:gd name="T13" fmla="*/ 10 h 10"/>
                <a:gd name="T14" fmla="*/ 5 w 5"/>
                <a:gd name="T15" fmla="*/ 10 h 10"/>
                <a:gd name="T16" fmla="*/ 5 w 5"/>
                <a:gd name="T17" fmla="*/ 6 h 10"/>
                <a:gd name="T18" fmla="*/ 0 w 5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2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B39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Rectangle 59">
              <a:extLst>
                <a:ext uri="{FF2B5EF4-FFF2-40B4-BE49-F238E27FC236}">
                  <a16:creationId xmlns:a16="http://schemas.microsoft.com/office/drawing/2014/main" id="{116329ED-25EC-06B9-A198-15AF2CA7D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" y="1718"/>
              <a:ext cx="26" cy="20"/>
            </a:xfrm>
            <a:prstGeom prst="rect">
              <a:avLst/>
            </a:prstGeom>
            <a:solidFill>
              <a:srgbClr val="B39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60">
              <a:extLst>
                <a:ext uri="{FF2B5EF4-FFF2-40B4-BE49-F238E27FC236}">
                  <a16:creationId xmlns:a16="http://schemas.microsoft.com/office/drawing/2014/main" id="{2CA0991A-1D6E-D492-1653-F97EFF65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553"/>
              <a:ext cx="235" cy="355"/>
            </a:xfrm>
            <a:custGeom>
              <a:avLst/>
              <a:gdLst>
                <a:gd name="T0" fmla="*/ 2 w 46"/>
                <a:gd name="T1" fmla="*/ 69 h 69"/>
                <a:gd name="T2" fmla="*/ 10 w 46"/>
                <a:gd name="T3" fmla="*/ 69 h 69"/>
                <a:gd name="T4" fmla="*/ 46 w 46"/>
                <a:gd name="T5" fmla="*/ 0 h 69"/>
                <a:gd name="T6" fmla="*/ 42 w 46"/>
                <a:gd name="T7" fmla="*/ 0 h 69"/>
                <a:gd name="T8" fmla="*/ 22 w 46"/>
                <a:gd name="T9" fmla="*/ 0 h 69"/>
                <a:gd name="T10" fmla="*/ 2 w 46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9">
                  <a:moveTo>
                    <a:pt x="2" y="69"/>
                  </a:moveTo>
                  <a:cubicBezTo>
                    <a:pt x="10" y="69"/>
                    <a:pt x="10" y="69"/>
                    <a:pt x="10" y="69"/>
                  </a:cubicBezTo>
                  <a:cubicBezTo>
                    <a:pt x="13" y="46"/>
                    <a:pt x="44" y="23"/>
                    <a:pt x="4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23"/>
                    <a:pt x="0" y="46"/>
                    <a:pt x="2" y="69"/>
                  </a:cubicBezTo>
                </a:path>
              </a:pathLst>
            </a:custGeom>
            <a:solidFill>
              <a:srgbClr val="16B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61">
              <a:extLst>
                <a:ext uri="{FF2B5EF4-FFF2-40B4-BE49-F238E27FC236}">
                  <a16:creationId xmlns:a16="http://schemas.microsoft.com/office/drawing/2014/main" id="{0CF0FC08-DCAB-1EFF-355B-A89DE998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553"/>
              <a:ext cx="235" cy="355"/>
            </a:xfrm>
            <a:custGeom>
              <a:avLst/>
              <a:gdLst>
                <a:gd name="T0" fmla="*/ 0 w 46"/>
                <a:gd name="T1" fmla="*/ 69 h 69"/>
                <a:gd name="T2" fmla="*/ 26 w 46"/>
                <a:gd name="T3" fmla="*/ 69 h 69"/>
                <a:gd name="T4" fmla="*/ 45 w 46"/>
                <a:gd name="T5" fmla="*/ 0 h 69"/>
                <a:gd name="T6" fmla="*/ 36 w 46"/>
                <a:gd name="T7" fmla="*/ 0 h 69"/>
                <a:gd name="T8" fmla="*/ 0 w 46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9">
                  <a:moveTo>
                    <a:pt x="0" y="69"/>
                  </a:moveTo>
                  <a:cubicBezTo>
                    <a:pt x="26" y="69"/>
                    <a:pt x="26" y="69"/>
                    <a:pt x="26" y="69"/>
                  </a:cubicBezTo>
                  <a:cubicBezTo>
                    <a:pt x="25" y="46"/>
                    <a:pt x="46" y="23"/>
                    <a:pt x="4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23"/>
                    <a:pt x="3" y="46"/>
                    <a:pt x="0" y="69"/>
                  </a:cubicBezTo>
                </a:path>
              </a:pathLst>
            </a:custGeom>
            <a:solidFill>
              <a:srgbClr val="0FA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62">
              <a:extLst>
                <a:ext uri="{FF2B5EF4-FFF2-40B4-BE49-F238E27FC236}">
                  <a16:creationId xmlns:a16="http://schemas.microsoft.com/office/drawing/2014/main" id="{F8EF8F2B-2660-4ECE-1A9C-569FDBF7F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553"/>
              <a:ext cx="138" cy="355"/>
            </a:xfrm>
            <a:custGeom>
              <a:avLst/>
              <a:gdLst>
                <a:gd name="T0" fmla="*/ 27 w 27"/>
                <a:gd name="T1" fmla="*/ 7 h 69"/>
                <a:gd name="T2" fmla="*/ 26 w 27"/>
                <a:gd name="T3" fmla="*/ 4 h 69"/>
                <a:gd name="T4" fmla="*/ 25 w 27"/>
                <a:gd name="T5" fmla="*/ 2 h 69"/>
                <a:gd name="T6" fmla="*/ 21 w 27"/>
                <a:gd name="T7" fmla="*/ 0 h 69"/>
                <a:gd name="T8" fmla="*/ 20 w 27"/>
                <a:gd name="T9" fmla="*/ 0 h 69"/>
                <a:gd name="T10" fmla="*/ 20 w 27"/>
                <a:gd name="T11" fmla="*/ 0 h 69"/>
                <a:gd name="T12" fmla="*/ 1 w 27"/>
                <a:gd name="T13" fmla="*/ 69 h 69"/>
                <a:gd name="T14" fmla="*/ 20 w 27"/>
                <a:gd name="T15" fmla="*/ 69 h 69"/>
                <a:gd name="T16" fmla="*/ 24 w 27"/>
                <a:gd name="T17" fmla="*/ 67 h 69"/>
                <a:gd name="T18" fmla="*/ 26 w 27"/>
                <a:gd name="T19" fmla="*/ 66 h 69"/>
                <a:gd name="T20" fmla="*/ 27 w 27"/>
                <a:gd name="T21" fmla="*/ 62 h 69"/>
                <a:gd name="T22" fmla="*/ 27 w 27"/>
                <a:gd name="T23" fmla="*/ 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69">
                  <a:moveTo>
                    <a:pt x="27" y="7"/>
                  </a:moveTo>
                  <a:cubicBezTo>
                    <a:pt x="27" y="6"/>
                    <a:pt x="27" y="5"/>
                    <a:pt x="26" y="4"/>
                  </a:cubicBezTo>
                  <a:cubicBezTo>
                    <a:pt x="26" y="3"/>
                    <a:pt x="25" y="3"/>
                    <a:pt x="25" y="2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3"/>
                    <a:pt x="0" y="46"/>
                    <a:pt x="1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69"/>
                    <a:pt x="23" y="68"/>
                    <a:pt x="24" y="67"/>
                  </a:cubicBezTo>
                  <a:cubicBezTo>
                    <a:pt x="25" y="67"/>
                    <a:pt x="25" y="66"/>
                    <a:pt x="26" y="66"/>
                  </a:cubicBezTo>
                  <a:cubicBezTo>
                    <a:pt x="26" y="65"/>
                    <a:pt x="27" y="63"/>
                    <a:pt x="27" y="62"/>
                  </a:cubicBezTo>
                  <a:cubicBezTo>
                    <a:pt x="27" y="7"/>
                    <a:pt x="27" y="7"/>
                    <a:pt x="27" y="7"/>
                  </a:cubicBezTo>
                </a:path>
              </a:pathLst>
            </a:custGeom>
            <a:solidFill>
              <a:srgbClr val="119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63">
              <a:extLst>
                <a:ext uri="{FF2B5EF4-FFF2-40B4-BE49-F238E27FC236}">
                  <a16:creationId xmlns:a16="http://schemas.microsoft.com/office/drawing/2014/main" id="{EDA33B2A-AFD8-D51B-1A8C-6505FF73F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1692"/>
              <a:ext cx="36" cy="77"/>
            </a:xfrm>
            <a:custGeom>
              <a:avLst/>
              <a:gdLst>
                <a:gd name="T0" fmla="*/ 25 w 36"/>
                <a:gd name="T1" fmla="*/ 0 h 77"/>
                <a:gd name="T2" fmla="*/ 25 w 36"/>
                <a:gd name="T3" fmla="*/ 21 h 77"/>
                <a:gd name="T4" fmla="*/ 0 w 36"/>
                <a:gd name="T5" fmla="*/ 21 h 77"/>
                <a:gd name="T6" fmla="*/ 0 w 36"/>
                <a:gd name="T7" fmla="*/ 26 h 77"/>
                <a:gd name="T8" fmla="*/ 25 w 36"/>
                <a:gd name="T9" fmla="*/ 26 h 77"/>
                <a:gd name="T10" fmla="*/ 25 w 36"/>
                <a:gd name="T11" fmla="*/ 46 h 77"/>
                <a:gd name="T12" fmla="*/ 0 w 36"/>
                <a:gd name="T13" fmla="*/ 46 h 77"/>
                <a:gd name="T14" fmla="*/ 0 w 36"/>
                <a:gd name="T15" fmla="*/ 57 h 77"/>
                <a:gd name="T16" fmla="*/ 25 w 36"/>
                <a:gd name="T17" fmla="*/ 57 h 77"/>
                <a:gd name="T18" fmla="*/ 25 w 36"/>
                <a:gd name="T19" fmla="*/ 77 h 77"/>
                <a:gd name="T20" fmla="*/ 36 w 36"/>
                <a:gd name="T21" fmla="*/ 77 h 77"/>
                <a:gd name="T22" fmla="*/ 36 w 36"/>
                <a:gd name="T23" fmla="*/ 0 h 77"/>
                <a:gd name="T24" fmla="*/ 25 w 3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77">
                  <a:moveTo>
                    <a:pt x="25" y="0"/>
                  </a:moveTo>
                  <a:lnTo>
                    <a:pt x="25" y="2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5" y="26"/>
                  </a:lnTo>
                  <a:lnTo>
                    <a:pt x="25" y="46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25" y="57"/>
                  </a:lnTo>
                  <a:lnTo>
                    <a:pt x="25" y="77"/>
                  </a:lnTo>
                  <a:lnTo>
                    <a:pt x="36" y="77"/>
                  </a:lnTo>
                  <a:lnTo>
                    <a:pt x="3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D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64">
              <a:extLst>
                <a:ext uri="{FF2B5EF4-FFF2-40B4-BE49-F238E27FC236}">
                  <a16:creationId xmlns:a16="http://schemas.microsoft.com/office/drawing/2014/main" id="{7EFACA22-4AB3-C93F-BDE3-7B26ED0C9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692"/>
              <a:ext cx="31" cy="57"/>
            </a:xfrm>
            <a:custGeom>
              <a:avLst/>
              <a:gdLst>
                <a:gd name="T0" fmla="*/ 5 w 31"/>
                <a:gd name="T1" fmla="*/ 0 h 57"/>
                <a:gd name="T2" fmla="*/ 5 w 31"/>
                <a:gd name="T3" fmla="*/ 0 h 57"/>
                <a:gd name="T4" fmla="*/ 0 w 31"/>
                <a:gd name="T5" fmla="*/ 0 h 57"/>
                <a:gd name="T6" fmla="*/ 0 w 31"/>
                <a:gd name="T7" fmla="*/ 57 h 57"/>
                <a:gd name="T8" fmla="*/ 31 w 31"/>
                <a:gd name="T9" fmla="*/ 57 h 57"/>
                <a:gd name="T10" fmla="*/ 31 w 31"/>
                <a:gd name="T11" fmla="*/ 46 h 57"/>
                <a:gd name="T12" fmla="*/ 5 w 31"/>
                <a:gd name="T13" fmla="*/ 46 h 57"/>
                <a:gd name="T14" fmla="*/ 5 w 31"/>
                <a:gd name="T15" fmla="*/ 26 h 57"/>
                <a:gd name="T16" fmla="*/ 31 w 31"/>
                <a:gd name="T17" fmla="*/ 26 h 57"/>
                <a:gd name="T18" fmla="*/ 31 w 31"/>
                <a:gd name="T19" fmla="*/ 21 h 57"/>
                <a:gd name="T20" fmla="*/ 5 w 31"/>
                <a:gd name="T21" fmla="*/ 21 h 57"/>
                <a:gd name="T22" fmla="*/ 5 w 31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57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57"/>
                  </a:lnTo>
                  <a:lnTo>
                    <a:pt x="31" y="57"/>
                  </a:lnTo>
                  <a:lnTo>
                    <a:pt x="31" y="46"/>
                  </a:lnTo>
                  <a:lnTo>
                    <a:pt x="5" y="46"/>
                  </a:lnTo>
                  <a:lnTo>
                    <a:pt x="5" y="26"/>
                  </a:lnTo>
                  <a:lnTo>
                    <a:pt x="31" y="26"/>
                  </a:lnTo>
                  <a:lnTo>
                    <a:pt x="31" y="21"/>
                  </a:lnTo>
                  <a:lnTo>
                    <a:pt x="5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D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65">
              <a:extLst>
                <a:ext uri="{FF2B5EF4-FFF2-40B4-BE49-F238E27FC236}">
                  <a16:creationId xmlns:a16="http://schemas.microsoft.com/office/drawing/2014/main" id="{AD04D42A-E47F-EFDE-E9B2-0CBBD925F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502"/>
              <a:ext cx="1084" cy="452"/>
            </a:xfrm>
            <a:custGeom>
              <a:avLst/>
              <a:gdLst>
                <a:gd name="T0" fmla="*/ 161 w 212"/>
                <a:gd name="T1" fmla="*/ 31 h 88"/>
                <a:gd name="T2" fmla="*/ 161 w 212"/>
                <a:gd name="T3" fmla="*/ 31 h 88"/>
                <a:gd name="T4" fmla="*/ 127 w 212"/>
                <a:gd name="T5" fmla="*/ 11 h 88"/>
                <a:gd name="T6" fmla="*/ 82 w 212"/>
                <a:gd name="T7" fmla="*/ 8 h 88"/>
                <a:gd name="T8" fmla="*/ 75 w 212"/>
                <a:gd name="T9" fmla="*/ 20 h 88"/>
                <a:gd name="T10" fmla="*/ 49 w 212"/>
                <a:gd name="T11" fmla="*/ 34 h 88"/>
                <a:gd name="T12" fmla="*/ 46 w 212"/>
                <a:gd name="T13" fmla="*/ 34 h 88"/>
                <a:gd name="T14" fmla="*/ 39 w 212"/>
                <a:gd name="T15" fmla="*/ 33 h 88"/>
                <a:gd name="T16" fmla="*/ 17 w 212"/>
                <a:gd name="T17" fmla="*/ 31 h 88"/>
                <a:gd name="T18" fmla="*/ 1 w 212"/>
                <a:gd name="T19" fmla="*/ 42 h 88"/>
                <a:gd name="T20" fmla="*/ 1 w 212"/>
                <a:gd name="T21" fmla="*/ 42 h 88"/>
                <a:gd name="T22" fmla="*/ 13 w 212"/>
                <a:gd name="T23" fmla="*/ 57 h 88"/>
                <a:gd name="T24" fmla="*/ 65 w 212"/>
                <a:gd name="T25" fmla="*/ 62 h 88"/>
                <a:gd name="T26" fmla="*/ 65 w 212"/>
                <a:gd name="T27" fmla="*/ 62 h 88"/>
                <a:gd name="T28" fmla="*/ 71 w 212"/>
                <a:gd name="T29" fmla="*/ 66 h 88"/>
                <a:gd name="T30" fmla="*/ 117 w 212"/>
                <a:gd name="T31" fmla="*/ 85 h 88"/>
                <a:gd name="T32" fmla="*/ 161 w 212"/>
                <a:gd name="T33" fmla="*/ 77 h 88"/>
                <a:gd name="T34" fmla="*/ 161 w 212"/>
                <a:gd name="T35" fmla="*/ 77 h 88"/>
                <a:gd name="T36" fmla="*/ 212 w 212"/>
                <a:gd name="T37" fmla="*/ 77 h 88"/>
                <a:gd name="T38" fmla="*/ 212 w 212"/>
                <a:gd name="T39" fmla="*/ 31 h 88"/>
                <a:gd name="T40" fmla="*/ 161 w 212"/>
                <a:gd name="T41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2" h="88">
                  <a:moveTo>
                    <a:pt x="161" y="31"/>
                  </a:moveTo>
                  <a:cubicBezTo>
                    <a:pt x="161" y="31"/>
                    <a:pt x="161" y="31"/>
                    <a:pt x="161" y="3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13" y="1"/>
                    <a:pt x="95" y="0"/>
                    <a:pt x="82" y="8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1" y="29"/>
                    <a:pt x="60" y="35"/>
                    <a:pt x="49" y="34"/>
                  </a:cubicBezTo>
                  <a:cubicBezTo>
                    <a:pt x="48" y="34"/>
                    <a:pt x="47" y="34"/>
                    <a:pt x="46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27" y="32"/>
                    <a:pt x="20" y="32"/>
                    <a:pt x="17" y="31"/>
                  </a:cubicBezTo>
                  <a:cubicBezTo>
                    <a:pt x="10" y="30"/>
                    <a:pt x="3" y="35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9"/>
                    <a:pt x="5" y="55"/>
                    <a:pt x="13" y="57"/>
                  </a:cubicBezTo>
                  <a:cubicBezTo>
                    <a:pt x="30" y="59"/>
                    <a:pt x="47" y="61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4" y="77"/>
                    <a:pt x="97" y="82"/>
                    <a:pt x="117" y="85"/>
                  </a:cubicBezTo>
                  <a:cubicBezTo>
                    <a:pt x="135" y="88"/>
                    <a:pt x="150" y="85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161" y="31"/>
                    <a:pt x="161" y="31"/>
                    <a:pt x="161" y="31"/>
                  </a:cubicBezTo>
                </a:path>
              </a:pathLst>
            </a:custGeom>
            <a:solidFill>
              <a:srgbClr val="FCC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66">
              <a:extLst>
                <a:ext uri="{FF2B5EF4-FFF2-40B4-BE49-F238E27FC236}">
                  <a16:creationId xmlns:a16="http://schemas.microsoft.com/office/drawing/2014/main" id="{E0ABA7A0-E43D-7F29-9997-457E1AC8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651"/>
              <a:ext cx="307" cy="272"/>
            </a:xfrm>
            <a:custGeom>
              <a:avLst/>
              <a:gdLst>
                <a:gd name="T0" fmla="*/ 307 w 307"/>
                <a:gd name="T1" fmla="*/ 272 h 272"/>
                <a:gd name="T2" fmla="*/ 0 w 307"/>
                <a:gd name="T3" fmla="*/ 272 h 272"/>
                <a:gd name="T4" fmla="*/ 25 w 307"/>
                <a:gd name="T5" fmla="*/ 0 h 272"/>
                <a:gd name="T6" fmla="*/ 307 w 307"/>
                <a:gd name="T7" fmla="*/ 0 h 272"/>
                <a:gd name="T8" fmla="*/ 307 w 307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272">
                  <a:moveTo>
                    <a:pt x="307" y="272"/>
                  </a:moveTo>
                  <a:lnTo>
                    <a:pt x="0" y="272"/>
                  </a:lnTo>
                  <a:lnTo>
                    <a:pt x="25" y="0"/>
                  </a:lnTo>
                  <a:lnTo>
                    <a:pt x="307" y="0"/>
                  </a:lnTo>
                  <a:lnTo>
                    <a:pt x="307" y="272"/>
                  </a:lnTo>
                  <a:close/>
                </a:path>
              </a:pathLst>
            </a:custGeom>
            <a:solidFill>
              <a:srgbClr val="FCC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67">
              <a:extLst>
                <a:ext uri="{FF2B5EF4-FFF2-40B4-BE49-F238E27FC236}">
                  <a16:creationId xmlns:a16="http://schemas.microsoft.com/office/drawing/2014/main" id="{09CB02D5-0F7D-3689-0919-AB80BA4B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651"/>
              <a:ext cx="307" cy="272"/>
            </a:xfrm>
            <a:custGeom>
              <a:avLst/>
              <a:gdLst>
                <a:gd name="T0" fmla="*/ 307 w 307"/>
                <a:gd name="T1" fmla="*/ 272 h 272"/>
                <a:gd name="T2" fmla="*/ 0 w 307"/>
                <a:gd name="T3" fmla="*/ 272 h 272"/>
                <a:gd name="T4" fmla="*/ 25 w 307"/>
                <a:gd name="T5" fmla="*/ 0 h 272"/>
                <a:gd name="T6" fmla="*/ 307 w 307"/>
                <a:gd name="T7" fmla="*/ 0 h 272"/>
                <a:gd name="T8" fmla="*/ 307 w 307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272">
                  <a:moveTo>
                    <a:pt x="307" y="272"/>
                  </a:moveTo>
                  <a:lnTo>
                    <a:pt x="0" y="272"/>
                  </a:lnTo>
                  <a:lnTo>
                    <a:pt x="25" y="0"/>
                  </a:lnTo>
                  <a:lnTo>
                    <a:pt x="307" y="0"/>
                  </a:lnTo>
                  <a:lnTo>
                    <a:pt x="307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Rectangle 68">
              <a:extLst>
                <a:ext uri="{FF2B5EF4-FFF2-40B4-BE49-F238E27FC236}">
                  <a16:creationId xmlns:a16="http://schemas.microsoft.com/office/drawing/2014/main" id="{C2D1F9BF-5B21-601D-0798-455EB4D40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600"/>
              <a:ext cx="491" cy="374"/>
            </a:xfrm>
            <a:prstGeom prst="rect">
              <a:avLst/>
            </a:prstGeom>
            <a:solidFill>
              <a:srgbClr val="2A3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Rectangle 69">
              <a:extLst>
                <a:ext uri="{FF2B5EF4-FFF2-40B4-BE49-F238E27FC236}">
                  <a16:creationId xmlns:a16="http://schemas.microsoft.com/office/drawing/2014/main" id="{F2122EC9-50FB-8787-EE28-66EDB7E7D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600"/>
              <a:ext cx="491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Rectangle 70">
              <a:extLst>
                <a:ext uri="{FF2B5EF4-FFF2-40B4-BE49-F238E27FC236}">
                  <a16:creationId xmlns:a16="http://schemas.microsoft.com/office/drawing/2014/main" id="{1750208D-003A-8CA7-27FB-F4832C2A8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620"/>
              <a:ext cx="138" cy="334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Rectangle 71">
              <a:extLst>
                <a:ext uri="{FF2B5EF4-FFF2-40B4-BE49-F238E27FC236}">
                  <a16:creationId xmlns:a16="http://schemas.microsoft.com/office/drawing/2014/main" id="{98F205A9-A8C2-3285-84AC-B93D24FD8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620"/>
              <a:ext cx="138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3" name="Freeform 72">
              <a:extLst>
                <a:ext uri="{FF2B5EF4-FFF2-40B4-BE49-F238E27FC236}">
                  <a16:creationId xmlns:a16="http://schemas.microsoft.com/office/drawing/2014/main" id="{70CC3385-5D04-96E5-CA2E-2112AA76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902"/>
              <a:ext cx="41" cy="42"/>
            </a:xfrm>
            <a:custGeom>
              <a:avLst/>
              <a:gdLst>
                <a:gd name="T0" fmla="*/ 0 w 8"/>
                <a:gd name="T1" fmla="*/ 4 h 8"/>
                <a:gd name="T2" fmla="*/ 4 w 8"/>
                <a:gd name="T3" fmla="*/ 0 h 8"/>
                <a:gd name="T4" fmla="*/ 8 w 8"/>
                <a:gd name="T5" fmla="*/ 4 h 8"/>
                <a:gd name="T6" fmla="*/ 4 w 8"/>
                <a:gd name="T7" fmla="*/ 8 h 8"/>
                <a:gd name="T8" fmla="*/ 0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4" name="Freeform 73">
              <a:extLst>
                <a:ext uri="{FF2B5EF4-FFF2-40B4-BE49-F238E27FC236}">
                  <a16:creationId xmlns:a16="http://schemas.microsoft.com/office/drawing/2014/main" id="{5A811E72-1688-746B-B8FF-B1DBCD7E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902"/>
              <a:ext cx="41" cy="42"/>
            </a:xfrm>
            <a:custGeom>
              <a:avLst/>
              <a:gdLst>
                <a:gd name="T0" fmla="*/ 0 w 8"/>
                <a:gd name="T1" fmla="*/ 4 h 8"/>
                <a:gd name="T2" fmla="*/ 4 w 8"/>
                <a:gd name="T3" fmla="*/ 0 h 8"/>
                <a:gd name="T4" fmla="*/ 8 w 8"/>
                <a:gd name="T5" fmla="*/ 4 h 8"/>
                <a:gd name="T6" fmla="*/ 4 w 8"/>
                <a:gd name="T7" fmla="*/ 8 h 8"/>
                <a:gd name="T8" fmla="*/ 0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5" name="Freeform 74">
              <a:extLst>
                <a:ext uri="{FF2B5EF4-FFF2-40B4-BE49-F238E27FC236}">
                  <a16:creationId xmlns:a16="http://schemas.microsoft.com/office/drawing/2014/main" id="{13DE2D70-C70E-8082-2010-BD068A159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02"/>
              <a:ext cx="41" cy="47"/>
            </a:xfrm>
            <a:custGeom>
              <a:avLst/>
              <a:gdLst>
                <a:gd name="T0" fmla="*/ 0 w 8"/>
                <a:gd name="T1" fmla="*/ 4 h 9"/>
                <a:gd name="T2" fmla="*/ 4 w 8"/>
                <a:gd name="T3" fmla="*/ 0 h 9"/>
                <a:gd name="T4" fmla="*/ 8 w 8"/>
                <a:gd name="T5" fmla="*/ 4 h 9"/>
                <a:gd name="T6" fmla="*/ 4 w 8"/>
                <a:gd name="T7" fmla="*/ 8 h 9"/>
                <a:gd name="T8" fmla="*/ 0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6" name="Freeform 75">
              <a:extLst>
                <a:ext uri="{FF2B5EF4-FFF2-40B4-BE49-F238E27FC236}">
                  <a16:creationId xmlns:a16="http://schemas.microsoft.com/office/drawing/2014/main" id="{EF3BB44A-DD32-66A9-60A4-2339E3237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" y="1872"/>
              <a:ext cx="603" cy="159"/>
            </a:xfrm>
            <a:custGeom>
              <a:avLst/>
              <a:gdLst>
                <a:gd name="T0" fmla="*/ 101 w 118"/>
                <a:gd name="T1" fmla="*/ 13 h 31"/>
                <a:gd name="T2" fmla="*/ 101 w 118"/>
                <a:gd name="T3" fmla="*/ 13 h 31"/>
                <a:gd name="T4" fmla="*/ 105 w 118"/>
                <a:gd name="T5" fmla="*/ 23 h 31"/>
                <a:gd name="T6" fmla="*/ 117 w 118"/>
                <a:gd name="T7" fmla="*/ 31 h 31"/>
                <a:gd name="T8" fmla="*/ 118 w 118"/>
                <a:gd name="T9" fmla="*/ 31 h 31"/>
                <a:gd name="T10" fmla="*/ 117 w 118"/>
                <a:gd name="T11" fmla="*/ 31 h 31"/>
                <a:gd name="T12" fmla="*/ 105 w 118"/>
                <a:gd name="T13" fmla="*/ 23 h 31"/>
                <a:gd name="T14" fmla="*/ 101 w 118"/>
                <a:gd name="T15" fmla="*/ 13 h 31"/>
                <a:gd name="T16" fmla="*/ 0 w 118"/>
                <a:gd name="T17" fmla="*/ 0 h 31"/>
                <a:gd name="T18" fmla="*/ 0 w 118"/>
                <a:gd name="T19" fmla="*/ 0 h 31"/>
                <a:gd name="T20" fmla="*/ 7 w 118"/>
                <a:gd name="T21" fmla="*/ 7 h 31"/>
                <a:gd name="T22" fmla="*/ 76 w 118"/>
                <a:gd name="T23" fmla="*/ 7 h 31"/>
                <a:gd name="T24" fmla="*/ 76 w 118"/>
                <a:gd name="T25" fmla="*/ 7 h 31"/>
                <a:gd name="T26" fmla="*/ 89 w 118"/>
                <a:gd name="T27" fmla="*/ 21 h 31"/>
                <a:gd name="T28" fmla="*/ 76 w 118"/>
                <a:gd name="T29" fmla="*/ 7 h 31"/>
                <a:gd name="T30" fmla="*/ 76 w 118"/>
                <a:gd name="T31" fmla="*/ 7 h 31"/>
                <a:gd name="T32" fmla="*/ 74 w 118"/>
                <a:gd name="T33" fmla="*/ 7 h 31"/>
                <a:gd name="T34" fmla="*/ 48 w 118"/>
                <a:gd name="T35" fmla="*/ 7 h 31"/>
                <a:gd name="T36" fmla="*/ 40 w 118"/>
                <a:gd name="T37" fmla="*/ 7 h 31"/>
                <a:gd name="T38" fmla="*/ 40 w 118"/>
                <a:gd name="T39" fmla="*/ 7 h 31"/>
                <a:gd name="T40" fmla="*/ 7 w 118"/>
                <a:gd name="T41" fmla="*/ 7 h 31"/>
                <a:gd name="T42" fmla="*/ 0 w 118"/>
                <a:gd name="T4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1">
                  <a:moveTo>
                    <a:pt x="101" y="13"/>
                  </a:moveTo>
                  <a:cubicBezTo>
                    <a:pt x="101" y="13"/>
                    <a:pt x="101" y="13"/>
                    <a:pt x="101" y="1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8" y="29"/>
                    <a:pt x="112" y="31"/>
                    <a:pt x="117" y="31"/>
                  </a:cubicBezTo>
                  <a:cubicBezTo>
                    <a:pt x="117" y="31"/>
                    <a:pt x="117" y="31"/>
                    <a:pt x="118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2" y="31"/>
                    <a:pt x="108" y="29"/>
                    <a:pt x="105" y="23"/>
                  </a:cubicBezTo>
                  <a:cubicBezTo>
                    <a:pt x="101" y="13"/>
                    <a:pt x="101" y="13"/>
                    <a:pt x="101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3" y="7"/>
                    <a:pt x="7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7" y="16"/>
                    <a:pt x="83" y="20"/>
                    <a:pt x="89" y="21"/>
                  </a:cubicBezTo>
                  <a:cubicBezTo>
                    <a:pt x="83" y="20"/>
                    <a:pt x="77" y="16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4"/>
                    <a:pt x="0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7" name="Freeform 76">
              <a:extLst>
                <a:ext uri="{FF2B5EF4-FFF2-40B4-BE49-F238E27FC236}">
                  <a16:creationId xmlns:a16="http://schemas.microsoft.com/office/drawing/2014/main" id="{13BA2300-D6BD-7C8B-93C3-A24D89F85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897"/>
              <a:ext cx="128" cy="82"/>
            </a:xfrm>
            <a:custGeom>
              <a:avLst/>
              <a:gdLst>
                <a:gd name="T0" fmla="*/ 21 w 25"/>
                <a:gd name="T1" fmla="*/ 0 h 16"/>
                <a:gd name="T2" fmla="*/ 21 w 25"/>
                <a:gd name="T3" fmla="*/ 0 h 16"/>
                <a:gd name="T4" fmla="*/ 17 w 25"/>
                <a:gd name="T5" fmla="*/ 2 h 16"/>
                <a:gd name="T6" fmla="*/ 0 w 25"/>
                <a:gd name="T7" fmla="*/ 2 h 16"/>
                <a:gd name="T8" fmla="*/ 17 w 25"/>
                <a:gd name="T9" fmla="*/ 2 h 16"/>
                <a:gd name="T10" fmla="*/ 21 w 25"/>
                <a:gd name="T11" fmla="*/ 0 h 16"/>
                <a:gd name="T12" fmla="*/ 17 w 25"/>
                <a:gd name="T13" fmla="*/ 2 h 16"/>
                <a:gd name="T14" fmla="*/ 0 w 25"/>
                <a:gd name="T15" fmla="*/ 2 h 16"/>
                <a:gd name="T16" fmla="*/ 0 w 25"/>
                <a:gd name="T17" fmla="*/ 2 h 16"/>
                <a:gd name="T18" fmla="*/ 13 w 25"/>
                <a:gd name="T19" fmla="*/ 16 h 16"/>
                <a:gd name="T20" fmla="*/ 14 w 25"/>
                <a:gd name="T21" fmla="*/ 16 h 16"/>
                <a:gd name="T22" fmla="*/ 25 w 25"/>
                <a:gd name="T23" fmla="*/ 8 h 16"/>
                <a:gd name="T24" fmla="*/ 25 w 25"/>
                <a:gd name="T25" fmla="*/ 8 h 16"/>
                <a:gd name="T26" fmla="*/ 25 w 25"/>
                <a:gd name="T27" fmla="*/ 8 h 16"/>
                <a:gd name="T28" fmla="*/ 21 w 25"/>
                <a:gd name="T29" fmla="*/ 0 h 16"/>
                <a:gd name="T30" fmla="*/ 21 w 25"/>
                <a:gd name="T31" fmla="*/ 0 h 16"/>
                <a:gd name="T32" fmla="*/ 21 w 25"/>
                <a:gd name="T33" fmla="*/ 0 h 16"/>
                <a:gd name="T34" fmla="*/ 21 w 25"/>
                <a:gd name="T3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6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20" y="1"/>
                    <a:pt x="21" y="0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1"/>
                    <a:pt x="7" y="15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8" y="16"/>
                    <a:pt x="23" y="13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8" name="Freeform 77">
              <a:extLst>
                <a:ext uri="{FF2B5EF4-FFF2-40B4-BE49-F238E27FC236}">
                  <a16:creationId xmlns:a16="http://schemas.microsoft.com/office/drawing/2014/main" id="{882B4B82-C1C1-EE5D-A4EA-4EA9292D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815"/>
              <a:ext cx="168" cy="216"/>
            </a:xfrm>
            <a:custGeom>
              <a:avLst/>
              <a:gdLst>
                <a:gd name="T0" fmla="*/ 3 w 33"/>
                <a:gd name="T1" fmla="*/ 0 h 42"/>
                <a:gd name="T2" fmla="*/ 3 w 33"/>
                <a:gd name="T3" fmla="*/ 11 h 42"/>
                <a:gd name="T4" fmla="*/ 3 w 33"/>
                <a:gd name="T5" fmla="*/ 11 h 42"/>
                <a:gd name="T6" fmla="*/ 2 w 33"/>
                <a:gd name="T7" fmla="*/ 15 h 42"/>
                <a:gd name="T8" fmla="*/ 0 w 33"/>
                <a:gd name="T9" fmla="*/ 16 h 42"/>
                <a:gd name="T10" fmla="*/ 0 w 33"/>
                <a:gd name="T11" fmla="*/ 16 h 42"/>
                <a:gd name="T12" fmla="*/ 2 w 33"/>
                <a:gd name="T13" fmla="*/ 15 h 42"/>
                <a:gd name="T14" fmla="*/ 2 w 33"/>
                <a:gd name="T15" fmla="*/ 15 h 42"/>
                <a:gd name="T16" fmla="*/ 2 w 33"/>
                <a:gd name="T17" fmla="*/ 15 h 42"/>
                <a:gd name="T18" fmla="*/ 0 w 33"/>
                <a:gd name="T19" fmla="*/ 16 h 42"/>
                <a:gd name="T20" fmla="*/ 4 w 33"/>
                <a:gd name="T21" fmla="*/ 24 h 42"/>
                <a:gd name="T22" fmla="*/ 8 w 33"/>
                <a:gd name="T23" fmla="*/ 34 h 42"/>
                <a:gd name="T24" fmla="*/ 20 w 33"/>
                <a:gd name="T25" fmla="*/ 42 h 42"/>
                <a:gd name="T26" fmla="*/ 21 w 33"/>
                <a:gd name="T27" fmla="*/ 42 h 42"/>
                <a:gd name="T28" fmla="*/ 33 w 33"/>
                <a:gd name="T29" fmla="*/ 32 h 42"/>
                <a:gd name="T30" fmla="*/ 33 w 33"/>
                <a:gd name="T31" fmla="*/ 31 h 42"/>
                <a:gd name="T32" fmla="*/ 27 w 33"/>
                <a:gd name="T33" fmla="*/ 15 h 42"/>
                <a:gd name="T34" fmla="*/ 26 w 33"/>
                <a:gd name="T35" fmla="*/ 10 h 42"/>
                <a:gd name="T36" fmla="*/ 19 w 33"/>
                <a:gd name="T37" fmla="*/ 5 h 42"/>
                <a:gd name="T38" fmla="*/ 13 w 33"/>
                <a:gd name="T39" fmla="*/ 1 h 42"/>
                <a:gd name="T40" fmla="*/ 13 w 33"/>
                <a:gd name="T41" fmla="*/ 1 h 42"/>
                <a:gd name="T42" fmla="*/ 3 w 33"/>
                <a:gd name="T4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42">
                  <a:moveTo>
                    <a:pt x="3" y="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1" y="40"/>
                    <a:pt x="15" y="42"/>
                    <a:pt x="20" y="42"/>
                  </a:cubicBezTo>
                  <a:cubicBezTo>
                    <a:pt x="20" y="42"/>
                    <a:pt x="20" y="42"/>
                    <a:pt x="21" y="42"/>
                  </a:cubicBezTo>
                  <a:cubicBezTo>
                    <a:pt x="26" y="42"/>
                    <a:pt x="32" y="39"/>
                    <a:pt x="33" y="32"/>
                  </a:cubicBezTo>
                  <a:cubicBezTo>
                    <a:pt x="33" y="32"/>
                    <a:pt x="33" y="32"/>
                    <a:pt x="33" y="31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6" y="12"/>
                    <a:pt x="26" y="10"/>
                  </a:cubicBezTo>
                  <a:cubicBezTo>
                    <a:pt x="24" y="8"/>
                    <a:pt x="22" y="7"/>
                    <a:pt x="19" y="5"/>
                  </a:cubicBezTo>
                  <a:cubicBezTo>
                    <a:pt x="17" y="3"/>
                    <a:pt x="16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6" y="1"/>
                    <a:pt x="3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Freeform 78">
              <a:extLst>
                <a:ext uri="{FF2B5EF4-FFF2-40B4-BE49-F238E27FC236}">
                  <a16:creationId xmlns:a16="http://schemas.microsoft.com/office/drawing/2014/main" id="{44944E88-D177-BFDB-5047-AF3EFAE9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867"/>
              <a:ext cx="163" cy="148"/>
            </a:xfrm>
            <a:custGeom>
              <a:avLst/>
              <a:gdLst>
                <a:gd name="T0" fmla="*/ 0 w 32"/>
                <a:gd name="T1" fmla="*/ 0 h 29"/>
                <a:gd name="T2" fmla="*/ 1 w 32"/>
                <a:gd name="T3" fmla="*/ 5 h 29"/>
                <a:gd name="T4" fmla="*/ 7 w 32"/>
                <a:gd name="T5" fmla="*/ 21 h 29"/>
                <a:gd name="T6" fmla="*/ 7 w 32"/>
                <a:gd name="T7" fmla="*/ 22 h 29"/>
                <a:gd name="T8" fmla="*/ 7 w 32"/>
                <a:gd name="T9" fmla="*/ 22 h 29"/>
                <a:gd name="T10" fmla="*/ 19 w 32"/>
                <a:gd name="T11" fmla="*/ 29 h 29"/>
                <a:gd name="T12" fmla="*/ 32 w 32"/>
                <a:gd name="T13" fmla="*/ 21 h 29"/>
                <a:gd name="T14" fmla="*/ 31 w 32"/>
                <a:gd name="T15" fmla="*/ 19 h 29"/>
                <a:gd name="T16" fmla="*/ 28 w 32"/>
                <a:gd name="T17" fmla="*/ 12 h 29"/>
                <a:gd name="T18" fmla="*/ 0 w 3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9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7"/>
                    <a:pt x="15" y="29"/>
                    <a:pt x="19" y="29"/>
                  </a:cubicBezTo>
                  <a:cubicBezTo>
                    <a:pt x="25" y="29"/>
                    <a:pt x="30" y="26"/>
                    <a:pt x="32" y="21"/>
                  </a:cubicBezTo>
                  <a:cubicBezTo>
                    <a:pt x="32" y="20"/>
                    <a:pt x="31" y="20"/>
                    <a:pt x="31" y="19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7" y="9"/>
                    <a:pt x="8" y="6"/>
                    <a:pt x="0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0" name="Freeform 79">
              <a:extLst>
                <a:ext uri="{FF2B5EF4-FFF2-40B4-BE49-F238E27FC236}">
                  <a16:creationId xmlns:a16="http://schemas.microsoft.com/office/drawing/2014/main" id="{E4990A79-B7FD-DDB3-350B-A9BA8A56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28"/>
              <a:ext cx="133" cy="72"/>
            </a:xfrm>
            <a:custGeom>
              <a:avLst/>
              <a:gdLst>
                <a:gd name="T0" fmla="*/ 0 w 26"/>
                <a:gd name="T1" fmla="*/ 0 h 14"/>
                <a:gd name="T2" fmla="*/ 3 w 26"/>
                <a:gd name="T3" fmla="*/ 7 h 14"/>
                <a:gd name="T4" fmla="*/ 4 w 26"/>
                <a:gd name="T5" fmla="*/ 9 h 14"/>
                <a:gd name="T6" fmla="*/ 4 w 26"/>
                <a:gd name="T7" fmla="*/ 8 h 14"/>
                <a:gd name="T8" fmla="*/ 14 w 26"/>
                <a:gd name="T9" fmla="*/ 14 h 14"/>
                <a:gd name="T10" fmla="*/ 26 w 26"/>
                <a:gd name="T11" fmla="*/ 3 h 14"/>
                <a:gd name="T12" fmla="*/ 24 w 26"/>
                <a:gd name="T13" fmla="*/ 3 h 14"/>
                <a:gd name="T14" fmla="*/ 11 w 26"/>
                <a:gd name="T15" fmla="*/ 2 h 14"/>
                <a:gd name="T16" fmla="*/ 0 w 2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4">
                  <a:moveTo>
                    <a:pt x="0" y="0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6" y="12"/>
                    <a:pt x="10" y="14"/>
                    <a:pt x="14" y="14"/>
                  </a:cubicBezTo>
                  <a:cubicBezTo>
                    <a:pt x="20" y="14"/>
                    <a:pt x="26" y="10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3"/>
                    <a:pt x="16" y="3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</a:path>
              </a:pathLst>
            </a:custGeom>
            <a:solidFill>
              <a:srgbClr val="D1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1" name="Line 80">
              <a:extLst>
                <a:ext uri="{FF2B5EF4-FFF2-40B4-BE49-F238E27FC236}">
                  <a16:creationId xmlns:a16="http://schemas.microsoft.com/office/drawing/2014/main" id="{141F2990-8317-6CF8-7BDB-546534D348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6" y="18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2" name="Line 81">
              <a:extLst>
                <a:ext uri="{FF2B5EF4-FFF2-40B4-BE49-F238E27FC236}">
                  <a16:creationId xmlns:a16="http://schemas.microsoft.com/office/drawing/2014/main" id="{501A3548-8F7B-BB30-1FBA-7CDC78A592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6" y="18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3" name="Freeform 82">
              <a:extLst>
                <a:ext uri="{FF2B5EF4-FFF2-40B4-BE49-F238E27FC236}">
                  <a16:creationId xmlns:a16="http://schemas.microsoft.com/office/drawing/2014/main" id="{95B3E9EB-A1E0-9C30-491F-B1F0177BDD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" y="1790"/>
              <a:ext cx="496" cy="118"/>
            </a:xfrm>
            <a:custGeom>
              <a:avLst/>
              <a:gdLst>
                <a:gd name="T0" fmla="*/ 97 w 97"/>
                <a:gd name="T1" fmla="*/ 21 h 23"/>
                <a:gd name="T2" fmla="*/ 93 w 97"/>
                <a:gd name="T3" fmla="*/ 23 h 23"/>
                <a:gd name="T4" fmla="*/ 76 w 97"/>
                <a:gd name="T5" fmla="*/ 23 h 23"/>
                <a:gd name="T6" fmla="*/ 40 w 97"/>
                <a:gd name="T7" fmla="*/ 23 h 23"/>
                <a:gd name="T8" fmla="*/ 40 w 97"/>
                <a:gd name="T9" fmla="*/ 23 h 23"/>
                <a:gd name="T10" fmla="*/ 48 w 97"/>
                <a:gd name="T11" fmla="*/ 23 h 23"/>
                <a:gd name="T12" fmla="*/ 74 w 97"/>
                <a:gd name="T13" fmla="*/ 23 h 23"/>
                <a:gd name="T14" fmla="*/ 76 w 97"/>
                <a:gd name="T15" fmla="*/ 23 h 23"/>
                <a:gd name="T16" fmla="*/ 93 w 97"/>
                <a:gd name="T17" fmla="*/ 23 h 23"/>
                <a:gd name="T18" fmla="*/ 97 w 97"/>
                <a:gd name="T19" fmla="*/ 21 h 23"/>
                <a:gd name="T20" fmla="*/ 45 w 97"/>
                <a:gd name="T21" fmla="*/ 0 h 23"/>
                <a:gd name="T22" fmla="*/ 0 w 97"/>
                <a:gd name="T23" fmla="*/ 0 h 23"/>
                <a:gd name="T24" fmla="*/ 0 w 97"/>
                <a:gd name="T25" fmla="*/ 16 h 23"/>
                <a:gd name="T26" fmla="*/ 7 w 97"/>
                <a:gd name="T27" fmla="*/ 23 h 23"/>
                <a:gd name="T28" fmla="*/ 40 w 97"/>
                <a:gd name="T29" fmla="*/ 23 h 23"/>
                <a:gd name="T30" fmla="*/ 40 w 97"/>
                <a:gd name="T31" fmla="*/ 20 h 23"/>
                <a:gd name="T32" fmla="*/ 45 w 9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23">
                  <a:moveTo>
                    <a:pt x="97" y="21"/>
                  </a:moveTo>
                  <a:cubicBezTo>
                    <a:pt x="96" y="22"/>
                    <a:pt x="94" y="23"/>
                    <a:pt x="93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3"/>
                    <a:pt x="96" y="22"/>
                    <a:pt x="97" y="21"/>
                  </a:cubicBezTo>
                  <a:moveTo>
                    <a:pt x="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3" y="23"/>
                    <a:pt x="7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2"/>
                    <a:pt x="40" y="21"/>
                    <a:pt x="40" y="20"/>
                  </a:cubicBezTo>
                  <a:cubicBezTo>
                    <a:pt x="40" y="13"/>
                    <a:pt x="42" y="7"/>
                    <a:pt x="45" y="0"/>
                  </a:cubicBezTo>
                </a:path>
              </a:pathLst>
            </a:custGeom>
            <a:solidFill>
              <a:srgbClr val="63B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4" name="Freeform 83">
              <a:extLst>
                <a:ext uri="{FF2B5EF4-FFF2-40B4-BE49-F238E27FC236}">
                  <a16:creationId xmlns:a16="http://schemas.microsoft.com/office/drawing/2014/main" id="{B75126E4-5B81-68B2-CBF1-33E8D1BD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892"/>
              <a:ext cx="10" cy="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63B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5" name="Freeform 84">
              <a:extLst>
                <a:ext uri="{FF2B5EF4-FFF2-40B4-BE49-F238E27FC236}">
                  <a16:creationId xmlns:a16="http://schemas.microsoft.com/office/drawing/2014/main" id="{F7EA61F1-DBC2-DC75-9710-E3BBC20F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790"/>
              <a:ext cx="92" cy="118"/>
            </a:xfrm>
            <a:custGeom>
              <a:avLst/>
              <a:gdLst>
                <a:gd name="T0" fmla="*/ 16 w 18"/>
                <a:gd name="T1" fmla="*/ 0 h 23"/>
                <a:gd name="T2" fmla="*/ 5 w 18"/>
                <a:gd name="T3" fmla="*/ 0 h 23"/>
                <a:gd name="T4" fmla="*/ 0 w 18"/>
                <a:gd name="T5" fmla="*/ 20 h 23"/>
                <a:gd name="T6" fmla="*/ 0 w 18"/>
                <a:gd name="T7" fmla="*/ 23 h 23"/>
                <a:gd name="T8" fmla="*/ 8 w 18"/>
                <a:gd name="T9" fmla="*/ 23 h 23"/>
                <a:gd name="T10" fmla="*/ 8 w 18"/>
                <a:gd name="T11" fmla="*/ 23 h 23"/>
                <a:gd name="T12" fmla="*/ 18 w 18"/>
                <a:gd name="T13" fmla="*/ 1 h 23"/>
                <a:gd name="T14" fmla="*/ 16 w 1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3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7"/>
                    <a:pt x="0" y="13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15"/>
                    <a:pt x="13" y="8"/>
                    <a:pt x="18" y="1"/>
                  </a:cubicBezTo>
                  <a:cubicBezTo>
                    <a:pt x="17" y="1"/>
                    <a:pt x="17" y="0"/>
                    <a:pt x="16" y="0"/>
                  </a:cubicBezTo>
                </a:path>
              </a:pathLst>
            </a:custGeom>
            <a:solidFill>
              <a:srgbClr val="29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6" name="Freeform 85">
              <a:extLst>
                <a:ext uri="{FF2B5EF4-FFF2-40B4-BE49-F238E27FC236}">
                  <a16:creationId xmlns:a16="http://schemas.microsoft.com/office/drawing/2014/main" id="{97B83F71-C687-0532-7054-88B4FD5D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795"/>
              <a:ext cx="148" cy="113"/>
            </a:xfrm>
            <a:custGeom>
              <a:avLst/>
              <a:gdLst>
                <a:gd name="T0" fmla="*/ 10 w 29"/>
                <a:gd name="T1" fmla="*/ 0 h 22"/>
                <a:gd name="T2" fmla="*/ 0 w 29"/>
                <a:gd name="T3" fmla="*/ 22 h 22"/>
                <a:gd name="T4" fmla="*/ 0 w 29"/>
                <a:gd name="T5" fmla="*/ 22 h 22"/>
                <a:gd name="T6" fmla="*/ 26 w 29"/>
                <a:gd name="T7" fmla="*/ 22 h 22"/>
                <a:gd name="T8" fmla="*/ 26 w 29"/>
                <a:gd name="T9" fmla="*/ 19 h 22"/>
                <a:gd name="T10" fmla="*/ 29 w 29"/>
                <a:gd name="T11" fmla="*/ 2 h 22"/>
                <a:gd name="T12" fmla="*/ 10 w 29"/>
                <a:gd name="T13" fmla="*/ 0 h 22"/>
                <a:gd name="T14" fmla="*/ 10 w 2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2">
                  <a:moveTo>
                    <a:pt x="10" y="0"/>
                  </a:moveTo>
                  <a:cubicBezTo>
                    <a:pt x="5" y="7"/>
                    <a:pt x="1" y="14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0"/>
                    <a:pt x="26" y="19"/>
                  </a:cubicBezTo>
                  <a:cubicBezTo>
                    <a:pt x="26" y="14"/>
                    <a:pt x="27" y="8"/>
                    <a:pt x="29" y="2"/>
                  </a:cubicBezTo>
                  <a:cubicBezTo>
                    <a:pt x="23" y="2"/>
                    <a:pt x="1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25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7" name="Freeform 86">
              <a:extLst>
                <a:ext uri="{FF2B5EF4-FFF2-40B4-BE49-F238E27FC236}">
                  <a16:creationId xmlns:a16="http://schemas.microsoft.com/office/drawing/2014/main" id="{332AA420-72E4-D98B-9CFF-9986EFFFA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805"/>
              <a:ext cx="133" cy="103"/>
            </a:xfrm>
            <a:custGeom>
              <a:avLst/>
              <a:gdLst>
                <a:gd name="T0" fmla="*/ 3 w 26"/>
                <a:gd name="T1" fmla="*/ 0 h 20"/>
                <a:gd name="T2" fmla="*/ 0 w 26"/>
                <a:gd name="T3" fmla="*/ 17 h 20"/>
                <a:gd name="T4" fmla="*/ 0 w 26"/>
                <a:gd name="T5" fmla="*/ 20 h 20"/>
                <a:gd name="T6" fmla="*/ 2 w 26"/>
                <a:gd name="T7" fmla="*/ 20 h 20"/>
                <a:gd name="T8" fmla="*/ 19 w 26"/>
                <a:gd name="T9" fmla="*/ 20 h 20"/>
                <a:gd name="T10" fmla="*/ 23 w 26"/>
                <a:gd name="T11" fmla="*/ 18 h 20"/>
                <a:gd name="T12" fmla="*/ 23 w 26"/>
                <a:gd name="T13" fmla="*/ 18 h 20"/>
                <a:gd name="T14" fmla="*/ 25 w 26"/>
                <a:gd name="T15" fmla="*/ 17 h 20"/>
                <a:gd name="T16" fmla="*/ 26 w 26"/>
                <a:gd name="T17" fmla="*/ 13 h 20"/>
                <a:gd name="T18" fmla="*/ 26 w 26"/>
                <a:gd name="T19" fmla="*/ 13 h 20"/>
                <a:gd name="T20" fmla="*/ 26 w 26"/>
                <a:gd name="T21" fmla="*/ 13 h 20"/>
                <a:gd name="T22" fmla="*/ 26 w 26"/>
                <a:gd name="T23" fmla="*/ 2 h 20"/>
                <a:gd name="T24" fmla="*/ 3 w 26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0">
                  <a:moveTo>
                    <a:pt x="3" y="0"/>
                  </a:moveTo>
                  <a:cubicBezTo>
                    <a:pt x="1" y="6"/>
                    <a:pt x="0" y="12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6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8" y="2"/>
                    <a:pt x="11" y="1"/>
                    <a:pt x="3" y="0"/>
                  </a:cubicBezTo>
                </a:path>
              </a:pathLst>
            </a:custGeom>
            <a:solidFill>
              <a:srgbClr val="24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Freeform 87">
              <a:extLst>
                <a:ext uri="{FF2B5EF4-FFF2-40B4-BE49-F238E27FC236}">
                  <a16:creationId xmlns:a16="http://schemas.microsoft.com/office/drawing/2014/main" id="{978C9FF7-CAEC-A38C-5503-52736EC91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790"/>
              <a:ext cx="731" cy="154"/>
            </a:xfrm>
            <a:custGeom>
              <a:avLst/>
              <a:gdLst>
                <a:gd name="T0" fmla="*/ 143 w 143"/>
                <a:gd name="T1" fmla="*/ 0 h 30"/>
                <a:gd name="T2" fmla="*/ 0 w 143"/>
                <a:gd name="T3" fmla="*/ 0 h 30"/>
                <a:gd name="T4" fmla="*/ 2 w 143"/>
                <a:gd name="T5" fmla="*/ 1 h 30"/>
                <a:gd name="T6" fmla="*/ 2 w 143"/>
                <a:gd name="T7" fmla="*/ 1 h 30"/>
                <a:gd name="T8" fmla="*/ 21 w 143"/>
                <a:gd name="T9" fmla="*/ 3 h 30"/>
                <a:gd name="T10" fmla="*/ 44 w 143"/>
                <a:gd name="T11" fmla="*/ 5 h 30"/>
                <a:gd name="T12" fmla="*/ 54 w 143"/>
                <a:gd name="T13" fmla="*/ 6 h 30"/>
                <a:gd name="T14" fmla="*/ 54 w 143"/>
                <a:gd name="T15" fmla="*/ 6 h 30"/>
                <a:gd name="T16" fmla="*/ 60 w 143"/>
                <a:gd name="T17" fmla="*/ 10 h 30"/>
                <a:gd name="T18" fmla="*/ 67 w 143"/>
                <a:gd name="T19" fmla="*/ 15 h 30"/>
                <a:gd name="T20" fmla="*/ 95 w 143"/>
                <a:gd name="T21" fmla="*/ 27 h 30"/>
                <a:gd name="T22" fmla="*/ 106 w 143"/>
                <a:gd name="T23" fmla="*/ 29 h 30"/>
                <a:gd name="T24" fmla="*/ 119 w 143"/>
                <a:gd name="T25" fmla="*/ 30 h 30"/>
                <a:gd name="T26" fmla="*/ 121 w 143"/>
                <a:gd name="T27" fmla="*/ 30 h 30"/>
                <a:gd name="T28" fmla="*/ 121 w 143"/>
                <a:gd name="T29" fmla="*/ 30 h 30"/>
                <a:gd name="T30" fmla="*/ 141 w 143"/>
                <a:gd name="T31" fmla="*/ 26 h 30"/>
                <a:gd name="T32" fmla="*/ 143 w 143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30">
                  <a:moveTo>
                    <a:pt x="1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8" y="2"/>
                    <a:pt x="15" y="3"/>
                    <a:pt x="21" y="3"/>
                  </a:cubicBezTo>
                  <a:cubicBezTo>
                    <a:pt x="29" y="4"/>
                    <a:pt x="36" y="5"/>
                    <a:pt x="44" y="5"/>
                  </a:cubicBezTo>
                  <a:cubicBezTo>
                    <a:pt x="47" y="6"/>
                    <a:pt x="50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7" y="6"/>
                    <a:pt x="58" y="8"/>
                    <a:pt x="60" y="10"/>
                  </a:cubicBezTo>
                  <a:cubicBezTo>
                    <a:pt x="63" y="12"/>
                    <a:pt x="65" y="13"/>
                    <a:pt x="67" y="15"/>
                  </a:cubicBezTo>
                  <a:cubicBezTo>
                    <a:pt x="75" y="21"/>
                    <a:pt x="84" y="24"/>
                    <a:pt x="95" y="27"/>
                  </a:cubicBezTo>
                  <a:cubicBezTo>
                    <a:pt x="98" y="28"/>
                    <a:pt x="102" y="28"/>
                    <a:pt x="106" y="29"/>
                  </a:cubicBezTo>
                  <a:cubicBezTo>
                    <a:pt x="111" y="30"/>
                    <a:pt x="115" y="30"/>
                    <a:pt x="119" y="30"/>
                  </a:cubicBezTo>
                  <a:cubicBezTo>
                    <a:pt x="120" y="30"/>
                    <a:pt x="120" y="30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8" y="30"/>
                    <a:pt x="135" y="29"/>
                    <a:pt x="141" y="26"/>
                  </a:cubicBezTo>
                  <a:cubicBezTo>
                    <a:pt x="143" y="0"/>
                    <a:pt x="143" y="0"/>
                    <a:pt x="143" y="0"/>
                  </a:cubicBezTo>
                </a:path>
              </a:pathLst>
            </a:custGeom>
            <a:solidFill>
              <a:srgbClr val="DEB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Freeform 88">
              <a:extLst>
                <a:ext uri="{FF2B5EF4-FFF2-40B4-BE49-F238E27FC236}">
                  <a16:creationId xmlns:a16="http://schemas.microsoft.com/office/drawing/2014/main" id="{9C91AD71-2377-2AD8-575C-C63DD5BF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923"/>
              <a:ext cx="143" cy="0"/>
            </a:xfrm>
            <a:custGeom>
              <a:avLst/>
              <a:gdLst>
                <a:gd name="T0" fmla="*/ 28 w 28"/>
                <a:gd name="T1" fmla="*/ 0 w 28"/>
                <a:gd name="T2" fmla="*/ 0 w 28"/>
                <a:gd name="T3" fmla="*/ 0 w 28"/>
                <a:gd name="T4" fmla="*/ 28 w 28"/>
                <a:gd name="T5" fmla="*/ 28 w 2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8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0" name="Freeform 89">
              <a:extLst>
                <a:ext uri="{FF2B5EF4-FFF2-40B4-BE49-F238E27FC236}">
                  <a16:creationId xmlns:a16="http://schemas.microsoft.com/office/drawing/2014/main" id="{9798DC77-22C1-FE64-C541-C41AFD10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9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EB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Freeform 90">
              <a:extLst>
                <a:ext uri="{FF2B5EF4-FFF2-40B4-BE49-F238E27FC236}">
                  <a16:creationId xmlns:a16="http://schemas.microsoft.com/office/drawing/2014/main" id="{B095BA3F-30E1-C152-E94E-7AD9DB98E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" y="1954"/>
              <a:ext cx="629" cy="20"/>
            </a:xfrm>
            <a:custGeom>
              <a:avLst/>
              <a:gdLst>
                <a:gd name="T0" fmla="*/ 629 w 629"/>
                <a:gd name="T1" fmla="*/ 20 h 20"/>
                <a:gd name="T2" fmla="*/ 138 w 629"/>
                <a:gd name="T3" fmla="*/ 20 h 20"/>
                <a:gd name="T4" fmla="*/ 138 w 629"/>
                <a:gd name="T5" fmla="*/ 20 h 20"/>
                <a:gd name="T6" fmla="*/ 629 w 629"/>
                <a:gd name="T7" fmla="*/ 20 h 20"/>
                <a:gd name="T8" fmla="*/ 629 w 629"/>
                <a:gd name="T9" fmla="*/ 20 h 20"/>
                <a:gd name="T10" fmla="*/ 138 w 629"/>
                <a:gd name="T11" fmla="*/ 0 h 20"/>
                <a:gd name="T12" fmla="*/ 0 w 629"/>
                <a:gd name="T13" fmla="*/ 0 h 20"/>
                <a:gd name="T14" fmla="*/ 0 w 629"/>
                <a:gd name="T15" fmla="*/ 0 h 20"/>
                <a:gd name="T16" fmla="*/ 138 w 629"/>
                <a:gd name="T17" fmla="*/ 0 h 20"/>
                <a:gd name="T18" fmla="*/ 138 w 629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9" h="20">
                  <a:moveTo>
                    <a:pt x="629" y="20"/>
                  </a:moveTo>
                  <a:lnTo>
                    <a:pt x="138" y="20"/>
                  </a:lnTo>
                  <a:lnTo>
                    <a:pt x="138" y="20"/>
                  </a:lnTo>
                  <a:lnTo>
                    <a:pt x="629" y="20"/>
                  </a:lnTo>
                  <a:lnTo>
                    <a:pt x="629" y="20"/>
                  </a:lnTo>
                  <a:close/>
                  <a:moveTo>
                    <a:pt x="13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2" name="Freeform 91">
              <a:extLst>
                <a:ext uri="{FF2B5EF4-FFF2-40B4-BE49-F238E27FC236}">
                  <a16:creationId xmlns:a16="http://schemas.microsoft.com/office/drawing/2014/main" id="{64EF76E7-089D-E1F9-A8F4-72783C92C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" y="1954"/>
              <a:ext cx="629" cy="20"/>
            </a:xfrm>
            <a:custGeom>
              <a:avLst/>
              <a:gdLst>
                <a:gd name="T0" fmla="*/ 629 w 629"/>
                <a:gd name="T1" fmla="*/ 20 h 20"/>
                <a:gd name="T2" fmla="*/ 138 w 629"/>
                <a:gd name="T3" fmla="*/ 20 h 20"/>
                <a:gd name="T4" fmla="*/ 138 w 629"/>
                <a:gd name="T5" fmla="*/ 20 h 20"/>
                <a:gd name="T6" fmla="*/ 629 w 629"/>
                <a:gd name="T7" fmla="*/ 20 h 20"/>
                <a:gd name="T8" fmla="*/ 629 w 629"/>
                <a:gd name="T9" fmla="*/ 20 h 20"/>
                <a:gd name="T10" fmla="*/ 138 w 629"/>
                <a:gd name="T11" fmla="*/ 0 h 20"/>
                <a:gd name="T12" fmla="*/ 0 w 629"/>
                <a:gd name="T13" fmla="*/ 0 h 20"/>
                <a:gd name="T14" fmla="*/ 0 w 629"/>
                <a:gd name="T15" fmla="*/ 0 h 20"/>
                <a:gd name="T16" fmla="*/ 138 w 629"/>
                <a:gd name="T17" fmla="*/ 0 h 20"/>
                <a:gd name="T18" fmla="*/ 138 w 629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9" h="20">
                  <a:moveTo>
                    <a:pt x="629" y="20"/>
                  </a:moveTo>
                  <a:lnTo>
                    <a:pt x="138" y="20"/>
                  </a:lnTo>
                  <a:lnTo>
                    <a:pt x="138" y="20"/>
                  </a:lnTo>
                  <a:lnTo>
                    <a:pt x="629" y="20"/>
                  </a:lnTo>
                  <a:lnTo>
                    <a:pt x="629" y="20"/>
                  </a:lnTo>
                  <a:moveTo>
                    <a:pt x="13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3" name="Freeform 92">
              <a:extLst>
                <a:ext uri="{FF2B5EF4-FFF2-40B4-BE49-F238E27FC236}">
                  <a16:creationId xmlns:a16="http://schemas.microsoft.com/office/drawing/2014/main" id="{9B8C2A81-5E05-B3F3-7C22-D05EB8BAA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790"/>
              <a:ext cx="143" cy="133"/>
            </a:xfrm>
            <a:custGeom>
              <a:avLst/>
              <a:gdLst>
                <a:gd name="T0" fmla="*/ 28 w 28"/>
                <a:gd name="T1" fmla="*/ 0 h 26"/>
                <a:gd name="T2" fmla="*/ 2 w 28"/>
                <a:gd name="T3" fmla="*/ 0 h 26"/>
                <a:gd name="T4" fmla="*/ 0 w 28"/>
                <a:gd name="T5" fmla="*/ 26 h 26"/>
                <a:gd name="T6" fmla="*/ 0 w 28"/>
                <a:gd name="T7" fmla="*/ 26 h 26"/>
                <a:gd name="T8" fmla="*/ 0 w 28"/>
                <a:gd name="T9" fmla="*/ 26 h 26"/>
                <a:gd name="T10" fmla="*/ 0 w 28"/>
                <a:gd name="T11" fmla="*/ 26 h 26"/>
                <a:gd name="T12" fmla="*/ 28 w 28"/>
                <a:gd name="T13" fmla="*/ 26 h 26"/>
                <a:gd name="T14" fmla="*/ 28 w 28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2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DEB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4" name="Freeform 93">
              <a:extLst>
                <a:ext uri="{FF2B5EF4-FFF2-40B4-BE49-F238E27FC236}">
                  <a16:creationId xmlns:a16="http://schemas.microsoft.com/office/drawing/2014/main" id="{A3F79798-B690-6AC4-7B43-49AF5BFCB1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" y="1790"/>
              <a:ext cx="491" cy="184"/>
            </a:xfrm>
            <a:custGeom>
              <a:avLst/>
              <a:gdLst>
                <a:gd name="T0" fmla="*/ 37 w 96"/>
                <a:gd name="T1" fmla="*/ 30 h 36"/>
                <a:gd name="T2" fmla="*/ 37 w 96"/>
                <a:gd name="T3" fmla="*/ 30 h 36"/>
                <a:gd name="T4" fmla="*/ 33 w 96"/>
                <a:gd name="T5" fmla="*/ 26 h 36"/>
                <a:gd name="T6" fmla="*/ 37 w 96"/>
                <a:gd name="T7" fmla="*/ 22 h 36"/>
                <a:gd name="T8" fmla="*/ 37 w 96"/>
                <a:gd name="T9" fmla="*/ 22 h 36"/>
                <a:gd name="T10" fmla="*/ 41 w 96"/>
                <a:gd name="T11" fmla="*/ 26 h 36"/>
                <a:gd name="T12" fmla="*/ 37 w 96"/>
                <a:gd name="T13" fmla="*/ 30 h 36"/>
                <a:gd name="T14" fmla="*/ 24 w 96"/>
                <a:gd name="T15" fmla="*/ 30 h 36"/>
                <a:gd name="T16" fmla="*/ 24 w 96"/>
                <a:gd name="T17" fmla="*/ 30 h 36"/>
                <a:gd name="T18" fmla="*/ 20 w 96"/>
                <a:gd name="T19" fmla="*/ 26 h 36"/>
                <a:gd name="T20" fmla="*/ 24 w 96"/>
                <a:gd name="T21" fmla="*/ 22 h 36"/>
                <a:gd name="T22" fmla="*/ 24 w 96"/>
                <a:gd name="T23" fmla="*/ 22 h 36"/>
                <a:gd name="T24" fmla="*/ 28 w 96"/>
                <a:gd name="T25" fmla="*/ 26 h 36"/>
                <a:gd name="T26" fmla="*/ 24 w 96"/>
                <a:gd name="T27" fmla="*/ 30 h 36"/>
                <a:gd name="T28" fmla="*/ 12 w 96"/>
                <a:gd name="T29" fmla="*/ 30 h 36"/>
                <a:gd name="T30" fmla="*/ 12 w 96"/>
                <a:gd name="T31" fmla="*/ 30 h 36"/>
                <a:gd name="T32" fmla="*/ 8 w 96"/>
                <a:gd name="T33" fmla="*/ 26 h 36"/>
                <a:gd name="T34" fmla="*/ 12 w 96"/>
                <a:gd name="T35" fmla="*/ 22 h 36"/>
                <a:gd name="T36" fmla="*/ 12 w 96"/>
                <a:gd name="T37" fmla="*/ 22 h 36"/>
                <a:gd name="T38" fmla="*/ 16 w 96"/>
                <a:gd name="T39" fmla="*/ 26 h 36"/>
                <a:gd name="T40" fmla="*/ 12 w 96"/>
                <a:gd name="T41" fmla="*/ 30 h 36"/>
                <a:gd name="T42" fmla="*/ 96 w 96"/>
                <a:gd name="T43" fmla="*/ 0 h 36"/>
                <a:gd name="T44" fmla="*/ 0 w 96"/>
                <a:gd name="T45" fmla="*/ 0 h 36"/>
                <a:gd name="T46" fmla="*/ 0 w 96"/>
                <a:gd name="T47" fmla="*/ 32 h 36"/>
                <a:gd name="T48" fmla="*/ 0 w 96"/>
                <a:gd name="T49" fmla="*/ 32 h 36"/>
                <a:gd name="T50" fmla="*/ 0 w 96"/>
                <a:gd name="T51" fmla="*/ 36 h 36"/>
                <a:gd name="T52" fmla="*/ 96 w 96"/>
                <a:gd name="T53" fmla="*/ 36 h 36"/>
                <a:gd name="T54" fmla="*/ 96 w 96"/>
                <a:gd name="T5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36">
                  <a:moveTo>
                    <a:pt x="37" y="3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5" y="30"/>
                    <a:pt x="33" y="29"/>
                    <a:pt x="33" y="26"/>
                  </a:cubicBezTo>
                  <a:cubicBezTo>
                    <a:pt x="33" y="24"/>
                    <a:pt x="35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9" y="22"/>
                    <a:pt x="41" y="24"/>
                    <a:pt x="41" y="26"/>
                  </a:cubicBezTo>
                  <a:cubicBezTo>
                    <a:pt x="41" y="29"/>
                    <a:pt x="39" y="30"/>
                    <a:pt x="37" y="30"/>
                  </a:cubicBezTo>
                  <a:moveTo>
                    <a:pt x="24" y="30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2" y="30"/>
                    <a:pt x="20" y="29"/>
                    <a:pt x="20" y="26"/>
                  </a:cubicBezTo>
                  <a:cubicBezTo>
                    <a:pt x="20" y="24"/>
                    <a:pt x="22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7" y="22"/>
                    <a:pt x="28" y="24"/>
                    <a:pt x="28" y="26"/>
                  </a:cubicBezTo>
                  <a:cubicBezTo>
                    <a:pt x="28" y="29"/>
                    <a:pt x="26" y="30"/>
                    <a:pt x="24" y="30"/>
                  </a:cubicBezTo>
                  <a:moveTo>
                    <a:pt x="12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9" y="30"/>
                    <a:pt x="8" y="28"/>
                    <a:pt x="8" y="26"/>
                  </a:cubicBezTo>
                  <a:cubicBezTo>
                    <a:pt x="8" y="24"/>
                    <a:pt x="9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22"/>
                    <a:pt x="16" y="24"/>
                    <a:pt x="16" y="26"/>
                  </a:cubicBezTo>
                  <a:cubicBezTo>
                    <a:pt x="16" y="29"/>
                    <a:pt x="14" y="30"/>
                    <a:pt x="12" y="30"/>
                  </a:cubicBezTo>
                  <a:moveTo>
                    <a:pt x="9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2A3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Freeform 94">
              <a:extLst>
                <a:ext uri="{FF2B5EF4-FFF2-40B4-BE49-F238E27FC236}">
                  <a16:creationId xmlns:a16="http://schemas.microsoft.com/office/drawing/2014/main" id="{D0DC8185-7E7B-0063-1678-2FFD6EB9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90"/>
              <a:ext cx="138" cy="164"/>
            </a:xfrm>
            <a:custGeom>
              <a:avLst/>
              <a:gdLst>
                <a:gd name="T0" fmla="*/ 138 w 138"/>
                <a:gd name="T1" fmla="*/ 0 h 164"/>
                <a:gd name="T2" fmla="*/ 0 w 138"/>
                <a:gd name="T3" fmla="*/ 0 h 164"/>
                <a:gd name="T4" fmla="*/ 0 w 138"/>
                <a:gd name="T5" fmla="*/ 133 h 164"/>
                <a:gd name="T6" fmla="*/ 0 w 138"/>
                <a:gd name="T7" fmla="*/ 133 h 164"/>
                <a:gd name="T8" fmla="*/ 0 w 138"/>
                <a:gd name="T9" fmla="*/ 164 h 164"/>
                <a:gd name="T10" fmla="*/ 138 w 138"/>
                <a:gd name="T11" fmla="*/ 164 h 164"/>
                <a:gd name="T12" fmla="*/ 138 w 138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64">
                  <a:moveTo>
                    <a:pt x="138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64"/>
                  </a:lnTo>
                  <a:lnTo>
                    <a:pt x="138" y="16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Freeform 95">
              <a:extLst>
                <a:ext uri="{FF2B5EF4-FFF2-40B4-BE49-F238E27FC236}">
                  <a16:creationId xmlns:a16="http://schemas.microsoft.com/office/drawing/2014/main" id="{D786D502-C987-6DDA-B90A-D894793BA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90"/>
              <a:ext cx="138" cy="164"/>
            </a:xfrm>
            <a:custGeom>
              <a:avLst/>
              <a:gdLst>
                <a:gd name="T0" fmla="*/ 138 w 138"/>
                <a:gd name="T1" fmla="*/ 0 h 164"/>
                <a:gd name="T2" fmla="*/ 0 w 138"/>
                <a:gd name="T3" fmla="*/ 0 h 164"/>
                <a:gd name="T4" fmla="*/ 0 w 138"/>
                <a:gd name="T5" fmla="*/ 133 h 164"/>
                <a:gd name="T6" fmla="*/ 0 w 138"/>
                <a:gd name="T7" fmla="*/ 133 h 164"/>
                <a:gd name="T8" fmla="*/ 0 w 138"/>
                <a:gd name="T9" fmla="*/ 164 h 164"/>
                <a:gd name="T10" fmla="*/ 138 w 138"/>
                <a:gd name="T11" fmla="*/ 164 h 164"/>
                <a:gd name="T12" fmla="*/ 138 w 138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64">
                  <a:moveTo>
                    <a:pt x="138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64"/>
                  </a:lnTo>
                  <a:lnTo>
                    <a:pt x="138" y="164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Freeform 96">
              <a:extLst>
                <a:ext uri="{FF2B5EF4-FFF2-40B4-BE49-F238E27FC236}">
                  <a16:creationId xmlns:a16="http://schemas.microsoft.com/office/drawing/2014/main" id="{D85BE054-11E3-25EC-A230-BDB1B5A1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902"/>
              <a:ext cx="41" cy="4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Freeform 97">
              <a:extLst>
                <a:ext uri="{FF2B5EF4-FFF2-40B4-BE49-F238E27FC236}">
                  <a16:creationId xmlns:a16="http://schemas.microsoft.com/office/drawing/2014/main" id="{0E5B0395-69EC-DFD7-7405-59319A512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902"/>
              <a:ext cx="41" cy="4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Freeform 98">
              <a:extLst>
                <a:ext uri="{FF2B5EF4-FFF2-40B4-BE49-F238E27FC236}">
                  <a16:creationId xmlns:a16="http://schemas.microsoft.com/office/drawing/2014/main" id="{A1C28DF8-13A9-0802-F9DE-57F0A7F60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02"/>
              <a:ext cx="41" cy="42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8 w 8"/>
                <a:gd name="T9" fmla="*/ 4 h 8"/>
                <a:gd name="T10" fmla="*/ 4 w 8"/>
                <a:gd name="T11" fmla="*/ 0 h 8"/>
                <a:gd name="T12" fmla="*/ 4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89770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-342233" y="5226784"/>
            <a:ext cx="7054245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6600" dirty="0">
                <a:solidFill>
                  <a:srgbClr val="FFC000"/>
                </a:solidFill>
                <a:cs typeface="B Nazanin" panose="00000400000000000000" pitchFamily="2" charset="-78"/>
              </a:rPr>
              <a:t>بخش بندی</a:t>
            </a:r>
            <a:endParaRPr lang="ko-KR" altLang="en-US" sz="6600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122758" y="6334780"/>
            <a:ext cx="705416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800" dirty="0">
                <a:solidFill>
                  <a:srgbClr val="FFC000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2800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089945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7FCCC5FE-CB3F-4961-9E9E-D94E4D50A40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Right Triangle 3">
            <a:extLst>
              <a:ext uri="{FF2B5EF4-FFF2-40B4-BE49-F238E27FC236}">
                <a16:creationId xmlns:a16="http://schemas.microsoft.com/office/drawing/2014/main" id="{35EBD638-0737-4566-AAAA-518E150A8878}"/>
              </a:ext>
            </a:extLst>
          </p:cNvPr>
          <p:cNvSpPr/>
          <p:nvPr/>
        </p:nvSpPr>
        <p:spPr>
          <a:xfrm rot="5400000" flipV="1">
            <a:off x="6426438" y="0"/>
            <a:ext cx="5765562" cy="5765562"/>
          </a:xfrm>
          <a:prstGeom prst="rtTriangle">
            <a:avLst/>
          </a:prstGeom>
          <a:solidFill>
            <a:srgbClr val="1DB1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9685444-4B0D-45F5-BF25-A4A2DC2F4043}"/>
              </a:ext>
            </a:extLst>
          </p:cNvPr>
          <p:cNvSpPr txBox="1"/>
          <p:nvPr/>
        </p:nvSpPr>
        <p:spPr>
          <a:xfrm>
            <a:off x="696232" y="280428"/>
            <a:ext cx="401032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accent1"/>
                </a:solidFill>
                <a:cs typeface="B Nazanin" panose="00000400000000000000" pitchFamily="2" charset="-78"/>
              </a:rPr>
              <a:t>اسلاید </a:t>
            </a:r>
          </a:p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400000000000000" pitchFamily="2" charset="-78"/>
              </a:rPr>
              <a:t>عالی</a:t>
            </a:r>
            <a:endParaRPr lang="ko-KR" altLang="en-US" sz="5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972398B-AFA0-4CCE-A556-FE79AD3C98F7}"/>
              </a:ext>
            </a:extLst>
          </p:cNvPr>
          <p:cNvSpPr txBox="1"/>
          <p:nvPr/>
        </p:nvSpPr>
        <p:spPr>
          <a:xfrm>
            <a:off x="8567303" y="1164254"/>
            <a:ext cx="2928465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قالب پاورپوینت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مدیریت بازرگانی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400000000000000" pitchFamily="2" charset="-78"/>
              </a:rPr>
              <a:t>قابل ویرایش</a:t>
            </a:r>
            <a:endParaRPr lang="ko-KR" altLang="en-US" sz="3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자유형: 도형 13">
            <a:extLst>
              <a:ext uri="{FF2B5EF4-FFF2-40B4-BE49-F238E27FC236}">
                <a16:creationId xmlns:a16="http://schemas.microsoft.com/office/drawing/2014/main" id="{02A053FD-D39B-48FB-A047-13CBB45BF1E3}"/>
              </a:ext>
            </a:extLst>
          </p:cNvPr>
          <p:cNvSpPr/>
          <p:nvPr/>
        </p:nvSpPr>
        <p:spPr>
          <a:xfrm>
            <a:off x="9015004" y="61337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D5776A-25B8-43E9-A669-5D5A55486117}"/>
              </a:ext>
            </a:extLst>
          </p:cNvPr>
          <p:cNvSpPr txBox="1"/>
          <p:nvPr/>
        </p:nvSpPr>
        <p:spPr>
          <a:xfrm>
            <a:off x="895487" y="4907801"/>
            <a:ext cx="4900426" cy="307777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ما ارائه حرفه ای </a:t>
            </a:r>
            <a:r>
              <a: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PPT</a:t>
            </a:r>
            <a:r>
              <a:rPr lang="fa-IR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  با کیفیت ایجاد می کنیم</a:t>
            </a:r>
            <a:endParaRPr lang="ko-KR" altLang="en-US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19574C-917A-4E07-A5C0-89A5478F0367}"/>
              </a:ext>
            </a:extLst>
          </p:cNvPr>
          <p:cNvSpPr txBox="1"/>
          <p:nvPr/>
        </p:nvSpPr>
        <p:spPr>
          <a:xfrm>
            <a:off x="4707476" y="6121320"/>
            <a:ext cx="683504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accent1"/>
                </a:solidFill>
                <a:cs typeface="B Nazanin" panose="00000400000000000000" pitchFamily="2" charset="-78"/>
              </a:rPr>
              <a:t>قالب پاوپوینت مدیریت بازرگانی قابل ویرایش می باشد.</a:t>
            </a:r>
            <a:endParaRPr lang="ko-KR" altLang="en-US" sz="12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F34546A6-E4A5-BD78-159B-03E01691B3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1650" y="4195926"/>
            <a:ext cx="3194050" cy="2492375"/>
            <a:chOff x="174" y="2580"/>
            <a:chExt cx="2012" cy="1570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DFFCBDDE-DA3A-5E52-5023-72733981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036"/>
              <a:ext cx="496" cy="119"/>
            </a:xfrm>
            <a:custGeom>
              <a:avLst/>
              <a:gdLst>
                <a:gd name="T0" fmla="*/ 4 w 71"/>
                <a:gd name="T1" fmla="*/ 6 h 17"/>
                <a:gd name="T2" fmla="*/ 37 w 71"/>
                <a:gd name="T3" fmla="*/ 0 h 17"/>
                <a:gd name="T4" fmla="*/ 67 w 71"/>
                <a:gd name="T5" fmla="*/ 5 h 17"/>
                <a:gd name="T6" fmla="*/ 70 w 71"/>
                <a:gd name="T7" fmla="*/ 12 h 17"/>
                <a:gd name="T8" fmla="*/ 63 w 71"/>
                <a:gd name="T9" fmla="*/ 15 h 17"/>
                <a:gd name="T10" fmla="*/ 9 w 71"/>
                <a:gd name="T11" fmla="*/ 16 h 17"/>
                <a:gd name="T12" fmla="*/ 7 w 71"/>
                <a:gd name="T13" fmla="*/ 17 h 17"/>
                <a:gd name="T14" fmla="*/ 1 w 71"/>
                <a:gd name="T15" fmla="*/ 13 h 17"/>
                <a:gd name="T16" fmla="*/ 4 w 71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">
                  <a:moveTo>
                    <a:pt x="4" y="6"/>
                  </a:moveTo>
                  <a:cubicBezTo>
                    <a:pt x="14" y="2"/>
                    <a:pt x="26" y="0"/>
                    <a:pt x="37" y="0"/>
                  </a:cubicBezTo>
                  <a:cubicBezTo>
                    <a:pt x="47" y="0"/>
                    <a:pt x="57" y="1"/>
                    <a:pt x="67" y="5"/>
                  </a:cubicBezTo>
                  <a:cubicBezTo>
                    <a:pt x="70" y="6"/>
                    <a:pt x="71" y="9"/>
                    <a:pt x="70" y="12"/>
                  </a:cubicBezTo>
                  <a:cubicBezTo>
                    <a:pt x="69" y="15"/>
                    <a:pt x="66" y="17"/>
                    <a:pt x="63" y="15"/>
                  </a:cubicBezTo>
                  <a:cubicBezTo>
                    <a:pt x="46" y="9"/>
                    <a:pt x="26" y="9"/>
                    <a:pt x="9" y="16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4" y="17"/>
                    <a:pt x="2" y="15"/>
                    <a:pt x="1" y="13"/>
                  </a:cubicBezTo>
                  <a:cubicBezTo>
                    <a:pt x="0" y="10"/>
                    <a:pt x="2" y="7"/>
                    <a:pt x="4" y="6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DD132E8C-9F9D-C7FA-2746-EFC40E3E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881"/>
              <a:ext cx="615" cy="141"/>
            </a:xfrm>
            <a:custGeom>
              <a:avLst/>
              <a:gdLst>
                <a:gd name="T0" fmla="*/ 3 w 88"/>
                <a:gd name="T1" fmla="*/ 9 h 20"/>
                <a:gd name="T2" fmla="*/ 45 w 88"/>
                <a:gd name="T3" fmla="*/ 0 h 20"/>
                <a:gd name="T4" fmla="*/ 85 w 88"/>
                <a:gd name="T5" fmla="*/ 8 h 20"/>
                <a:gd name="T6" fmla="*/ 87 w 88"/>
                <a:gd name="T7" fmla="*/ 11 h 20"/>
                <a:gd name="T8" fmla="*/ 87 w 88"/>
                <a:gd name="T9" fmla="*/ 15 h 20"/>
                <a:gd name="T10" fmla="*/ 80 w 88"/>
                <a:gd name="T11" fmla="*/ 18 h 20"/>
                <a:gd name="T12" fmla="*/ 45 w 88"/>
                <a:gd name="T13" fmla="*/ 11 h 20"/>
                <a:gd name="T14" fmla="*/ 8 w 88"/>
                <a:gd name="T15" fmla="*/ 19 h 20"/>
                <a:gd name="T16" fmla="*/ 5 w 88"/>
                <a:gd name="T17" fmla="*/ 20 h 20"/>
                <a:gd name="T18" fmla="*/ 0 w 88"/>
                <a:gd name="T19" fmla="*/ 16 h 20"/>
                <a:gd name="T20" fmla="*/ 0 w 88"/>
                <a:gd name="T21" fmla="*/ 12 h 20"/>
                <a:gd name="T22" fmla="*/ 3 w 88"/>
                <a:gd name="T2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20">
                  <a:moveTo>
                    <a:pt x="3" y="9"/>
                  </a:moveTo>
                  <a:cubicBezTo>
                    <a:pt x="16" y="3"/>
                    <a:pt x="30" y="0"/>
                    <a:pt x="45" y="0"/>
                  </a:cubicBezTo>
                  <a:cubicBezTo>
                    <a:pt x="59" y="0"/>
                    <a:pt x="72" y="3"/>
                    <a:pt x="85" y="8"/>
                  </a:cubicBezTo>
                  <a:cubicBezTo>
                    <a:pt x="86" y="9"/>
                    <a:pt x="87" y="10"/>
                    <a:pt x="87" y="11"/>
                  </a:cubicBezTo>
                  <a:cubicBezTo>
                    <a:pt x="88" y="12"/>
                    <a:pt x="88" y="14"/>
                    <a:pt x="87" y="15"/>
                  </a:cubicBezTo>
                  <a:cubicBezTo>
                    <a:pt x="86" y="18"/>
                    <a:pt x="83" y="19"/>
                    <a:pt x="80" y="18"/>
                  </a:cubicBezTo>
                  <a:cubicBezTo>
                    <a:pt x="69" y="14"/>
                    <a:pt x="57" y="11"/>
                    <a:pt x="45" y="11"/>
                  </a:cubicBezTo>
                  <a:cubicBezTo>
                    <a:pt x="32" y="11"/>
                    <a:pt x="19" y="14"/>
                    <a:pt x="8" y="19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3" y="20"/>
                    <a:pt x="1" y="18"/>
                    <a:pt x="0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11"/>
                    <a:pt x="2" y="10"/>
                    <a:pt x="3" y="9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1C54F304-F184-25C7-CC4D-95D684B6F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727"/>
              <a:ext cx="741" cy="154"/>
            </a:xfrm>
            <a:custGeom>
              <a:avLst/>
              <a:gdLst>
                <a:gd name="T0" fmla="*/ 3 w 106"/>
                <a:gd name="T1" fmla="*/ 12 h 22"/>
                <a:gd name="T2" fmla="*/ 54 w 106"/>
                <a:gd name="T3" fmla="*/ 0 h 22"/>
                <a:gd name="T4" fmla="*/ 103 w 106"/>
                <a:gd name="T5" fmla="*/ 11 h 22"/>
                <a:gd name="T6" fmla="*/ 105 w 106"/>
                <a:gd name="T7" fmla="*/ 14 h 22"/>
                <a:gd name="T8" fmla="*/ 105 w 106"/>
                <a:gd name="T9" fmla="*/ 18 h 22"/>
                <a:gd name="T10" fmla="*/ 98 w 106"/>
                <a:gd name="T11" fmla="*/ 21 h 22"/>
                <a:gd name="T12" fmla="*/ 54 w 106"/>
                <a:gd name="T13" fmla="*/ 12 h 22"/>
                <a:gd name="T14" fmla="*/ 8 w 106"/>
                <a:gd name="T15" fmla="*/ 22 h 22"/>
                <a:gd name="T16" fmla="*/ 6 w 106"/>
                <a:gd name="T17" fmla="*/ 22 h 22"/>
                <a:gd name="T18" fmla="*/ 1 w 106"/>
                <a:gd name="T19" fmla="*/ 19 h 22"/>
                <a:gd name="T20" fmla="*/ 0 w 106"/>
                <a:gd name="T21" fmla="*/ 15 h 22"/>
                <a:gd name="T22" fmla="*/ 3 w 106"/>
                <a:gd name="T2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22">
                  <a:moveTo>
                    <a:pt x="3" y="12"/>
                  </a:moveTo>
                  <a:cubicBezTo>
                    <a:pt x="19" y="4"/>
                    <a:pt x="36" y="0"/>
                    <a:pt x="54" y="0"/>
                  </a:cubicBezTo>
                  <a:cubicBezTo>
                    <a:pt x="71" y="0"/>
                    <a:pt x="87" y="4"/>
                    <a:pt x="103" y="11"/>
                  </a:cubicBezTo>
                  <a:cubicBezTo>
                    <a:pt x="104" y="12"/>
                    <a:pt x="105" y="13"/>
                    <a:pt x="105" y="14"/>
                  </a:cubicBezTo>
                  <a:cubicBezTo>
                    <a:pt x="106" y="15"/>
                    <a:pt x="106" y="17"/>
                    <a:pt x="105" y="18"/>
                  </a:cubicBezTo>
                  <a:cubicBezTo>
                    <a:pt x="104" y="21"/>
                    <a:pt x="101" y="22"/>
                    <a:pt x="98" y="21"/>
                  </a:cubicBezTo>
                  <a:cubicBezTo>
                    <a:pt x="84" y="15"/>
                    <a:pt x="69" y="12"/>
                    <a:pt x="54" y="12"/>
                  </a:cubicBezTo>
                  <a:cubicBezTo>
                    <a:pt x="38" y="12"/>
                    <a:pt x="22" y="15"/>
                    <a:pt x="8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3" y="22"/>
                    <a:pt x="1" y="21"/>
                    <a:pt x="1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1" y="14"/>
                    <a:pt x="2" y="12"/>
                    <a:pt x="3" y="12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BC714AFE-0C38-85AB-FC2C-C72F3F94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580"/>
              <a:ext cx="874" cy="168"/>
            </a:xfrm>
            <a:custGeom>
              <a:avLst/>
              <a:gdLst>
                <a:gd name="T0" fmla="*/ 4 w 125"/>
                <a:gd name="T1" fmla="*/ 14 h 24"/>
                <a:gd name="T2" fmla="*/ 64 w 125"/>
                <a:gd name="T3" fmla="*/ 0 h 24"/>
                <a:gd name="T4" fmla="*/ 122 w 125"/>
                <a:gd name="T5" fmla="*/ 13 h 24"/>
                <a:gd name="T6" fmla="*/ 125 w 125"/>
                <a:gd name="T7" fmla="*/ 16 h 24"/>
                <a:gd name="T8" fmla="*/ 124 w 125"/>
                <a:gd name="T9" fmla="*/ 20 h 24"/>
                <a:gd name="T10" fmla="*/ 117 w 125"/>
                <a:gd name="T11" fmla="*/ 23 h 24"/>
                <a:gd name="T12" fmla="*/ 64 w 125"/>
                <a:gd name="T13" fmla="*/ 11 h 24"/>
                <a:gd name="T14" fmla="*/ 9 w 125"/>
                <a:gd name="T15" fmla="*/ 24 h 24"/>
                <a:gd name="T16" fmla="*/ 7 w 125"/>
                <a:gd name="T17" fmla="*/ 24 h 24"/>
                <a:gd name="T18" fmla="*/ 2 w 125"/>
                <a:gd name="T19" fmla="*/ 21 h 24"/>
                <a:gd name="T20" fmla="*/ 4 w 125"/>
                <a:gd name="T2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24">
                  <a:moveTo>
                    <a:pt x="4" y="14"/>
                  </a:moveTo>
                  <a:cubicBezTo>
                    <a:pt x="23" y="5"/>
                    <a:pt x="43" y="0"/>
                    <a:pt x="64" y="0"/>
                  </a:cubicBezTo>
                  <a:cubicBezTo>
                    <a:pt x="84" y="0"/>
                    <a:pt x="104" y="4"/>
                    <a:pt x="122" y="13"/>
                  </a:cubicBezTo>
                  <a:cubicBezTo>
                    <a:pt x="123" y="14"/>
                    <a:pt x="124" y="15"/>
                    <a:pt x="125" y="16"/>
                  </a:cubicBezTo>
                  <a:cubicBezTo>
                    <a:pt x="125" y="17"/>
                    <a:pt x="125" y="19"/>
                    <a:pt x="124" y="20"/>
                  </a:cubicBezTo>
                  <a:cubicBezTo>
                    <a:pt x="123" y="23"/>
                    <a:pt x="120" y="24"/>
                    <a:pt x="117" y="23"/>
                  </a:cubicBezTo>
                  <a:cubicBezTo>
                    <a:pt x="100" y="15"/>
                    <a:pt x="82" y="11"/>
                    <a:pt x="64" y="11"/>
                  </a:cubicBezTo>
                  <a:cubicBezTo>
                    <a:pt x="45" y="11"/>
                    <a:pt x="26" y="15"/>
                    <a:pt x="9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4" y="24"/>
                    <a:pt x="2" y="23"/>
                    <a:pt x="2" y="21"/>
                  </a:cubicBezTo>
                  <a:cubicBezTo>
                    <a:pt x="0" y="18"/>
                    <a:pt x="1" y="15"/>
                    <a:pt x="4" y="14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BDB5773A-6B91-E0D9-329D-E3268459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86"/>
              <a:ext cx="1908" cy="764"/>
            </a:xfrm>
            <a:custGeom>
              <a:avLst/>
              <a:gdLst>
                <a:gd name="T0" fmla="*/ 1901 w 1908"/>
                <a:gd name="T1" fmla="*/ 0 h 764"/>
                <a:gd name="T2" fmla="*/ 7 w 1908"/>
                <a:gd name="T3" fmla="*/ 0 h 764"/>
                <a:gd name="T4" fmla="*/ 0 w 1908"/>
                <a:gd name="T5" fmla="*/ 764 h 764"/>
                <a:gd name="T6" fmla="*/ 1908 w 1908"/>
                <a:gd name="T7" fmla="*/ 764 h 764"/>
                <a:gd name="T8" fmla="*/ 1901 w 1908"/>
                <a:gd name="T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8" h="764">
                  <a:moveTo>
                    <a:pt x="1901" y="0"/>
                  </a:moveTo>
                  <a:lnTo>
                    <a:pt x="7" y="0"/>
                  </a:lnTo>
                  <a:lnTo>
                    <a:pt x="0" y="764"/>
                  </a:lnTo>
                  <a:lnTo>
                    <a:pt x="1908" y="764"/>
                  </a:lnTo>
                  <a:lnTo>
                    <a:pt x="1901" y="0"/>
                  </a:lnTo>
                  <a:close/>
                </a:path>
              </a:pathLst>
            </a:custGeom>
            <a:solidFill>
              <a:srgbClr val="8A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F747C305-BC7D-20ED-74B5-20B41F72A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86"/>
              <a:ext cx="1908" cy="764"/>
            </a:xfrm>
            <a:custGeom>
              <a:avLst/>
              <a:gdLst>
                <a:gd name="T0" fmla="*/ 1901 w 1908"/>
                <a:gd name="T1" fmla="*/ 0 h 764"/>
                <a:gd name="T2" fmla="*/ 7 w 1908"/>
                <a:gd name="T3" fmla="*/ 0 h 764"/>
                <a:gd name="T4" fmla="*/ 0 w 1908"/>
                <a:gd name="T5" fmla="*/ 764 h 764"/>
                <a:gd name="T6" fmla="*/ 1908 w 1908"/>
                <a:gd name="T7" fmla="*/ 764 h 764"/>
                <a:gd name="T8" fmla="*/ 1901 w 1908"/>
                <a:gd name="T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8" h="764">
                  <a:moveTo>
                    <a:pt x="1901" y="0"/>
                  </a:moveTo>
                  <a:lnTo>
                    <a:pt x="7" y="0"/>
                  </a:lnTo>
                  <a:lnTo>
                    <a:pt x="0" y="764"/>
                  </a:lnTo>
                  <a:lnTo>
                    <a:pt x="1908" y="764"/>
                  </a:lnTo>
                  <a:lnTo>
                    <a:pt x="19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A08FEB3E-5944-38FA-A230-57261111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3316"/>
              <a:ext cx="1900" cy="764"/>
            </a:xfrm>
            <a:custGeom>
              <a:avLst/>
              <a:gdLst>
                <a:gd name="T0" fmla="*/ 1894 w 1900"/>
                <a:gd name="T1" fmla="*/ 0 h 764"/>
                <a:gd name="T2" fmla="*/ 0 w 1900"/>
                <a:gd name="T3" fmla="*/ 0 h 764"/>
                <a:gd name="T4" fmla="*/ 0 w 1900"/>
                <a:gd name="T5" fmla="*/ 764 h 764"/>
                <a:gd name="T6" fmla="*/ 1900 w 1900"/>
                <a:gd name="T7" fmla="*/ 764 h 764"/>
                <a:gd name="T8" fmla="*/ 1894 w 1900"/>
                <a:gd name="T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0" h="764">
                  <a:moveTo>
                    <a:pt x="1894" y="0"/>
                  </a:moveTo>
                  <a:lnTo>
                    <a:pt x="0" y="0"/>
                  </a:lnTo>
                  <a:lnTo>
                    <a:pt x="0" y="764"/>
                  </a:lnTo>
                  <a:lnTo>
                    <a:pt x="1900" y="764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790D26DB-6E79-561A-B587-7F6441556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3316"/>
              <a:ext cx="1900" cy="764"/>
            </a:xfrm>
            <a:custGeom>
              <a:avLst/>
              <a:gdLst>
                <a:gd name="T0" fmla="*/ 1894 w 1900"/>
                <a:gd name="T1" fmla="*/ 0 h 764"/>
                <a:gd name="T2" fmla="*/ 0 w 1900"/>
                <a:gd name="T3" fmla="*/ 0 h 764"/>
                <a:gd name="T4" fmla="*/ 0 w 1900"/>
                <a:gd name="T5" fmla="*/ 764 h 764"/>
                <a:gd name="T6" fmla="*/ 1900 w 1900"/>
                <a:gd name="T7" fmla="*/ 764 h 764"/>
                <a:gd name="T8" fmla="*/ 1894 w 1900"/>
                <a:gd name="T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0" h="764">
                  <a:moveTo>
                    <a:pt x="1894" y="0"/>
                  </a:moveTo>
                  <a:lnTo>
                    <a:pt x="0" y="0"/>
                  </a:lnTo>
                  <a:lnTo>
                    <a:pt x="0" y="764"/>
                  </a:lnTo>
                  <a:lnTo>
                    <a:pt x="1900" y="764"/>
                  </a:lnTo>
                  <a:lnTo>
                    <a:pt x="18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5BF96A3F-900C-5EA7-2049-076BA0EE7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3253"/>
              <a:ext cx="1907" cy="764"/>
            </a:xfrm>
            <a:custGeom>
              <a:avLst/>
              <a:gdLst>
                <a:gd name="T0" fmla="*/ 1907 w 1907"/>
                <a:gd name="T1" fmla="*/ 764 h 764"/>
                <a:gd name="T2" fmla="*/ 0 w 1907"/>
                <a:gd name="T3" fmla="*/ 764 h 764"/>
                <a:gd name="T4" fmla="*/ 7 w 1907"/>
                <a:gd name="T5" fmla="*/ 0 h 764"/>
                <a:gd name="T6" fmla="*/ 1900 w 1907"/>
                <a:gd name="T7" fmla="*/ 0 h 764"/>
                <a:gd name="T8" fmla="*/ 1907 w 1907"/>
                <a:gd name="T9" fmla="*/ 76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764">
                  <a:moveTo>
                    <a:pt x="1907" y="764"/>
                  </a:moveTo>
                  <a:lnTo>
                    <a:pt x="0" y="764"/>
                  </a:lnTo>
                  <a:lnTo>
                    <a:pt x="7" y="0"/>
                  </a:lnTo>
                  <a:lnTo>
                    <a:pt x="1900" y="0"/>
                  </a:lnTo>
                  <a:lnTo>
                    <a:pt x="1907" y="764"/>
                  </a:lnTo>
                  <a:close/>
                </a:path>
              </a:pathLst>
            </a:custGeom>
            <a:solidFill>
              <a:srgbClr val="ECF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A13654DD-046B-C283-0BC3-1C49B0C0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3253"/>
              <a:ext cx="1907" cy="764"/>
            </a:xfrm>
            <a:custGeom>
              <a:avLst/>
              <a:gdLst>
                <a:gd name="T0" fmla="*/ 1907 w 1907"/>
                <a:gd name="T1" fmla="*/ 764 h 764"/>
                <a:gd name="T2" fmla="*/ 0 w 1907"/>
                <a:gd name="T3" fmla="*/ 764 h 764"/>
                <a:gd name="T4" fmla="*/ 7 w 1907"/>
                <a:gd name="T5" fmla="*/ 0 h 764"/>
                <a:gd name="T6" fmla="*/ 1900 w 1907"/>
                <a:gd name="T7" fmla="*/ 0 h 764"/>
                <a:gd name="T8" fmla="*/ 1907 w 1907"/>
                <a:gd name="T9" fmla="*/ 76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7" h="764">
                  <a:moveTo>
                    <a:pt x="1907" y="764"/>
                  </a:moveTo>
                  <a:lnTo>
                    <a:pt x="0" y="764"/>
                  </a:lnTo>
                  <a:lnTo>
                    <a:pt x="7" y="0"/>
                  </a:lnTo>
                  <a:lnTo>
                    <a:pt x="1900" y="0"/>
                  </a:lnTo>
                  <a:lnTo>
                    <a:pt x="1907" y="7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F40E7A64-A006-31CE-8FE2-EC779EF66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" y="3337"/>
              <a:ext cx="1740" cy="603"/>
            </a:xfrm>
            <a:custGeom>
              <a:avLst/>
              <a:gdLst>
                <a:gd name="T0" fmla="*/ 1740 w 1740"/>
                <a:gd name="T1" fmla="*/ 603 h 603"/>
                <a:gd name="T2" fmla="*/ 0 w 1740"/>
                <a:gd name="T3" fmla="*/ 603 h 603"/>
                <a:gd name="T4" fmla="*/ 7 w 1740"/>
                <a:gd name="T5" fmla="*/ 0 h 603"/>
                <a:gd name="T6" fmla="*/ 1740 w 1740"/>
                <a:gd name="T7" fmla="*/ 0 h 603"/>
                <a:gd name="T8" fmla="*/ 1740 w 1740"/>
                <a:gd name="T9" fmla="*/ 603 h 603"/>
                <a:gd name="T10" fmla="*/ 35 w 1740"/>
                <a:gd name="T11" fmla="*/ 568 h 603"/>
                <a:gd name="T12" fmla="*/ 1712 w 1740"/>
                <a:gd name="T13" fmla="*/ 568 h 603"/>
                <a:gd name="T14" fmla="*/ 1705 w 1740"/>
                <a:gd name="T15" fmla="*/ 35 h 603"/>
                <a:gd name="T16" fmla="*/ 35 w 1740"/>
                <a:gd name="T17" fmla="*/ 35 h 603"/>
                <a:gd name="T18" fmla="*/ 35 w 1740"/>
                <a:gd name="T19" fmla="*/ 568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0" h="603">
                  <a:moveTo>
                    <a:pt x="1740" y="603"/>
                  </a:moveTo>
                  <a:lnTo>
                    <a:pt x="0" y="603"/>
                  </a:lnTo>
                  <a:lnTo>
                    <a:pt x="7" y="0"/>
                  </a:lnTo>
                  <a:lnTo>
                    <a:pt x="1740" y="0"/>
                  </a:lnTo>
                  <a:lnTo>
                    <a:pt x="1740" y="603"/>
                  </a:lnTo>
                  <a:close/>
                  <a:moveTo>
                    <a:pt x="35" y="568"/>
                  </a:moveTo>
                  <a:lnTo>
                    <a:pt x="1712" y="568"/>
                  </a:lnTo>
                  <a:lnTo>
                    <a:pt x="1705" y="35"/>
                  </a:lnTo>
                  <a:lnTo>
                    <a:pt x="35" y="35"/>
                  </a:lnTo>
                  <a:lnTo>
                    <a:pt x="35" y="568"/>
                  </a:lnTo>
                  <a:close/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F0CB8793-B6DF-2422-DE23-A6256BE40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" y="3337"/>
              <a:ext cx="1740" cy="603"/>
            </a:xfrm>
            <a:custGeom>
              <a:avLst/>
              <a:gdLst>
                <a:gd name="T0" fmla="*/ 1740 w 1740"/>
                <a:gd name="T1" fmla="*/ 603 h 603"/>
                <a:gd name="T2" fmla="*/ 0 w 1740"/>
                <a:gd name="T3" fmla="*/ 603 h 603"/>
                <a:gd name="T4" fmla="*/ 7 w 1740"/>
                <a:gd name="T5" fmla="*/ 0 h 603"/>
                <a:gd name="T6" fmla="*/ 1740 w 1740"/>
                <a:gd name="T7" fmla="*/ 0 h 603"/>
                <a:gd name="T8" fmla="*/ 1740 w 1740"/>
                <a:gd name="T9" fmla="*/ 603 h 603"/>
                <a:gd name="T10" fmla="*/ 35 w 1740"/>
                <a:gd name="T11" fmla="*/ 568 h 603"/>
                <a:gd name="T12" fmla="*/ 1712 w 1740"/>
                <a:gd name="T13" fmla="*/ 568 h 603"/>
                <a:gd name="T14" fmla="*/ 1705 w 1740"/>
                <a:gd name="T15" fmla="*/ 35 h 603"/>
                <a:gd name="T16" fmla="*/ 35 w 1740"/>
                <a:gd name="T17" fmla="*/ 35 h 603"/>
                <a:gd name="T18" fmla="*/ 35 w 1740"/>
                <a:gd name="T19" fmla="*/ 568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0" h="603">
                  <a:moveTo>
                    <a:pt x="1740" y="603"/>
                  </a:moveTo>
                  <a:lnTo>
                    <a:pt x="0" y="603"/>
                  </a:lnTo>
                  <a:lnTo>
                    <a:pt x="7" y="0"/>
                  </a:lnTo>
                  <a:lnTo>
                    <a:pt x="1740" y="0"/>
                  </a:lnTo>
                  <a:lnTo>
                    <a:pt x="1740" y="603"/>
                  </a:lnTo>
                  <a:moveTo>
                    <a:pt x="35" y="568"/>
                  </a:moveTo>
                  <a:lnTo>
                    <a:pt x="1712" y="568"/>
                  </a:lnTo>
                  <a:lnTo>
                    <a:pt x="1705" y="35"/>
                  </a:lnTo>
                  <a:lnTo>
                    <a:pt x="35" y="35"/>
                  </a:lnTo>
                  <a:lnTo>
                    <a:pt x="35" y="5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F9622015-E384-BF10-E75A-88194CF4D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7" y="3358"/>
              <a:ext cx="412" cy="568"/>
            </a:xfrm>
            <a:custGeom>
              <a:avLst/>
              <a:gdLst>
                <a:gd name="T0" fmla="*/ 30 w 59"/>
                <a:gd name="T1" fmla="*/ 0 h 81"/>
                <a:gd name="T2" fmla="*/ 0 w 59"/>
                <a:gd name="T3" fmla="*/ 41 h 81"/>
                <a:gd name="T4" fmla="*/ 14 w 59"/>
                <a:gd name="T5" fmla="*/ 75 h 81"/>
                <a:gd name="T6" fmla="*/ 30 w 59"/>
                <a:gd name="T7" fmla="*/ 81 h 81"/>
                <a:gd name="T8" fmla="*/ 45 w 59"/>
                <a:gd name="T9" fmla="*/ 75 h 81"/>
                <a:gd name="T10" fmla="*/ 59 w 59"/>
                <a:gd name="T11" fmla="*/ 41 h 81"/>
                <a:gd name="T12" fmla="*/ 30 w 59"/>
                <a:gd name="T13" fmla="*/ 0 h 81"/>
                <a:gd name="T14" fmla="*/ 41 w 59"/>
                <a:gd name="T15" fmla="*/ 73 h 81"/>
                <a:gd name="T16" fmla="*/ 30 w 59"/>
                <a:gd name="T17" fmla="*/ 77 h 81"/>
                <a:gd name="T18" fmla="*/ 18 w 59"/>
                <a:gd name="T19" fmla="*/ 73 h 81"/>
                <a:gd name="T20" fmla="*/ 5 w 59"/>
                <a:gd name="T21" fmla="*/ 41 h 81"/>
                <a:gd name="T22" fmla="*/ 30 w 59"/>
                <a:gd name="T23" fmla="*/ 5 h 81"/>
                <a:gd name="T24" fmla="*/ 55 w 59"/>
                <a:gd name="T25" fmla="*/ 41 h 81"/>
                <a:gd name="T26" fmla="*/ 41 w 59"/>
                <a:gd name="T27" fmla="*/ 7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81">
                  <a:moveTo>
                    <a:pt x="30" y="0"/>
                  </a:moveTo>
                  <a:cubicBezTo>
                    <a:pt x="13" y="0"/>
                    <a:pt x="0" y="18"/>
                    <a:pt x="0" y="41"/>
                  </a:cubicBezTo>
                  <a:cubicBezTo>
                    <a:pt x="0" y="55"/>
                    <a:pt x="6" y="68"/>
                    <a:pt x="14" y="75"/>
                  </a:cubicBezTo>
                  <a:cubicBezTo>
                    <a:pt x="19" y="79"/>
                    <a:pt x="24" y="81"/>
                    <a:pt x="30" y="81"/>
                  </a:cubicBezTo>
                  <a:cubicBezTo>
                    <a:pt x="35" y="81"/>
                    <a:pt x="41" y="79"/>
                    <a:pt x="45" y="75"/>
                  </a:cubicBezTo>
                  <a:cubicBezTo>
                    <a:pt x="54" y="68"/>
                    <a:pt x="59" y="55"/>
                    <a:pt x="59" y="41"/>
                  </a:cubicBezTo>
                  <a:cubicBezTo>
                    <a:pt x="59" y="18"/>
                    <a:pt x="46" y="0"/>
                    <a:pt x="30" y="0"/>
                  </a:cubicBezTo>
                  <a:moveTo>
                    <a:pt x="41" y="73"/>
                  </a:moveTo>
                  <a:cubicBezTo>
                    <a:pt x="38" y="75"/>
                    <a:pt x="34" y="77"/>
                    <a:pt x="30" y="77"/>
                  </a:cubicBezTo>
                  <a:cubicBezTo>
                    <a:pt x="26" y="77"/>
                    <a:pt x="22" y="75"/>
                    <a:pt x="18" y="73"/>
                  </a:cubicBezTo>
                  <a:cubicBezTo>
                    <a:pt x="10" y="67"/>
                    <a:pt x="5" y="55"/>
                    <a:pt x="5" y="41"/>
                  </a:cubicBezTo>
                  <a:cubicBezTo>
                    <a:pt x="5" y="21"/>
                    <a:pt x="16" y="5"/>
                    <a:pt x="30" y="5"/>
                  </a:cubicBezTo>
                  <a:cubicBezTo>
                    <a:pt x="43" y="5"/>
                    <a:pt x="55" y="21"/>
                    <a:pt x="55" y="41"/>
                  </a:cubicBezTo>
                  <a:cubicBezTo>
                    <a:pt x="55" y="55"/>
                    <a:pt x="49" y="67"/>
                    <a:pt x="41" y="73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Oval 18">
              <a:extLst>
                <a:ext uri="{FF2B5EF4-FFF2-40B4-BE49-F238E27FC236}">
                  <a16:creationId xmlns:a16="http://schemas.microsoft.com/office/drawing/2014/main" id="{06782090-F87D-692F-8738-5BC5F0F7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" y="3561"/>
              <a:ext cx="147" cy="147"/>
            </a:xfrm>
            <a:prstGeom prst="ellipse">
              <a:avLst/>
            </a:pr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AEB9B341-2016-07FD-DECD-A9B44629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463"/>
              <a:ext cx="119" cy="126"/>
            </a:xfrm>
            <a:custGeom>
              <a:avLst/>
              <a:gdLst>
                <a:gd name="T0" fmla="*/ 17 w 17"/>
                <a:gd name="T1" fmla="*/ 9 h 18"/>
                <a:gd name="T2" fmla="*/ 8 w 17"/>
                <a:gd name="T3" fmla="*/ 18 h 18"/>
                <a:gd name="T4" fmla="*/ 0 w 17"/>
                <a:gd name="T5" fmla="*/ 9 h 18"/>
                <a:gd name="T6" fmla="*/ 9 w 17"/>
                <a:gd name="T7" fmla="*/ 0 h 18"/>
                <a:gd name="T8" fmla="*/ 17 w 1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17" y="9"/>
                  </a:moveTo>
                  <a:cubicBezTo>
                    <a:pt x="17" y="14"/>
                    <a:pt x="13" y="18"/>
                    <a:pt x="8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Rectangle 20">
              <a:extLst>
                <a:ext uri="{FF2B5EF4-FFF2-40B4-BE49-F238E27FC236}">
                  <a16:creationId xmlns:a16="http://schemas.microsoft.com/office/drawing/2014/main" id="{1231719A-C5F0-1951-181E-578D56C06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624"/>
              <a:ext cx="356" cy="35"/>
            </a:xfrm>
            <a:prstGeom prst="rect">
              <a:avLst/>
            </a:pr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Rectangle 21">
              <a:extLst>
                <a:ext uri="{FF2B5EF4-FFF2-40B4-BE49-F238E27FC236}">
                  <a16:creationId xmlns:a16="http://schemas.microsoft.com/office/drawing/2014/main" id="{DC1FCC0B-B6D7-2686-6C85-E82EB77B9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624"/>
              <a:ext cx="356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Rectangle 22">
              <a:extLst>
                <a:ext uri="{FF2B5EF4-FFF2-40B4-BE49-F238E27FC236}">
                  <a16:creationId xmlns:a16="http://schemas.microsoft.com/office/drawing/2014/main" id="{32E24891-7A9A-121B-D56C-ADE0E34E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687"/>
              <a:ext cx="279" cy="35"/>
            </a:xfrm>
            <a:prstGeom prst="rect">
              <a:avLst/>
            </a:pr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A8E3BB89-3E9D-D5C8-9064-7A672B709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687"/>
              <a:ext cx="279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Rectangle 24">
              <a:extLst>
                <a:ext uri="{FF2B5EF4-FFF2-40B4-BE49-F238E27FC236}">
                  <a16:creationId xmlns:a16="http://schemas.microsoft.com/office/drawing/2014/main" id="{0CF7AAFE-CA67-90B8-89D3-C8083C979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" y="3750"/>
              <a:ext cx="216" cy="35"/>
            </a:xfrm>
            <a:prstGeom prst="rect">
              <a:avLst/>
            </a:pr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Rectangle 25">
              <a:extLst>
                <a:ext uri="{FF2B5EF4-FFF2-40B4-BE49-F238E27FC236}">
                  <a16:creationId xmlns:a16="http://schemas.microsoft.com/office/drawing/2014/main" id="{02F51A98-A91B-A1B8-B6F7-8C4B892CE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" y="3750"/>
              <a:ext cx="216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9C4BDF65-D910-C7AA-626A-4DE928A2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3463"/>
              <a:ext cx="265" cy="463"/>
            </a:xfrm>
            <a:custGeom>
              <a:avLst/>
              <a:gdLst>
                <a:gd name="T0" fmla="*/ 36 w 38"/>
                <a:gd name="T1" fmla="*/ 23 h 66"/>
                <a:gd name="T2" fmla="*/ 36 w 38"/>
                <a:gd name="T3" fmla="*/ 23 h 66"/>
                <a:gd name="T4" fmla="*/ 36 w 38"/>
                <a:gd name="T5" fmla="*/ 23 h 66"/>
                <a:gd name="T6" fmla="*/ 36 w 38"/>
                <a:gd name="T7" fmla="*/ 10 h 66"/>
                <a:gd name="T8" fmla="*/ 31 w 38"/>
                <a:gd name="T9" fmla="*/ 3 h 66"/>
                <a:gd name="T10" fmla="*/ 25 w 38"/>
                <a:gd name="T11" fmla="*/ 0 h 66"/>
                <a:gd name="T12" fmla="*/ 19 w 38"/>
                <a:gd name="T13" fmla="*/ 0 h 66"/>
                <a:gd name="T14" fmla="*/ 12 w 38"/>
                <a:gd name="T15" fmla="*/ 0 h 66"/>
                <a:gd name="T16" fmla="*/ 6 w 38"/>
                <a:gd name="T17" fmla="*/ 3 h 66"/>
                <a:gd name="T18" fmla="*/ 2 w 38"/>
                <a:gd name="T19" fmla="*/ 10 h 66"/>
                <a:gd name="T20" fmla="*/ 2 w 38"/>
                <a:gd name="T21" fmla="*/ 23 h 66"/>
                <a:gd name="T22" fmla="*/ 2 w 38"/>
                <a:gd name="T23" fmla="*/ 23 h 66"/>
                <a:gd name="T24" fmla="*/ 2 w 38"/>
                <a:gd name="T25" fmla="*/ 23 h 66"/>
                <a:gd name="T26" fmla="*/ 0 w 38"/>
                <a:gd name="T27" fmla="*/ 28 h 66"/>
                <a:gd name="T28" fmla="*/ 3 w 38"/>
                <a:gd name="T29" fmla="*/ 33 h 66"/>
                <a:gd name="T30" fmla="*/ 6 w 38"/>
                <a:gd name="T31" fmla="*/ 42 h 66"/>
                <a:gd name="T32" fmla="*/ 9 w 38"/>
                <a:gd name="T33" fmla="*/ 47 h 66"/>
                <a:gd name="T34" fmla="*/ 9 w 38"/>
                <a:gd name="T35" fmla="*/ 55 h 66"/>
                <a:gd name="T36" fmla="*/ 7 w 38"/>
                <a:gd name="T37" fmla="*/ 58 h 66"/>
                <a:gd name="T38" fmla="*/ 6 w 38"/>
                <a:gd name="T39" fmla="*/ 59 h 66"/>
                <a:gd name="T40" fmla="*/ 6 w 38"/>
                <a:gd name="T41" fmla="*/ 59 h 66"/>
                <a:gd name="T42" fmla="*/ 3 w 38"/>
                <a:gd name="T43" fmla="*/ 60 h 66"/>
                <a:gd name="T44" fmla="*/ 19 w 38"/>
                <a:gd name="T45" fmla="*/ 66 h 66"/>
                <a:gd name="T46" fmla="*/ 34 w 38"/>
                <a:gd name="T47" fmla="*/ 60 h 66"/>
                <a:gd name="T48" fmla="*/ 32 w 38"/>
                <a:gd name="T49" fmla="*/ 59 h 66"/>
                <a:gd name="T50" fmla="*/ 32 w 38"/>
                <a:gd name="T51" fmla="*/ 59 h 66"/>
                <a:gd name="T52" fmla="*/ 30 w 38"/>
                <a:gd name="T53" fmla="*/ 58 h 66"/>
                <a:gd name="T54" fmla="*/ 28 w 38"/>
                <a:gd name="T55" fmla="*/ 55 h 66"/>
                <a:gd name="T56" fmla="*/ 28 w 38"/>
                <a:gd name="T57" fmla="*/ 47 h 66"/>
                <a:gd name="T58" fmla="*/ 32 w 38"/>
                <a:gd name="T59" fmla="*/ 42 h 66"/>
                <a:gd name="T60" fmla="*/ 34 w 38"/>
                <a:gd name="T61" fmla="*/ 33 h 66"/>
                <a:gd name="T62" fmla="*/ 37 w 38"/>
                <a:gd name="T63" fmla="*/ 28 h 66"/>
                <a:gd name="T64" fmla="*/ 36 w 38"/>
                <a:gd name="T65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6"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19"/>
                    <a:pt x="37" y="14"/>
                    <a:pt x="36" y="10"/>
                  </a:cubicBezTo>
                  <a:cubicBezTo>
                    <a:pt x="35" y="7"/>
                    <a:pt x="34" y="4"/>
                    <a:pt x="31" y="3"/>
                  </a:cubicBezTo>
                  <a:cubicBezTo>
                    <a:pt x="29" y="1"/>
                    <a:pt x="27" y="1"/>
                    <a:pt x="25" y="0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6" y="0"/>
                    <a:pt x="15" y="0"/>
                    <a:pt x="12" y="0"/>
                  </a:cubicBezTo>
                  <a:cubicBezTo>
                    <a:pt x="10" y="1"/>
                    <a:pt x="8" y="1"/>
                    <a:pt x="6" y="3"/>
                  </a:cubicBezTo>
                  <a:cubicBezTo>
                    <a:pt x="4" y="4"/>
                    <a:pt x="2" y="7"/>
                    <a:pt x="2" y="10"/>
                  </a:cubicBezTo>
                  <a:cubicBezTo>
                    <a:pt x="1" y="14"/>
                    <a:pt x="2" y="19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3"/>
                    <a:pt x="0" y="26"/>
                    <a:pt x="0" y="28"/>
                  </a:cubicBezTo>
                  <a:cubicBezTo>
                    <a:pt x="1" y="31"/>
                    <a:pt x="2" y="33"/>
                    <a:pt x="3" y="33"/>
                  </a:cubicBezTo>
                  <a:cubicBezTo>
                    <a:pt x="4" y="37"/>
                    <a:pt x="5" y="40"/>
                    <a:pt x="6" y="42"/>
                  </a:cubicBezTo>
                  <a:cubicBezTo>
                    <a:pt x="7" y="44"/>
                    <a:pt x="8" y="46"/>
                    <a:pt x="9" y="4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8" y="64"/>
                    <a:pt x="13" y="66"/>
                    <a:pt x="19" y="66"/>
                  </a:cubicBezTo>
                  <a:cubicBezTo>
                    <a:pt x="24" y="66"/>
                    <a:pt x="30" y="64"/>
                    <a:pt x="34" y="60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30" y="44"/>
                    <a:pt x="32" y="42"/>
                  </a:cubicBezTo>
                  <a:cubicBezTo>
                    <a:pt x="33" y="40"/>
                    <a:pt x="34" y="37"/>
                    <a:pt x="34" y="33"/>
                  </a:cubicBezTo>
                  <a:cubicBezTo>
                    <a:pt x="35" y="33"/>
                    <a:pt x="37" y="31"/>
                    <a:pt x="37" y="28"/>
                  </a:cubicBezTo>
                  <a:cubicBezTo>
                    <a:pt x="38" y="26"/>
                    <a:pt x="37" y="23"/>
                    <a:pt x="36" y="23"/>
                  </a:cubicBezTo>
                </a:path>
              </a:pathLst>
            </a:custGeom>
            <a:solidFill>
              <a:srgbClr val="9DA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656E23BD-0A39-70FA-9769-8AF6D4B6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16"/>
              <a:ext cx="112" cy="834"/>
            </a:xfrm>
            <a:custGeom>
              <a:avLst/>
              <a:gdLst>
                <a:gd name="T0" fmla="*/ 112 w 112"/>
                <a:gd name="T1" fmla="*/ 0 h 834"/>
                <a:gd name="T2" fmla="*/ 49 w 112"/>
                <a:gd name="T3" fmla="*/ 0 h 834"/>
                <a:gd name="T4" fmla="*/ 49 w 112"/>
                <a:gd name="T5" fmla="*/ 70 h 834"/>
                <a:gd name="T6" fmla="*/ 7 w 112"/>
                <a:gd name="T7" fmla="*/ 70 h 834"/>
                <a:gd name="T8" fmla="*/ 0 w 112"/>
                <a:gd name="T9" fmla="*/ 834 h 834"/>
                <a:gd name="T10" fmla="*/ 7 w 112"/>
                <a:gd name="T11" fmla="*/ 70 h 834"/>
                <a:gd name="T12" fmla="*/ 49 w 112"/>
                <a:gd name="T13" fmla="*/ 70 h 834"/>
                <a:gd name="T14" fmla="*/ 49 w 112"/>
                <a:gd name="T15" fmla="*/ 0 h 834"/>
                <a:gd name="T16" fmla="*/ 112 w 112"/>
                <a:gd name="T17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834">
                  <a:moveTo>
                    <a:pt x="112" y="0"/>
                  </a:moveTo>
                  <a:lnTo>
                    <a:pt x="49" y="0"/>
                  </a:lnTo>
                  <a:lnTo>
                    <a:pt x="49" y="70"/>
                  </a:lnTo>
                  <a:lnTo>
                    <a:pt x="7" y="70"/>
                  </a:lnTo>
                  <a:lnTo>
                    <a:pt x="0" y="834"/>
                  </a:lnTo>
                  <a:lnTo>
                    <a:pt x="7" y="70"/>
                  </a:lnTo>
                  <a:lnTo>
                    <a:pt x="49" y="70"/>
                  </a:lnTo>
                  <a:lnTo>
                    <a:pt x="49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E7527A78-20AB-285C-429D-624381327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16"/>
              <a:ext cx="112" cy="834"/>
            </a:xfrm>
            <a:custGeom>
              <a:avLst/>
              <a:gdLst>
                <a:gd name="T0" fmla="*/ 112 w 112"/>
                <a:gd name="T1" fmla="*/ 0 h 834"/>
                <a:gd name="T2" fmla="*/ 49 w 112"/>
                <a:gd name="T3" fmla="*/ 0 h 834"/>
                <a:gd name="T4" fmla="*/ 49 w 112"/>
                <a:gd name="T5" fmla="*/ 70 h 834"/>
                <a:gd name="T6" fmla="*/ 7 w 112"/>
                <a:gd name="T7" fmla="*/ 70 h 834"/>
                <a:gd name="T8" fmla="*/ 0 w 112"/>
                <a:gd name="T9" fmla="*/ 834 h 834"/>
                <a:gd name="T10" fmla="*/ 7 w 112"/>
                <a:gd name="T11" fmla="*/ 70 h 834"/>
                <a:gd name="T12" fmla="*/ 49 w 112"/>
                <a:gd name="T13" fmla="*/ 70 h 834"/>
                <a:gd name="T14" fmla="*/ 49 w 112"/>
                <a:gd name="T15" fmla="*/ 0 h 834"/>
                <a:gd name="T16" fmla="*/ 112 w 112"/>
                <a:gd name="T17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834">
                  <a:moveTo>
                    <a:pt x="112" y="0"/>
                  </a:moveTo>
                  <a:lnTo>
                    <a:pt x="49" y="0"/>
                  </a:lnTo>
                  <a:lnTo>
                    <a:pt x="49" y="70"/>
                  </a:lnTo>
                  <a:lnTo>
                    <a:pt x="7" y="70"/>
                  </a:lnTo>
                  <a:lnTo>
                    <a:pt x="0" y="834"/>
                  </a:lnTo>
                  <a:lnTo>
                    <a:pt x="7" y="70"/>
                  </a:lnTo>
                  <a:lnTo>
                    <a:pt x="49" y="70"/>
                  </a:lnTo>
                  <a:lnTo>
                    <a:pt x="49" y="0"/>
                  </a:lnTo>
                  <a:lnTo>
                    <a:pt x="1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C2252C53-D063-B9BF-8327-B9F139FB1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86"/>
              <a:ext cx="1013" cy="764"/>
            </a:xfrm>
            <a:custGeom>
              <a:avLst/>
              <a:gdLst>
                <a:gd name="T0" fmla="*/ 49 w 1013"/>
                <a:gd name="T1" fmla="*/ 0 h 764"/>
                <a:gd name="T2" fmla="*/ 7 w 1013"/>
                <a:gd name="T3" fmla="*/ 0 h 764"/>
                <a:gd name="T4" fmla="*/ 0 w 1013"/>
                <a:gd name="T5" fmla="*/ 764 h 764"/>
                <a:gd name="T6" fmla="*/ 1013 w 1013"/>
                <a:gd name="T7" fmla="*/ 764 h 764"/>
                <a:gd name="T8" fmla="*/ 1013 w 1013"/>
                <a:gd name="T9" fmla="*/ 694 h 764"/>
                <a:gd name="T10" fmla="*/ 49 w 1013"/>
                <a:gd name="T11" fmla="*/ 694 h 764"/>
                <a:gd name="T12" fmla="*/ 49 w 1013"/>
                <a:gd name="T13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3" h="764">
                  <a:moveTo>
                    <a:pt x="49" y="0"/>
                  </a:moveTo>
                  <a:lnTo>
                    <a:pt x="7" y="0"/>
                  </a:lnTo>
                  <a:lnTo>
                    <a:pt x="0" y="764"/>
                  </a:lnTo>
                  <a:lnTo>
                    <a:pt x="1013" y="764"/>
                  </a:lnTo>
                  <a:lnTo>
                    <a:pt x="1013" y="694"/>
                  </a:lnTo>
                  <a:lnTo>
                    <a:pt x="49" y="69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7D8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242D7339-A553-C840-C39D-0C5570286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" y="3386"/>
              <a:ext cx="1013" cy="764"/>
            </a:xfrm>
            <a:custGeom>
              <a:avLst/>
              <a:gdLst>
                <a:gd name="T0" fmla="*/ 49 w 1013"/>
                <a:gd name="T1" fmla="*/ 0 h 764"/>
                <a:gd name="T2" fmla="*/ 7 w 1013"/>
                <a:gd name="T3" fmla="*/ 0 h 764"/>
                <a:gd name="T4" fmla="*/ 0 w 1013"/>
                <a:gd name="T5" fmla="*/ 764 h 764"/>
                <a:gd name="T6" fmla="*/ 1013 w 1013"/>
                <a:gd name="T7" fmla="*/ 764 h 764"/>
                <a:gd name="T8" fmla="*/ 1013 w 1013"/>
                <a:gd name="T9" fmla="*/ 694 h 764"/>
                <a:gd name="T10" fmla="*/ 49 w 1013"/>
                <a:gd name="T11" fmla="*/ 694 h 764"/>
                <a:gd name="T12" fmla="*/ 49 w 1013"/>
                <a:gd name="T13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3" h="764">
                  <a:moveTo>
                    <a:pt x="49" y="0"/>
                  </a:moveTo>
                  <a:lnTo>
                    <a:pt x="7" y="0"/>
                  </a:lnTo>
                  <a:lnTo>
                    <a:pt x="0" y="764"/>
                  </a:lnTo>
                  <a:lnTo>
                    <a:pt x="1013" y="764"/>
                  </a:lnTo>
                  <a:lnTo>
                    <a:pt x="1013" y="694"/>
                  </a:lnTo>
                  <a:lnTo>
                    <a:pt x="49" y="694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A9F0BF4D-88BB-90C0-A460-3329E61A2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3316"/>
              <a:ext cx="964" cy="764"/>
            </a:xfrm>
            <a:custGeom>
              <a:avLst/>
              <a:gdLst>
                <a:gd name="T0" fmla="*/ 63 w 964"/>
                <a:gd name="T1" fmla="*/ 0 h 764"/>
                <a:gd name="T2" fmla="*/ 0 w 964"/>
                <a:gd name="T3" fmla="*/ 0 h 764"/>
                <a:gd name="T4" fmla="*/ 0 w 964"/>
                <a:gd name="T5" fmla="*/ 70 h 764"/>
                <a:gd name="T6" fmla="*/ 0 w 964"/>
                <a:gd name="T7" fmla="*/ 764 h 764"/>
                <a:gd name="T8" fmla="*/ 964 w 964"/>
                <a:gd name="T9" fmla="*/ 764 h 764"/>
                <a:gd name="T10" fmla="*/ 964 w 964"/>
                <a:gd name="T11" fmla="*/ 701 h 764"/>
                <a:gd name="T12" fmla="*/ 56 w 964"/>
                <a:gd name="T13" fmla="*/ 701 h 764"/>
                <a:gd name="T14" fmla="*/ 63 w 964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4" h="764">
                  <a:moveTo>
                    <a:pt x="63" y="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0" y="764"/>
                  </a:lnTo>
                  <a:lnTo>
                    <a:pt x="964" y="764"/>
                  </a:lnTo>
                  <a:lnTo>
                    <a:pt x="964" y="701"/>
                  </a:lnTo>
                  <a:lnTo>
                    <a:pt x="56" y="701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D3AE18EC-07B9-3762-1A00-8286BA16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3316"/>
              <a:ext cx="964" cy="764"/>
            </a:xfrm>
            <a:custGeom>
              <a:avLst/>
              <a:gdLst>
                <a:gd name="T0" fmla="*/ 63 w 964"/>
                <a:gd name="T1" fmla="*/ 0 h 764"/>
                <a:gd name="T2" fmla="*/ 0 w 964"/>
                <a:gd name="T3" fmla="*/ 0 h 764"/>
                <a:gd name="T4" fmla="*/ 0 w 964"/>
                <a:gd name="T5" fmla="*/ 70 h 764"/>
                <a:gd name="T6" fmla="*/ 0 w 964"/>
                <a:gd name="T7" fmla="*/ 764 h 764"/>
                <a:gd name="T8" fmla="*/ 964 w 964"/>
                <a:gd name="T9" fmla="*/ 764 h 764"/>
                <a:gd name="T10" fmla="*/ 964 w 964"/>
                <a:gd name="T11" fmla="*/ 701 h 764"/>
                <a:gd name="T12" fmla="*/ 56 w 964"/>
                <a:gd name="T13" fmla="*/ 701 h 764"/>
                <a:gd name="T14" fmla="*/ 63 w 964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4" h="764">
                  <a:moveTo>
                    <a:pt x="63" y="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0" y="764"/>
                  </a:lnTo>
                  <a:lnTo>
                    <a:pt x="964" y="764"/>
                  </a:lnTo>
                  <a:lnTo>
                    <a:pt x="964" y="701"/>
                  </a:lnTo>
                  <a:lnTo>
                    <a:pt x="56" y="701"/>
                  </a:lnTo>
                  <a:lnTo>
                    <a:pt x="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82A6A030-6574-B539-B05E-F4F4014A5C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" y="3253"/>
              <a:ext cx="908" cy="764"/>
            </a:xfrm>
            <a:custGeom>
              <a:avLst/>
              <a:gdLst>
                <a:gd name="T0" fmla="*/ 130 w 130"/>
                <a:gd name="T1" fmla="*/ 21 h 109"/>
                <a:gd name="T2" fmla="*/ 112 w 130"/>
                <a:gd name="T3" fmla="*/ 56 h 109"/>
                <a:gd name="T4" fmla="*/ 125 w 130"/>
                <a:gd name="T5" fmla="*/ 88 h 109"/>
                <a:gd name="T6" fmla="*/ 125 w 130"/>
                <a:gd name="T7" fmla="*/ 88 h 109"/>
                <a:gd name="T8" fmla="*/ 127 w 130"/>
                <a:gd name="T9" fmla="*/ 85 h 109"/>
                <a:gd name="T10" fmla="*/ 127 w 130"/>
                <a:gd name="T11" fmla="*/ 77 h 109"/>
                <a:gd name="T12" fmla="*/ 124 w 130"/>
                <a:gd name="T13" fmla="*/ 72 h 109"/>
                <a:gd name="T14" fmla="*/ 121 w 130"/>
                <a:gd name="T15" fmla="*/ 63 h 109"/>
                <a:gd name="T16" fmla="*/ 121 w 130"/>
                <a:gd name="T17" fmla="*/ 63 h 109"/>
                <a:gd name="T18" fmla="*/ 118 w 130"/>
                <a:gd name="T19" fmla="*/ 58 h 109"/>
                <a:gd name="T20" fmla="*/ 120 w 130"/>
                <a:gd name="T21" fmla="*/ 53 h 109"/>
                <a:gd name="T22" fmla="*/ 120 w 130"/>
                <a:gd name="T23" fmla="*/ 53 h 109"/>
                <a:gd name="T24" fmla="*/ 120 w 130"/>
                <a:gd name="T25" fmla="*/ 53 h 109"/>
                <a:gd name="T26" fmla="*/ 120 w 130"/>
                <a:gd name="T27" fmla="*/ 40 h 109"/>
                <a:gd name="T28" fmla="*/ 124 w 130"/>
                <a:gd name="T29" fmla="*/ 33 h 109"/>
                <a:gd name="T30" fmla="*/ 130 w 130"/>
                <a:gd name="T31" fmla="*/ 31 h 109"/>
                <a:gd name="T32" fmla="*/ 130 w 130"/>
                <a:gd name="T33" fmla="*/ 21 h 109"/>
                <a:gd name="T34" fmla="*/ 44 w 130"/>
                <a:gd name="T35" fmla="*/ 76 h 109"/>
                <a:gd name="T36" fmla="*/ 44 w 130"/>
                <a:gd name="T37" fmla="*/ 71 h 109"/>
                <a:gd name="T38" fmla="*/ 75 w 130"/>
                <a:gd name="T39" fmla="*/ 71 h 109"/>
                <a:gd name="T40" fmla="*/ 75 w 130"/>
                <a:gd name="T41" fmla="*/ 76 h 109"/>
                <a:gd name="T42" fmla="*/ 44 w 130"/>
                <a:gd name="T43" fmla="*/ 76 h 109"/>
                <a:gd name="T44" fmla="*/ 39 w 130"/>
                <a:gd name="T45" fmla="*/ 67 h 109"/>
                <a:gd name="T46" fmla="*/ 39 w 130"/>
                <a:gd name="T47" fmla="*/ 62 h 109"/>
                <a:gd name="T48" fmla="*/ 79 w 130"/>
                <a:gd name="T49" fmla="*/ 62 h 109"/>
                <a:gd name="T50" fmla="*/ 79 w 130"/>
                <a:gd name="T51" fmla="*/ 67 h 109"/>
                <a:gd name="T52" fmla="*/ 39 w 130"/>
                <a:gd name="T53" fmla="*/ 67 h 109"/>
                <a:gd name="T54" fmla="*/ 34 w 130"/>
                <a:gd name="T55" fmla="*/ 58 h 109"/>
                <a:gd name="T56" fmla="*/ 34 w 130"/>
                <a:gd name="T57" fmla="*/ 53 h 109"/>
                <a:gd name="T58" fmla="*/ 85 w 130"/>
                <a:gd name="T59" fmla="*/ 53 h 109"/>
                <a:gd name="T60" fmla="*/ 85 w 130"/>
                <a:gd name="T61" fmla="*/ 58 h 109"/>
                <a:gd name="T62" fmla="*/ 34 w 130"/>
                <a:gd name="T63" fmla="*/ 58 h 109"/>
                <a:gd name="T64" fmla="*/ 59 w 130"/>
                <a:gd name="T65" fmla="*/ 48 h 109"/>
                <a:gd name="T66" fmla="*/ 51 w 130"/>
                <a:gd name="T67" fmla="*/ 39 h 109"/>
                <a:gd name="T68" fmla="*/ 60 w 130"/>
                <a:gd name="T69" fmla="*/ 30 h 109"/>
                <a:gd name="T70" fmla="*/ 68 w 130"/>
                <a:gd name="T71" fmla="*/ 39 h 109"/>
                <a:gd name="T72" fmla="*/ 59 w 130"/>
                <a:gd name="T73" fmla="*/ 48 h 109"/>
                <a:gd name="T74" fmla="*/ 128 w 130"/>
                <a:gd name="T75" fmla="*/ 17 h 109"/>
                <a:gd name="T76" fmla="*/ 17 w 130"/>
                <a:gd name="T77" fmla="*/ 17 h 109"/>
                <a:gd name="T78" fmla="*/ 17 w 130"/>
                <a:gd name="T79" fmla="*/ 93 h 109"/>
                <a:gd name="T80" fmla="*/ 125 w 130"/>
                <a:gd name="T81" fmla="*/ 93 h 109"/>
                <a:gd name="T82" fmla="*/ 121 w 130"/>
                <a:gd name="T83" fmla="*/ 90 h 109"/>
                <a:gd name="T84" fmla="*/ 107 w 130"/>
                <a:gd name="T85" fmla="*/ 56 h 109"/>
                <a:gd name="T86" fmla="*/ 128 w 130"/>
                <a:gd name="T87" fmla="*/ 17 h 109"/>
                <a:gd name="T88" fmla="*/ 130 w 130"/>
                <a:gd name="T89" fmla="*/ 0 h 109"/>
                <a:gd name="T90" fmla="*/ 1 w 130"/>
                <a:gd name="T91" fmla="*/ 0 h 109"/>
                <a:gd name="T92" fmla="*/ 1 w 130"/>
                <a:gd name="T93" fmla="*/ 9 h 109"/>
                <a:gd name="T94" fmla="*/ 1 w 130"/>
                <a:gd name="T95" fmla="*/ 9 h 109"/>
                <a:gd name="T96" fmla="*/ 0 w 130"/>
                <a:gd name="T97" fmla="*/ 109 h 109"/>
                <a:gd name="T98" fmla="*/ 130 w 130"/>
                <a:gd name="T99" fmla="*/ 109 h 109"/>
                <a:gd name="T100" fmla="*/ 130 w 130"/>
                <a:gd name="T101" fmla="*/ 98 h 109"/>
                <a:gd name="T102" fmla="*/ 12 w 130"/>
                <a:gd name="T103" fmla="*/ 98 h 109"/>
                <a:gd name="T104" fmla="*/ 13 w 130"/>
                <a:gd name="T105" fmla="*/ 12 h 109"/>
                <a:gd name="T106" fmla="*/ 130 w 130"/>
                <a:gd name="T107" fmla="*/ 12 h 109"/>
                <a:gd name="T108" fmla="*/ 130 w 130"/>
                <a:gd name="T10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" h="109">
                  <a:moveTo>
                    <a:pt x="130" y="21"/>
                  </a:moveTo>
                  <a:cubicBezTo>
                    <a:pt x="119" y="26"/>
                    <a:pt x="112" y="39"/>
                    <a:pt x="112" y="56"/>
                  </a:cubicBezTo>
                  <a:cubicBezTo>
                    <a:pt x="112" y="70"/>
                    <a:pt x="117" y="82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6" y="76"/>
                    <a:pt x="125" y="74"/>
                    <a:pt x="124" y="72"/>
                  </a:cubicBezTo>
                  <a:cubicBezTo>
                    <a:pt x="123" y="70"/>
                    <a:pt x="122" y="67"/>
                    <a:pt x="121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0" y="63"/>
                    <a:pt x="119" y="61"/>
                    <a:pt x="118" y="58"/>
                  </a:cubicBezTo>
                  <a:cubicBezTo>
                    <a:pt x="118" y="56"/>
                    <a:pt x="118" y="53"/>
                    <a:pt x="12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0" y="49"/>
                    <a:pt x="119" y="44"/>
                    <a:pt x="120" y="40"/>
                  </a:cubicBezTo>
                  <a:cubicBezTo>
                    <a:pt x="120" y="37"/>
                    <a:pt x="122" y="34"/>
                    <a:pt x="124" y="33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30" y="21"/>
                    <a:pt x="130" y="21"/>
                    <a:pt x="130" y="21"/>
                  </a:cubicBezTo>
                  <a:moveTo>
                    <a:pt x="44" y="76"/>
                  </a:moveTo>
                  <a:cubicBezTo>
                    <a:pt x="44" y="71"/>
                    <a:pt x="44" y="71"/>
                    <a:pt x="4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44" y="76"/>
                    <a:pt x="44" y="76"/>
                    <a:pt x="44" y="76"/>
                  </a:cubicBezTo>
                  <a:moveTo>
                    <a:pt x="39" y="67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4" y="58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34" y="58"/>
                    <a:pt x="34" y="58"/>
                    <a:pt x="34" y="58"/>
                  </a:cubicBezTo>
                  <a:moveTo>
                    <a:pt x="59" y="48"/>
                  </a:moveTo>
                  <a:cubicBezTo>
                    <a:pt x="55" y="48"/>
                    <a:pt x="51" y="44"/>
                    <a:pt x="51" y="39"/>
                  </a:cubicBezTo>
                  <a:cubicBezTo>
                    <a:pt x="51" y="34"/>
                    <a:pt x="55" y="30"/>
                    <a:pt x="60" y="30"/>
                  </a:cubicBezTo>
                  <a:cubicBezTo>
                    <a:pt x="64" y="30"/>
                    <a:pt x="68" y="34"/>
                    <a:pt x="68" y="39"/>
                  </a:cubicBezTo>
                  <a:cubicBezTo>
                    <a:pt x="68" y="44"/>
                    <a:pt x="64" y="48"/>
                    <a:pt x="59" y="48"/>
                  </a:cubicBezTo>
                  <a:moveTo>
                    <a:pt x="128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23" y="92"/>
                    <a:pt x="122" y="91"/>
                    <a:pt x="121" y="90"/>
                  </a:cubicBezTo>
                  <a:cubicBezTo>
                    <a:pt x="113" y="83"/>
                    <a:pt x="107" y="70"/>
                    <a:pt x="107" y="56"/>
                  </a:cubicBezTo>
                  <a:cubicBezTo>
                    <a:pt x="107" y="37"/>
                    <a:pt x="116" y="22"/>
                    <a:pt x="128" y="17"/>
                  </a:cubicBezTo>
                  <a:moveTo>
                    <a:pt x="1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D0D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AC0AF13B-B436-2F85-ABF9-CE42C247A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3337"/>
              <a:ext cx="824" cy="603"/>
            </a:xfrm>
            <a:custGeom>
              <a:avLst/>
              <a:gdLst>
                <a:gd name="T0" fmla="*/ 118 w 118"/>
                <a:gd name="T1" fmla="*/ 0 h 86"/>
                <a:gd name="T2" fmla="*/ 1 w 118"/>
                <a:gd name="T3" fmla="*/ 0 h 86"/>
                <a:gd name="T4" fmla="*/ 0 w 118"/>
                <a:gd name="T5" fmla="*/ 86 h 86"/>
                <a:gd name="T6" fmla="*/ 118 w 118"/>
                <a:gd name="T7" fmla="*/ 86 h 86"/>
                <a:gd name="T8" fmla="*/ 118 w 118"/>
                <a:gd name="T9" fmla="*/ 83 h 86"/>
                <a:gd name="T10" fmla="*/ 113 w 118"/>
                <a:gd name="T11" fmla="*/ 81 h 86"/>
                <a:gd name="T12" fmla="*/ 5 w 118"/>
                <a:gd name="T13" fmla="*/ 81 h 86"/>
                <a:gd name="T14" fmla="*/ 5 w 118"/>
                <a:gd name="T15" fmla="*/ 5 h 86"/>
                <a:gd name="T16" fmla="*/ 116 w 118"/>
                <a:gd name="T17" fmla="*/ 5 h 86"/>
                <a:gd name="T18" fmla="*/ 118 w 118"/>
                <a:gd name="T19" fmla="*/ 4 h 86"/>
                <a:gd name="T20" fmla="*/ 118 w 11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86">
                  <a:moveTo>
                    <a:pt x="11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6" y="83"/>
                    <a:pt x="114" y="82"/>
                    <a:pt x="113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7" y="5"/>
                    <a:pt x="117" y="4"/>
                    <a:pt x="118" y="4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1E9D8ACB-91CC-5295-78FD-AD116633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3365"/>
              <a:ext cx="160" cy="554"/>
            </a:xfrm>
            <a:custGeom>
              <a:avLst/>
              <a:gdLst>
                <a:gd name="T0" fmla="*/ 23 w 23"/>
                <a:gd name="T1" fmla="*/ 0 h 79"/>
                <a:gd name="T2" fmla="*/ 21 w 23"/>
                <a:gd name="T3" fmla="*/ 1 h 79"/>
                <a:gd name="T4" fmla="*/ 0 w 23"/>
                <a:gd name="T5" fmla="*/ 40 h 79"/>
                <a:gd name="T6" fmla="*/ 14 w 23"/>
                <a:gd name="T7" fmla="*/ 74 h 79"/>
                <a:gd name="T8" fmla="*/ 18 w 23"/>
                <a:gd name="T9" fmla="*/ 77 h 79"/>
                <a:gd name="T10" fmla="*/ 23 w 23"/>
                <a:gd name="T11" fmla="*/ 79 h 79"/>
                <a:gd name="T12" fmla="*/ 23 w 23"/>
                <a:gd name="T13" fmla="*/ 79 h 79"/>
                <a:gd name="T14" fmla="*/ 14 w 23"/>
                <a:gd name="T15" fmla="*/ 74 h 79"/>
                <a:gd name="T16" fmla="*/ 17 w 23"/>
                <a:gd name="T17" fmla="*/ 73 h 79"/>
                <a:gd name="T18" fmla="*/ 17 w 23"/>
                <a:gd name="T19" fmla="*/ 73 h 79"/>
                <a:gd name="T20" fmla="*/ 18 w 23"/>
                <a:gd name="T21" fmla="*/ 72 h 79"/>
                <a:gd name="T22" fmla="*/ 5 w 23"/>
                <a:gd name="T23" fmla="*/ 40 h 79"/>
                <a:gd name="T24" fmla="*/ 23 w 23"/>
                <a:gd name="T25" fmla="*/ 5 h 79"/>
                <a:gd name="T26" fmla="*/ 23 w 23"/>
                <a:gd name="T2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79">
                  <a:moveTo>
                    <a:pt x="23" y="0"/>
                  </a:moveTo>
                  <a:cubicBezTo>
                    <a:pt x="22" y="0"/>
                    <a:pt x="22" y="1"/>
                    <a:pt x="21" y="1"/>
                  </a:cubicBezTo>
                  <a:cubicBezTo>
                    <a:pt x="9" y="6"/>
                    <a:pt x="0" y="21"/>
                    <a:pt x="0" y="40"/>
                  </a:cubicBezTo>
                  <a:cubicBezTo>
                    <a:pt x="0" y="54"/>
                    <a:pt x="6" y="67"/>
                    <a:pt x="14" y="74"/>
                  </a:cubicBezTo>
                  <a:cubicBezTo>
                    <a:pt x="15" y="75"/>
                    <a:pt x="16" y="76"/>
                    <a:pt x="18" y="77"/>
                  </a:cubicBezTo>
                  <a:cubicBezTo>
                    <a:pt x="19" y="78"/>
                    <a:pt x="21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0" y="78"/>
                    <a:pt x="17" y="77"/>
                    <a:pt x="14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0" y="66"/>
                    <a:pt x="5" y="54"/>
                    <a:pt x="5" y="40"/>
                  </a:cubicBezTo>
                  <a:cubicBezTo>
                    <a:pt x="5" y="23"/>
                    <a:pt x="12" y="10"/>
                    <a:pt x="23" y="5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8767E7B1-4075-154C-26DD-8C5B05FF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463"/>
              <a:ext cx="119" cy="126"/>
            </a:xfrm>
            <a:custGeom>
              <a:avLst/>
              <a:gdLst>
                <a:gd name="T0" fmla="*/ 9 w 17"/>
                <a:gd name="T1" fmla="*/ 0 h 18"/>
                <a:gd name="T2" fmla="*/ 0 w 17"/>
                <a:gd name="T3" fmla="*/ 9 h 18"/>
                <a:gd name="T4" fmla="*/ 8 w 17"/>
                <a:gd name="T5" fmla="*/ 18 h 18"/>
                <a:gd name="T6" fmla="*/ 17 w 17"/>
                <a:gd name="T7" fmla="*/ 9 h 18"/>
                <a:gd name="T8" fmla="*/ 9 w 1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3" y="18"/>
                    <a:pt x="17" y="14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Rectangle 37">
              <a:extLst>
                <a:ext uri="{FF2B5EF4-FFF2-40B4-BE49-F238E27FC236}">
                  <a16:creationId xmlns:a16="http://schemas.microsoft.com/office/drawing/2014/main" id="{600BAB4F-C8EE-B60C-B892-81FA537DF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624"/>
              <a:ext cx="356" cy="35"/>
            </a:xfrm>
            <a:prstGeom prst="rect">
              <a:avLst/>
            </a:pr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Rectangle 38">
              <a:extLst>
                <a:ext uri="{FF2B5EF4-FFF2-40B4-BE49-F238E27FC236}">
                  <a16:creationId xmlns:a16="http://schemas.microsoft.com/office/drawing/2014/main" id="{2302E98A-6740-70D9-40CC-8C3CB4A0C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624"/>
              <a:ext cx="356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Rectangle 39">
              <a:extLst>
                <a:ext uri="{FF2B5EF4-FFF2-40B4-BE49-F238E27FC236}">
                  <a16:creationId xmlns:a16="http://schemas.microsoft.com/office/drawing/2014/main" id="{04F29FD8-D6A7-4621-2756-1301134D3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687"/>
              <a:ext cx="279" cy="35"/>
            </a:xfrm>
            <a:prstGeom prst="rect">
              <a:avLst/>
            </a:pr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Rectangle 40">
              <a:extLst>
                <a:ext uri="{FF2B5EF4-FFF2-40B4-BE49-F238E27FC236}">
                  <a16:creationId xmlns:a16="http://schemas.microsoft.com/office/drawing/2014/main" id="{246DD45C-73CE-6DE9-FB7B-C2B2863C1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687"/>
              <a:ext cx="279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Rectangle 41">
              <a:extLst>
                <a:ext uri="{FF2B5EF4-FFF2-40B4-BE49-F238E27FC236}">
                  <a16:creationId xmlns:a16="http://schemas.microsoft.com/office/drawing/2014/main" id="{E899119D-D7B9-2099-0BB7-CCDEDEC52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" y="3750"/>
              <a:ext cx="216" cy="35"/>
            </a:xfrm>
            <a:prstGeom prst="rect">
              <a:avLst/>
            </a:pr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Rectangle 42">
              <a:extLst>
                <a:ext uri="{FF2B5EF4-FFF2-40B4-BE49-F238E27FC236}">
                  <a16:creationId xmlns:a16="http://schemas.microsoft.com/office/drawing/2014/main" id="{0CC41D9F-85A4-7A76-543B-C84FC0762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" y="3750"/>
              <a:ext cx="216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31DD6C2-E19B-230B-9D47-DDA43F76A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3470"/>
              <a:ext cx="83" cy="449"/>
            </a:xfrm>
            <a:custGeom>
              <a:avLst/>
              <a:gdLst>
                <a:gd name="T0" fmla="*/ 12 w 12"/>
                <a:gd name="T1" fmla="*/ 0 h 64"/>
                <a:gd name="T2" fmla="*/ 6 w 12"/>
                <a:gd name="T3" fmla="*/ 2 h 64"/>
                <a:gd name="T4" fmla="*/ 2 w 12"/>
                <a:gd name="T5" fmla="*/ 9 h 64"/>
                <a:gd name="T6" fmla="*/ 2 w 12"/>
                <a:gd name="T7" fmla="*/ 22 h 64"/>
                <a:gd name="T8" fmla="*/ 2 w 12"/>
                <a:gd name="T9" fmla="*/ 22 h 64"/>
                <a:gd name="T10" fmla="*/ 2 w 12"/>
                <a:gd name="T11" fmla="*/ 22 h 64"/>
                <a:gd name="T12" fmla="*/ 0 w 12"/>
                <a:gd name="T13" fmla="*/ 27 h 64"/>
                <a:gd name="T14" fmla="*/ 3 w 12"/>
                <a:gd name="T15" fmla="*/ 32 h 64"/>
                <a:gd name="T16" fmla="*/ 3 w 12"/>
                <a:gd name="T17" fmla="*/ 32 h 64"/>
                <a:gd name="T18" fmla="*/ 6 w 12"/>
                <a:gd name="T19" fmla="*/ 41 h 64"/>
                <a:gd name="T20" fmla="*/ 9 w 12"/>
                <a:gd name="T21" fmla="*/ 46 h 64"/>
                <a:gd name="T22" fmla="*/ 9 w 12"/>
                <a:gd name="T23" fmla="*/ 54 h 64"/>
                <a:gd name="T24" fmla="*/ 7 w 12"/>
                <a:gd name="T25" fmla="*/ 57 h 64"/>
                <a:gd name="T26" fmla="*/ 6 w 12"/>
                <a:gd name="T27" fmla="*/ 58 h 64"/>
                <a:gd name="T28" fmla="*/ 6 w 12"/>
                <a:gd name="T29" fmla="*/ 58 h 64"/>
                <a:gd name="T30" fmla="*/ 3 w 12"/>
                <a:gd name="T31" fmla="*/ 59 h 64"/>
                <a:gd name="T32" fmla="*/ 12 w 12"/>
                <a:gd name="T33" fmla="*/ 64 h 64"/>
                <a:gd name="T34" fmla="*/ 12 w 12"/>
                <a:gd name="T3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64">
                  <a:moveTo>
                    <a:pt x="12" y="0"/>
                  </a:moveTo>
                  <a:cubicBezTo>
                    <a:pt x="10" y="0"/>
                    <a:pt x="8" y="0"/>
                    <a:pt x="6" y="2"/>
                  </a:cubicBezTo>
                  <a:cubicBezTo>
                    <a:pt x="4" y="3"/>
                    <a:pt x="2" y="6"/>
                    <a:pt x="2" y="9"/>
                  </a:cubicBezTo>
                  <a:cubicBezTo>
                    <a:pt x="1" y="13"/>
                    <a:pt x="2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5"/>
                    <a:pt x="0" y="27"/>
                  </a:cubicBezTo>
                  <a:cubicBezTo>
                    <a:pt x="1" y="30"/>
                    <a:pt x="2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6"/>
                    <a:pt x="5" y="39"/>
                    <a:pt x="6" y="41"/>
                  </a:cubicBezTo>
                  <a:cubicBezTo>
                    <a:pt x="7" y="43"/>
                    <a:pt x="8" y="45"/>
                    <a:pt x="9" y="46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6" y="62"/>
                    <a:pt x="9" y="63"/>
                    <a:pt x="12" y="6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2FA71A1D-A63E-672C-300E-63F75E172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" y="3036"/>
              <a:ext cx="251" cy="119"/>
            </a:xfrm>
            <a:custGeom>
              <a:avLst/>
              <a:gdLst>
                <a:gd name="T0" fmla="*/ 5 w 36"/>
                <a:gd name="T1" fmla="*/ 17 h 17"/>
                <a:gd name="T2" fmla="*/ 6 w 36"/>
                <a:gd name="T3" fmla="*/ 17 h 17"/>
                <a:gd name="T4" fmla="*/ 6 w 36"/>
                <a:gd name="T5" fmla="*/ 17 h 17"/>
                <a:gd name="T6" fmla="*/ 5 w 36"/>
                <a:gd name="T7" fmla="*/ 17 h 17"/>
                <a:gd name="T8" fmla="*/ 0 w 36"/>
                <a:gd name="T9" fmla="*/ 13 h 17"/>
                <a:gd name="T10" fmla="*/ 1 w 36"/>
                <a:gd name="T11" fmla="*/ 14 h 17"/>
                <a:gd name="T12" fmla="*/ 0 w 36"/>
                <a:gd name="T13" fmla="*/ 13 h 17"/>
                <a:gd name="T14" fmla="*/ 36 w 36"/>
                <a:gd name="T15" fmla="*/ 11 h 17"/>
                <a:gd name="T16" fmla="*/ 11 w 36"/>
                <a:gd name="T17" fmla="*/ 15 h 17"/>
                <a:gd name="T18" fmla="*/ 36 w 36"/>
                <a:gd name="T19" fmla="*/ 11 h 17"/>
                <a:gd name="T20" fmla="*/ 36 w 36"/>
                <a:gd name="T21" fmla="*/ 11 h 17"/>
                <a:gd name="T22" fmla="*/ 4 w 36"/>
                <a:gd name="T23" fmla="*/ 6 h 17"/>
                <a:gd name="T24" fmla="*/ 3 w 36"/>
                <a:gd name="T25" fmla="*/ 6 h 17"/>
                <a:gd name="T26" fmla="*/ 0 w 36"/>
                <a:gd name="T27" fmla="*/ 11 h 17"/>
                <a:gd name="T28" fmla="*/ 3 w 36"/>
                <a:gd name="T29" fmla="*/ 6 h 17"/>
                <a:gd name="T30" fmla="*/ 4 w 36"/>
                <a:gd name="T31" fmla="*/ 6 h 17"/>
                <a:gd name="T32" fmla="*/ 36 w 36"/>
                <a:gd name="T33" fmla="*/ 0 h 17"/>
                <a:gd name="T34" fmla="*/ 9 w 36"/>
                <a:gd name="T35" fmla="*/ 4 h 17"/>
                <a:gd name="T36" fmla="*/ 36 w 36"/>
                <a:gd name="T37" fmla="*/ 0 h 17"/>
                <a:gd name="T38" fmla="*/ 36 w 36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7">
                  <a:moveTo>
                    <a:pt x="5" y="17"/>
                  </a:move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moveTo>
                    <a:pt x="0" y="13"/>
                  </a:move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moveTo>
                    <a:pt x="36" y="11"/>
                  </a:moveTo>
                  <a:cubicBezTo>
                    <a:pt x="27" y="11"/>
                    <a:pt x="19" y="12"/>
                    <a:pt x="11" y="15"/>
                  </a:cubicBezTo>
                  <a:cubicBezTo>
                    <a:pt x="19" y="12"/>
                    <a:pt x="2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moveTo>
                    <a:pt x="36" y="0"/>
                  </a:moveTo>
                  <a:cubicBezTo>
                    <a:pt x="27" y="0"/>
                    <a:pt x="17" y="1"/>
                    <a:pt x="9" y="4"/>
                  </a:cubicBezTo>
                  <a:cubicBezTo>
                    <a:pt x="17" y="1"/>
                    <a:pt x="2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C3A20479-3269-7203-1E4D-8B9E4C866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3036"/>
              <a:ext cx="251" cy="119"/>
            </a:xfrm>
            <a:custGeom>
              <a:avLst/>
              <a:gdLst>
                <a:gd name="T0" fmla="*/ 36 w 36"/>
                <a:gd name="T1" fmla="*/ 0 h 17"/>
                <a:gd name="T2" fmla="*/ 9 w 36"/>
                <a:gd name="T3" fmla="*/ 4 h 17"/>
                <a:gd name="T4" fmla="*/ 4 w 36"/>
                <a:gd name="T5" fmla="*/ 6 h 17"/>
                <a:gd name="T6" fmla="*/ 3 w 36"/>
                <a:gd name="T7" fmla="*/ 6 h 17"/>
                <a:gd name="T8" fmla="*/ 0 w 36"/>
                <a:gd name="T9" fmla="*/ 11 h 17"/>
                <a:gd name="T10" fmla="*/ 0 w 36"/>
                <a:gd name="T11" fmla="*/ 13 h 17"/>
                <a:gd name="T12" fmla="*/ 0 w 36"/>
                <a:gd name="T13" fmla="*/ 13 h 17"/>
                <a:gd name="T14" fmla="*/ 1 w 36"/>
                <a:gd name="T15" fmla="*/ 14 h 17"/>
                <a:gd name="T16" fmla="*/ 5 w 36"/>
                <a:gd name="T17" fmla="*/ 17 h 17"/>
                <a:gd name="T18" fmla="*/ 6 w 36"/>
                <a:gd name="T19" fmla="*/ 17 h 17"/>
                <a:gd name="T20" fmla="*/ 6 w 36"/>
                <a:gd name="T21" fmla="*/ 17 h 17"/>
                <a:gd name="T22" fmla="*/ 8 w 36"/>
                <a:gd name="T23" fmla="*/ 16 h 17"/>
                <a:gd name="T24" fmla="*/ 11 w 36"/>
                <a:gd name="T25" fmla="*/ 15 h 17"/>
                <a:gd name="T26" fmla="*/ 36 w 36"/>
                <a:gd name="T27" fmla="*/ 11 h 17"/>
                <a:gd name="T28" fmla="*/ 36 w 36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7">
                  <a:moveTo>
                    <a:pt x="36" y="0"/>
                  </a:moveTo>
                  <a:cubicBezTo>
                    <a:pt x="27" y="0"/>
                    <a:pt x="17" y="1"/>
                    <a:pt x="9" y="4"/>
                  </a:cubicBezTo>
                  <a:cubicBezTo>
                    <a:pt x="7" y="5"/>
                    <a:pt x="5" y="5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2" y="16"/>
                    <a:pt x="3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9" y="16"/>
                    <a:pt x="10" y="15"/>
                    <a:pt x="11" y="15"/>
                  </a:cubicBezTo>
                  <a:cubicBezTo>
                    <a:pt x="19" y="12"/>
                    <a:pt x="27" y="11"/>
                    <a:pt x="36" y="1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1B1DD879-3BBA-3A4B-2B19-F3C9FAB4D2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" y="2881"/>
              <a:ext cx="279" cy="141"/>
            </a:xfrm>
            <a:custGeom>
              <a:avLst/>
              <a:gdLst>
                <a:gd name="T0" fmla="*/ 3 w 40"/>
                <a:gd name="T1" fmla="*/ 19 h 20"/>
                <a:gd name="T2" fmla="*/ 0 w 40"/>
                <a:gd name="T3" fmla="*/ 20 h 20"/>
                <a:gd name="T4" fmla="*/ 0 w 40"/>
                <a:gd name="T5" fmla="*/ 20 h 20"/>
                <a:gd name="T6" fmla="*/ 3 w 40"/>
                <a:gd name="T7" fmla="*/ 19 h 20"/>
                <a:gd name="T8" fmla="*/ 30 w 40"/>
                <a:gd name="T9" fmla="*/ 12 h 20"/>
                <a:gd name="T10" fmla="*/ 3 w 40"/>
                <a:gd name="T11" fmla="*/ 19 h 20"/>
                <a:gd name="T12" fmla="*/ 30 w 40"/>
                <a:gd name="T13" fmla="*/ 12 h 20"/>
                <a:gd name="T14" fmla="*/ 30 w 40"/>
                <a:gd name="T15" fmla="*/ 12 h 20"/>
                <a:gd name="T16" fmla="*/ 30 w 40"/>
                <a:gd name="T17" fmla="*/ 12 h 20"/>
                <a:gd name="T18" fmla="*/ 30 w 40"/>
                <a:gd name="T19" fmla="*/ 12 h 20"/>
                <a:gd name="T20" fmla="*/ 40 w 40"/>
                <a:gd name="T21" fmla="*/ 0 h 20"/>
                <a:gd name="T22" fmla="*/ 40 w 40"/>
                <a:gd name="T23" fmla="*/ 0 h 20"/>
                <a:gd name="T24" fmla="*/ 40 w 40"/>
                <a:gd name="T25" fmla="*/ 0 h 20"/>
                <a:gd name="T26" fmla="*/ 40 w 40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0">
                  <a:moveTo>
                    <a:pt x="3" y="19"/>
                  </a:moveTo>
                  <a:cubicBezTo>
                    <a:pt x="2" y="19"/>
                    <a:pt x="1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19"/>
                    <a:pt x="3" y="19"/>
                  </a:cubicBezTo>
                  <a:moveTo>
                    <a:pt x="30" y="12"/>
                  </a:moveTo>
                  <a:cubicBezTo>
                    <a:pt x="20" y="13"/>
                    <a:pt x="11" y="15"/>
                    <a:pt x="3" y="19"/>
                  </a:cubicBezTo>
                  <a:cubicBezTo>
                    <a:pt x="11" y="15"/>
                    <a:pt x="20" y="13"/>
                    <a:pt x="30" y="12"/>
                  </a:cubicBezTo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3C2C0B4B-66C3-D9BF-A105-FABA71E2F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881"/>
              <a:ext cx="314" cy="141"/>
            </a:xfrm>
            <a:custGeom>
              <a:avLst/>
              <a:gdLst>
                <a:gd name="T0" fmla="*/ 45 w 45"/>
                <a:gd name="T1" fmla="*/ 0 h 20"/>
                <a:gd name="T2" fmla="*/ 45 w 45"/>
                <a:gd name="T3" fmla="*/ 0 h 20"/>
                <a:gd name="T4" fmla="*/ 4 w 45"/>
                <a:gd name="T5" fmla="*/ 9 h 20"/>
                <a:gd name="T6" fmla="*/ 3 w 45"/>
                <a:gd name="T7" fmla="*/ 9 h 20"/>
                <a:gd name="T8" fmla="*/ 0 w 45"/>
                <a:gd name="T9" fmla="*/ 12 h 20"/>
                <a:gd name="T10" fmla="*/ 0 w 45"/>
                <a:gd name="T11" fmla="*/ 14 h 20"/>
                <a:gd name="T12" fmla="*/ 0 w 45"/>
                <a:gd name="T13" fmla="*/ 16 h 20"/>
                <a:gd name="T14" fmla="*/ 5 w 45"/>
                <a:gd name="T15" fmla="*/ 20 h 20"/>
                <a:gd name="T16" fmla="*/ 5 w 45"/>
                <a:gd name="T17" fmla="*/ 20 h 20"/>
                <a:gd name="T18" fmla="*/ 8 w 45"/>
                <a:gd name="T19" fmla="*/ 19 h 20"/>
                <a:gd name="T20" fmla="*/ 8 w 45"/>
                <a:gd name="T21" fmla="*/ 19 h 20"/>
                <a:gd name="T22" fmla="*/ 8 w 45"/>
                <a:gd name="T23" fmla="*/ 19 h 20"/>
                <a:gd name="T24" fmla="*/ 35 w 45"/>
                <a:gd name="T25" fmla="*/ 12 h 20"/>
                <a:gd name="T26" fmla="*/ 35 w 45"/>
                <a:gd name="T27" fmla="*/ 12 h 20"/>
                <a:gd name="T28" fmla="*/ 35 w 45"/>
                <a:gd name="T29" fmla="*/ 12 h 20"/>
                <a:gd name="T30" fmla="*/ 45 w 45"/>
                <a:gd name="T31" fmla="*/ 11 h 20"/>
                <a:gd name="T32" fmla="*/ 45 w 4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20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31" y="0"/>
                    <a:pt x="17" y="3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18"/>
                    <a:pt x="3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6" y="15"/>
                    <a:pt x="25" y="13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8" y="11"/>
                    <a:pt x="41" y="11"/>
                    <a:pt x="45" y="11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78BDA0FE-1D54-39C8-12D0-17CA215C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727"/>
              <a:ext cx="377" cy="119"/>
            </a:xfrm>
            <a:custGeom>
              <a:avLst/>
              <a:gdLst>
                <a:gd name="T0" fmla="*/ 54 w 54"/>
                <a:gd name="T1" fmla="*/ 0 h 17"/>
                <a:gd name="T2" fmla="*/ 3 w 54"/>
                <a:gd name="T3" fmla="*/ 12 h 17"/>
                <a:gd name="T4" fmla="*/ 0 w 54"/>
                <a:gd name="T5" fmla="*/ 15 h 17"/>
                <a:gd name="T6" fmla="*/ 0 w 54"/>
                <a:gd name="T7" fmla="*/ 17 h 17"/>
                <a:gd name="T8" fmla="*/ 0 w 54"/>
                <a:gd name="T9" fmla="*/ 15 h 17"/>
                <a:gd name="T10" fmla="*/ 3 w 54"/>
                <a:gd name="T11" fmla="*/ 12 h 17"/>
                <a:gd name="T12" fmla="*/ 54 w 54"/>
                <a:gd name="T13" fmla="*/ 0 h 17"/>
                <a:gd name="T14" fmla="*/ 54 w 54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7">
                  <a:moveTo>
                    <a:pt x="54" y="0"/>
                  </a:moveTo>
                  <a:cubicBezTo>
                    <a:pt x="36" y="0"/>
                    <a:pt x="19" y="4"/>
                    <a:pt x="3" y="12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1" y="14"/>
                    <a:pt x="2" y="12"/>
                    <a:pt x="3" y="12"/>
                  </a:cubicBezTo>
                  <a:cubicBezTo>
                    <a:pt x="19" y="4"/>
                    <a:pt x="36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03238811-CB64-C214-7485-54272DD7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727"/>
              <a:ext cx="377" cy="154"/>
            </a:xfrm>
            <a:custGeom>
              <a:avLst/>
              <a:gdLst>
                <a:gd name="T0" fmla="*/ 54 w 54"/>
                <a:gd name="T1" fmla="*/ 0 h 22"/>
                <a:gd name="T2" fmla="*/ 3 w 54"/>
                <a:gd name="T3" fmla="*/ 12 h 22"/>
                <a:gd name="T4" fmla="*/ 0 w 54"/>
                <a:gd name="T5" fmla="*/ 15 h 22"/>
                <a:gd name="T6" fmla="*/ 0 w 54"/>
                <a:gd name="T7" fmla="*/ 17 h 22"/>
                <a:gd name="T8" fmla="*/ 1 w 54"/>
                <a:gd name="T9" fmla="*/ 19 h 22"/>
                <a:gd name="T10" fmla="*/ 6 w 54"/>
                <a:gd name="T11" fmla="*/ 22 h 22"/>
                <a:gd name="T12" fmla="*/ 8 w 54"/>
                <a:gd name="T13" fmla="*/ 22 h 22"/>
                <a:gd name="T14" fmla="*/ 54 w 54"/>
                <a:gd name="T15" fmla="*/ 12 h 22"/>
                <a:gd name="T16" fmla="*/ 54 w 5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22">
                  <a:moveTo>
                    <a:pt x="54" y="0"/>
                  </a:moveTo>
                  <a:cubicBezTo>
                    <a:pt x="36" y="0"/>
                    <a:pt x="19" y="4"/>
                    <a:pt x="3" y="12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1"/>
                    <a:pt x="3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22" y="15"/>
                    <a:pt x="38" y="12"/>
                    <a:pt x="54" y="12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50">
              <a:extLst>
                <a:ext uri="{FF2B5EF4-FFF2-40B4-BE49-F238E27FC236}">
                  <a16:creationId xmlns:a16="http://schemas.microsoft.com/office/drawing/2014/main" id="{4B7F59DC-A6BD-04E9-5077-75205936D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" y="2580"/>
              <a:ext cx="412" cy="91"/>
            </a:xfrm>
            <a:custGeom>
              <a:avLst/>
              <a:gdLst>
                <a:gd name="T0" fmla="*/ 0 w 59"/>
                <a:gd name="T1" fmla="*/ 13 h 13"/>
                <a:gd name="T2" fmla="*/ 0 w 59"/>
                <a:gd name="T3" fmla="*/ 13 h 13"/>
                <a:gd name="T4" fmla="*/ 0 w 59"/>
                <a:gd name="T5" fmla="*/ 13 h 13"/>
                <a:gd name="T6" fmla="*/ 59 w 59"/>
                <a:gd name="T7" fmla="*/ 0 h 13"/>
                <a:gd name="T8" fmla="*/ 1 w 59"/>
                <a:gd name="T9" fmla="*/ 13 h 13"/>
                <a:gd name="T10" fmla="*/ 59 w 59"/>
                <a:gd name="T11" fmla="*/ 0 h 13"/>
                <a:gd name="T12" fmla="*/ 59 w 59"/>
                <a:gd name="T13" fmla="*/ 0 h 13"/>
                <a:gd name="T14" fmla="*/ 59 w 59"/>
                <a:gd name="T15" fmla="*/ 0 h 13"/>
                <a:gd name="T16" fmla="*/ 59 w 59"/>
                <a:gd name="T17" fmla="*/ 0 h 13"/>
                <a:gd name="T18" fmla="*/ 59 w 59"/>
                <a:gd name="T19" fmla="*/ 0 h 13"/>
                <a:gd name="T20" fmla="*/ 59 w 5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59" y="0"/>
                  </a:moveTo>
                  <a:cubicBezTo>
                    <a:pt x="38" y="0"/>
                    <a:pt x="19" y="4"/>
                    <a:pt x="1" y="13"/>
                  </a:cubicBezTo>
                  <a:cubicBezTo>
                    <a:pt x="19" y="4"/>
                    <a:pt x="38" y="0"/>
                    <a:pt x="59" y="0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0BCDAC92-2561-7014-B337-8815FD5B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580"/>
              <a:ext cx="440" cy="168"/>
            </a:xfrm>
            <a:custGeom>
              <a:avLst/>
              <a:gdLst>
                <a:gd name="T0" fmla="*/ 63 w 63"/>
                <a:gd name="T1" fmla="*/ 0 h 24"/>
                <a:gd name="T2" fmla="*/ 63 w 63"/>
                <a:gd name="T3" fmla="*/ 0 h 24"/>
                <a:gd name="T4" fmla="*/ 5 w 63"/>
                <a:gd name="T5" fmla="*/ 13 h 24"/>
                <a:gd name="T6" fmla="*/ 4 w 63"/>
                <a:gd name="T7" fmla="*/ 13 h 24"/>
                <a:gd name="T8" fmla="*/ 4 w 63"/>
                <a:gd name="T9" fmla="*/ 13 h 24"/>
                <a:gd name="T10" fmla="*/ 3 w 63"/>
                <a:gd name="T11" fmla="*/ 14 h 24"/>
                <a:gd name="T12" fmla="*/ 3 w 63"/>
                <a:gd name="T13" fmla="*/ 14 h 24"/>
                <a:gd name="T14" fmla="*/ 0 w 63"/>
                <a:gd name="T15" fmla="*/ 19 h 24"/>
                <a:gd name="T16" fmla="*/ 1 w 63"/>
                <a:gd name="T17" fmla="*/ 21 h 24"/>
                <a:gd name="T18" fmla="*/ 6 w 63"/>
                <a:gd name="T19" fmla="*/ 24 h 24"/>
                <a:gd name="T20" fmla="*/ 8 w 63"/>
                <a:gd name="T21" fmla="*/ 24 h 24"/>
                <a:gd name="T22" fmla="*/ 63 w 63"/>
                <a:gd name="T23" fmla="*/ 11 h 24"/>
                <a:gd name="T24" fmla="*/ 63 w 63"/>
                <a:gd name="T25" fmla="*/ 0 h 24"/>
                <a:gd name="T26" fmla="*/ 63 w 63"/>
                <a:gd name="T27" fmla="*/ 0 h 24"/>
                <a:gd name="T28" fmla="*/ 63 w 63"/>
                <a:gd name="T2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24"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42" y="0"/>
                    <a:pt x="23" y="4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7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3"/>
                    <a:pt x="3" y="24"/>
                    <a:pt x="6" y="24"/>
                  </a:cubicBezTo>
                  <a:cubicBezTo>
                    <a:pt x="6" y="24"/>
                    <a:pt x="7" y="24"/>
                    <a:pt x="8" y="24"/>
                  </a:cubicBezTo>
                  <a:cubicBezTo>
                    <a:pt x="25" y="15"/>
                    <a:pt x="44" y="11"/>
                    <a:pt x="63" y="1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8E9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52766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Freeform 7">
            <a:extLst>
              <a:ext uri="{FF2B5EF4-FFF2-40B4-BE49-F238E27FC236}">
                <a16:creationId xmlns:a16="http://schemas.microsoft.com/office/drawing/2014/main" id="{E6280DA5-2436-4394-B9C8-904120E201DC}"/>
              </a:ext>
            </a:extLst>
          </p:cNvPr>
          <p:cNvSpPr/>
          <p:nvPr/>
        </p:nvSpPr>
        <p:spPr>
          <a:xfrm>
            <a:off x="876000" y="3922944"/>
            <a:ext cx="10440000" cy="23854"/>
          </a:xfrm>
          <a:custGeom>
            <a:avLst/>
            <a:gdLst>
              <a:gd name="connsiteX0" fmla="*/ 0 w 7903597"/>
              <a:gd name="connsiteY0" fmla="*/ 0 h 262393"/>
              <a:gd name="connsiteX1" fmla="*/ 7903597 w 7903597"/>
              <a:gd name="connsiteY1" fmla="*/ 262393 h 262393"/>
              <a:gd name="connsiteX0" fmla="*/ 0 w 7832035"/>
              <a:gd name="connsiteY0" fmla="*/ 0 h 23854"/>
              <a:gd name="connsiteX1" fmla="*/ 7832035 w 7832035"/>
              <a:gd name="connsiteY1" fmla="*/ 23854 h 2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32035" h="23854">
                <a:moveTo>
                  <a:pt x="0" y="0"/>
                </a:moveTo>
                <a:lnTo>
                  <a:pt x="7832035" y="23854"/>
                </a:lnTo>
              </a:path>
            </a:pathLst>
          </a:custGeom>
          <a:ln w="25400">
            <a:solidFill>
              <a:schemeClr val="accent6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1200">
              <a:cs typeface="B Nazanin" panose="00000400000000000000" pitchFamily="2" charset="-78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5F656AD-416C-47C5-96E0-EADE9EF8135B}"/>
              </a:ext>
            </a:extLst>
          </p:cNvPr>
          <p:cNvGrpSpPr/>
          <p:nvPr/>
        </p:nvGrpSpPr>
        <p:grpSpPr>
          <a:xfrm>
            <a:off x="1379437" y="3010290"/>
            <a:ext cx="3401311" cy="1810107"/>
            <a:chOff x="1068150" y="3136754"/>
            <a:chExt cx="3401311" cy="181010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B654553-F24B-405A-ABEE-5E670B030D85}"/>
                </a:ext>
              </a:extLst>
            </p:cNvPr>
            <p:cNvSpPr txBox="1"/>
            <p:nvPr/>
          </p:nvSpPr>
          <p:spPr>
            <a:xfrm>
              <a:off x="1068150" y="3136754"/>
              <a:ext cx="34013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602FD3A-FBB5-486D-8098-789AB34A8109}"/>
                </a:ext>
              </a:extLst>
            </p:cNvPr>
            <p:cNvSpPr txBox="1"/>
            <p:nvPr/>
          </p:nvSpPr>
          <p:spPr>
            <a:xfrm>
              <a:off x="1068150" y="4300530"/>
              <a:ext cx="34013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74A0FC3-D017-4744-803B-0524FB4F0A47}"/>
              </a:ext>
            </a:extLst>
          </p:cNvPr>
          <p:cNvGrpSpPr/>
          <p:nvPr/>
        </p:nvGrpSpPr>
        <p:grpSpPr>
          <a:xfrm>
            <a:off x="6849046" y="2420981"/>
            <a:ext cx="900000" cy="3033793"/>
            <a:chOff x="6071473" y="2420981"/>
            <a:chExt cx="900000" cy="3033793"/>
          </a:xfrm>
        </p:grpSpPr>
        <p:grpSp>
          <p:nvGrpSpPr>
            <p:cNvPr id="6" name="그룹 28">
              <a:extLst>
                <a:ext uri="{FF2B5EF4-FFF2-40B4-BE49-F238E27FC236}">
                  <a16:creationId xmlns:a16="http://schemas.microsoft.com/office/drawing/2014/main" id="{36CC3921-FE4D-4890-B4F9-F0C227F61E62}"/>
                </a:ext>
              </a:extLst>
            </p:cNvPr>
            <p:cNvGrpSpPr/>
            <p:nvPr/>
          </p:nvGrpSpPr>
          <p:grpSpPr>
            <a:xfrm>
              <a:off x="6071473" y="2420981"/>
              <a:ext cx="900000" cy="3033793"/>
              <a:chOff x="5849064" y="2420980"/>
              <a:chExt cx="900000" cy="3033793"/>
            </a:xfrm>
          </p:grpSpPr>
          <p:sp>
            <p:nvSpPr>
              <p:cNvPr id="7" name="Down Arrow 29">
                <a:extLst>
                  <a:ext uri="{FF2B5EF4-FFF2-40B4-BE49-F238E27FC236}">
                    <a16:creationId xmlns:a16="http://schemas.microsoft.com/office/drawing/2014/main" id="{4871E302-3F6E-49B2-B8A7-5F75E9503D7A}"/>
                  </a:ext>
                </a:extLst>
              </p:cNvPr>
              <p:cNvSpPr/>
              <p:nvPr/>
            </p:nvSpPr>
            <p:spPr>
              <a:xfrm>
                <a:off x="5849064" y="3942773"/>
                <a:ext cx="900000" cy="1512000"/>
              </a:xfrm>
              <a:prstGeom prst="downArrow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Up Arrow 24">
                <a:extLst>
                  <a:ext uri="{FF2B5EF4-FFF2-40B4-BE49-F238E27FC236}">
                    <a16:creationId xmlns:a16="http://schemas.microsoft.com/office/drawing/2014/main" id="{2309D8CC-49D5-457E-B455-B642B8C74AAD}"/>
                  </a:ext>
                </a:extLst>
              </p:cNvPr>
              <p:cNvSpPr/>
              <p:nvPr/>
            </p:nvSpPr>
            <p:spPr>
              <a:xfrm>
                <a:off x="5849064" y="2420980"/>
                <a:ext cx="900000" cy="1512000"/>
              </a:xfrm>
              <a:prstGeom prst="upArrow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245C12E-E065-4809-8FD5-8B2A8C059493}"/>
                </a:ext>
              </a:extLst>
            </p:cNvPr>
            <p:cNvGrpSpPr/>
            <p:nvPr/>
          </p:nvGrpSpPr>
          <p:grpSpPr>
            <a:xfrm>
              <a:off x="6256913" y="3670515"/>
              <a:ext cx="529009" cy="529009"/>
              <a:chOff x="3572272" y="1709192"/>
              <a:chExt cx="1368152" cy="1368152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B3D50978-FB1E-48D5-BBF9-CF2AB03FF8C5}"/>
                  </a:ext>
                </a:extLst>
              </p:cNvPr>
              <p:cNvSpPr/>
              <p:nvPr/>
            </p:nvSpPr>
            <p:spPr>
              <a:xfrm>
                <a:off x="3669623" y="1806543"/>
                <a:ext cx="1173453" cy="117345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10B3D0B5-64EA-4D10-BFC5-CFF03D1F582E}"/>
                  </a:ext>
                </a:extLst>
              </p:cNvPr>
              <p:cNvSpPr/>
              <p:nvPr/>
            </p:nvSpPr>
            <p:spPr>
              <a:xfrm>
                <a:off x="3572272" y="1709192"/>
                <a:ext cx="1368152" cy="1368152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0" name="Parallelogram 15">
              <a:extLst>
                <a:ext uri="{FF2B5EF4-FFF2-40B4-BE49-F238E27FC236}">
                  <a16:creationId xmlns:a16="http://schemas.microsoft.com/office/drawing/2014/main" id="{897F2993-D4FA-44A4-BC0B-522C179E75BB}"/>
                </a:ext>
              </a:extLst>
            </p:cNvPr>
            <p:cNvSpPr/>
            <p:nvPr/>
          </p:nvSpPr>
          <p:spPr>
            <a:xfrm flipH="1">
              <a:off x="6401665" y="3828913"/>
              <a:ext cx="227721" cy="227721"/>
            </a:xfrm>
            <a:custGeom>
              <a:avLst/>
              <a:gdLst/>
              <a:ahLst/>
              <a:cxnLst/>
              <a:rect l="l" t="t" r="r" b="b"/>
              <a:pathLst>
                <a:path w="3242753" h="3227814">
                  <a:moveTo>
                    <a:pt x="1621376" y="1043635"/>
                  </a:moveTo>
                  <a:cubicBezTo>
                    <a:pt x="1557188" y="1043635"/>
                    <a:pt x="1505154" y="1095669"/>
                    <a:pt x="1505154" y="1159857"/>
                  </a:cubicBezTo>
                  <a:lnTo>
                    <a:pt x="1505154" y="1625483"/>
                  </a:lnTo>
                  <a:lnTo>
                    <a:pt x="1033577" y="1625483"/>
                  </a:lnTo>
                  <a:cubicBezTo>
                    <a:pt x="969389" y="1625483"/>
                    <a:pt x="917355" y="1677517"/>
                    <a:pt x="917355" y="1741705"/>
                  </a:cubicBezTo>
                  <a:cubicBezTo>
                    <a:pt x="917355" y="1805893"/>
                    <a:pt x="969389" y="1857927"/>
                    <a:pt x="1033577" y="1857927"/>
                  </a:cubicBezTo>
                  <a:lnTo>
                    <a:pt x="1614688" y="1857927"/>
                  </a:lnTo>
                  <a:lnTo>
                    <a:pt x="1619859" y="1856884"/>
                  </a:lnTo>
                  <a:cubicBezTo>
                    <a:pt x="1620361" y="1857187"/>
                    <a:pt x="1620868" y="1857190"/>
                    <a:pt x="1621376" y="1857190"/>
                  </a:cubicBezTo>
                  <a:cubicBezTo>
                    <a:pt x="1685564" y="1857190"/>
                    <a:pt x="1737598" y="1805156"/>
                    <a:pt x="1737598" y="1740968"/>
                  </a:cubicBezTo>
                  <a:lnTo>
                    <a:pt x="1737598" y="1159857"/>
                  </a:lnTo>
                  <a:cubicBezTo>
                    <a:pt x="1737598" y="1095669"/>
                    <a:pt x="1685564" y="1043635"/>
                    <a:pt x="1621376" y="1043635"/>
                  </a:cubicBezTo>
                  <a:close/>
                  <a:moveTo>
                    <a:pt x="1621376" y="628818"/>
                  </a:moveTo>
                  <a:cubicBezTo>
                    <a:pt x="2206882" y="628818"/>
                    <a:pt x="2681529" y="1103464"/>
                    <a:pt x="2681529" y="1688970"/>
                  </a:cubicBezTo>
                  <a:cubicBezTo>
                    <a:pt x="2681529" y="2274476"/>
                    <a:pt x="2206882" y="2749122"/>
                    <a:pt x="1621376" y="2749122"/>
                  </a:cubicBezTo>
                  <a:cubicBezTo>
                    <a:pt x="1035870" y="2749122"/>
                    <a:pt x="561223" y="2274476"/>
                    <a:pt x="561223" y="1688970"/>
                  </a:cubicBezTo>
                  <a:cubicBezTo>
                    <a:pt x="561223" y="1103464"/>
                    <a:pt x="1035870" y="628818"/>
                    <a:pt x="1621376" y="628818"/>
                  </a:cubicBezTo>
                  <a:close/>
                  <a:moveTo>
                    <a:pt x="1621376" y="424596"/>
                  </a:moveTo>
                  <a:cubicBezTo>
                    <a:pt x="923081" y="424596"/>
                    <a:pt x="357001" y="990676"/>
                    <a:pt x="357001" y="1688970"/>
                  </a:cubicBezTo>
                  <a:cubicBezTo>
                    <a:pt x="357001" y="2128645"/>
                    <a:pt x="581423" y="2515905"/>
                    <a:pt x="922189" y="2742109"/>
                  </a:cubicBezTo>
                  <a:lnTo>
                    <a:pt x="652992" y="3227814"/>
                  </a:lnTo>
                  <a:lnTo>
                    <a:pt x="911997" y="3227814"/>
                  </a:lnTo>
                  <a:lnTo>
                    <a:pt x="1121304" y="2850168"/>
                  </a:lnTo>
                  <a:cubicBezTo>
                    <a:pt x="1274563" y="2916691"/>
                    <a:pt x="1443689" y="2953344"/>
                    <a:pt x="1621376" y="2953344"/>
                  </a:cubicBezTo>
                  <a:cubicBezTo>
                    <a:pt x="1799063" y="2953344"/>
                    <a:pt x="1968189" y="2916691"/>
                    <a:pt x="2121449" y="2850168"/>
                  </a:cubicBezTo>
                  <a:lnTo>
                    <a:pt x="2330755" y="3227814"/>
                  </a:lnTo>
                  <a:lnTo>
                    <a:pt x="2589760" y="3227814"/>
                  </a:lnTo>
                  <a:lnTo>
                    <a:pt x="2320563" y="2742109"/>
                  </a:lnTo>
                  <a:cubicBezTo>
                    <a:pt x="2661329" y="2515905"/>
                    <a:pt x="2885751" y="2128645"/>
                    <a:pt x="2885751" y="1688970"/>
                  </a:cubicBezTo>
                  <a:cubicBezTo>
                    <a:pt x="2885751" y="990676"/>
                    <a:pt x="2319671" y="424596"/>
                    <a:pt x="1621376" y="424596"/>
                  </a:cubicBezTo>
                  <a:close/>
                  <a:moveTo>
                    <a:pt x="2599800" y="123238"/>
                  </a:moveTo>
                  <a:cubicBezTo>
                    <a:pt x="2434609" y="120698"/>
                    <a:pt x="2268460" y="180476"/>
                    <a:pt x="2139563" y="303161"/>
                  </a:cubicBezTo>
                  <a:lnTo>
                    <a:pt x="3057258" y="1232053"/>
                  </a:lnTo>
                  <a:cubicBezTo>
                    <a:pt x="3305736" y="977255"/>
                    <a:pt x="3304415" y="570405"/>
                    <a:pt x="3054287" y="317226"/>
                  </a:cubicBezTo>
                  <a:cubicBezTo>
                    <a:pt x="2929224" y="190636"/>
                    <a:pt x="2764991" y="125778"/>
                    <a:pt x="2599800" y="123238"/>
                  </a:cubicBezTo>
                  <a:close/>
                  <a:moveTo>
                    <a:pt x="642953" y="123238"/>
                  </a:moveTo>
                  <a:cubicBezTo>
                    <a:pt x="477762" y="125778"/>
                    <a:pt x="313529" y="190636"/>
                    <a:pt x="188466" y="317226"/>
                  </a:cubicBezTo>
                  <a:cubicBezTo>
                    <a:pt x="-61662" y="570405"/>
                    <a:pt x="-62983" y="977255"/>
                    <a:pt x="185495" y="1232053"/>
                  </a:cubicBezTo>
                  <a:lnTo>
                    <a:pt x="1103190" y="303161"/>
                  </a:lnTo>
                  <a:cubicBezTo>
                    <a:pt x="974294" y="180476"/>
                    <a:pt x="808144" y="120698"/>
                    <a:pt x="642953" y="123238"/>
                  </a:cubicBezTo>
                  <a:close/>
                  <a:moveTo>
                    <a:pt x="1722692" y="0"/>
                  </a:moveTo>
                  <a:lnTo>
                    <a:pt x="1520061" y="0"/>
                  </a:lnTo>
                  <a:cubicBezTo>
                    <a:pt x="1440152" y="0"/>
                    <a:pt x="1375373" y="64779"/>
                    <a:pt x="1375373" y="144688"/>
                  </a:cubicBezTo>
                  <a:lnTo>
                    <a:pt x="1375373" y="289376"/>
                  </a:lnTo>
                  <a:lnTo>
                    <a:pt x="1867380" y="289376"/>
                  </a:lnTo>
                  <a:lnTo>
                    <a:pt x="1867380" y="144688"/>
                  </a:lnTo>
                  <a:cubicBezTo>
                    <a:pt x="1867380" y="64779"/>
                    <a:pt x="1802601" y="0"/>
                    <a:pt x="1722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05577AC-4329-4CF2-8DBC-6C246D68FD9F}"/>
              </a:ext>
            </a:extLst>
          </p:cNvPr>
          <p:cNvGrpSpPr/>
          <p:nvPr/>
        </p:nvGrpSpPr>
        <p:grpSpPr>
          <a:xfrm>
            <a:off x="5275659" y="2672981"/>
            <a:ext cx="900000" cy="2529793"/>
            <a:chOff x="4788227" y="2672981"/>
            <a:chExt cx="900000" cy="2529793"/>
          </a:xfrm>
        </p:grpSpPr>
        <p:grpSp>
          <p:nvGrpSpPr>
            <p:cNvPr id="3" name="그룹 43">
              <a:extLst>
                <a:ext uri="{FF2B5EF4-FFF2-40B4-BE49-F238E27FC236}">
                  <a16:creationId xmlns:a16="http://schemas.microsoft.com/office/drawing/2014/main" id="{047DECB0-3BDE-4B6A-A0C6-4EA155EAE778}"/>
                </a:ext>
              </a:extLst>
            </p:cNvPr>
            <p:cNvGrpSpPr/>
            <p:nvPr/>
          </p:nvGrpSpPr>
          <p:grpSpPr>
            <a:xfrm>
              <a:off x="4788227" y="2672981"/>
              <a:ext cx="900000" cy="2529793"/>
              <a:chOff x="4788227" y="2672980"/>
              <a:chExt cx="900000" cy="2529793"/>
            </a:xfrm>
          </p:grpSpPr>
          <p:sp>
            <p:nvSpPr>
              <p:cNvPr id="4" name="Down Arrow 23">
                <a:extLst>
                  <a:ext uri="{FF2B5EF4-FFF2-40B4-BE49-F238E27FC236}">
                    <a16:creationId xmlns:a16="http://schemas.microsoft.com/office/drawing/2014/main" id="{107E8FDF-23F3-4670-BD01-C50A3A2F8BB9}"/>
                  </a:ext>
                </a:extLst>
              </p:cNvPr>
              <p:cNvSpPr/>
              <p:nvPr/>
            </p:nvSpPr>
            <p:spPr>
              <a:xfrm>
                <a:off x="4788227" y="3942773"/>
                <a:ext cx="900000" cy="1260000"/>
              </a:xfrm>
              <a:prstGeom prst="downArrow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5" name="Up Arrow 6">
                <a:extLst>
                  <a:ext uri="{FF2B5EF4-FFF2-40B4-BE49-F238E27FC236}">
                    <a16:creationId xmlns:a16="http://schemas.microsoft.com/office/drawing/2014/main" id="{61A625CA-46E0-4C6D-A999-7E846C9AC1D6}"/>
                  </a:ext>
                </a:extLst>
              </p:cNvPr>
              <p:cNvSpPr/>
              <p:nvPr/>
            </p:nvSpPr>
            <p:spPr>
              <a:xfrm>
                <a:off x="4788227" y="2672980"/>
                <a:ext cx="900000" cy="1260000"/>
              </a:xfrm>
              <a:prstGeom prst="upArrow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0F1A14E-BB77-466F-970C-C0FD7004030B}"/>
                </a:ext>
              </a:extLst>
            </p:cNvPr>
            <p:cNvGrpSpPr/>
            <p:nvPr/>
          </p:nvGrpSpPr>
          <p:grpSpPr>
            <a:xfrm>
              <a:off x="4973668" y="3670515"/>
              <a:ext cx="529009" cy="529009"/>
              <a:chOff x="3572272" y="1709192"/>
              <a:chExt cx="1368152" cy="1368152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17A476F0-4FFA-44D9-897E-3E12EB0B8E3A}"/>
                  </a:ext>
                </a:extLst>
              </p:cNvPr>
              <p:cNvSpPr/>
              <p:nvPr/>
            </p:nvSpPr>
            <p:spPr>
              <a:xfrm>
                <a:off x="3669623" y="1806543"/>
                <a:ext cx="1173453" cy="117345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EF41EE5B-EB1E-4342-B448-2A947048FD0E}"/>
                  </a:ext>
                </a:extLst>
              </p:cNvPr>
              <p:cNvSpPr/>
              <p:nvPr/>
            </p:nvSpPr>
            <p:spPr>
              <a:xfrm>
                <a:off x="3572272" y="1709192"/>
                <a:ext cx="1368152" cy="1368152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1" name="Rectangle 30">
              <a:extLst>
                <a:ext uri="{FF2B5EF4-FFF2-40B4-BE49-F238E27FC236}">
                  <a16:creationId xmlns:a16="http://schemas.microsoft.com/office/drawing/2014/main" id="{D36FA3BC-5C7A-47A2-A530-BB2D8B8D077A}"/>
                </a:ext>
              </a:extLst>
            </p:cNvPr>
            <p:cNvSpPr/>
            <p:nvPr/>
          </p:nvSpPr>
          <p:spPr>
            <a:xfrm>
              <a:off x="5131953" y="3822260"/>
              <a:ext cx="201959" cy="201369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CDF1955-5E9A-4EFC-A410-791017EB18BA}"/>
              </a:ext>
            </a:extLst>
          </p:cNvPr>
          <p:cNvGrpSpPr/>
          <p:nvPr/>
        </p:nvGrpSpPr>
        <p:grpSpPr>
          <a:xfrm>
            <a:off x="9995819" y="2852981"/>
            <a:ext cx="900000" cy="2169793"/>
            <a:chOff x="8637965" y="2852981"/>
            <a:chExt cx="900000" cy="2169793"/>
          </a:xfrm>
        </p:grpSpPr>
        <p:grpSp>
          <p:nvGrpSpPr>
            <p:cNvPr id="12" name="그룹 4">
              <a:extLst>
                <a:ext uri="{FF2B5EF4-FFF2-40B4-BE49-F238E27FC236}">
                  <a16:creationId xmlns:a16="http://schemas.microsoft.com/office/drawing/2014/main" id="{2C8CDD51-6F11-4410-9DD2-56741108136B}"/>
                </a:ext>
              </a:extLst>
            </p:cNvPr>
            <p:cNvGrpSpPr/>
            <p:nvPr/>
          </p:nvGrpSpPr>
          <p:grpSpPr>
            <a:xfrm>
              <a:off x="8637965" y="2852981"/>
              <a:ext cx="900000" cy="2169793"/>
              <a:chOff x="7971936" y="2852980"/>
              <a:chExt cx="900000" cy="2169793"/>
            </a:xfrm>
          </p:grpSpPr>
          <p:sp>
            <p:nvSpPr>
              <p:cNvPr id="13" name="Down Arrow 31">
                <a:extLst>
                  <a:ext uri="{FF2B5EF4-FFF2-40B4-BE49-F238E27FC236}">
                    <a16:creationId xmlns:a16="http://schemas.microsoft.com/office/drawing/2014/main" id="{31543A04-A510-49AE-954C-19DDBB8B1107}"/>
                  </a:ext>
                </a:extLst>
              </p:cNvPr>
              <p:cNvSpPr/>
              <p:nvPr/>
            </p:nvSpPr>
            <p:spPr>
              <a:xfrm>
                <a:off x="7971936" y="3942773"/>
                <a:ext cx="900000" cy="1080000"/>
              </a:xfrm>
              <a:prstGeom prst="downArrow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Up Arrow 26">
                <a:extLst>
                  <a:ext uri="{FF2B5EF4-FFF2-40B4-BE49-F238E27FC236}">
                    <a16:creationId xmlns:a16="http://schemas.microsoft.com/office/drawing/2014/main" id="{AB62919F-2EF6-42C5-B135-98E3800C1D53}"/>
                  </a:ext>
                </a:extLst>
              </p:cNvPr>
              <p:cNvSpPr/>
              <p:nvPr/>
            </p:nvSpPr>
            <p:spPr>
              <a:xfrm>
                <a:off x="7971936" y="2852980"/>
                <a:ext cx="900000" cy="1080000"/>
              </a:xfrm>
              <a:prstGeom prst="upArrow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BE3EC6D-95ED-4DC1-B98B-4127C8B25BDA}"/>
                </a:ext>
              </a:extLst>
            </p:cNvPr>
            <p:cNvGrpSpPr/>
            <p:nvPr/>
          </p:nvGrpSpPr>
          <p:grpSpPr>
            <a:xfrm>
              <a:off x="8823403" y="3670515"/>
              <a:ext cx="529009" cy="529009"/>
              <a:chOff x="3572272" y="1709192"/>
              <a:chExt cx="1368152" cy="1368152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1E9AB0E1-9185-412C-9071-E7CBD5A8CC02}"/>
                  </a:ext>
                </a:extLst>
              </p:cNvPr>
              <p:cNvSpPr/>
              <p:nvPr/>
            </p:nvSpPr>
            <p:spPr>
              <a:xfrm>
                <a:off x="3669623" y="1806543"/>
                <a:ext cx="1173453" cy="117345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EA78740-0022-4593-986E-543CB48F0BE1}"/>
                  </a:ext>
                </a:extLst>
              </p:cNvPr>
              <p:cNvSpPr/>
              <p:nvPr/>
            </p:nvSpPr>
            <p:spPr>
              <a:xfrm>
                <a:off x="3572272" y="1709192"/>
                <a:ext cx="1368152" cy="1368152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2" name="Rounded Rectangle 10">
              <a:extLst>
                <a:ext uri="{FF2B5EF4-FFF2-40B4-BE49-F238E27FC236}">
                  <a16:creationId xmlns:a16="http://schemas.microsoft.com/office/drawing/2014/main" id="{5EA5DB3D-3B1C-4B42-A09F-0CA8F63D5260}"/>
                </a:ext>
              </a:extLst>
            </p:cNvPr>
            <p:cNvSpPr/>
            <p:nvPr/>
          </p:nvSpPr>
          <p:spPr>
            <a:xfrm>
              <a:off x="9006998" y="3826752"/>
              <a:ext cx="161817" cy="214147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6B7C8DA-8F30-4F74-954B-BD9B3EE7725B}"/>
              </a:ext>
            </a:extLst>
          </p:cNvPr>
          <p:cNvGrpSpPr/>
          <p:nvPr/>
        </p:nvGrpSpPr>
        <p:grpSpPr>
          <a:xfrm>
            <a:off x="8422433" y="2132981"/>
            <a:ext cx="900000" cy="3609793"/>
            <a:chOff x="7354719" y="2132981"/>
            <a:chExt cx="900000" cy="3609793"/>
          </a:xfrm>
        </p:grpSpPr>
        <p:grpSp>
          <p:nvGrpSpPr>
            <p:cNvPr id="9" name="그룹 5">
              <a:extLst>
                <a:ext uri="{FF2B5EF4-FFF2-40B4-BE49-F238E27FC236}">
                  <a16:creationId xmlns:a16="http://schemas.microsoft.com/office/drawing/2014/main" id="{772D7FAB-1BF3-4C14-89C3-B992FD45A01E}"/>
                </a:ext>
              </a:extLst>
            </p:cNvPr>
            <p:cNvGrpSpPr/>
            <p:nvPr/>
          </p:nvGrpSpPr>
          <p:grpSpPr>
            <a:xfrm>
              <a:off x="7354719" y="2132981"/>
              <a:ext cx="900000" cy="3609793"/>
              <a:chOff x="6910500" y="2132980"/>
              <a:chExt cx="900000" cy="3609793"/>
            </a:xfrm>
          </p:grpSpPr>
          <p:sp>
            <p:nvSpPr>
              <p:cNvPr id="10" name="Down Arrow 30">
                <a:extLst>
                  <a:ext uri="{FF2B5EF4-FFF2-40B4-BE49-F238E27FC236}">
                    <a16:creationId xmlns:a16="http://schemas.microsoft.com/office/drawing/2014/main" id="{2888754D-42E2-4C5E-9067-009F67BE88F1}"/>
                  </a:ext>
                </a:extLst>
              </p:cNvPr>
              <p:cNvSpPr/>
              <p:nvPr/>
            </p:nvSpPr>
            <p:spPr>
              <a:xfrm>
                <a:off x="6910500" y="3942773"/>
                <a:ext cx="900000" cy="1800000"/>
              </a:xfrm>
              <a:prstGeom prst="downArrow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Up Arrow 25">
                <a:extLst>
                  <a:ext uri="{FF2B5EF4-FFF2-40B4-BE49-F238E27FC236}">
                    <a16:creationId xmlns:a16="http://schemas.microsoft.com/office/drawing/2014/main" id="{DCA2F52A-3CE2-4049-808E-85C847946BEF}"/>
                  </a:ext>
                </a:extLst>
              </p:cNvPr>
              <p:cNvSpPr/>
              <p:nvPr/>
            </p:nvSpPr>
            <p:spPr>
              <a:xfrm>
                <a:off x="6910500" y="2132980"/>
                <a:ext cx="900000" cy="1800000"/>
              </a:xfrm>
              <a:prstGeom prst="upArrow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56EB3F8-1F65-4EEE-8143-0DBBAA36D604}"/>
                </a:ext>
              </a:extLst>
            </p:cNvPr>
            <p:cNvGrpSpPr/>
            <p:nvPr/>
          </p:nvGrpSpPr>
          <p:grpSpPr>
            <a:xfrm>
              <a:off x="7540158" y="3670515"/>
              <a:ext cx="529009" cy="529009"/>
              <a:chOff x="3572272" y="1709192"/>
              <a:chExt cx="1368152" cy="1368152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F56E5EEB-9D85-4B94-AAA4-F4F47AAA469E}"/>
                  </a:ext>
                </a:extLst>
              </p:cNvPr>
              <p:cNvSpPr/>
              <p:nvPr/>
            </p:nvSpPr>
            <p:spPr>
              <a:xfrm>
                <a:off x="3669623" y="1806543"/>
                <a:ext cx="1173453" cy="117345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22B94BD2-910F-4103-96E7-C0750FC345CA}"/>
                  </a:ext>
                </a:extLst>
              </p:cNvPr>
              <p:cNvSpPr/>
              <p:nvPr/>
            </p:nvSpPr>
            <p:spPr>
              <a:xfrm>
                <a:off x="3572272" y="1709192"/>
                <a:ext cx="1368152" cy="1368152"/>
              </a:xfrm>
              <a:prstGeom prst="ellipse">
                <a:avLst/>
              </a:prstGeom>
              <a:noFill/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 rtl="1"/>
                <a:endParaRPr lang="ko-KR" altLang="en-US" sz="12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4" name="Rectangle 16">
              <a:extLst>
                <a:ext uri="{FF2B5EF4-FFF2-40B4-BE49-F238E27FC236}">
                  <a16:creationId xmlns:a16="http://schemas.microsoft.com/office/drawing/2014/main" id="{15530AC0-006B-437F-8675-9F6986EA1AE2}"/>
                </a:ext>
              </a:extLst>
            </p:cNvPr>
            <p:cNvSpPr/>
            <p:nvPr/>
          </p:nvSpPr>
          <p:spPr>
            <a:xfrm rot="2700000">
              <a:off x="7720064" y="3782060"/>
              <a:ext cx="169304" cy="303531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5AA3E23-6520-4A57-B394-C02CB0A19509}"/>
              </a:ext>
            </a:extLst>
          </p:cNvPr>
          <p:cNvSpPr txBox="1"/>
          <p:nvPr/>
        </p:nvSpPr>
        <p:spPr>
          <a:xfrm>
            <a:off x="1067225" y="2357238"/>
            <a:ext cx="371352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2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1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5CF48E3-4B14-417C-9B7C-9E8A6AE07ED4}"/>
              </a:ext>
            </a:extLst>
          </p:cNvPr>
          <p:cNvSpPr txBox="1"/>
          <p:nvPr/>
        </p:nvSpPr>
        <p:spPr>
          <a:xfrm>
            <a:off x="1084411" y="5212290"/>
            <a:ext cx="371352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2"/>
                </a:solidFill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ko-KR" altLang="en-US" sz="1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51144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alphaModFix amt="7400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30A2AA9-5655-4B6D-8A94-47489CC0C4AB}"/>
              </a:ext>
            </a:extLst>
          </p:cNvPr>
          <p:cNvSpPr txBox="1"/>
          <p:nvPr/>
        </p:nvSpPr>
        <p:spPr>
          <a:xfrm>
            <a:off x="6096000" y="664755"/>
            <a:ext cx="56864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5072" y="1580603"/>
            <a:ext cx="485242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8800" b="1" dirty="0">
                <a:solidFill>
                  <a:schemeClr val="bg1"/>
                </a:solidFill>
                <a:cs typeface="B Nazanin" panose="00000400000000000000" pitchFamily="2" charset="-78"/>
              </a:rPr>
              <a:t>سبک ستون</a:t>
            </a:r>
            <a:endParaRPr lang="ko-KR" altLang="en-US" sz="8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A2A923-E601-499A-B450-D501501170A0}"/>
              </a:ext>
            </a:extLst>
          </p:cNvPr>
          <p:cNvSpPr txBox="1"/>
          <p:nvPr/>
        </p:nvSpPr>
        <p:spPr>
          <a:xfrm>
            <a:off x="625072" y="4186951"/>
            <a:ext cx="40948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400000000000000" pitchFamily="2" charset="-78"/>
              </a:rPr>
              <a:t>طرح بندی اسلاید متن قابل ویرایش برای ارائه خود.</a:t>
            </a:r>
            <a:endParaRPr lang="en-GB" altLang="ko-KR" sz="2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17E6C3-47DF-40C2-A7D8-DB01FD01C5EB}"/>
              </a:ext>
            </a:extLst>
          </p:cNvPr>
          <p:cNvSpPr txBox="1"/>
          <p:nvPr/>
        </p:nvSpPr>
        <p:spPr>
          <a:xfrm>
            <a:off x="5880464" y="1935668"/>
            <a:ext cx="6191673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sp>
        <p:nvSpPr>
          <p:cNvPr id="7" name="Rectángulo 6">
            <a:extLst>
              <a:ext uri="{FF2B5EF4-FFF2-40B4-BE49-F238E27FC236}">
                <a16:creationId xmlns:a16="http://schemas.microsoft.com/office/drawing/2014/main" id="{F84E6B9A-F699-4FCC-9755-C3E00096C355}"/>
              </a:ext>
            </a:extLst>
          </p:cNvPr>
          <p:cNvSpPr/>
          <p:nvPr/>
        </p:nvSpPr>
        <p:spPr>
          <a:xfrm>
            <a:off x="0" y="5699571"/>
            <a:ext cx="12192000" cy="819888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LID4096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1849464" y="985836"/>
            <a:ext cx="8493071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867" dirty="0">
                <a:solidFill>
                  <a:srgbClr val="FFC000"/>
                </a:solidFill>
                <a:cs typeface="B Nazanin" panose="00000400000000000000" pitchFamily="2" charset="-78"/>
              </a:rPr>
              <a:t>با تشکر از شما دوستان عزیز... !</a:t>
            </a:r>
            <a:endParaRPr lang="ko-KR" altLang="en-US" sz="5867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3605242" y="2009304"/>
            <a:ext cx="4981514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rgbClr val="FFC000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90510"/>
            <a:ext cx="11573197" cy="724247"/>
          </a:xfrm>
        </p:spPr>
        <p:txBody>
          <a:bodyPr>
            <a:noAutofit/>
          </a:bodyPr>
          <a:lstStyle/>
          <a:p>
            <a:r>
              <a:rPr lang="fa-IR" sz="3600" b="1" dirty="0">
                <a:solidFill>
                  <a:srgbClr val="FFC000"/>
                </a:solidFill>
                <a:cs typeface="B Nazanin" panose="00000400000000000000" pitchFamily="2" charset="-78"/>
              </a:rPr>
              <a:t>منابع</a:t>
            </a:r>
            <a:endParaRPr lang="en-US" sz="3600" b="1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67901" y="1402321"/>
            <a:ext cx="2528825" cy="2399142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92939" y="4186860"/>
            <a:ext cx="1878750" cy="2317500"/>
          </a:xfrm>
          <a:prstGeom prst="rect">
            <a:avLst/>
          </a:prstGeom>
        </p:spPr>
      </p:pic>
      <p:sp>
        <p:nvSpPr>
          <p:cNvPr id="8" name="Freeform 5">
            <a:extLst>
              <a:ext uri="{FF2B5EF4-FFF2-40B4-BE49-F238E27FC236}">
                <a16:creationId xmlns:a16="http://schemas.microsoft.com/office/drawing/2014/main" id="{C83A6F9C-9EF1-4D7E-A609-2B97599621CB}"/>
              </a:ext>
            </a:extLst>
          </p:cNvPr>
          <p:cNvSpPr>
            <a:spLocks noEditPoints="1"/>
          </p:cNvSpPr>
          <p:nvPr/>
        </p:nvSpPr>
        <p:spPr bwMode="auto">
          <a:xfrm>
            <a:off x="7620474" y="3118909"/>
            <a:ext cx="1204913" cy="1322388"/>
          </a:xfrm>
          <a:custGeom>
            <a:avLst/>
            <a:gdLst>
              <a:gd name="T0" fmla="*/ 152 w 228"/>
              <a:gd name="T1" fmla="*/ 84 h 250"/>
              <a:gd name="T2" fmla="*/ 165 w 228"/>
              <a:gd name="T3" fmla="*/ 74 h 250"/>
              <a:gd name="T4" fmla="*/ 178 w 228"/>
              <a:gd name="T5" fmla="*/ 72 h 250"/>
              <a:gd name="T6" fmla="*/ 192 w 228"/>
              <a:gd name="T7" fmla="*/ 67 h 250"/>
              <a:gd name="T8" fmla="*/ 197 w 228"/>
              <a:gd name="T9" fmla="*/ 59 h 250"/>
              <a:gd name="T10" fmla="*/ 189 w 228"/>
              <a:gd name="T11" fmla="*/ 199 h 250"/>
              <a:gd name="T12" fmla="*/ 179 w 228"/>
              <a:gd name="T13" fmla="*/ 179 h 250"/>
              <a:gd name="T14" fmla="*/ 163 w 228"/>
              <a:gd name="T15" fmla="*/ 179 h 250"/>
              <a:gd name="T16" fmla="*/ 151 w 228"/>
              <a:gd name="T17" fmla="*/ 168 h 250"/>
              <a:gd name="T18" fmla="*/ 155 w 228"/>
              <a:gd name="T19" fmla="*/ 192 h 250"/>
              <a:gd name="T20" fmla="*/ 170 w 228"/>
              <a:gd name="T21" fmla="*/ 192 h 250"/>
              <a:gd name="T22" fmla="*/ 172 w 228"/>
              <a:gd name="T23" fmla="*/ 211 h 250"/>
              <a:gd name="T24" fmla="*/ 168 w 228"/>
              <a:gd name="T25" fmla="*/ 216 h 250"/>
              <a:gd name="T26" fmla="*/ 15 w 228"/>
              <a:gd name="T27" fmla="*/ 172 h 250"/>
              <a:gd name="T28" fmla="*/ 33 w 228"/>
              <a:gd name="T29" fmla="*/ 167 h 250"/>
              <a:gd name="T30" fmla="*/ 38 w 228"/>
              <a:gd name="T31" fmla="*/ 161 h 250"/>
              <a:gd name="T32" fmla="*/ 38 w 228"/>
              <a:gd name="T33" fmla="*/ 145 h 250"/>
              <a:gd name="T34" fmla="*/ 44 w 228"/>
              <a:gd name="T35" fmla="*/ 137 h 250"/>
              <a:gd name="T36" fmla="*/ 55 w 228"/>
              <a:gd name="T37" fmla="*/ 131 h 250"/>
              <a:gd name="T38" fmla="*/ 35 w 228"/>
              <a:gd name="T39" fmla="*/ 134 h 250"/>
              <a:gd name="T40" fmla="*/ 27 w 228"/>
              <a:gd name="T41" fmla="*/ 154 h 250"/>
              <a:gd name="T42" fmla="*/ 10 w 228"/>
              <a:gd name="T43" fmla="*/ 151 h 250"/>
              <a:gd name="T44" fmla="*/ 5 w 228"/>
              <a:gd name="T45" fmla="*/ 144 h 250"/>
              <a:gd name="T46" fmla="*/ 22 w 228"/>
              <a:gd name="T47" fmla="*/ 62 h 250"/>
              <a:gd name="T48" fmla="*/ 181 w 228"/>
              <a:gd name="T49" fmla="*/ 41 h 250"/>
              <a:gd name="T50" fmla="*/ 185 w 228"/>
              <a:gd name="T51" fmla="*/ 51 h 250"/>
              <a:gd name="T52" fmla="*/ 174 w 228"/>
              <a:gd name="T53" fmla="*/ 60 h 250"/>
              <a:gd name="T54" fmla="*/ 157 w 228"/>
              <a:gd name="T55" fmla="*/ 70 h 250"/>
              <a:gd name="T56" fmla="*/ 151 w 228"/>
              <a:gd name="T57" fmla="*/ 83 h 250"/>
              <a:gd name="T58" fmla="*/ 152 w 228"/>
              <a:gd name="T59" fmla="*/ 84 h 250"/>
              <a:gd name="T60" fmla="*/ 116 w 228"/>
              <a:gd name="T61" fmla="*/ 86 h 250"/>
              <a:gd name="T62" fmla="*/ 119 w 228"/>
              <a:gd name="T63" fmla="*/ 84 h 250"/>
              <a:gd name="T64" fmla="*/ 127 w 228"/>
              <a:gd name="T65" fmla="*/ 97 h 250"/>
              <a:gd name="T66" fmla="*/ 138 w 228"/>
              <a:gd name="T67" fmla="*/ 103 h 250"/>
              <a:gd name="T68" fmla="*/ 144 w 228"/>
              <a:gd name="T69" fmla="*/ 91 h 250"/>
              <a:gd name="T70" fmla="*/ 133 w 228"/>
              <a:gd name="T71" fmla="*/ 77 h 250"/>
              <a:gd name="T72" fmla="*/ 116 w 228"/>
              <a:gd name="T73" fmla="*/ 69 h 250"/>
              <a:gd name="T74" fmla="*/ 116 w 228"/>
              <a:gd name="T75" fmla="*/ 63 h 250"/>
              <a:gd name="T76" fmla="*/ 111 w 228"/>
              <a:gd name="T77" fmla="*/ 58 h 250"/>
              <a:gd name="T78" fmla="*/ 107 w 228"/>
              <a:gd name="T79" fmla="*/ 63 h 250"/>
              <a:gd name="T80" fmla="*/ 107 w 228"/>
              <a:gd name="T81" fmla="*/ 70 h 250"/>
              <a:gd name="T82" fmla="*/ 78 w 228"/>
              <a:gd name="T83" fmla="*/ 95 h 250"/>
              <a:gd name="T84" fmla="*/ 81 w 228"/>
              <a:gd name="T85" fmla="*/ 113 h 250"/>
              <a:gd name="T86" fmla="*/ 106 w 228"/>
              <a:gd name="T87" fmla="*/ 129 h 250"/>
              <a:gd name="T88" fmla="*/ 106 w 228"/>
              <a:gd name="T89" fmla="*/ 160 h 250"/>
              <a:gd name="T90" fmla="*/ 93 w 228"/>
              <a:gd name="T91" fmla="*/ 144 h 250"/>
              <a:gd name="T92" fmla="*/ 83 w 228"/>
              <a:gd name="T93" fmla="*/ 137 h 250"/>
              <a:gd name="T94" fmla="*/ 75 w 228"/>
              <a:gd name="T95" fmla="*/ 148 h 250"/>
              <a:gd name="T96" fmla="*/ 87 w 228"/>
              <a:gd name="T97" fmla="*/ 167 h 250"/>
              <a:gd name="T98" fmla="*/ 107 w 228"/>
              <a:gd name="T99" fmla="*/ 177 h 250"/>
              <a:gd name="T100" fmla="*/ 107 w 228"/>
              <a:gd name="T101" fmla="*/ 182 h 250"/>
              <a:gd name="T102" fmla="*/ 112 w 228"/>
              <a:gd name="T103" fmla="*/ 190 h 250"/>
              <a:gd name="T104" fmla="*/ 116 w 228"/>
              <a:gd name="T105" fmla="*/ 182 h 250"/>
              <a:gd name="T106" fmla="*/ 116 w 228"/>
              <a:gd name="T107" fmla="*/ 175 h 250"/>
              <a:gd name="T108" fmla="*/ 125 w 228"/>
              <a:gd name="T109" fmla="*/ 173 h 250"/>
              <a:gd name="T110" fmla="*/ 148 w 228"/>
              <a:gd name="T111" fmla="*/ 144 h 250"/>
              <a:gd name="T112" fmla="*/ 126 w 228"/>
              <a:gd name="T113" fmla="*/ 116 h 250"/>
              <a:gd name="T114" fmla="*/ 119 w 228"/>
              <a:gd name="T115" fmla="*/ 114 h 250"/>
              <a:gd name="T116" fmla="*/ 116 w 228"/>
              <a:gd name="T117" fmla="*/ 110 h 250"/>
              <a:gd name="T118" fmla="*/ 116 w 228"/>
              <a:gd name="T119" fmla="*/ 86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8" h="250">
                <a:moveTo>
                  <a:pt x="152" y="84"/>
                </a:moveTo>
                <a:cubicBezTo>
                  <a:pt x="156" y="81"/>
                  <a:pt x="161" y="78"/>
                  <a:pt x="165" y="74"/>
                </a:cubicBezTo>
                <a:cubicBezTo>
                  <a:pt x="169" y="69"/>
                  <a:pt x="174" y="69"/>
                  <a:pt x="178" y="72"/>
                </a:cubicBezTo>
                <a:cubicBezTo>
                  <a:pt x="185" y="76"/>
                  <a:pt x="190" y="74"/>
                  <a:pt x="192" y="67"/>
                </a:cubicBezTo>
                <a:cubicBezTo>
                  <a:pt x="193" y="64"/>
                  <a:pt x="196" y="62"/>
                  <a:pt x="197" y="59"/>
                </a:cubicBezTo>
                <a:cubicBezTo>
                  <a:pt x="228" y="95"/>
                  <a:pt x="228" y="161"/>
                  <a:pt x="189" y="199"/>
                </a:cubicBezTo>
                <a:cubicBezTo>
                  <a:pt x="185" y="192"/>
                  <a:pt x="182" y="185"/>
                  <a:pt x="179" y="179"/>
                </a:cubicBezTo>
                <a:cubicBezTo>
                  <a:pt x="173" y="179"/>
                  <a:pt x="167" y="181"/>
                  <a:pt x="163" y="179"/>
                </a:cubicBezTo>
                <a:cubicBezTo>
                  <a:pt x="158" y="178"/>
                  <a:pt x="156" y="172"/>
                  <a:pt x="151" y="168"/>
                </a:cubicBezTo>
                <a:cubicBezTo>
                  <a:pt x="153" y="176"/>
                  <a:pt x="154" y="183"/>
                  <a:pt x="155" y="192"/>
                </a:cubicBezTo>
                <a:cubicBezTo>
                  <a:pt x="160" y="192"/>
                  <a:pt x="165" y="192"/>
                  <a:pt x="170" y="192"/>
                </a:cubicBezTo>
                <a:cubicBezTo>
                  <a:pt x="171" y="199"/>
                  <a:pt x="172" y="205"/>
                  <a:pt x="172" y="211"/>
                </a:cubicBezTo>
                <a:cubicBezTo>
                  <a:pt x="172" y="213"/>
                  <a:pt x="170" y="215"/>
                  <a:pt x="168" y="216"/>
                </a:cubicBezTo>
                <a:cubicBezTo>
                  <a:pt x="112" y="250"/>
                  <a:pt x="42" y="227"/>
                  <a:pt x="15" y="172"/>
                </a:cubicBezTo>
                <a:cubicBezTo>
                  <a:pt x="21" y="171"/>
                  <a:pt x="27" y="169"/>
                  <a:pt x="33" y="167"/>
                </a:cubicBezTo>
                <a:cubicBezTo>
                  <a:pt x="35" y="166"/>
                  <a:pt x="37" y="163"/>
                  <a:pt x="38" y="161"/>
                </a:cubicBezTo>
                <a:cubicBezTo>
                  <a:pt x="39" y="156"/>
                  <a:pt x="39" y="150"/>
                  <a:pt x="38" y="145"/>
                </a:cubicBezTo>
                <a:cubicBezTo>
                  <a:pt x="38" y="140"/>
                  <a:pt x="39" y="138"/>
                  <a:pt x="44" y="137"/>
                </a:cubicBezTo>
                <a:cubicBezTo>
                  <a:pt x="48" y="136"/>
                  <a:pt x="51" y="134"/>
                  <a:pt x="55" y="131"/>
                </a:cubicBezTo>
                <a:cubicBezTo>
                  <a:pt x="48" y="132"/>
                  <a:pt x="40" y="131"/>
                  <a:pt x="35" y="134"/>
                </a:cubicBezTo>
                <a:cubicBezTo>
                  <a:pt x="30" y="138"/>
                  <a:pt x="30" y="147"/>
                  <a:pt x="27" y="154"/>
                </a:cubicBezTo>
                <a:cubicBezTo>
                  <a:pt x="21" y="153"/>
                  <a:pt x="15" y="153"/>
                  <a:pt x="10" y="151"/>
                </a:cubicBezTo>
                <a:cubicBezTo>
                  <a:pt x="8" y="151"/>
                  <a:pt x="5" y="147"/>
                  <a:pt x="5" y="144"/>
                </a:cubicBezTo>
                <a:cubicBezTo>
                  <a:pt x="0" y="115"/>
                  <a:pt x="5" y="87"/>
                  <a:pt x="22" y="62"/>
                </a:cubicBezTo>
                <a:cubicBezTo>
                  <a:pt x="59" y="10"/>
                  <a:pt x="132" y="0"/>
                  <a:pt x="181" y="41"/>
                </a:cubicBezTo>
                <a:cubicBezTo>
                  <a:pt x="184" y="43"/>
                  <a:pt x="188" y="45"/>
                  <a:pt x="185" y="51"/>
                </a:cubicBezTo>
                <a:cubicBezTo>
                  <a:pt x="183" y="56"/>
                  <a:pt x="182" y="62"/>
                  <a:pt x="174" y="60"/>
                </a:cubicBezTo>
                <a:cubicBezTo>
                  <a:pt x="165" y="58"/>
                  <a:pt x="160" y="62"/>
                  <a:pt x="157" y="70"/>
                </a:cubicBezTo>
                <a:cubicBezTo>
                  <a:pt x="156" y="75"/>
                  <a:pt x="153" y="79"/>
                  <a:pt x="151" y="83"/>
                </a:cubicBezTo>
                <a:cubicBezTo>
                  <a:pt x="151" y="84"/>
                  <a:pt x="152" y="84"/>
                  <a:pt x="152" y="84"/>
                </a:cubicBezTo>
                <a:close/>
                <a:moveTo>
                  <a:pt x="116" y="86"/>
                </a:moveTo>
                <a:cubicBezTo>
                  <a:pt x="117" y="85"/>
                  <a:pt x="118" y="85"/>
                  <a:pt x="119" y="84"/>
                </a:cubicBezTo>
                <a:cubicBezTo>
                  <a:pt x="122" y="88"/>
                  <a:pt x="125" y="92"/>
                  <a:pt x="127" y="97"/>
                </a:cubicBezTo>
                <a:cubicBezTo>
                  <a:pt x="129" y="102"/>
                  <a:pt x="133" y="104"/>
                  <a:pt x="138" y="103"/>
                </a:cubicBezTo>
                <a:cubicBezTo>
                  <a:pt x="144" y="101"/>
                  <a:pt x="146" y="96"/>
                  <a:pt x="144" y="91"/>
                </a:cubicBezTo>
                <a:cubicBezTo>
                  <a:pt x="141" y="86"/>
                  <a:pt x="138" y="80"/>
                  <a:pt x="133" y="77"/>
                </a:cubicBezTo>
                <a:cubicBezTo>
                  <a:pt x="129" y="73"/>
                  <a:pt x="122" y="72"/>
                  <a:pt x="116" y="69"/>
                </a:cubicBezTo>
                <a:cubicBezTo>
                  <a:pt x="116" y="68"/>
                  <a:pt x="117" y="65"/>
                  <a:pt x="116" y="63"/>
                </a:cubicBezTo>
                <a:cubicBezTo>
                  <a:pt x="115" y="61"/>
                  <a:pt x="113" y="59"/>
                  <a:pt x="111" y="58"/>
                </a:cubicBezTo>
                <a:cubicBezTo>
                  <a:pt x="110" y="59"/>
                  <a:pt x="108" y="61"/>
                  <a:pt x="107" y="63"/>
                </a:cubicBezTo>
                <a:cubicBezTo>
                  <a:pt x="106" y="65"/>
                  <a:pt x="107" y="68"/>
                  <a:pt x="107" y="70"/>
                </a:cubicBezTo>
                <a:cubicBezTo>
                  <a:pt x="88" y="74"/>
                  <a:pt x="79" y="81"/>
                  <a:pt x="78" y="95"/>
                </a:cubicBezTo>
                <a:cubicBezTo>
                  <a:pt x="78" y="101"/>
                  <a:pt x="79" y="107"/>
                  <a:pt x="81" y="113"/>
                </a:cubicBezTo>
                <a:cubicBezTo>
                  <a:pt x="86" y="123"/>
                  <a:pt x="97" y="125"/>
                  <a:pt x="106" y="129"/>
                </a:cubicBezTo>
                <a:cubicBezTo>
                  <a:pt x="106" y="139"/>
                  <a:pt x="106" y="149"/>
                  <a:pt x="106" y="160"/>
                </a:cubicBezTo>
                <a:cubicBezTo>
                  <a:pt x="98" y="158"/>
                  <a:pt x="95" y="151"/>
                  <a:pt x="93" y="144"/>
                </a:cubicBezTo>
                <a:cubicBezTo>
                  <a:pt x="91" y="139"/>
                  <a:pt x="88" y="136"/>
                  <a:pt x="83" y="137"/>
                </a:cubicBezTo>
                <a:cubicBezTo>
                  <a:pt x="77" y="138"/>
                  <a:pt x="75" y="142"/>
                  <a:pt x="75" y="148"/>
                </a:cubicBezTo>
                <a:cubicBezTo>
                  <a:pt x="76" y="156"/>
                  <a:pt x="80" y="163"/>
                  <a:pt x="87" y="167"/>
                </a:cubicBezTo>
                <a:cubicBezTo>
                  <a:pt x="93" y="171"/>
                  <a:pt x="100" y="173"/>
                  <a:pt x="107" y="177"/>
                </a:cubicBezTo>
                <a:cubicBezTo>
                  <a:pt x="107" y="178"/>
                  <a:pt x="107" y="180"/>
                  <a:pt x="107" y="182"/>
                </a:cubicBezTo>
                <a:cubicBezTo>
                  <a:pt x="108" y="185"/>
                  <a:pt x="110" y="187"/>
                  <a:pt x="112" y="190"/>
                </a:cubicBezTo>
                <a:cubicBezTo>
                  <a:pt x="113" y="187"/>
                  <a:pt x="115" y="185"/>
                  <a:pt x="116" y="182"/>
                </a:cubicBezTo>
                <a:cubicBezTo>
                  <a:pt x="117" y="180"/>
                  <a:pt x="116" y="178"/>
                  <a:pt x="116" y="175"/>
                </a:cubicBezTo>
                <a:cubicBezTo>
                  <a:pt x="119" y="174"/>
                  <a:pt x="122" y="174"/>
                  <a:pt x="125" y="173"/>
                </a:cubicBezTo>
                <a:cubicBezTo>
                  <a:pt x="138" y="169"/>
                  <a:pt x="148" y="157"/>
                  <a:pt x="148" y="144"/>
                </a:cubicBezTo>
                <a:cubicBezTo>
                  <a:pt x="148" y="131"/>
                  <a:pt x="140" y="121"/>
                  <a:pt x="126" y="116"/>
                </a:cubicBezTo>
                <a:cubicBezTo>
                  <a:pt x="124" y="115"/>
                  <a:pt x="121" y="115"/>
                  <a:pt x="119" y="114"/>
                </a:cubicBezTo>
                <a:cubicBezTo>
                  <a:pt x="118" y="113"/>
                  <a:pt x="116" y="111"/>
                  <a:pt x="116" y="110"/>
                </a:cubicBezTo>
                <a:cubicBezTo>
                  <a:pt x="116" y="102"/>
                  <a:pt x="116" y="94"/>
                  <a:pt x="116" y="8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4D2D213D-CCA6-4BFD-9A58-0A980B7B7AC9}"/>
              </a:ext>
            </a:extLst>
          </p:cNvPr>
          <p:cNvSpPr>
            <a:spLocks noEditPoints="1"/>
          </p:cNvSpPr>
          <p:nvPr/>
        </p:nvSpPr>
        <p:spPr bwMode="auto">
          <a:xfrm>
            <a:off x="591024" y="1007534"/>
            <a:ext cx="787400" cy="936625"/>
          </a:xfrm>
          <a:custGeom>
            <a:avLst/>
            <a:gdLst>
              <a:gd name="T0" fmla="*/ 149 w 149"/>
              <a:gd name="T1" fmla="*/ 81 h 177"/>
              <a:gd name="T2" fmla="*/ 117 w 149"/>
              <a:gd name="T3" fmla="*/ 152 h 177"/>
              <a:gd name="T4" fmla="*/ 35 w 149"/>
              <a:gd name="T5" fmla="*/ 151 h 177"/>
              <a:gd name="T6" fmla="*/ 6 w 149"/>
              <a:gd name="T7" fmla="*/ 60 h 177"/>
              <a:gd name="T8" fmla="*/ 86 w 149"/>
              <a:gd name="T9" fmla="*/ 4 h 177"/>
              <a:gd name="T10" fmla="*/ 149 w 149"/>
              <a:gd name="T11" fmla="*/ 81 h 177"/>
              <a:gd name="T12" fmla="*/ 71 w 149"/>
              <a:gd name="T13" fmla="*/ 43 h 177"/>
              <a:gd name="T14" fmla="*/ 64 w 149"/>
              <a:gd name="T15" fmla="*/ 45 h 177"/>
              <a:gd name="T16" fmla="*/ 51 w 149"/>
              <a:gd name="T17" fmla="*/ 68 h 177"/>
              <a:gd name="T18" fmla="*/ 67 w 149"/>
              <a:gd name="T19" fmla="*/ 86 h 177"/>
              <a:gd name="T20" fmla="*/ 73 w 149"/>
              <a:gd name="T21" fmla="*/ 90 h 177"/>
              <a:gd name="T22" fmla="*/ 73 w 149"/>
              <a:gd name="T23" fmla="*/ 112 h 177"/>
              <a:gd name="T24" fmla="*/ 71 w 149"/>
              <a:gd name="T25" fmla="*/ 112 h 177"/>
              <a:gd name="T26" fmla="*/ 63 w 149"/>
              <a:gd name="T27" fmla="*/ 100 h 177"/>
              <a:gd name="T28" fmla="*/ 54 w 149"/>
              <a:gd name="T29" fmla="*/ 94 h 177"/>
              <a:gd name="T30" fmla="*/ 49 w 149"/>
              <a:gd name="T31" fmla="*/ 104 h 177"/>
              <a:gd name="T32" fmla="*/ 64 w 149"/>
              <a:gd name="T33" fmla="*/ 121 h 177"/>
              <a:gd name="T34" fmla="*/ 73 w 149"/>
              <a:gd name="T35" fmla="*/ 132 h 177"/>
              <a:gd name="T36" fmla="*/ 77 w 149"/>
              <a:gd name="T37" fmla="*/ 135 h 177"/>
              <a:gd name="T38" fmla="*/ 80 w 149"/>
              <a:gd name="T39" fmla="*/ 131 h 177"/>
              <a:gd name="T40" fmla="*/ 81 w 149"/>
              <a:gd name="T41" fmla="*/ 125 h 177"/>
              <a:gd name="T42" fmla="*/ 98 w 149"/>
              <a:gd name="T43" fmla="*/ 116 h 177"/>
              <a:gd name="T44" fmla="*/ 87 w 149"/>
              <a:gd name="T45" fmla="*/ 77 h 177"/>
              <a:gd name="T46" fmla="*/ 81 w 149"/>
              <a:gd name="T47" fmla="*/ 73 h 177"/>
              <a:gd name="T48" fmla="*/ 80 w 149"/>
              <a:gd name="T49" fmla="*/ 54 h 177"/>
              <a:gd name="T50" fmla="*/ 82 w 149"/>
              <a:gd name="T51" fmla="*/ 54 h 177"/>
              <a:gd name="T52" fmla="*/ 88 w 149"/>
              <a:gd name="T53" fmla="*/ 61 h 177"/>
              <a:gd name="T54" fmla="*/ 98 w 149"/>
              <a:gd name="T55" fmla="*/ 67 h 177"/>
              <a:gd name="T56" fmla="*/ 100 w 149"/>
              <a:gd name="T57" fmla="*/ 55 h 177"/>
              <a:gd name="T58" fmla="*/ 83 w 149"/>
              <a:gd name="T59" fmla="*/ 43 h 177"/>
              <a:gd name="T60" fmla="*/ 77 w 149"/>
              <a:gd name="T61" fmla="*/ 33 h 177"/>
              <a:gd name="T62" fmla="*/ 71 w 149"/>
              <a:gd name="T63" fmla="*/ 4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9" h="177">
                <a:moveTo>
                  <a:pt x="149" y="81"/>
                </a:moveTo>
                <a:cubicBezTo>
                  <a:pt x="148" y="105"/>
                  <a:pt x="139" y="131"/>
                  <a:pt x="117" y="152"/>
                </a:cubicBezTo>
                <a:cubicBezTo>
                  <a:pt x="92" y="177"/>
                  <a:pt x="60" y="177"/>
                  <a:pt x="35" y="151"/>
                </a:cubicBezTo>
                <a:cubicBezTo>
                  <a:pt x="11" y="126"/>
                  <a:pt x="0" y="95"/>
                  <a:pt x="6" y="60"/>
                </a:cubicBezTo>
                <a:cubicBezTo>
                  <a:pt x="13" y="17"/>
                  <a:pt x="50" y="0"/>
                  <a:pt x="86" y="4"/>
                </a:cubicBezTo>
                <a:cubicBezTo>
                  <a:pt x="126" y="9"/>
                  <a:pt x="149" y="35"/>
                  <a:pt x="149" y="81"/>
                </a:cubicBezTo>
                <a:close/>
                <a:moveTo>
                  <a:pt x="71" y="43"/>
                </a:moveTo>
                <a:cubicBezTo>
                  <a:pt x="70" y="43"/>
                  <a:pt x="67" y="44"/>
                  <a:pt x="64" y="45"/>
                </a:cubicBezTo>
                <a:cubicBezTo>
                  <a:pt x="54" y="49"/>
                  <a:pt x="49" y="58"/>
                  <a:pt x="51" y="68"/>
                </a:cubicBezTo>
                <a:cubicBezTo>
                  <a:pt x="52" y="78"/>
                  <a:pt x="59" y="83"/>
                  <a:pt x="67" y="86"/>
                </a:cubicBezTo>
                <a:cubicBezTo>
                  <a:pt x="69" y="86"/>
                  <a:pt x="73" y="88"/>
                  <a:pt x="73" y="90"/>
                </a:cubicBezTo>
                <a:cubicBezTo>
                  <a:pt x="74" y="97"/>
                  <a:pt x="73" y="104"/>
                  <a:pt x="73" y="112"/>
                </a:cubicBezTo>
                <a:cubicBezTo>
                  <a:pt x="72" y="112"/>
                  <a:pt x="71" y="112"/>
                  <a:pt x="71" y="112"/>
                </a:cubicBezTo>
                <a:cubicBezTo>
                  <a:pt x="68" y="108"/>
                  <a:pt x="65" y="104"/>
                  <a:pt x="63" y="100"/>
                </a:cubicBezTo>
                <a:cubicBezTo>
                  <a:pt x="61" y="96"/>
                  <a:pt x="58" y="93"/>
                  <a:pt x="54" y="94"/>
                </a:cubicBezTo>
                <a:cubicBezTo>
                  <a:pt x="49" y="96"/>
                  <a:pt x="48" y="99"/>
                  <a:pt x="49" y="104"/>
                </a:cubicBezTo>
                <a:cubicBezTo>
                  <a:pt x="51" y="112"/>
                  <a:pt x="56" y="118"/>
                  <a:pt x="64" y="121"/>
                </a:cubicBezTo>
                <a:cubicBezTo>
                  <a:pt x="69" y="123"/>
                  <a:pt x="74" y="124"/>
                  <a:pt x="73" y="132"/>
                </a:cubicBezTo>
                <a:cubicBezTo>
                  <a:pt x="73" y="133"/>
                  <a:pt x="76" y="134"/>
                  <a:pt x="77" y="135"/>
                </a:cubicBezTo>
                <a:cubicBezTo>
                  <a:pt x="78" y="134"/>
                  <a:pt x="80" y="133"/>
                  <a:pt x="80" y="131"/>
                </a:cubicBezTo>
                <a:cubicBezTo>
                  <a:pt x="81" y="129"/>
                  <a:pt x="81" y="126"/>
                  <a:pt x="81" y="125"/>
                </a:cubicBezTo>
                <a:cubicBezTo>
                  <a:pt x="87" y="122"/>
                  <a:pt x="93" y="120"/>
                  <a:pt x="98" y="116"/>
                </a:cubicBezTo>
                <a:cubicBezTo>
                  <a:pt x="111" y="103"/>
                  <a:pt x="105" y="84"/>
                  <a:pt x="87" y="77"/>
                </a:cubicBezTo>
                <a:cubicBezTo>
                  <a:pt x="85" y="76"/>
                  <a:pt x="81" y="75"/>
                  <a:pt x="81" y="73"/>
                </a:cubicBezTo>
                <a:cubicBezTo>
                  <a:pt x="80" y="67"/>
                  <a:pt x="80" y="61"/>
                  <a:pt x="80" y="54"/>
                </a:cubicBezTo>
                <a:cubicBezTo>
                  <a:pt x="81" y="54"/>
                  <a:pt x="82" y="54"/>
                  <a:pt x="82" y="54"/>
                </a:cubicBezTo>
                <a:cubicBezTo>
                  <a:pt x="84" y="56"/>
                  <a:pt x="87" y="58"/>
                  <a:pt x="88" y="61"/>
                </a:cubicBezTo>
                <a:cubicBezTo>
                  <a:pt x="90" y="66"/>
                  <a:pt x="93" y="70"/>
                  <a:pt x="98" y="67"/>
                </a:cubicBezTo>
                <a:cubicBezTo>
                  <a:pt x="104" y="64"/>
                  <a:pt x="102" y="59"/>
                  <a:pt x="100" y="55"/>
                </a:cubicBezTo>
                <a:cubicBezTo>
                  <a:pt x="96" y="47"/>
                  <a:pt x="89" y="44"/>
                  <a:pt x="83" y="43"/>
                </a:cubicBezTo>
                <a:cubicBezTo>
                  <a:pt x="80" y="39"/>
                  <a:pt x="79" y="36"/>
                  <a:pt x="77" y="33"/>
                </a:cubicBezTo>
                <a:cubicBezTo>
                  <a:pt x="75" y="36"/>
                  <a:pt x="73" y="38"/>
                  <a:pt x="71" y="4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B1EB2B05-C831-4F90-9EDE-E1CC4D1C63B8}"/>
              </a:ext>
            </a:extLst>
          </p:cNvPr>
          <p:cNvSpPr>
            <a:spLocks noEditPoints="1"/>
          </p:cNvSpPr>
          <p:nvPr/>
        </p:nvSpPr>
        <p:spPr bwMode="auto">
          <a:xfrm>
            <a:off x="2208687" y="1028172"/>
            <a:ext cx="1252538" cy="1095375"/>
          </a:xfrm>
          <a:custGeom>
            <a:avLst/>
            <a:gdLst>
              <a:gd name="T0" fmla="*/ 110 w 237"/>
              <a:gd name="T1" fmla="*/ 115 h 207"/>
              <a:gd name="T2" fmla="*/ 110 w 237"/>
              <a:gd name="T3" fmla="*/ 83 h 207"/>
              <a:gd name="T4" fmla="*/ 107 w 237"/>
              <a:gd name="T5" fmla="*/ 79 h 207"/>
              <a:gd name="T6" fmla="*/ 98 w 237"/>
              <a:gd name="T7" fmla="*/ 76 h 207"/>
              <a:gd name="T8" fmla="*/ 77 w 237"/>
              <a:gd name="T9" fmla="*/ 43 h 207"/>
              <a:gd name="T10" fmla="*/ 104 w 237"/>
              <a:gd name="T11" fmla="*/ 16 h 207"/>
              <a:gd name="T12" fmla="*/ 110 w 237"/>
              <a:gd name="T13" fmla="*/ 15 h 207"/>
              <a:gd name="T14" fmla="*/ 110 w 237"/>
              <a:gd name="T15" fmla="*/ 6 h 207"/>
              <a:gd name="T16" fmla="*/ 115 w 237"/>
              <a:gd name="T17" fmla="*/ 0 h 207"/>
              <a:gd name="T18" fmla="*/ 120 w 237"/>
              <a:gd name="T19" fmla="*/ 6 h 207"/>
              <a:gd name="T20" fmla="*/ 120 w 237"/>
              <a:gd name="T21" fmla="*/ 15 h 207"/>
              <a:gd name="T22" fmla="*/ 128 w 237"/>
              <a:gd name="T23" fmla="*/ 16 h 207"/>
              <a:gd name="T24" fmla="*/ 151 w 237"/>
              <a:gd name="T25" fmla="*/ 38 h 207"/>
              <a:gd name="T26" fmla="*/ 145 w 237"/>
              <a:gd name="T27" fmla="*/ 51 h 207"/>
              <a:gd name="T28" fmla="*/ 133 w 237"/>
              <a:gd name="T29" fmla="*/ 45 h 207"/>
              <a:gd name="T30" fmla="*/ 121 w 237"/>
              <a:gd name="T31" fmla="*/ 31 h 207"/>
              <a:gd name="T32" fmla="*/ 121 w 237"/>
              <a:gd name="T33" fmla="*/ 62 h 207"/>
              <a:gd name="T34" fmla="*/ 136 w 237"/>
              <a:gd name="T35" fmla="*/ 68 h 207"/>
              <a:gd name="T36" fmla="*/ 155 w 237"/>
              <a:gd name="T37" fmla="*/ 102 h 207"/>
              <a:gd name="T38" fmla="*/ 135 w 237"/>
              <a:gd name="T39" fmla="*/ 127 h 207"/>
              <a:gd name="T40" fmla="*/ 121 w 237"/>
              <a:gd name="T41" fmla="*/ 133 h 207"/>
              <a:gd name="T42" fmla="*/ 120 w 237"/>
              <a:gd name="T43" fmla="*/ 150 h 207"/>
              <a:gd name="T44" fmla="*/ 120 w 237"/>
              <a:gd name="T45" fmla="*/ 162 h 207"/>
              <a:gd name="T46" fmla="*/ 122 w 237"/>
              <a:gd name="T47" fmla="*/ 163 h 207"/>
              <a:gd name="T48" fmla="*/ 192 w 237"/>
              <a:gd name="T49" fmla="*/ 92 h 207"/>
              <a:gd name="T50" fmla="*/ 176 w 237"/>
              <a:gd name="T51" fmla="*/ 78 h 207"/>
              <a:gd name="T52" fmla="*/ 237 w 237"/>
              <a:gd name="T53" fmla="*/ 62 h 207"/>
              <a:gd name="T54" fmla="*/ 230 w 237"/>
              <a:gd name="T55" fmla="*/ 126 h 207"/>
              <a:gd name="T56" fmla="*/ 215 w 237"/>
              <a:gd name="T57" fmla="*/ 113 h 207"/>
              <a:gd name="T58" fmla="*/ 169 w 237"/>
              <a:gd name="T59" fmla="*/ 151 h 207"/>
              <a:gd name="T60" fmla="*/ 130 w 237"/>
              <a:gd name="T61" fmla="*/ 186 h 207"/>
              <a:gd name="T62" fmla="*/ 106 w 237"/>
              <a:gd name="T63" fmla="*/ 188 h 207"/>
              <a:gd name="T64" fmla="*/ 73 w 237"/>
              <a:gd name="T65" fmla="*/ 168 h 207"/>
              <a:gd name="T66" fmla="*/ 58 w 237"/>
              <a:gd name="T67" fmla="*/ 168 h 207"/>
              <a:gd name="T68" fmla="*/ 8 w 237"/>
              <a:gd name="T69" fmla="*/ 203 h 207"/>
              <a:gd name="T70" fmla="*/ 1 w 237"/>
              <a:gd name="T71" fmla="*/ 207 h 207"/>
              <a:gd name="T72" fmla="*/ 0 w 237"/>
              <a:gd name="T73" fmla="*/ 205 h 207"/>
              <a:gd name="T74" fmla="*/ 4 w 237"/>
              <a:gd name="T75" fmla="*/ 199 h 207"/>
              <a:gd name="T76" fmla="*/ 53 w 237"/>
              <a:gd name="T77" fmla="*/ 143 h 207"/>
              <a:gd name="T78" fmla="*/ 68 w 237"/>
              <a:gd name="T79" fmla="*/ 141 h 207"/>
              <a:gd name="T80" fmla="*/ 110 w 237"/>
              <a:gd name="T81" fmla="*/ 163 h 207"/>
              <a:gd name="T82" fmla="*/ 110 w 237"/>
              <a:gd name="T83" fmla="*/ 134 h 207"/>
              <a:gd name="T84" fmla="*/ 104 w 237"/>
              <a:gd name="T85" fmla="*/ 131 h 207"/>
              <a:gd name="T86" fmla="*/ 76 w 237"/>
              <a:gd name="T87" fmla="*/ 110 h 207"/>
              <a:gd name="T88" fmla="*/ 74 w 237"/>
              <a:gd name="T89" fmla="*/ 101 h 207"/>
              <a:gd name="T90" fmla="*/ 82 w 237"/>
              <a:gd name="T91" fmla="*/ 90 h 207"/>
              <a:gd name="T92" fmla="*/ 94 w 237"/>
              <a:gd name="T93" fmla="*/ 96 h 207"/>
              <a:gd name="T94" fmla="*/ 98 w 237"/>
              <a:gd name="T95" fmla="*/ 106 h 207"/>
              <a:gd name="T96" fmla="*/ 108 w 237"/>
              <a:gd name="T97" fmla="*/ 116 h 207"/>
              <a:gd name="T98" fmla="*/ 110 w 237"/>
              <a:gd name="T99" fmla="*/ 115 h 207"/>
              <a:gd name="T100" fmla="*/ 120 w 237"/>
              <a:gd name="T101" fmla="*/ 116 h 207"/>
              <a:gd name="T102" fmla="*/ 137 w 237"/>
              <a:gd name="T103" fmla="*/ 101 h 207"/>
              <a:gd name="T104" fmla="*/ 120 w 237"/>
              <a:gd name="T105" fmla="*/ 84 h 207"/>
              <a:gd name="T106" fmla="*/ 120 w 237"/>
              <a:gd name="T107" fmla="*/ 116 h 207"/>
              <a:gd name="T108" fmla="*/ 110 w 237"/>
              <a:gd name="T109" fmla="*/ 58 h 207"/>
              <a:gd name="T110" fmla="*/ 110 w 237"/>
              <a:gd name="T111" fmla="*/ 31 h 207"/>
              <a:gd name="T112" fmla="*/ 96 w 237"/>
              <a:gd name="T113" fmla="*/ 46 h 207"/>
              <a:gd name="T114" fmla="*/ 110 w 237"/>
              <a:gd name="T115" fmla="*/ 58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7" h="207">
                <a:moveTo>
                  <a:pt x="110" y="115"/>
                </a:moveTo>
                <a:cubicBezTo>
                  <a:pt x="110" y="104"/>
                  <a:pt x="110" y="93"/>
                  <a:pt x="110" y="83"/>
                </a:cubicBezTo>
                <a:cubicBezTo>
                  <a:pt x="110" y="81"/>
                  <a:pt x="108" y="80"/>
                  <a:pt x="107" y="79"/>
                </a:cubicBezTo>
                <a:cubicBezTo>
                  <a:pt x="104" y="78"/>
                  <a:pt x="101" y="77"/>
                  <a:pt x="98" y="76"/>
                </a:cubicBezTo>
                <a:cubicBezTo>
                  <a:pt x="82" y="69"/>
                  <a:pt x="76" y="59"/>
                  <a:pt x="77" y="43"/>
                </a:cubicBezTo>
                <a:cubicBezTo>
                  <a:pt x="79" y="29"/>
                  <a:pt x="88" y="19"/>
                  <a:pt x="104" y="16"/>
                </a:cubicBezTo>
                <a:cubicBezTo>
                  <a:pt x="106" y="16"/>
                  <a:pt x="107" y="15"/>
                  <a:pt x="110" y="15"/>
                </a:cubicBezTo>
                <a:cubicBezTo>
                  <a:pt x="110" y="12"/>
                  <a:pt x="110" y="8"/>
                  <a:pt x="110" y="6"/>
                </a:cubicBezTo>
                <a:cubicBezTo>
                  <a:pt x="111" y="4"/>
                  <a:pt x="113" y="2"/>
                  <a:pt x="115" y="0"/>
                </a:cubicBezTo>
                <a:cubicBezTo>
                  <a:pt x="117" y="2"/>
                  <a:pt x="119" y="4"/>
                  <a:pt x="120" y="6"/>
                </a:cubicBezTo>
                <a:cubicBezTo>
                  <a:pt x="120" y="8"/>
                  <a:pt x="120" y="11"/>
                  <a:pt x="120" y="15"/>
                </a:cubicBezTo>
                <a:cubicBezTo>
                  <a:pt x="123" y="15"/>
                  <a:pt x="125" y="16"/>
                  <a:pt x="128" y="16"/>
                </a:cubicBezTo>
                <a:cubicBezTo>
                  <a:pt x="140" y="19"/>
                  <a:pt x="148" y="26"/>
                  <a:pt x="151" y="38"/>
                </a:cubicBezTo>
                <a:cubicBezTo>
                  <a:pt x="153" y="44"/>
                  <a:pt x="151" y="49"/>
                  <a:pt x="145" y="51"/>
                </a:cubicBezTo>
                <a:cubicBezTo>
                  <a:pt x="140" y="53"/>
                  <a:pt x="135" y="50"/>
                  <a:pt x="133" y="45"/>
                </a:cubicBezTo>
                <a:cubicBezTo>
                  <a:pt x="128" y="34"/>
                  <a:pt x="128" y="34"/>
                  <a:pt x="121" y="31"/>
                </a:cubicBezTo>
                <a:cubicBezTo>
                  <a:pt x="121" y="42"/>
                  <a:pt x="121" y="52"/>
                  <a:pt x="121" y="62"/>
                </a:cubicBezTo>
                <a:cubicBezTo>
                  <a:pt x="126" y="64"/>
                  <a:pt x="131" y="66"/>
                  <a:pt x="136" y="68"/>
                </a:cubicBezTo>
                <a:cubicBezTo>
                  <a:pt x="150" y="73"/>
                  <a:pt x="155" y="84"/>
                  <a:pt x="155" y="102"/>
                </a:cubicBezTo>
                <a:cubicBezTo>
                  <a:pt x="155" y="112"/>
                  <a:pt x="146" y="123"/>
                  <a:pt x="135" y="127"/>
                </a:cubicBezTo>
                <a:cubicBezTo>
                  <a:pt x="130" y="129"/>
                  <a:pt x="123" y="130"/>
                  <a:pt x="121" y="133"/>
                </a:cubicBezTo>
                <a:cubicBezTo>
                  <a:pt x="118" y="137"/>
                  <a:pt x="120" y="144"/>
                  <a:pt x="120" y="150"/>
                </a:cubicBezTo>
                <a:cubicBezTo>
                  <a:pt x="120" y="154"/>
                  <a:pt x="120" y="158"/>
                  <a:pt x="120" y="162"/>
                </a:cubicBezTo>
                <a:cubicBezTo>
                  <a:pt x="120" y="162"/>
                  <a:pt x="121" y="162"/>
                  <a:pt x="122" y="163"/>
                </a:cubicBezTo>
                <a:cubicBezTo>
                  <a:pt x="145" y="140"/>
                  <a:pt x="168" y="116"/>
                  <a:pt x="192" y="92"/>
                </a:cubicBezTo>
                <a:cubicBezTo>
                  <a:pt x="187" y="88"/>
                  <a:pt x="182" y="84"/>
                  <a:pt x="176" y="78"/>
                </a:cubicBezTo>
                <a:cubicBezTo>
                  <a:pt x="197" y="73"/>
                  <a:pt x="216" y="68"/>
                  <a:pt x="237" y="62"/>
                </a:cubicBezTo>
                <a:cubicBezTo>
                  <a:pt x="235" y="84"/>
                  <a:pt x="233" y="105"/>
                  <a:pt x="230" y="126"/>
                </a:cubicBezTo>
                <a:cubicBezTo>
                  <a:pt x="224" y="121"/>
                  <a:pt x="220" y="117"/>
                  <a:pt x="215" y="113"/>
                </a:cubicBezTo>
                <a:cubicBezTo>
                  <a:pt x="200" y="126"/>
                  <a:pt x="184" y="139"/>
                  <a:pt x="169" y="151"/>
                </a:cubicBezTo>
                <a:cubicBezTo>
                  <a:pt x="156" y="163"/>
                  <a:pt x="143" y="175"/>
                  <a:pt x="130" y="186"/>
                </a:cubicBezTo>
                <a:cubicBezTo>
                  <a:pt x="120" y="195"/>
                  <a:pt x="118" y="195"/>
                  <a:pt x="106" y="188"/>
                </a:cubicBezTo>
                <a:cubicBezTo>
                  <a:pt x="95" y="181"/>
                  <a:pt x="83" y="175"/>
                  <a:pt x="73" y="168"/>
                </a:cubicBezTo>
                <a:cubicBezTo>
                  <a:pt x="67" y="164"/>
                  <a:pt x="63" y="165"/>
                  <a:pt x="58" y="168"/>
                </a:cubicBezTo>
                <a:cubicBezTo>
                  <a:pt x="42" y="180"/>
                  <a:pt x="25" y="192"/>
                  <a:pt x="8" y="203"/>
                </a:cubicBezTo>
                <a:cubicBezTo>
                  <a:pt x="6" y="205"/>
                  <a:pt x="4" y="206"/>
                  <a:pt x="1" y="207"/>
                </a:cubicBezTo>
                <a:cubicBezTo>
                  <a:pt x="1" y="206"/>
                  <a:pt x="0" y="206"/>
                  <a:pt x="0" y="205"/>
                </a:cubicBezTo>
                <a:cubicBezTo>
                  <a:pt x="1" y="203"/>
                  <a:pt x="2" y="201"/>
                  <a:pt x="4" y="199"/>
                </a:cubicBezTo>
                <a:cubicBezTo>
                  <a:pt x="20" y="181"/>
                  <a:pt x="37" y="162"/>
                  <a:pt x="53" y="143"/>
                </a:cubicBezTo>
                <a:cubicBezTo>
                  <a:pt x="58" y="138"/>
                  <a:pt x="62" y="137"/>
                  <a:pt x="68" y="141"/>
                </a:cubicBezTo>
                <a:cubicBezTo>
                  <a:pt x="81" y="148"/>
                  <a:pt x="95" y="155"/>
                  <a:pt x="110" y="163"/>
                </a:cubicBezTo>
                <a:cubicBezTo>
                  <a:pt x="110" y="153"/>
                  <a:pt x="110" y="144"/>
                  <a:pt x="110" y="134"/>
                </a:cubicBezTo>
                <a:cubicBezTo>
                  <a:pt x="110" y="133"/>
                  <a:pt x="106" y="132"/>
                  <a:pt x="104" y="131"/>
                </a:cubicBezTo>
                <a:cubicBezTo>
                  <a:pt x="91" y="128"/>
                  <a:pt x="82" y="122"/>
                  <a:pt x="76" y="110"/>
                </a:cubicBezTo>
                <a:cubicBezTo>
                  <a:pt x="75" y="107"/>
                  <a:pt x="75" y="104"/>
                  <a:pt x="74" y="101"/>
                </a:cubicBezTo>
                <a:cubicBezTo>
                  <a:pt x="74" y="95"/>
                  <a:pt x="77" y="91"/>
                  <a:pt x="82" y="90"/>
                </a:cubicBezTo>
                <a:cubicBezTo>
                  <a:pt x="87" y="89"/>
                  <a:pt x="91" y="91"/>
                  <a:pt x="94" y="96"/>
                </a:cubicBezTo>
                <a:cubicBezTo>
                  <a:pt x="95" y="100"/>
                  <a:pt x="96" y="103"/>
                  <a:pt x="98" y="106"/>
                </a:cubicBezTo>
                <a:cubicBezTo>
                  <a:pt x="101" y="110"/>
                  <a:pt x="105" y="113"/>
                  <a:pt x="108" y="116"/>
                </a:cubicBezTo>
                <a:cubicBezTo>
                  <a:pt x="109" y="116"/>
                  <a:pt x="109" y="115"/>
                  <a:pt x="110" y="115"/>
                </a:cubicBezTo>
                <a:close/>
                <a:moveTo>
                  <a:pt x="120" y="116"/>
                </a:moveTo>
                <a:cubicBezTo>
                  <a:pt x="130" y="115"/>
                  <a:pt x="137" y="109"/>
                  <a:pt x="137" y="101"/>
                </a:cubicBezTo>
                <a:cubicBezTo>
                  <a:pt x="138" y="93"/>
                  <a:pt x="132" y="86"/>
                  <a:pt x="120" y="84"/>
                </a:cubicBezTo>
                <a:cubicBezTo>
                  <a:pt x="120" y="94"/>
                  <a:pt x="120" y="105"/>
                  <a:pt x="120" y="116"/>
                </a:cubicBezTo>
                <a:close/>
                <a:moveTo>
                  <a:pt x="110" y="58"/>
                </a:moveTo>
                <a:cubicBezTo>
                  <a:pt x="110" y="49"/>
                  <a:pt x="110" y="40"/>
                  <a:pt x="110" y="31"/>
                </a:cubicBezTo>
                <a:cubicBezTo>
                  <a:pt x="99" y="34"/>
                  <a:pt x="96" y="38"/>
                  <a:pt x="96" y="46"/>
                </a:cubicBezTo>
                <a:cubicBezTo>
                  <a:pt x="97" y="53"/>
                  <a:pt x="101" y="57"/>
                  <a:pt x="110" y="5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D72CE58A-F981-46CF-BCC8-1B45E9A5273F}"/>
              </a:ext>
            </a:extLst>
          </p:cNvPr>
          <p:cNvSpPr>
            <a:spLocks/>
          </p:cNvSpPr>
          <p:nvPr/>
        </p:nvSpPr>
        <p:spPr bwMode="auto">
          <a:xfrm>
            <a:off x="475137" y="3452284"/>
            <a:ext cx="1025525" cy="782638"/>
          </a:xfrm>
          <a:custGeom>
            <a:avLst/>
            <a:gdLst>
              <a:gd name="T0" fmla="*/ 10 w 194"/>
              <a:gd name="T1" fmla="*/ 137 h 148"/>
              <a:gd name="T2" fmla="*/ 10 w 194"/>
              <a:gd name="T3" fmla="*/ 85 h 148"/>
              <a:gd name="T4" fmla="*/ 53 w 194"/>
              <a:gd name="T5" fmla="*/ 85 h 148"/>
              <a:gd name="T6" fmla="*/ 53 w 194"/>
              <a:gd name="T7" fmla="*/ 138 h 148"/>
              <a:gd name="T8" fmla="*/ 76 w 194"/>
              <a:gd name="T9" fmla="*/ 138 h 148"/>
              <a:gd name="T10" fmla="*/ 76 w 194"/>
              <a:gd name="T11" fmla="*/ 117 h 148"/>
              <a:gd name="T12" fmla="*/ 75 w 194"/>
              <a:gd name="T13" fmla="*/ 67 h 148"/>
              <a:gd name="T14" fmla="*/ 83 w 194"/>
              <a:gd name="T15" fmla="*/ 59 h 148"/>
              <a:gd name="T16" fmla="*/ 119 w 194"/>
              <a:gd name="T17" fmla="*/ 59 h 148"/>
              <a:gd name="T18" fmla="*/ 119 w 194"/>
              <a:gd name="T19" fmla="*/ 137 h 148"/>
              <a:gd name="T20" fmla="*/ 141 w 194"/>
              <a:gd name="T21" fmla="*/ 137 h 148"/>
              <a:gd name="T22" fmla="*/ 141 w 194"/>
              <a:gd name="T23" fmla="*/ 0 h 148"/>
              <a:gd name="T24" fmla="*/ 185 w 194"/>
              <a:gd name="T25" fmla="*/ 0 h 148"/>
              <a:gd name="T26" fmla="*/ 185 w 194"/>
              <a:gd name="T27" fmla="*/ 135 h 148"/>
              <a:gd name="T28" fmla="*/ 194 w 194"/>
              <a:gd name="T29" fmla="*/ 142 h 148"/>
              <a:gd name="T30" fmla="*/ 185 w 194"/>
              <a:gd name="T31" fmla="*/ 145 h 148"/>
              <a:gd name="T32" fmla="*/ 12 w 194"/>
              <a:gd name="T33" fmla="*/ 146 h 148"/>
              <a:gd name="T34" fmla="*/ 9 w 194"/>
              <a:gd name="T35" fmla="*/ 145 h 148"/>
              <a:gd name="T36" fmla="*/ 0 w 194"/>
              <a:gd name="T37" fmla="*/ 142 h 148"/>
              <a:gd name="T38" fmla="*/ 8 w 194"/>
              <a:gd name="T39" fmla="*/ 136 h 148"/>
              <a:gd name="T40" fmla="*/ 10 w 194"/>
              <a:gd name="T41" fmla="*/ 137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4" h="148">
                <a:moveTo>
                  <a:pt x="10" y="137"/>
                </a:moveTo>
                <a:cubicBezTo>
                  <a:pt x="10" y="120"/>
                  <a:pt x="10" y="102"/>
                  <a:pt x="10" y="85"/>
                </a:cubicBezTo>
                <a:cubicBezTo>
                  <a:pt x="24" y="85"/>
                  <a:pt x="38" y="85"/>
                  <a:pt x="53" y="85"/>
                </a:cubicBezTo>
                <a:cubicBezTo>
                  <a:pt x="53" y="102"/>
                  <a:pt x="53" y="120"/>
                  <a:pt x="53" y="138"/>
                </a:cubicBezTo>
                <a:cubicBezTo>
                  <a:pt x="60" y="138"/>
                  <a:pt x="68" y="138"/>
                  <a:pt x="76" y="138"/>
                </a:cubicBezTo>
                <a:cubicBezTo>
                  <a:pt x="76" y="131"/>
                  <a:pt x="76" y="124"/>
                  <a:pt x="76" y="117"/>
                </a:cubicBezTo>
                <a:cubicBezTo>
                  <a:pt x="76" y="100"/>
                  <a:pt x="76" y="84"/>
                  <a:pt x="75" y="67"/>
                </a:cubicBezTo>
                <a:cubicBezTo>
                  <a:pt x="75" y="62"/>
                  <a:pt x="77" y="59"/>
                  <a:pt x="83" y="59"/>
                </a:cubicBezTo>
                <a:cubicBezTo>
                  <a:pt x="95" y="60"/>
                  <a:pt x="106" y="59"/>
                  <a:pt x="119" y="59"/>
                </a:cubicBezTo>
                <a:cubicBezTo>
                  <a:pt x="119" y="85"/>
                  <a:pt x="119" y="111"/>
                  <a:pt x="119" y="137"/>
                </a:cubicBezTo>
                <a:cubicBezTo>
                  <a:pt x="127" y="137"/>
                  <a:pt x="133" y="137"/>
                  <a:pt x="141" y="137"/>
                </a:cubicBezTo>
                <a:cubicBezTo>
                  <a:pt x="141" y="92"/>
                  <a:pt x="141" y="46"/>
                  <a:pt x="141" y="0"/>
                </a:cubicBezTo>
                <a:cubicBezTo>
                  <a:pt x="156" y="0"/>
                  <a:pt x="170" y="0"/>
                  <a:pt x="185" y="0"/>
                </a:cubicBezTo>
                <a:cubicBezTo>
                  <a:pt x="185" y="46"/>
                  <a:pt x="185" y="91"/>
                  <a:pt x="185" y="135"/>
                </a:cubicBezTo>
                <a:cubicBezTo>
                  <a:pt x="189" y="138"/>
                  <a:pt x="194" y="140"/>
                  <a:pt x="194" y="142"/>
                </a:cubicBezTo>
                <a:cubicBezTo>
                  <a:pt x="194" y="148"/>
                  <a:pt x="188" y="145"/>
                  <a:pt x="185" y="145"/>
                </a:cubicBezTo>
                <a:cubicBezTo>
                  <a:pt x="127" y="146"/>
                  <a:pt x="69" y="146"/>
                  <a:pt x="12" y="146"/>
                </a:cubicBezTo>
                <a:cubicBezTo>
                  <a:pt x="11" y="146"/>
                  <a:pt x="10" y="146"/>
                  <a:pt x="9" y="145"/>
                </a:cubicBezTo>
                <a:cubicBezTo>
                  <a:pt x="6" y="144"/>
                  <a:pt x="3" y="143"/>
                  <a:pt x="0" y="142"/>
                </a:cubicBezTo>
                <a:cubicBezTo>
                  <a:pt x="2" y="140"/>
                  <a:pt x="5" y="138"/>
                  <a:pt x="8" y="136"/>
                </a:cubicBezTo>
                <a:cubicBezTo>
                  <a:pt x="8" y="136"/>
                  <a:pt x="9" y="137"/>
                  <a:pt x="10" y="13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D2A4254D-964F-4C49-9FFC-82AABD373AD8}"/>
              </a:ext>
            </a:extLst>
          </p:cNvPr>
          <p:cNvSpPr>
            <a:spLocks/>
          </p:cNvSpPr>
          <p:nvPr/>
        </p:nvSpPr>
        <p:spPr bwMode="auto">
          <a:xfrm>
            <a:off x="2329337" y="3452284"/>
            <a:ext cx="1025525" cy="773113"/>
          </a:xfrm>
          <a:custGeom>
            <a:avLst/>
            <a:gdLst>
              <a:gd name="T0" fmla="*/ 75 w 194"/>
              <a:gd name="T1" fmla="*/ 59 h 146"/>
              <a:gd name="T2" fmla="*/ 119 w 194"/>
              <a:gd name="T3" fmla="*/ 59 h 146"/>
              <a:gd name="T4" fmla="*/ 119 w 194"/>
              <a:gd name="T5" fmla="*/ 137 h 146"/>
              <a:gd name="T6" fmla="*/ 141 w 194"/>
              <a:gd name="T7" fmla="*/ 137 h 146"/>
              <a:gd name="T8" fmla="*/ 141 w 194"/>
              <a:gd name="T9" fmla="*/ 85 h 146"/>
              <a:gd name="T10" fmla="*/ 184 w 194"/>
              <a:gd name="T11" fmla="*/ 85 h 146"/>
              <a:gd name="T12" fmla="*/ 184 w 194"/>
              <a:gd name="T13" fmla="*/ 135 h 146"/>
              <a:gd name="T14" fmla="*/ 194 w 194"/>
              <a:gd name="T15" fmla="*/ 142 h 146"/>
              <a:gd name="T16" fmla="*/ 184 w 194"/>
              <a:gd name="T17" fmla="*/ 145 h 146"/>
              <a:gd name="T18" fmla="*/ 115 w 194"/>
              <a:gd name="T19" fmla="*/ 145 h 146"/>
              <a:gd name="T20" fmla="*/ 12 w 194"/>
              <a:gd name="T21" fmla="*/ 146 h 146"/>
              <a:gd name="T22" fmla="*/ 9 w 194"/>
              <a:gd name="T23" fmla="*/ 145 h 146"/>
              <a:gd name="T24" fmla="*/ 0 w 194"/>
              <a:gd name="T25" fmla="*/ 142 h 146"/>
              <a:gd name="T26" fmla="*/ 9 w 194"/>
              <a:gd name="T27" fmla="*/ 135 h 146"/>
              <a:gd name="T28" fmla="*/ 9 w 194"/>
              <a:gd name="T29" fmla="*/ 0 h 146"/>
              <a:gd name="T30" fmla="*/ 53 w 194"/>
              <a:gd name="T31" fmla="*/ 0 h 146"/>
              <a:gd name="T32" fmla="*/ 53 w 194"/>
              <a:gd name="T33" fmla="*/ 137 h 146"/>
              <a:gd name="T34" fmla="*/ 75 w 194"/>
              <a:gd name="T35" fmla="*/ 137 h 146"/>
              <a:gd name="T36" fmla="*/ 75 w 194"/>
              <a:gd name="T37" fmla="*/ 5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4" h="146">
                <a:moveTo>
                  <a:pt x="75" y="59"/>
                </a:moveTo>
                <a:cubicBezTo>
                  <a:pt x="90" y="59"/>
                  <a:pt x="104" y="59"/>
                  <a:pt x="119" y="59"/>
                </a:cubicBezTo>
                <a:cubicBezTo>
                  <a:pt x="119" y="85"/>
                  <a:pt x="119" y="111"/>
                  <a:pt x="119" y="137"/>
                </a:cubicBezTo>
                <a:cubicBezTo>
                  <a:pt x="126" y="137"/>
                  <a:pt x="133" y="137"/>
                  <a:pt x="141" y="137"/>
                </a:cubicBezTo>
                <a:cubicBezTo>
                  <a:pt x="141" y="120"/>
                  <a:pt x="141" y="103"/>
                  <a:pt x="141" y="85"/>
                </a:cubicBezTo>
                <a:cubicBezTo>
                  <a:pt x="156" y="85"/>
                  <a:pt x="170" y="85"/>
                  <a:pt x="184" y="85"/>
                </a:cubicBezTo>
                <a:cubicBezTo>
                  <a:pt x="184" y="102"/>
                  <a:pt x="184" y="120"/>
                  <a:pt x="184" y="135"/>
                </a:cubicBezTo>
                <a:cubicBezTo>
                  <a:pt x="189" y="138"/>
                  <a:pt x="192" y="140"/>
                  <a:pt x="194" y="142"/>
                </a:cubicBezTo>
                <a:cubicBezTo>
                  <a:pt x="191" y="143"/>
                  <a:pt x="188" y="145"/>
                  <a:pt x="184" y="145"/>
                </a:cubicBezTo>
                <a:cubicBezTo>
                  <a:pt x="161" y="145"/>
                  <a:pt x="138" y="145"/>
                  <a:pt x="115" y="145"/>
                </a:cubicBezTo>
                <a:cubicBezTo>
                  <a:pt x="80" y="145"/>
                  <a:pt x="46" y="145"/>
                  <a:pt x="12" y="146"/>
                </a:cubicBezTo>
                <a:cubicBezTo>
                  <a:pt x="11" y="146"/>
                  <a:pt x="10" y="146"/>
                  <a:pt x="9" y="145"/>
                </a:cubicBezTo>
                <a:cubicBezTo>
                  <a:pt x="6" y="144"/>
                  <a:pt x="3" y="143"/>
                  <a:pt x="0" y="142"/>
                </a:cubicBezTo>
                <a:cubicBezTo>
                  <a:pt x="2" y="140"/>
                  <a:pt x="5" y="138"/>
                  <a:pt x="9" y="135"/>
                </a:cubicBezTo>
                <a:cubicBezTo>
                  <a:pt x="9" y="92"/>
                  <a:pt x="9" y="46"/>
                  <a:pt x="9" y="0"/>
                </a:cubicBezTo>
                <a:cubicBezTo>
                  <a:pt x="24" y="0"/>
                  <a:pt x="38" y="0"/>
                  <a:pt x="53" y="0"/>
                </a:cubicBezTo>
                <a:cubicBezTo>
                  <a:pt x="53" y="46"/>
                  <a:pt x="53" y="91"/>
                  <a:pt x="53" y="137"/>
                </a:cubicBezTo>
                <a:cubicBezTo>
                  <a:pt x="60" y="137"/>
                  <a:pt x="67" y="137"/>
                  <a:pt x="75" y="137"/>
                </a:cubicBezTo>
                <a:cubicBezTo>
                  <a:pt x="75" y="111"/>
                  <a:pt x="75" y="85"/>
                  <a:pt x="75" y="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1E20B7FF-76E0-4DD8-8E45-3CBD0FFB8796}"/>
              </a:ext>
            </a:extLst>
          </p:cNvPr>
          <p:cNvSpPr>
            <a:spLocks noEditPoints="1"/>
          </p:cNvSpPr>
          <p:nvPr/>
        </p:nvSpPr>
        <p:spPr bwMode="auto">
          <a:xfrm>
            <a:off x="3883499" y="1034522"/>
            <a:ext cx="1195388" cy="1147763"/>
          </a:xfrm>
          <a:custGeom>
            <a:avLst/>
            <a:gdLst>
              <a:gd name="T0" fmla="*/ 162 w 226"/>
              <a:gd name="T1" fmla="*/ 209 h 217"/>
              <a:gd name="T2" fmla="*/ 176 w 226"/>
              <a:gd name="T3" fmla="*/ 193 h 217"/>
              <a:gd name="T4" fmla="*/ 149 w 226"/>
              <a:gd name="T5" fmla="*/ 169 h 217"/>
              <a:gd name="T6" fmla="*/ 121 w 226"/>
              <a:gd name="T7" fmla="*/ 165 h 217"/>
              <a:gd name="T8" fmla="*/ 106 w 226"/>
              <a:gd name="T9" fmla="*/ 172 h 217"/>
              <a:gd name="T10" fmla="*/ 91 w 226"/>
              <a:gd name="T11" fmla="*/ 170 h 217"/>
              <a:gd name="T12" fmla="*/ 4 w 226"/>
              <a:gd name="T13" fmla="*/ 100 h 217"/>
              <a:gd name="T14" fmla="*/ 0 w 226"/>
              <a:gd name="T15" fmla="*/ 96 h 217"/>
              <a:gd name="T16" fmla="*/ 2 w 226"/>
              <a:gd name="T17" fmla="*/ 94 h 217"/>
              <a:gd name="T18" fmla="*/ 95 w 226"/>
              <a:gd name="T19" fmla="*/ 144 h 217"/>
              <a:gd name="T20" fmla="*/ 95 w 226"/>
              <a:gd name="T21" fmla="*/ 132 h 217"/>
              <a:gd name="T22" fmla="*/ 74 w 226"/>
              <a:gd name="T23" fmla="*/ 123 h 217"/>
              <a:gd name="T24" fmla="*/ 60 w 226"/>
              <a:gd name="T25" fmla="*/ 100 h 217"/>
              <a:gd name="T26" fmla="*/ 67 w 226"/>
              <a:gd name="T27" fmla="*/ 89 h 217"/>
              <a:gd name="T28" fmla="*/ 79 w 226"/>
              <a:gd name="T29" fmla="*/ 96 h 217"/>
              <a:gd name="T30" fmla="*/ 95 w 226"/>
              <a:gd name="T31" fmla="*/ 115 h 217"/>
              <a:gd name="T32" fmla="*/ 95 w 226"/>
              <a:gd name="T33" fmla="*/ 82 h 217"/>
              <a:gd name="T34" fmla="*/ 92 w 226"/>
              <a:gd name="T35" fmla="*/ 78 h 217"/>
              <a:gd name="T36" fmla="*/ 82 w 226"/>
              <a:gd name="T37" fmla="*/ 74 h 217"/>
              <a:gd name="T38" fmla="*/ 63 w 226"/>
              <a:gd name="T39" fmla="*/ 41 h 217"/>
              <a:gd name="T40" fmla="*/ 89 w 226"/>
              <a:gd name="T41" fmla="*/ 15 h 217"/>
              <a:gd name="T42" fmla="*/ 95 w 226"/>
              <a:gd name="T43" fmla="*/ 14 h 217"/>
              <a:gd name="T44" fmla="*/ 96 w 226"/>
              <a:gd name="T45" fmla="*/ 5 h 217"/>
              <a:gd name="T46" fmla="*/ 101 w 226"/>
              <a:gd name="T47" fmla="*/ 0 h 217"/>
              <a:gd name="T48" fmla="*/ 105 w 226"/>
              <a:gd name="T49" fmla="*/ 5 h 217"/>
              <a:gd name="T50" fmla="*/ 105 w 226"/>
              <a:gd name="T51" fmla="*/ 13 h 217"/>
              <a:gd name="T52" fmla="*/ 117 w 226"/>
              <a:gd name="T53" fmla="*/ 16 h 217"/>
              <a:gd name="T54" fmla="*/ 136 w 226"/>
              <a:gd name="T55" fmla="*/ 38 h 217"/>
              <a:gd name="T56" fmla="*/ 130 w 226"/>
              <a:gd name="T57" fmla="*/ 50 h 217"/>
              <a:gd name="T58" fmla="*/ 118 w 226"/>
              <a:gd name="T59" fmla="*/ 44 h 217"/>
              <a:gd name="T60" fmla="*/ 105 w 226"/>
              <a:gd name="T61" fmla="*/ 30 h 217"/>
              <a:gd name="T62" fmla="*/ 105 w 226"/>
              <a:gd name="T63" fmla="*/ 59 h 217"/>
              <a:gd name="T64" fmla="*/ 110 w 226"/>
              <a:gd name="T65" fmla="*/ 63 h 217"/>
              <a:gd name="T66" fmla="*/ 125 w 226"/>
              <a:gd name="T67" fmla="*/ 69 h 217"/>
              <a:gd name="T68" fmla="*/ 140 w 226"/>
              <a:gd name="T69" fmla="*/ 100 h 217"/>
              <a:gd name="T70" fmla="*/ 117 w 226"/>
              <a:gd name="T71" fmla="*/ 128 h 217"/>
              <a:gd name="T72" fmla="*/ 115 w 226"/>
              <a:gd name="T73" fmla="*/ 129 h 217"/>
              <a:gd name="T74" fmla="*/ 106 w 226"/>
              <a:gd name="T75" fmla="*/ 147 h 217"/>
              <a:gd name="T76" fmla="*/ 130 w 226"/>
              <a:gd name="T77" fmla="*/ 135 h 217"/>
              <a:gd name="T78" fmla="*/ 145 w 226"/>
              <a:gd name="T79" fmla="*/ 136 h 217"/>
              <a:gd name="T80" fmla="*/ 192 w 226"/>
              <a:gd name="T81" fmla="*/ 166 h 217"/>
              <a:gd name="T82" fmla="*/ 199 w 226"/>
              <a:gd name="T83" fmla="*/ 170 h 217"/>
              <a:gd name="T84" fmla="*/ 212 w 226"/>
              <a:gd name="T85" fmla="*/ 155 h 217"/>
              <a:gd name="T86" fmla="*/ 226 w 226"/>
              <a:gd name="T87" fmla="*/ 217 h 217"/>
              <a:gd name="T88" fmla="*/ 162 w 226"/>
              <a:gd name="T89" fmla="*/ 209 h 217"/>
              <a:gd name="T90" fmla="*/ 106 w 226"/>
              <a:gd name="T91" fmla="*/ 83 h 217"/>
              <a:gd name="T92" fmla="*/ 106 w 226"/>
              <a:gd name="T93" fmla="*/ 115 h 217"/>
              <a:gd name="T94" fmla="*/ 122 w 226"/>
              <a:gd name="T95" fmla="*/ 99 h 217"/>
              <a:gd name="T96" fmla="*/ 106 w 226"/>
              <a:gd name="T97" fmla="*/ 83 h 217"/>
              <a:gd name="T98" fmla="*/ 95 w 226"/>
              <a:gd name="T99" fmla="*/ 58 h 217"/>
              <a:gd name="T100" fmla="*/ 95 w 226"/>
              <a:gd name="T101" fmla="*/ 55 h 217"/>
              <a:gd name="T102" fmla="*/ 95 w 226"/>
              <a:gd name="T103" fmla="*/ 30 h 217"/>
              <a:gd name="T104" fmla="*/ 81 w 226"/>
              <a:gd name="T105" fmla="*/ 44 h 217"/>
              <a:gd name="T106" fmla="*/ 95 w 226"/>
              <a:gd name="T107" fmla="*/ 5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217">
                <a:moveTo>
                  <a:pt x="162" y="209"/>
                </a:moveTo>
                <a:cubicBezTo>
                  <a:pt x="167" y="203"/>
                  <a:pt x="171" y="198"/>
                  <a:pt x="176" y="193"/>
                </a:cubicBezTo>
                <a:cubicBezTo>
                  <a:pt x="167" y="185"/>
                  <a:pt x="158" y="177"/>
                  <a:pt x="149" y="169"/>
                </a:cubicBezTo>
                <a:cubicBezTo>
                  <a:pt x="137" y="157"/>
                  <a:pt x="137" y="157"/>
                  <a:pt x="121" y="165"/>
                </a:cubicBezTo>
                <a:cubicBezTo>
                  <a:pt x="116" y="167"/>
                  <a:pt x="111" y="169"/>
                  <a:pt x="106" y="172"/>
                </a:cubicBezTo>
                <a:cubicBezTo>
                  <a:pt x="100" y="175"/>
                  <a:pt x="95" y="174"/>
                  <a:pt x="91" y="170"/>
                </a:cubicBezTo>
                <a:cubicBezTo>
                  <a:pt x="62" y="147"/>
                  <a:pt x="33" y="123"/>
                  <a:pt x="4" y="100"/>
                </a:cubicBezTo>
                <a:cubicBezTo>
                  <a:pt x="2" y="99"/>
                  <a:pt x="1" y="97"/>
                  <a:pt x="0" y="96"/>
                </a:cubicBezTo>
                <a:cubicBezTo>
                  <a:pt x="1" y="95"/>
                  <a:pt x="1" y="94"/>
                  <a:pt x="2" y="94"/>
                </a:cubicBezTo>
                <a:cubicBezTo>
                  <a:pt x="33" y="110"/>
                  <a:pt x="63" y="127"/>
                  <a:pt x="95" y="144"/>
                </a:cubicBezTo>
                <a:cubicBezTo>
                  <a:pt x="95" y="139"/>
                  <a:pt x="95" y="136"/>
                  <a:pt x="95" y="132"/>
                </a:cubicBezTo>
                <a:cubicBezTo>
                  <a:pt x="88" y="129"/>
                  <a:pt x="80" y="127"/>
                  <a:pt x="74" y="123"/>
                </a:cubicBezTo>
                <a:cubicBezTo>
                  <a:pt x="65" y="118"/>
                  <a:pt x="60" y="110"/>
                  <a:pt x="60" y="100"/>
                </a:cubicBezTo>
                <a:cubicBezTo>
                  <a:pt x="59" y="94"/>
                  <a:pt x="62" y="90"/>
                  <a:pt x="67" y="89"/>
                </a:cubicBezTo>
                <a:cubicBezTo>
                  <a:pt x="73" y="88"/>
                  <a:pt x="77" y="90"/>
                  <a:pt x="79" y="96"/>
                </a:cubicBezTo>
                <a:cubicBezTo>
                  <a:pt x="82" y="104"/>
                  <a:pt x="84" y="112"/>
                  <a:pt x="95" y="115"/>
                </a:cubicBezTo>
                <a:cubicBezTo>
                  <a:pt x="95" y="103"/>
                  <a:pt x="95" y="93"/>
                  <a:pt x="95" y="82"/>
                </a:cubicBezTo>
                <a:cubicBezTo>
                  <a:pt x="95" y="81"/>
                  <a:pt x="93" y="79"/>
                  <a:pt x="92" y="78"/>
                </a:cubicBezTo>
                <a:cubicBezTo>
                  <a:pt x="89" y="76"/>
                  <a:pt x="85" y="76"/>
                  <a:pt x="82" y="74"/>
                </a:cubicBezTo>
                <a:cubicBezTo>
                  <a:pt x="67" y="68"/>
                  <a:pt x="61" y="57"/>
                  <a:pt x="63" y="41"/>
                </a:cubicBezTo>
                <a:cubicBezTo>
                  <a:pt x="64" y="28"/>
                  <a:pt x="74" y="18"/>
                  <a:pt x="89" y="15"/>
                </a:cubicBezTo>
                <a:cubicBezTo>
                  <a:pt x="91" y="15"/>
                  <a:pt x="93" y="14"/>
                  <a:pt x="95" y="14"/>
                </a:cubicBezTo>
                <a:cubicBezTo>
                  <a:pt x="95" y="11"/>
                  <a:pt x="95" y="8"/>
                  <a:pt x="96" y="5"/>
                </a:cubicBezTo>
                <a:cubicBezTo>
                  <a:pt x="96" y="3"/>
                  <a:pt x="99" y="1"/>
                  <a:pt x="101" y="0"/>
                </a:cubicBezTo>
                <a:cubicBezTo>
                  <a:pt x="102" y="1"/>
                  <a:pt x="104" y="3"/>
                  <a:pt x="105" y="5"/>
                </a:cubicBezTo>
                <a:cubicBezTo>
                  <a:pt x="106" y="8"/>
                  <a:pt x="105" y="11"/>
                  <a:pt x="105" y="13"/>
                </a:cubicBezTo>
                <a:cubicBezTo>
                  <a:pt x="109" y="15"/>
                  <a:pt x="113" y="15"/>
                  <a:pt x="117" y="16"/>
                </a:cubicBezTo>
                <a:cubicBezTo>
                  <a:pt x="127" y="20"/>
                  <a:pt x="134" y="27"/>
                  <a:pt x="136" y="38"/>
                </a:cubicBezTo>
                <a:cubicBezTo>
                  <a:pt x="138" y="44"/>
                  <a:pt x="135" y="49"/>
                  <a:pt x="130" y="50"/>
                </a:cubicBezTo>
                <a:cubicBezTo>
                  <a:pt x="124" y="52"/>
                  <a:pt x="120" y="49"/>
                  <a:pt x="118" y="44"/>
                </a:cubicBezTo>
                <a:cubicBezTo>
                  <a:pt x="113" y="33"/>
                  <a:pt x="113" y="33"/>
                  <a:pt x="105" y="30"/>
                </a:cubicBezTo>
                <a:cubicBezTo>
                  <a:pt x="105" y="40"/>
                  <a:pt x="105" y="50"/>
                  <a:pt x="105" y="59"/>
                </a:cubicBezTo>
                <a:cubicBezTo>
                  <a:pt x="105" y="60"/>
                  <a:pt x="108" y="62"/>
                  <a:pt x="110" y="63"/>
                </a:cubicBezTo>
                <a:cubicBezTo>
                  <a:pt x="115" y="65"/>
                  <a:pt x="120" y="66"/>
                  <a:pt x="125" y="69"/>
                </a:cubicBezTo>
                <a:cubicBezTo>
                  <a:pt x="137" y="76"/>
                  <a:pt x="142" y="87"/>
                  <a:pt x="140" y="100"/>
                </a:cubicBezTo>
                <a:cubicBezTo>
                  <a:pt x="139" y="114"/>
                  <a:pt x="130" y="123"/>
                  <a:pt x="117" y="128"/>
                </a:cubicBezTo>
                <a:cubicBezTo>
                  <a:pt x="117" y="129"/>
                  <a:pt x="116" y="129"/>
                  <a:pt x="115" y="129"/>
                </a:cubicBezTo>
                <a:cubicBezTo>
                  <a:pt x="104" y="132"/>
                  <a:pt x="103" y="133"/>
                  <a:pt x="106" y="147"/>
                </a:cubicBezTo>
                <a:cubicBezTo>
                  <a:pt x="114" y="143"/>
                  <a:pt x="122" y="139"/>
                  <a:pt x="130" y="135"/>
                </a:cubicBezTo>
                <a:cubicBezTo>
                  <a:pt x="136" y="132"/>
                  <a:pt x="140" y="132"/>
                  <a:pt x="145" y="136"/>
                </a:cubicBezTo>
                <a:cubicBezTo>
                  <a:pt x="161" y="146"/>
                  <a:pt x="176" y="156"/>
                  <a:pt x="192" y="166"/>
                </a:cubicBezTo>
                <a:cubicBezTo>
                  <a:pt x="194" y="167"/>
                  <a:pt x="196" y="168"/>
                  <a:pt x="199" y="170"/>
                </a:cubicBezTo>
                <a:cubicBezTo>
                  <a:pt x="203" y="166"/>
                  <a:pt x="207" y="161"/>
                  <a:pt x="212" y="155"/>
                </a:cubicBezTo>
                <a:cubicBezTo>
                  <a:pt x="217" y="176"/>
                  <a:pt x="221" y="196"/>
                  <a:pt x="226" y="217"/>
                </a:cubicBezTo>
                <a:cubicBezTo>
                  <a:pt x="205" y="214"/>
                  <a:pt x="184" y="211"/>
                  <a:pt x="162" y="209"/>
                </a:cubicBezTo>
                <a:close/>
                <a:moveTo>
                  <a:pt x="106" y="83"/>
                </a:moveTo>
                <a:cubicBezTo>
                  <a:pt x="106" y="94"/>
                  <a:pt x="106" y="104"/>
                  <a:pt x="106" y="115"/>
                </a:cubicBezTo>
                <a:cubicBezTo>
                  <a:pt x="116" y="113"/>
                  <a:pt x="121" y="107"/>
                  <a:pt x="122" y="99"/>
                </a:cubicBezTo>
                <a:cubicBezTo>
                  <a:pt x="122" y="91"/>
                  <a:pt x="117" y="85"/>
                  <a:pt x="106" y="83"/>
                </a:cubicBezTo>
                <a:close/>
                <a:moveTo>
                  <a:pt x="95" y="58"/>
                </a:moveTo>
                <a:cubicBezTo>
                  <a:pt x="95" y="57"/>
                  <a:pt x="95" y="56"/>
                  <a:pt x="95" y="55"/>
                </a:cubicBezTo>
                <a:cubicBezTo>
                  <a:pt x="95" y="46"/>
                  <a:pt x="95" y="38"/>
                  <a:pt x="95" y="30"/>
                </a:cubicBezTo>
                <a:cubicBezTo>
                  <a:pt x="86" y="32"/>
                  <a:pt x="82" y="36"/>
                  <a:pt x="81" y="44"/>
                </a:cubicBezTo>
                <a:cubicBezTo>
                  <a:pt x="81" y="51"/>
                  <a:pt x="85" y="55"/>
                  <a:pt x="95" y="5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A87950BD-6CDA-44E6-9B53-0B4893D2A6F9}"/>
              </a:ext>
            </a:extLst>
          </p:cNvPr>
          <p:cNvSpPr>
            <a:spLocks noEditPoints="1"/>
          </p:cNvSpPr>
          <p:nvPr/>
        </p:nvSpPr>
        <p:spPr bwMode="auto">
          <a:xfrm>
            <a:off x="5782149" y="1028172"/>
            <a:ext cx="1277938" cy="1201738"/>
          </a:xfrm>
          <a:custGeom>
            <a:avLst/>
            <a:gdLst>
              <a:gd name="T0" fmla="*/ 125 w 242"/>
              <a:gd name="T1" fmla="*/ 59 h 227"/>
              <a:gd name="T2" fmla="*/ 137 w 242"/>
              <a:gd name="T3" fmla="*/ 66 h 227"/>
              <a:gd name="T4" fmla="*/ 132 w 242"/>
              <a:gd name="T5" fmla="*/ 131 h 227"/>
              <a:gd name="T6" fmla="*/ 125 w 242"/>
              <a:gd name="T7" fmla="*/ 147 h 227"/>
              <a:gd name="T8" fmla="*/ 176 w 242"/>
              <a:gd name="T9" fmla="*/ 130 h 227"/>
              <a:gd name="T10" fmla="*/ 242 w 242"/>
              <a:gd name="T11" fmla="*/ 144 h 227"/>
              <a:gd name="T12" fmla="*/ 204 w 242"/>
              <a:gd name="T13" fmla="*/ 158 h 227"/>
              <a:gd name="T14" fmla="*/ 128 w 242"/>
              <a:gd name="T15" fmla="*/ 153 h 227"/>
              <a:gd name="T16" fmla="*/ 143 w 242"/>
              <a:gd name="T17" fmla="*/ 189 h 227"/>
              <a:gd name="T18" fmla="*/ 168 w 242"/>
              <a:gd name="T19" fmla="*/ 191 h 227"/>
              <a:gd name="T20" fmla="*/ 123 w 242"/>
              <a:gd name="T21" fmla="*/ 225 h 227"/>
              <a:gd name="T22" fmla="*/ 72 w 242"/>
              <a:gd name="T23" fmla="*/ 192 h 227"/>
              <a:gd name="T24" fmla="*/ 95 w 242"/>
              <a:gd name="T25" fmla="*/ 189 h 227"/>
              <a:gd name="T26" fmla="*/ 113 w 242"/>
              <a:gd name="T27" fmla="*/ 153 h 227"/>
              <a:gd name="T28" fmla="*/ 51 w 242"/>
              <a:gd name="T29" fmla="*/ 153 h 227"/>
              <a:gd name="T30" fmla="*/ 28 w 242"/>
              <a:gd name="T31" fmla="*/ 159 h 227"/>
              <a:gd name="T32" fmla="*/ 66 w 242"/>
              <a:gd name="T33" fmla="*/ 130 h 227"/>
              <a:gd name="T34" fmla="*/ 115 w 242"/>
              <a:gd name="T35" fmla="*/ 147 h 227"/>
              <a:gd name="T36" fmla="*/ 95 w 242"/>
              <a:gd name="T37" fmla="*/ 125 h 227"/>
              <a:gd name="T38" fmla="*/ 87 w 242"/>
              <a:gd name="T39" fmla="*/ 90 h 227"/>
              <a:gd name="T40" fmla="*/ 112 w 242"/>
              <a:gd name="T41" fmla="*/ 115 h 227"/>
              <a:gd name="T42" fmla="*/ 115 w 242"/>
              <a:gd name="T43" fmla="*/ 83 h 227"/>
              <a:gd name="T44" fmla="*/ 103 w 242"/>
              <a:gd name="T45" fmla="*/ 76 h 227"/>
              <a:gd name="T46" fmla="*/ 109 w 242"/>
              <a:gd name="T47" fmla="*/ 16 h 227"/>
              <a:gd name="T48" fmla="*/ 116 w 242"/>
              <a:gd name="T49" fmla="*/ 6 h 227"/>
              <a:gd name="T50" fmla="*/ 125 w 242"/>
              <a:gd name="T51" fmla="*/ 6 h 227"/>
              <a:gd name="T52" fmla="*/ 140 w 242"/>
              <a:gd name="T53" fmla="*/ 19 h 227"/>
              <a:gd name="T54" fmla="*/ 150 w 242"/>
              <a:gd name="T55" fmla="*/ 51 h 227"/>
              <a:gd name="T56" fmla="*/ 125 w 242"/>
              <a:gd name="T57" fmla="*/ 31 h 227"/>
              <a:gd name="T58" fmla="*/ 142 w 242"/>
              <a:gd name="T59" fmla="*/ 99 h 227"/>
              <a:gd name="T60" fmla="*/ 126 w 242"/>
              <a:gd name="T61" fmla="*/ 116 h 227"/>
              <a:gd name="T62" fmla="*/ 116 w 242"/>
              <a:gd name="T63" fmla="*/ 45 h 227"/>
              <a:gd name="T64" fmla="*/ 102 w 242"/>
              <a:gd name="T65" fmla="*/ 44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2" h="227">
                <a:moveTo>
                  <a:pt x="125" y="31"/>
                </a:moveTo>
                <a:cubicBezTo>
                  <a:pt x="125" y="41"/>
                  <a:pt x="125" y="50"/>
                  <a:pt x="125" y="59"/>
                </a:cubicBezTo>
                <a:cubicBezTo>
                  <a:pt x="125" y="61"/>
                  <a:pt x="127" y="63"/>
                  <a:pt x="129" y="63"/>
                </a:cubicBezTo>
                <a:cubicBezTo>
                  <a:pt x="131" y="65"/>
                  <a:pt x="134" y="65"/>
                  <a:pt x="137" y="66"/>
                </a:cubicBezTo>
                <a:cubicBezTo>
                  <a:pt x="154" y="72"/>
                  <a:pt x="162" y="83"/>
                  <a:pt x="161" y="100"/>
                </a:cubicBezTo>
                <a:cubicBezTo>
                  <a:pt x="160" y="115"/>
                  <a:pt x="148" y="128"/>
                  <a:pt x="132" y="131"/>
                </a:cubicBezTo>
                <a:cubicBezTo>
                  <a:pt x="130" y="131"/>
                  <a:pt x="128" y="132"/>
                  <a:pt x="125" y="132"/>
                </a:cubicBezTo>
                <a:cubicBezTo>
                  <a:pt x="125" y="137"/>
                  <a:pt x="125" y="142"/>
                  <a:pt x="125" y="147"/>
                </a:cubicBezTo>
                <a:cubicBezTo>
                  <a:pt x="144" y="145"/>
                  <a:pt x="163" y="142"/>
                  <a:pt x="183" y="139"/>
                </a:cubicBezTo>
                <a:cubicBezTo>
                  <a:pt x="180" y="136"/>
                  <a:pt x="179" y="133"/>
                  <a:pt x="176" y="130"/>
                </a:cubicBezTo>
                <a:cubicBezTo>
                  <a:pt x="199" y="134"/>
                  <a:pt x="220" y="138"/>
                  <a:pt x="241" y="142"/>
                </a:cubicBezTo>
                <a:cubicBezTo>
                  <a:pt x="242" y="143"/>
                  <a:pt x="242" y="143"/>
                  <a:pt x="242" y="144"/>
                </a:cubicBezTo>
                <a:cubicBezTo>
                  <a:pt x="231" y="149"/>
                  <a:pt x="221" y="155"/>
                  <a:pt x="210" y="161"/>
                </a:cubicBezTo>
                <a:cubicBezTo>
                  <a:pt x="209" y="161"/>
                  <a:pt x="205" y="160"/>
                  <a:pt x="204" y="158"/>
                </a:cubicBezTo>
                <a:cubicBezTo>
                  <a:pt x="200" y="154"/>
                  <a:pt x="195" y="152"/>
                  <a:pt x="189" y="153"/>
                </a:cubicBezTo>
                <a:cubicBezTo>
                  <a:pt x="169" y="153"/>
                  <a:pt x="149" y="153"/>
                  <a:pt x="128" y="153"/>
                </a:cubicBezTo>
                <a:cubicBezTo>
                  <a:pt x="131" y="164"/>
                  <a:pt x="134" y="176"/>
                  <a:pt x="137" y="187"/>
                </a:cubicBezTo>
                <a:cubicBezTo>
                  <a:pt x="138" y="188"/>
                  <a:pt x="141" y="189"/>
                  <a:pt x="143" y="189"/>
                </a:cubicBezTo>
                <a:cubicBezTo>
                  <a:pt x="151" y="189"/>
                  <a:pt x="159" y="189"/>
                  <a:pt x="167" y="189"/>
                </a:cubicBezTo>
                <a:cubicBezTo>
                  <a:pt x="168" y="190"/>
                  <a:pt x="168" y="190"/>
                  <a:pt x="168" y="191"/>
                </a:cubicBezTo>
                <a:cubicBezTo>
                  <a:pt x="160" y="197"/>
                  <a:pt x="152" y="203"/>
                  <a:pt x="144" y="209"/>
                </a:cubicBezTo>
                <a:cubicBezTo>
                  <a:pt x="137" y="215"/>
                  <a:pt x="130" y="220"/>
                  <a:pt x="123" y="225"/>
                </a:cubicBezTo>
                <a:cubicBezTo>
                  <a:pt x="122" y="226"/>
                  <a:pt x="118" y="227"/>
                  <a:pt x="117" y="226"/>
                </a:cubicBezTo>
                <a:cubicBezTo>
                  <a:pt x="102" y="215"/>
                  <a:pt x="87" y="203"/>
                  <a:pt x="72" y="192"/>
                </a:cubicBezTo>
                <a:cubicBezTo>
                  <a:pt x="72" y="192"/>
                  <a:pt x="72" y="191"/>
                  <a:pt x="71" y="189"/>
                </a:cubicBezTo>
                <a:cubicBezTo>
                  <a:pt x="80" y="189"/>
                  <a:pt x="88" y="189"/>
                  <a:pt x="95" y="189"/>
                </a:cubicBezTo>
                <a:cubicBezTo>
                  <a:pt x="100" y="189"/>
                  <a:pt x="102" y="188"/>
                  <a:pt x="103" y="184"/>
                </a:cubicBezTo>
                <a:cubicBezTo>
                  <a:pt x="106" y="174"/>
                  <a:pt x="109" y="164"/>
                  <a:pt x="113" y="153"/>
                </a:cubicBezTo>
                <a:cubicBezTo>
                  <a:pt x="104" y="153"/>
                  <a:pt x="95" y="153"/>
                  <a:pt x="87" y="153"/>
                </a:cubicBezTo>
                <a:cubicBezTo>
                  <a:pt x="75" y="153"/>
                  <a:pt x="63" y="153"/>
                  <a:pt x="51" y="153"/>
                </a:cubicBezTo>
                <a:cubicBezTo>
                  <a:pt x="45" y="152"/>
                  <a:pt x="41" y="154"/>
                  <a:pt x="38" y="158"/>
                </a:cubicBezTo>
                <a:cubicBezTo>
                  <a:pt x="35" y="162"/>
                  <a:pt x="32" y="162"/>
                  <a:pt x="28" y="159"/>
                </a:cubicBezTo>
                <a:cubicBezTo>
                  <a:pt x="18" y="154"/>
                  <a:pt x="9" y="149"/>
                  <a:pt x="0" y="142"/>
                </a:cubicBezTo>
                <a:cubicBezTo>
                  <a:pt x="21" y="138"/>
                  <a:pt x="42" y="134"/>
                  <a:pt x="66" y="130"/>
                </a:cubicBezTo>
                <a:cubicBezTo>
                  <a:pt x="63" y="133"/>
                  <a:pt x="61" y="135"/>
                  <a:pt x="58" y="139"/>
                </a:cubicBezTo>
                <a:cubicBezTo>
                  <a:pt x="78" y="142"/>
                  <a:pt x="96" y="144"/>
                  <a:pt x="115" y="147"/>
                </a:cubicBezTo>
                <a:cubicBezTo>
                  <a:pt x="115" y="142"/>
                  <a:pt x="115" y="137"/>
                  <a:pt x="115" y="133"/>
                </a:cubicBezTo>
                <a:cubicBezTo>
                  <a:pt x="108" y="131"/>
                  <a:pt x="101" y="129"/>
                  <a:pt x="95" y="125"/>
                </a:cubicBezTo>
                <a:cubicBezTo>
                  <a:pt x="86" y="120"/>
                  <a:pt x="81" y="112"/>
                  <a:pt x="80" y="101"/>
                </a:cubicBezTo>
                <a:cubicBezTo>
                  <a:pt x="79" y="96"/>
                  <a:pt x="81" y="91"/>
                  <a:pt x="87" y="90"/>
                </a:cubicBezTo>
                <a:cubicBezTo>
                  <a:pt x="93" y="89"/>
                  <a:pt x="97" y="91"/>
                  <a:pt x="99" y="97"/>
                </a:cubicBezTo>
                <a:cubicBezTo>
                  <a:pt x="101" y="105"/>
                  <a:pt x="104" y="111"/>
                  <a:pt x="112" y="115"/>
                </a:cubicBezTo>
                <a:cubicBezTo>
                  <a:pt x="113" y="115"/>
                  <a:pt x="114" y="115"/>
                  <a:pt x="116" y="116"/>
                </a:cubicBezTo>
                <a:cubicBezTo>
                  <a:pt x="116" y="104"/>
                  <a:pt x="116" y="93"/>
                  <a:pt x="115" y="83"/>
                </a:cubicBezTo>
                <a:cubicBezTo>
                  <a:pt x="115" y="81"/>
                  <a:pt x="113" y="80"/>
                  <a:pt x="112" y="79"/>
                </a:cubicBezTo>
                <a:cubicBezTo>
                  <a:pt x="109" y="78"/>
                  <a:pt x="106" y="77"/>
                  <a:pt x="103" y="76"/>
                </a:cubicBezTo>
                <a:cubicBezTo>
                  <a:pt x="87" y="69"/>
                  <a:pt x="81" y="59"/>
                  <a:pt x="83" y="42"/>
                </a:cubicBezTo>
                <a:cubicBezTo>
                  <a:pt x="84" y="29"/>
                  <a:pt x="94" y="19"/>
                  <a:pt x="109" y="16"/>
                </a:cubicBezTo>
                <a:cubicBezTo>
                  <a:pt x="111" y="16"/>
                  <a:pt x="113" y="15"/>
                  <a:pt x="116" y="15"/>
                </a:cubicBezTo>
                <a:cubicBezTo>
                  <a:pt x="116" y="12"/>
                  <a:pt x="115" y="9"/>
                  <a:pt x="116" y="6"/>
                </a:cubicBezTo>
                <a:cubicBezTo>
                  <a:pt x="116" y="4"/>
                  <a:pt x="119" y="2"/>
                  <a:pt x="121" y="0"/>
                </a:cubicBezTo>
                <a:cubicBezTo>
                  <a:pt x="122" y="2"/>
                  <a:pt x="124" y="4"/>
                  <a:pt x="125" y="6"/>
                </a:cubicBezTo>
                <a:cubicBezTo>
                  <a:pt x="126" y="8"/>
                  <a:pt x="125" y="11"/>
                  <a:pt x="125" y="14"/>
                </a:cubicBezTo>
                <a:cubicBezTo>
                  <a:pt x="130" y="16"/>
                  <a:pt x="135" y="17"/>
                  <a:pt x="140" y="19"/>
                </a:cubicBezTo>
                <a:cubicBezTo>
                  <a:pt x="149" y="22"/>
                  <a:pt x="154" y="29"/>
                  <a:pt x="157" y="39"/>
                </a:cubicBezTo>
                <a:cubicBezTo>
                  <a:pt x="158" y="44"/>
                  <a:pt x="156" y="49"/>
                  <a:pt x="150" y="51"/>
                </a:cubicBezTo>
                <a:cubicBezTo>
                  <a:pt x="144" y="53"/>
                  <a:pt x="140" y="50"/>
                  <a:pt x="138" y="44"/>
                </a:cubicBezTo>
                <a:cubicBezTo>
                  <a:pt x="136" y="38"/>
                  <a:pt x="133" y="33"/>
                  <a:pt x="125" y="31"/>
                </a:cubicBezTo>
                <a:close/>
                <a:moveTo>
                  <a:pt x="126" y="116"/>
                </a:moveTo>
                <a:cubicBezTo>
                  <a:pt x="136" y="114"/>
                  <a:pt x="142" y="107"/>
                  <a:pt x="142" y="99"/>
                </a:cubicBezTo>
                <a:cubicBezTo>
                  <a:pt x="141" y="91"/>
                  <a:pt x="136" y="86"/>
                  <a:pt x="126" y="84"/>
                </a:cubicBezTo>
                <a:cubicBezTo>
                  <a:pt x="126" y="95"/>
                  <a:pt x="126" y="105"/>
                  <a:pt x="126" y="116"/>
                </a:cubicBezTo>
                <a:close/>
                <a:moveTo>
                  <a:pt x="116" y="59"/>
                </a:moveTo>
                <a:cubicBezTo>
                  <a:pt x="116" y="54"/>
                  <a:pt x="116" y="49"/>
                  <a:pt x="116" y="45"/>
                </a:cubicBezTo>
                <a:cubicBezTo>
                  <a:pt x="116" y="40"/>
                  <a:pt x="116" y="36"/>
                  <a:pt x="116" y="31"/>
                </a:cubicBezTo>
                <a:cubicBezTo>
                  <a:pt x="106" y="33"/>
                  <a:pt x="102" y="37"/>
                  <a:pt x="102" y="44"/>
                </a:cubicBezTo>
                <a:cubicBezTo>
                  <a:pt x="101" y="52"/>
                  <a:pt x="105" y="56"/>
                  <a:pt x="116" y="5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F687692F-D1D6-4A8E-9870-E7867DEEE44D}"/>
              </a:ext>
            </a:extLst>
          </p:cNvPr>
          <p:cNvSpPr>
            <a:spLocks noEditPoints="1"/>
          </p:cNvSpPr>
          <p:nvPr/>
        </p:nvSpPr>
        <p:spPr bwMode="auto">
          <a:xfrm>
            <a:off x="4275612" y="3584047"/>
            <a:ext cx="708025" cy="709613"/>
          </a:xfrm>
          <a:custGeom>
            <a:avLst/>
            <a:gdLst>
              <a:gd name="T0" fmla="*/ 133 w 134"/>
              <a:gd name="T1" fmla="*/ 68 h 134"/>
              <a:gd name="T2" fmla="*/ 66 w 134"/>
              <a:gd name="T3" fmla="*/ 134 h 134"/>
              <a:gd name="T4" fmla="*/ 0 w 134"/>
              <a:gd name="T5" fmla="*/ 65 h 134"/>
              <a:gd name="T6" fmla="*/ 66 w 134"/>
              <a:gd name="T7" fmla="*/ 0 h 134"/>
              <a:gd name="T8" fmla="*/ 133 w 134"/>
              <a:gd name="T9" fmla="*/ 68 h 134"/>
              <a:gd name="T10" fmla="*/ 71 w 134"/>
              <a:gd name="T11" fmla="*/ 31 h 134"/>
              <a:gd name="T12" fmla="*/ 67 w 134"/>
              <a:gd name="T13" fmla="*/ 23 h 134"/>
              <a:gd name="T14" fmla="*/ 63 w 134"/>
              <a:gd name="T15" fmla="*/ 30 h 134"/>
              <a:gd name="T16" fmla="*/ 48 w 134"/>
              <a:gd name="T17" fmla="*/ 39 h 134"/>
              <a:gd name="T18" fmla="*/ 57 w 134"/>
              <a:gd name="T19" fmla="*/ 68 h 134"/>
              <a:gd name="T20" fmla="*/ 64 w 134"/>
              <a:gd name="T21" fmla="*/ 73 h 134"/>
              <a:gd name="T22" fmla="*/ 64 w 134"/>
              <a:gd name="T23" fmla="*/ 90 h 134"/>
              <a:gd name="T24" fmla="*/ 61 w 134"/>
              <a:gd name="T25" fmla="*/ 91 h 134"/>
              <a:gd name="T26" fmla="*/ 55 w 134"/>
              <a:gd name="T27" fmla="*/ 81 h 134"/>
              <a:gd name="T28" fmla="*/ 47 w 134"/>
              <a:gd name="T29" fmla="*/ 76 h 134"/>
              <a:gd name="T30" fmla="*/ 43 w 134"/>
              <a:gd name="T31" fmla="*/ 86 h 134"/>
              <a:gd name="T32" fmla="*/ 51 w 134"/>
              <a:gd name="T33" fmla="*/ 96 h 134"/>
              <a:gd name="T34" fmla="*/ 64 w 134"/>
              <a:gd name="T35" fmla="*/ 102 h 134"/>
              <a:gd name="T36" fmla="*/ 64 w 134"/>
              <a:gd name="T37" fmla="*/ 108 h 134"/>
              <a:gd name="T38" fmla="*/ 67 w 134"/>
              <a:gd name="T39" fmla="*/ 110 h 134"/>
              <a:gd name="T40" fmla="*/ 69 w 134"/>
              <a:gd name="T41" fmla="*/ 108 h 134"/>
              <a:gd name="T42" fmla="*/ 79 w 134"/>
              <a:gd name="T43" fmla="*/ 99 h 134"/>
              <a:gd name="T44" fmla="*/ 85 w 134"/>
              <a:gd name="T45" fmla="*/ 95 h 134"/>
              <a:gd name="T46" fmla="*/ 77 w 134"/>
              <a:gd name="T47" fmla="*/ 62 h 134"/>
              <a:gd name="T48" fmla="*/ 70 w 134"/>
              <a:gd name="T49" fmla="*/ 57 h 134"/>
              <a:gd name="T50" fmla="*/ 70 w 134"/>
              <a:gd name="T51" fmla="*/ 42 h 134"/>
              <a:gd name="T52" fmla="*/ 72 w 134"/>
              <a:gd name="T53" fmla="*/ 41 h 134"/>
              <a:gd name="T54" fmla="*/ 77 w 134"/>
              <a:gd name="T55" fmla="*/ 48 h 134"/>
              <a:gd name="T56" fmla="*/ 85 w 134"/>
              <a:gd name="T57" fmla="*/ 52 h 134"/>
              <a:gd name="T58" fmla="*/ 87 w 134"/>
              <a:gd name="T59" fmla="*/ 43 h 134"/>
              <a:gd name="T60" fmla="*/ 71 w 134"/>
              <a:gd name="T61" fmla="*/ 3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4" h="134">
                <a:moveTo>
                  <a:pt x="133" y="68"/>
                </a:moveTo>
                <a:cubicBezTo>
                  <a:pt x="133" y="104"/>
                  <a:pt x="103" y="134"/>
                  <a:pt x="66" y="134"/>
                </a:cubicBezTo>
                <a:cubicBezTo>
                  <a:pt x="29" y="133"/>
                  <a:pt x="0" y="103"/>
                  <a:pt x="0" y="65"/>
                </a:cubicBezTo>
                <a:cubicBezTo>
                  <a:pt x="0" y="30"/>
                  <a:pt x="31" y="0"/>
                  <a:pt x="66" y="0"/>
                </a:cubicBezTo>
                <a:cubicBezTo>
                  <a:pt x="104" y="1"/>
                  <a:pt x="134" y="30"/>
                  <a:pt x="133" y="68"/>
                </a:cubicBezTo>
                <a:close/>
                <a:moveTo>
                  <a:pt x="71" y="31"/>
                </a:moveTo>
                <a:cubicBezTo>
                  <a:pt x="70" y="28"/>
                  <a:pt x="68" y="26"/>
                  <a:pt x="67" y="23"/>
                </a:cubicBezTo>
                <a:cubicBezTo>
                  <a:pt x="66" y="26"/>
                  <a:pt x="64" y="28"/>
                  <a:pt x="63" y="30"/>
                </a:cubicBezTo>
                <a:cubicBezTo>
                  <a:pt x="58" y="33"/>
                  <a:pt x="52" y="35"/>
                  <a:pt x="48" y="39"/>
                </a:cubicBezTo>
                <a:cubicBezTo>
                  <a:pt x="40" y="49"/>
                  <a:pt x="45" y="63"/>
                  <a:pt x="57" y="68"/>
                </a:cubicBezTo>
                <a:cubicBezTo>
                  <a:pt x="60" y="69"/>
                  <a:pt x="63" y="71"/>
                  <a:pt x="64" y="73"/>
                </a:cubicBezTo>
                <a:cubicBezTo>
                  <a:pt x="64" y="79"/>
                  <a:pt x="64" y="85"/>
                  <a:pt x="64" y="90"/>
                </a:cubicBezTo>
                <a:cubicBezTo>
                  <a:pt x="63" y="91"/>
                  <a:pt x="62" y="91"/>
                  <a:pt x="61" y="91"/>
                </a:cubicBezTo>
                <a:cubicBezTo>
                  <a:pt x="59" y="88"/>
                  <a:pt x="57" y="85"/>
                  <a:pt x="55" y="81"/>
                </a:cubicBezTo>
                <a:cubicBezTo>
                  <a:pt x="53" y="78"/>
                  <a:pt x="51" y="74"/>
                  <a:pt x="47" y="76"/>
                </a:cubicBezTo>
                <a:cubicBezTo>
                  <a:pt x="42" y="78"/>
                  <a:pt x="41" y="82"/>
                  <a:pt x="43" y="86"/>
                </a:cubicBezTo>
                <a:cubicBezTo>
                  <a:pt x="46" y="90"/>
                  <a:pt x="48" y="94"/>
                  <a:pt x="51" y="96"/>
                </a:cubicBezTo>
                <a:cubicBezTo>
                  <a:pt x="55" y="99"/>
                  <a:pt x="59" y="100"/>
                  <a:pt x="64" y="102"/>
                </a:cubicBezTo>
                <a:cubicBezTo>
                  <a:pt x="64" y="104"/>
                  <a:pt x="64" y="106"/>
                  <a:pt x="64" y="108"/>
                </a:cubicBezTo>
                <a:cubicBezTo>
                  <a:pt x="64" y="109"/>
                  <a:pt x="66" y="110"/>
                  <a:pt x="67" y="110"/>
                </a:cubicBezTo>
                <a:cubicBezTo>
                  <a:pt x="68" y="110"/>
                  <a:pt x="69" y="109"/>
                  <a:pt x="69" y="108"/>
                </a:cubicBezTo>
                <a:cubicBezTo>
                  <a:pt x="68" y="101"/>
                  <a:pt x="74" y="100"/>
                  <a:pt x="79" y="99"/>
                </a:cubicBezTo>
                <a:cubicBezTo>
                  <a:pt x="81" y="98"/>
                  <a:pt x="83" y="96"/>
                  <a:pt x="85" y="95"/>
                </a:cubicBezTo>
                <a:cubicBezTo>
                  <a:pt x="96" y="84"/>
                  <a:pt x="92" y="67"/>
                  <a:pt x="77" y="62"/>
                </a:cubicBezTo>
                <a:cubicBezTo>
                  <a:pt x="74" y="61"/>
                  <a:pt x="71" y="59"/>
                  <a:pt x="70" y="57"/>
                </a:cubicBezTo>
                <a:cubicBezTo>
                  <a:pt x="69" y="52"/>
                  <a:pt x="70" y="47"/>
                  <a:pt x="70" y="42"/>
                </a:cubicBezTo>
                <a:cubicBezTo>
                  <a:pt x="70" y="42"/>
                  <a:pt x="71" y="42"/>
                  <a:pt x="72" y="41"/>
                </a:cubicBezTo>
                <a:cubicBezTo>
                  <a:pt x="74" y="43"/>
                  <a:pt x="76" y="46"/>
                  <a:pt x="77" y="48"/>
                </a:cubicBezTo>
                <a:cubicBezTo>
                  <a:pt x="79" y="52"/>
                  <a:pt x="81" y="55"/>
                  <a:pt x="85" y="52"/>
                </a:cubicBezTo>
                <a:cubicBezTo>
                  <a:pt x="90" y="50"/>
                  <a:pt x="89" y="46"/>
                  <a:pt x="87" y="43"/>
                </a:cubicBezTo>
                <a:cubicBezTo>
                  <a:pt x="84" y="35"/>
                  <a:pt x="78" y="33"/>
                  <a:pt x="71" y="3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C83445B1-F9C5-4D01-8485-6CBB4B5AD900}"/>
              </a:ext>
            </a:extLst>
          </p:cNvPr>
          <p:cNvSpPr>
            <a:spLocks noEditPoints="1"/>
          </p:cNvSpPr>
          <p:nvPr/>
        </p:nvSpPr>
        <p:spPr bwMode="auto">
          <a:xfrm>
            <a:off x="2857974" y="5377922"/>
            <a:ext cx="623888" cy="1027113"/>
          </a:xfrm>
          <a:custGeom>
            <a:avLst/>
            <a:gdLst>
              <a:gd name="T0" fmla="*/ 62 w 118"/>
              <a:gd name="T1" fmla="*/ 172 h 194"/>
              <a:gd name="T2" fmla="*/ 62 w 118"/>
              <a:gd name="T3" fmla="*/ 187 h 194"/>
              <a:gd name="T4" fmla="*/ 55 w 118"/>
              <a:gd name="T5" fmla="*/ 194 h 194"/>
              <a:gd name="T6" fmla="*/ 50 w 118"/>
              <a:gd name="T7" fmla="*/ 186 h 194"/>
              <a:gd name="T8" fmla="*/ 50 w 118"/>
              <a:gd name="T9" fmla="*/ 173 h 194"/>
              <a:gd name="T10" fmla="*/ 31 w 118"/>
              <a:gd name="T11" fmla="*/ 167 h 194"/>
              <a:gd name="T12" fmla="*/ 4 w 118"/>
              <a:gd name="T13" fmla="*/ 138 h 194"/>
              <a:gd name="T14" fmla="*/ 8 w 118"/>
              <a:gd name="T15" fmla="*/ 119 h 194"/>
              <a:gd name="T16" fmla="*/ 27 w 118"/>
              <a:gd name="T17" fmla="*/ 124 h 194"/>
              <a:gd name="T18" fmla="*/ 34 w 118"/>
              <a:gd name="T19" fmla="*/ 141 h 194"/>
              <a:gd name="T20" fmla="*/ 38 w 118"/>
              <a:gd name="T21" fmla="*/ 146 h 194"/>
              <a:gd name="T22" fmla="*/ 48 w 118"/>
              <a:gd name="T23" fmla="*/ 150 h 194"/>
              <a:gd name="T24" fmla="*/ 50 w 118"/>
              <a:gd name="T25" fmla="*/ 140 h 194"/>
              <a:gd name="T26" fmla="*/ 49 w 118"/>
              <a:gd name="T27" fmla="*/ 108 h 194"/>
              <a:gd name="T28" fmla="*/ 45 w 118"/>
              <a:gd name="T29" fmla="*/ 103 h 194"/>
              <a:gd name="T30" fmla="*/ 30 w 118"/>
              <a:gd name="T31" fmla="*/ 97 h 194"/>
              <a:gd name="T32" fmla="*/ 7 w 118"/>
              <a:gd name="T33" fmla="*/ 54 h 194"/>
              <a:gd name="T34" fmla="*/ 38 w 118"/>
              <a:gd name="T35" fmla="*/ 21 h 194"/>
              <a:gd name="T36" fmla="*/ 49 w 118"/>
              <a:gd name="T37" fmla="*/ 19 h 194"/>
              <a:gd name="T38" fmla="*/ 50 w 118"/>
              <a:gd name="T39" fmla="*/ 7 h 194"/>
              <a:gd name="T40" fmla="*/ 56 w 118"/>
              <a:gd name="T41" fmla="*/ 0 h 194"/>
              <a:gd name="T42" fmla="*/ 62 w 118"/>
              <a:gd name="T43" fmla="*/ 7 h 194"/>
              <a:gd name="T44" fmla="*/ 62 w 118"/>
              <a:gd name="T45" fmla="*/ 18 h 194"/>
              <a:gd name="T46" fmla="*/ 73 w 118"/>
              <a:gd name="T47" fmla="*/ 21 h 194"/>
              <a:gd name="T48" fmla="*/ 103 w 118"/>
              <a:gd name="T49" fmla="*/ 50 h 194"/>
              <a:gd name="T50" fmla="*/ 95 w 118"/>
              <a:gd name="T51" fmla="*/ 66 h 194"/>
              <a:gd name="T52" fmla="*/ 79 w 118"/>
              <a:gd name="T53" fmla="*/ 57 h 194"/>
              <a:gd name="T54" fmla="*/ 62 w 118"/>
              <a:gd name="T55" fmla="*/ 40 h 194"/>
              <a:gd name="T56" fmla="*/ 62 w 118"/>
              <a:gd name="T57" fmla="*/ 81 h 194"/>
              <a:gd name="T58" fmla="*/ 81 w 118"/>
              <a:gd name="T59" fmla="*/ 87 h 194"/>
              <a:gd name="T60" fmla="*/ 98 w 118"/>
              <a:gd name="T61" fmla="*/ 154 h 194"/>
              <a:gd name="T62" fmla="*/ 62 w 118"/>
              <a:gd name="T63" fmla="*/ 172 h 194"/>
              <a:gd name="T64" fmla="*/ 62 w 118"/>
              <a:gd name="T65" fmla="*/ 108 h 194"/>
              <a:gd name="T66" fmla="*/ 62 w 118"/>
              <a:gd name="T67" fmla="*/ 148 h 194"/>
              <a:gd name="T68" fmla="*/ 66 w 118"/>
              <a:gd name="T69" fmla="*/ 151 h 194"/>
              <a:gd name="T70" fmla="*/ 83 w 118"/>
              <a:gd name="T71" fmla="*/ 121 h 194"/>
              <a:gd name="T72" fmla="*/ 62 w 118"/>
              <a:gd name="T73" fmla="*/ 108 h 194"/>
              <a:gd name="T74" fmla="*/ 49 w 118"/>
              <a:gd name="T75" fmla="*/ 77 h 194"/>
              <a:gd name="T76" fmla="*/ 49 w 118"/>
              <a:gd name="T77" fmla="*/ 40 h 194"/>
              <a:gd name="T78" fmla="*/ 31 w 118"/>
              <a:gd name="T79" fmla="*/ 57 h 194"/>
              <a:gd name="T80" fmla="*/ 49 w 118"/>
              <a:gd name="T81" fmla="*/ 7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" h="194">
                <a:moveTo>
                  <a:pt x="62" y="172"/>
                </a:moveTo>
                <a:cubicBezTo>
                  <a:pt x="62" y="177"/>
                  <a:pt x="62" y="182"/>
                  <a:pt x="62" y="187"/>
                </a:cubicBezTo>
                <a:cubicBezTo>
                  <a:pt x="62" y="191"/>
                  <a:pt x="60" y="194"/>
                  <a:pt x="55" y="194"/>
                </a:cubicBezTo>
                <a:cubicBezTo>
                  <a:pt x="50" y="194"/>
                  <a:pt x="50" y="190"/>
                  <a:pt x="50" y="186"/>
                </a:cubicBezTo>
                <a:cubicBezTo>
                  <a:pt x="50" y="181"/>
                  <a:pt x="50" y="177"/>
                  <a:pt x="50" y="173"/>
                </a:cubicBezTo>
                <a:cubicBezTo>
                  <a:pt x="43" y="171"/>
                  <a:pt x="37" y="169"/>
                  <a:pt x="31" y="167"/>
                </a:cubicBezTo>
                <a:cubicBezTo>
                  <a:pt x="16" y="162"/>
                  <a:pt x="9" y="151"/>
                  <a:pt x="4" y="138"/>
                </a:cubicBezTo>
                <a:cubicBezTo>
                  <a:pt x="0" y="130"/>
                  <a:pt x="2" y="123"/>
                  <a:pt x="8" y="119"/>
                </a:cubicBezTo>
                <a:cubicBezTo>
                  <a:pt x="15" y="114"/>
                  <a:pt x="23" y="117"/>
                  <a:pt x="27" y="124"/>
                </a:cubicBezTo>
                <a:cubicBezTo>
                  <a:pt x="29" y="130"/>
                  <a:pt x="32" y="135"/>
                  <a:pt x="34" y="141"/>
                </a:cubicBezTo>
                <a:cubicBezTo>
                  <a:pt x="35" y="143"/>
                  <a:pt x="36" y="145"/>
                  <a:pt x="38" y="146"/>
                </a:cubicBezTo>
                <a:cubicBezTo>
                  <a:pt x="41" y="148"/>
                  <a:pt x="45" y="149"/>
                  <a:pt x="48" y="150"/>
                </a:cubicBezTo>
                <a:cubicBezTo>
                  <a:pt x="49" y="147"/>
                  <a:pt x="50" y="144"/>
                  <a:pt x="50" y="140"/>
                </a:cubicBezTo>
                <a:cubicBezTo>
                  <a:pt x="50" y="130"/>
                  <a:pt x="50" y="119"/>
                  <a:pt x="49" y="108"/>
                </a:cubicBezTo>
                <a:cubicBezTo>
                  <a:pt x="49" y="106"/>
                  <a:pt x="47" y="104"/>
                  <a:pt x="45" y="103"/>
                </a:cubicBezTo>
                <a:cubicBezTo>
                  <a:pt x="40" y="101"/>
                  <a:pt x="35" y="99"/>
                  <a:pt x="30" y="97"/>
                </a:cubicBezTo>
                <a:cubicBezTo>
                  <a:pt x="12" y="89"/>
                  <a:pt x="4" y="75"/>
                  <a:pt x="7" y="54"/>
                </a:cubicBezTo>
                <a:cubicBezTo>
                  <a:pt x="8" y="38"/>
                  <a:pt x="20" y="25"/>
                  <a:pt x="38" y="21"/>
                </a:cubicBezTo>
                <a:cubicBezTo>
                  <a:pt x="41" y="20"/>
                  <a:pt x="45" y="19"/>
                  <a:pt x="49" y="19"/>
                </a:cubicBezTo>
                <a:cubicBezTo>
                  <a:pt x="49" y="15"/>
                  <a:pt x="49" y="11"/>
                  <a:pt x="50" y="7"/>
                </a:cubicBezTo>
                <a:cubicBezTo>
                  <a:pt x="50" y="3"/>
                  <a:pt x="51" y="0"/>
                  <a:pt x="56" y="0"/>
                </a:cubicBezTo>
                <a:cubicBezTo>
                  <a:pt x="61" y="0"/>
                  <a:pt x="62" y="3"/>
                  <a:pt x="62" y="7"/>
                </a:cubicBezTo>
                <a:cubicBezTo>
                  <a:pt x="62" y="11"/>
                  <a:pt x="62" y="14"/>
                  <a:pt x="62" y="18"/>
                </a:cubicBezTo>
                <a:cubicBezTo>
                  <a:pt x="66" y="19"/>
                  <a:pt x="70" y="20"/>
                  <a:pt x="73" y="21"/>
                </a:cubicBezTo>
                <a:cubicBezTo>
                  <a:pt x="89" y="25"/>
                  <a:pt x="99" y="34"/>
                  <a:pt x="103" y="50"/>
                </a:cubicBezTo>
                <a:cubicBezTo>
                  <a:pt x="105" y="58"/>
                  <a:pt x="102" y="64"/>
                  <a:pt x="95" y="66"/>
                </a:cubicBezTo>
                <a:cubicBezTo>
                  <a:pt x="88" y="68"/>
                  <a:pt x="82" y="65"/>
                  <a:pt x="79" y="57"/>
                </a:cubicBezTo>
                <a:cubicBezTo>
                  <a:pt x="74" y="45"/>
                  <a:pt x="71" y="42"/>
                  <a:pt x="62" y="40"/>
                </a:cubicBezTo>
                <a:cubicBezTo>
                  <a:pt x="62" y="54"/>
                  <a:pt x="62" y="67"/>
                  <a:pt x="62" y="81"/>
                </a:cubicBezTo>
                <a:cubicBezTo>
                  <a:pt x="69" y="83"/>
                  <a:pt x="75" y="85"/>
                  <a:pt x="81" y="87"/>
                </a:cubicBezTo>
                <a:cubicBezTo>
                  <a:pt x="109" y="98"/>
                  <a:pt x="118" y="131"/>
                  <a:pt x="98" y="154"/>
                </a:cubicBezTo>
                <a:cubicBezTo>
                  <a:pt x="89" y="166"/>
                  <a:pt x="76" y="169"/>
                  <a:pt x="62" y="172"/>
                </a:cubicBezTo>
                <a:close/>
                <a:moveTo>
                  <a:pt x="62" y="108"/>
                </a:moveTo>
                <a:cubicBezTo>
                  <a:pt x="62" y="122"/>
                  <a:pt x="61" y="135"/>
                  <a:pt x="62" y="148"/>
                </a:cubicBezTo>
                <a:cubicBezTo>
                  <a:pt x="62" y="149"/>
                  <a:pt x="65" y="151"/>
                  <a:pt x="66" y="151"/>
                </a:cubicBezTo>
                <a:cubicBezTo>
                  <a:pt x="78" y="151"/>
                  <a:pt x="89" y="131"/>
                  <a:pt x="83" y="121"/>
                </a:cubicBezTo>
                <a:cubicBezTo>
                  <a:pt x="78" y="114"/>
                  <a:pt x="72" y="110"/>
                  <a:pt x="62" y="108"/>
                </a:cubicBezTo>
                <a:close/>
                <a:moveTo>
                  <a:pt x="49" y="77"/>
                </a:moveTo>
                <a:cubicBezTo>
                  <a:pt x="49" y="64"/>
                  <a:pt x="49" y="52"/>
                  <a:pt x="49" y="40"/>
                </a:cubicBezTo>
                <a:cubicBezTo>
                  <a:pt x="38" y="41"/>
                  <a:pt x="32" y="47"/>
                  <a:pt x="31" y="57"/>
                </a:cubicBezTo>
                <a:cubicBezTo>
                  <a:pt x="31" y="67"/>
                  <a:pt x="36" y="73"/>
                  <a:pt x="49" y="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15D3F4B8-E486-4703-BF67-0B96AF3E1323}"/>
              </a:ext>
            </a:extLst>
          </p:cNvPr>
          <p:cNvSpPr>
            <a:spLocks/>
          </p:cNvSpPr>
          <p:nvPr/>
        </p:nvSpPr>
        <p:spPr bwMode="auto">
          <a:xfrm>
            <a:off x="2224562" y="5266797"/>
            <a:ext cx="819150" cy="1181100"/>
          </a:xfrm>
          <a:custGeom>
            <a:avLst/>
            <a:gdLst>
              <a:gd name="T0" fmla="*/ 155 w 155"/>
              <a:gd name="T1" fmla="*/ 17 h 223"/>
              <a:gd name="T2" fmla="*/ 150 w 155"/>
              <a:gd name="T3" fmla="*/ 29 h 223"/>
              <a:gd name="T4" fmla="*/ 118 w 155"/>
              <a:gd name="T5" fmla="*/ 26 h 223"/>
              <a:gd name="T6" fmla="*/ 116 w 155"/>
              <a:gd name="T7" fmla="*/ 42 h 223"/>
              <a:gd name="T8" fmla="*/ 113 w 155"/>
              <a:gd name="T9" fmla="*/ 45 h 223"/>
              <a:gd name="T10" fmla="*/ 113 w 155"/>
              <a:gd name="T11" fmla="*/ 68 h 223"/>
              <a:gd name="T12" fmla="*/ 100 w 155"/>
              <a:gd name="T13" fmla="*/ 78 h 223"/>
              <a:gd name="T14" fmla="*/ 97 w 155"/>
              <a:gd name="T15" fmla="*/ 78 h 223"/>
              <a:gd name="T16" fmla="*/ 90 w 155"/>
              <a:gd name="T17" fmla="*/ 66 h 223"/>
              <a:gd name="T18" fmla="*/ 83 w 155"/>
              <a:gd name="T19" fmla="*/ 65 h 223"/>
              <a:gd name="T20" fmla="*/ 69 w 155"/>
              <a:gd name="T21" fmla="*/ 66 h 223"/>
              <a:gd name="T22" fmla="*/ 72 w 155"/>
              <a:gd name="T23" fmla="*/ 74 h 223"/>
              <a:gd name="T24" fmla="*/ 79 w 155"/>
              <a:gd name="T25" fmla="*/ 80 h 223"/>
              <a:gd name="T26" fmla="*/ 73 w 155"/>
              <a:gd name="T27" fmla="*/ 83 h 223"/>
              <a:gd name="T28" fmla="*/ 70 w 155"/>
              <a:gd name="T29" fmla="*/ 93 h 223"/>
              <a:gd name="T30" fmla="*/ 74 w 155"/>
              <a:gd name="T31" fmla="*/ 99 h 223"/>
              <a:gd name="T32" fmla="*/ 73 w 155"/>
              <a:gd name="T33" fmla="*/ 109 h 223"/>
              <a:gd name="T34" fmla="*/ 68 w 155"/>
              <a:gd name="T35" fmla="*/ 117 h 223"/>
              <a:gd name="T36" fmla="*/ 59 w 155"/>
              <a:gd name="T37" fmla="*/ 122 h 223"/>
              <a:gd name="T38" fmla="*/ 52 w 155"/>
              <a:gd name="T39" fmla="*/ 119 h 223"/>
              <a:gd name="T40" fmla="*/ 47 w 155"/>
              <a:gd name="T41" fmla="*/ 104 h 223"/>
              <a:gd name="T42" fmla="*/ 46 w 155"/>
              <a:gd name="T43" fmla="*/ 99 h 223"/>
              <a:gd name="T44" fmla="*/ 34 w 155"/>
              <a:gd name="T45" fmla="*/ 83 h 223"/>
              <a:gd name="T46" fmla="*/ 24 w 155"/>
              <a:gd name="T47" fmla="*/ 92 h 223"/>
              <a:gd name="T48" fmla="*/ 109 w 155"/>
              <a:gd name="T49" fmla="*/ 201 h 223"/>
              <a:gd name="T50" fmla="*/ 132 w 155"/>
              <a:gd name="T51" fmla="*/ 200 h 223"/>
              <a:gd name="T52" fmla="*/ 154 w 155"/>
              <a:gd name="T53" fmla="*/ 205 h 223"/>
              <a:gd name="T54" fmla="*/ 33 w 155"/>
              <a:gd name="T55" fmla="*/ 178 h 223"/>
              <a:gd name="T56" fmla="*/ 32 w 155"/>
              <a:gd name="T57" fmla="*/ 44 h 223"/>
              <a:gd name="T58" fmla="*/ 155 w 155"/>
              <a:gd name="T59" fmla="*/ 17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5" h="223">
                <a:moveTo>
                  <a:pt x="155" y="17"/>
                </a:moveTo>
                <a:cubicBezTo>
                  <a:pt x="153" y="21"/>
                  <a:pt x="152" y="25"/>
                  <a:pt x="150" y="29"/>
                </a:cubicBezTo>
                <a:cubicBezTo>
                  <a:pt x="139" y="28"/>
                  <a:pt x="130" y="18"/>
                  <a:pt x="118" y="26"/>
                </a:cubicBezTo>
                <a:cubicBezTo>
                  <a:pt x="126" y="32"/>
                  <a:pt x="125" y="38"/>
                  <a:pt x="116" y="42"/>
                </a:cubicBezTo>
                <a:cubicBezTo>
                  <a:pt x="115" y="43"/>
                  <a:pt x="113" y="44"/>
                  <a:pt x="113" y="45"/>
                </a:cubicBezTo>
                <a:cubicBezTo>
                  <a:pt x="113" y="53"/>
                  <a:pt x="113" y="60"/>
                  <a:pt x="113" y="68"/>
                </a:cubicBezTo>
                <a:cubicBezTo>
                  <a:pt x="106" y="68"/>
                  <a:pt x="97" y="63"/>
                  <a:pt x="100" y="78"/>
                </a:cubicBezTo>
                <a:cubicBezTo>
                  <a:pt x="99" y="78"/>
                  <a:pt x="98" y="78"/>
                  <a:pt x="97" y="78"/>
                </a:cubicBezTo>
                <a:cubicBezTo>
                  <a:pt x="94" y="74"/>
                  <a:pt x="92" y="69"/>
                  <a:pt x="90" y="66"/>
                </a:cubicBezTo>
                <a:cubicBezTo>
                  <a:pt x="87" y="66"/>
                  <a:pt x="84" y="66"/>
                  <a:pt x="83" y="65"/>
                </a:cubicBezTo>
                <a:cubicBezTo>
                  <a:pt x="77" y="61"/>
                  <a:pt x="73" y="63"/>
                  <a:pt x="69" y="66"/>
                </a:cubicBezTo>
                <a:cubicBezTo>
                  <a:pt x="64" y="70"/>
                  <a:pt x="69" y="72"/>
                  <a:pt x="72" y="74"/>
                </a:cubicBezTo>
                <a:cubicBezTo>
                  <a:pt x="74" y="76"/>
                  <a:pt x="76" y="78"/>
                  <a:pt x="79" y="80"/>
                </a:cubicBezTo>
                <a:cubicBezTo>
                  <a:pt x="76" y="82"/>
                  <a:pt x="75" y="83"/>
                  <a:pt x="73" y="83"/>
                </a:cubicBezTo>
                <a:cubicBezTo>
                  <a:pt x="68" y="85"/>
                  <a:pt x="67" y="89"/>
                  <a:pt x="70" y="93"/>
                </a:cubicBezTo>
                <a:cubicBezTo>
                  <a:pt x="72" y="95"/>
                  <a:pt x="73" y="97"/>
                  <a:pt x="74" y="99"/>
                </a:cubicBezTo>
                <a:cubicBezTo>
                  <a:pt x="77" y="103"/>
                  <a:pt x="78" y="106"/>
                  <a:pt x="73" y="109"/>
                </a:cubicBezTo>
                <a:cubicBezTo>
                  <a:pt x="71" y="111"/>
                  <a:pt x="70" y="115"/>
                  <a:pt x="68" y="117"/>
                </a:cubicBezTo>
                <a:cubicBezTo>
                  <a:pt x="66" y="119"/>
                  <a:pt x="62" y="121"/>
                  <a:pt x="59" y="122"/>
                </a:cubicBezTo>
                <a:cubicBezTo>
                  <a:pt x="57" y="122"/>
                  <a:pt x="53" y="121"/>
                  <a:pt x="52" y="119"/>
                </a:cubicBezTo>
                <a:cubicBezTo>
                  <a:pt x="50" y="114"/>
                  <a:pt x="49" y="109"/>
                  <a:pt x="47" y="104"/>
                </a:cubicBezTo>
                <a:cubicBezTo>
                  <a:pt x="47" y="102"/>
                  <a:pt x="47" y="101"/>
                  <a:pt x="46" y="99"/>
                </a:cubicBezTo>
                <a:cubicBezTo>
                  <a:pt x="39" y="99"/>
                  <a:pt x="35" y="97"/>
                  <a:pt x="34" y="83"/>
                </a:cubicBezTo>
                <a:cubicBezTo>
                  <a:pt x="29" y="84"/>
                  <a:pt x="25" y="87"/>
                  <a:pt x="24" y="92"/>
                </a:cubicBezTo>
                <a:cubicBezTo>
                  <a:pt x="12" y="146"/>
                  <a:pt x="54" y="200"/>
                  <a:pt x="109" y="201"/>
                </a:cubicBezTo>
                <a:cubicBezTo>
                  <a:pt x="117" y="201"/>
                  <a:pt x="124" y="199"/>
                  <a:pt x="132" y="200"/>
                </a:cubicBezTo>
                <a:cubicBezTo>
                  <a:pt x="139" y="200"/>
                  <a:pt x="147" y="203"/>
                  <a:pt x="154" y="205"/>
                </a:cubicBezTo>
                <a:cubicBezTo>
                  <a:pt x="116" y="223"/>
                  <a:pt x="66" y="218"/>
                  <a:pt x="33" y="178"/>
                </a:cubicBezTo>
                <a:cubicBezTo>
                  <a:pt x="0" y="140"/>
                  <a:pt x="0" y="83"/>
                  <a:pt x="32" y="44"/>
                </a:cubicBezTo>
                <a:cubicBezTo>
                  <a:pt x="67" y="3"/>
                  <a:pt x="121" y="0"/>
                  <a:pt x="155" y="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EB10C68C-4F84-415A-B39D-D8820605BC3E}"/>
              </a:ext>
            </a:extLst>
          </p:cNvPr>
          <p:cNvSpPr>
            <a:spLocks noEditPoints="1"/>
          </p:cNvSpPr>
          <p:nvPr/>
        </p:nvSpPr>
        <p:spPr bwMode="auto">
          <a:xfrm>
            <a:off x="7895112" y="1044047"/>
            <a:ext cx="655638" cy="1190625"/>
          </a:xfrm>
          <a:custGeom>
            <a:avLst/>
            <a:gdLst>
              <a:gd name="T0" fmla="*/ 59 w 124"/>
              <a:gd name="T1" fmla="*/ 109 h 225"/>
              <a:gd name="T2" fmla="*/ 34 w 124"/>
              <a:gd name="T3" fmla="*/ 95 h 225"/>
              <a:gd name="T4" fmla="*/ 30 w 124"/>
              <a:gd name="T5" fmla="*/ 84 h 225"/>
              <a:gd name="T6" fmla="*/ 35 w 124"/>
              <a:gd name="T7" fmla="*/ 74 h 225"/>
              <a:gd name="T8" fmla="*/ 46 w 124"/>
              <a:gd name="T9" fmla="*/ 80 h 225"/>
              <a:gd name="T10" fmla="*/ 58 w 124"/>
              <a:gd name="T11" fmla="*/ 95 h 225"/>
              <a:gd name="T12" fmla="*/ 58 w 124"/>
              <a:gd name="T13" fmla="*/ 66 h 225"/>
              <a:gd name="T14" fmla="*/ 32 w 124"/>
              <a:gd name="T15" fmla="*/ 34 h 225"/>
              <a:gd name="T16" fmla="*/ 59 w 124"/>
              <a:gd name="T17" fmla="*/ 12 h 225"/>
              <a:gd name="T18" fmla="*/ 59 w 124"/>
              <a:gd name="T19" fmla="*/ 5 h 225"/>
              <a:gd name="T20" fmla="*/ 63 w 124"/>
              <a:gd name="T21" fmla="*/ 0 h 225"/>
              <a:gd name="T22" fmla="*/ 67 w 124"/>
              <a:gd name="T23" fmla="*/ 5 h 225"/>
              <a:gd name="T24" fmla="*/ 75 w 124"/>
              <a:gd name="T25" fmla="*/ 14 h 225"/>
              <a:gd name="T26" fmla="*/ 92 w 124"/>
              <a:gd name="T27" fmla="*/ 30 h 225"/>
              <a:gd name="T28" fmla="*/ 88 w 124"/>
              <a:gd name="T29" fmla="*/ 42 h 225"/>
              <a:gd name="T30" fmla="*/ 77 w 124"/>
              <a:gd name="T31" fmla="*/ 35 h 225"/>
              <a:gd name="T32" fmla="*/ 70 w 124"/>
              <a:gd name="T33" fmla="*/ 25 h 225"/>
              <a:gd name="T34" fmla="*/ 67 w 124"/>
              <a:gd name="T35" fmla="*/ 26 h 225"/>
              <a:gd name="T36" fmla="*/ 67 w 124"/>
              <a:gd name="T37" fmla="*/ 49 h 225"/>
              <a:gd name="T38" fmla="*/ 70 w 124"/>
              <a:gd name="T39" fmla="*/ 52 h 225"/>
              <a:gd name="T40" fmla="*/ 76 w 124"/>
              <a:gd name="T41" fmla="*/ 54 h 225"/>
              <a:gd name="T42" fmla="*/ 96 w 124"/>
              <a:gd name="T43" fmla="*/ 82 h 225"/>
              <a:gd name="T44" fmla="*/ 74 w 124"/>
              <a:gd name="T45" fmla="*/ 108 h 225"/>
              <a:gd name="T46" fmla="*/ 67 w 124"/>
              <a:gd name="T47" fmla="*/ 109 h 225"/>
              <a:gd name="T48" fmla="*/ 71 w 124"/>
              <a:gd name="T49" fmla="*/ 144 h 225"/>
              <a:gd name="T50" fmla="*/ 74 w 124"/>
              <a:gd name="T51" fmla="*/ 164 h 225"/>
              <a:gd name="T52" fmla="*/ 92 w 124"/>
              <a:gd name="T53" fmla="*/ 172 h 225"/>
              <a:gd name="T54" fmla="*/ 116 w 124"/>
              <a:gd name="T55" fmla="*/ 189 h 225"/>
              <a:gd name="T56" fmla="*/ 111 w 124"/>
              <a:gd name="T57" fmla="*/ 212 h 225"/>
              <a:gd name="T58" fmla="*/ 74 w 124"/>
              <a:gd name="T59" fmla="*/ 222 h 225"/>
              <a:gd name="T60" fmla="*/ 22 w 124"/>
              <a:gd name="T61" fmla="*/ 216 h 225"/>
              <a:gd name="T62" fmla="*/ 16 w 124"/>
              <a:gd name="T63" fmla="*/ 183 h 225"/>
              <a:gd name="T64" fmla="*/ 48 w 124"/>
              <a:gd name="T65" fmla="*/ 168 h 225"/>
              <a:gd name="T66" fmla="*/ 54 w 124"/>
              <a:gd name="T67" fmla="*/ 161 h 225"/>
              <a:gd name="T68" fmla="*/ 59 w 124"/>
              <a:gd name="T69" fmla="*/ 109 h 225"/>
              <a:gd name="T70" fmla="*/ 68 w 124"/>
              <a:gd name="T71" fmla="*/ 95 h 225"/>
              <a:gd name="T72" fmla="*/ 81 w 124"/>
              <a:gd name="T73" fmla="*/ 82 h 225"/>
              <a:gd name="T74" fmla="*/ 68 w 124"/>
              <a:gd name="T75" fmla="*/ 69 h 225"/>
              <a:gd name="T76" fmla="*/ 68 w 124"/>
              <a:gd name="T77" fmla="*/ 95 h 225"/>
              <a:gd name="T78" fmla="*/ 59 w 124"/>
              <a:gd name="T79" fmla="*/ 26 h 225"/>
              <a:gd name="T80" fmla="*/ 48 w 124"/>
              <a:gd name="T81" fmla="*/ 38 h 225"/>
              <a:gd name="T82" fmla="*/ 59 w 124"/>
              <a:gd name="T83" fmla="*/ 49 h 225"/>
              <a:gd name="T84" fmla="*/ 59 w 124"/>
              <a:gd name="T85" fmla="*/ 26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" h="225">
                <a:moveTo>
                  <a:pt x="59" y="109"/>
                </a:moveTo>
                <a:cubicBezTo>
                  <a:pt x="49" y="107"/>
                  <a:pt x="40" y="104"/>
                  <a:pt x="34" y="95"/>
                </a:cubicBezTo>
                <a:cubicBezTo>
                  <a:pt x="32" y="92"/>
                  <a:pt x="31" y="88"/>
                  <a:pt x="30" y="84"/>
                </a:cubicBezTo>
                <a:cubicBezTo>
                  <a:pt x="29" y="79"/>
                  <a:pt x="31" y="76"/>
                  <a:pt x="35" y="74"/>
                </a:cubicBezTo>
                <a:cubicBezTo>
                  <a:pt x="40" y="73"/>
                  <a:pt x="44" y="75"/>
                  <a:pt x="46" y="80"/>
                </a:cubicBezTo>
                <a:cubicBezTo>
                  <a:pt x="48" y="86"/>
                  <a:pt x="50" y="93"/>
                  <a:pt x="58" y="95"/>
                </a:cubicBezTo>
                <a:cubicBezTo>
                  <a:pt x="58" y="85"/>
                  <a:pt x="58" y="76"/>
                  <a:pt x="58" y="66"/>
                </a:cubicBezTo>
                <a:cubicBezTo>
                  <a:pt x="35" y="55"/>
                  <a:pt x="30" y="49"/>
                  <a:pt x="32" y="34"/>
                </a:cubicBezTo>
                <a:cubicBezTo>
                  <a:pt x="34" y="22"/>
                  <a:pt x="43" y="15"/>
                  <a:pt x="59" y="12"/>
                </a:cubicBezTo>
                <a:cubicBezTo>
                  <a:pt x="59" y="10"/>
                  <a:pt x="59" y="7"/>
                  <a:pt x="59" y="5"/>
                </a:cubicBezTo>
                <a:cubicBezTo>
                  <a:pt x="60" y="3"/>
                  <a:pt x="62" y="2"/>
                  <a:pt x="63" y="0"/>
                </a:cubicBezTo>
                <a:cubicBezTo>
                  <a:pt x="64" y="2"/>
                  <a:pt x="67" y="4"/>
                  <a:pt x="67" y="5"/>
                </a:cubicBezTo>
                <a:cubicBezTo>
                  <a:pt x="66" y="11"/>
                  <a:pt x="69" y="13"/>
                  <a:pt x="75" y="14"/>
                </a:cubicBezTo>
                <a:cubicBezTo>
                  <a:pt x="83" y="16"/>
                  <a:pt x="89" y="21"/>
                  <a:pt x="92" y="30"/>
                </a:cubicBezTo>
                <a:cubicBezTo>
                  <a:pt x="95" y="36"/>
                  <a:pt x="93" y="41"/>
                  <a:pt x="88" y="42"/>
                </a:cubicBezTo>
                <a:cubicBezTo>
                  <a:pt x="82" y="43"/>
                  <a:pt x="79" y="41"/>
                  <a:pt x="77" y="35"/>
                </a:cubicBezTo>
                <a:cubicBezTo>
                  <a:pt x="76" y="31"/>
                  <a:pt x="72" y="28"/>
                  <a:pt x="70" y="25"/>
                </a:cubicBezTo>
                <a:cubicBezTo>
                  <a:pt x="69" y="25"/>
                  <a:pt x="68" y="25"/>
                  <a:pt x="67" y="26"/>
                </a:cubicBezTo>
                <a:cubicBezTo>
                  <a:pt x="67" y="34"/>
                  <a:pt x="67" y="41"/>
                  <a:pt x="67" y="49"/>
                </a:cubicBezTo>
                <a:cubicBezTo>
                  <a:pt x="67" y="50"/>
                  <a:pt x="69" y="52"/>
                  <a:pt x="70" y="52"/>
                </a:cubicBezTo>
                <a:cubicBezTo>
                  <a:pt x="72" y="53"/>
                  <a:pt x="74" y="54"/>
                  <a:pt x="76" y="54"/>
                </a:cubicBezTo>
                <a:cubicBezTo>
                  <a:pt x="90" y="59"/>
                  <a:pt x="97" y="68"/>
                  <a:pt x="96" y="82"/>
                </a:cubicBezTo>
                <a:cubicBezTo>
                  <a:pt x="96" y="94"/>
                  <a:pt x="87" y="104"/>
                  <a:pt x="74" y="108"/>
                </a:cubicBezTo>
                <a:cubicBezTo>
                  <a:pt x="72" y="108"/>
                  <a:pt x="70" y="108"/>
                  <a:pt x="67" y="109"/>
                </a:cubicBezTo>
                <a:cubicBezTo>
                  <a:pt x="68" y="121"/>
                  <a:pt x="70" y="133"/>
                  <a:pt x="71" y="144"/>
                </a:cubicBezTo>
                <a:cubicBezTo>
                  <a:pt x="71" y="151"/>
                  <a:pt x="70" y="160"/>
                  <a:pt x="74" y="164"/>
                </a:cubicBezTo>
                <a:cubicBezTo>
                  <a:pt x="77" y="169"/>
                  <a:pt x="86" y="169"/>
                  <a:pt x="92" y="172"/>
                </a:cubicBezTo>
                <a:cubicBezTo>
                  <a:pt x="100" y="177"/>
                  <a:pt x="109" y="183"/>
                  <a:pt x="116" y="189"/>
                </a:cubicBezTo>
                <a:cubicBezTo>
                  <a:pt x="124" y="198"/>
                  <a:pt x="123" y="208"/>
                  <a:pt x="111" y="212"/>
                </a:cubicBezTo>
                <a:cubicBezTo>
                  <a:pt x="100" y="217"/>
                  <a:pt x="87" y="221"/>
                  <a:pt x="74" y="222"/>
                </a:cubicBezTo>
                <a:cubicBezTo>
                  <a:pt x="57" y="225"/>
                  <a:pt x="39" y="223"/>
                  <a:pt x="22" y="216"/>
                </a:cubicBezTo>
                <a:cubicBezTo>
                  <a:pt x="2" y="208"/>
                  <a:pt x="0" y="197"/>
                  <a:pt x="16" y="183"/>
                </a:cubicBezTo>
                <a:cubicBezTo>
                  <a:pt x="25" y="175"/>
                  <a:pt x="36" y="170"/>
                  <a:pt x="48" y="168"/>
                </a:cubicBezTo>
                <a:cubicBezTo>
                  <a:pt x="52" y="167"/>
                  <a:pt x="54" y="166"/>
                  <a:pt x="54" y="161"/>
                </a:cubicBezTo>
                <a:cubicBezTo>
                  <a:pt x="55" y="144"/>
                  <a:pt x="57" y="127"/>
                  <a:pt x="59" y="109"/>
                </a:cubicBezTo>
                <a:close/>
                <a:moveTo>
                  <a:pt x="68" y="95"/>
                </a:moveTo>
                <a:cubicBezTo>
                  <a:pt x="76" y="94"/>
                  <a:pt x="80" y="90"/>
                  <a:pt x="81" y="82"/>
                </a:cubicBezTo>
                <a:cubicBezTo>
                  <a:pt x="81" y="75"/>
                  <a:pt x="77" y="71"/>
                  <a:pt x="68" y="69"/>
                </a:cubicBezTo>
                <a:cubicBezTo>
                  <a:pt x="68" y="78"/>
                  <a:pt x="68" y="86"/>
                  <a:pt x="68" y="95"/>
                </a:cubicBezTo>
                <a:close/>
                <a:moveTo>
                  <a:pt x="59" y="26"/>
                </a:moveTo>
                <a:cubicBezTo>
                  <a:pt x="51" y="28"/>
                  <a:pt x="47" y="31"/>
                  <a:pt x="48" y="38"/>
                </a:cubicBezTo>
                <a:cubicBezTo>
                  <a:pt x="48" y="44"/>
                  <a:pt x="53" y="47"/>
                  <a:pt x="59" y="49"/>
                </a:cubicBezTo>
                <a:cubicBezTo>
                  <a:pt x="59" y="41"/>
                  <a:pt x="59" y="34"/>
                  <a:pt x="59" y="2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5611C6F8-4610-49E4-8AF1-B7C3B4C695AF}"/>
              </a:ext>
            </a:extLst>
          </p:cNvPr>
          <p:cNvSpPr>
            <a:spLocks noEditPoints="1"/>
          </p:cNvSpPr>
          <p:nvPr/>
        </p:nvSpPr>
        <p:spPr bwMode="auto">
          <a:xfrm>
            <a:off x="7731599" y="5330297"/>
            <a:ext cx="1009650" cy="1090613"/>
          </a:xfrm>
          <a:custGeom>
            <a:avLst/>
            <a:gdLst>
              <a:gd name="T0" fmla="*/ 191 w 191"/>
              <a:gd name="T1" fmla="*/ 55 h 206"/>
              <a:gd name="T2" fmla="*/ 177 w 191"/>
              <a:gd name="T3" fmla="*/ 135 h 206"/>
              <a:gd name="T4" fmla="*/ 102 w 191"/>
              <a:gd name="T5" fmla="*/ 204 h 206"/>
              <a:gd name="T6" fmla="*/ 90 w 191"/>
              <a:gd name="T7" fmla="*/ 204 h 206"/>
              <a:gd name="T8" fmla="*/ 27 w 191"/>
              <a:gd name="T9" fmla="*/ 155 h 206"/>
              <a:gd name="T10" fmla="*/ 0 w 191"/>
              <a:gd name="T11" fmla="*/ 49 h 206"/>
              <a:gd name="T12" fmla="*/ 20 w 191"/>
              <a:gd name="T13" fmla="*/ 22 h 206"/>
              <a:gd name="T14" fmla="*/ 90 w 191"/>
              <a:gd name="T15" fmla="*/ 2 h 206"/>
              <a:gd name="T16" fmla="*/ 101 w 191"/>
              <a:gd name="T17" fmla="*/ 1 h 206"/>
              <a:gd name="T18" fmla="*/ 181 w 191"/>
              <a:gd name="T19" fmla="*/ 25 h 206"/>
              <a:gd name="T20" fmla="*/ 190 w 191"/>
              <a:gd name="T21" fmla="*/ 38 h 206"/>
              <a:gd name="T22" fmla="*/ 191 w 191"/>
              <a:gd name="T23" fmla="*/ 55 h 206"/>
              <a:gd name="T24" fmla="*/ 16 w 191"/>
              <a:gd name="T25" fmla="*/ 67 h 206"/>
              <a:gd name="T26" fmla="*/ 21 w 191"/>
              <a:gd name="T27" fmla="*/ 103 h 206"/>
              <a:gd name="T28" fmla="*/ 85 w 191"/>
              <a:gd name="T29" fmla="*/ 185 h 206"/>
              <a:gd name="T30" fmla="*/ 105 w 191"/>
              <a:gd name="T31" fmla="*/ 185 h 206"/>
              <a:gd name="T32" fmla="*/ 169 w 191"/>
              <a:gd name="T33" fmla="*/ 108 h 206"/>
              <a:gd name="T34" fmla="*/ 174 w 191"/>
              <a:gd name="T35" fmla="*/ 50 h 206"/>
              <a:gd name="T36" fmla="*/ 165 w 191"/>
              <a:gd name="T37" fmla="*/ 39 h 206"/>
              <a:gd name="T38" fmla="*/ 100 w 191"/>
              <a:gd name="T39" fmla="*/ 19 h 206"/>
              <a:gd name="T40" fmla="*/ 91 w 191"/>
              <a:gd name="T41" fmla="*/ 19 h 206"/>
              <a:gd name="T42" fmla="*/ 40 w 191"/>
              <a:gd name="T43" fmla="*/ 35 h 206"/>
              <a:gd name="T44" fmla="*/ 16 w 191"/>
              <a:gd name="T45" fmla="*/ 67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1" h="206">
                <a:moveTo>
                  <a:pt x="191" y="55"/>
                </a:moveTo>
                <a:cubicBezTo>
                  <a:pt x="190" y="83"/>
                  <a:pt x="188" y="110"/>
                  <a:pt x="177" y="135"/>
                </a:cubicBezTo>
                <a:cubicBezTo>
                  <a:pt x="161" y="168"/>
                  <a:pt x="137" y="192"/>
                  <a:pt x="102" y="204"/>
                </a:cubicBezTo>
                <a:cubicBezTo>
                  <a:pt x="98" y="205"/>
                  <a:pt x="94" y="206"/>
                  <a:pt x="90" y="204"/>
                </a:cubicBezTo>
                <a:cubicBezTo>
                  <a:pt x="63" y="195"/>
                  <a:pt x="43" y="179"/>
                  <a:pt x="27" y="155"/>
                </a:cubicBezTo>
                <a:cubicBezTo>
                  <a:pt x="4" y="123"/>
                  <a:pt x="0" y="86"/>
                  <a:pt x="0" y="49"/>
                </a:cubicBezTo>
                <a:cubicBezTo>
                  <a:pt x="0" y="24"/>
                  <a:pt x="2" y="28"/>
                  <a:pt x="20" y="22"/>
                </a:cubicBezTo>
                <a:cubicBezTo>
                  <a:pt x="43" y="15"/>
                  <a:pt x="67" y="8"/>
                  <a:pt x="90" y="2"/>
                </a:cubicBezTo>
                <a:cubicBezTo>
                  <a:pt x="93" y="1"/>
                  <a:pt x="97" y="0"/>
                  <a:pt x="101" y="1"/>
                </a:cubicBezTo>
                <a:cubicBezTo>
                  <a:pt x="128" y="9"/>
                  <a:pt x="154" y="17"/>
                  <a:pt x="181" y="25"/>
                </a:cubicBezTo>
                <a:cubicBezTo>
                  <a:pt x="187" y="27"/>
                  <a:pt x="190" y="31"/>
                  <a:pt x="190" y="38"/>
                </a:cubicBezTo>
                <a:cubicBezTo>
                  <a:pt x="191" y="43"/>
                  <a:pt x="191" y="49"/>
                  <a:pt x="191" y="55"/>
                </a:cubicBezTo>
                <a:close/>
                <a:moveTo>
                  <a:pt x="16" y="67"/>
                </a:moveTo>
                <a:cubicBezTo>
                  <a:pt x="18" y="79"/>
                  <a:pt x="18" y="91"/>
                  <a:pt x="21" y="103"/>
                </a:cubicBezTo>
                <a:cubicBezTo>
                  <a:pt x="28" y="141"/>
                  <a:pt x="49" y="169"/>
                  <a:pt x="85" y="185"/>
                </a:cubicBezTo>
                <a:cubicBezTo>
                  <a:pt x="92" y="188"/>
                  <a:pt x="98" y="188"/>
                  <a:pt x="105" y="185"/>
                </a:cubicBezTo>
                <a:cubicBezTo>
                  <a:pt x="139" y="170"/>
                  <a:pt x="162" y="144"/>
                  <a:pt x="169" y="108"/>
                </a:cubicBezTo>
                <a:cubicBezTo>
                  <a:pt x="173" y="89"/>
                  <a:pt x="173" y="69"/>
                  <a:pt x="174" y="50"/>
                </a:cubicBezTo>
                <a:cubicBezTo>
                  <a:pt x="174" y="44"/>
                  <a:pt x="171" y="40"/>
                  <a:pt x="165" y="39"/>
                </a:cubicBezTo>
                <a:cubicBezTo>
                  <a:pt x="144" y="32"/>
                  <a:pt x="122" y="26"/>
                  <a:pt x="100" y="19"/>
                </a:cubicBezTo>
                <a:cubicBezTo>
                  <a:pt x="97" y="18"/>
                  <a:pt x="94" y="19"/>
                  <a:pt x="91" y="19"/>
                </a:cubicBezTo>
                <a:cubicBezTo>
                  <a:pt x="74" y="24"/>
                  <a:pt x="57" y="29"/>
                  <a:pt x="40" y="35"/>
                </a:cubicBezTo>
                <a:cubicBezTo>
                  <a:pt x="16" y="42"/>
                  <a:pt x="16" y="42"/>
                  <a:pt x="16" y="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5FE09E2F-5B2D-46D9-B633-3F7A2EC5F57F}"/>
              </a:ext>
            </a:extLst>
          </p:cNvPr>
          <p:cNvSpPr>
            <a:spLocks/>
          </p:cNvSpPr>
          <p:nvPr/>
        </p:nvSpPr>
        <p:spPr bwMode="auto">
          <a:xfrm>
            <a:off x="5861524" y="5849409"/>
            <a:ext cx="950913" cy="471488"/>
          </a:xfrm>
          <a:custGeom>
            <a:avLst/>
            <a:gdLst>
              <a:gd name="T0" fmla="*/ 180 w 180"/>
              <a:gd name="T1" fmla="*/ 48 h 89"/>
              <a:gd name="T2" fmla="*/ 180 w 180"/>
              <a:gd name="T3" fmla="*/ 65 h 89"/>
              <a:gd name="T4" fmla="*/ 174 w 180"/>
              <a:gd name="T5" fmla="*/ 72 h 89"/>
              <a:gd name="T6" fmla="*/ 100 w 180"/>
              <a:gd name="T7" fmla="*/ 88 h 89"/>
              <a:gd name="T8" fmla="*/ 79 w 180"/>
              <a:gd name="T9" fmla="*/ 87 h 89"/>
              <a:gd name="T10" fmla="*/ 78 w 180"/>
              <a:gd name="T11" fmla="*/ 86 h 89"/>
              <a:gd name="T12" fmla="*/ 22 w 180"/>
              <a:gd name="T13" fmla="*/ 41 h 89"/>
              <a:gd name="T14" fmla="*/ 5 w 180"/>
              <a:gd name="T15" fmla="*/ 17 h 89"/>
              <a:gd name="T16" fmla="*/ 1 w 180"/>
              <a:gd name="T17" fmla="*/ 9 h 89"/>
              <a:gd name="T18" fmla="*/ 8 w 180"/>
              <a:gd name="T19" fmla="*/ 2 h 89"/>
              <a:gd name="T20" fmla="*/ 18 w 180"/>
              <a:gd name="T21" fmla="*/ 8 h 89"/>
              <a:gd name="T22" fmla="*/ 40 w 180"/>
              <a:gd name="T23" fmla="*/ 34 h 89"/>
              <a:gd name="T24" fmla="*/ 71 w 180"/>
              <a:gd name="T25" fmla="*/ 52 h 89"/>
              <a:gd name="T26" fmla="*/ 106 w 180"/>
              <a:gd name="T27" fmla="*/ 55 h 89"/>
              <a:gd name="T28" fmla="*/ 116 w 180"/>
              <a:gd name="T29" fmla="*/ 55 h 89"/>
              <a:gd name="T30" fmla="*/ 122 w 180"/>
              <a:gd name="T31" fmla="*/ 51 h 89"/>
              <a:gd name="T32" fmla="*/ 116 w 180"/>
              <a:gd name="T33" fmla="*/ 47 h 89"/>
              <a:gd name="T34" fmla="*/ 71 w 180"/>
              <a:gd name="T35" fmla="*/ 41 h 89"/>
              <a:gd name="T36" fmla="*/ 65 w 180"/>
              <a:gd name="T37" fmla="*/ 40 h 89"/>
              <a:gd name="T38" fmla="*/ 60 w 180"/>
              <a:gd name="T39" fmla="*/ 33 h 89"/>
              <a:gd name="T40" fmla="*/ 66 w 180"/>
              <a:gd name="T41" fmla="*/ 27 h 89"/>
              <a:gd name="T42" fmla="*/ 83 w 180"/>
              <a:gd name="T43" fmla="*/ 26 h 89"/>
              <a:gd name="T44" fmla="*/ 125 w 180"/>
              <a:gd name="T45" fmla="*/ 19 h 89"/>
              <a:gd name="T46" fmla="*/ 175 w 180"/>
              <a:gd name="T47" fmla="*/ 23 h 89"/>
              <a:gd name="T48" fmla="*/ 180 w 180"/>
              <a:gd name="T49" fmla="*/ 31 h 89"/>
              <a:gd name="T50" fmla="*/ 180 w 180"/>
              <a:gd name="T51" fmla="*/ 4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" h="89">
                <a:moveTo>
                  <a:pt x="180" y="48"/>
                </a:moveTo>
                <a:cubicBezTo>
                  <a:pt x="180" y="54"/>
                  <a:pt x="179" y="60"/>
                  <a:pt x="180" y="65"/>
                </a:cubicBezTo>
                <a:cubicBezTo>
                  <a:pt x="180" y="69"/>
                  <a:pt x="178" y="71"/>
                  <a:pt x="174" y="72"/>
                </a:cubicBezTo>
                <a:cubicBezTo>
                  <a:pt x="150" y="77"/>
                  <a:pt x="125" y="83"/>
                  <a:pt x="100" y="88"/>
                </a:cubicBezTo>
                <a:cubicBezTo>
                  <a:pt x="93" y="89"/>
                  <a:pt x="86" y="87"/>
                  <a:pt x="79" y="87"/>
                </a:cubicBezTo>
                <a:cubicBezTo>
                  <a:pt x="79" y="87"/>
                  <a:pt x="78" y="86"/>
                  <a:pt x="78" y="86"/>
                </a:cubicBezTo>
                <a:cubicBezTo>
                  <a:pt x="53" y="80"/>
                  <a:pt x="34" y="65"/>
                  <a:pt x="22" y="41"/>
                </a:cubicBezTo>
                <a:cubicBezTo>
                  <a:pt x="17" y="33"/>
                  <a:pt x="11" y="25"/>
                  <a:pt x="5" y="17"/>
                </a:cubicBezTo>
                <a:cubicBezTo>
                  <a:pt x="4" y="15"/>
                  <a:pt x="2" y="12"/>
                  <a:pt x="1" y="9"/>
                </a:cubicBezTo>
                <a:cubicBezTo>
                  <a:pt x="0" y="4"/>
                  <a:pt x="3" y="0"/>
                  <a:pt x="8" y="2"/>
                </a:cubicBezTo>
                <a:cubicBezTo>
                  <a:pt x="12" y="4"/>
                  <a:pt x="16" y="5"/>
                  <a:pt x="18" y="8"/>
                </a:cubicBezTo>
                <a:cubicBezTo>
                  <a:pt x="26" y="16"/>
                  <a:pt x="33" y="25"/>
                  <a:pt x="40" y="34"/>
                </a:cubicBezTo>
                <a:cubicBezTo>
                  <a:pt x="48" y="44"/>
                  <a:pt x="57" y="51"/>
                  <a:pt x="71" y="52"/>
                </a:cubicBezTo>
                <a:cubicBezTo>
                  <a:pt x="82" y="52"/>
                  <a:pt x="94" y="54"/>
                  <a:pt x="106" y="55"/>
                </a:cubicBezTo>
                <a:cubicBezTo>
                  <a:pt x="109" y="55"/>
                  <a:pt x="113" y="56"/>
                  <a:pt x="116" y="55"/>
                </a:cubicBezTo>
                <a:cubicBezTo>
                  <a:pt x="118" y="55"/>
                  <a:pt x="120" y="52"/>
                  <a:pt x="122" y="51"/>
                </a:cubicBezTo>
                <a:cubicBezTo>
                  <a:pt x="120" y="49"/>
                  <a:pt x="118" y="47"/>
                  <a:pt x="116" y="47"/>
                </a:cubicBezTo>
                <a:cubicBezTo>
                  <a:pt x="101" y="44"/>
                  <a:pt x="86" y="43"/>
                  <a:pt x="71" y="41"/>
                </a:cubicBezTo>
                <a:cubicBezTo>
                  <a:pt x="69" y="41"/>
                  <a:pt x="67" y="41"/>
                  <a:pt x="65" y="40"/>
                </a:cubicBezTo>
                <a:cubicBezTo>
                  <a:pt x="63" y="38"/>
                  <a:pt x="60" y="35"/>
                  <a:pt x="60" y="33"/>
                </a:cubicBezTo>
                <a:cubicBezTo>
                  <a:pt x="60" y="31"/>
                  <a:pt x="63" y="27"/>
                  <a:pt x="66" y="27"/>
                </a:cubicBezTo>
                <a:cubicBezTo>
                  <a:pt x="71" y="26"/>
                  <a:pt x="78" y="25"/>
                  <a:pt x="83" y="26"/>
                </a:cubicBezTo>
                <a:cubicBezTo>
                  <a:pt x="98" y="28"/>
                  <a:pt x="112" y="27"/>
                  <a:pt x="125" y="19"/>
                </a:cubicBezTo>
                <a:cubicBezTo>
                  <a:pt x="143" y="7"/>
                  <a:pt x="159" y="15"/>
                  <a:pt x="175" y="23"/>
                </a:cubicBezTo>
                <a:cubicBezTo>
                  <a:pt x="178" y="24"/>
                  <a:pt x="179" y="28"/>
                  <a:pt x="180" y="31"/>
                </a:cubicBezTo>
                <a:cubicBezTo>
                  <a:pt x="180" y="37"/>
                  <a:pt x="180" y="43"/>
                  <a:pt x="180" y="4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DF5D2339-BFAD-43A0-A275-410EC8F4BC60}"/>
              </a:ext>
            </a:extLst>
          </p:cNvPr>
          <p:cNvSpPr>
            <a:spLocks noEditPoints="1"/>
          </p:cNvSpPr>
          <p:nvPr/>
        </p:nvSpPr>
        <p:spPr bwMode="auto">
          <a:xfrm>
            <a:off x="4418487" y="5463647"/>
            <a:ext cx="433388" cy="777875"/>
          </a:xfrm>
          <a:custGeom>
            <a:avLst/>
            <a:gdLst>
              <a:gd name="T0" fmla="*/ 36 w 82"/>
              <a:gd name="T1" fmla="*/ 114 h 147"/>
              <a:gd name="T2" fmla="*/ 36 w 82"/>
              <a:gd name="T3" fmla="*/ 79 h 147"/>
              <a:gd name="T4" fmla="*/ 25 w 82"/>
              <a:gd name="T5" fmla="*/ 75 h 147"/>
              <a:gd name="T6" fmla="*/ 4 w 82"/>
              <a:gd name="T7" fmla="*/ 42 h 147"/>
              <a:gd name="T8" fmla="*/ 30 w 82"/>
              <a:gd name="T9" fmla="*/ 15 h 147"/>
              <a:gd name="T10" fmla="*/ 37 w 82"/>
              <a:gd name="T11" fmla="*/ 7 h 147"/>
              <a:gd name="T12" fmla="*/ 41 w 82"/>
              <a:gd name="T13" fmla="*/ 0 h 147"/>
              <a:gd name="T14" fmla="*/ 46 w 82"/>
              <a:gd name="T15" fmla="*/ 7 h 147"/>
              <a:gd name="T16" fmla="*/ 47 w 82"/>
              <a:gd name="T17" fmla="*/ 14 h 147"/>
              <a:gd name="T18" fmla="*/ 71 w 82"/>
              <a:gd name="T19" fmla="*/ 26 h 147"/>
              <a:gd name="T20" fmla="*/ 77 w 82"/>
              <a:gd name="T21" fmla="*/ 36 h 147"/>
              <a:gd name="T22" fmla="*/ 71 w 82"/>
              <a:gd name="T23" fmla="*/ 50 h 147"/>
              <a:gd name="T24" fmla="*/ 59 w 82"/>
              <a:gd name="T25" fmla="*/ 43 h 147"/>
              <a:gd name="T26" fmla="*/ 46 w 82"/>
              <a:gd name="T27" fmla="*/ 30 h 147"/>
              <a:gd name="T28" fmla="*/ 46 w 82"/>
              <a:gd name="T29" fmla="*/ 59 h 147"/>
              <a:gd name="T30" fmla="*/ 51 w 82"/>
              <a:gd name="T31" fmla="*/ 63 h 147"/>
              <a:gd name="T32" fmla="*/ 63 w 82"/>
              <a:gd name="T33" fmla="*/ 67 h 147"/>
              <a:gd name="T34" fmla="*/ 81 w 82"/>
              <a:gd name="T35" fmla="*/ 97 h 147"/>
              <a:gd name="T36" fmla="*/ 61 w 82"/>
              <a:gd name="T37" fmla="*/ 126 h 147"/>
              <a:gd name="T38" fmla="*/ 47 w 82"/>
              <a:gd name="T39" fmla="*/ 131 h 147"/>
              <a:gd name="T40" fmla="*/ 46 w 82"/>
              <a:gd name="T41" fmla="*/ 141 h 147"/>
              <a:gd name="T42" fmla="*/ 41 w 82"/>
              <a:gd name="T43" fmla="*/ 147 h 147"/>
              <a:gd name="T44" fmla="*/ 37 w 82"/>
              <a:gd name="T45" fmla="*/ 142 h 147"/>
              <a:gd name="T46" fmla="*/ 25 w 82"/>
              <a:gd name="T47" fmla="*/ 127 h 147"/>
              <a:gd name="T48" fmla="*/ 1 w 82"/>
              <a:gd name="T49" fmla="*/ 101 h 147"/>
              <a:gd name="T50" fmla="*/ 8 w 82"/>
              <a:gd name="T51" fmla="*/ 89 h 147"/>
              <a:gd name="T52" fmla="*/ 20 w 82"/>
              <a:gd name="T53" fmla="*/ 96 h 147"/>
              <a:gd name="T54" fmla="*/ 36 w 82"/>
              <a:gd name="T55" fmla="*/ 114 h 147"/>
              <a:gd name="T56" fmla="*/ 46 w 82"/>
              <a:gd name="T57" fmla="*/ 115 h 147"/>
              <a:gd name="T58" fmla="*/ 62 w 82"/>
              <a:gd name="T59" fmla="*/ 98 h 147"/>
              <a:gd name="T60" fmla="*/ 46 w 82"/>
              <a:gd name="T61" fmla="*/ 82 h 147"/>
              <a:gd name="T62" fmla="*/ 46 w 82"/>
              <a:gd name="T63" fmla="*/ 115 h 147"/>
              <a:gd name="T64" fmla="*/ 36 w 82"/>
              <a:gd name="T65" fmla="*/ 57 h 147"/>
              <a:gd name="T66" fmla="*/ 36 w 82"/>
              <a:gd name="T67" fmla="*/ 30 h 147"/>
              <a:gd name="T68" fmla="*/ 22 w 82"/>
              <a:gd name="T69" fmla="*/ 44 h 147"/>
              <a:gd name="T70" fmla="*/ 36 w 82"/>
              <a:gd name="T71" fmla="*/ 5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2" h="147">
                <a:moveTo>
                  <a:pt x="36" y="114"/>
                </a:moveTo>
                <a:cubicBezTo>
                  <a:pt x="36" y="102"/>
                  <a:pt x="36" y="91"/>
                  <a:pt x="36" y="79"/>
                </a:cubicBezTo>
                <a:cubicBezTo>
                  <a:pt x="33" y="77"/>
                  <a:pt x="29" y="76"/>
                  <a:pt x="25" y="75"/>
                </a:cubicBezTo>
                <a:cubicBezTo>
                  <a:pt x="8" y="68"/>
                  <a:pt x="3" y="59"/>
                  <a:pt x="4" y="42"/>
                </a:cubicBezTo>
                <a:cubicBezTo>
                  <a:pt x="5" y="28"/>
                  <a:pt x="14" y="18"/>
                  <a:pt x="30" y="15"/>
                </a:cubicBezTo>
                <a:cubicBezTo>
                  <a:pt x="36" y="14"/>
                  <a:pt x="36" y="12"/>
                  <a:pt x="37" y="7"/>
                </a:cubicBezTo>
                <a:cubicBezTo>
                  <a:pt x="37" y="4"/>
                  <a:pt x="40" y="2"/>
                  <a:pt x="41" y="0"/>
                </a:cubicBezTo>
                <a:cubicBezTo>
                  <a:pt x="43" y="2"/>
                  <a:pt x="45" y="4"/>
                  <a:pt x="46" y="7"/>
                </a:cubicBezTo>
                <a:cubicBezTo>
                  <a:pt x="47" y="9"/>
                  <a:pt x="46" y="11"/>
                  <a:pt x="47" y="14"/>
                </a:cubicBezTo>
                <a:cubicBezTo>
                  <a:pt x="57" y="15"/>
                  <a:pt x="65" y="18"/>
                  <a:pt x="71" y="26"/>
                </a:cubicBezTo>
                <a:cubicBezTo>
                  <a:pt x="74" y="29"/>
                  <a:pt x="75" y="33"/>
                  <a:pt x="77" y="36"/>
                </a:cubicBezTo>
                <a:cubicBezTo>
                  <a:pt x="79" y="43"/>
                  <a:pt x="76" y="48"/>
                  <a:pt x="71" y="50"/>
                </a:cubicBezTo>
                <a:cubicBezTo>
                  <a:pt x="66" y="51"/>
                  <a:pt x="61" y="49"/>
                  <a:pt x="59" y="43"/>
                </a:cubicBezTo>
                <a:cubicBezTo>
                  <a:pt x="57" y="37"/>
                  <a:pt x="53" y="32"/>
                  <a:pt x="46" y="30"/>
                </a:cubicBezTo>
                <a:cubicBezTo>
                  <a:pt x="46" y="40"/>
                  <a:pt x="46" y="49"/>
                  <a:pt x="46" y="59"/>
                </a:cubicBezTo>
                <a:cubicBezTo>
                  <a:pt x="47" y="60"/>
                  <a:pt x="49" y="62"/>
                  <a:pt x="51" y="63"/>
                </a:cubicBezTo>
                <a:cubicBezTo>
                  <a:pt x="55" y="65"/>
                  <a:pt x="59" y="65"/>
                  <a:pt x="63" y="67"/>
                </a:cubicBezTo>
                <a:cubicBezTo>
                  <a:pt x="75" y="73"/>
                  <a:pt x="82" y="83"/>
                  <a:pt x="81" y="97"/>
                </a:cubicBezTo>
                <a:cubicBezTo>
                  <a:pt x="81" y="111"/>
                  <a:pt x="74" y="121"/>
                  <a:pt x="61" y="126"/>
                </a:cubicBezTo>
                <a:cubicBezTo>
                  <a:pt x="56" y="128"/>
                  <a:pt x="52" y="129"/>
                  <a:pt x="47" y="131"/>
                </a:cubicBezTo>
                <a:cubicBezTo>
                  <a:pt x="46" y="134"/>
                  <a:pt x="47" y="138"/>
                  <a:pt x="46" y="141"/>
                </a:cubicBezTo>
                <a:cubicBezTo>
                  <a:pt x="45" y="143"/>
                  <a:pt x="43" y="145"/>
                  <a:pt x="41" y="147"/>
                </a:cubicBezTo>
                <a:cubicBezTo>
                  <a:pt x="40" y="145"/>
                  <a:pt x="37" y="143"/>
                  <a:pt x="37" y="142"/>
                </a:cubicBezTo>
                <a:cubicBezTo>
                  <a:pt x="38" y="132"/>
                  <a:pt x="33" y="130"/>
                  <a:pt x="25" y="127"/>
                </a:cubicBezTo>
                <a:cubicBezTo>
                  <a:pt x="12" y="124"/>
                  <a:pt x="3" y="115"/>
                  <a:pt x="1" y="101"/>
                </a:cubicBezTo>
                <a:cubicBezTo>
                  <a:pt x="0" y="95"/>
                  <a:pt x="2" y="90"/>
                  <a:pt x="8" y="89"/>
                </a:cubicBezTo>
                <a:cubicBezTo>
                  <a:pt x="14" y="87"/>
                  <a:pt x="18" y="89"/>
                  <a:pt x="20" y="96"/>
                </a:cubicBezTo>
                <a:cubicBezTo>
                  <a:pt x="23" y="103"/>
                  <a:pt x="25" y="112"/>
                  <a:pt x="36" y="114"/>
                </a:cubicBezTo>
                <a:close/>
                <a:moveTo>
                  <a:pt x="46" y="115"/>
                </a:moveTo>
                <a:cubicBezTo>
                  <a:pt x="57" y="112"/>
                  <a:pt x="62" y="106"/>
                  <a:pt x="62" y="98"/>
                </a:cubicBezTo>
                <a:cubicBezTo>
                  <a:pt x="62" y="90"/>
                  <a:pt x="57" y="84"/>
                  <a:pt x="46" y="82"/>
                </a:cubicBezTo>
                <a:cubicBezTo>
                  <a:pt x="46" y="93"/>
                  <a:pt x="46" y="104"/>
                  <a:pt x="46" y="115"/>
                </a:cubicBezTo>
                <a:close/>
                <a:moveTo>
                  <a:pt x="36" y="57"/>
                </a:moveTo>
                <a:cubicBezTo>
                  <a:pt x="36" y="48"/>
                  <a:pt x="36" y="39"/>
                  <a:pt x="36" y="30"/>
                </a:cubicBezTo>
                <a:cubicBezTo>
                  <a:pt x="26" y="32"/>
                  <a:pt x="22" y="36"/>
                  <a:pt x="22" y="44"/>
                </a:cubicBezTo>
                <a:cubicBezTo>
                  <a:pt x="22" y="51"/>
                  <a:pt x="26" y="55"/>
                  <a:pt x="36" y="5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C8E4D668-E9A0-44C1-A879-42CC4C664F05}"/>
              </a:ext>
            </a:extLst>
          </p:cNvPr>
          <p:cNvSpPr>
            <a:spLocks noEditPoints="1"/>
          </p:cNvSpPr>
          <p:nvPr/>
        </p:nvSpPr>
        <p:spPr bwMode="auto">
          <a:xfrm>
            <a:off x="6177437" y="5103284"/>
            <a:ext cx="433388" cy="777875"/>
          </a:xfrm>
          <a:custGeom>
            <a:avLst/>
            <a:gdLst>
              <a:gd name="T0" fmla="*/ 36 w 82"/>
              <a:gd name="T1" fmla="*/ 14 h 147"/>
              <a:gd name="T2" fmla="*/ 37 w 82"/>
              <a:gd name="T3" fmla="*/ 4 h 147"/>
              <a:gd name="T4" fmla="*/ 42 w 82"/>
              <a:gd name="T5" fmla="*/ 0 h 147"/>
              <a:gd name="T6" fmla="*/ 46 w 82"/>
              <a:gd name="T7" fmla="*/ 4 h 147"/>
              <a:gd name="T8" fmla="*/ 46 w 82"/>
              <a:gd name="T9" fmla="*/ 14 h 147"/>
              <a:gd name="T10" fmla="*/ 56 w 82"/>
              <a:gd name="T11" fmla="*/ 16 h 147"/>
              <a:gd name="T12" fmla="*/ 77 w 82"/>
              <a:gd name="T13" fmla="*/ 36 h 147"/>
              <a:gd name="T14" fmla="*/ 72 w 82"/>
              <a:gd name="T15" fmla="*/ 50 h 147"/>
              <a:gd name="T16" fmla="*/ 59 w 82"/>
              <a:gd name="T17" fmla="*/ 42 h 147"/>
              <a:gd name="T18" fmla="*/ 46 w 82"/>
              <a:gd name="T19" fmla="*/ 30 h 147"/>
              <a:gd name="T20" fmla="*/ 46 w 82"/>
              <a:gd name="T21" fmla="*/ 59 h 147"/>
              <a:gd name="T22" fmla="*/ 50 w 82"/>
              <a:gd name="T23" fmla="*/ 62 h 147"/>
              <a:gd name="T24" fmla="*/ 57 w 82"/>
              <a:gd name="T25" fmla="*/ 65 h 147"/>
              <a:gd name="T26" fmla="*/ 82 w 82"/>
              <a:gd name="T27" fmla="*/ 98 h 147"/>
              <a:gd name="T28" fmla="*/ 54 w 82"/>
              <a:gd name="T29" fmla="*/ 129 h 147"/>
              <a:gd name="T30" fmla="*/ 46 w 82"/>
              <a:gd name="T31" fmla="*/ 140 h 147"/>
              <a:gd name="T32" fmla="*/ 42 w 82"/>
              <a:gd name="T33" fmla="*/ 147 h 147"/>
              <a:gd name="T34" fmla="*/ 37 w 82"/>
              <a:gd name="T35" fmla="*/ 140 h 147"/>
              <a:gd name="T36" fmla="*/ 28 w 82"/>
              <a:gd name="T37" fmla="*/ 129 h 147"/>
              <a:gd name="T38" fmla="*/ 2 w 82"/>
              <a:gd name="T39" fmla="*/ 103 h 147"/>
              <a:gd name="T40" fmla="*/ 8 w 82"/>
              <a:gd name="T41" fmla="*/ 89 h 147"/>
              <a:gd name="T42" fmla="*/ 21 w 82"/>
              <a:gd name="T43" fmla="*/ 97 h 147"/>
              <a:gd name="T44" fmla="*/ 36 w 82"/>
              <a:gd name="T45" fmla="*/ 114 h 147"/>
              <a:gd name="T46" fmla="*/ 36 w 82"/>
              <a:gd name="T47" fmla="*/ 80 h 147"/>
              <a:gd name="T48" fmla="*/ 33 w 82"/>
              <a:gd name="T49" fmla="*/ 78 h 147"/>
              <a:gd name="T50" fmla="*/ 24 w 82"/>
              <a:gd name="T51" fmla="*/ 74 h 147"/>
              <a:gd name="T52" fmla="*/ 4 w 82"/>
              <a:gd name="T53" fmla="*/ 43 h 147"/>
              <a:gd name="T54" fmla="*/ 29 w 82"/>
              <a:gd name="T55" fmla="*/ 16 h 147"/>
              <a:gd name="T56" fmla="*/ 36 w 82"/>
              <a:gd name="T57" fmla="*/ 14 h 147"/>
              <a:gd name="T58" fmla="*/ 47 w 82"/>
              <a:gd name="T59" fmla="*/ 82 h 147"/>
              <a:gd name="T60" fmla="*/ 47 w 82"/>
              <a:gd name="T61" fmla="*/ 115 h 147"/>
              <a:gd name="T62" fmla="*/ 63 w 82"/>
              <a:gd name="T63" fmla="*/ 98 h 147"/>
              <a:gd name="T64" fmla="*/ 47 w 82"/>
              <a:gd name="T65" fmla="*/ 82 h 147"/>
              <a:gd name="T66" fmla="*/ 36 w 82"/>
              <a:gd name="T67" fmla="*/ 58 h 147"/>
              <a:gd name="T68" fmla="*/ 36 w 82"/>
              <a:gd name="T69" fmla="*/ 30 h 147"/>
              <a:gd name="T70" fmla="*/ 23 w 82"/>
              <a:gd name="T71" fmla="*/ 43 h 147"/>
              <a:gd name="T72" fmla="*/ 36 w 82"/>
              <a:gd name="T73" fmla="*/ 5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2" h="147">
                <a:moveTo>
                  <a:pt x="36" y="14"/>
                </a:moveTo>
                <a:cubicBezTo>
                  <a:pt x="37" y="10"/>
                  <a:pt x="36" y="7"/>
                  <a:pt x="37" y="4"/>
                </a:cubicBezTo>
                <a:cubicBezTo>
                  <a:pt x="38" y="2"/>
                  <a:pt x="40" y="1"/>
                  <a:pt x="42" y="0"/>
                </a:cubicBezTo>
                <a:cubicBezTo>
                  <a:pt x="43" y="0"/>
                  <a:pt x="46" y="3"/>
                  <a:pt x="46" y="4"/>
                </a:cubicBezTo>
                <a:cubicBezTo>
                  <a:pt x="47" y="7"/>
                  <a:pt x="46" y="10"/>
                  <a:pt x="46" y="14"/>
                </a:cubicBezTo>
                <a:cubicBezTo>
                  <a:pt x="50" y="15"/>
                  <a:pt x="53" y="15"/>
                  <a:pt x="56" y="16"/>
                </a:cubicBezTo>
                <a:cubicBezTo>
                  <a:pt x="66" y="19"/>
                  <a:pt x="73" y="26"/>
                  <a:pt x="77" y="36"/>
                </a:cubicBezTo>
                <a:cubicBezTo>
                  <a:pt x="79" y="42"/>
                  <a:pt x="77" y="48"/>
                  <a:pt x="72" y="50"/>
                </a:cubicBezTo>
                <a:cubicBezTo>
                  <a:pt x="66" y="52"/>
                  <a:pt x="61" y="49"/>
                  <a:pt x="59" y="42"/>
                </a:cubicBezTo>
                <a:cubicBezTo>
                  <a:pt x="57" y="37"/>
                  <a:pt x="54" y="32"/>
                  <a:pt x="46" y="30"/>
                </a:cubicBezTo>
                <a:cubicBezTo>
                  <a:pt x="46" y="40"/>
                  <a:pt x="46" y="49"/>
                  <a:pt x="46" y="59"/>
                </a:cubicBezTo>
                <a:cubicBezTo>
                  <a:pt x="46" y="60"/>
                  <a:pt x="48" y="62"/>
                  <a:pt x="50" y="62"/>
                </a:cubicBezTo>
                <a:cubicBezTo>
                  <a:pt x="52" y="64"/>
                  <a:pt x="55" y="64"/>
                  <a:pt x="57" y="65"/>
                </a:cubicBezTo>
                <a:cubicBezTo>
                  <a:pt x="74" y="71"/>
                  <a:pt x="82" y="81"/>
                  <a:pt x="82" y="98"/>
                </a:cubicBezTo>
                <a:cubicBezTo>
                  <a:pt x="81" y="113"/>
                  <a:pt x="70" y="126"/>
                  <a:pt x="54" y="129"/>
                </a:cubicBezTo>
                <a:cubicBezTo>
                  <a:pt x="47" y="130"/>
                  <a:pt x="45" y="133"/>
                  <a:pt x="46" y="140"/>
                </a:cubicBezTo>
                <a:cubicBezTo>
                  <a:pt x="46" y="143"/>
                  <a:pt x="47" y="147"/>
                  <a:pt x="42" y="147"/>
                </a:cubicBezTo>
                <a:cubicBezTo>
                  <a:pt x="37" y="147"/>
                  <a:pt x="37" y="143"/>
                  <a:pt x="37" y="140"/>
                </a:cubicBezTo>
                <a:cubicBezTo>
                  <a:pt x="38" y="133"/>
                  <a:pt x="35" y="130"/>
                  <a:pt x="28" y="129"/>
                </a:cubicBezTo>
                <a:cubicBezTo>
                  <a:pt x="15" y="126"/>
                  <a:pt x="5" y="117"/>
                  <a:pt x="2" y="103"/>
                </a:cubicBezTo>
                <a:cubicBezTo>
                  <a:pt x="0" y="96"/>
                  <a:pt x="2" y="90"/>
                  <a:pt x="8" y="89"/>
                </a:cubicBezTo>
                <a:cubicBezTo>
                  <a:pt x="14" y="87"/>
                  <a:pt x="18" y="90"/>
                  <a:pt x="21" y="97"/>
                </a:cubicBezTo>
                <a:cubicBezTo>
                  <a:pt x="25" y="109"/>
                  <a:pt x="27" y="111"/>
                  <a:pt x="36" y="114"/>
                </a:cubicBezTo>
                <a:cubicBezTo>
                  <a:pt x="36" y="103"/>
                  <a:pt x="37" y="91"/>
                  <a:pt x="36" y="80"/>
                </a:cubicBezTo>
                <a:cubicBezTo>
                  <a:pt x="36" y="79"/>
                  <a:pt x="34" y="78"/>
                  <a:pt x="33" y="78"/>
                </a:cubicBezTo>
                <a:cubicBezTo>
                  <a:pt x="30" y="76"/>
                  <a:pt x="27" y="76"/>
                  <a:pt x="24" y="74"/>
                </a:cubicBezTo>
                <a:cubicBezTo>
                  <a:pt x="9" y="68"/>
                  <a:pt x="3" y="58"/>
                  <a:pt x="4" y="43"/>
                </a:cubicBezTo>
                <a:cubicBezTo>
                  <a:pt x="5" y="28"/>
                  <a:pt x="14" y="19"/>
                  <a:pt x="29" y="16"/>
                </a:cubicBezTo>
                <a:cubicBezTo>
                  <a:pt x="31" y="15"/>
                  <a:pt x="33" y="15"/>
                  <a:pt x="36" y="14"/>
                </a:cubicBezTo>
                <a:close/>
                <a:moveTo>
                  <a:pt x="47" y="82"/>
                </a:moveTo>
                <a:cubicBezTo>
                  <a:pt x="47" y="94"/>
                  <a:pt x="47" y="104"/>
                  <a:pt x="47" y="115"/>
                </a:cubicBezTo>
                <a:cubicBezTo>
                  <a:pt x="57" y="113"/>
                  <a:pt x="63" y="106"/>
                  <a:pt x="63" y="98"/>
                </a:cubicBezTo>
                <a:cubicBezTo>
                  <a:pt x="63" y="90"/>
                  <a:pt x="58" y="85"/>
                  <a:pt x="47" y="82"/>
                </a:cubicBezTo>
                <a:close/>
                <a:moveTo>
                  <a:pt x="36" y="58"/>
                </a:moveTo>
                <a:cubicBezTo>
                  <a:pt x="36" y="49"/>
                  <a:pt x="36" y="39"/>
                  <a:pt x="36" y="30"/>
                </a:cubicBezTo>
                <a:cubicBezTo>
                  <a:pt x="29" y="32"/>
                  <a:pt x="23" y="35"/>
                  <a:pt x="23" y="43"/>
                </a:cubicBezTo>
                <a:cubicBezTo>
                  <a:pt x="23" y="51"/>
                  <a:pt x="25" y="54"/>
                  <a:pt x="36" y="5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8F08AF60-A405-4863-81D4-A8A49CA88D7C}"/>
              </a:ext>
            </a:extLst>
          </p:cNvPr>
          <p:cNvSpPr>
            <a:spLocks/>
          </p:cNvSpPr>
          <p:nvPr/>
        </p:nvSpPr>
        <p:spPr bwMode="auto">
          <a:xfrm>
            <a:off x="5818662" y="3785659"/>
            <a:ext cx="1152525" cy="619125"/>
          </a:xfrm>
          <a:custGeom>
            <a:avLst/>
            <a:gdLst>
              <a:gd name="T0" fmla="*/ 203 w 218"/>
              <a:gd name="T1" fmla="*/ 0 h 117"/>
              <a:gd name="T2" fmla="*/ 215 w 218"/>
              <a:gd name="T3" fmla="*/ 5 h 117"/>
              <a:gd name="T4" fmla="*/ 218 w 218"/>
              <a:gd name="T5" fmla="*/ 12 h 117"/>
              <a:gd name="T6" fmla="*/ 158 w 218"/>
              <a:gd name="T7" fmla="*/ 94 h 117"/>
              <a:gd name="T8" fmla="*/ 24 w 218"/>
              <a:gd name="T9" fmla="*/ 48 h 117"/>
              <a:gd name="T10" fmla="*/ 20 w 218"/>
              <a:gd name="T11" fmla="*/ 42 h 117"/>
              <a:gd name="T12" fmla="*/ 0 w 218"/>
              <a:gd name="T13" fmla="*/ 53 h 117"/>
              <a:gd name="T14" fmla="*/ 10 w 218"/>
              <a:gd name="T15" fmla="*/ 3 h 117"/>
              <a:gd name="T16" fmla="*/ 57 w 218"/>
              <a:gd name="T17" fmla="*/ 22 h 117"/>
              <a:gd name="T18" fmla="*/ 36 w 218"/>
              <a:gd name="T19" fmla="*/ 34 h 117"/>
              <a:gd name="T20" fmla="*/ 120 w 218"/>
              <a:gd name="T21" fmla="*/ 87 h 117"/>
              <a:gd name="T22" fmla="*/ 203 w 218"/>
              <a:gd name="T23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8" h="117">
                <a:moveTo>
                  <a:pt x="203" y="0"/>
                </a:moveTo>
                <a:cubicBezTo>
                  <a:pt x="207" y="2"/>
                  <a:pt x="212" y="3"/>
                  <a:pt x="215" y="5"/>
                </a:cubicBezTo>
                <a:cubicBezTo>
                  <a:pt x="217" y="6"/>
                  <a:pt x="218" y="10"/>
                  <a:pt x="218" y="12"/>
                </a:cubicBezTo>
                <a:cubicBezTo>
                  <a:pt x="213" y="50"/>
                  <a:pt x="193" y="78"/>
                  <a:pt x="158" y="94"/>
                </a:cubicBezTo>
                <a:cubicBezTo>
                  <a:pt x="108" y="117"/>
                  <a:pt x="50" y="97"/>
                  <a:pt x="24" y="48"/>
                </a:cubicBezTo>
                <a:cubicBezTo>
                  <a:pt x="23" y="46"/>
                  <a:pt x="22" y="44"/>
                  <a:pt x="20" y="42"/>
                </a:cubicBezTo>
                <a:cubicBezTo>
                  <a:pt x="14" y="46"/>
                  <a:pt x="8" y="49"/>
                  <a:pt x="0" y="53"/>
                </a:cubicBezTo>
                <a:cubicBezTo>
                  <a:pt x="3" y="36"/>
                  <a:pt x="6" y="20"/>
                  <a:pt x="10" y="3"/>
                </a:cubicBezTo>
                <a:cubicBezTo>
                  <a:pt x="25" y="9"/>
                  <a:pt x="40" y="15"/>
                  <a:pt x="57" y="22"/>
                </a:cubicBezTo>
                <a:cubicBezTo>
                  <a:pt x="49" y="26"/>
                  <a:pt x="42" y="30"/>
                  <a:pt x="36" y="34"/>
                </a:cubicBezTo>
                <a:cubicBezTo>
                  <a:pt x="43" y="58"/>
                  <a:pt x="76" y="89"/>
                  <a:pt x="120" y="87"/>
                </a:cubicBezTo>
                <a:cubicBezTo>
                  <a:pt x="164" y="84"/>
                  <a:pt x="193" y="55"/>
                  <a:pt x="20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5C8B5276-E061-48AE-BB10-4C44239DDEC2}"/>
              </a:ext>
            </a:extLst>
          </p:cNvPr>
          <p:cNvSpPr>
            <a:spLocks/>
          </p:cNvSpPr>
          <p:nvPr/>
        </p:nvSpPr>
        <p:spPr bwMode="auto">
          <a:xfrm>
            <a:off x="5871049" y="3123672"/>
            <a:ext cx="1157288" cy="635000"/>
          </a:xfrm>
          <a:custGeom>
            <a:avLst/>
            <a:gdLst>
              <a:gd name="T0" fmla="*/ 162 w 219"/>
              <a:gd name="T1" fmla="*/ 99 h 120"/>
              <a:gd name="T2" fmla="*/ 183 w 219"/>
              <a:gd name="T3" fmla="*/ 87 h 120"/>
              <a:gd name="T4" fmla="*/ 102 w 219"/>
              <a:gd name="T5" fmla="*/ 34 h 120"/>
              <a:gd name="T6" fmla="*/ 16 w 219"/>
              <a:gd name="T7" fmla="*/ 120 h 120"/>
              <a:gd name="T8" fmla="*/ 5 w 219"/>
              <a:gd name="T9" fmla="*/ 116 h 120"/>
              <a:gd name="T10" fmla="*/ 1 w 219"/>
              <a:gd name="T11" fmla="*/ 108 h 120"/>
              <a:gd name="T12" fmla="*/ 141 w 219"/>
              <a:gd name="T13" fmla="*/ 25 h 120"/>
              <a:gd name="T14" fmla="*/ 195 w 219"/>
              <a:gd name="T15" fmla="*/ 72 h 120"/>
              <a:gd name="T16" fmla="*/ 198 w 219"/>
              <a:gd name="T17" fmla="*/ 78 h 120"/>
              <a:gd name="T18" fmla="*/ 219 w 219"/>
              <a:gd name="T19" fmla="*/ 68 h 120"/>
              <a:gd name="T20" fmla="*/ 209 w 219"/>
              <a:gd name="T21" fmla="*/ 118 h 120"/>
              <a:gd name="T22" fmla="*/ 162 w 219"/>
              <a:gd name="T23" fmla="*/ 9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9" h="120">
                <a:moveTo>
                  <a:pt x="162" y="99"/>
                </a:moveTo>
                <a:cubicBezTo>
                  <a:pt x="170" y="94"/>
                  <a:pt x="176" y="90"/>
                  <a:pt x="183" y="87"/>
                </a:cubicBezTo>
                <a:cubicBezTo>
                  <a:pt x="174" y="60"/>
                  <a:pt x="142" y="33"/>
                  <a:pt x="102" y="34"/>
                </a:cubicBezTo>
                <a:cubicBezTo>
                  <a:pt x="62" y="34"/>
                  <a:pt x="20" y="64"/>
                  <a:pt x="16" y="120"/>
                </a:cubicBezTo>
                <a:cubicBezTo>
                  <a:pt x="12" y="119"/>
                  <a:pt x="9" y="117"/>
                  <a:pt x="5" y="116"/>
                </a:cubicBezTo>
                <a:cubicBezTo>
                  <a:pt x="1" y="115"/>
                  <a:pt x="0" y="113"/>
                  <a:pt x="1" y="108"/>
                </a:cubicBezTo>
                <a:cubicBezTo>
                  <a:pt x="9" y="41"/>
                  <a:pt x="78" y="0"/>
                  <a:pt x="141" y="25"/>
                </a:cubicBezTo>
                <a:cubicBezTo>
                  <a:pt x="165" y="34"/>
                  <a:pt x="182" y="50"/>
                  <a:pt x="195" y="72"/>
                </a:cubicBezTo>
                <a:cubicBezTo>
                  <a:pt x="196" y="74"/>
                  <a:pt x="197" y="76"/>
                  <a:pt x="198" y="78"/>
                </a:cubicBezTo>
                <a:cubicBezTo>
                  <a:pt x="205" y="75"/>
                  <a:pt x="211" y="72"/>
                  <a:pt x="219" y="68"/>
                </a:cubicBezTo>
                <a:cubicBezTo>
                  <a:pt x="216" y="85"/>
                  <a:pt x="212" y="101"/>
                  <a:pt x="209" y="118"/>
                </a:cubicBezTo>
                <a:cubicBezTo>
                  <a:pt x="193" y="111"/>
                  <a:pt x="179" y="105"/>
                  <a:pt x="162" y="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4773D9AB-26A0-43BF-AC4D-C823B2592769}"/>
              </a:ext>
            </a:extLst>
          </p:cNvPr>
          <p:cNvSpPr>
            <a:spLocks noEditPoints="1"/>
          </p:cNvSpPr>
          <p:nvPr/>
        </p:nvSpPr>
        <p:spPr bwMode="auto">
          <a:xfrm>
            <a:off x="992662" y="5341409"/>
            <a:ext cx="469900" cy="471488"/>
          </a:xfrm>
          <a:custGeom>
            <a:avLst/>
            <a:gdLst>
              <a:gd name="T0" fmla="*/ 89 w 89"/>
              <a:gd name="T1" fmla="*/ 44 h 89"/>
              <a:gd name="T2" fmla="*/ 44 w 89"/>
              <a:gd name="T3" fmla="*/ 89 h 89"/>
              <a:gd name="T4" fmla="*/ 0 w 89"/>
              <a:gd name="T5" fmla="*/ 44 h 89"/>
              <a:gd name="T6" fmla="*/ 45 w 89"/>
              <a:gd name="T7" fmla="*/ 0 h 89"/>
              <a:gd name="T8" fmla="*/ 89 w 89"/>
              <a:gd name="T9" fmla="*/ 44 h 89"/>
              <a:gd name="T10" fmla="*/ 31 w 89"/>
              <a:gd name="T11" fmla="*/ 58 h 89"/>
              <a:gd name="T12" fmla="*/ 29 w 89"/>
              <a:gd name="T13" fmla="*/ 57 h 89"/>
              <a:gd name="T14" fmla="*/ 29 w 89"/>
              <a:gd name="T15" fmla="*/ 48 h 89"/>
              <a:gd name="T16" fmla="*/ 26 w 89"/>
              <a:gd name="T17" fmla="*/ 43 h 89"/>
              <a:gd name="T18" fmla="*/ 21 w 89"/>
              <a:gd name="T19" fmla="*/ 46 h 89"/>
              <a:gd name="T20" fmla="*/ 21 w 89"/>
              <a:gd name="T21" fmla="*/ 57 h 89"/>
              <a:gd name="T22" fmla="*/ 25 w 89"/>
              <a:gd name="T23" fmla="*/ 64 h 89"/>
              <a:gd name="T24" fmla="*/ 24 w 89"/>
              <a:gd name="T25" fmla="*/ 70 h 89"/>
              <a:gd name="T26" fmla="*/ 39 w 89"/>
              <a:gd name="T27" fmla="*/ 69 h 89"/>
              <a:gd name="T28" fmla="*/ 52 w 89"/>
              <a:gd name="T29" fmla="*/ 62 h 89"/>
              <a:gd name="T30" fmla="*/ 51 w 89"/>
              <a:gd name="T31" fmla="*/ 47 h 89"/>
              <a:gd name="T32" fmla="*/ 47 w 89"/>
              <a:gd name="T33" fmla="*/ 42 h 89"/>
              <a:gd name="T34" fmla="*/ 54 w 89"/>
              <a:gd name="T35" fmla="*/ 31 h 89"/>
              <a:gd name="T36" fmla="*/ 56 w 89"/>
              <a:gd name="T37" fmla="*/ 32 h 89"/>
              <a:gd name="T38" fmla="*/ 56 w 89"/>
              <a:gd name="T39" fmla="*/ 38 h 89"/>
              <a:gd name="T40" fmla="*/ 59 w 89"/>
              <a:gd name="T41" fmla="*/ 44 h 89"/>
              <a:gd name="T42" fmla="*/ 64 w 89"/>
              <a:gd name="T43" fmla="*/ 39 h 89"/>
              <a:gd name="T44" fmla="*/ 64 w 89"/>
              <a:gd name="T45" fmla="*/ 32 h 89"/>
              <a:gd name="T46" fmla="*/ 60 w 89"/>
              <a:gd name="T47" fmla="*/ 26 h 89"/>
              <a:gd name="T48" fmla="*/ 60 w 89"/>
              <a:gd name="T49" fmla="*/ 19 h 89"/>
              <a:gd name="T50" fmla="*/ 50 w 89"/>
              <a:gd name="T51" fmla="*/ 20 h 89"/>
              <a:gd name="T52" fmla="*/ 35 w 89"/>
              <a:gd name="T53" fmla="*/ 26 h 89"/>
              <a:gd name="T54" fmla="*/ 36 w 89"/>
              <a:gd name="T55" fmla="*/ 42 h 89"/>
              <a:gd name="T56" fmla="*/ 36 w 89"/>
              <a:gd name="T57" fmla="*/ 50 h 89"/>
              <a:gd name="T58" fmla="*/ 31 w 89"/>
              <a:gd name="T59" fmla="*/ 5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9" h="89">
                <a:moveTo>
                  <a:pt x="89" y="44"/>
                </a:moveTo>
                <a:cubicBezTo>
                  <a:pt x="88" y="69"/>
                  <a:pt x="71" y="88"/>
                  <a:pt x="44" y="89"/>
                </a:cubicBezTo>
                <a:cubicBezTo>
                  <a:pt x="20" y="89"/>
                  <a:pt x="0" y="69"/>
                  <a:pt x="0" y="44"/>
                </a:cubicBezTo>
                <a:cubicBezTo>
                  <a:pt x="0" y="20"/>
                  <a:pt x="20" y="0"/>
                  <a:pt x="45" y="0"/>
                </a:cubicBezTo>
                <a:cubicBezTo>
                  <a:pt x="69" y="0"/>
                  <a:pt x="89" y="20"/>
                  <a:pt x="89" y="44"/>
                </a:cubicBezTo>
                <a:close/>
                <a:moveTo>
                  <a:pt x="31" y="58"/>
                </a:moveTo>
                <a:cubicBezTo>
                  <a:pt x="30" y="58"/>
                  <a:pt x="30" y="58"/>
                  <a:pt x="29" y="57"/>
                </a:cubicBezTo>
                <a:cubicBezTo>
                  <a:pt x="29" y="54"/>
                  <a:pt x="29" y="51"/>
                  <a:pt x="29" y="48"/>
                </a:cubicBezTo>
                <a:cubicBezTo>
                  <a:pt x="28" y="46"/>
                  <a:pt x="27" y="44"/>
                  <a:pt x="26" y="43"/>
                </a:cubicBezTo>
                <a:cubicBezTo>
                  <a:pt x="24" y="44"/>
                  <a:pt x="21" y="45"/>
                  <a:pt x="21" y="46"/>
                </a:cubicBezTo>
                <a:cubicBezTo>
                  <a:pt x="20" y="50"/>
                  <a:pt x="20" y="53"/>
                  <a:pt x="21" y="57"/>
                </a:cubicBezTo>
                <a:cubicBezTo>
                  <a:pt x="21" y="60"/>
                  <a:pt x="25" y="62"/>
                  <a:pt x="25" y="64"/>
                </a:cubicBezTo>
                <a:cubicBezTo>
                  <a:pt x="26" y="66"/>
                  <a:pt x="24" y="69"/>
                  <a:pt x="24" y="70"/>
                </a:cubicBezTo>
                <a:cubicBezTo>
                  <a:pt x="29" y="70"/>
                  <a:pt x="34" y="70"/>
                  <a:pt x="39" y="69"/>
                </a:cubicBezTo>
                <a:cubicBezTo>
                  <a:pt x="43" y="68"/>
                  <a:pt x="48" y="65"/>
                  <a:pt x="52" y="62"/>
                </a:cubicBezTo>
                <a:cubicBezTo>
                  <a:pt x="55" y="58"/>
                  <a:pt x="54" y="52"/>
                  <a:pt x="51" y="47"/>
                </a:cubicBezTo>
                <a:cubicBezTo>
                  <a:pt x="50" y="46"/>
                  <a:pt x="48" y="44"/>
                  <a:pt x="47" y="42"/>
                </a:cubicBezTo>
                <a:cubicBezTo>
                  <a:pt x="49" y="38"/>
                  <a:pt x="52" y="35"/>
                  <a:pt x="54" y="31"/>
                </a:cubicBezTo>
                <a:cubicBezTo>
                  <a:pt x="55" y="31"/>
                  <a:pt x="55" y="31"/>
                  <a:pt x="56" y="32"/>
                </a:cubicBezTo>
                <a:cubicBezTo>
                  <a:pt x="56" y="34"/>
                  <a:pt x="55" y="36"/>
                  <a:pt x="56" y="38"/>
                </a:cubicBezTo>
                <a:cubicBezTo>
                  <a:pt x="57" y="40"/>
                  <a:pt x="58" y="42"/>
                  <a:pt x="59" y="44"/>
                </a:cubicBezTo>
                <a:cubicBezTo>
                  <a:pt x="61" y="42"/>
                  <a:pt x="63" y="41"/>
                  <a:pt x="64" y="39"/>
                </a:cubicBezTo>
                <a:cubicBezTo>
                  <a:pt x="65" y="37"/>
                  <a:pt x="65" y="34"/>
                  <a:pt x="64" y="32"/>
                </a:cubicBezTo>
                <a:cubicBezTo>
                  <a:pt x="63" y="30"/>
                  <a:pt x="60" y="28"/>
                  <a:pt x="60" y="26"/>
                </a:cubicBezTo>
                <a:cubicBezTo>
                  <a:pt x="59" y="23"/>
                  <a:pt x="60" y="21"/>
                  <a:pt x="60" y="19"/>
                </a:cubicBezTo>
                <a:cubicBezTo>
                  <a:pt x="57" y="19"/>
                  <a:pt x="53" y="21"/>
                  <a:pt x="50" y="20"/>
                </a:cubicBezTo>
                <a:cubicBezTo>
                  <a:pt x="44" y="19"/>
                  <a:pt x="39" y="21"/>
                  <a:pt x="35" y="26"/>
                </a:cubicBezTo>
                <a:cubicBezTo>
                  <a:pt x="31" y="31"/>
                  <a:pt x="32" y="37"/>
                  <a:pt x="36" y="42"/>
                </a:cubicBezTo>
                <a:cubicBezTo>
                  <a:pt x="39" y="45"/>
                  <a:pt x="38" y="47"/>
                  <a:pt x="36" y="50"/>
                </a:cubicBezTo>
                <a:cubicBezTo>
                  <a:pt x="34" y="53"/>
                  <a:pt x="33" y="55"/>
                  <a:pt x="31" y="5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50FE85F5-2286-4A18-9B32-55C0D1A059F4}"/>
              </a:ext>
            </a:extLst>
          </p:cNvPr>
          <p:cNvSpPr>
            <a:spLocks noEditPoints="1"/>
          </p:cNvSpPr>
          <p:nvPr/>
        </p:nvSpPr>
        <p:spPr bwMode="auto">
          <a:xfrm>
            <a:off x="6225062" y="3431647"/>
            <a:ext cx="396875" cy="692150"/>
          </a:xfrm>
          <a:custGeom>
            <a:avLst/>
            <a:gdLst>
              <a:gd name="T0" fmla="*/ 42 w 75"/>
              <a:gd name="T1" fmla="*/ 27 h 131"/>
              <a:gd name="T2" fmla="*/ 42 w 75"/>
              <a:gd name="T3" fmla="*/ 52 h 131"/>
              <a:gd name="T4" fmla="*/ 46 w 75"/>
              <a:gd name="T5" fmla="*/ 56 h 131"/>
              <a:gd name="T6" fmla="*/ 61 w 75"/>
              <a:gd name="T7" fmla="*/ 62 h 131"/>
              <a:gd name="T8" fmla="*/ 73 w 75"/>
              <a:gd name="T9" fmla="*/ 91 h 131"/>
              <a:gd name="T10" fmla="*/ 50 w 75"/>
              <a:gd name="T11" fmla="*/ 115 h 131"/>
              <a:gd name="T12" fmla="*/ 41 w 75"/>
              <a:gd name="T13" fmla="*/ 125 h 131"/>
              <a:gd name="T14" fmla="*/ 37 w 75"/>
              <a:gd name="T15" fmla="*/ 131 h 131"/>
              <a:gd name="T16" fmla="*/ 33 w 75"/>
              <a:gd name="T17" fmla="*/ 125 h 131"/>
              <a:gd name="T18" fmla="*/ 25 w 75"/>
              <a:gd name="T19" fmla="*/ 115 h 131"/>
              <a:gd name="T20" fmla="*/ 2 w 75"/>
              <a:gd name="T21" fmla="*/ 93 h 131"/>
              <a:gd name="T22" fmla="*/ 8 w 75"/>
              <a:gd name="T23" fmla="*/ 79 h 131"/>
              <a:gd name="T24" fmla="*/ 19 w 75"/>
              <a:gd name="T25" fmla="*/ 87 h 131"/>
              <a:gd name="T26" fmla="*/ 33 w 75"/>
              <a:gd name="T27" fmla="*/ 102 h 131"/>
              <a:gd name="T28" fmla="*/ 33 w 75"/>
              <a:gd name="T29" fmla="*/ 73 h 131"/>
              <a:gd name="T30" fmla="*/ 30 w 75"/>
              <a:gd name="T31" fmla="*/ 69 h 131"/>
              <a:gd name="T32" fmla="*/ 21 w 75"/>
              <a:gd name="T33" fmla="*/ 66 h 131"/>
              <a:gd name="T34" fmla="*/ 4 w 75"/>
              <a:gd name="T35" fmla="*/ 38 h 131"/>
              <a:gd name="T36" fmla="*/ 26 w 75"/>
              <a:gd name="T37" fmla="*/ 14 h 131"/>
              <a:gd name="T38" fmla="*/ 32 w 75"/>
              <a:gd name="T39" fmla="*/ 12 h 131"/>
              <a:gd name="T40" fmla="*/ 38 w 75"/>
              <a:gd name="T41" fmla="*/ 0 h 131"/>
              <a:gd name="T42" fmla="*/ 43 w 75"/>
              <a:gd name="T43" fmla="*/ 11 h 131"/>
              <a:gd name="T44" fmla="*/ 42 w 75"/>
              <a:gd name="T45" fmla="*/ 12 h 131"/>
              <a:gd name="T46" fmla="*/ 49 w 75"/>
              <a:gd name="T47" fmla="*/ 14 h 131"/>
              <a:gd name="T48" fmla="*/ 69 w 75"/>
              <a:gd name="T49" fmla="*/ 31 h 131"/>
              <a:gd name="T50" fmla="*/ 65 w 75"/>
              <a:gd name="T51" fmla="*/ 44 h 131"/>
              <a:gd name="T52" fmla="*/ 53 w 75"/>
              <a:gd name="T53" fmla="*/ 37 h 131"/>
              <a:gd name="T54" fmla="*/ 45 w 75"/>
              <a:gd name="T55" fmla="*/ 26 h 131"/>
              <a:gd name="T56" fmla="*/ 42 w 75"/>
              <a:gd name="T57" fmla="*/ 27 h 131"/>
              <a:gd name="T58" fmla="*/ 42 w 75"/>
              <a:gd name="T59" fmla="*/ 73 h 131"/>
              <a:gd name="T60" fmla="*/ 42 w 75"/>
              <a:gd name="T61" fmla="*/ 102 h 131"/>
              <a:gd name="T62" fmla="*/ 57 w 75"/>
              <a:gd name="T63" fmla="*/ 88 h 131"/>
              <a:gd name="T64" fmla="*/ 42 w 75"/>
              <a:gd name="T65" fmla="*/ 73 h 131"/>
              <a:gd name="T66" fmla="*/ 33 w 75"/>
              <a:gd name="T67" fmla="*/ 27 h 131"/>
              <a:gd name="T68" fmla="*/ 21 w 75"/>
              <a:gd name="T69" fmla="*/ 40 h 131"/>
              <a:gd name="T70" fmla="*/ 33 w 75"/>
              <a:gd name="T71" fmla="*/ 51 h 131"/>
              <a:gd name="T72" fmla="*/ 33 w 75"/>
              <a:gd name="T73" fmla="*/ 27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5" h="131">
                <a:moveTo>
                  <a:pt x="42" y="27"/>
                </a:moveTo>
                <a:cubicBezTo>
                  <a:pt x="42" y="35"/>
                  <a:pt x="41" y="44"/>
                  <a:pt x="42" y="52"/>
                </a:cubicBezTo>
                <a:cubicBezTo>
                  <a:pt x="42" y="53"/>
                  <a:pt x="45" y="55"/>
                  <a:pt x="46" y="56"/>
                </a:cubicBezTo>
                <a:cubicBezTo>
                  <a:pt x="51" y="58"/>
                  <a:pt x="57" y="59"/>
                  <a:pt x="61" y="62"/>
                </a:cubicBezTo>
                <a:cubicBezTo>
                  <a:pt x="71" y="69"/>
                  <a:pt x="75" y="79"/>
                  <a:pt x="73" y="91"/>
                </a:cubicBezTo>
                <a:cubicBezTo>
                  <a:pt x="71" y="104"/>
                  <a:pt x="62" y="112"/>
                  <a:pt x="50" y="115"/>
                </a:cubicBezTo>
                <a:cubicBezTo>
                  <a:pt x="44" y="116"/>
                  <a:pt x="41" y="118"/>
                  <a:pt x="41" y="125"/>
                </a:cubicBezTo>
                <a:cubicBezTo>
                  <a:pt x="42" y="127"/>
                  <a:pt x="39" y="129"/>
                  <a:pt x="37" y="131"/>
                </a:cubicBezTo>
                <a:cubicBezTo>
                  <a:pt x="36" y="129"/>
                  <a:pt x="33" y="127"/>
                  <a:pt x="33" y="125"/>
                </a:cubicBezTo>
                <a:cubicBezTo>
                  <a:pt x="34" y="118"/>
                  <a:pt x="31" y="116"/>
                  <a:pt x="25" y="115"/>
                </a:cubicBezTo>
                <a:cubicBezTo>
                  <a:pt x="14" y="112"/>
                  <a:pt x="5" y="105"/>
                  <a:pt x="2" y="93"/>
                </a:cubicBezTo>
                <a:cubicBezTo>
                  <a:pt x="0" y="86"/>
                  <a:pt x="2" y="81"/>
                  <a:pt x="8" y="79"/>
                </a:cubicBezTo>
                <a:cubicBezTo>
                  <a:pt x="13" y="78"/>
                  <a:pt x="17" y="80"/>
                  <a:pt x="19" y="87"/>
                </a:cubicBezTo>
                <a:cubicBezTo>
                  <a:pt x="22" y="94"/>
                  <a:pt x="24" y="100"/>
                  <a:pt x="33" y="102"/>
                </a:cubicBezTo>
                <a:cubicBezTo>
                  <a:pt x="33" y="92"/>
                  <a:pt x="33" y="83"/>
                  <a:pt x="33" y="73"/>
                </a:cubicBezTo>
                <a:cubicBezTo>
                  <a:pt x="33" y="72"/>
                  <a:pt x="31" y="70"/>
                  <a:pt x="30" y="69"/>
                </a:cubicBezTo>
                <a:cubicBezTo>
                  <a:pt x="27" y="68"/>
                  <a:pt x="24" y="67"/>
                  <a:pt x="21" y="66"/>
                </a:cubicBezTo>
                <a:cubicBezTo>
                  <a:pt x="8" y="61"/>
                  <a:pt x="3" y="52"/>
                  <a:pt x="4" y="38"/>
                </a:cubicBezTo>
                <a:cubicBezTo>
                  <a:pt x="5" y="25"/>
                  <a:pt x="13" y="17"/>
                  <a:pt x="26" y="14"/>
                </a:cubicBezTo>
                <a:cubicBezTo>
                  <a:pt x="28" y="13"/>
                  <a:pt x="30" y="13"/>
                  <a:pt x="32" y="12"/>
                </a:cubicBezTo>
                <a:cubicBezTo>
                  <a:pt x="35" y="8"/>
                  <a:pt x="29" y="0"/>
                  <a:pt x="38" y="0"/>
                </a:cubicBezTo>
                <a:cubicBezTo>
                  <a:pt x="40" y="0"/>
                  <a:pt x="41" y="7"/>
                  <a:pt x="43" y="11"/>
                </a:cubicBezTo>
                <a:cubicBezTo>
                  <a:pt x="43" y="11"/>
                  <a:pt x="42" y="11"/>
                  <a:pt x="42" y="12"/>
                </a:cubicBezTo>
                <a:cubicBezTo>
                  <a:pt x="44" y="12"/>
                  <a:pt x="47" y="13"/>
                  <a:pt x="49" y="14"/>
                </a:cubicBezTo>
                <a:cubicBezTo>
                  <a:pt x="59" y="16"/>
                  <a:pt x="65" y="22"/>
                  <a:pt x="69" y="31"/>
                </a:cubicBezTo>
                <a:cubicBezTo>
                  <a:pt x="72" y="37"/>
                  <a:pt x="69" y="42"/>
                  <a:pt x="65" y="44"/>
                </a:cubicBezTo>
                <a:cubicBezTo>
                  <a:pt x="60" y="46"/>
                  <a:pt x="56" y="43"/>
                  <a:pt x="53" y="37"/>
                </a:cubicBezTo>
                <a:cubicBezTo>
                  <a:pt x="51" y="33"/>
                  <a:pt x="47" y="30"/>
                  <a:pt x="45" y="26"/>
                </a:cubicBezTo>
                <a:cubicBezTo>
                  <a:pt x="44" y="26"/>
                  <a:pt x="43" y="27"/>
                  <a:pt x="42" y="27"/>
                </a:cubicBezTo>
                <a:close/>
                <a:moveTo>
                  <a:pt x="42" y="73"/>
                </a:moveTo>
                <a:cubicBezTo>
                  <a:pt x="42" y="83"/>
                  <a:pt x="42" y="93"/>
                  <a:pt x="42" y="102"/>
                </a:cubicBezTo>
                <a:cubicBezTo>
                  <a:pt x="51" y="100"/>
                  <a:pt x="56" y="95"/>
                  <a:pt x="57" y="88"/>
                </a:cubicBezTo>
                <a:cubicBezTo>
                  <a:pt x="57" y="81"/>
                  <a:pt x="53" y="77"/>
                  <a:pt x="42" y="73"/>
                </a:cubicBezTo>
                <a:close/>
                <a:moveTo>
                  <a:pt x="33" y="27"/>
                </a:moveTo>
                <a:cubicBezTo>
                  <a:pt x="23" y="29"/>
                  <a:pt x="20" y="33"/>
                  <a:pt x="21" y="40"/>
                </a:cubicBezTo>
                <a:cubicBezTo>
                  <a:pt x="21" y="46"/>
                  <a:pt x="25" y="50"/>
                  <a:pt x="33" y="51"/>
                </a:cubicBezTo>
                <a:cubicBezTo>
                  <a:pt x="33" y="43"/>
                  <a:pt x="33" y="35"/>
                  <a:pt x="33" y="2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014BE041-7856-4829-B496-1415038F1353}"/>
              </a:ext>
            </a:extLst>
          </p:cNvPr>
          <p:cNvSpPr>
            <a:spLocks/>
          </p:cNvSpPr>
          <p:nvPr/>
        </p:nvSpPr>
        <p:spPr bwMode="auto">
          <a:xfrm>
            <a:off x="670399" y="5706534"/>
            <a:ext cx="628650" cy="666750"/>
          </a:xfrm>
          <a:custGeom>
            <a:avLst/>
            <a:gdLst>
              <a:gd name="T0" fmla="*/ 58 w 119"/>
              <a:gd name="T1" fmla="*/ 33 h 126"/>
              <a:gd name="T2" fmla="*/ 80 w 119"/>
              <a:gd name="T3" fmla="*/ 38 h 126"/>
              <a:gd name="T4" fmla="*/ 39 w 119"/>
              <a:gd name="T5" fmla="*/ 18 h 126"/>
              <a:gd name="T6" fmla="*/ 35 w 119"/>
              <a:gd name="T7" fmla="*/ 9 h 126"/>
              <a:gd name="T8" fmla="*/ 42 w 119"/>
              <a:gd name="T9" fmla="*/ 2 h 126"/>
              <a:gd name="T10" fmla="*/ 50 w 119"/>
              <a:gd name="T11" fmla="*/ 0 h 126"/>
              <a:gd name="T12" fmla="*/ 67 w 119"/>
              <a:gd name="T13" fmla="*/ 8 h 126"/>
              <a:gd name="T14" fmla="*/ 77 w 119"/>
              <a:gd name="T15" fmla="*/ 17 h 126"/>
              <a:gd name="T16" fmla="*/ 67 w 119"/>
              <a:gd name="T17" fmla="*/ 14 h 126"/>
              <a:gd name="T18" fmla="*/ 67 w 119"/>
              <a:gd name="T19" fmla="*/ 16 h 126"/>
              <a:gd name="T20" fmla="*/ 85 w 119"/>
              <a:gd name="T21" fmla="*/ 22 h 126"/>
              <a:gd name="T22" fmla="*/ 112 w 119"/>
              <a:gd name="T23" fmla="*/ 27 h 126"/>
              <a:gd name="T24" fmla="*/ 118 w 119"/>
              <a:gd name="T25" fmla="*/ 33 h 126"/>
              <a:gd name="T26" fmla="*/ 112 w 119"/>
              <a:gd name="T27" fmla="*/ 38 h 126"/>
              <a:gd name="T28" fmla="*/ 92 w 119"/>
              <a:gd name="T29" fmla="*/ 38 h 126"/>
              <a:gd name="T30" fmla="*/ 92 w 119"/>
              <a:gd name="T31" fmla="*/ 53 h 126"/>
              <a:gd name="T32" fmla="*/ 79 w 119"/>
              <a:gd name="T33" fmla="*/ 69 h 126"/>
              <a:gd name="T34" fmla="*/ 37 w 119"/>
              <a:gd name="T35" fmla="*/ 80 h 126"/>
              <a:gd name="T36" fmla="*/ 32 w 119"/>
              <a:gd name="T37" fmla="*/ 84 h 126"/>
              <a:gd name="T38" fmla="*/ 20 w 119"/>
              <a:gd name="T39" fmla="*/ 113 h 126"/>
              <a:gd name="T40" fmla="*/ 17 w 119"/>
              <a:gd name="T41" fmla="*/ 119 h 126"/>
              <a:gd name="T42" fmla="*/ 7 w 119"/>
              <a:gd name="T43" fmla="*/ 123 h 126"/>
              <a:gd name="T44" fmla="*/ 2 w 119"/>
              <a:gd name="T45" fmla="*/ 111 h 126"/>
              <a:gd name="T46" fmla="*/ 14 w 119"/>
              <a:gd name="T47" fmla="*/ 82 h 126"/>
              <a:gd name="T48" fmla="*/ 35 w 119"/>
              <a:gd name="T49" fmla="*/ 62 h 126"/>
              <a:gd name="T50" fmla="*/ 58 w 119"/>
              <a:gd name="T51" fmla="*/ 3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26">
                <a:moveTo>
                  <a:pt x="58" y="33"/>
                </a:moveTo>
                <a:cubicBezTo>
                  <a:pt x="66" y="35"/>
                  <a:pt x="72" y="43"/>
                  <a:pt x="80" y="38"/>
                </a:cubicBezTo>
                <a:cubicBezTo>
                  <a:pt x="67" y="32"/>
                  <a:pt x="53" y="25"/>
                  <a:pt x="39" y="18"/>
                </a:cubicBezTo>
                <a:cubicBezTo>
                  <a:pt x="37" y="17"/>
                  <a:pt x="34" y="12"/>
                  <a:pt x="35" y="9"/>
                </a:cubicBezTo>
                <a:cubicBezTo>
                  <a:pt x="35" y="6"/>
                  <a:pt x="39" y="3"/>
                  <a:pt x="42" y="2"/>
                </a:cubicBezTo>
                <a:cubicBezTo>
                  <a:pt x="44" y="0"/>
                  <a:pt x="47" y="1"/>
                  <a:pt x="50" y="0"/>
                </a:cubicBezTo>
                <a:cubicBezTo>
                  <a:pt x="57" y="0"/>
                  <a:pt x="63" y="0"/>
                  <a:pt x="67" y="8"/>
                </a:cubicBezTo>
                <a:cubicBezTo>
                  <a:pt x="69" y="11"/>
                  <a:pt x="73" y="13"/>
                  <a:pt x="77" y="17"/>
                </a:cubicBezTo>
                <a:cubicBezTo>
                  <a:pt x="72" y="16"/>
                  <a:pt x="70" y="15"/>
                  <a:pt x="67" y="14"/>
                </a:cubicBezTo>
                <a:cubicBezTo>
                  <a:pt x="67" y="15"/>
                  <a:pt x="67" y="16"/>
                  <a:pt x="67" y="16"/>
                </a:cubicBezTo>
                <a:cubicBezTo>
                  <a:pt x="73" y="18"/>
                  <a:pt x="79" y="21"/>
                  <a:pt x="85" y="22"/>
                </a:cubicBezTo>
                <a:cubicBezTo>
                  <a:pt x="94" y="24"/>
                  <a:pt x="103" y="25"/>
                  <a:pt x="112" y="27"/>
                </a:cubicBezTo>
                <a:cubicBezTo>
                  <a:pt x="115" y="28"/>
                  <a:pt x="118" y="31"/>
                  <a:pt x="118" y="33"/>
                </a:cubicBezTo>
                <a:cubicBezTo>
                  <a:pt x="119" y="37"/>
                  <a:pt x="115" y="38"/>
                  <a:pt x="112" y="38"/>
                </a:cubicBezTo>
                <a:cubicBezTo>
                  <a:pt x="105" y="38"/>
                  <a:pt x="99" y="38"/>
                  <a:pt x="92" y="38"/>
                </a:cubicBezTo>
                <a:cubicBezTo>
                  <a:pt x="92" y="42"/>
                  <a:pt x="91" y="48"/>
                  <a:pt x="92" y="53"/>
                </a:cubicBezTo>
                <a:cubicBezTo>
                  <a:pt x="93" y="64"/>
                  <a:pt x="90" y="67"/>
                  <a:pt x="79" y="69"/>
                </a:cubicBezTo>
                <a:cubicBezTo>
                  <a:pt x="65" y="72"/>
                  <a:pt x="51" y="76"/>
                  <a:pt x="37" y="80"/>
                </a:cubicBezTo>
                <a:cubicBezTo>
                  <a:pt x="35" y="80"/>
                  <a:pt x="33" y="82"/>
                  <a:pt x="32" y="84"/>
                </a:cubicBezTo>
                <a:cubicBezTo>
                  <a:pt x="28" y="94"/>
                  <a:pt x="24" y="103"/>
                  <a:pt x="20" y="113"/>
                </a:cubicBezTo>
                <a:cubicBezTo>
                  <a:pt x="19" y="115"/>
                  <a:pt x="18" y="117"/>
                  <a:pt x="17" y="119"/>
                </a:cubicBezTo>
                <a:cubicBezTo>
                  <a:pt x="15" y="122"/>
                  <a:pt x="12" y="126"/>
                  <a:pt x="7" y="123"/>
                </a:cubicBezTo>
                <a:cubicBezTo>
                  <a:pt x="2" y="121"/>
                  <a:pt x="0" y="117"/>
                  <a:pt x="2" y="111"/>
                </a:cubicBezTo>
                <a:cubicBezTo>
                  <a:pt x="6" y="101"/>
                  <a:pt x="11" y="92"/>
                  <a:pt x="14" y="82"/>
                </a:cubicBezTo>
                <a:cubicBezTo>
                  <a:pt x="18" y="71"/>
                  <a:pt x="24" y="64"/>
                  <a:pt x="35" y="62"/>
                </a:cubicBezTo>
                <a:cubicBezTo>
                  <a:pt x="52" y="59"/>
                  <a:pt x="55" y="47"/>
                  <a:pt x="58" y="3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775FAE9A-AA91-47B6-9F02-C30E36D0D87F}"/>
              </a:ext>
            </a:extLst>
          </p:cNvPr>
          <p:cNvSpPr>
            <a:spLocks/>
          </p:cNvSpPr>
          <p:nvPr/>
        </p:nvSpPr>
        <p:spPr bwMode="auto">
          <a:xfrm>
            <a:off x="4015262" y="5298547"/>
            <a:ext cx="381000" cy="1101725"/>
          </a:xfrm>
          <a:custGeom>
            <a:avLst/>
            <a:gdLst>
              <a:gd name="T0" fmla="*/ 71 w 72"/>
              <a:gd name="T1" fmla="*/ 191 h 208"/>
              <a:gd name="T2" fmla="*/ 71 w 72"/>
              <a:gd name="T3" fmla="*/ 208 h 208"/>
              <a:gd name="T4" fmla="*/ 2 w 72"/>
              <a:gd name="T5" fmla="*/ 109 h 208"/>
              <a:gd name="T6" fmla="*/ 70 w 72"/>
              <a:gd name="T7" fmla="*/ 0 h 208"/>
              <a:gd name="T8" fmla="*/ 72 w 72"/>
              <a:gd name="T9" fmla="*/ 16 h 208"/>
              <a:gd name="T10" fmla="*/ 19 w 72"/>
              <a:gd name="T11" fmla="*/ 103 h 208"/>
              <a:gd name="T12" fmla="*/ 71 w 72"/>
              <a:gd name="T13" fmla="*/ 191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208">
                <a:moveTo>
                  <a:pt x="71" y="191"/>
                </a:moveTo>
                <a:cubicBezTo>
                  <a:pt x="71" y="197"/>
                  <a:pt x="71" y="202"/>
                  <a:pt x="71" y="208"/>
                </a:cubicBezTo>
                <a:cubicBezTo>
                  <a:pt x="41" y="197"/>
                  <a:pt x="4" y="160"/>
                  <a:pt x="2" y="109"/>
                </a:cubicBezTo>
                <a:cubicBezTo>
                  <a:pt x="0" y="61"/>
                  <a:pt x="29" y="16"/>
                  <a:pt x="70" y="0"/>
                </a:cubicBezTo>
                <a:cubicBezTo>
                  <a:pt x="71" y="5"/>
                  <a:pt x="71" y="10"/>
                  <a:pt x="72" y="16"/>
                </a:cubicBezTo>
                <a:cubicBezTo>
                  <a:pt x="39" y="35"/>
                  <a:pt x="19" y="63"/>
                  <a:pt x="19" y="103"/>
                </a:cubicBezTo>
                <a:cubicBezTo>
                  <a:pt x="19" y="143"/>
                  <a:pt x="38" y="172"/>
                  <a:pt x="71" y="19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449DDD6B-02FA-404E-B291-A08E7FA069EA}"/>
              </a:ext>
            </a:extLst>
          </p:cNvPr>
          <p:cNvSpPr>
            <a:spLocks/>
          </p:cNvSpPr>
          <p:nvPr/>
        </p:nvSpPr>
        <p:spPr bwMode="auto">
          <a:xfrm>
            <a:off x="4861399" y="5304897"/>
            <a:ext cx="396875" cy="1095375"/>
          </a:xfrm>
          <a:custGeom>
            <a:avLst/>
            <a:gdLst>
              <a:gd name="T0" fmla="*/ 1 w 75"/>
              <a:gd name="T1" fmla="*/ 207 h 207"/>
              <a:gd name="T2" fmla="*/ 0 w 75"/>
              <a:gd name="T3" fmla="*/ 190 h 207"/>
              <a:gd name="T4" fmla="*/ 0 w 75"/>
              <a:gd name="T5" fmla="*/ 15 h 207"/>
              <a:gd name="T6" fmla="*/ 2 w 75"/>
              <a:gd name="T7" fmla="*/ 0 h 207"/>
              <a:gd name="T8" fmla="*/ 69 w 75"/>
              <a:gd name="T9" fmla="*/ 90 h 207"/>
              <a:gd name="T10" fmla="*/ 1 w 75"/>
              <a:gd name="T11" fmla="*/ 20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5" h="207">
                <a:moveTo>
                  <a:pt x="1" y="207"/>
                </a:moveTo>
                <a:cubicBezTo>
                  <a:pt x="1" y="201"/>
                  <a:pt x="1" y="196"/>
                  <a:pt x="0" y="190"/>
                </a:cubicBezTo>
                <a:cubicBezTo>
                  <a:pt x="74" y="150"/>
                  <a:pt x="69" y="49"/>
                  <a:pt x="0" y="15"/>
                </a:cubicBezTo>
                <a:cubicBezTo>
                  <a:pt x="0" y="10"/>
                  <a:pt x="1" y="5"/>
                  <a:pt x="2" y="0"/>
                </a:cubicBezTo>
                <a:cubicBezTo>
                  <a:pt x="30" y="3"/>
                  <a:pt x="65" y="50"/>
                  <a:pt x="69" y="90"/>
                </a:cubicBezTo>
                <a:cubicBezTo>
                  <a:pt x="75" y="148"/>
                  <a:pt x="39" y="192"/>
                  <a:pt x="1" y="20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FD021294-4FD0-4D60-A041-6291517B68E8}"/>
              </a:ext>
            </a:extLst>
          </p:cNvPr>
          <p:cNvSpPr>
            <a:spLocks noEditPoints="1"/>
          </p:cNvSpPr>
          <p:nvPr/>
        </p:nvSpPr>
        <p:spPr bwMode="auto">
          <a:xfrm>
            <a:off x="1087912" y="3082397"/>
            <a:ext cx="333375" cy="333375"/>
          </a:xfrm>
          <a:custGeom>
            <a:avLst/>
            <a:gdLst>
              <a:gd name="T0" fmla="*/ 31 w 63"/>
              <a:gd name="T1" fmla="*/ 63 h 63"/>
              <a:gd name="T2" fmla="*/ 0 w 63"/>
              <a:gd name="T3" fmla="*/ 32 h 63"/>
              <a:gd name="T4" fmla="*/ 32 w 63"/>
              <a:gd name="T5" fmla="*/ 0 h 63"/>
              <a:gd name="T6" fmla="*/ 63 w 63"/>
              <a:gd name="T7" fmla="*/ 32 h 63"/>
              <a:gd name="T8" fmla="*/ 31 w 63"/>
              <a:gd name="T9" fmla="*/ 63 h 63"/>
              <a:gd name="T10" fmla="*/ 28 w 63"/>
              <a:gd name="T11" fmla="*/ 17 h 63"/>
              <a:gd name="T12" fmla="*/ 35 w 63"/>
              <a:gd name="T13" fmla="*/ 21 h 63"/>
              <a:gd name="T14" fmla="*/ 38 w 63"/>
              <a:gd name="T15" fmla="*/ 21 h 63"/>
              <a:gd name="T16" fmla="*/ 38 w 63"/>
              <a:gd name="T17" fmla="*/ 17 h 63"/>
              <a:gd name="T18" fmla="*/ 31 w 63"/>
              <a:gd name="T19" fmla="*/ 13 h 63"/>
              <a:gd name="T20" fmla="*/ 24 w 63"/>
              <a:gd name="T21" fmla="*/ 11 h 63"/>
              <a:gd name="T22" fmla="*/ 20 w 63"/>
              <a:gd name="T23" fmla="*/ 17 h 63"/>
              <a:gd name="T24" fmla="*/ 18 w 63"/>
              <a:gd name="T25" fmla="*/ 27 h 63"/>
              <a:gd name="T26" fmla="*/ 26 w 63"/>
              <a:gd name="T27" fmla="*/ 34 h 63"/>
              <a:gd name="T28" fmla="*/ 34 w 63"/>
              <a:gd name="T29" fmla="*/ 44 h 63"/>
              <a:gd name="T30" fmla="*/ 30 w 63"/>
              <a:gd name="T31" fmla="*/ 42 h 63"/>
              <a:gd name="T32" fmla="*/ 24 w 63"/>
              <a:gd name="T33" fmla="*/ 40 h 63"/>
              <a:gd name="T34" fmla="*/ 26 w 63"/>
              <a:gd name="T35" fmla="*/ 47 h 63"/>
              <a:gd name="T36" fmla="*/ 32 w 63"/>
              <a:gd name="T37" fmla="*/ 49 h 63"/>
              <a:gd name="T38" fmla="*/ 40 w 63"/>
              <a:gd name="T39" fmla="*/ 52 h 63"/>
              <a:gd name="T40" fmla="*/ 44 w 63"/>
              <a:gd name="T41" fmla="*/ 45 h 63"/>
              <a:gd name="T42" fmla="*/ 46 w 63"/>
              <a:gd name="T43" fmla="*/ 33 h 63"/>
              <a:gd name="T44" fmla="*/ 36 w 63"/>
              <a:gd name="T45" fmla="*/ 27 h 63"/>
              <a:gd name="T46" fmla="*/ 32 w 63"/>
              <a:gd name="T47" fmla="*/ 27 h 63"/>
              <a:gd name="T48" fmla="*/ 28 w 63"/>
              <a:gd name="T49" fmla="*/ 1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3" h="63">
                <a:moveTo>
                  <a:pt x="31" y="63"/>
                </a:moveTo>
                <a:cubicBezTo>
                  <a:pt x="14" y="63"/>
                  <a:pt x="0" y="49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3" y="14"/>
                  <a:pt x="63" y="32"/>
                </a:cubicBezTo>
                <a:cubicBezTo>
                  <a:pt x="63" y="49"/>
                  <a:pt x="49" y="63"/>
                  <a:pt x="31" y="63"/>
                </a:cubicBezTo>
                <a:close/>
                <a:moveTo>
                  <a:pt x="28" y="17"/>
                </a:moveTo>
                <a:cubicBezTo>
                  <a:pt x="31" y="19"/>
                  <a:pt x="33" y="21"/>
                  <a:pt x="35" y="21"/>
                </a:cubicBezTo>
                <a:cubicBezTo>
                  <a:pt x="36" y="21"/>
                  <a:pt x="38" y="21"/>
                  <a:pt x="38" y="21"/>
                </a:cubicBezTo>
                <a:cubicBezTo>
                  <a:pt x="39" y="20"/>
                  <a:pt x="39" y="17"/>
                  <a:pt x="38" y="17"/>
                </a:cubicBezTo>
                <a:cubicBezTo>
                  <a:pt x="36" y="15"/>
                  <a:pt x="34" y="14"/>
                  <a:pt x="31" y="13"/>
                </a:cubicBezTo>
                <a:cubicBezTo>
                  <a:pt x="29" y="12"/>
                  <a:pt x="26" y="11"/>
                  <a:pt x="24" y="11"/>
                </a:cubicBezTo>
                <a:cubicBezTo>
                  <a:pt x="23" y="13"/>
                  <a:pt x="21" y="15"/>
                  <a:pt x="20" y="17"/>
                </a:cubicBezTo>
                <a:cubicBezTo>
                  <a:pt x="19" y="20"/>
                  <a:pt x="17" y="24"/>
                  <a:pt x="18" y="27"/>
                </a:cubicBezTo>
                <a:cubicBezTo>
                  <a:pt x="19" y="30"/>
                  <a:pt x="23" y="33"/>
                  <a:pt x="26" y="34"/>
                </a:cubicBezTo>
                <a:cubicBezTo>
                  <a:pt x="34" y="34"/>
                  <a:pt x="33" y="39"/>
                  <a:pt x="34" y="44"/>
                </a:cubicBezTo>
                <a:cubicBezTo>
                  <a:pt x="32" y="43"/>
                  <a:pt x="31" y="42"/>
                  <a:pt x="30" y="42"/>
                </a:cubicBezTo>
                <a:cubicBezTo>
                  <a:pt x="28" y="41"/>
                  <a:pt x="26" y="41"/>
                  <a:pt x="24" y="40"/>
                </a:cubicBezTo>
                <a:cubicBezTo>
                  <a:pt x="25" y="43"/>
                  <a:pt x="25" y="45"/>
                  <a:pt x="26" y="47"/>
                </a:cubicBezTo>
                <a:cubicBezTo>
                  <a:pt x="27" y="48"/>
                  <a:pt x="30" y="49"/>
                  <a:pt x="32" y="49"/>
                </a:cubicBezTo>
                <a:cubicBezTo>
                  <a:pt x="35" y="50"/>
                  <a:pt x="38" y="51"/>
                  <a:pt x="40" y="52"/>
                </a:cubicBezTo>
                <a:cubicBezTo>
                  <a:pt x="41" y="49"/>
                  <a:pt x="43" y="47"/>
                  <a:pt x="44" y="45"/>
                </a:cubicBezTo>
                <a:cubicBezTo>
                  <a:pt x="45" y="41"/>
                  <a:pt x="47" y="36"/>
                  <a:pt x="46" y="33"/>
                </a:cubicBezTo>
                <a:cubicBezTo>
                  <a:pt x="45" y="30"/>
                  <a:pt x="40" y="29"/>
                  <a:pt x="36" y="27"/>
                </a:cubicBezTo>
                <a:cubicBezTo>
                  <a:pt x="35" y="26"/>
                  <a:pt x="34" y="27"/>
                  <a:pt x="32" y="27"/>
                </a:cubicBezTo>
                <a:cubicBezTo>
                  <a:pt x="31" y="24"/>
                  <a:pt x="30" y="22"/>
                  <a:pt x="28" y="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85E8BDA7-2BDA-43C7-B9BC-EA53788F2154}"/>
              </a:ext>
            </a:extLst>
          </p:cNvPr>
          <p:cNvSpPr>
            <a:spLocks noEditPoints="1"/>
          </p:cNvSpPr>
          <p:nvPr/>
        </p:nvSpPr>
        <p:spPr bwMode="auto">
          <a:xfrm>
            <a:off x="3043712" y="3495147"/>
            <a:ext cx="338138" cy="333375"/>
          </a:xfrm>
          <a:custGeom>
            <a:avLst/>
            <a:gdLst>
              <a:gd name="T0" fmla="*/ 62 w 64"/>
              <a:gd name="T1" fmla="*/ 32 h 63"/>
              <a:gd name="T2" fmla="*/ 32 w 64"/>
              <a:gd name="T3" fmla="*/ 63 h 63"/>
              <a:gd name="T4" fmla="*/ 1 w 64"/>
              <a:gd name="T5" fmla="*/ 31 h 63"/>
              <a:gd name="T6" fmla="*/ 32 w 64"/>
              <a:gd name="T7" fmla="*/ 0 h 63"/>
              <a:gd name="T8" fmla="*/ 62 w 64"/>
              <a:gd name="T9" fmla="*/ 32 h 63"/>
              <a:gd name="T10" fmla="*/ 12 w 64"/>
              <a:gd name="T11" fmla="*/ 40 h 63"/>
              <a:gd name="T12" fmla="*/ 19 w 64"/>
              <a:gd name="T13" fmla="*/ 44 h 63"/>
              <a:gd name="T14" fmla="*/ 30 w 64"/>
              <a:gd name="T15" fmla="*/ 46 h 63"/>
              <a:gd name="T16" fmla="*/ 37 w 64"/>
              <a:gd name="T17" fmla="*/ 38 h 63"/>
              <a:gd name="T18" fmla="*/ 45 w 64"/>
              <a:gd name="T19" fmla="*/ 31 h 63"/>
              <a:gd name="T20" fmla="*/ 41 w 64"/>
              <a:gd name="T21" fmla="*/ 38 h 63"/>
              <a:gd name="T22" fmla="*/ 45 w 64"/>
              <a:gd name="T23" fmla="*/ 39 h 63"/>
              <a:gd name="T24" fmla="*/ 54 w 64"/>
              <a:gd name="T25" fmla="*/ 25 h 63"/>
              <a:gd name="T26" fmla="*/ 46 w 64"/>
              <a:gd name="T27" fmla="*/ 20 h 63"/>
              <a:gd name="T28" fmla="*/ 30 w 64"/>
              <a:gd name="T29" fmla="*/ 25 h 63"/>
              <a:gd name="T30" fmla="*/ 19 w 64"/>
              <a:gd name="T31" fmla="*/ 35 h 63"/>
              <a:gd name="T32" fmla="*/ 22 w 64"/>
              <a:gd name="T33" fmla="*/ 30 h 63"/>
              <a:gd name="T34" fmla="*/ 23 w 64"/>
              <a:gd name="T35" fmla="*/ 24 h 63"/>
              <a:gd name="T36" fmla="*/ 16 w 64"/>
              <a:gd name="T37" fmla="*/ 27 h 63"/>
              <a:gd name="T38" fmla="*/ 14 w 64"/>
              <a:gd name="T39" fmla="*/ 32 h 63"/>
              <a:gd name="T40" fmla="*/ 12 w 64"/>
              <a:gd name="T41" fmla="*/ 4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" h="63">
                <a:moveTo>
                  <a:pt x="62" y="32"/>
                </a:moveTo>
                <a:cubicBezTo>
                  <a:pt x="64" y="50"/>
                  <a:pt x="47" y="63"/>
                  <a:pt x="32" y="63"/>
                </a:cubicBezTo>
                <a:cubicBezTo>
                  <a:pt x="14" y="63"/>
                  <a:pt x="0" y="49"/>
                  <a:pt x="1" y="31"/>
                </a:cubicBezTo>
                <a:cubicBezTo>
                  <a:pt x="1" y="14"/>
                  <a:pt x="15" y="0"/>
                  <a:pt x="32" y="0"/>
                </a:cubicBezTo>
                <a:cubicBezTo>
                  <a:pt x="50" y="0"/>
                  <a:pt x="63" y="14"/>
                  <a:pt x="62" y="32"/>
                </a:cubicBezTo>
                <a:close/>
                <a:moveTo>
                  <a:pt x="12" y="40"/>
                </a:moveTo>
                <a:cubicBezTo>
                  <a:pt x="14" y="42"/>
                  <a:pt x="16" y="43"/>
                  <a:pt x="19" y="44"/>
                </a:cubicBezTo>
                <a:cubicBezTo>
                  <a:pt x="22" y="45"/>
                  <a:pt x="27" y="48"/>
                  <a:pt x="30" y="46"/>
                </a:cubicBezTo>
                <a:cubicBezTo>
                  <a:pt x="33" y="45"/>
                  <a:pt x="36" y="41"/>
                  <a:pt x="37" y="38"/>
                </a:cubicBezTo>
                <a:cubicBezTo>
                  <a:pt x="39" y="31"/>
                  <a:pt x="38" y="31"/>
                  <a:pt x="45" y="31"/>
                </a:cubicBezTo>
                <a:cubicBezTo>
                  <a:pt x="44" y="33"/>
                  <a:pt x="42" y="35"/>
                  <a:pt x="41" y="38"/>
                </a:cubicBezTo>
                <a:cubicBezTo>
                  <a:pt x="43" y="38"/>
                  <a:pt x="45" y="40"/>
                  <a:pt x="45" y="39"/>
                </a:cubicBezTo>
                <a:cubicBezTo>
                  <a:pt x="48" y="34"/>
                  <a:pt x="51" y="29"/>
                  <a:pt x="54" y="25"/>
                </a:cubicBezTo>
                <a:cubicBezTo>
                  <a:pt x="50" y="23"/>
                  <a:pt x="48" y="21"/>
                  <a:pt x="46" y="20"/>
                </a:cubicBezTo>
                <a:cubicBezTo>
                  <a:pt x="39" y="15"/>
                  <a:pt x="31" y="18"/>
                  <a:pt x="30" y="25"/>
                </a:cubicBezTo>
                <a:cubicBezTo>
                  <a:pt x="30" y="32"/>
                  <a:pt x="25" y="34"/>
                  <a:pt x="19" y="35"/>
                </a:cubicBezTo>
                <a:cubicBezTo>
                  <a:pt x="20" y="33"/>
                  <a:pt x="21" y="32"/>
                  <a:pt x="22" y="30"/>
                </a:cubicBezTo>
                <a:cubicBezTo>
                  <a:pt x="22" y="28"/>
                  <a:pt x="22" y="26"/>
                  <a:pt x="23" y="24"/>
                </a:cubicBezTo>
                <a:cubicBezTo>
                  <a:pt x="21" y="25"/>
                  <a:pt x="18" y="25"/>
                  <a:pt x="16" y="27"/>
                </a:cubicBezTo>
                <a:cubicBezTo>
                  <a:pt x="15" y="28"/>
                  <a:pt x="15" y="30"/>
                  <a:pt x="14" y="32"/>
                </a:cubicBezTo>
                <a:cubicBezTo>
                  <a:pt x="13" y="35"/>
                  <a:pt x="13" y="38"/>
                  <a:pt x="12" y="4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243DB848-7D53-4BF5-AF28-CAABC6514E36}"/>
              </a:ext>
            </a:extLst>
          </p:cNvPr>
          <p:cNvSpPr>
            <a:spLocks/>
          </p:cNvSpPr>
          <p:nvPr/>
        </p:nvSpPr>
        <p:spPr bwMode="auto">
          <a:xfrm>
            <a:off x="4809012" y="3320522"/>
            <a:ext cx="342900" cy="365125"/>
          </a:xfrm>
          <a:custGeom>
            <a:avLst/>
            <a:gdLst>
              <a:gd name="T0" fmla="*/ 45 w 65"/>
              <a:gd name="T1" fmla="*/ 33 h 69"/>
              <a:gd name="T2" fmla="*/ 49 w 65"/>
              <a:gd name="T3" fmla="*/ 33 h 69"/>
              <a:gd name="T4" fmla="*/ 57 w 65"/>
              <a:gd name="T5" fmla="*/ 39 h 69"/>
              <a:gd name="T6" fmla="*/ 52 w 65"/>
              <a:gd name="T7" fmla="*/ 48 h 69"/>
              <a:gd name="T8" fmla="*/ 36 w 65"/>
              <a:gd name="T9" fmla="*/ 52 h 69"/>
              <a:gd name="T10" fmla="*/ 29 w 65"/>
              <a:gd name="T11" fmla="*/ 52 h 69"/>
              <a:gd name="T12" fmla="*/ 36 w 65"/>
              <a:gd name="T13" fmla="*/ 57 h 69"/>
              <a:gd name="T14" fmla="*/ 39 w 65"/>
              <a:gd name="T15" fmla="*/ 65 h 69"/>
              <a:gd name="T16" fmla="*/ 32 w 65"/>
              <a:gd name="T17" fmla="*/ 69 h 69"/>
              <a:gd name="T18" fmla="*/ 20 w 65"/>
              <a:gd name="T19" fmla="*/ 65 h 69"/>
              <a:gd name="T20" fmla="*/ 0 w 65"/>
              <a:gd name="T21" fmla="*/ 51 h 69"/>
              <a:gd name="T22" fmla="*/ 12 w 65"/>
              <a:gd name="T23" fmla="*/ 32 h 69"/>
              <a:gd name="T24" fmla="*/ 29 w 65"/>
              <a:gd name="T25" fmla="*/ 14 h 69"/>
              <a:gd name="T26" fmla="*/ 53 w 65"/>
              <a:gd name="T27" fmla="*/ 2 h 69"/>
              <a:gd name="T28" fmla="*/ 64 w 65"/>
              <a:gd name="T29" fmla="*/ 0 h 69"/>
              <a:gd name="T30" fmla="*/ 63 w 65"/>
              <a:gd name="T31" fmla="*/ 11 h 69"/>
              <a:gd name="T32" fmla="*/ 45 w 65"/>
              <a:gd name="T33" fmla="*/ 3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69">
                <a:moveTo>
                  <a:pt x="45" y="33"/>
                </a:moveTo>
                <a:cubicBezTo>
                  <a:pt x="45" y="33"/>
                  <a:pt x="47" y="33"/>
                  <a:pt x="49" y="33"/>
                </a:cubicBezTo>
                <a:cubicBezTo>
                  <a:pt x="52" y="35"/>
                  <a:pt x="57" y="37"/>
                  <a:pt x="57" y="39"/>
                </a:cubicBezTo>
                <a:cubicBezTo>
                  <a:pt x="57" y="42"/>
                  <a:pt x="54" y="46"/>
                  <a:pt x="52" y="48"/>
                </a:cubicBezTo>
                <a:cubicBezTo>
                  <a:pt x="47" y="50"/>
                  <a:pt x="42" y="51"/>
                  <a:pt x="36" y="52"/>
                </a:cubicBezTo>
                <a:cubicBezTo>
                  <a:pt x="34" y="53"/>
                  <a:pt x="32" y="52"/>
                  <a:pt x="29" y="52"/>
                </a:cubicBezTo>
                <a:cubicBezTo>
                  <a:pt x="32" y="54"/>
                  <a:pt x="35" y="55"/>
                  <a:pt x="36" y="57"/>
                </a:cubicBezTo>
                <a:cubicBezTo>
                  <a:pt x="38" y="59"/>
                  <a:pt x="39" y="63"/>
                  <a:pt x="39" y="65"/>
                </a:cubicBezTo>
                <a:cubicBezTo>
                  <a:pt x="37" y="67"/>
                  <a:pt x="34" y="69"/>
                  <a:pt x="32" y="69"/>
                </a:cubicBezTo>
                <a:cubicBezTo>
                  <a:pt x="28" y="69"/>
                  <a:pt x="24" y="67"/>
                  <a:pt x="20" y="65"/>
                </a:cubicBezTo>
                <a:cubicBezTo>
                  <a:pt x="13" y="61"/>
                  <a:pt x="7" y="56"/>
                  <a:pt x="0" y="51"/>
                </a:cubicBezTo>
                <a:cubicBezTo>
                  <a:pt x="5" y="45"/>
                  <a:pt x="11" y="39"/>
                  <a:pt x="12" y="32"/>
                </a:cubicBezTo>
                <a:cubicBezTo>
                  <a:pt x="13" y="21"/>
                  <a:pt x="20" y="18"/>
                  <a:pt x="29" y="14"/>
                </a:cubicBezTo>
                <a:cubicBezTo>
                  <a:pt x="37" y="10"/>
                  <a:pt x="44" y="5"/>
                  <a:pt x="53" y="2"/>
                </a:cubicBezTo>
                <a:cubicBezTo>
                  <a:pt x="56" y="0"/>
                  <a:pt x="60" y="0"/>
                  <a:pt x="64" y="0"/>
                </a:cubicBezTo>
                <a:cubicBezTo>
                  <a:pt x="64" y="4"/>
                  <a:pt x="65" y="8"/>
                  <a:pt x="63" y="11"/>
                </a:cubicBezTo>
                <a:cubicBezTo>
                  <a:pt x="58" y="19"/>
                  <a:pt x="51" y="25"/>
                  <a:pt x="45" y="3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3" name="Freeform 30">
            <a:extLst>
              <a:ext uri="{FF2B5EF4-FFF2-40B4-BE49-F238E27FC236}">
                <a16:creationId xmlns:a16="http://schemas.microsoft.com/office/drawing/2014/main" id="{E9015318-6F00-4A10-96AC-0EC4773D672B}"/>
              </a:ext>
            </a:extLst>
          </p:cNvPr>
          <p:cNvSpPr>
            <a:spLocks/>
          </p:cNvSpPr>
          <p:nvPr/>
        </p:nvSpPr>
        <p:spPr bwMode="auto">
          <a:xfrm>
            <a:off x="4105749" y="3309409"/>
            <a:ext cx="344488" cy="392113"/>
          </a:xfrm>
          <a:custGeom>
            <a:avLst/>
            <a:gdLst>
              <a:gd name="T0" fmla="*/ 65 w 65"/>
              <a:gd name="T1" fmla="*/ 54 h 74"/>
              <a:gd name="T2" fmla="*/ 40 w 65"/>
              <a:gd name="T3" fmla="*/ 69 h 74"/>
              <a:gd name="T4" fmla="*/ 27 w 65"/>
              <a:gd name="T5" fmla="*/ 67 h 74"/>
              <a:gd name="T6" fmla="*/ 33 w 65"/>
              <a:gd name="T7" fmla="*/ 56 h 74"/>
              <a:gd name="T8" fmla="*/ 35 w 65"/>
              <a:gd name="T9" fmla="*/ 55 h 74"/>
              <a:gd name="T10" fmla="*/ 17 w 65"/>
              <a:gd name="T11" fmla="*/ 52 h 74"/>
              <a:gd name="T12" fmla="*/ 8 w 65"/>
              <a:gd name="T13" fmla="*/ 41 h 74"/>
              <a:gd name="T14" fmla="*/ 19 w 65"/>
              <a:gd name="T15" fmla="*/ 35 h 74"/>
              <a:gd name="T16" fmla="*/ 22 w 65"/>
              <a:gd name="T17" fmla="*/ 34 h 74"/>
              <a:gd name="T18" fmla="*/ 10 w 65"/>
              <a:gd name="T19" fmla="*/ 24 h 74"/>
              <a:gd name="T20" fmla="*/ 1 w 65"/>
              <a:gd name="T21" fmla="*/ 9 h 74"/>
              <a:gd name="T22" fmla="*/ 2 w 65"/>
              <a:gd name="T23" fmla="*/ 1 h 74"/>
              <a:gd name="T24" fmla="*/ 10 w 65"/>
              <a:gd name="T25" fmla="*/ 2 h 74"/>
              <a:gd name="T26" fmla="*/ 20 w 65"/>
              <a:gd name="T27" fmla="*/ 8 h 74"/>
              <a:gd name="T28" fmla="*/ 36 w 65"/>
              <a:gd name="T29" fmla="*/ 16 h 74"/>
              <a:gd name="T30" fmla="*/ 53 w 65"/>
              <a:gd name="T31" fmla="*/ 34 h 74"/>
              <a:gd name="T32" fmla="*/ 65 w 65"/>
              <a:gd name="T33" fmla="*/ 5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74">
                <a:moveTo>
                  <a:pt x="65" y="54"/>
                </a:moveTo>
                <a:cubicBezTo>
                  <a:pt x="57" y="59"/>
                  <a:pt x="49" y="64"/>
                  <a:pt x="40" y="69"/>
                </a:cubicBezTo>
                <a:cubicBezTo>
                  <a:pt x="36" y="72"/>
                  <a:pt x="30" y="74"/>
                  <a:pt x="27" y="67"/>
                </a:cubicBezTo>
                <a:cubicBezTo>
                  <a:pt x="24" y="61"/>
                  <a:pt x="29" y="59"/>
                  <a:pt x="33" y="56"/>
                </a:cubicBezTo>
                <a:cubicBezTo>
                  <a:pt x="34" y="56"/>
                  <a:pt x="35" y="55"/>
                  <a:pt x="35" y="55"/>
                </a:cubicBezTo>
                <a:cubicBezTo>
                  <a:pt x="29" y="54"/>
                  <a:pt x="23" y="54"/>
                  <a:pt x="17" y="52"/>
                </a:cubicBezTo>
                <a:cubicBezTo>
                  <a:pt x="12" y="50"/>
                  <a:pt x="7" y="47"/>
                  <a:pt x="8" y="41"/>
                </a:cubicBezTo>
                <a:cubicBezTo>
                  <a:pt x="9" y="36"/>
                  <a:pt x="14" y="36"/>
                  <a:pt x="19" y="35"/>
                </a:cubicBezTo>
                <a:cubicBezTo>
                  <a:pt x="19" y="35"/>
                  <a:pt x="20" y="35"/>
                  <a:pt x="22" y="34"/>
                </a:cubicBezTo>
                <a:cubicBezTo>
                  <a:pt x="18" y="31"/>
                  <a:pt x="13" y="28"/>
                  <a:pt x="10" y="24"/>
                </a:cubicBezTo>
                <a:cubicBezTo>
                  <a:pt x="6" y="20"/>
                  <a:pt x="3" y="15"/>
                  <a:pt x="1" y="9"/>
                </a:cubicBezTo>
                <a:cubicBezTo>
                  <a:pt x="0" y="7"/>
                  <a:pt x="1" y="3"/>
                  <a:pt x="2" y="1"/>
                </a:cubicBezTo>
                <a:cubicBezTo>
                  <a:pt x="4" y="0"/>
                  <a:pt x="8" y="1"/>
                  <a:pt x="10" y="2"/>
                </a:cubicBezTo>
                <a:cubicBezTo>
                  <a:pt x="14" y="4"/>
                  <a:pt x="17" y="6"/>
                  <a:pt x="20" y="8"/>
                </a:cubicBezTo>
                <a:cubicBezTo>
                  <a:pt x="25" y="11"/>
                  <a:pt x="30" y="14"/>
                  <a:pt x="36" y="16"/>
                </a:cubicBezTo>
                <a:cubicBezTo>
                  <a:pt x="44" y="19"/>
                  <a:pt x="52" y="22"/>
                  <a:pt x="53" y="34"/>
                </a:cubicBezTo>
                <a:cubicBezTo>
                  <a:pt x="53" y="40"/>
                  <a:pt x="60" y="46"/>
                  <a:pt x="65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4" name="Freeform 31">
            <a:extLst>
              <a:ext uri="{FF2B5EF4-FFF2-40B4-BE49-F238E27FC236}">
                <a16:creationId xmlns:a16="http://schemas.microsoft.com/office/drawing/2014/main" id="{800A86D9-32D5-41D7-897C-37812AE232A5}"/>
              </a:ext>
            </a:extLst>
          </p:cNvPr>
          <p:cNvSpPr>
            <a:spLocks/>
          </p:cNvSpPr>
          <p:nvPr/>
        </p:nvSpPr>
        <p:spPr bwMode="auto">
          <a:xfrm>
            <a:off x="4439124" y="6325659"/>
            <a:ext cx="374650" cy="265113"/>
          </a:xfrm>
          <a:custGeom>
            <a:avLst/>
            <a:gdLst>
              <a:gd name="T0" fmla="*/ 36 w 71"/>
              <a:gd name="T1" fmla="*/ 1 h 50"/>
              <a:gd name="T2" fmla="*/ 63 w 71"/>
              <a:gd name="T3" fmla="*/ 1 h 50"/>
              <a:gd name="T4" fmla="*/ 70 w 71"/>
              <a:gd name="T5" fmla="*/ 4 h 50"/>
              <a:gd name="T6" fmla="*/ 69 w 71"/>
              <a:gd name="T7" fmla="*/ 11 h 50"/>
              <a:gd name="T8" fmla="*/ 42 w 71"/>
              <a:gd name="T9" fmla="*/ 45 h 50"/>
              <a:gd name="T10" fmla="*/ 30 w 71"/>
              <a:gd name="T11" fmla="*/ 45 h 50"/>
              <a:gd name="T12" fmla="*/ 3 w 71"/>
              <a:gd name="T13" fmla="*/ 11 h 50"/>
              <a:gd name="T14" fmla="*/ 1 w 71"/>
              <a:gd name="T15" fmla="*/ 4 h 50"/>
              <a:gd name="T16" fmla="*/ 8 w 71"/>
              <a:gd name="T17" fmla="*/ 1 h 50"/>
              <a:gd name="T18" fmla="*/ 36 w 71"/>
              <a:gd name="T1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50">
                <a:moveTo>
                  <a:pt x="36" y="1"/>
                </a:moveTo>
                <a:cubicBezTo>
                  <a:pt x="45" y="1"/>
                  <a:pt x="54" y="1"/>
                  <a:pt x="63" y="1"/>
                </a:cubicBezTo>
                <a:cubicBezTo>
                  <a:pt x="66" y="1"/>
                  <a:pt x="69" y="2"/>
                  <a:pt x="70" y="4"/>
                </a:cubicBezTo>
                <a:cubicBezTo>
                  <a:pt x="71" y="6"/>
                  <a:pt x="70" y="10"/>
                  <a:pt x="69" y="11"/>
                </a:cubicBezTo>
                <a:cubicBezTo>
                  <a:pt x="60" y="23"/>
                  <a:pt x="51" y="34"/>
                  <a:pt x="42" y="45"/>
                </a:cubicBezTo>
                <a:cubicBezTo>
                  <a:pt x="38" y="50"/>
                  <a:pt x="34" y="49"/>
                  <a:pt x="30" y="45"/>
                </a:cubicBezTo>
                <a:cubicBezTo>
                  <a:pt x="21" y="33"/>
                  <a:pt x="12" y="22"/>
                  <a:pt x="3" y="11"/>
                </a:cubicBezTo>
                <a:cubicBezTo>
                  <a:pt x="1" y="9"/>
                  <a:pt x="0" y="6"/>
                  <a:pt x="1" y="4"/>
                </a:cubicBezTo>
                <a:cubicBezTo>
                  <a:pt x="2" y="2"/>
                  <a:pt x="6" y="1"/>
                  <a:pt x="8" y="1"/>
                </a:cubicBezTo>
                <a:cubicBezTo>
                  <a:pt x="17" y="0"/>
                  <a:pt x="27" y="1"/>
                  <a:pt x="36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8119693C-61EE-443D-A962-7879BDA6604D}"/>
              </a:ext>
            </a:extLst>
          </p:cNvPr>
          <p:cNvSpPr>
            <a:spLocks/>
          </p:cNvSpPr>
          <p:nvPr/>
        </p:nvSpPr>
        <p:spPr bwMode="auto">
          <a:xfrm>
            <a:off x="4439124" y="5103284"/>
            <a:ext cx="374650" cy="258763"/>
          </a:xfrm>
          <a:custGeom>
            <a:avLst/>
            <a:gdLst>
              <a:gd name="T0" fmla="*/ 36 w 71"/>
              <a:gd name="T1" fmla="*/ 49 h 49"/>
              <a:gd name="T2" fmla="*/ 8 w 71"/>
              <a:gd name="T3" fmla="*/ 49 h 49"/>
              <a:gd name="T4" fmla="*/ 1 w 71"/>
              <a:gd name="T5" fmla="*/ 45 h 49"/>
              <a:gd name="T6" fmla="*/ 3 w 71"/>
              <a:gd name="T7" fmla="*/ 38 h 49"/>
              <a:gd name="T8" fmla="*/ 29 w 71"/>
              <a:gd name="T9" fmla="*/ 6 h 49"/>
              <a:gd name="T10" fmla="*/ 42 w 71"/>
              <a:gd name="T11" fmla="*/ 6 h 49"/>
              <a:gd name="T12" fmla="*/ 68 w 71"/>
              <a:gd name="T13" fmla="*/ 37 h 49"/>
              <a:gd name="T14" fmla="*/ 70 w 71"/>
              <a:gd name="T15" fmla="*/ 46 h 49"/>
              <a:gd name="T16" fmla="*/ 63 w 71"/>
              <a:gd name="T17" fmla="*/ 49 h 49"/>
              <a:gd name="T18" fmla="*/ 36 w 71"/>
              <a:gd name="T1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49">
                <a:moveTo>
                  <a:pt x="36" y="49"/>
                </a:moveTo>
                <a:cubicBezTo>
                  <a:pt x="26" y="49"/>
                  <a:pt x="17" y="49"/>
                  <a:pt x="8" y="49"/>
                </a:cubicBezTo>
                <a:cubicBezTo>
                  <a:pt x="6" y="49"/>
                  <a:pt x="2" y="47"/>
                  <a:pt x="1" y="45"/>
                </a:cubicBezTo>
                <a:cubicBezTo>
                  <a:pt x="0" y="43"/>
                  <a:pt x="2" y="40"/>
                  <a:pt x="3" y="38"/>
                </a:cubicBezTo>
                <a:cubicBezTo>
                  <a:pt x="12" y="27"/>
                  <a:pt x="20" y="17"/>
                  <a:pt x="29" y="6"/>
                </a:cubicBezTo>
                <a:cubicBezTo>
                  <a:pt x="34" y="0"/>
                  <a:pt x="37" y="0"/>
                  <a:pt x="42" y="6"/>
                </a:cubicBezTo>
                <a:cubicBezTo>
                  <a:pt x="51" y="16"/>
                  <a:pt x="60" y="26"/>
                  <a:pt x="68" y="37"/>
                </a:cubicBezTo>
                <a:cubicBezTo>
                  <a:pt x="70" y="39"/>
                  <a:pt x="71" y="43"/>
                  <a:pt x="70" y="46"/>
                </a:cubicBezTo>
                <a:cubicBezTo>
                  <a:pt x="70" y="47"/>
                  <a:pt x="65" y="49"/>
                  <a:pt x="63" y="49"/>
                </a:cubicBezTo>
                <a:cubicBezTo>
                  <a:pt x="54" y="49"/>
                  <a:pt x="45" y="49"/>
                  <a:pt x="36" y="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763D9439-4CF9-4121-828A-0E95F80A82AF}"/>
              </a:ext>
            </a:extLst>
          </p:cNvPr>
          <p:cNvSpPr>
            <a:spLocks/>
          </p:cNvSpPr>
          <p:nvPr/>
        </p:nvSpPr>
        <p:spPr bwMode="auto">
          <a:xfrm>
            <a:off x="6848949" y="5924022"/>
            <a:ext cx="122238" cy="385763"/>
          </a:xfrm>
          <a:custGeom>
            <a:avLst/>
            <a:gdLst>
              <a:gd name="T0" fmla="*/ 0 w 23"/>
              <a:gd name="T1" fmla="*/ 36 h 73"/>
              <a:gd name="T2" fmla="*/ 0 w 23"/>
              <a:gd name="T3" fmla="*/ 7 h 73"/>
              <a:gd name="T4" fmla="*/ 6 w 23"/>
              <a:gd name="T5" fmla="*/ 1 h 73"/>
              <a:gd name="T6" fmla="*/ 20 w 23"/>
              <a:gd name="T7" fmla="*/ 15 h 73"/>
              <a:gd name="T8" fmla="*/ 20 w 23"/>
              <a:gd name="T9" fmla="*/ 65 h 73"/>
              <a:gd name="T10" fmla="*/ 13 w 23"/>
              <a:gd name="T11" fmla="*/ 72 h 73"/>
              <a:gd name="T12" fmla="*/ 8 w 23"/>
              <a:gd name="T13" fmla="*/ 72 h 73"/>
              <a:gd name="T14" fmla="*/ 0 w 23"/>
              <a:gd name="T15" fmla="*/ 65 h 73"/>
              <a:gd name="T16" fmla="*/ 0 w 23"/>
              <a:gd name="T17" fmla="*/ 3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73">
                <a:moveTo>
                  <a:pt x="0" y="36"/>
                </a:moveTo>
                <a:cubicBezTo>
                  <a:pt x="0" y="27"/>
                  <a:pt x="0" y="17"/>
                  <a:pt x="0" y="7"/>
                </a:cubicBezTo>
                <a:cubicBezTo>
                  <a:pt x="0" y="3"/>
                  <a:pt x="2" y="1"/>
                  <a:pt x="6" y="1"/>
                </a:cubicBezTo>
                <a:cubicBezTo>
                  <a:pt x="23" y="2"/>
                  <a:pt x="20" y="0"/>
                  <a:pt x="20" y="15"/>
                </a:cubicBezTo>
                <a:cubicBezTo>
                  <a:pt x="20" y="31"/>
                  <a:pt x="20" y="48"/>
                  <a:pt x="20" y="65"/>
                </a:cubicBezTo>
                <a:cubicBezTo>
                  <a:pt x="20" y="71"/>
                  <a:pt x="18" y="73"/>
                  <a:pt x="13" y="72"/>
                </a:cubicBezTo>
                <a:cubicBezTo>
                  <a:pt x="11" y="72"/>
                  <a:pt x="9" y="72"/>
                  <a:pt x="8" y="72"/>
                </a:cubicBezTo>
                <a:cubicBezTo>
                  <a:pt x="2" y="73"/>
                  <a:pt x="0" y="71"/>
                  <a:pt x="0" y="65"/>
                </a:cubicBezTo>
                <a:cubicBezTo>
                  <a:pt x="0" y="55"/>
                  <a:pt x="0" y="46"/>
                  <a:pt x="0" y="3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4E55DA89-8329-4CE0-9226-A8C214FDDDDC}"/>
              </a:ext>
            </a:extLst>
          </p:cNvPr>
          <p:cNvSpPr>
            <a:spLocks/>
          </p:cNvSpPr>
          <p:nvPr/>
        </p:nvSpPr>
        <p:spPr bwMode="auto">
          <a:xfrm>
            <a:off x="8303099" y="1658409"/>
            <a:ext cx="285750" cy="227013"/>
          </a:xfrm>
          <a:custGeom>
            <a:avLst/>
            <a:gdLst>
              <a:gd name="T0" fmla="*/ 2 w 54"/>
              <a:gd name="T1" fmla="*/ 38 h 43"/>
              <a:gd name="T2" fmla="*/ 30 w 54"/>
              <a:gd name="T3" fmla="*/ 13 h 43"/>
              <a:gd name="T4" fmla="*/ 0 w 54"/>
              <a:gd name="T5" fmla="*/ 30 h 43"/>
              <a:gd name="T6" fmla="*/ 28 w 54"/>
              <a:gd name="T7" fmla="*/ 1 h 43"/>
              <a:gd name="T8" fmla="*/ 49 w 54"/>
              <a:gd name="T9" fmla="*/ 1 h 43"/>
              <a:gd name="T10" fmla="*/ 53 w 54"/>
              <a:gd name="T11" fmla="*/ 5 h 43"/>
              <a:gd name="T12" fmla="*/ 10 w 54"/>
              <a:gd name="T13" fmla="*/ 40 h 43"/>
              <a:gd name="T14" fmla="*/ 2 w 54"/>
              <a:gd name="T15" fmla="*/ 3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43">
                <a:moveTo>
                  <a:pt x="2" y="38"/>
                </a:moveTo>
                <a:cubicBezTo>
                  <a:pt x="6" y="28"/>
                  <a:pt x="11" y="24"/>
                  <a:pt x="30" y="13"/>
                </a:cubicBezTo>
                <a:cubicBezTo>
                  <a:pt x="22" y="13"/>
                  <a:pt x="12" y="19"/>
                  <a:pt x="0" y="30"/>
                </a:cubicBezTo>
                <a:cubicBezTo>
                  <a:pt x="1" y="16"/>
                  <a:pt x="11" y="4"/>
                  <a:pt x="28" y="1"/>
                </a:cubicBezTo>
                <a:cubicBezTo>
                  <a:pt x="35" y="0"/>
                  <a:pt x="42" y="0"/>
                  <a:pt x="49" y="1"/>
                </a:cubicBezTo>
                <a:cubicBezTo>
                  <a:pt x="51" y="1"/>
                  <a:pt x="54" y="4"/>
                  <a:pt x="53" y="5"/>
                </a:cubicBezTo>
                <a:cubicBezTo>
                  <a:pt x="50" y="23"/>
                  <a:pt x="31" y="43"/>
                  <a:pt x="10" y="40"/>
                </a:cubicBezTo>
                <a:cubicBezTo>
                  <a:pt x="7" y="40"/>
                  <a:pt x="5" y="38"/>
                  <a:pt x="2" y="3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8" name="Freeform 35">
            <a:extLst>
              <a:ext uri="{FF2B5EF4-FFF2-40B4-BE49-F238E27FC236}">
                <a16:creationId xmlns:a16="http://schemas.microsoft.com/office/drawing/2014/main" id="{EFFAACE9-FC2E-44F2-8678-23BA529A4CAD}"/>
              </a:ext>
            </a:extLst>
          </p:cNvPr>
          <p:cNvSpPr>
            <a:spLocks/>
          </p:cNvSpPr>
          <p:nvPr/>
        </p:nvSpPr>
        <p:spPr bwMode="auto">
          <a:xfrm>
            <a:off x="7863362" y="1621897"/>
            <a:ext cx="296863" cy="247650"/>
          </a:xfrm>
          <a:custGeom>
            <a:avLst/>
            <a:gdLst>
              <a:gd name="T0" fmla="*/ 56 w 56"/>
              <a:gd name="T1" fmla="*/ 32 h 47"/>
              <a:gd name="T2" fmla="*/ 24 w 56"/>
              <a:gd name="T3" fmla="*/ 18 h 47"/>
              <a:gd name="T4" fmla="*/ 22 w 56"/>
              <a:gd name="T5" fmla="*/ 20 h 47"/>
              <a:gd name="T6" fmla="*/ 55 w 56"/>
              <a:gd name="T7" fmla="*/ 41 h 47"/>
              <a:gd name="T8" fmla="*/ 34 w 56"/>
              <a:gd name="T9" fmla="*/ 46 h 47"/>
              <a:gd name="T10" fmla="*/ 1 w 56"/>
              <a:gd name="T11" fmla="*/ 18 h 47"/>
              <a:gd name="T12" fmla="*/ 2 w 56"/>
              <a:gd name="T13" fmla="*/ 13 h 47"/>
              <a:gd name="T14" fmla="*/ 56 w 56"/>
              <a:gd name="T15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47">
                <a:moveTo>
                  <a:pt x="56" y="32"/>
                </a:moveTo>
                <a:cubicBezTo>
                  <a:pt x="45" y="28"/>
                  <a:pt x="35" y="23"/>
                  <a:pt x="24" y="18"/>
                </a:cubicBezTo>
                <a:cubicBezTo>
                  <a:pt x="23" y="19"/>
                  <a:pt x="23" y="20"/>
                  <a:pt x="22" y="20"/>
                </a:cubicBezTo>
                <a:cubicBezTo>
                  <a:pt x="35" y="25"/>
                  <a:pt x="47" y="29"/>
                  <a:pt x="55" y="41"/>
                </a:cubicBezTo>
                <a:cubicBezTo>
                  <a:pt x="49" y="47"/>
                  <a:pt x="42" y="47"/>
                  <a:pt x="34" y="46"/>
                </a:cubicBezTo>
                <a:cubicBezTo>
                  <a:pt x="18" y="43"/>
                  <a:pt x="8" y="32"/>
                  <a:pt x="1" y="18"/>
                </a:cubicBezTo>
                <a:cubicBezTo>
                  <a:pt x="0" y="17"/>
                  <a:pt x="1" y="13"/>
                  <a:pt x="2" y="13"/>
                </a:cubicBezTo>
                <a:cubicBezTo>
                  <a:pt x="19" y="0"/>
                  <a:pt x="51" y="13"/>
                  <a:pt x="56" y="3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9" name="Freeform 36">
            <a:extLst>
              <a:ext uri="{FF2B5EF4-FFF2-40B4-BE49-F238E27FC236}">
                <a16:creationId xmlns:a16="http://schemas.microsoft.com/office/drawing/2014/main" id="{29011D4A-D4E3-4A0E-8327-70062E0A4762}"/>
              </a:ext>
            </a:extLst>
          </p:cNvPr>
          <p:cNvSpPr>
            <a:spLocks/>
          </p:cNvSpPr>
          <p:nvPr/>
        </p:nvSpPr>
        <p:spPr bwMode="auto">
          <a:xfrm>
            <a:off x="940274" y="6103409"/>
            <a:ext cx="300038" cy="269875"/>
          </a:xfrm>
          <a:custGeom>
            <a:avLst/>
            <a:gdLst>
              <a:gd name="T0" fmla="*/ 32 w 57"/>
              <a:gd name="T1" fmla="*/ 0 h 51"/>
              <a:gd name="T2" fmla="*/ 23 w 57"/>
              <a:gd name="T3" fmla="*/ 15 h 51"/>
              <a:gd name="T4" fmla="*/ 34 w 57"/>
              <a:gd name="T5" fmla="*/ 22 h 51"/>
              <a:gd name="T6" fmla="*/ 52 w 57"/>
              <a:gd name="T7" fmla="*/ 34 h 51"/>
              <a:gd name="T8" fmla="*/ 54 w 57"/>
              <a:gd name="T9" fmla="*/ 45 h 51"/>
              <a:gd name="T10" fmla="*/ 43 w 57"/>
              <a:gd name="T11" fmla="*/ 48 h 51"/>
              <a:gd name="T12" fmla="*/ 6 w 57"/>
              <a:gd name="T13" fmla="*/ 24 h 51"/>
              <a:gd name="T14" fmla="*/ 11 w 57"/>
              <a:gd name="T15" fmla="*/ 5 h 51"/>
              <a:gd name="T16" fmla="*/ 16 w 57"/>
              <a:gd name="T17" fmla="*/ 3 h 51"/>
              <a:gd name="T18" fmla="*/ 32 w 57"/>
              <a:gd name="T1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" h="51">
                <a:moveTo>
                  <a:pt x="32" y="0"/>
                </a:moveTo>
                <a:cubicBezTo>
                  <a:pt x="29" y="5"/>
                  <a:pt x="26" y="10"/>
                  <a:pt x="23" y="15"/>
                </a:cubicBezTo>
                <a:cubicBezTo>
                  <a:pt x="27" y="17"/>
                  <a:pt x="30" y="20"/>
                  <a:pt x="34" y="22"/>
                </a:cubicBezTo>
                <a:cubicBezTo>
                  <a:pt x="40" y="26"/>
                  <a:pt x="46" y="30"/>
                  <a:pt x="52" y="34"/>
                </a:cubicBezTo>
                <a:cubicBezTo>
                  <a:pt x="56" y="37"/>
                  <a:pt x="57" y="41"/>
                  <a:pt x="54" y="45"/>
                </a:cubicBezTo>
                <a:cubicBezTo>
                  <a:pt x="52" y="49"/>
                  <a:pt x="48" y="51"/>
                  <a:pt x="43" y="48"/>
                </a:cubicBezTo>
                <a:cubicBezTo>
                  <a:pt x="31" y="40"/>
                  <a:pt x="18" y="33"/>
                  <a:pt x="6" y="24"/>
                </a:cubicBezTo>
                <a:cubicBezTo>
                  <a:pt x="0" y="19"/>
                  <a:pt x="3" y="7"/>
                  <a:pt x="11" y="5"/>
                </a:cubicBezTo>
                <a:cubicBezTo>
                  <a:pt x="12" y="4"/>
                  <a:pt x="14" y="4"/>
                  <a:pt x="16" y="3"/>
                </a:cubicBezTo>
                <a:cubicBezTo>
                  <a:pt x="21" y="2"/>
                  <a:pt x="26" y="1"/>
                  <a:pt x="3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0" name="Freeform 37">
            <a:extLst>
              <a:ext uri="{FF2B5EF4-FFF2-40B4-BE49-F238E27FC236}">
                <a16:creationId xmlns:a16="http://schemas.microsoft.com/office/drawing/2014/main" id="{7B284B38-B1C7-4635-B4C4-4025AFFA2F92}"/>
              </a:ext>
            </a:extLst>
          </p:cNvPr>
          <p:cNvSpPr>
            <a:spLocks/>
          </p:cNvSpPr>
          <p:nvPr/>
        </p:nvSpPr>
        <p:spPr bwMode="auto">
          <a:xfrm>
            <a:off x="564037" y="3431647"/>
            <a:ext cx="534988" cy="412750"/>
          </a:xfrm>
          <a:custGeom>
            <a:avLst/>
            <a:gdLst>
              <a:gd name="T0" fmla="*/ 63 w 101"/>
              <a:gd name="T1" fmla="*/ 39 h 78"/>
              <a:gd name="T2" fmla="*/ 65 w 101"/>
              <a:gd name="T3" fmla="*/ 30 h 78"/>
              <a:gd name="T4" fmla="*/ 94 w 101"/>
              <a:gd name="T5" fmla="*/ 1 h 78"/>
              <a:gd name="T6" fmla="*/ 101 w 101"/>
              <a:gd name="T7" fmla="*/ 2 h 78"/>
              <a:gd name="T8" fmla="*/ 97 w 101"/>
              <a:gd name="T9" fmla="*/ 6 h 78"/>
              <a:gd name="T10" fmla="*/ 69 w 101"/>
              <a:gd name="T11" fmla="*/ 40 h 78"/>
              <a:gd name="T12" fmla="*/ 67 w 101"/>
              <a:gd name="T13" fmla="*/ 47 h 78"/>
              <a:gd name="T14" fmla="*/ 29 w 101"/>
              <a:gd name="T15" fmla="*/ 46 h 78"/>
              <a:gd name="T16" fmla="*/ 6 w 101"/>
              <a:gd name="T17" fmla="*/ 78 h 78"/>
              <a:gd name="T18" fmla="*/ 63 w 101"/>
              <a:gd name="T19" fmla="*/ 3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78">
                <a:moveTo>
                  <a:pt x="63" y="39"/>
                </a:moveTo>
                <a:cubicBezTo>
                  <a:pt x="64" y="36"/>
                  <a:pt x="64" y="33"/>
                  <a:pt x="65" y="30"/>
                </a:cubicBezTo>
                <a:cubicBezTo>
                  <a:pt x="70" y="15"/>
                  <a:pt x="80" y="5"/>
                  <a:pt x="94" y="1"/>
                </a:cubicBezTo>
                <a:cubicBezTo>
                  <a:pt x="96" y="0"/>
                  <a:pt x="99" y="1"/>
                  <a:pt x="101" y="2"/>
                </a:cubicBezTo>
                <a:cubicBezTo>
                  <a:pt x="100" y="3"/>
                  <a:pt x="98" y="5"/>
                  <a:pt x="97" y="6"/>
                </a:cubicBezTo>
                <a:cubicBezTo>
                  <a:pt x="80" y="11"/>
                  <a:pt x="72" y="23"/>
                  <a:pt x="69" y="40"/>
                </a:cubicBezTo>
                <a:cubicBezTo>
                  <a:pt x="68" y="42"/>
                  <a:pt x="68" y="44"/>
                  <a:pt x="67" y="47"/>
                </a:cubicBezTo>
                <a:cubicBezTo>
                  <a:pt x="54" y="43"/>
                  <a:pt x="42" y="39"/>
                  <a:pt x="29" y="46"/>
                </a:cubicBezTo>
                <a:cubicBezTo>
                  <a:pt x="17" y="53"/>
                  <a:pt x="13" y="66"/>
                  <a:pt x="6" y="78"/>
                </a:cubicBezTo>
                <a:cubicBezTo>
                  <a:pt x="0" y="52"/>
                  <a:pt x="31" y="32"/>
                  <a:pt x="63" y="3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1" name="Freeform 38">
            <a:extLst>
              <a:ext uri="{FF2B5EF4-FFF2-40B4-BE49-F238E27FC236}">
                <a16:creationId xmlns:a16="http://schemas.microsoft.com/office/drawing/2014/main" id="{126B493F-2023-481B-9FE7-57C80274EA90}"/>
              </a:ext>
            </a:extLst>
          </p:cNvPr>
          <p:cNvSpPr>
            <a:spLocks/>
          </p:cNvSpPr>
          <p:nvPr/>
        </p:nvSpPr>
        <p:spPr bwMode="auto">
          <a:xfrm>
            <a:off x="679924" y="5606522"/>
            <a:ext cx="165100" cy="163513"/>
          </a:xfrm>
          <a:custGeom>
            <a:avLst/>
            <a:gdLst>
              <a:gd name="T0" fmla="*/ 1 w 31"/>
              <a:gd name="T1" fmla="*/ 15 h 31"/>
              <a:gd name="T2" fmla="*/ 17 w 31"/>
              <a:gd name="T3" fmla="*/ 1 h 31"/>
              <a:gd name="T4" fmla="*/ 31 w 31"/>
              <a:gd name="T5" fmla="*/ 17 h 31"/>
              <a:gd name="T6" fmla="*/ 15 w 31"/>
              <a:gd name="T7" fmla="*/ 31 h 31"/>
              <a:gd name="T8" fmla="*/ 1 w 31"/>
              <a:gd name="T9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31">
                <a:moveTo>
                  <a:pt x="1" y="15"/>
                </a:moveTo>
                <a:cubicBezTo>
                  <a:pt x="1" y="6"/>
                  <a:pt x="8" y="0"/>
                  <a:pt x="17" y="1"/>
                </a:cubicBezTo>
                <a:cubicBezTo>
                  <a:pt x="25" y="1"/>
                  <a:pt x="31" y="8"/>
                  <a:pt x="31" y="17"/>
                </a:cubicBezTo>
                <a:cubicBezTo>
                  <a:pt x="30" y="25"/>
                  <a:pt x="23" y="31"/>
                  <a:pt x="15" y="31"/>
                </a:cubicBezTo>
                <a:cubicBezTo>
                  <a:pt x="7" y="31"/>
                  <a:pt x="0" y="23"/>
                  <a:pt x="1" y="1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2" name="Freeform 39">
            <a:extLst>
              <a:ext uri="{FF2B5EF4-FFF2-40B4-BE49-F238E27FC236}">
                <a16:creationId xmlns:a16="http://schemas.microsoft.com/office/drawing/2014/main" id="{D4075E24-E600-4F08-9EE4-47DBD454ED8F}"/>
              </a:ext>
            </a:extLst>
          </p:cNvPr>
          <p:cNvSpPr>
            <a:spLocks/>
          </p:cNvSpPr>
          <p:nvPr/>
        </p:nvSpPr>
        <p:spPr bwMode="auto">
          <a:xfrm>
            <a:off x="2557937" y="3225272"/>
            <a:ext cx="454025" cy="381000"/>
          </a:xfrm>
          <a:custGeom>
            <a:avLst/>
            <a:gdLst>
              <a:gd name="T0" fmla="*/ 85 w 86"/>
              <a:gd name="T1" fmla="*/ 70 h 72"/>
              <a:gd name="T2" fmla="*/ 80 w 86"/>
              <a:gd name="T3" fmla="*/ 71 h 72"/>
              <a:gd name="T4" fmla="*/ 67 w 86"/>
              <a:gd name="T5" fmla="*/ 66 h 72"/>
              <a:gd name="T6" fmla="*/ 1 w 86"/>
              <a:gd name="T7" fmla="*/ 5 h 72"/>
              <a:gd name="T8" fmla="*/ 1 w 86"/>
              <a:gd name="T9" fmla="*/ 0 h 72"/>
              <a:gd name="T10" fmla="*/ 6 w 86"/>
              <a:gd name="T11" fmla="*/ 2 h 72"/>
              <a:gd name="T12" fmla="*/ 35 w 86"/>
              <a:gd name="T13" fmla="*/ 36 h 72"/>
              <a:gd name="T14" fmla="*/ 81 w 86"/>
              <a:gd name="T15" fmla="*/ 66 h 72"/>
              <a:gd name="T16" fmla="*/ 86 w 86"/>
              <a:gd name="T17" fmla="*/ 68 h 72"/>
              <a:gd name="T18" fmla="*/ 85 w 86"/>
              <a:gd name="T19" fmla="*/ 7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" h="72">
                <a:moveTo>
                  <a:pt x="85" y="70"/>
                </a:moveTo>
                <a:cubicBezTo>
                  <a:pt x="84" y="71"/>
                  <a:pt x="82" y="72"/>
                  <a:pt x="80" y="71"/>
                </a:cubicBezTo>
                <a:cubicBezTo>
                  <a:pt x="76" y="70"/>
                  <a:pt x="71" y="69"/>
                  <a:pt x="67" y="66"/>
                </a:cubicBezTo>
                <a:cubicBezTo>
                  <a:pt x="39" y="53"/>
                  <a:pt x="19" y="30"/>
                  <a:pt x="1" y="5"/>
                </a:cubicBezTo>
                <a:cubicBezTo>
                  <a:pt x="0" y="4"/>
                  <a:pt x="1" y="1"/>
                  <a:pt x="1" y="0"/>
                </a:cubicBezTo>
                <a:cubicBezTo>
                  <a:pt x="3" y="1"/>
                  <a:pt x="5" y="1"/>
                  <a:pt x="6" y="2"/>
                </a:cubicBezTo>
                <a:cubicBezTo>
                  <a:pt x="16" y="13"/>
                  <a:pt x="25" y="25"/>
                  <a:pt x="35" y="36"/>
                </a:cubicBezTo>
                <a:cubicBezTo>
                  <a:pt x="48" y="49"/>
                  <a:pt x="63" y="60"/>
                  <a:pt x="81" y="66"/>
                </a:cubicBezTo>
                <a:cubicBezTo>
                  <a:pt x="83" y="66"/>
                  <a:pt x="84" y="67"/>
                  <a:pt x="86" y="68"/>
                </a:cubicBezTo>
                <a:cubicBezTo>
                  <a:pt x="86" y="69"/>
                  <a:pt x="85" y="70"/>
                  <a:pt x="85" y="7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3" name="Freeform 40">
            <a:extLst>
              <a:ext uri="{FF2B5EF4-FFF2-40B4-BE49-F238E27FC236}">
                <a16:creationId xmlns:a16="http://schemas.microsoft.com/office/drawing/2014/main" id="{577E3600-4F74-45A6-B685-D60F4CDDCB2C}"/>
              </a:ext>
            </a:extLst>
          </p:cNvPr>
          <p:cNvSpPr>
            <a:spLocks/>
          </p:cNvSpPr>
          <p:nvPr/>
        </p:nvSpPr>
        <p:spPr bwMode="auto">
          <a:xfrm>
            <a:off x="2678587" y="5765272"/>
            <a:ext cx="142875" cy="254000"/>
          </a:xfrm>
          <a:custGeom>
            <a:avLst/>
            <a:gdLst>
              <a:gd name="T0" fmla="*/ 14 w 27"/>
              <a:gd name="T1" fmla="*/ 0 h 48"/>
              <a:gd name="T2" fmla="*/ 20 w 27"/>
              <a:gd name="T3" fmla="*/ 12 h 48"/>
              <a:gd name="T4" fmla="*/ 23 w 27"/>
              <a:gd name="T5" fmla="*/ 18 h 48"/>
              <a:gd name="T6" fmla="*/ 24 w 27"/>
              <a:gd name="T7" fmla="*/ 25 h 48"/>
              <a:gd name="T8" fmla="*/ 27 w 27"/>
              <a:gd name="T9" fmla="*/ 38 h 48"/>
              <a:gd name="T10" fmla="*/ 11 w 27"/>
              <a:gd name="T11" fmla="*/ 40 h 48"/>
              <a:gd name="T12" fmla="*/ 4 w 27"/>
              <a:gd name="T13" fmla="*/ 39 h 48"/>
              <a:gd name="T14" fmla="*/ 0 w 27"/>
              <a:gd name="T15" fmla="*/ 38 h 48"/>
              <a:gd name="T16" fmla="*/ 1 w 27"/>
              <a:gd name="T17" fmla="*/ 33 h 48"/>
              <a:gd name="T18" fmla="*/ 14 w 27"/>
              <a:gd name="T1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48">
                <a:moveTo>
                  <a:pt x="14" y="0"/>
                </a:moveTo>
                <a:cubicBezTo>
                  <a:pt x="17" y="5"/>
                  <a:pt x="18" y="8"/>
                  <a:pt x="20" y="12"/>
                </a:cubicBezTo>
                <a:cubicBezTo>
                  <a:pt x="21" y="14"/>
                  <a:pt x="23" y="16"/>
                  <a:pt x="23" y="18"/>
                </a:cubicBezTo>
                <a:cubicBezTo>
                  <a:pt x="24" y="20"/>
                  <a:pt x="25" y="23"/>
                  <a:pt x="24" y="25"/>
                </a:cubicBezTo>
                <a:cubicBezTo>
                  <a:pt x="21" y="30"/>
                  <a:pt x="22" y="34"/>
                  <a:pt x="27" y="38"/>
                </a:cubicBezTo>
                <a:cubicBezTo>
                  <a:pt x="21" y="41"/>
                  <a:pt x="17" y="48"/>
                  <a:pt x="11" y="40"/>
                </a:cubicBezTo>
                <a:cubicBezTo>
                  <a:pt x="10" y="39"/>
                  <a:pt x="6" y="40"/>
                  <a:pt x="4" y="39"/>
                </a:cubicBezTo>
                <a:cubicBezTo>
                  <a:pt x="3" y="39"/>
                  <a:pt x="0" y="39"/>
                  <a:pt x="0" y="38"/>
                </a:cubicBezTo>
                <a:cubicBezTo>
                  <a:pt x="0" y="36"/>
                  <a:pt x="0" y="34"/>
                  <a:pt x="1" y="33"/>
                </a:cubicBezTo>
                <a:cubicBezTo>
                  <a:pt x="9" y="24"/>
                  <a:pt x="10" y="12"/>
                  <a:pt x="1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4" name="Freeform 41">
            <a:extLst>
              <a:ext uri="{FF2B5EF4-FFF2-40B4-BE49-F238E27FC236}">
                <a16:creationId xmlns:a16="http://schemas.microsoft.com/office/drawing/2014/main" id="{0F937A96-2AFC-4A08-9371-3377B3BCE20D}"/>
              </a:ext>
            </a:extLst>
          </p:cNvPr>
          <p:cNvSpPr>
            <a:spLocks/>
          </p:cNvSpPr>
          <p:nvPr/>
        </p:nvSpPr>
        <p:spPr bwMode="auto">
          <a:xfrm>
            <a:off x="5955187" y="5828772"/>
            <a:ext cx="196850" cy="215900"/>
          </a:xfrm>
          <a:custGeom>
            <a:avLst/>
            <a:gdLst>
              <a:gd name="T0" fmla="*/ 1 w 37"/>
              <a:gd name="T1" fmla="*/ 0 h 41"/>
              <a:gd name="T2" fmla="*/ 12 w 37"/>
              <a:gd name="T3" fmla="*/ 4 h 41"/>
              <a:gd name="T4" fmla="*/ 35 w 37"/>
              <a:gd name="T5" fmla="*/ 29 h 41"/>
              <a:gd name="T6" fmla="*/ 35 w 37"/>
              <a:gd name="T7" fmla="*/ 41 h 41"/>
              <a:gd name="T8" fmla="*/ 32 w 37"/>
              <a:gd name="T9" fmla="*/ 40 h 41"/>
              <a:gd name="T10" fmla="*/ 0 w 37"/>
              <a:gd name="T11" fmla="*/ 3 h 41"/>
              <a:gd name="T12" fmla="*/ 1 w 37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1">
                <a:moveTo>
                  <a:pt x="1" y="0"/>
                </a:moveTo>
                <a:cubicBezTo>
                  <a:pt x="5" y="1"/>
                  <a:pt x="9" y="2"/>
                  <a:pt x="12" y="4"/>
                </a:cubicBezTo>
                <a:cubicBezTo>
                  <a:pt x="20" y="12"/>
                  <a:pt x="28" y="20"/>
                  <a:pt x="35" y="29"/>
                </a:cubicBezTo>
                <a:cubicBezTo>
                  <a:pt x="37" y="32"/>
                  <a:pt x="35" y="37"/>
                  <a:pt x="35" y="41"/>
                </a:cubicBezTo>
                <a:cubicBezTo>
                  <a:pt x="33" y="40"/>
                  <a:pt x="32" y="40"/>
                  <a:pt x="32" y="40"/>
                </a:cubicBezTo>
                <a:cubicBezTo>
                  <a:pt x="22" y="27"/>
                  <a:pt x="11" y="15"/>
                  <a:pt x="0" y="3"/>
                </a:cubicBezTo>
                <a:cubicBezTo>
                  <a:pt x="1" y="2"/>
                  <a:pt x="1" y="1"/>
                  <a:pt x="1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5" name="Freeform 42">
            <a:extLst>
              <a:ext uri="{FF2B5EF4-FFF2-40B4-BE49-F238E27FC236}">
                <a16:creationId xmlns:a16="http://schemas.microsoft.com/office/drawing/2014/main" id="{FFAF12AD-50E9-49A3-9731-8CAEF3EAB269}"/>
              </a:ext>
            </a:extLst>
          </p:cNvPr>
          <p:cNvSpPr>
            <a:spLocks/>
          </p:cNvSpPr>
          <p:nvPr/>
        </p:nvSpPr>
        <p:spPr bwMode="auto">
          <a:xfrm>
            <a:off x="2683349" y="3468159"/>
            <a:ext cx="317500" cy="206375"/>
          </a:xfrm>
          <a:custGeom>
            <a:avLst/>
            <a:gdLst>
              <a:gd name="T0" fmla="*/ 3 w 60"/>
              <a:gd name="T1" fmla="*/ 0 h 39"/>
              <a:gd name="T2" fmla="*/ 6 w 60"/>
              <a:gd name="T3" fmla="*/ 3 h 39"/>
              <a:gd name="T4" fmla="*/ 56 w 60"/>
              <a:gd name="T5" fmla="*/ 33 h 39"/>
              <a:gd name="T6" fmla="*/ 60 w 60"/>
              <a:gd name="T7" fmla="*/ 37 h 39"/>
              <a:gd name="T8" fmla="*/ 54 w 60"/>
              <a:gd name="T9" fmla="*/ 39 h 39"/>
              <a:gd name="T10" fmla="*/ 2 w 60"/>
              <a:gd name="T11" fmla="*/ 6 h 39"/>
              <a:gd name="T12" fmla="*/ 0 w 60"/>
              <a:gd name="T13" fmla="*/ 2 h 39"/>
              <a:gd name="T14" fmla="*/ 3 w 60"/>
              <a:gd name="T15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39">
                <a:moveTo>
                  <a:pt x="3" y="0"/>
                </a:moveTo>
                <a:cubicBezTo>
                  <a:pt x="4" y="1"/>
                  <a:pt x="6" y="2"/>
                  <a:pt x="6" y="3"/>
                </a:cubicBezTo>
                <a:cubicBezTo>
                  <a:pt x="20" y="18"/>
                  <a:pt x="36" y="28"/>
                  <a:pt x="56" y="33"/>
                </a:cubicBezTo>
                <a:cubicBezTo>
                  <a:pt x="57" y="34"/>
                  <a:pt x="59" y="36"/>
                  <a:pt x="60" y="37"/>
                </a:cubicBezTo>
                <a:cubicBezTo>
                  <a:pt x="58" y="37"/>
                  <a:pt x="56" y="39"/>
                  <a:pt x="54" y="39"/>
                </a:cubicBezTo>
                <a:cubicBezTo>
                  <a:pt x="34" y="33"/>
                  <a:pt x="16" y="22"/>
                  <a:pt x="2" y="6"/>
                </a:cubicBezTo>
                <a:cubicBezTo>
                  <a:pt x="1" y="5"/>
                  <a:pt x="0" y="4"/>
                  <a:pt x="0" y="2"/>
                </a:cubicBezTo>
                <a:cubicBezTo>
                  <a:pt x="0" y="1"/>
                  <a:pt x="2" y="1"/>
                  <a:pt x="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6" name="Freeform 43">
            <a:extLst>
              <a:ext uri="{FF2B5EF4-FFF2-40B4-BE49-F238E27FC236}">
                <a16:creationId xmlns:a16="http://schemas.microsoft.com/office/drawing/2014/main" id="{59E14DE8-6C24-4809-93E8-F6814983D0B5}"/>
              </a:ext>
            </a:extLst>
          </p:cNvPr>
          <p:cNvSpPr>
            <a:spLocks/>
          </p:cNvSpPr>
          <p:nvPr/>
        </p:nvSpPr>
        <p:spPr bwMode="auto">
          <a:xfrm>
            <a:off x="972024" y="2023534"/>
            <a:ext cx="215900" cy="217488"/>
          </a:xfrm>
          <a:custGeom>
            <a:avLst/>
            <a:gdLst>
              <a:gd name="T0" fmla="*/ 4 w 41"/>
              <a:gd name="T1" fmla="*/ 0 h 41"/>
              <a:gd name="T2" fmla="*/ 8 w 41"/>
              <a:gd name="T3" fmla="*/ 6 h 41"/>
              <a:gd name="T4" fmla="*/ 36 w 41"/>
              <a:gd name="T5" fmla="*/ 34 h 41"/>
              <a:gd name="T6" fmla="*/ 41 w 41"/>
              <a:gd name="T7" fmla="*/ 38 h 41"/>
              <a:gd name="T8" fmla="*/ 35 w 41"/>
              <a:gd name="T9" fmla="*/ 41 h 41"/>
              <a:gd name="T10" fmla="*/ 2 w 41"/>
              <a:gd name="T11" fmla="*/ 2 h 41"/>
              <a:gd name="T12" fmla="*/ 4 w 41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41">
                <a:moveTo>
                  <a:pt x="4" y="0"/>
                </a:moveTo>
                <a:cubicBezTo>
                  <a:pt x="5" y="2"/>
                  <a:pt x="8" y="4"/>
                  <a:pt x="8" y="6"/>
                </a:cubicBezTo>
                <a:cubicBezTo>
                  <a:pt x="11" y="25"/>
                  <a:pt x="17" y="32"/>
                  <a:pt x="36" y="34"/>
                </a:cubicBezTo>
                <a:cubicBezTo>
                  <a:pt x="38" y="35"/>
                  <a:pt x="39" y="37"/>
                  <a:pt x="41" y="38"/>
                </a:cubicBezTo>
                <a:cubicBezTo>
                  <a:pt x="39" y="39"/>
                  <a:pt x="37" y="41"/>
                  <a:pt x="35" y="41"/>
                </a:cubicBezTo>
                <a:cubicBezTo>
                  <a:pt x="15" y="41"/>
                  <a:pt x="0" y="24"/>
                  <a:pt x="2" y="2"/>
                </a:cubicBezTo>
                <a:cubicBezTo>
                  <a:pt x="2" y="2"/>
                  <a:pt x="3" y="1"/>
                  <a:pt x="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4D3A7F09-58C5-4100-A554-8EA94CC6B4AC}"/>
              </a:ext>
            </a:extLst>
          </p:cNvPr>
          <p:cNvSpPr>
            <a:spLocks/>
          </p:cNvSpPr>
          <p:nvPr/>
        </p:nvSpPr>
        <p:spPr bwMode="auto">
          <a:xfrm>
            <a:off x="2762724" y="3345922"/>
            <a:ext cx="276225" cy="190500"/>
          </a:xfrm>
          <a:custGeom>
            <a:avLst/>
            <a:gdLst>
              <a:gd name="T0" fmla="*/ 51 w 52"/>
              <a:gd name="T1" fmla="*/ 36 h 36"/>
              <a:gd name="T2" fmla="*/ 45 w 52"/>
              <a:gd name="T3" fmla="*/ 36 h 36"/>
              <a:gd name="T4" fmla="*/ 5 w 52"/>
              <a:gd name="T5" fmla="*/ 11 h 36"/>
              <a:gd name="T6" fmla="*/ 2 w 52"/>
              <a:gd name="T7" fmla="*/ 7 h 36"/>
              <a:gd name="T8" fmla="*/ 0 w 52"/>
              <a:gd name="T9" fmla="*/ 0 h 36"/>
              <a:gd name="T10" fmla="*/ 7 w 52"/>
              <a:gd name="T11" fmla="*/ 3 h 36"/>
              <a:gd name="T12" fmla="*/ 18 w 52"/>
              <a:gd name="T13" fmla="*/ 14 h 36"/>
              <a:gd name="T14" fmla="*/ 46 w 52"/>
              <a:gd name="T15" fmla="*/ 30 h 36"/>
              <a:gd name="T16" fmla="*/ 52 w 52"/>
              <a:gd name="T17" fmla="*/ 33 h 36"/>
              <a:gd name="T18" fmla="*/ 51 w 52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36">
                <a:moveTo>
                  <a:pt x="51" y="36"/>
                </a:moveTo>
                <a:cubicBezTo>
                  <a:pt x="49" y="36"/>
                  <a:pt x="47" y="36"/>
                  <a:pt x="45" y="36"/>
                </a:cubicBezTo>
                <a:cubicBezTo>
                  <a:pt x="30" y="31"/>
                  <a:pt x="16" y="22"/>
                  <a:pt x="5" y="11"/>
                </a:cubicBezTo>
                <a:cubicBezTo>
                  <a:pt x="4" y="9"/>
                  <a:pt x="3" y="8"/>
                  <a:pt x="2" y="7"/>
                </a:cubicBezTo>
                <a:cubicBezTo>
                  <a:pt x="1" y="4"/>
                  <a:pt x="1" y="2"/>
                  <a:pt x="0" y="0"/>
                </a:cubicBezTo>
                <a:cubicBezTo>
                  <a:pt x="2" y="1"/>
                  <a:pt x="5" y="1"/>
                  <a:pt x="7" y="3"/>
                </a:cubicBezTo>
                <a:cubicBezTo>
                  <a:pt x="11" y="6"/>
                  <a:pt x="14" y="11"/>
                  <a:pt x="18" y="14"/>
                </a:cubicBezTo>
                <a:cubicBezTo>
                  <a:pt x="27" y="20"/>
                  <a:pt x="37" y="25"/>
                  <a:pt x="46" y="30"/>
                </a:cubicBezTo>
                <a:cubicBezTo>
                  <a:pt x="48" y="31"/>
                  <a:pt x="50" y="32"/>
                  <a:pt x="52" y="33"/>
                </a:cubicBezTo>
                <a:cubicBezTo>
                  <a:pt x="51" y="34"/>
                  <a:pt x="51" y="35"/>
                  <a:pt x="51" y="3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4E14471D-A2BB-4D74-9859-4D40EFD0EEC2}"/>
              </a:ext>
            </a:extLst>
          </p:cNvPr>
          <p:cNvSpPr>
            <a:spLocks/>
          </p:cNvSpPr>
          <p:nvPr/>
        </p:nvSpPr>
        <p:spPr bwMode="auto">
          <a:xfrm>
            <a:off x="6061549" y="5822422"/>
            <a:ext cx="169863" cy="142875"/>
          </a:xfrm>
          <a:custGeom>
            <a:avLst/>
            <a:gdLst>
              <a:gd name="T0" fmla="*/ 32 w 32"/>
              <a:gd name="T1" fmla="*/ 24 h 27"/>
              <a:gd name="T2" fmla="*/ 22 w 32"/>
              <a:gd name="T3" fmla="*/ 27 h 27"/>
              <a:gd name="T4" fmla="*/ 0 w 32"/>
              <a:gd name="T5" fmla="*/ 6 h 27"/>
              <a:gd name="T6" fmla="*/ 11 w 32"/>
              <a:gd name="T7" fmla="*/ 5 h 27"/>
              <a:gd name="T8" fmla="*/ 32 w 32"/>
              <a:gd name="T9" fmla="*/ 2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7">
                <a:moveTo>
                  <a:pt x="32" y="24"/>
                </a:moveTo>
                <a:cubicBezTo>
                  <a:pt x="28" y="25"/>
                  <a:pt x="25" y="26"/>
                  <a:pt x="22" y="27"/>
                </a:cubicBezTo>
                <a:cubicBezTo>
                  <a:pt x="15" y="20"/>
                  <a:pt x="7" y="13"/>
                  <a:pt x="0" y="6"/>
                </a:cubicBezTo>
                <a:cubicBezTo>
                  <a:pt x="3" y="0"/>
                  <a:pt x="7" y="2"/>
                  <a:pt x="11" y="5"/>
                </a:cubicBezTo>
                <a:cubicBezTo>
                  <a:pt x="18" y="10"/>
                  <a:pt x="24" y="17"/>
                  <a:pt x="32" y="2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9" name="Freeform 46">
            <a:extLst>
              <a:ext uri="{FF2B5EF4-FFF2-40B4-BE49-F238E27FC236}">
                <a16:creationId xmlns:a16="http://schemas.microsoft.com/office/drawing/2014/main" id="{6E7E5CBF-2EA4-467B-82AD-B2B0090C56EB}"/>
              </a:ext>
            </a:extLst>
          </p:cNvPr>
          <p:cNvSpPr>
            <a:spLocks/>
          </p:cNvSpPr>
          <p:nvPr/>
        </p:nvSpPr>
        <p:spPr bwMode="auto">
          <a:xfrm>
            <a:off x="8636474" y="5250922"/>
            <a:ext cx="173038" cy="185738"/>
          </a:xfrm>
          <a:custGeom>
            <a:avLst/>
            <a:gdLst>
              <a:gd name="T0" fmla="*/ 17 w 33"/>
              <a:gd name="T1" fmla="*/ 35 h 35"/>
              <a:gd name="T2" fmla="*/ 0 w 33"/>
              <a:gd name="T3" fmla="*/ 19 h 35"/>
              <a:gd name="T4" fmla="*/ 17 w 33"/>
              <a:gd name="T5" fmla="*/ 0 h 35"/>
              <a:gd name="T6" fmla="*/ 33 w 33"/>
              <a:gd name="T7" fmla="*/ 18 h 35"/>
              <a:gd name="T8" fmla="*/ 17 w 33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5">
                <a:moveTo>
                  <a:pt x="17" y="35"/>
                </a:moveTo>
                <a:cubicBezTo>
                  <a:pt x="16" y="25"/>
                  <a:pt x="12" y="19"/>
                  <a:pt x="0" y="19"/>
                </a:cubicBezTo>
                <a:cubicBezTo>
                  <a:pt x="11" y="17"/>
                  <a:pt x="16" y="11"/>
                  <a:pt x="17" y="0"/>
                </a:cubicBezTo>
                <a:cubicBezTo>
                  <a:pt x="19" y="9"/>
                  <a:pt x="21" y="18"/>
                  <a:pt x="33" y="18"/>
                </a:cubicBezTo>
                <a:cubicBezTo>
                  <a:pt x="22" y="19"/>
                  <a:pt x="18" y="25"/>
                  <a:pt x="17" y="3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0" name="Freeform 47">
            <a:extLst>
              <a:ext uri="{FF2B5EF4-FFF2-40B4-BE49-F238E27FC236}">
                <a16:creationId xmlns:a16="http://schemas.microsoft.com/office/drawing/2014/main" id="{96A3822C-B0DA-486E-843A-124596272DC7}"/>
              </a:ext>
            </a:extLst>
          </p:cNvPr>
          <p:cNvSpPr>
            <a:spLocks/>
          </p:cNvSpPr>
          <p:nvPr/>
        </p:nvSpPr>
        <p:spPr bwMode="auto">
          <a:xfrm>
            <a:off x="940274" y="1933047"/>
            <a:ext cx="104775" cy="74613"/>
          </a:xfrm>
          <a:custGeom>
            <a:avLst/>
            <a:gdLst>
              <a:gd name="T0" fmla="*/ 18 w 20"/>
              <a:gd name="T1" fmla="*/ 14 h 14"/>
              <a:gd name="T2" fmla="*/ 0 w 20"/>
              <a:gd name="T3" fmla="*/ 14 h 14"/>
              <a:gd name="T4" fmla="*/ 11 w 20"/>
              <a:gd name="T5" fmla="*/ 0 h 14"/>
              <a:gd name="T6" fmla="*/ 20 w 20"/>
              <a:gd name="T7" fmla="*/ 13 h 14"/>
              <a:gd name="T8" fmla="*/ 18 w 20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4">
                <a:moveTo>
                  <a:pt x="18" y="14"/>
                </a:moveTo>
                <a:cubicBezTo>
                  <a:pt x="13" y="14"/>
                  <a:pt x="8" y="14"/>
                  <a:pt x="0" y="14"/>
                </a:cubicBezTo>
                <a:cubicBezTo>
                  <a:pt x="6" y="9"/>
                  <a:pt x="2" y="0"/>
                  <a:pt x="11" y="0"/>
                </a:cubicBezTo>
                <a:cubicBezTo>
                  <a:pt x="20" y="0"/>
                  <a:pt x="15" y="9"/>
                  <a:pt x="20" y="13"/>
                </a:cubicBezTo>
                <a:cubicBezTo>
                  <a:pt x="19" y="13"/>
                  <a:pt x="19" y="13"/>
                  <a:pt x="18" y="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1" name="Freeform 48">
            <a:extLst>
              <a:ext uri="{FF2B5EF4-FFF2-40B4-BE49-F238E27FC236}">
                <a16:creationId xmlns:a16="http://schemas.microsoft.com/office/drawing/2014/main" id="{ED6C11D8-01D0-4931-857F-D5FA75B5805C}"/>
              </a:ext>
            </a:extLst>
          </p:cNvPr>
          <p:cNvSpPr>
            <a:spLocks/>
          </p:cNvSpPr>
          <p:nvPr/>
        </p:nvSpPr>
        <p:spPr bwMode="auto">
          <a:xfrm>
            <a:off x="2494437" y="6024034"/>
            <a:ext cx="73025" cy="106363"/>
          </a:xfrm>
          <a:custGeom>
            <a:avLst/>
            <a:gdLst>
              <a:gd name="T0" fmla="*/ 6 w 14"/>
              <a:gd name="T1" fmla="*/ 19 h 20"/>
              <a:gd name="T2" fmla="*/ 2 w 14"/>
              <a:gd name="T3" fmla="*/ 10 h 20"/>
              <a:gd name="T4" fmla="*/ 1 w 14"/>
              <a:gd name="T5" fmla="*/ 2 h 20"/>
              <a:gd name="T6" fmla="*/ 10 w 14"/>
              <a:gd name="T7" fmla="*/ 1 h 20"/>
              <a:gd name="T8" fmla="*/ 14 w 14"/>
              <a:gd name="T9" fmla="*/ 8 h 20"/>
              <a:gd name="T10" fmla="*/ 8 w 14"/>
              <a:gd name="T11" fmla="*/ 20 h 20"/>
              <a:gd name="T12" fmla="*/ 6 w 14"/>
              <a:gd name="T13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0">
                <a:moveTo>
                  <a:pt x="6" y="19"/>
                </a:moveTo>
                <a:cubicBezTo>
                  <a:pt x="4" y="16"/>
                  <a:pt x="3" y="13"/>
                  <a:pt x="2" y="10"/>
                </a:cubicBezTo>
                <a:cubicBezTo>
                  <a:pt x="1" y="7"/>
                  <a:pt x="0" y="3"/>
                  <a:pt x="1" y="2"/>
                </a:cubicBezTo>
                <a:cubicBezTo>
                  <a:pt x="3" y="1"/>
                  <a:pt x="7" y="0"/>
                  <a:pt x="10" y="1"/>
                </a:cubicBezTo>
                <a:cubicBezTo>
                  <a:pt x="12" y="1"/>
                  <a:pt x="14" y="6"/>
                  <a:pt x="14" y="8"/>
                </a:cubicBezTo>
                <a:cubicBezTo>
                  <a:pt x="13" y="12"/>
                  <a:pt x="10" y="16"/>
                  <a:pt x="8" y="20"/>
                </a:cubicBezTo>
                <a:cubicBezTo>
                  <a:pt x="7" y="20"/>
                  <a:pt x="6" y="19"/>
                  <a:pt x="6" y="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2" name="Freeform 49">
            <a:extLst>
              <a:ext uri="{FF2B5EF4-FFF2-40B4-BE49-F238E27FC236}">
                <a16:creationId xmlns:a16="http://schemas.microsoft.com/office/drawing/2014/main" id="{C0384475-9E41-4766-84D0-8EF8439CB2C3}"/>
              </a:ext>
            </a:extLst>
          </p:cNvPr>
          <p:cNvSpPr>
            <a:spLocks/>
          </p:cNvSpPr>
          <p:nvPr/>
        </p:nvSpPr>
        <p:spPr bwMode="auto">
          <a:xfrm>
            <a:off x="8809512" y="5511272"/>
            <a:ext cx="79375" cy="88900"/>
          </a:xfrm>
          <a:custGeom>
            <a:avLst/>
            <a:gdLst>
              <a:gd name="T0" fmla="*/ 0 w 15"/>
              <a:gd name="T1" fmla="*/ 9 h 17"/>
              <a:gd name="T2" fmla="*/ 7 w 15"/>
              <a:gd name="T3" fmla="*/ 0 h 17"/>
              <a:gd name="T4" fmla="*/ 15 w 15"/>
              <a:gd name="T5" fmla="*/ 9 h 17"/>
              <a:gd name="T6" fmla="*/ 7 w 15"/>
              <a:gd name="T7" fmla="*/ 17 h 17"/>
              <a:gd name="T8" fmla="*/ 0 w 15"/>
              <a:gd name="T9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7">
                <a:moveTo>
                  <a:pt x="0" y="9"/>
                </a:moveTo>
                <a:cubicBezTo>
                  <a:pt x="2" y="6"/>
                  <a:pt x="5" y="3"/>
                  <a:pt x="7" y="0"/>
                </a:cubicBezTo>
                <a:cubicBezTo>
                  <a:pt x="10" y="3"/>
                  <a:pt x="13" y="6"/>
                  <a:pt x="15" y="9"/>
                </a:cubicBezTo>
                <a:cubicBezTo>
                  <a:pt x="12" y="11"/>
                  <a:pt x="9" y="14"/>
                  <a:pt x="7" y="17"/>
                </a:cubicBezTo>
                <a:cubicBezTo>
                  <a:pt x="5" y="15"/>
                  <a:pt x="3" y="11"/>
                  <a:pt x="0" y="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3" name="Freeform 50">
            <a:extLst>
              <a:ext uri="{FF2B5EF4-FFF2-40B4-BE49-F238E27FC236}">
                <a16:creationId xmlns:a16="http://schemas.microsoft.com/office/drawing/2014/main" id="{E4D9AA8C-8168-4C72-84E8-10DBE115BFBA}"/>
              </a:ext>
            </a:extLst>
          </p:cNvPr>
          <p:cNvSpPr>
            <a:spLocks/>
          </p:cNvSpPr>
          <p:nvPr/>
        </p:nvSpPr>
        <p:spPr bwMode="auto">
          <a:xfrm>
            <a:off x="7769699" y="6235172"/>
            <a:ext cx="73025" cy="58738"/>
          </a:xfrm>
          <a:custGeom>
            <a:avLst/>
            <a:gdLst>
              <a:gd name="T0" fmla="*/ 5 w 14"/>
              <a:gd name="T1" fmla="*/ 0 h 11"/>
              <a:gd name="T2" fmla="*/ 14 w 14"/>
              <a:gd name="T3" fmla="*/ 6 h 11"/>
              <a:gd name="T4" fmla="*/ 6 w 14"/>
              <a:gd name="T5" fmla="*/ 11 h 11"/>
              <a:gd name="T6" fmla="*/ 0 w 14"/>
              <a:gd name="T7" fmla="*/ 5 h 11"/>
              <a:gd name="T8" fmla="*/ 1 w 14"/>
              <a:gd name="T9" fmla="*/ 8 h 11"/>
              <a:gd name="T10" fmla="*/ 9 w 14"/>
              <a:gd name="T11" fmla="*/ 2 h 11"/>
              <a:gd name="T12" fmla="*/ 5 w 14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1">
                <a:moveTo>
                  <a:pt x="5" y="0"/>
                </a:moveTo>
                <a:cubicBezTo>
                  <a:pt x="8" y="2"/>
                  <a:pt x="11" y="4"/>
                  <a:pt x="14" y="6"/>
                </a:cubicBezTo>
                <a:cubicBezTo>
                  <a:pt x="11" y="7"/>
                  <a:pt x="9" y="9"/>
                  <a:pt x="6" y="11"/>
                </a:cubicBezTo>
                <a:cubicBezTo>
                  <a:pt x="4" y="10"/>
                  <a:pt x="2" y="7"/>
                  <a:pt x="0" y="5"/>
                </a:cubicBezTo>
                <a:cubicBezTo>
                  <a:pt x="0" y="6"/>
                  <a:pt x="1" y="7"/>
                  <a:pt x="1" y="8"/>
                </a:cubicBezTo>
                <a:cubicBezTo>
                  <a:pt x="4" y="6"/>
                  <a:pt x="6" y="4"/>
                  <a:pt x="9" y="2"/>
                </a:cubicBezTo>
                <a:cubicBezTo>
                  <a:pt x="8" y="1"/>
                  <a:pt x="7" y="0"/>
                  <a:pt x="5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4" name="Freeform 51">
            <a:extLst>
              <a:ext uri="{FF2B5EF4-FFF2-40B4-BE49-F238E27FC236}">
                <a16:creationId xmlns:a16="http://schemas.microsoft.com/office/drawing/2014/main" id="{BF2A032B-C349-45BE-AFC9-2EB8F19AAABD}"/>
              </a:ext>
            </a:extLst>
          </p:cNvPr>
          <p:cNvSpPr>
            <a:spLocks/>
          </p:cNvSpPr>
          <p:nvPr/>
        </p:nvSpPr>
        <p:spPr bwMode="auto">
          <a:xfrm>
            <a:off x="8239599" y="3817409"/>
            <a:ext cx="74613" cy="153988"/>
          </a:xfrm>
          <a:custGeom>
            <a:avLst/>
            <a:gdLst>
              <a:gd name="T0" fmla="*/ 0 w 14"/>
              <a:gd name="T1" fmla="*/ 29 h 29"/>
              <a:gd name="T2" fmla="*/ 0 w 14"/>
              <a:gd name="T3" fmla="*/ 0 h 29"/>
              <a:gd name="T4" fmla="*/ 14 w 14"/>
              <a:gd name="T5" fmla="*/ 14 h 29"/>
              <a:gd name="T6" fmla="*/ 0 w 14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29">
                <a:moveTo>
                  <a:pt x="0" y="29"/>
                </a:moveTo>
                <a:cubicBezTo>
                  <a:pt x="0" y="19"/>
                  <a:pt x="0" y="10"/>
                  <a:pt x="0" y="0"/>
                </a:cubicBezTo>
                <a:cubicBezTo>
                  <a:pt x="9" y="2"/>
                  <a:pt x="14" y="7"/>
                  <a:pt x="14" y="14"/>
                </a:cubicBezTo>
                <a:cubicBezTo>
                  <a:pt x="14" y="21"/>
                  <a:pt x="9" y="26"/>
                  <a:pt x="0" y="2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5" name="Freeform 52">
            <a:extLst>
              <a:ext uri="{FF2B5EF4-FFF2-40B4-BE49-F238E27FC236}">
                <a16:creationId xmlns:a16="http://schemas.microsoft.com/office/drawing/2014/main" id="{A541F608-277F-4002-A630-6FAF9C813536}"/>
              </a:ext>
            </a:extLst>
          </p:cNvPr>
          <p:cNvSpPr>
            <a:spLocks/>
          </p:cNvSpPr>
          <p:nvPr/>
        </p:nvSpPr>
        <p:spPr bwMode="auto">
          <a:xfrm>
            <a:off x="8117362" y="3568172"/>
            <a:ext cx="69850" cy="133350"/>
          </a:xfrm>
          <a:custGeom>
            <a:avLst/>
            <a:gdLst>
              <a:gd name="T0" fmla="*/ 13 w 13"/>
              <a:gd name="T1" fmla="*/ 0 h 25"/>
              <a:gd name="T2" fmla="*/ 13 w 13"/>
              <a:gd name="T3" fmla="*/ 25 h 25"/>
              <a:gd name="T4" fmla="*/ 1 w 13"/>
              <a:gd name="T5" fmla="*/ 14 h 25"/>
              <a:gd name="T6" fmla="*/ 13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13" y="0"/>
                </a:moveTo>
                <a:cubicBezTo>
                  <a:pt x="13" y="8"/>
                  <a:pt x="13" y="16"/>
                  <a:pt x="13" y="25"/>
                </a:cubicBezTo>
                <a:cubicBezTo>
                  <a:pt x="7" y="23"/>
                  <a:pt x="2" y="21"/>
                  <a:pt x="1" y="14"/>
                </a:cubicBezTo>
                <a:cubicBezTo>
                  <a:pt x="0" y="7"/>
                  <a:pt x="3" y="3"/>
                  <a:pt x="1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6" name="Freeform 53">
            <a:extLst>
              <a:ext uri="{FF2B5EF4-FFF2-40B4-BE49-F238E27FC236}">
                <a16:creationId xmlns:a16="http://schemas.microsoft.com/office/drawing/2014/main" id="{F8EC45B6-00C5-4D0B-B161-F0CB892BC292}"/>
              </a:ext>
            </a:extLst>
          </p:cNvPr>
          <p:cNvSpPr>
            <a:spLocks/>
          </p:cNvSpPr>
          <p:nvPr/>
        </p:nvSpPr>
        <p:spPr bwMode="auto">
          <a:xfrm>
            <a:off x="1019649" y="1483784"/>
            <a:ext cx="52388" cy="111125"/>
          </a:xfrm>
          <a:custGeom>
            <a:avLst/>
            <a:gdLst>
              <a:gd name="T0" fmla="*/ 0 w 10"/>
              <a:gd name="T1" fmla="*/ 21 h 21"/>
              <a:gd name="T2" fmla="*/ 0 w 10"/>
              <a:gd name="T3" fmla="*/ 0 h 21"/>
              <a:gd name="T4" fmla="*/ 10 w 10"/>
              <a:gd name="T5" fmla="*/ 11 h 21"/>
              <a:gd name="T6" fmla="*/ 0 w 10"/>
              <a:gd name="T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21">
                <a:moveTo>
                  <a:pt x="0" y="21"/>
                </a:moveTo>
                <a:cubicBezTo>
                  <a:pt x="0" y="14"/>
                  <a:pt x="0" y="7"/>
                  <a:pt x="0" y="0"/>
                </a:cubicBezTo>
                <a:cubicBezTo>
                  <a:pt x="5" y="2"/>
                  <a:pt x="10" y="3"/>
                  <a:pt x="10" y="11"/>
                </a:cubicBezTo>
                <a:cubicBezTo>
                  <a:pt x="9" y="16"/>
                  <a:pt x="8" y="21"/>
                  <a:pt x="0" y="2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7" name="Freeform 54">
            <a:extLst>
              <a:ext uri="{FF2B5EF4-FFF2-40B4-BE49-F238E27FC236}">
                <a16:creationId xmlns:a16="http://schemas.microsoft.com/office/drawing/2014/main" id="{54E99F53-C016-410A-96D2-847347B56475}"/>
              </a:ext>
            </a:extLst>
          </p:cNvPr>
          <p:cNvSpPr>
            <a:spLocks/>
          </p:cNvSpPr>
          <p:nvPr/>
        </p:nvSpPr>
        <p:spPr bwMode="auto">
          <a:xfrm>
            <a:off x="929162" y="1293284"/>
            <a:ext cx="47625" cy="95250"/>
          </a:xfrm>
          <a:custGeom>
            <a:avLst/>
            <a:gdLst>
              <a:gd name="T0" fmla="*/ 9 w 9"/>
              <a:gd name="T1" fmla="*/ 18 h 18"/>
              <a:gd name="T2" fmla="*/ 0 w 9"/>
              <a:gd name="T3" fmla="*/ 9 h 18"/>
              <a:gd name="T4" fmla="*/ 9 w 9"/>
              <a:gd name="T5" fmla="*/ 0 h 18"/>
              <a:gd name="T6" fmla="*/ 9 w 9"/>
              <a:gd name="T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18">
                <a:moveTo>
                  <a:pt x="9" y="18"/>
                </a:moveTo>
                <a:cubicBezTo>
                  <a:pt x="2" y="17"/>
                  <a:pt x="0" y="13"/>
                  <a:pt x="0" y="9"/>
                </a:cubicBezTo>
                <a:cubicBezTo>
                  <a:pt x="0" y="4"/>
                  <a:pt x="3" y="1"/>
                  <a:pt x="9" y="0"/>
                </a:cubicBezTo>
                <a:cubicBezTo>
                  <a:pt x="9" y="6"/>
                  <a:pt x="9" y="12"/>
                  <a:pt x="9" y="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8" name="Freeform 55">
            <a:extLst>
              <a:ext uri="{FF2B5EF4-FFF2-40B4-BE49-F238E27FC236}">
                <a16:creationId xmlns:a16="http://schemas.microsoft.com/office/drawing/2014/main" id="{FD99F995-0B39-4F10-B35E-EA72EDE6B670}"/>
              </a:ext>
            </a:extLst>
          </p:cNvPr>
          <p:cNvSpPr>
            <a:spLocks/>
          </p:cNvSpPr>
          <p:nvPr/>
        </p:nvSpPr>
        <p:spPr bwMode="auto">
          <a:xfrm>
            <a:off x="4645499" y="3965047"/>
            <a:ext cx="47625" cy="106363"/>
          </a:xfrm>
          <a:custGeom>
            <a:avLst/>
            <a:gdLst>
              <a:gd name="T0" fmla="*/ 0 w 9"/>
              <a:gd name="T1" fmla="*/ 20 h 20"/>
              <a:gd name="T2" fmla="*/ 0 w 9"/>
              <a:gd name="T3" fmla="*/ 0 h 20"/>
              <a:gd name="T4" fmla="*/ 9 w 9"/>
              <a:gd name="T5" fmla="*/ 10 h 20"/>
              <a:gd name="T6" fmla="*/ 0 w 9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20">
                <a:moveTo>
                  <a:pt x="0" y="20"/>
                </a:moveTo>
                <a:cubicBezTo>
                  <a:pt x="0" y="13"/>
                  <a:pt x="0" y="7"/>
                  <a:pt x="0" y="0"/>
                </a:cubicBezTo>
                <a:cubicBezTo>
                  <a:pt x="5" y="2"/>
                  <a:pt x="9" y="4"/>
                  <a:pt x="9" y="10"/>
                </a:cubicBezTo>
                <a:cubicBezTo>
                  <a:pt x="9" y="15"/>
                  <a:pt x="6" y="18"/>
                  <a:pt x="0" y="2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9" name="Freeform 56">
            <a:extLst>
              <a:ext uri="{FF2B5EF4-FFF2-40B4-BE49-F238E27FC236}">
                <a16:creationId xmlns:a16="http://schemas.microsoft.com/office/drawing/2014/main" id="{988EDDE7-03D8-4C42-9E26-A5DC6C9A1A58}"/>
              </a:ext>
            </a:extLst>
          </p:cNvPr>
          <p:cNvSpPr>
            <a:spLocks/>
          </p:cNvSpPr>
          <p:nvPr/>
        </p:nvSpPr>
        <p:spPr bwMode="auto">
          <a:xfrm>
            <a:off x="4570887" y="3801534"/>
            <a:ext cx="36513" cy="90488"/>
          </a:xfrm>
          <a:custGeom>
            <a:avLst/>
            <a:gdLst>
              <a:gd name="T0" fmla="*/ 7 w 7"/>
              <a:gd name="T1" fmla="*/ 1 h 17"/>
              <a:gd name="T2" fmla="*/ 7 w 7"/>
              <a:gd name="T3" fmla="*/ 16 h 17"/>
              <a:gd name="T4" fmla="*/ 5 w 7"/>
              <a:gd name="T5" fmla="*/ 17 h 17"/>
              <a:gd name="T6" fmla="*/ 0 w 7"/>
              <a:gd name="T7" fmla="*/ 8 h 17"/>
              <a:gd name="T8" fmla="*/ 5 w 7"/>
              <a:gd name="T9" fmla="*/ 0 h 17"/>
              <a:gd name="T10" fmla="*/ 7 w 7"/>
              <a:gd name="T11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7">
                <a:moveTo>
                  <a:pt x="7" y="1"/>
                </a:moveTo>
                <a:cubicBezTo>
                  <a:pt x="7" y="6"/>
                  <a:pt x="7" y="11"/>
                  <a:pt x="7" y="16"/>
                </a:cubicBezTo>
                <a:cubicBezTo>
                  <a:pt x="7" y="16"/>
                  <a:pt x="6" y="17"/>
                  <a:pt x="5" y="17"/>
                </a:cubicBezTo>
                <a:cubicBezTo>
                  <a:pt x="4" y="14"/>
                  <a:pt x="0" y="11"/>
                  <a:pt x="0" y="8"/>
                </a:cubicBezTo>
                <a:cubicBezTo>
                  <a:pt x="0" y="5"/>
                  <a:pt x="3" y="2"/>
                  <a:pt x="5" y="0"/>
                </a:cubicBezTo>
                <a:cubicBezTo>
                  <a:pt x="6" y="0"/>
                  <a:pt x="7" y="0"/>
                  <a:pt x="7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0" name="Freeform 57">
            <a:extLst>
              <a:ext uri="{FF2B5EF4-FFF2-40B4-BE49-F238E27FC236}">
                <a16:creationId xmlns:a16="http://schemas.microsoft.com/office/drawing/2014/main" id="{CF9DBF44-4040-4E36-8856-2CF349F8CF2B}"/>
              </a:ext>
            </a:extLst>
          </p:cNvPr>
          <p:cNvSpPr>
            <a:spLocks noEditPoints="1"/>
          </p:cNvSpPr>
          <p:nvPr/>
        </p:nvSpPr>
        <p:spPr bwMode="auto">
          <a:xfrm>
            <a:off x="8053862" y="5536672"/>
            <a:ext cx="365125" cy="650875"/>
          </a:xfrm>
          <a:custGeom>
            <a:avLst/>
            <a:gdLst>
              <a:gd name="T0" fmla="*/ 39 w 69"/>
              <a:gd name="T1" fmla="*/ 109 h 123"/>
              <a:gd name="T2" fmla="*/ 38 w 69"/>
              <a:gd name="T3" fmla="*/ 119 h 123"/>
              <a:gd name="T4" fmla="*/ 35 w 69"/>
              <a:gd name="T5" fmla="*/ 122 h 123"/>
              <a:gd name="T6" fmla="*/ 31 w 69"/>
              <a:gd name="T7" fmla="*/ 119 h 123"/>
              <a:gd name="T8" fmla="*/ 30 w 69"/>
              <a:gd name="T9" fmla="*/ 110 h 123"/>
              <a:gd name="T10" fmla="*/ 17 w 69"/>
              <a:gd name="T11" fmla="*/ 105 h 123"/>
              <a:gd name="T12" fmla="*/ 1 w 69"/>
              <a:gd name="T13" fmla="*/ 85 h 123"/>
              <a:gd name="T14" fmla="*/ 6 w 69"/>
              <a:gd name="T15" fmla="*/ 75 h 123"/>
              <a:gd name="T16" fmla="*/ 17 w 69"/>
              <a:gd name="T17" fmla="*/ 80 h 123"/>
              <a:gd name="T18" fmla="*/ 30 w 69"/>
              <a:gd name="T19" fmla="*/ 95 h 123"/>
              <a:gd name="T20" fmla="*/ 30 w 69"/>
              <a:gd name="T21" fmla="*/ 66 h 123"/>
              <a:gd name="T22" fmla="*/ 3 w 69"/>
              <a:gd name="T23" fmla="*/ 35 h 123"/>
              <a:gd name="T24" fmla="*/ 28 w 69"/>
              <a:gd name="T25" fmla="*/ 12 h 123"/>
              <a:gd name="T26" fmla="*/ 35 w 69"/>
              <a:gd name="T27" fmla="*/ 0 h 123"/>
              <a:gd name="T28" fmla="*/ 41 w 69"/>
              <a:gd name="T29" fmla="*/ 12 h 123"/>
              <a:gd name="T30" fmla="*/ 63 w 69"/>
              <a:gd name="T31" fmla="*/ 27 h 123"/>
              <a:gd name="T32" fmla="*/ 65 w 69"/>
              <a:gd name="T33" fmla="*/ 33 h 123"/>
              <a:gd name="T34" fmla="*/ 60 w 69"/>
              <a:gd name="T35" fmla="*/ 41 h 123"/>
              <a:gd name="T36" fmla="*/ 50 w 69"/>
              <a:gd name="T37" fmla="*/ 37 h 123"/>
              <a:gd name="T38" fmla="*/ 39 w 69"/>
              <a:gd name="T39" fmla="*/ 25 h 123"/>
              <a:gd name="T40" fmla="*/ 39 w 69"/>
              <a:gd name="T41" fmla="*/ 49 h 123"/>
              <a:gd name="T42" fmla="*/ 42 w 69"/>
              <a:gd name="T43" fmla="*/ 52 h 123"/>
              <a:gd name="T44" fmla="*/ 48 w 69"/>
              <a:gd name="T45" fmla="*/ 54 h 123"/>
              <a:gd name="T46" fmla="*/ 68 w 69"/>
              <a:gd name="T47" fmla="*/ 80 h 123"/>
              <a:gd name="T48" fmla="*/ 47 w 69"/>
              <a:gd name="T49" fmla="*/ 107 h 123"/>
              <a:gd name="T50" fmla="*/ 39 w 69"/>
              <a:gd name="T51" fmla="*/ 109 h 123"/>
              <a:gd name="T52" fmla="*/ 39 w 69"/>
              <a:gd name="T53" fmla="*/ 69 h 123"/>
              <a:gd name="T54" fmla="*/ 39 w 69"/>
              <a:gd name="T55" fmla="*/ 96 h 123"/>
              <a:gd name="T56" fmla="*/ 53 w 69"/>
              <a:gd name="T57" fmla="*/ 82 h 123"/>
              <a:gd name="T58" fmla="*/ 39 w 69"/>
              <a:gd name="T59" fmla="*/ 69 h 123"/>
              <a:gd name="T60" fmla="*/ 30 w 69"/>
              <a:gd name="T61" fmla="*/ 49 h 123"/>
              <a:gd name="T62" fmla="*/ 30 w 69"/>
              <a:gd name="T63" fmla="*/ 25 h 123"/>
              <a:gd name="T64" fmla="*/ 19 w 69"/>
              <a:gd name="T65" fmla="*/ 37 h 123"/>
              <a:gd name="T66" fmla="*/ 30 w 69"/>
              <a:gd name="T67" fmla="*/ 4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" h="123">
                <a:moveTo>
                  <a:pt x="39" y="109"/>
                </a:moveTo>
                <a:cubicBezTo>
                  <a:pt x="39" y="113"/>
                  <a:pt x="39" y="116"/>
                  <a:pt x="38" y="119"/>
                </a:cubicBezTo>
                <a:cubicBezTo>
                  <a:pt x="38" y="120"/>
                  <a:pt x="36" y="123"/>
                  <a:pt x="35" y="122"/>
                </a:cubicBezTo>
                <a:cubicBezTo>
                  <a:pt x="34" y="122"/>
                  <a:pt x="31" y="120"/>
                  <a:pt x="31" y="119"/>
                </a:cubicBezTo>
                <a:cubicBezTo>
                  <a:pt x="30" y="116"/>
                  <a:pt x="31" y="113"/>
                  <a:pt x="30" y="110"/>
                </a:cubicBezTo>
                <a:cubicBezTo>
                  <a:pt x="26" y="108"/>
                  <a:pt x="21" y="107"/>
                  <a:pt x="17" y="105"/>
                </a:cubicBezTo>
                <a:cubicBezTo>
                  <a:pt x="8" y="101"/>
                  <a:pt x="3" y="94"/>
                  <a:pt x="1" y="85"/>
                </a:cubicBezTo>
                <a:cubicBezTo>
                  <a:pt x="0" y="80"/>
                  <a:pt x="2" y="76"/>
                  <a:pt x="6" y="75"/>
                </a:cubicBezTo>
                <a:cubicBezTo>
                  <a:pt x="11" y="73"/>
                  <a:pt x="15" y="75"/>
                  <a:pt x="17" y="80"/>
                </a:cubicBezTo>
                <a:cubicBezTo>
                  <a:pt x="19" y="86"/>
                  <a:pt x="21" y="93"/>
                  <a:pt x="30" y="95"/>
                </a:cubicBezTo>
                <a:cubicBezTo>
                  <a:pt x="30" y="85"/>
                  <a:pt x="30" y="76"/>
                  <a:pt x="30" y="66"/>
                </a:cubicBezTo>
                <a:cubicBezTo>
                  <a:pt x="15" y="61"/>
                  <a:pt x="2" y="55"/>
                  <a:pt x="3" y="35"/>
                </a:cubicBezTo>
                <a:cubicBezTo>
                  <a:pt x="5" y="23"/>
                  <a:pt x="11" y="17"/>
                  <a:pt x="28" y="12"/>
                </a:cubicBezTo>
                <a:cubicBezTo>
                  <a:pt x="31" y="7"/>
                  <a:pt x="33" y="3"/>
                  <a:pt x="35" y="0"/>
                </a:cubicBezTo>
                <a:cubicBezTo>
                  <a:pt x="37" y="3"/>
                  <a:pt x="39" y="7"/>
                  <a:pt x="41" y="12"/>
                </a:cubicBezTo>
                <a:cubicBezTo>
                  <a:pt x="49" y="13"/>
                  <a:pt x="58" y="17"/>
                  <a:pt x="63" y="27"/>
                </a:cubicBezTo>
                <a:cubicBezTo>
                  <a:pt x="64" y="29"/>
                  <a:pt x="66" y="32"/>
                  <a:pt x="65" y="33"/>
                </a:cubicBezTo>
                <a:cubicBezTo>
                  <a:pt x="64" y="36"/>
                  <a:pt x="62" y="40"/>
                  <a:pt x="60" y="41"/>
                </a:cubicBezTo>
                <a:cubicBezTo>
                  <a:pt x="56" y="43"/>
                  <a:pt x="52" y="41"/>
                  <a:pt x="50" y="37"/>
                </a:cubicBezTo>
                <a:cubicBezTo>
                  <a:pt x="45" y="27"/>
                  <a:pt x="45" y="28"/>
                  <a:pt x="39" y="25"/>
                </a:cubicBezTo>
                <a:cubicBezTo>
                  <a:pt x="39" y="33"/>
                  <a:pt x="39" y="41"/>
                  <a:pt x="39" y="49"/>
                </a:cubicBezTo>
                <a:cubicBezTo>
                  <a:pt x="39" y="50"/>
                  <a:pt x="41" y="52"/>
                  <a:pt x="42" y="52"/>
                </a:cubicBezTo>
                <a:cubicBezTo>
                  <a:pt x="44" y="53"/>
                  <a:pt x="46" y="54"/>
                  <a:pt x="48" y="54"/>
                </a:cubicBezTo>
                <a:cubicBezTo>
                  <a:pt x="62" y="59"/>
                  <a:pt x="69" y="68"/>
                  <a:pt x="68" y="80"/>
                </a:cubicBezTo>
                <a:cubicBezTo>
                  <a:pt x="68" y="93"/>
                  <a:pt x="60" y="103"/>
                  <a:pt x="47" y="107"/>
                </a:cubicBezTo>
                <a:cubicBezTo>
                  <a:pt x="45" y="108"/>
                  <a:pt x="42" y="109"/>
                  <a:pt x="39" y="109"/>
                </a:cubicBezTo>
                <a:close/>
                <a:moveTo>
                  <a:pt x="39" y="69"/>
                </a:moveTo>
                <a:cubicBezTo>
                  <a:pt x="39" y="78"/>
                  <a:pt x="39" y="87"/>
                  <a:pt x="39" y="96"/>
                </a:cubicBezTo>
                <a:cubicBezTo>
                  <a:pt x="48" y="94"/>
                  <a:pt x="53" y="89"/>
                  <a:pt x="53" y="82"/>
                </a:cubicBezTo>
                <a:cubicBezTo>
                  <a:pt x="53" y="75"/>
                  <a:pt x="48" y="71"/>
                  <a:pt x="39" y="69"/>
                </a:cubicBezTo>
                <a:close/>
                <a:moveTo>
                  <a:pt x="30" y="49"/>
                </a:moveTo>
                <a:cubicBezTo>
                  <a:pt x="30" y="40"/>
                  <a:pt x="30" y="33"/>
                  <a:pt x="30" y="25"/>
                </a:cubicBezTo>
                <a:cubicBezTo>
                  <a:pt x="23" y="26"/>
                  <a:pt x="19" y="30"/>
                  <a:pt x="19" y="37"/>
                </a:cubicBezTo>
                <a:cubicBezTo>
                  <a:pt x="19" y="43"/>
                  <a:pt x="24" y="46"/>
                  <a:pt x="30" y="4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1" name="Freeform 58">
            <a:extLst>
              <a:ext uri="{FF2B5EF4-FFF2-40B4-BE49-F238E27FC236}">
                <a16:creationId xmlns:a16="http://schemas.microsoft.com/office/drawing/2014/main" id="{F9943AC6-389F-47AB-B6B7-0211A576F483}"/>
              </a:ext>
            </a:extLst>
          </p:cNvPr>
          <p:cNvSpPr>
            <a:spLocks/>
          </p:cNvSpPr>
          <p:nvPr/>
        </p:nvSpPr>
        <p:spPr bwMode="auto">
          <a:xfrm>
            <a:off x="1172049" y="5606522"/>
            <a:ext cx="58738" cy="68263"/>
          </a:xfrm>
          <a:custGeom>
            <a:avLst/>
            <a:gdLst>
              <a:gd name="T0" fmla="*/ 0 w 11"/>
              <a:gd name="T1" fmla="*/ 11 h 13"/>
              <a:gd name="T2" fmla="*/ 7 w 11"/>
              <a:gd name="T3" fmla="*/ 0 h 13"/>
              <a:gd name="T4" fmla="*/ 9 w 11"/>
              <a:gd name="T5" fmla="*/ 0 h 13"/>
              <a:gd name="T6" fmla="*/ 10 w 11"/>
              <a:gd name="T7" fmla="*/ 8 h 13"/>
              <a:gd name="T8" fmla="*/ 2 w 11"/>
              <a:gd name="T9" fmla="*/ 13 h 13"/>
              <a:gd name="T10" fmla="*/ 0 w 11"/>
              <a:gd name="T1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3">
                <a:moveTo>
                  <a:pt x="0" y="11"/>
                </a:moveTo>
                <a:cubicBezTo>
                  <a:pt x="3" y="7"/>
                  <a:pt x="5" y="4"/>
                  <a:pt x="7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3"/>
                  <a:pt x="11" y="6"/>
                  <a:pt x="10" y="8"/>
                </a:cubicBezTo>
                <a:cubicBezTo>
                  <a:pt x="8" y="11"/>
                  <a:pt x="5" y="11"/>
                  <a:pt x="2" y="13"/>
                </a:cubicBezTo>
                <a:cubicBezTo>
                  <a:pt x="1" y="12"/>
                  <a:pt x="1" y="11"/>
                  <a:pt x="0" y="1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2" name="Freeform 59">
            <a:extLst>
              <a:ext uri="{FF2B5EF4-FFF2-40B4-BE49-F238E27FC236}">
                <a16:creationId xmlns:a16="http://schemas.microsoft.com/office/drawing/2014/main" id="{0CE5C3E0-2FFE-4A1A-A74C-B5B1A0683F67}"/>
              </a:ext>
            </a:extLst>
          </p:cNvPr>
          <p:cNvSpPr>
            <a:spLocks/>
          </p:cNvSpPr>
          <p:nvPr/>
        </p:nvSpPr>
        <p:spPr bwMode="auto">
          <a:xfrm>
            <a:off x="1203799" y="5484284"/>
            <a:ext cx="58738" cy="58738"/>
          </a:xfrm>
          <a:custGeom>
            <a:avLst/>
            <a:gdLst>
              <a:gd name="T0" fmla="*/ 4 w 11"/>
              <a:gd name="T1" fmla="*/ 11 h 11"/>
              <a:gd name="T2" fmla="*/ 11 w 11"/>
              <a:gd name="T3" fmla="*/ 1 h 11"/>
              <a:gd name="T4" fmla="*/ 4 w 11"/>
              <a:gd name="T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1">
                <a:moveTo>
                  <a:pt x="4" y="11"/>
                </a:moveTo>
                <a:cubicBezTo>
                  <a:pt x="0" y="3"/>
                  <a:pt x="2" y="0"/>
                  <a:pt x="11" y="1"/>
                </a:cubicBezTo>
                <a:cubicBezTo>
                  <a:pt x="8" y="4"/>
                  <a:pt x="6" y="7"/>
                  <a:pt x="4" y="1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3540299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6" y="1492155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8" y="1562686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9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20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5" y="4641909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7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9" y="3600580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7" y="1518722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5" y="1518724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6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9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3" y="4600958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3" y="3634219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2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30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5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8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800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8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6"/>
            <a:ext cx="404152" cy="560233"/>
            <a:chOff x="7025856" y="4064928"/>
            <a:chExt cx="303114" cy="420175"/>
          </a:xfrm>
          <a:solidFill>
            <a:schemeClr val="tx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3" y="2400900"/>
            <a:ext cx="644200" cy="641017"/>
            <a:chOff x="3235348" y="1800673"/>
            <a:chExt cx="483150" cy="480763"/>
          </a:xfrm>
          <a:solidFill>
            <a:schemeClr val="tx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tx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1" y="5501969"/>
            <a:ext cx="496544" cy="485827"/>
            <a:chOff x="6324529" y="4126476"/>
            <a:chExt cx="372408" cy="364370"/>
          </a:xfrm>
          <a:solidFill>
            <a:schemeClr val="tx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7" y="5542729"/>
            <a:ext cx="469684" cy="475695"/>
            <a:chOff x="3964170" y="4157045"/>
            <a:chExt cx="352263" cy="356771"/>
          </a:xfrm>
          <a:solidFill>
            <a:schemeClr val="tx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6"/>
            <a:ext cx="486936" cy="443569"/>
            <a:chOff x="7665927" y="4173513"/>
            <a:chExt cx="365202" cy="332677"/>
          </a:xfrm>
          <a:solidFill>
            <a:schemeClr val="tx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5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2" y="5521087"/>
            <a:ext cx="476109" cy="484535"/>
            <a:chOff x="8328949" y="4140814"/>
            <a:chExt cx="357082" cy="363401"/>
          </a:xfrm>
          <a:solidFill>
            <a:schemeClr val="tx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1" y="5544800"/>
            <a:ext cx="486936" cy="484533"/>
            <a:chOff x="5126254" y="4158599"/>
            <a:chExt cx="365202" cy="363400"/>
          </a:xfrm>
          <a:solidFill>
            <a:schemeClr val="tx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1" y="5591324"/>
            <a:ext cx="483339" cy="378488"/>
            <a:chOff x="5733041" y="4193493"/>
            <a:chExt cx="362504" cy="283866"/>
          </a:xfrm>
          <a:solidFill>
            <a:schemeClr val="tx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6" y="2522329"/>
            <a:ext cx="480669" cy="552955"/>
            <a:chOff x="3923617" y="1891747"/>
            <a:chExt cx="360502" cy="414716"/>
          </a:xfrm>
          <a:solidFill>
            <a:schemeClr val="tx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4" y="2518245"/>
            <a:ext cx="554833" cy="553467"/>
            <a:chOff x="6993477" y="1888684"/>
            <a:chExt cx="416125" cy="415100"/>
          </a:xfrm>
          <a:solidFill>
            <a:schemeClr val="tx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2" y="2522329"/>
            <a:ext cx="640957" cy="553467"/>
            <a:chOff x="4569814" y="1891747"/>
            <a:chExt cx="480718" cy="415100"/>
          </a:xfrm>
          <a:solidFill>
            <a:schemeClr val="tx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20" y="2490022"/>
            <a:ext cx="562489" cy="552652"/>
            <a:chOff x="7585149" y="1867515"/>
            <a:chExt cx="421867" cy="414489"/>
          </a:xfrm>
          <a:solidFill>
            <a:schemeClr val="tx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6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1" y="2490313"/>
            <a:ext cx="553468" cy="504040"/>
            <a:chOff x="8230413" y="1867735"/>
            <a:chExt cx="415101" cy="378030"/>
          </a:xfrm>
          <a:solidFill>
            <a:schemeClr val="tx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tx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tx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7" y="3466333"/>
            <a:ext cx="669096" cy="669097"/>
            <a:chOff x="3885541" y="2599748"/>
            <a:chExt cx="501822" cy="501823"/>
          </a:xfrm>
          <a:solidFill>
            <a:schemeClr val="tx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8" y="3560870"/>
            <a:ext cx="526693" cy="526695"/>
            <a:chOff x="5180761" y="2670651"/>
            <a:chExt cx="395020" cy="395021"/>
          </a:xfrm>
          <a:solidFill>
            <a:schemeClr val="tx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9"/>
            <a:ext cx="588397" cy="379269"/>
            <a:chOff x="7593278" y="2726923"/>
            <a:chExt cx="441298" cy="284452"/>
          </a:xfrm>
          <a:solidFill>
            <a:schemeClr val="tx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3" y="3664416"/>
            <a:ext cx="451908" cy="423659"/>
            <a:chOff x="6432410" y="2748311"/>
            <a:chExt cx="338931" cy="317744"/>
          </a:xfrm>
          <a:solidFill>
            <a:schemeClr val="tx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680966" y="302815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tx1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tx1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tx1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tx1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tx1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tx1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tx1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tx1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tx1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tx1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tx1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tx1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tx1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tx1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tx1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tx1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tx1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tx1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tx1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tx1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tx1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tx1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tx1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tx1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tx1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tx1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tx1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tx1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tx1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tx1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65594" y="254593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39018" y="3876473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57227" y="2847945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92384" y="2853952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38354" y="3867104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84730" y="3907353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51684" y="4863492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36347" y="4868107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30392" y="4847527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913869" y="2883442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36617" y="2883573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67312" y="3898692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901703" y="3898636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17749" y="4356542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17749" y="3816927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95745" y="4156025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17749" y="3374569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93411" y="3780944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94504" y="2875074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17749" y="5029627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17750" y="4690075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17749" y="5387946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84609" y="4590962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91237" y="2881055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83557" y="3888645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84201" y="4792215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35533" y="4921137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52335" y="2827307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85575" y="4902931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94282" y="5320989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305562" y="3303498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83898" y="2896388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83171" y="2872925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312889" y="2881531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705830" y="2872925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86703" y="3162908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99161" y="3197207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28112" y="3197207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20768" y="3173461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40120" y="3736672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30037" y="3736956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68261" y="3740975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76999" y="3761837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703475" y="3482591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99348" y="3487177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514223" y="4025735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910568" y="4035110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53175" y="4023787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16342" y="5366567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18284" y="4337528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75580" y="5387674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98677" y="4696532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43676" y="4672422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32326" y="4375236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31823" y="5027270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16575" y="5379351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36913" y="5036322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708468" y="4022527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507486" y="5036322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48858" y="4664344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91744" y="5017853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17750" y="4706456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73667" y="5358052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94391" y="4330247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16066" y="4368671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18883" y="3463254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28705" y="3463254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1175821" y="15277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جدول زمانی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1BA1737-26B2-47E1-94E6-9E8A0881D0D8}"/>
              </a:ext>
            </a:extLst>
          </p:cNvPr>
          <p:cNvCxnSpPr>
            <a:cxnSpLocks/>
          </p:cNvCxnSpPr>
          <p:nvPr/>
        </p:nvCxnSpPr>
        <p:spPr>
          <a:xfrm>
            <a:off x="904143" y="5149875"/>
            <a:ext cx="10383715" cy="0"/>
          </a:xfrm>
          <a:prstGeom prst="line">
            <a:avLst/>
          </a:prstGeom>
          <a:ln w="22225">
            <a:solidFill>
              <a:schemeClr val="tx1">
                <a:lumMod val="75000"/>
                <a:lumOff val="2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5E5A1297-0287-4590-9FB9-7F3A631EACA2}"/>
              </a:ext>
            </a:extLst>
          </p:cNvPr>
          <p:cNvSpPr/>
          <p:nvPr/>
        </p:nvSpPr>
        <p:spPr>
          <a:xfrm rot="18900000">
            <a:off x="1293084" y="4919532"/>
            <a:ext cx="432048" cy="4320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1349D49-0952-42B0-BA28-C715128C0EF7}"/>
              </a:ext>
            </a:extLst>
          </p:cNvPr>
          <p:cNvSpPr txBox="1"/>
          <p:nvPr/>
        </p:nvSpPr>
        <p:spPr>
          <a:xfrm>
            <a:off x="960631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2015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CDC5EC-49E4-45D3-B5AD-722F281E95A9}"/>
              </a:ext>
            </a:extLst>
          </p:cNvPr>
          <p:cNvSpPr/>
          <p:nvPr/>
        </p:nvSpPr>
        <p:spPr>
          <a:xfrm>
            <a:off x="1406583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6DEDF2E-9E6C-4F21-A453-CDC23AA147B3}"/>
              </a:ext>
            </a:extLst>
          </p:cNvPr>
          <p:cNvSpPr/>
          <p:nvPr/>
        </p:nvSpPr>
        <p:spPr>
          <a:xfrm rot="18900000">
            <a:off x="3583782" y="4919532"/>
            <a:ext cx="432048" cy="4320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9ECC13-6105-4C8C-A418-6C1469B1D599}"/>
              </a:ext>
            </a:extLst>
          </p:cNvPr>
          <p:cNvSpPr txBox="1"/>
          <p:nvPr/>
        </p:nvSpPr>
        <p:spPr>
          <a:xfrm>
            <a:off x="3251329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2016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AE6FA25-65B3-420D-A130-9D75ADFFF652}"/>
              </a:ext>
            </a:extLst>
          </p:cNvPr>
          <p:cNvSpPr/>
          <p:nvPr/>
        </p:nvSpPr>
        <p:spPr>
          <a:xfrm>
            <a:off x="3697281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A15BF5D-805B-42FC-B94C-AE963FB34467}"/>
              </a:ext>
            </a:extLst>
          </p:cNvPr>
          <p:cNvSpPr/>
          <p:nvPr/>
        </p:nvSpPr>
        <p:spPr>
          <a:xfrm rot="18900000">
            <a:off x="5874480" y="4919532"/>
            <a:ext cx="432048" cy="4320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C031FA0-CD77-479E-8E3B-C9B70E9F8488}"/>
              </a:ext>
            </a:extLst>
          </p:cNvPr>
          <p:cNvSpPr txBox="1"/>
          <p:nvPr/>
        </p:nvSpPr>
        <p:spPr>
          <a:xfrm>
            <a:off x="5542027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2017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989E99A-56E0-4BAC-8664-3FB87934CF36}"/>
              </a:ext>
            </a:extLst>
          </p:cNvPr>
          <p:cNvSpPr/>
          <p:nvPr/>
        </p:nvSpPr>
        <p:spPr>
          <a:xfrm>
            <a:off x="5987979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B610108-9811-4D95-9C85-158323661C89}"/>
              </a:ext>
            </a:extLst>
          </p:cNvPr>
          <p:cNvSpPr/>
          <p:nvPr/>
        </p:nvSpPr>
        <p:spPr>
          <a:xfrm rot="18900000">
            <a:off x="8165178" y="4919532"/>
            <a:ext cx="432048" cy="4320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2454C18-7E4D-4AC0-880B-6B1E185460AA}"/>
              </a:ext>
            </a:extLst>
          </p:cNvPr>
          <p:cNvSpPr txBox="1"/>
          <p:nvPr/>
        </p:nvSpPr>
        <p:spPr>
          <a:xfrm>
            <a:off x="7832725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2018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96E3AAD-AFC5-4927-BCDB-B1DD217E5EE9}"/>
              </a:ext>
            </a:extLst>
          </p:cNvPr>
          <p:cNvSpPr/>
          <p:nvPr/>
        </p:nvSpPr>
        <p:spPr>
          <a:xfrm>
            <a:off x="8278677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CE2AFDF-4A91-4984-B6C3-AA4D10912F94}"/>
              </a:ext>
            </a:extLst>
          </p:cNvPr>
          <p:cNvSpPr/>
          <p:nvPr/>
        </p:nvSpPr>
        <p:spPr>
          <a:xfrm rot="18900000">
            <a:off x="10455876" y="4919532"/>
            <a:ext cx="432048" cy="4320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C3C604-B1EB-4DDD-843C-BE972F220F26}"/>
              </a:ext>
            </a:extLst>
          </p:cNvPr>
          <p:cNvSpPr txBox="1"/>
          <p:nvPr/>
        </p:nvSpPr>
        <p:spPr>
          <a:xfrm>
            <a:off x="10123423" y="5441061"/>
            <a:ext cx="109695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2019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2BE97DF5-9676-49E0-B12F-7169B975D84C}"/>
              </a:ext>
            </a:extLst>
          </p:cNvPr>
          <p:cNvSpPr/>
          <p:nvPr/>
        </p:nvSpPr>
        <p:spPr>
          <a:xfrm>
            <a:off x="10569375" y="5034948"/>
            <a:ext cx="201216" cy="2012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Rounded Rectangle 51">
            <a:extLst>
              <a:ext uri="{FF2B5EF4-FFF2-40B4-BE49-F238E27FC236}">
                <a16:creationId xmlns:a16="http://schemas.microsoft.com/office/drawing/2014/main" id="{8F5BA0AF-A72E-4256-BE4D-8FBDB152EE59}"/>
              </a:ext>
            </a:extLst>
          </p:cNvPr>
          <p:cNvSpPr/>
          <p:nvPr/>
        </p:nvSpPr>
        <p:spPr>
          <a:xfrm>
            <a:off x="1487949" y="4262233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BC624F9-EC82-4A3D-932A-A0D751699EEA}"/>
              </a:ext>
            </a:extLst>
          </p:cNvPr>
          <p:cNvGrpSpPr/>
          <p:nvPr/>
        </p:nvGrpSpPr>
        <p:grpSpPr>
          <a:xfrm>
            <a:off x="1575046" y="2570733"/>
            <a:ext cx="1607390" cy="1261884"/>
            <a:chOff x="1704484" y="1766707"/>
            <a:chExt cx="1038452" cy="12618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94B8375-83D4-4464-8546-55C67D53BC14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1F69C21-29A0-4CB2-848C-4FE19C8DDB3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4945E63C-3072-4DFA-BA98-CBEE79C550C3}"/>
              </a:ext>
            </a:extLst>
          </p:cNvPr>
          <p:cNvCxnSpPr/>
          <p:nvPr/>
        </p:nvCxnSpPr>
        <p:spPr>
          <a:xfrm>
            <a:off x="1487950" y="253719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52">
            <a:extLst>
              <a:ext uri="{FF2B5EF4-FFF2-40B4-BE49-F238E27FC236}">
                <a16:creationId xmlns:a16="http://schemas.microsoft.com/office/drawing/2014/main" id="{836CD8EE-67E0-426F-87B1-1CEC08693D16}"/>
              </a:ext>
            </a:extLst>
          </p:cNvPr>
          <p:cNvSpPr/>
          <p:nvPr/>
        </p:nvSpPr>
        <p:spPr>
          <a:xfrm>
            <a:off x="3774324" y="4059898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F29E345-1DCA-4195-AC2B-0A0D78AEA7F9}"/>
              </a:ext>
            </a:extLst>
          </p:cNvPr>
          <p:cNvGrpSpPr/>
          <p:nvPr/>
        </p:nvGrpSpPr>
        <p:grpSpPr>
          <a:xfrm>
            <a:off x="3861421" y="2374952"/>
            <a:ext cx="1607390" cy="1261884"/>
            <a:chOff x="1704484" y="1766707"/>
            <a:chExt cx="1038452" cy="126188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2C55FB7-65A7-49E5-8854-514B42525A3F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3DB14B2-14C0-4113-87EB-B56BA0672E06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6314678-9DF4-48F2-8A24-A4D7A50D3AE0}"/>
              </a:ext>
            </a:extLst>
          </p:cNvPr>
          <p:cNvCxnSpPr/>
          <p:nvPr/>
        </p:nvCxnSpPr>
        <p:spPr>
          <a:xfrm>
            <a:off x="3774325" y="2336116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ounded Rectangle 53">
            <a:extLst>
              <a:ext uri="{FF2B5EF4-FFF2-40B4-BE49-F238E27FC236}">
                <a16:creationId xmlns:a16="http://schemas.microsoft.com/office/drawing/2014/main" id="{40B45065-DEAA-44FA-BF2B-442E31E2AB1B}"/>
              </a:ext>
            </a:extLst>
          </p:cNvPr>
          <p:cNvSpPr/>
          <p:nvPr/>
        </p:nvSpPr>
        <p:spPr>
          <a:xfrm>
            <a:off x="6060699" y="3854419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E891F37-9056-45DE-8417-329E771A3C7E}"/>
              </a:ext>
            </a:extLst>
          </p:cNvPr>
          <p:cNvGrpSpPr/>
          <p:nvPr/>
        </p:nvGrpSpPr>
        <p:grpSpPr>
          <a:xfrm>
            <a:off x="6147796" y="2179171"/>
            <a:ext cx="1607390" cy="1261884"/>
            <a:chOff x="1704484" y="1766707"/>
            <a:chExt cx="1038452" cy="126188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55FA7FF-3EC2-4FFF-BDD0-1F77974A36BF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457FA7F-9CAD-4D59-9ACA-C35846779648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8110DDC-E9A4-4561-A4A9-DF8A1B8259D4}"/>
              </a:ext>
            </a:extLst>
          </p:cNvPr>
          <p:cNvCxnSpPr/>
          <p:nvPr/>
        </p:nvCxnSpPr>
        <p:spPr>
          <a:xfrm>
            <a:off x="6060700" y="213188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ounded Rectangle 54">
            <a:extLst>
              <a:ext uri="{FF2B5EF4-FFF2-40B4-BE49-F238E27FC236}">
                <a16:creationId xmlns:a16="http://schemas.microsoft.com/office/drawing/2014/main" id="{F5023ADE-B1B0-4222-868B-BA3B33191A46}"/>
              </a:ext>
            </a:extLst>
          </p:cNvPr>
          <p:cNvSpPr/>
          <p:nvPr/>
        </p:nvSpPr>
        <p:spPr>
          <a:xfrm>
            <a:off x="8347075" y="3645796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C50CAD3-614D-4A7E-BB22-02333AB0A545}"/>
              </a:ext>
            </a:extLst>
          </p:cNvPr>
          <p:cNvGrpSpPr/>
          <p:nvPr/>
        </p:nvGrpSpPr>
        <p:grpSpPr>
          <a:xfrm>
            <a:off x="8434172" y="1983390"/>
            <a:ext cx="1607390" cy="1261884"/>
            <a:chOff x="1704484" y="1766707"/>
            <a:chExt cx="1038452" cy="126188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826265D-10D1-4C16-B59F-C069B3E076F7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9997F02-0337-4E08-8839-1E5F78FDFD58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DEEA21C-F499-485A-943E-0B75AF6DA277}"/>
              </a:ext>
            </a:extLst>
          </p:cNvPr>
          <p:cNvCxnSpPr/>
          <p:nvPr/>
        </p:nvCxnSpPr>
        <p:spPr>
          <a:xfrm>
            <a:off x="8347076" y="1949854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4">
            <a:extLst>
              <a:ext uri="{FF2B5EF4-FFF2-40B4-BE49-F238E27FC236}">
                <a16:creationId xmlns:a16="http://schemas.microsoft.com/office/drawing/2014/main" id="{894A8910-3C2B-445D-4F00-95572EA961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93813" y="4430713"/>
            <a:ext cx="488950" cy="466725"/>
            <a:chOff x="815" y="2791"/>
            <a:chExt cx="308" cy="294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77409EE5-50F8-110D-CBFF-4E4AAF0A25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" y="2974"/>
              <a:ext cx="16" cy="19"/>
            </a:xfrm>
            <a:custGeom>
              <a:avLst/>
              <a:gdLst>
                <a:gd name="T0" fmla="*/ 9 w 18"/>
                <a:gd name="T1" fmla="*/ 15 h 21"/>
                <a:gd name="T2" fmla="*/ 8 w 18"/>
                <a:gd name="T3" fmla="*/ 15 h 21"/>
                <a:gd name="T4" fmla="*/ 7 w 18"/>
                <a:gd name="T5" fmla="*/ 15 h 21"/>
                <a:gd name="T6" fmla="*/ 7 w 18"/>
                <a:gd name="T7" fmla="*/ 13 h 21"/>
                <a:gd name="T8" fmla="*/ 7 w 18"/>
                <a:gd name="T9" fmla="*/ 10 h 21"/>
                <a:gd name="T10" fmla="*/ 7 w 18"/>
                <a:gd name="T11" fmla="*/ 8 h 21"/>
                <a:gd name="T12" fmla="*/ 7 w 18"/>
                <a:gd name="T13" fmla="*/ 6 h 21"/>
                <a:gd name="T14" fmla="*/ 8 w 18"/>
                <a:gd name="T15" fmla="*/ 6 h 21"/>
                <a:gd name="T16" fmla="*/ 9 w 18"/>
                <a:gd name="T17" fmla="*/ 5 h 21"/>
                <a:gd name="T18" fmla="*/ 10 w 18"/>
                <a:gd name="T19" fmla="*/ 6 h 21"/>
                <a:gd name="T20" fmla="*/ 10 w 18"/>
                <a:gd name="T21" fmla="*/ 6 h 21"/>
                <a:gd name="T22" fmla="*/ 10 w 18"/>
                <a:gd name="T23" fmla="*/ 8 h 21"/>
                <a:gd name="T24" fmla="*/ 11 w 18"/>
                <a:gd name="T25" fmla="*/ 10 h 21"/>
                <a:gd name="T26" fmla="*/ 10 w 18"/>
                <a:gd name="T27" fmla="*/ 13 h 21"/>
                <a:gd name="T28" fmla="*/ 10 w 18"/>
                <a:gd name="T29" fmla="*/ 14 h 21"/>
                <a:gd name="T30" fmla="*/ 10 w 18"/>
                <a:gd name="T31" fmla="*/ 15 h 21"/>
                <a:gd name="T32" fmla="*/ 9 w 18"/>
                <a:gd name="T33" fmla="*/ 15 h 21"/>
                <a:gd name="T34" fmla="*/ 9 w 18"/>
                <a:gd name="T35" fmla="*/ 0 h 21"/>
                <a:gd name="T36" fmla="*/ 5 w 18"/>
                <a:gd name="T37" fmla="*/ 1 h 21"/>
                <a:gd name="T38" fmla="*/ 2 w 18"/>
                <a:gd name="T39" fmla="*/ 3 h 21"/>
                <a:gd name="T40" fmla="*/ 1 w 18"/>
                <a:gd name="T41" fmla="*/ 6 h 21"/>
                <a:gd name="T42" fmla="*/ 0 w 18"/>
                <a:gd name="T43" fmla="*/ 11 h 21"/>
                <a:gd name="T44" fmla="*/ 1 w 18"/>
                <a:gd name="T45" fmla="*/ 15 h 21"/>
                <a:gd name="T46" fmla="*/ 2 w 18"/>
                <a:gd name="T47" fmla="*/ 19 h 21"/>
                <a:gd name="T48" fmla="*/ 5 w 18"/>
                <a:gd name="T49" fmla="*/ 20 h 21"/>
                <a:gd name="T50" fmla="*/ 9 w 18"/>
                <a:gd name="T51" fmla="*/ 21 h 21"/>
                <a:gd name="T52" fmla="*/ 13 w 18"/>
                <a:gd name="T53" fmla="*/ 20 h 21"/>
                <a:gd name="T54" fmla="*/ 15 w 18"/>
                <a:gd name="T55" fmla="*/ 19 h 21"/>
                <a:gd name="T56" fmla="*/ 17 w 18"/>
                <a:gd name="T57" fmla="*/ 15 h 21"/>
                <a:gd name="T58" fmla="*/ 18 w 18"/>
                <a:gd name="T59" fmla="*/ 11 h 21"/>
                <a:gd name="T60" fmla="*/ 17 w 18"/>
                <a:gd name="T61" fmla="*/ 6 h 21"/>
                <a:gd name="T62" fmla="*/ 15 w 18"/>
                <a:gd name="T63" fmla="*/ 3 h 21"/>
                <a:gd name="T64" fmla="*/ 13 w 18"/>
                <a:gd name="T65" fmla="*/ 1 h 21"/>
                <a:gd name="T66" fmla="*/ 9 w 18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21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1"/>
                    <a:pt x="10" y="12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moveTo>
                    <a:pt x="9" y="0"/>
                  </a:move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7"/>
                    <a:pt x="2" y="18"/>
                    <a:pt x="2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1"/>
                    <a:pt x="8" y="21"/>
                    <a:pt x="9" y="21"/>
                  </a:cubicBezTo>
                  <a:cubicBezTo>
                    <a:pt x="10" y="21"/>
                    <a:pt x="11" y="21"/>
                    <a:pt x="13" y="20"/>
                  </a:cubicBezTo>
                  <a:cubicBezTo>
                    <a:pt x="14" y="20"/>
                    <a:pt x="15" y="19"/>
                    <a:pt x="15" y="19"/>
                  </a:cubicBezTo>
                  <a:cubicBezTo>
                    <a:pt x="16" y="18"/>
                    <a:pt x="17" y="17"/>
                    <a:pt x="17" y="15"/>
                  </a:cubicBez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8" y="7"/>
                    <a:pt x="17" y="6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0"/>
                    <a:pt x="9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6101506A-9F8E-7A31-5311-57A0BF14FE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" y="2957"/>
              <a:ext cx="16" cy="17"/>
            </a:xfrm>
            <a:custGeom>
              <a:avLst/>
              <a:gdLst>
                <a:gd name="T0" fmla="*/ 9 w 18"/>
                <a:gd name="T1" fmla="*/ 15 h 20"/>
                <a:gd name="T2" fmla="*/ 8 w 18"/>
                <a:gd name="T3" fmla="*/ 15 h 20"/>
                <a:gd name="T4" fmla="*/ 7 w 18"/>
                <a:gd name="T5" fmla="*/ 14 h 20"/>
                <a:gd name="T6" fmla="*/ 7 w 18"/>
                <a:gd name="T7" fmla="*/ 12 h 20"/>
                <a:gd name="T8" fmla="*/ 7 w 18"/>
                <a:gd name="T9" fmla="*/ 10 h 20"/>
                <a:gd name="T10" fmla="*/ 7 w 18"/>
                <a:gd name="T11" fmla="*/ 7 h 20"/>
                <a:gd name="T12" fmla="*/ 7 w 18"/>
                <a:gd name="T13" fmla="*/ 6 h 20"/>
                <a:gd name="T14" fmla="*/ 8 w 18"/>
                <a:gd name="T15" fmla="*/ 5 h 20"/>
                <a:gd name="T16" fmla="*/ 9 w 18"/>
                <a:gd name="T17" fmla="*/ 5 h 20"/>
                <a:gd name="T18" fmla="*/ 10 w 18"/>
                <a:gd name="T19" fmla="*/ 5 h 20"/>
                <a:gd name="T20" fmla="*/ 10 w 18"/>
                <a:gd name="T21" fmla="*/ 6 h 20"/>
                <a:gd name="T22" fmla="*/ 10 w 18"/>
                <a:gd name="T23" fmla="*/ 7 h 20"/>
                <a:gd name="T24" fmla="*/ 10 w 18"/>
                <a:gd name="T25" fmla="*/ 10 h 20"/>
                <a:gd name="T26" fmla="*/ 10 w 18"/>
                <a:gd name="T27" fmla="*/ 12 h 20"/>
                <a:gd name="T28" fmla="*/ 10 w 18"/>
                <a:gd name="T29" fmla="*/ 14 h 20"/>
                <a:gd name="T30" fmla="*/ 10 w 18"/>
                <a:gd name="T31" fmla="*/ 15 h 20"/>
                <a:gd name="T32" fmla="*/ 9 w 18"/>
                <a:gd name="T33" fmla="*/ 15 h 20"/>
                <a:gd name="T34" fmla="*/ 9 w 18"/>
                <a:gd name="T35" fmla="*/ 0 h 20"/>
                <a:gd name="T36" fmla="*/ 5 w 18"/>
                <a:gd name="T37" fmla="*/ 0 h 20"/>
                <a:gd name="T38" fmla="*/ 2 w 18"/>
                <a:gd name="T39" fmla="*/ 2 h 20"/>
                <a:gd name="T40" fmla="*/ 0 w 18"/>
                <a:gd name="T41" fmla="*/ 5 h 20"/>
                <a:gd name="T42" fmla="*/ 0 w 18"/>
                <a:gd name="T43" fmla="*/ 10 h 20"/>
                <a:gd name="T44" fmla="*/ 0 w 18"/>
                <a:gd name="T45" fmla="*/ 15 h 20"/>
                <a:gd name="T46" fmla="*/ 2 w 18"/>
                <a:gd name="T47" fmla="*/ 18 h 20"/>
                <a:gd name="T48" fmla="*/ 5 w 18"/>
                <a:gd name="T49" fmla="*/ 20 h 20"/>
                <a:gd name="T50" fmla="*/ 9 w 18"/>
                <a:gd name="T51" fmla="*/ 20 h 20"/>
                <a:gd name="T52" fmla="*/ 12 w 18"/>
                <a:gd name="T53" fmla="*/ 20 h 20"/>
                <a:gd name="T54" fmla="*/ 15 w 18"/>
                <a:gd name="T55" fmla="*/ 18 h 20"/>
                <a:gd name="T56" fmla="*/ 17 w 18"/>
                <a:gd name="T57" fmla="*/ 15 h 20"/>
                <a:gd name="T58" fmla="*/ 18 w 18"/>
                <a:gd name="T59" fmla="*/ 10 h 20"/>
                <a:gd name="T60" fmla="*/ 17 w 18"/>
                <a:gd name="T61" fmla="*/ 5 h 20"/>
                <a:gd name="T62" fmla="*/ 15 w 18"/>
                <a:gd name="T63" fmla="*/ 2 h 20"/>
                <a:gd name="T64" fmla="*/ 12 w 18"/>
                <a:gd name="T65" fmla="*/ 0 h 20"/>
                <a:gd name="T66" fmla="*/ 9 w 18"/>
                <a:gd name="T6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20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moveTo>
                    <a:pt x="9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3" y="19"/>
                    <a:pt x="4" y="19"/>
                    <a:pt x="5" y="20"/>
                  </a:cubicBezTo>
                  <a:cubicBezTo>
                    <a:pt x="6" y="20"/>
                    <a:pt x="7" y="20"/>
                    <a:pt x="9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6" y="17"/>
                    <a:pt x="17" y="16"/>
                    <a:pt x="17" y="15"/>
                  </a:cubicBezTo>
                  <a:cubicBezTo>
                    <a:pt x="17" y="14"/>
                    <a:pt x="18" y="12"/>
                    <a:pt x="18" y="10"/>
                  </a:cubicBezTo>
                  <a:cubicBezTo>
                    <a:pt x="18" y="8"/>
                    <a:pt x="17" y="6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4" y="1"/>
                    <a:pt x="14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89C80093-2428-4CF9-AFFE-A271663E6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57"/>
              <a:ext cx="31" cy="35"/>
            </a:xfrm>
            <a:custGeom>
              <a:avLst/>
              <a:gdLst>
                <a:gd name="T0" fmla="*/ 31 w 31"/>
                <a:gd name="T1" fmla="*/ 0 h 35"/>
                <a:gd name="T2" fmla="*/ 25 w 31"/>
                <a:gd name="T3" fmla="*/ 0 h 35"/>
                <a:gd name="T4" fmla="*/ 0 w 31"/>
                <a:gd name="T5" fmla="*/ 33 h 35"/>
                <a:gd name="T6" fmla="*/ 0 w 31"/>
                <a:gd name="T7" fmla="*/ 35 h 35"/>
                <a:gd name="T8" fmla="*/ 6 w 31"/>
                <a:gd name="T9" fmla="*/ 35 h 35"/>
                <a:gd name="T10" fmla="*/ 31 w 31"/>
                <a:gd name="T11" fmla="*/ 1 h 35"/>
                <a:gd name="T12" fmla="*/ 31 w 3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lnTo>
                    <a:pt x="25" y="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3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3D92B4AF-9E82-D3CC-C53B-D4C65F0C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57"/>
              <a:ext cx="31" cy="35"/>
            </a:xfrm>
            <a:custGeom>
              <a:avLst/>
              <a:gdLst>
                <a:gd name="T0" fmla="*/ 31 w 31"/>
                <a:gd name="T1" fmla="*/ 0 h 35"/>
                <a:gd name="T2" fmla="*/ 25 w 31"/>
                <a:gd name="T3" fmla="*/ 0 h 35"/>
                <a:gd name="T4" fmla="*/ 0 w 31"/>
                <a:gd name="T5" fmla="*/ 33 h 35"/>
                <a:gd name="T6" fmla="*/ 0 w 31"/>
                <a:gd name="T7" fmla="*/ 35 h 35"/>
                <a:gd name="T8" fmla="*/ 6 w 31"/>
                <a:gd name="T9" fmla="*/ 35 h 35"/>
                <a:gd name="T10" fmla="*/ 31 w 31"/>
                <a:gd name="T11" fmla="*/ 1 h 35"/>
                <a:gd name="T12" fmla="*/ 31 w 3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lnTo>
                    <a:pt x="25" y="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31" y="1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A202D6D6-4101-1442-00B0-3C0BC394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995"/>
              <a:ext cx="30" cy="47"/>
            </a:xfrm>
            <a:custGeom>
              <a:avLst/>
              <a:gdLst>
                <a:gd name="T0" fmla="*/ 20 w 34"/>
                <a:gd name="T1" fmla="*/ 0 h 53"/>
                <a:gd name="T2" fmla="*/ 14 w 34"/>
                <a:gd name="T3" fmla="*/ 0 h 53"/>
                <a:gd name="T4" fmla="*/ 14 w 34"/>
                <a:gd name="T5" fmla="*/ 6 h 53"/>
                <a:gd name="T6" fmla="*/ 7 w 34"/>
                <a:gd name="T7" fmla="*/ 8 h 53"/>
                <a:gd name="T8" fmla="*/ 3 w 34"/>
                <a:gd name="T9" fmla="*/ 10 h 53"/>
                <a:gd name="T10" fmla="*/ 1 w 34"/>
                <a:gd name="T11" fmla="*/ 14 h 53"/>
                <a:gd name="T12" fmla="*/ 0 w 34"/>
                <a:gd name="T13" fmla="*/ 18 h 53"/>
                <a:gd name="T14" fmla="*/ 1 w 34"/>
                <a:gd name="T15" fmla="*/ 24 h 53"/>
                <a:gd name="T16" fmla="*/ 4 w 34"/>
                <a:gd name="T17" fmla="*/ 27 h 53"/>
                <a:gd name="T18" fmla="*/ 9 w 34"/>
                <a:gd name="T19" fmla="*/ 30 h 53"/>
                <a:gd name="T20" fmla="*/ 15 w 34"/>
                <a:gd name="T21" fmla="*/ 33 h 53"/>
                <a:gd name="T22" fmla="*/ 18 w 34"/>
                <a:gd name="T23" fmla="*/ 34 h 53"/>
                <a:gd name="T24" fmla="*/ 18 w 34"/>
                <a:gd name="T25" fmla="*/ 35 h 53"/>
                <a:gd name="T26" fmla="*/ 18 w 34"/>
                <a:gd name="T27" fmla="*/ 37 h 53"/>
                <a:gd name="T28" fmla="*/ 15 w 34"/>
                <a:gd name="T29" fmla="*/ 37 h 53"/>
                <a:gd name="T30" fmla="*/ 13 w 34"/>
                <a:gd name="T31" fmla="*/ 37 h 53"/>
                <a:gd name="T32" fmla="*/ 12 w 34"/>
                <a:gd name="T33" fmla="*/ 34 h 53"/>
                <a:gd name="T34" fmla="*/ 1 w 34"/>
                <a:gd name="T35" fmla="*/ 34 h 53"/>
                <a:gd name="T36" fmla="*/ 1 w 34"/>
                <a:gd name="T37" fmla="*/ 45 h 53"/>
                <a:gd name="T38" fmla="*/ 6 w 34"/>
                <a:gd name="T39" fmla="*/ 46 h 53"/>
                <a:gd name="T40" fmla="*/ 14 w 34"/>
                <a:gd name="T41" fmla="*/ 47 h 53"/>
                <a:gd name="T42" fmla="*/ 14 w 34"/>
                <a:gd name="T43" fmla="*/ 53 h 53"/>
                <a:gd name="T44" fmla="*/ 20 w 34"/>
                <a:gd name="T45" fmla="*/ 53 h 53"/>
                <a:gd name="T46" fmla="*/ 20 w 34"/>
                <a:gd name="T47" fmla="*/ 47 h 53"/>
                <a:gd name="T48" fmla="*/ 30 w 34"/>
                <a:gd name="T49" fmla="*/ 43 h 53"/>
                <a:gd name="T50" fmla="*/ 34 w 34"/>
                <a:gd name="T51" fmla="*/ 34 h 53"/>
                <a:gd name="T52" fmla="*/ 33 w 34"/>
                <a:gd name="T53" fmla="*/ 29 h 53"/>
                <a:gd name="T54" fmla="*/ 29 w 34"/>
                <a:gd name="T55" fmla="*/ 25 h 53"/>
                <a:gd name="T56" fmla="*/ 25 w 34"/>
                <a:gd name="T57" fmla="*/ 22 h 53"/>
                <a:gd name="T58" fmla="*/ 19 w 34"/>
                <a:gd name="T59" fmla="*/ 20 h 53"/>
                <a:gd name="T60" fmla="*/ 17 w 34"/>
                <a:gd name="T61" fmla="*/ 19 h 53"/>
                <a:gd name="T62" fmla="*/ 16 w 34"/>
                <a:gd name="T63" fmla="*/ 18 h 53"/>
                <a:gd name="T64" fmla="*/ 17 w 34"/>
                <a:gd name="T65" fmla="*/ 16 h 53"/>
                <a:gd name="T66" fmla="*/ 19 w 34"/>
                <a:gd name="T67" fmla="*/ 16 h 53"/>
                <a:gd name="T68" fmla="*/ 21 w 34"/>
                <a:gd name="T69" fmla="*/ 17 h 53"/>
                <a:gd name="T70" fmla="*/ 22 w 34"/>
                <a:gd name="T71" fmla="*/ 19 h 53"/>
                <a:gd name="T72" fmla="*/ 33 w 34"/>
                <a:gd name="T73" fmla="*/ 19 h 53"/>
                <a:gd name="T74" fmla="*/ 33 w 34"/>
                <a:gd name="T75" fmla="*/ 9 h 53"/>
                <a:gd name="T76" fmla="*/ 31 w 34"/>
                <a:gd name="T77" fmla="*/ 8 h 53"/>
                <a:gd name="T78" fmla="*/ 28 w 34"/>
                <a:gd name="T79" fmla="*/ 7 h 53"/>
                <a:gd name="T80" fmla="*/ 24 w 34"/>
                <a:gd name="T81" fmla="*/ 7 h 53"/>
                <a:gd name="T82" fmla="*/ 20 w 34"/>
                <a:gd name="T83" fmla="*/ 6 h 53"/>
                <a:gd name="T84" fmla="*/ 20 w 34"/>
                <a:gd name="T8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53">
                  <a:moveTo>
                    <a:pt x="2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7"/>
                    <a:pt x="9" y="7"/>
                    <a:pt x="7" y="8"/>
                  </a:cubicBezTo>
                  <a:cubicBezTo>
                    <a:pt x="6" y="8"/>
                    <a:pt x="4" y="9"/>
                    <a:pt x="3" y="10"/>
                  </a:cubicBezTo>
                  <a:cubicBezTo>
                    <a:pt x="2" y="11"/>
                    <a:pt x="2" y="12"/>
                    <a:pt x="1" y="14"/>
                  </a:cubicBezTo>
                  <a:cubicBezTo>
                    <a:pt x="1" y="15"/>
                    <a:pt x="0" y="17"/>
                    <a:pt x="0" y="18"/>
                  </a:cubicBezTo>
                  <a:cubicBezTo>
                    <a:pt x="0" y="20"/>
                    <a:pt x="1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9"/>
                    <a:pt x="9" y="30"/>
                  </a:cubicBezTo>
                  <a:cubicBezTo>
                    <a:pt x="11" y="31"/>
                    <a:pt x="13" y="32"/>
                    <a:pt x="15" y="33"/>
                  </a:cubicBezTo>
                  <a:cubicBezTo>
                    <a:pt x="17" y="33"/>
                    <a:pt x="17" y="34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7" y="37"/>
                    <a:pt x="16" y="37"/>
                    <a:pt x="15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4" y="45"/>
                    <a:pt x="6" y="46"/>
                  </a:cubicBezTo>
                  <a:cubicBezTo>
                    <a:pt x="8" y="47"/>
                    <a:pt x="10" y="47"/>
                    <a:pt x="14" y="4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5" y="47"/>
                    <a:pt x="28" y="45"/>
                    <a:pt x="30" y="43"/>
                  </a:cubicBezTo>
                  <a:cubicBezTo>
                    <a:pt x="33" y="41"/>
                    <a:pt x="34" y="38"/>
                    <a:pt x="34" y="34"/>
                  </a:cubicBezTo>
                  <a:cubicBezTo>
                    <a:pt x="34" y="32"/>
                    <a:pt x="33" y="30"/>
                    <a:pt x="33" y="29"/>
                  </a:cubicBezTo>
                  <a:cubicBezTo>
                    <a:pt x="32" y="27"/>
                    <a:pt x="31" y="26"/>
                    <a:pt x="29" y="25"/>
                  </a:cubicBezTo>
                  <a:cubicBezTo>
                    <a:pt x="28" y="24"/>
                    <a:pt x="27" y="23"/>
                    <a:pt x="25" y="22"/>
                  </a:cubicBezTo>
                  <a:cubicBezTo>
                    <a:pt x="23" y="21"/>
                    <a:pt x="21" y="21"/>
                    <a:pt x="19" y="20"/>
                  </a:cubicBezTo>
                  <a:cubicBezTo>
                    <a:pt x="18" y="20"/>
                    <a:pt x="17" y="19"/>
                    <a:pt x="17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7"/>
                    <a:pt x="16" y="17"/>
                    <a:pt x="17" y="16"/>
                  </a:cubicBezTo>
                  <a:cubicBezTo>
                    <a:pt x="17" y="16"/>
                    <a:pt x="18" y="16"/>
                    <a:pt x="19" y="16"/>
                  </a:cubicBezTo>
                  <a:cubicBezTo>
                    <a:pt x="20" y="16"/>
                    <a:pt x="21" y="16"/>
                    <a:pt x="21" y="17"/>
                  </a:cubicBezTo>
                  <a:cubicBezTo>
                    <a:pt x="22" y="17"/>
                    <a:pt x="22" y="18"/>
                    <a:pt x="2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9"/>
                    <a:pt x="31" y="8"/>
                  </a:cubicBezTo>
                  <a:cubicBezTo>
                    <a:pt x="30" y="8"/>
                    <a:pt x="29" y="8"/>
                    <a:pt x="28" y="7"/>
                  </a:cubicBezTo>
                  <a:cubicBezTo>
                    <a:pt x="27" y="7"/>
                    <a:pt x="26" y="7"/>
                    <a:pt x="24" y="7"/>
                  </a:cubicBezTo>
                  <a:cubicBezTo>
                    <a:pt x="23" y="7"/>
                    <a:pt x="22" y="6"/>
                    <a:pt x="20" y="6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EBBA0BCB-7D8F-8BFA-2130-663EB5BB2B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" y="2795"/>
              <a:ext cx="304" cy="290"/>
            </a:xfrm>
            <a:custGeom>
              <a:avLst/>
              <a:gdLst>
                <a:gd name="T0" fmla="*/ 304 w 344"/>
                <a:gd name="T1" fmla="*/ 144 h 328"/>
                <a:gd name="T2" fmla="*/ 304 w 344"/>
                <a:gd name="T3" fmla="*/ 285 h 328"/>
                <a:gd name="T4" fmla="*/ 7 w 344"/>
                <a:gd name="T5" fmla="*/ 229 h 328"/>
                <a:gd name="T6" fmla="*/ 72 w 344"/>
                <a:gd name="T7" fmla="*/ 229 h 328"/>
                <a:gd name="T8" fmla="*/ 7 w 344"/>
                <a:gd name="T9" fmla="*/ 229 h 328"/>
                <a:gd name="T10" fmla="*/ 155 w 344"/>
                <a:gd name="T11" fmla="*/ 26 h 328"/>
                <a:gd name="T12" fmla="*/ 163 w 344"/>
                <a:gd name="T13" fmla="*/ 45 h 328"/>
                <a:gd name="T14" fmla="*/ 119 w 344"/>
                <a:gd name="T15" fmla="*/ 55 h 328"/>
                <a:gd name="T16" fmla="*/ 42 w 344"/>
                <a:gd name="T17" fmla="*/ 38 h 328"/>
                <a:gd name="T18" fmla="*/ 49 w 344"/>
                <a:gd name="T19" fmla="*/ 27 h 328"/>
                <a:gd name="T20" fmla="*/ 40 w 344"/>
                <a:gd name="T21" fmla="*/ 15 h 328"/>
                <a:gd name="T22" fmla="*/ 38 w 344"/>
                <a:gd name="T23" fmla="*/ 49 h 328"/>
                <a:gd name="T24" fmla="*/ 31 w 344"/>
                <a:gd name="T25" fmla="*/ 79 h 328"/>
                <a:gd name="T26" fmla="*/ 3 w 344"/>
                <a:gd name="T27" fmla="*/ 229 h 328"/>
                <a:gd name="T28" fmla="*/ 0 w 344"/>
                <a:gd name="T29" fmla="*/ 231 h 328"/>
                <a:gd name="T30" fmla="*/ 13 w 344"/>
                <a:gd name="T31" fmla="*/ 243 h 328"/>
                <a:gd name="T32" fmla="*/ 40 w 344"/>
                <a:gd name="T33" fmla="*/ 249 h 328"/>
                <a:gd name="T34" fmla="*/ 67 w 344"/>
                <a:gd name="T35" fmla="*/ 243 h 328"/>
                <a:gd name="T36" fmla="*/ 80 w 344"/>
                <a:gd name="T37" fmla="*/ 231 h 328"/>
                <a:gd name="T38" fmla="*/ 77 w 344"/>
                <a:gd name="T39" fmla="*/ 229 h 328"/>
                <a:gd name="T40" fmla="*/ 48 w 344"/>
                <a:gd name="T41" fmla="*/ 79 h 328"/>
                <a:gd name="T42" fmla="*/ 42 w 344"/>
                <a:gd name="T43" fmla="*/ 53 h 328"/>
                <a:gd name="T44" fmla="*/ 146 w 344"/>
                <a:gd name="T45" fmla="*/ 73 h 328"/>
                <a:gd name="T46" fmla="*/ 164 w 344"/>
                <a:gd name="T47" fmla="*/ 89 h 328"/>
                <a:gd name="T48" fmla="*/ 161 w 344"/>
                <a:gd name="T49" fmla="*/ 141 h 328"/>
                <a:gd name="T50" fmla="*/ 156 w 344"/>
                <a:gd name="T51" fmla="*/ 206 h 328"/>
                <a:gd name="T52" fmla="*/ 154 w 344"/>
                <a:gd name="T53" fmla="*/ 264 h 328"/>
                <a:gd name="T54" fmla="*/ 159 w 344"/>
                <a:gd name="T55" fmla="*/ 291 h 328"/>
                <a:gd name="T56" fmla="*/ 129 w 344"/>
                <a:gd name="T57" fmla="*/ 317 h 328"/>
                <a:gd name="T58" fmla="*/ 116 w 344"/>
                <a:gd name="T59" fmla="*/ 328 h 328"/>
                <a:gd name="T60" fmla="*/ 167 w 344"/>
                <a:gd name="T61" fmla="*/ 328 h 328"/>
                <a:gd name="T62" fmla="*/ 218 w 344"/>
                <a:gd name="T63" fmla="*/ 328 h 328"/>
                <a:gd name="T64" fmla="*/ 205 w 344"/>
                <a:gd name="T65" fmla="*/ 317 h 328"/>
                <a:gd name="T66" fmla="*/ 176 w 344"/>
                <a:gd name="T67" fmla="*/ 291 h 328"/>
                <a:gd name="T68" fmla="*/ 180 w 344"/>
                <a:gd name="T69" fmla="*/ 264 h 328"/>
                <a:gd name="T70" fmla="*/ 178 w 344"/>
                <a:gd name="T71" fmla="*/ 206 h 328"/>
                <a:gd name="T72" fmla="*/ 174 w 344"/>
                <a:gd name="T73" fmla="*/ 141 h 328"/>
                <a:gd name="T74" fmla="*/ 170 w 344"/>
                <a:gd name="T75" fmla="*/ 89 h 328"/>
                <a:gd name="T76" fmla="*/ 171 w 344"/>
                <a:gd name="T77" fmla="*/ 89 h 328"/>
                <a:gd name="T78" fmla="*/ 175 w 344"/>
                <a:gd name="T79" fmla="*/ 88 h 328"/>
                <a:gd name="T80" fmla="*/ 178 w 344"/>
                <a:gd name="T81" fmla="*/ 86 h 328"/>
                <a:gd name="T82" fmla="*/ 181 w 344"/>
                <a:gd name="T83" fmla="*/ 84 h 328"/>
                <a:gd name="T84" fmla="*/ 184 w 344"/>
                <a:gd name="T85" fmla="*/ 81 h 328"/>
                <a:gd name="T86" fmla="*/ 262 w 344"/>
                <a:gd name="T87" fmla="*/ 105 h 328"/>
                <a:gd name="T88" fmla="*/ 302 w 344"/>
                <a:gd name="T89" fmla="*/ 101 h 328"/>
                <a:gd name="T90" fmla="*/ 295 w 344"/>
                <a:gd name="T91" fmla="*/ 135 h 328"/>
                <a:gd name="T92" fmla="*/ 267 w 344"/>
                <a:gd name="T93" fmla="*/ 285 h 328"/>
                <a:gd name="T94" fmla="*/ 264 w 344"/>
                <a:gd name="T95" fmla="*/ 287 h 328"/>
                <a:gd name="T96" fmla="*/ 277 w 344"/>
                <a:gd name="T97" fmla="*/ 299 h 328"/>
                <a:gd name="T98" fmla="*/ 304 w 344"/>
                <a:gd name="T99" fmla="*/ 305 h 328"/>
                <a:gd name="T100" fmla="*/ 331 w 344"/>
                <a:gd name="T101" fmla="*/ 299 h 328"/>
                <a:gd name="T102" fmla="*/ 344 w 344"/>
                <a:gd name="T103" fmla="*/ 287 h 328"/>
                <a:gd name="T104" fmla="*/ 341 w 344"/>
                <a:gd name="T105" fmla="*/ 285 h 328"/>
                <a:gd name="T106" fmla="*/ 312 w 344"/>
                <a:gd name="T107" fmla="*/ 135 h 328"/>
                <a:gd name="T108" fmla="*/ 306 w 344"/>
                <a:gd name="T109" fmla="*/ 97 h 328"/>
                <a:gd name="T110" fmla="*/ 306 w 344"/>
                <a:gd name="T111" fmla="*/ 71 h 328"/>
                <a:gd name="T112" fmla="*/ 294 w 344"/>
                <a:gd name="T113" fmla="*/ 79 h 328"/>
                <a:gd name="T114" fmla="*/ 283 w 344"/>
                <a:gd name="T115" fmla="*/ 95 h 328"/>
                <a:gd name="T116" fmla="*/ 189 w 344"/>
                <a:gd name="T117" fmla="*/ 61 h 328"/>
                <a:gd name="T118" fmla="*/ 171 w 344"/>
                <a:gd name="T119" fmla="*/ 45 h 328"/>
                <a:gd name="T120" fmla="*/ 179 w 344"/>
                <a:gd name="T121" fmla="*/ 2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4" h="328">
                  <a:moveTo>
                    <a:pt x="271" y="285"/>
                  </a:moveTo>
                  <a:cubicBezTo>
                    <a:pt x="304" y="144"/>
                    <a:pt x="304" y="144"/>
                    <a:pt x="304" y="144"/>
                  </a:cubicBezTo>
                  <a:cubicBezTo>
                    <a:pt x="336" y="285"/>
                    <a:pt x="336" y="285"/>
                    <a:pt x="336" y="285"/>
                  </a:cubicBezTo>
                  <a:cubicBezTo>
                    <a:pt x="304" y="285"/>
                    <a:pt x="304" y="285"/>
                    <a:pt x="304" y="285"/>
                  </a:cubicBezTo>
                  <a:cubicBezTo>
                    <a:pt x="271" y="285"/>
                    <a:pt x="271" y="285"/>
                    <a:pt x="271" y="285"/>
                  </a:cubicBezTo>
                  <a:moveTo>
                    <a:pt x="7" y="229"/>
                  </a:moveTo>
                  <a:cubicBezTo>
                    <a:pt x="40" y="89"/>
                    <a:pt x="40" y="89"/>
                    <a:pt x="40" y="8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7" y="229"/>
                    <a:pt x="7" y="229"/>
                    <a:pt x="7" y="229"/>
                  </a:cubicBezTo>
                  <a:moveTo>
                    <a:pt x="167" y="0"/>
                  </a:moveTo>
                  <a:cubicBezTo>
                    <a:pt x="167" y="0"/>
                    <a:pt x="155" y="18"/>
                    <a:pt x="155" y="26"/>
                  </a:cubicBezTo>
                  <a:cubicBezTo>
                    <a:pt x="155" y="32"/>
                    <a:pt x="158" y="37"/>
                    <a:pt x="163" y="39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7" y="46"/>
                    <a:pt x="152" y="49"/>
                    <a:pt x="149" y="54"/>
                  </a:cubicBezTo>
                  <a:cubicBezTo>
                    <a:pt x="140" y="54"/>
                    <a:pt x="130" y="55"/>
                    <a:pt x="119" y="55"/>
                  </a:cubicBezTo>
                  <a:cubicBezTo>
                    <a:pt x="100" y="55"/>
                    <a:pt x="80" y="54"/>
                    <a:pt x="66" y="51"/>
                  </a:cubicBezTo>
                  <a:cubicBezTo>
                    <a:pt x="52" y="48"/>
                    <a:pt x="45" y="43"/>
                    <a:pt x="42" y="38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6" y="33"/>
                    <a:pt x="48" y="31"/>
                    <a:pt x="49" y="27"/>
                  </a:cubicBezTo>
                  <a:cubicBezTo>
                    <a:pt x="50" y="22"/>
                    <a:pt x="47" y="17"/>
                    <a:pt x="42" y="15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35" y="15"/>
                    <a:pt x="31" y="18"/>
                    <a:pt x="30" y="23"/>
                  </a:cubicBezTo>
                  <a:cubicBezTo>
                    <a:pt x="29" y="31"/>
                    <a:pt x="30" y="41"/>
                    <a:pt x="38" y="4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4" y="72"/>
                    <a:pt x="31" y="75"/>
                    <a:pt x="31" y="79"/>
                  </a:cubicBezTo>
                  <a:cubicBezTo>
                    <a:pt x="31" y="82"/>
                    <a:pt x="33" y="85"/>
                    <a:pt x="36" y="86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38"/>
                    <a:pt x="5" y="243"/>
                    <a:pt x="12" y="243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5" y="247"/>
                    <a:pt x="19" y="249"/>
                    <a:pt x="24" y="249"/>
                  </a:cubicBezTo>
                  <a:cubicBezTo>
                    <a:pt x="40" y="249"/>
                    <a:pt x="40" y="249"/>
                    <a:pt x="40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61" y="249"/>
                    <a:pt x="65" y="247"/>
                    <a:pt x="67" y="243"/>
                  </a:cubicBezTo>
                  <a:cubicBezTo>
                    <a:pt x="68" y="243"/>
                    <a:pt x="68" y="243"/>
                    <a:pt x="68" y="243"/>
                  </a:cubicBezTo>
                  <a:cubicBezTo>
                    <a:pt x="74" y="243"/>
                    <a:pt x="80" y="238"/>
                    <a:pt x="80" y="231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6" y="85"/>
                    <a:pt x="48" y="82"/>
                    <a:pt x="48" y="79"/>
                  </a:cubicBezTo>
                  <a:cubicBezTo>
                    <a:pt x="48" y="75"/>
                    <a:pt x="46" y="72"/>
                    <a:pt x="42" y="7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8" y="58"/>
                    <a:pt x="56" y="61"/>
                    <a:pt x="68" y="64"/>
                  </a:cubicBezTo>
                  <a:cubicBezTo>
                    <a:pt x="90" y="69"/>
                    <a:pt x="124" y="72"/>
                    <a:pt x="146" y="73"/>
                  </a:cubicBezTo>
                  <a:cubicBezTo>
                    <a:pt x="148" y="81"/>
                    <a:pt x="154" y="87"/>
                    <a:pt x="163" y="88"/>
                  </a:cubicBezTo>
                  <a:cubicBezTo>
                    <a:pt x="163" y="89"/>
                    <a:pt x="164" y="89"/>
                    <a:pt x="164" y="89"/>
                  </a:cubicBezTo>
                  <a:cubicBezTo>
                    <a:pt x="164" y="93"/>
                    <a:pt x="163" y="98"/>
                    <a:pt x="163" y="103"/>
                  </a:cubicBezTo>
                  <a:cubicBezTo>
                    <a:pt x="162" y="114"/>
                    <a:pt x="161" y="127"/>
                    <a:pt x="161" y="141"/>
                  </a:cubicBezTo>
                  <a:cubicBezTo>
                    <a:pt x="160" y="154"/>
                    <a:pt x="159" y="169"/>
                    <a:pt x="158" y="184"/>
                  </a:cubicBezTo>
                  <a:cubicBezTo>
                    <a:pt x="157" y="191"/>
                    <a:pt x="157" y="198"/>
                    <a:pt x="156" y="206"/>
                  </a:cubicBezTo>
                  <a:cubicBezTo>
                    <a:pt x="155" y="213"/>
                    <a:pt x="155" y="220"/>
                    <a:pt x="155" y="227"/>
                  </a:cubicBezTo>
                  <a:cubicBezTo>
                    <a:pt x="154" y="240"/>
                    <a:pt x="154" y="253"/>
                    <a:pt x="154" y="264"/>
                  </a:cubicBezTo>
                  <a:cubicBezTo>
                    <a:pt x="155" y="270"/>
                    <a:pt x="155" y="275"/>
                    <a:pt x="155" y="279"/>
                  </a:cubicBezTo>
                  <a:cubicBezTo>
                    <a:pt x="155" y="284"/>
                    <a:pt x="157" y="287"/>
                    <a:pt x="159" y="291"/>
                  </a:cubicBezTo>
                  <a:cubicBezTo>
                    <a:pt x="160" y="293"/>
                    <a:pt x="161" y="295"/>
                    <a:pt x="163" y="296"/>
                  </a:cubicBezTo>
                  <a:cubicBezTo>
                    <a:pt x="146" y="298"/>
                    <a:pt x="133" y="306"/>
                    <a:pt x="129" y="317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6" y="328"/>
                    <a:pt x="116" y="328"/>
                    <a:pt x="116" y="328"/>
                  </a:cubicBezTo>
                  <a:cubicBezTo>
                    <a:pt x="129" y="328"/>
                    <a:pt x="129" y="328"/>
                    <a:pt x="129" y="328"/>
                  </a:cubicBezTo>
                  <a:cubicBezTo>
                    <a:pt x="167" y="328"/>
                    <a:pt x="167" y="328"/>
                    <a:pt x="167" y="328"/>
                  </a:cubicBezTo>
                  <a:cubicBezTo>
                    <a:pt x="205" y="328"/>
                    <a:pt x="205" y="328"/>
                    <a:pt x="205" y="328"/>
                  </a:cubicBezTo>
                  <a:cubicBezTo>
                    <a:pt x="218" y="328"/>
                    <a:pt x="218" y="328"/>
                    <a:pt x="218" y="328"/>
                  </a:cubicBezTo>
                  <a:cubicBezTo>
                    <a:pt x="218" y="317"/>
                    <a:pt x="218" y="317"/>
                    <a:pt x="218" y="317"/>
                  </a:cubicBezTo>
                  <a:cubicBezTo>
                    <a:pt x="205" y="317"/>
                    <a:pt x="205" y="317"/>
                    <a:pt x="205" y="317"/>
                  </a:cubicBezTo>
                  <a:cubicBezTo>
                    <a:pt x="202" y="306"/>
                    <a:pt x="188" y="298"/>
                    <a:pt x="172" y="296"/>
                  </a:cubicBezTo>
                  <a:cubicBezTo>
                    <a:pt x="173" y="295"/>
                    <a:pt x="175" y="293"/>
                    <a:pt x="176" y="291"/>
                  </a:cubicBezTo>
                  <a:cubicBezTo>
                    <a:pt x="177" y="287"/>
                    <a:pt x="179" y="284"/>
                    <a:pt x="179" y="279"/>
                  </a:cubicBezTo>
                  <a:cubicBezTo>
                    <a:pt x="180" y="275"/>
                    <a:pt x="180" y="270"/>
                    <a:pt x="180" y="264"/>
                  </a:cubicBezTo>
                  <a:cubicBezTo>
                    <a:pt x="180" y="253"/>
                    <a:pt x="180" y="240"/>
                    <a:pt x="180" y="227"/>
                  </a:cubicBezTo>
                  <a:cubicBezTo>
                    <a:pt x="179" y="220"/>
                    <a:pt x="179" y="213"/>
                    <a:pt x="178" y="206"/>
                  </a:cubicBezTo>
                  <a:cubicBezTo>
                    <a:pt x="178" y="198"/>
                    <a:pt x="177" y="191"/>
                    <a:pt x="177" y="184"/>
                  </a:cubicBezTo>
                  <a:cubicBezTo>
                    <a:pt x="176" y="169"/>
                    <a:pt x="175" y="154"/>
                    <a:pt x="174" y="141"/>
                  </a:cubicBezTo>
                  <a:cubicBezTo>
                    <a:pt x="173" y="127"/>
                    <a:pt x="172" y="114"/>
                    <a:pt x="171" y="103"/>
                  </a:cubicBezTo>
                  <a:cubicBezTo>
                    <a:pt x="171" y="98"/>
                    <a:pt x="171" y="93"/>
                    <a:pt x="170" y="89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2" y="88"/>
                    <a:pt x="173" y="88"/>
                    <a:pt x="174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6" y="87"/>
                    <a:pt x="177" y="87"/>
                    <a:pt x="178" y="86"/>
                  </a:cubicBezTo>
                  <a:cubicBezTo>
                    <a:pt x="178" y="86"/>
                    <a:pt x="178" y="86"/>
                    <a:pt x="178" y="86"/>
                  </a:cubicBezTo>
                  <a:cubicBezTo>
                    <a:pt x="179" y="85"/>
                    <a:pt x="180" y="85"/>
                    <a:pt x="181" y="84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2" y="83"/>
                    <a:pt x="183" y="83"/>
                    <a:pt x="184" y="82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205" y="88"/>
                    <a:pt x="239" y="100"/>
                    <a:pt x="262" y="105"/>
                  </a:cubicBezTo>
                  <a:cubicBezTo>
                    <a:pt x="268" y="106"/>
                    <a:pt x="274" y="107"/>
                    <a:pt x="279" y="107"/>
                  </a:cubicBezTo>
                  <a:cubicBezTo>
                    <a:pt x="289" y="107"/>
                    <a:pt x="296" y="104"/>
                    <a:pt x="302" y="101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298" y="128"/>
                    <a:pt x="295" y="131"/>
                    <a:pt x="295" y="135"/>
                  </a:cubicBezTo>
                  <a:cubicBezTo>
                    <a:pt x="295" y="138"/>
                    <a:pt x="297" y="141"/>
                    <a:pt x="300" y="142"/>
                  </a:cubicBezTo>
                  <a:cubicBezTo>
                    <a:pt x="267" y="285"/>
                    <a:pt x="267" y="285"/>
                    <a:pt x="267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4" y="293"/>
                    <a:pt x="269" y="299"/>
                    <a:pt x="276" y="299"/>
                  </a:cubicBezTo>
                  <a:cubicBezTo>
                    <a:pt x="277" y="299"/>
                    <a:pt x="277" y="299"/>
                    <a:pt x="277" y="299"/>
                  </a:cubicBezTo>
                  <a:cubicBezTo>
                    <a:pt x="279" y="302"/>
                    <a:pt x="283" y="305"/>
                    <a:pt x="288" y="305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19" y="305"/>
                    <a:pt x="319" y="305"/>
                    <a:pt x="319" y="305"/>
                  </a:cubicBezTo>
                  <a:cubicBezTo>
                    <a:pt x="325" y="305"/>
                    <a:pt x="329" y="302"/>
                    <a:pt x="331" y="299"/>
                  </a:cubicBezTo>
                  <a:cubicBezTo>
                    <a:pt x="332" y="299"/>
                    <a:pt x="332" y="299"/>
                    <a:pt x="332" y="299"/>
                  </a:cubicBezTo>
                  <a:cubicBezTo>
                    <a:pt x="338" y="299"/>
                    <a:pt x="344" y="293"/>
                    <a:pt x="344" y="287"/>
                  </a:cubicBezTo>
                  <a:cubicBezTo>
                    <a:pt x="344" y="285"/>
                    <a:pt x="344" y="285"/>
                    <a:pt x="344" y="285"/>
                  </a:cubicBezTo>
                  <a:cubicBezTo>
                    <a:pt x="341" y="285"/>
                    <a:pt x="341" y="285"/>
                    <a:pt x="341" y="285"/>
                  </a:cubicBezTo>
                  <a:cubicBezTo>
                    <a:pt x="308" y="142"/>
                    <a:pt x="308" y="142"/>
                    <a:pt x="308" y="142"/>
                  </a:cubicBezTo>
                  <a:cubicBezTo>
                    <a:pt x="310" y="141"/>
                    <a:pt x="312" y="138"/>
                    <a:pt x="312" y="135"/>
                  </a:cubicBezTo>
                  <a:cubicBezTo>
                    <a:pt x="312" y="131"/>
                    <a:pt x="310" y="128"/>
                    <a:pt x="306" y="127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10" y="93"/>
                    <a:pt x="312" y="88"/>
                    <a:pt x="313" y="83"/>
                  </a:cubicBezTo>
                  <a:cubicBezTo>
                    <a:pt x="314" y="78"/>
                    <a:pt x="311" y="72"/>
                    <a:pt x="306" y="71"/>
                  </a:cubicBezTo>
                  <a:cubicBezTo>
                    <a:pt x="305" y="71"/>
                    <a:pt x="304" y="71"/>
                    <a:pt x="304" y="71"/>
                  </a:cubicBezTo>
                  <a:cubicBezTo>
                    <a:pt x="299" y="71"/>
                    <a:pt x="295" y="74"/>
                    <a:pt x="294" y="79"/>
                  </a:cubicBezTo>
                  <a:cubicBezTo>
                    <a:pt x="293" y="83"/>
                    <a:pt x="296" y="87"/>
                    <a:pt x="300" y="89"/>
                  </a:cubicBezTo>
                  <a:cubicBezTo>
                    <a:pt x="297" y="93"/>
                    <a:pt x="292" y="95"/>
                    <a:pt x="283" y="95"/>
                  </a:cubicBezTo>
                  <a:cubicBezTo>
                    <a:pt x="279" y="95"/>
                    <a:pt x="275" y="95"/>
                    <a:pt x="269" y="94"/>
                  </a:cubicBezTo>
                  <a:cubicBezTo>
                    <a:pt x="247" y="89"/>
                    <a:pt x="210" y="72"/>
                    <a:pt x="189" y="61"/>
                  </a:cubicBezTo>
                  <a:cubicBezTo>
                    <a:pt x="187" y="53"/>
                    <a:pt x="180" y="47"/>
                    <a:pt x="172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6" y="37"/>
                    <a:pt x="179" y="32"/>
                    <a:pt x="179" y="26"/>
                  </a:cubicBezTo>
                  <a:cubicBezTo>
                    <a:pt x="179" y="18"/>
                    <a:pt x="167" y="0"/>
                    <a:pt x="167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0FBD7492-244D-38D0-6A24-B5085E9A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2859"/>
              <a:ext cx="36" cy="139"/>
            </a:xfrm>
            <a:custGeom>
              <a:avLst/>
              <a:gdLst>
                <a:gd name="T0" fmla="*/ 38 w 41"/>
                <a:gd name="T1" fmla="*/ 157 h 157"/>
                <a:gd name="T2" fmla="*/ 36 w 41"/>
                <a:gd name="T3" fmla="*/ 155 h 157"/>
                <a:gd name="T4" fmla="*/ 1 w 41"/>
                <a:gd name="T5" fmla="*/ 2 h 157"/>
                <a:gd name="T6" fmla="*/ 2 w 41"/>
                <a:gd name="T7" fmla="*/ 0 h 157"/>
                <a:gd name="T8" fmla="*/ 5 w 41"/>
                <a:gd name="T9" fmla="*/ 1 h 157"/>
                <a:gd name="T10" fmla="*/ 40 w 41"/>
                <a:gd name="T11" fmla="*/ 154 h 157"/>
                <a:gd name="T12" fmla="*/ 39 w 41"/>
                <a:gd name="T13" fmla="*/ 157 h 157"/>
                <a:gd name="T14" fmla="*/ 38 w 41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57">
                  <a:moveTo>
                    <a:pt x="38" y="157"/>
                  </a:moveTo>
                  <a:cubicBezTo>
                    <a:pt x="37" y="157"/>
                    <a:pt x="36" y="156"/>
                    <a:pt x="36" y="15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0"/>
                    <a:pt x="5" y="1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1" y="156"/>
                    <a:pt x="40" y="157"/>
                    <a:pt x="39" y="157"/>
                  </a:cubicBezTo>
                  <a:lnTo>
                    <a:pt x="38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9533832A-6DD6-9C3D-AB55-C25FBF49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859"/>
              <a:ext cx="35" cy="139"/>
            </a:xfrm>
            <a:custGeom>
              <a:avLst/>
              <a:gdLst>
                <a:gd name="T0" fmla="*/ 2 w 40"/>
                <a:gd name="T1" fmla="*/ 157 h 157"/>
                <a:gd name="T2" fmla="*/ 2 w 40"/>
                <a:gd name="T3" fmla="*/ 157 h 157"/>
                <a:gd name="T4" fmla="*/ 0 w 40"/>
                <a:gd name="T5" fmla="*/ 154 h 157"/>
                <a:gd name="T6" fmla="*/ 36 w 40"/>
                <a:gd name="T7" fmla="*/ 1 h 157"/>
                <a:gd name="T8" fmla="*/ 38 w 40"/>
                <a:gd name="T9" fmla="*/ 0 h 157"/>
                <a:gd name="T10" fmla="*/ 40 w 40"/>
                <a:gd name="T11" fmla="*/ 2 h 157"/>
                <a:gd name="T12" fmla="*/ 4 w 40"/>
                <a:gd name="T13" fmla="*/ 155 h 157"/>
                <a:gd name="T14" fmla="*/ 2 w 40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57">
                  <a:moveTo>
                    <a:pt x="2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1" y="157"/>
                    <a:pt x="0" y="156"/>
                    <a:pt x="0" y="154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6"/>
                    <a:pt x="3" y="157"/>
                    <a:pt x="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13">
              <a:extLst>
                <a:ext uri="{FF2B5EF4-FFF2-40B4-BE49-F238E27FC236}">
                  <a16:creationId xmlns:a16="http://schemas.microsoft.com/office/drawing/2014/main" id="{E1AD1941-A317-B05A-B7F5-EF208978D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2908"/>
              <a:ext cx="37" cy="140"/>
            </a:xfrm>
            <a:custGeom>
              <a:avLst/>
              <a:gdLst>
                <a:gd name="T0" fmla="*/ 38 w 41"/>
                <a:gd name="T1" fmla="*/ 158 h 158"/>
                <a:gd name="T2" fmla="*/ 36 w 41"/>
                <a:gd name="T3" fmla="*/ 156 h 158"/>
                <a:gd name="T4" fmla="*/ 1 w 41"/>
                <a:gd name="T5" fmla="*/ 3 h 158"/>
                <a:gd name="T6" fmla="*/ 2 w 41"/>
                <a:gd name="T7" fmla="*/ 1 h 158"/>
                <a:gd name="T8" fmla="*/ 5 w 41"/>
                <a:gd name="T9" fmla="*/ 2 h 158"/>
                <a:gd name="T10" fmla="*/ 40 w 41"/>
                <a:gd name="T11" fmla="*/ 155 h 158"/>
                <a:gd name="T12" fmla="*/ 39 w 41"/>
                <a:gd name="T13" fmla="*/ 158 h 158"/>
                <a:gd name="T14" fmla="*/ 38 w 41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58">
                  <a:moveTo>
                    <a:pt x="38" y="158"/>
                  </a:moveTo>
                  <a:cubicBezTo>
                    <a:pt x="37" y="158"/>
                    <a:pt x="36" y="157"/>
                    <a:pt x="36" y="15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1" y="156"/>
                    <a:pt x="40" y="158"/>
                    <a:pt x="39" y="158"/>
                  </a:cubicBezTo>
                  <a:lnTo>
                    <a:pt x="38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14">
              <a:extLst>
                <a:ext uri="{FF2B5EF4-FFF2-40B4-BE49-F238E27FC236}">
                  <a16:creationId xmlns:a16="http://schemas.microsoft.com/office/drawing/2014/main" id="{8F4A3BA0-960C-938A-A077-6E30799F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908"/>
              <a:ext cx="36" cy="140"/>
            </a:xfrm>
            <a:custGeom>
              <a:avLst/>
              <a:gdLst>
                <a:gd name="T0" fmla="*/ 2 w 40"/>
                <a:gd name="T1" fmla="*/ 158 h 158"/>
                <a:gd name="T2" fmla="*/ 2 w 40"/>
                <a:gd name="T3" fmla="*/ 158 h 158"/>
                <a:gd name="T4" fmla="*/ 0 w 40"/>
                <a:gd name="T5" fmla="*/ 155 h 158"/>
                <a:gd name="T6" fmla="*/ 36 w 40"/>
                <a:gd name="T7" fmla="*/ 2 h 158"/>
                <a:gd name="T8" fmla="*/ 38 w 40"/>
                <a:gd name="T9" fmla="*/ 1 h 158"/>
                <a:gd name="T10" fmla="*/ 40 w 40"/>
                <a:gd name="T11" fmla="*/ 3 h 158"/>
                <a:gd name="T12" fmla="*/ 4 w 40"/>
                <a:gd name="T13" fmla="*/ 156 h 158"/>
                <a:gd name="T14" fmla="*/ 2 w 40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58">
                  <a:moveTo>
                    <a:pt x="2" y="158"/>
                  </a:moveTo>
                  <a:cubicBezTo>
                    <a:pt x="2" y="158"/>
                    <a:pt x="2" y="158"/>
                    <a:pt x="2" y="158"/>
                  </a:cubicBezTo>
                  <a:cubicBezTo>
                    <a:pt x="1" y="158"/>
                    <a:pt x="0" y="156"/>
                    <a:pt x="0" y="155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1"/>
                  </a:cubicBezTo>
                  <a:cubicBezTo>
                    <a:pt x="39" y="1"/>
                    <a:pt x="40" y="2"/>
                    <a:pt x="40" y="3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7"/>
                    <a:pt x="3" y="158"/>
                    <a:pt x="2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15">
              <a:extLst>
                <a:ext uri="{FF2B5EF4-FFF2-40B4-BE49-F238E27FC236}">
                  <a16:creationId xmlns:a16="http://schemas.microsoft.com/office/drawing/2014/main" id="{36EC9A2B-40A3-5637-56A5-AE812A50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828"/>
              <a:ext cx="42" cy="44"/>
            </a:xfrm>
            <a:custGeom>
              <a:avLst/>
              <a:gdLst>
                <a:gd name="T0" fmla="*/ 46 w 48"/>
                <a:gd name="T1" fmla="*/ 29 h 49"/>
                <a:gd name="T2" fmla="*/ 20 w 48"/>
                <a:gd name="T3" fmla="*/ 46 h 49"/>
                <a:gd name="T4" fmla="*/ 2 w 48"/>
                <a:gd name="T5" fmla="*/ 20 h 49"/>
                <a:gd name="T6" fmla="*/ 29 w 48"/>
                <a:gd name="T7" fmla="*/ 3 h 49"/>
                <a:gd name="T8" fmla="*/ 46 w 48"/>
                <a:gd name="T9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6" y="29"/>
                  </a:moveTo>
                  <a:cubicBezTo>
                    <a:pt x="43" y="41"/>
                    <a:pt x="32" y="49"/>
                    <a:pt x="20" y="46"/>
                  </a:cubicBezTo>
                  <a:cubicBezTo>
                    <a:pt x="8" y="44"/>
                    <a:pt x="0" y="32"/>
                    <a:pt x="2" y="20"/>
                  </a:cubicBezTo>
                  <a:cubicBezTo>
                    <a:pt x="5" y="8"/>
                    <a:pt x="17" y="0"/>
                    <a:pt x="29" y="3"/>
                  </a:cubicBezTo>
                  <a:cubicBezTo>
                    <a:pt x="41" y="5"/>
                    <a:pt x="48" y="17"/>
                    <a:pt x="46" y="29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16">
              <a:extLst>
                <a:ext uri="{FF2B5EF4-FFF2-40B4-BE49-F238E27FC236}">
                  <a16:creationId xmlns:a16="http://schemas.microsoft.com/office/drawing/2014/main" id="{CB76F78D-2631-E2C4-1448-19C4085FB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2953"/>
              <a:ext cx="37" cy="36"/>
            </a:xfrm>
            <a:custGeom>
              <a:avLst/>
              <a:gdLst>
                <a:gd name="T0" fmla="*/ 0 w 42"/>
                <a:gd name="T1" fmla="*/ 5 h 41"/>
                <a:gd name="T2" fmla="*/ 5 w 42"/>
                <a:gd name="T3" fmla="*/ 0 h 41"/>
                <a:gd name="T4" fmla="*/ 12 w 42"/>
                <a:gd name="T5" fmla="*/ 0 h 41"/>
                <a:gd name="T6" fmla="*/ 17 w 42"/>
                <a:gd name="T7" fmla="*/ 5 h 41"/>
                <a:gd name="T8" fmla="*/ 17 w 42"/>
                <a:gd name="T9" fmla="*/ 15 h 41"/>
                <a:gd name="T10" fmla="*/ 12 w 42"/>
                <a:gd name="T11" fmla="*/ 20 h 41"/>
                <a:gd name="T12" fmla="*/ 5 w 42"/>
                <a:gd name="T13" fmla="*/ 20 h 41"/>
                <a:gd name="T14" fmla="*/ 0 w 42"/>
                <a:gd name="T15" fmla="*/ 15 h 41"/>
                <a:gd name="T16" fmla="*/ 31 w 42"/>
                <a:gd name="T17" fmla="*/ 0 h 41"/>
                <a:gd name="T18" fmla="*/ 38 w 42"/>
                <a:gd name="T19" fmla="*/ 2 h 41"/>
                <a:gd name="T20" fmla="*/ 3 w 42"/>
                <a:gd name="T21" fmla="*/ 40 h 41"/>
                <a:gd name="T22" fmla="*/ 31 w 42"/>
                <a:gd name="T23" fmla="*/ 0 h 41"/>
                <a:gd name="T24" fmla="*/ 7 w 42"/>
                <a:gd name="T25" fmla="*/ 12 h 41"/>
                <a:gd name="T26" fmla="*/ 8 w 42"/>
                <a:gd name="T27" fmla="*/ 15 h 41"/>
                <a:gd name="T28" fmla="*/ 9 w 42"/>
                <a:gd name="T29" fmla="*/ 15 h 41"/>
                <a:gd name="T30" fmla="*/ 10 w 42"/>
                <a:gd name="T31" fmla="*/ 12 h 41"/>
                <a:gd name="T32" fmla="*/ 10 w 42"/>
                <a:gd name="T33" fmla="*/ 7 h 41"/>
                <a:gd name="T34" fmla="*/ 9 w 42"/>
                <a:gd name="T35" fmla="*/ 5 h 41"/>
                <a:gd name="T36" fmla="*/ 8 w 42"/>
                <a:gd name="T37" fmla="*/ 5 h 41"/>
                <a:gd name="T38" fmla="*/ 7 w 42"/>
                <a:gd name="T39" fmla="*/ 7 h 41"/>
                <a:gd name="T40" fmla="*/ 24 w 42"/>
                <a:gd name="T41" fmla="*/ 31 h 41"/>
                <a:gd name="T42" fmla="*/ 26 w 42"/>
                <a:gd name="T43" fmla="*/ 23 h 41"/>
                <a:gd name="T44" fmla="*/ 33 w 42"/>
                <a:gd name="T45" fmla="*/ 20 h 41"/>
                <a:gd name="T46" fmla="*/ 39 w 42"/>
                <a:gd name="T47" fmla="*/ 23 h 41"/>
                <a:gd name="T48" fmla="*/ 42 w 42"/>
                <a:gd name="T49" fmla="*/ 31 h 41"/>
                <a:gd name="T50" fmla="*/ 39 w 42"/>
                <a:gd name="T51" fmla="*/ 39 h 41"/>
                <a:gd name="T52" fmla="*/ 33 w 42"/>
                <a:gd name="T53" fmla="*/ 41 h 41"/>
                <a:gd name="T54" fmla="*/ 26 w 42"/>
                <a:gd name="T55" fmla="*/ 39 h 41"/>
                <a:gd name="T56" fmla="*/ 24 w 42"/>
                <a:gd name="T57" fmla="*/ 31 h 41"/>
                <a:gd name="T58" fmla="*/ 31 w 42"/>
                <a:gd name="T59" fmla="*/ 33 h 41"/>
                <a:gd name="T60" fmla="*/ 32 w 42"/>
                <a:gd name="T61" fmla="*/ 35 h 41"/>
                <a:gd name="T62" fmla="*/ 34 w 42"/>
                <a:gd name="T63" fmla="*/ 35 h 41"/>
                <a:gd name="T64" fmla="*/ 34 w 42"/>
                <a:gd name="T65" fmla="*/ 33 h 41"/>
                <a:gd name="T66" fmla="*/ 34 w 42"/>
                <a:gd name="T67" fmla="*/ 28 h 41"/>
                <a:gd name="T68" fmla="*/ 34 w 42"/>
                <a:gd name="T69" fmla="*/ 26 h 41"/>
                <a:gd name="T70" fmla="*/ 32 w 42"/>
                <a:gd name="T71" fmla="*/ 26 h 41"/>
                <a:gd name="T72" fmla="*/ 31 w 42"/>
                <a:gd name="T73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41">
                  <a:moveTo>
                    <a:pt x="0" y="10"/>
                  </a:moveTo>
                  <a:cubicBezTo>
                    <a:pt x="0" y="8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7" y="6"/>
                    <a:pt x="18" y="8"/>
                    <a:pt x="18" y="10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4" y="19"/>
                    <a:pt x="13" y="19"/>
                    <a:pt x="12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7" y="20"/>
                    <a:pt x="6" y="20"/>
                    <a:pt x="5" y="20"/>
                  </a:cubicBezTo>
                  <a:cubicBezTo>
                    <a:pt x="4" y="19"/>
                    <a:pt x="3" y="19"/>
                    <a:pt x="2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3"/>
                    <a:pt x="0" y="12"/>
                    <a:pt x="0" y="10"/>
                  </a:cubicBezTo>
                  <a:close/>
                  <a:moveTo>
                    <a:pt x="31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8"/>
                    <a:pt x="3" y="38"/>
                    <a:pt x="3" y="38"/>
                  </a:cubicBezTo>
                  <a:lnTo>
                    <a:pt x="31" y="0"/>
                  </a:lnTo>
                  <a:close/>
                  <a:moveTo>
                    <a:pt x="7" y="10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lose/>
                  <a:moveTo>
                    <a:pt x="24" y="31"/>
                  </a:moveTo>
                  <a:cubicBezTo>
                    <a:pt x="24" y="29"/>
                    <a:pt x="24" y="27"/>
                    <a:pt x="25" y="26"/>
                  </a:cubicBezTo>
                  <a:cubicBezTo>
                    <a:pt x="25" y="24"/>
                    <a:pt x="26" y="23"/>
                    <a:pt x="26" y="23"/>
                  </a:cubicBezTo>
                  <a:cubicBezTo>
                    <a:pt x="27" y="22"/>
                    <a:pt x="28" y="21"/>
                    <a:pt x="29" y="21"/>
                  </a:cubicBezTo>
                  <a:cubicBezTo>
                    <a:pt x="30" y="20"/>
                    <a:pt x="32" y="20"/>
                    <a:pt x="33" y="20"/>
                  </a:cubicBezTo>
                  <a:cubicBezTo>
                    <a:pt x="34" y="20"/>
                    <a:pt x="35" y="20"/>
                    <a:pt x="37" y="21"/>
                  </a:cubicBezTo>
                  <a:cubicBezTo>
                    <a:pt x="38" y="21"/>
                    <a:pt x="39" y="22"/>
                    <a:pt x="39" y="23"/>
                  </a:cubicBezTo>
                  <a:cubicBezTo>
                    <a:pt x="40" y="23"/>
                    <a:pt x="41" y="24"/>
                    <a:pt x="41" y="26"/>
                  </a:cubicBezTo>
                  <a:cubicBezTo>
                    <a:pt x="42" y="27"/>
                    <a:pt x="42" y="29"/>
                    <a:pt x="42" y="31"/>
                  </a:cubicBezTo>
                  <a:cubicBezTo>
                    <a:pt x="42" y="32"/>
                    <a:pt x="42" y="34"/>
                    <a:pt x="41" y="35"/>
                  </a:cubicBezTo>
                  <a:cubicBezTo>
                    <a:pt x="41" y="37"/>
                    <a:pt x="40" y="38"/>
                    <a:pt x="39" y="39"/>
                  </a:cubicBezTo>
                  <a:cubicBezTo>
                    <a:pt x="39" y="39"/>
                    <a:pt x="38" y="40"/>
                    <a:pt x="37" y="40"/>
                  </a:cubicBezTo>
                  <a:cubicBezTo>
                    <a:pt x="35" y="41"/>
                    <a:pt x="34" y="41"/>
                    <a:pt x="33" y="41"/>
                  </a:cubicBezTo>
                  <a:cubicBezTo>
                    <a:pt x="32" y="41"/>
                    <a:pt x="30" y="41"/>
                    <a:pt x="29" y="40"/>
                  </a:cubicBezTo>
                  <a:cubicBezTo>
                    <a:pt x="28" y="40"/>
                    <a:pt x="27" y="39"/>
                    <a:pt x="26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4" y="34"/>
                    <a:pt x="24" y="32"/>
                    <a:pt x="24" y="31"/>
                  </a:cubicBezTo>
                  <a:close/>
                  <a:moveTo>
                    <a:pt x="31" y="30"/>
                  </a:moveTo>
                  <a:cubicBezTo>
                    <a:pt x="31" y="31"/>
                    <a:pt x="31" y="32"/>
                    <a:pt x="31" y="33"/>
                  </a:cubicBez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4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4" y="32"/>
                    <a:pt x="34" y="31"/>
                    <a:pt x="34" y="30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1" y="29"/>
                    <a:pt x="31" y="29"/>
                    <a:pt x="31" y="30"/>
                  </a:cubicBezTo>
                  <a:close/>
                </a:path>
              </a:pathLst>
            </a:custGeom>
            <a:solidFill>
              <a:srgbClr val="E96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17">
              <a:extLst>
                <a:ext uri="{FF2B5EF4-FFF2-40B4-BE49-F238E27FC236}">
                  <a16:creationId xmlns:a16="http://schemas.microsoft.com/office/drawing/2014/main" id="{199112C0-22CC-8C77-D514-7A43CFB7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2804"/>
              <a:ext cx="128" cy="54"/>
            </a:xfrm>
            <a:custGeom>
              <a:avLst/>
              <a:gdLst>
                <a:gd name="T0" fmla="*/ 39 w 145"/>
                <a:gd name="T1" fmla="*/ 37 h 61"/>
                <a:gd name="T2" fmla="*/ 13 w 145"/>
                <a:gd name="T3" fmla="*/ 20 h 61"/>
                <a:gd name="T4" fmla="*/ 22 w 145"/>
                <a:gd name="T5" fmla="*/ 13 h 61"/>
                <a:gd name="T6" fmla="*/ 15 w 145"/>
                <a:gd name="T7" fmla="*/ 1 h 61"/>
                <a:gd name="T8" fmla="*/ 3 w 145"/>
                <a:gd name="T9" fmla="*/ 9 h 61"/>
                <a:gd name="T10" fmla="*/ 41 w 145"/>
                <a:gd name="T11" fmla="*/ 50 h 61"/>
                <a:gd name="T12" fmla="*/ 140 w 145"/>
                <a:gd name="T13" fmla="*/ 61 h 61"/>
                <a:gd name="T14" fmla="*/ 145 w 145"/>
                <a:gd name="T15" fmla="*/ 39 h 61"/>
                <a:gd name="T16" fmla="*/ 39 w 145"/>
                <a:gd name="T17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61">
                  <a:moveTo>
                    <a:pt x="39" y="37"/>
                  </a:moveTo>
                  <a:cubicBezTo>
                    <a:pt x="21" y="33"/>
                    <a:pt x="15" y="26"/>
                    <a:pt x="13" y="20"/>
                  </a:cubicBezTo>
                  <a:cubicBezTo>
                    <a:pt x="17" y="20"/>
                    <a:pt x="21" y="17"/>
                    <a:pt x="22" y="13"/>
                  </a:cubicBezTo>
                  <a:cubicBezTo>
                    <a:pt x="23" y="8"/>
                    <a:pt x="20" y="3"/>
                    <a:pt x="15" y="1"/>
                  </a:cubicBezTo>
                  <a:cubicBezTo>
                    <a:pt x="10" y="0"/>
                    <a:pt x="4" y="4"/>
                    <a:pt x="3" y="9"/>
                  </a:cubicBezTo>
                  <a:cubicBezTo>
                    <a:pt x="0" y="24"/>
                    <a:pt x="6" y="42"/>
                    <a:pt x="41" y="50"/>
                  </a:cubicBezTo>
                  <a:cubicBezTo>
                    <a:pt x="76" y="57"/>
                    <a:pt x="140" y="61"/>
                    <a:pt x="140" y="61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39"/>
                    <a:pt x="72" y="44"/>
                    <a:pt x="39" y="37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18">
              <a:extLst>
                <a:ext uri="{FF2B5EF4-FFF2-40B4-BE49-F238E27FC236}">
                  <a16:creationId xmlns:a16="http://schemas.microsoft.com/office/drawing/2014/main" id="{9EBD87F8-0418-9436-A80F-1C909CC3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838"/>
              <a:ext cx="130" cy="52"/>
            </a:xfrm>
            <a:custGeom>
              <a:avLst/>
              <a:gdLst>
                <a:gd name="T0" fmla="*/ 139 w 147"/>
                <a:gd name="T1" fmla="*/ 18 h 59"/>
                <a:gd name="T2" fmla="*/ 127 w 147"/>
                <a:gd name="T3" fmla="*/ 26 h 59"/>
                <a:gd name="T4" fmla="*/ 132 w 147"/>
                <a:gd name="T5" fmla="*/ 36 h 59"/>
                <a:gd name="T6" fmla="*/ 102 w 147"/>
                <a:gd name="T7" fmla="*/ 41 h 59"/>
                <a:gd name="T8" fmla="*/ 5 w 147"/>
                <a:gd name="T9" fmla="*/ 0 h 59"/>
                <a:gd name="T10" fmla="*/ 0 w 147"/>
                <a:gd name="T11" fmla="*/ 22 h 59"/>
                <a:gd name="T12" fmla="*/ 95 w 147"/>
                <a:gd name="T13" fmla="*/ 52 h 59"/>
                <a:gd name="T14" fmla="*/ 146 w 147"/>
                <a:gd name="T15" fmla="*/ 30 h 59"/>
                <a:gd name="T16" fmla="*/ 139 w 147"/>
                <a:gd name="T1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59">
                  <a:moveTo>
                    <a:pt x="139" y="18"/>
                  </a:moveTo>
                  <a:cubicBezTo>
                    <a:pt x="134" y="17"/>
                    <a:pt x="128" y="20"/>
                    <a:pt x="127" y="26"/>
                  </a:cubicBezTo>
                  <a:cubicBezTo>
                    <a:pt x="126" y="30"/>
                    <a:pt x="129" y="34"/>
                    <a:pt x="132" y="36"/>
                  </a:cubicBezTo>
                  <a:cubicBezTo>
                    <a:pt x="129" y="41"/>
                    <a:pt x="121" y="45"/>
                    <a:pt x="102" y="41"/>
                  </a:cubicBezTo>
                  <a:cubicBezTo>
                    <a:pt x="69" y="34"/>
                    <a:pt x="5" y="0"/>
                    <a:pt x="5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60" y="44"/>
                    <a:pt x="95" y="52"/>
                  </a:cubicBezTo>
                  <a:cubicBezTo>
                    <a:pt x="130" y="59"/>
                    <a:pt x="143" y="44"/>
                    <a:pt x="146" y="30"/>
                  </a:cubicBezTo>
                  <a:cubicBezTo>
                    <a:pt x="147" y="24"/>
                    <a:pt x="144" y="19"/>
                    <a:pt x="139" y="18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Oval 19">
              <a:extLst>
                <a:ext uri="{FF2B5EF4-FFF2-40B4-BE49-F238E27FC236}">
                  <a16:creationId xmlns:a16="http://schemas.microsoft.com/office/drawing/2014/main" id="{FCD062D4-C59F-A799-D875-EDDE419AC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" y="2854"/>
              <a:ext cx="15" cy="14"/>
            </a:xfrm>
            <a:prstGeom prst="ellipse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Rectangle 20">
              <a:extLst>
                <a:ext uri="{FF2B5EF4-FFF2-40B4-BE49-F238E27FC236}">
                  <a16:creationId xmlns:a16="http://schemas.microsoft.com/office/drawing/2014/main" id="{F55CE46C-7141-F84F-1BEE-F9F1082BC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2813"/>
              <a:ext cx="3" cy="48"/>
            </a:xfrm>
            <a:prstGeom prst="rect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1">
              <a:extLst>
                <a:ext uri="{FF2B5EF4-FFF2-40B4-BE49-F238E27FC236}">
                  <a16:creationId xmlns:a16="http://schemas.microsoft.com/office/drawing/2014/main" id="{F6F00084-5730-8263-5E67-139F536F3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850"/>
              <a:ext cx="23" cy="207"/>
            </a:xfrm>
            <a:custGeom>
              <a:avLst/>
              <a:gdLst>
                <a:gd name="T0" fmla="*/ 14 w 26"/>
                <a:gd name="T1" fmla="*/ 1 h 235"/>
                <a:gd name="T2" fmla="*/ 15 w 26"/>
                <a:gd name="T3" fmla="*/ 11 h 235"/>
                <a:gd name="T4" fmla="*/ 17 w 26"/>
                <a:gd name="T5" fmla="*/ 37 h 235"/>
                <a:gd name="T6" fmla="*/ 20 w 26"/>
                <a:gd name="T7" fmla="*/ 75 h 235"/>
                <a:gd name="T8" fmla="*/ 23 w 26"/>
                <a:gd name="T9" fmla="*/ 118 h 235"/>
                <a:gd name="T10" fmla="*/ 24 w 26"/>
                <a:gd name="T11" fmla="*/ 140 h 235"/>
                <a:gd name="T12" fmla="*/ 26 w 26"/>
                <a:gd name="T13" fmla="*/ 161 h 235"/>
                <a:gd name="T14" fmla="*/ 26 w 26"/>
                <a:gd name="T15" fmla="*/ 198 h 235"/>
                <a:gd name="T16" fmla="*/ 25 w 26"/>
                <a:gd name="T17" fmla="*/ 213 h 235"/>
                <a:gd name="T18" fmla="*/ 22 w 26"/>
                <a:gd name="T19" fmla="*/ 225 h 235"/>
                <a:gd name="T20" fmla="*/ 16 w 26"/>
                <a:gd name="T21" fmla="*/ 232 h 235"/>
                <a:gd name="T22" fmla="*/ 13 w 26"/>
                <a:gd name="T23" fmla="*/ 235 h 235"/>
                <a:gd name="T24" fmla="*/ 10 w 26"/>
                <a:gd name="T25" fmla="*/ 232 h 235"/>
                <a:gd name="T26" fmla="*/ 5 w 26"/>
                <a:gd name="T27" fmla="*/ 225 h 235"/>
                <a:gd name="T28" fmla="*/ 1 w 26"/>
                <a:gd name="T29" fmla="*/ 213 h 235"/>
                <a:gd name="T30" fmla="*/ 0 w 26"/>
                <a:gd name="T31" fmla="*/ 198 h 235"/>
                <a:gd name="T32" fmla="*/ 1 w 26"/>
                <a:gd name="T33" fmla="*/ 161 h 235"/>
                <a:gd name="T34" fmla="*/ 2 w 26"/>
                <a:gd name="T35" fmla="*/ 140 h 235"/>
                <a:gd name="T36" fmla="*/ 4 w 26"/>
                <a:gd name="T37" fmla="*/ 118 h 235"/>
                <a:gd name="T38" fmla="*/ 6 w 26"/>
                <a:gd name="T39" fmla="*/ 75 h 235"/>
                <a:gd name="T40" fmla="*/ 9 w 26"/>
                <a:gd name="T41" fmla="*/ 37 h 235"/>
                <a:gd name="T42" fmla="*/ 11 w 26"/>
                <a:gd name="T43" fmla="*/ 11 h 235"/>
                <a:gd name="T44" fmla="*/ 12 w 26"/>
                <a:gd name="T45" fmla="*/ 1 h 235"/>
                <a:gd name="T46" fmla="*/ 13 w 26"/>
                <a:gd name="T47" fmla="*/ 0 h 235"/>
                <a:gd name="T48" fmla="*/ 14 w 26"/>
                <a:gd name="T49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235">
                  <a:moveTo>
                    <a:pt x="14" y="1"/>
                  </a:moveTo>
                  <a:cubicBezTo>
                    <a:pt x="14" y="1"/>
                    <a:pt x="14" y="4"/>
                    <a:pt x="15" y="11"/>
                  </a:cubicBezTo>
                  <a:cubicBezTo>
                    <a:pt x="16" y="17"/>
                    <a:pt x="17" y="26"/>
                    <a:pt x="17" y="37"/>
                  </a:cubicBezTo>
                  <a:cubicBezTo>
                    <a:pt x="18" y="48"/>
                    <a:pt x="19" y="61"/>
                    <a:pt x="20" y="75"/>
                  </a:cubicBezTo>
                  <a:cubicBezTo>
                    <a:pt x="21" y="88"/>
                    <a:pt x="22" y="103"/>
                    <a:pt x="23" y="118"/>
                  </a:cubicBezTo>
                  <a:cubicBezTo>
                    <a:pt x="23" y="125"/>
                    <a:pt x="24" y="132"/>
                    <a:pt x="24" y="140"/>
                  </a:cubicBezTo>
                  <a:cubicBezTo>
                    <a:pt x="25" y="147"/>
                    <a:pt x="25" y="154"/>
                    <a:pt x="26" y="161"/>
                  </a:cubicBezTo>
                  <a:cubicBezTo>
                    <a:pt x="26" y="174"/>
                    <a:pt x="26" y="187"/>
                    <a:pt x="26" y="198"/>
                  </a:cubicBezTo>
                  <a:cubicBezTo>
                    <a:pt x="26" y="204"/>
                    <a:pt x="26" y="209"/>
                    <a:pt x="25" y="213"/>
                  </a:cubicBezTo>
                  <a:cubicBezTo>
                    <a:pt x="25" y="218"/>
                    <a:pt x="23" y="221"/>
                    <a:pt x="22" y="225"/>
                  </a:cubicBezTo>
                  <a:cubicBezTo>
                    <a:pt x="20" y="228"/>
                    <a:pt x="18" y="230"/>
                    <a:pt x="16" y="232"/>
                  </a:cubicBezTo>
                  <a:cubicBezTo>
                    <a:pt x="14" y="234"/>
                    <a:pt x="13" y="235"/>
                    <a:pt x="13" y="235"/>
                  </a:cubicBezTo>
                  <a:cubicBezTo>
                    <a:pt x="13" y="235"/>
                    <a:pt x="12" y="234"/>
                    <a:pt x="10" y="232"/>
                  </a:cubicBezTo>
                  <a:cubicBezTo>
                    <a:pt x="9" y="230"/>
                    <a:pt x="6" y="228"/>
                    <a:pt x="5" y="225"/>
                  </a:cubicBezTo>
                  <a:cubicBezTo>
                    <a:pt x="3" y="221"/>
                    <a:pt x="1" y="218"/>
                    <a:pt x="1" y="213"/>
                  </a:cubicBezTo>
                  <a:cubicBezTo>
                    <a:pt x="1" y="209"/>
                    <a:pt x="1" y="204"/>
                    <a:pt x="0" y="198"/>
                  </a:cubicBezTo>
                  <a:cubicBezTo>
                    <a:pt x="0" y="187"/>
                    <a:pt x="0" y="174"/>
                    <a:pt x="1" y="161"/>
                  </a:cubicBezTo>
                  <a:cubicBezTo>
                    <a:pt x="1" y="154"/>
                    <a:pt x="1" y="147"/>
                    <a:pt x="2" y="140"/>
                  </a:cubicBezTo>
                  <a:cubicBezTo>
                    <a:pt x="3" y="132"/>
                    <a:pt x="3" y="125"/>
                    <a:pt x="4" y="118"/>
                  </a:cubicBezTo>
                  <a:cubicBezTo>
                    <a:pt x="5" y="103"/>
                    <a:pt x="6" y="88"/>
                    <a:pt x="6" y="75"/>
                  </a:cubicBezTo>
                  <a:cubicBezTo>
                    <a:pt x="7" y="61"/>
                    <a:pt x="8" y="48"/>
                    <a:pt x="9" y="37"/>
                  </a:cubicBezTo>
                  <a:cubicBezTo>
                    <a:pt x="10" y="26"/>
                    <a:pt x="11" y="17"/>
                    <a:pt x="11" y="11"/>
                  </a:cubicBezTo>
                  <a:cubicBezTo>
                    <a:pt x="12" y="4"/>
                    <a:pt x="12" y="1"/>
                    <a:pt x="12" y="1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2">
              <a:extLst>
                <a:ext uri="{FF2B5EF4-FFF2-40B4-BE49-F238E27FC236}">
                  <a16:creationId xmlns:a16="http://schemas.microsoft.com/office/drawing/2014/main" id="{AEFD9376-21B8-CA58-1EE7-C2C038C1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991"/>
              <a:ext cx="30" cy="47"/>
            </a:xfrm>
            <a:custGeom>
              <a:avLst/>
              <a:gdLst>
                <a:gd name="T0" fmla="*/ 13 w 34"/>
                <a:gd name="T1" fmla="*/ 53 h 53"/>
                <a:gd name="T2" fmla="*/ 13 w 34"/>
                <a:gd name="T3" fmla="*/ 47 h 53"/>
                <a:gd name="T4" fmla="*/ 6 w 34"/>
                <a:gd name="T5" fmla="*/ 46 h 53"/>
                <a:gd name="T6" fmla="*/ 1 w 34"/>
                <a:gd name="T7" fmla="*/ 44 h 53"/>
                <a:gd name="T8" fmla="*/ 1 w 34"/>
                <a:gd name="T9" fmla="*/ 34 h 53"/>
                <a:gd name="T10" fmla="*/ 12 w 34"/>
                <a:gd name="T11" fmla="*/ 34 h 53"/>
                <a:gd name="T12" fmla="*/ 13 w 34"/>
                <a:gd name="T13" fmla="*/ 37 h 53"/>
                <a:gd name="T14" fmla="*/ 15 w 34"/>
                <a:gd name="T15" fmla="*/ 37 h 53"/>
                <a:gd name="T16" fmla="*/ 18 w 34"/>
                <a:gd name="T17" fmla="*/ 37 h 53"/>
                <a:gd name="T18" fmla="*/ 18 w 34"/>
                <a:gd name="T19" fmla="*/ 35 h 53"/>
                <a:gd name="T20" fmla="*/ 18 w 34"/>
                <a:gd name="T21" fmla="*/ 34 h 53"/>
                <a:gd name="T22" fmla="*/ 15 w 34"/>
                <a:gd name="T23" fmla="*/ 33 h 53"/>
                <a:gd name="T24" fmla="*/ 9 w 34"/>
                <a:gd name="T25" fmla="*/ 30 h 53"/>
                <a:gd name="T26" fmla="*/ 4 w 34"/>
                <a:gd name="T27" fmla="*/ 27 h 53"/>
                <a:gd name="T28" fmla="*/ 1 w 34"/>
                <a:gd name="T29" fmla="*/ 24 h 53"/>
                <a:gd name="T30" fmla="*/ 0 w 34"/>
                <a:gd name="T31" fmla="*/ 18 h 53"/>
                <a:gd name="T32" fmla="*/ 1 w 34"/>
                <a:gd name="T33" fmla="*/ 14 h 53"/>
                <a:gd name="T34" fmla="*/ 3 w 34"/>
                <a:gd name="T35" fmla="*/ 10 h 53"/>
                <a:gd name="T36" fmla="*/ 7 w 34"/>
                <a:gd name="T37" fmla="*/ 8 h 53"/>
                <a:gd name="T38" fmla="*/ 13 w 34"/>
                <a:gd name="T39" fmla="*/ 6 h 53"/>
                <a:gd name="T40" fmla="*/ 13 w 34"/>
                <a:gd name="T41" fmla="*/ 0 h 53"/>
                <a:gd name="T42" fmla="*/ 20 w 34"/>
                <a:gd name="T43" fmla="*/ 0 h 53"/>
                <a:gd name="T44" fmla="*/ 20 w 34"/>
                <a:gd name="T45" fmla="*/ 6 h 53"/>
                <a:gd name="T46" fmla="*/ 24 w 34"/>
                <a:gd name="T47" fmla="*/ 7 h 53"/>
                <a:gd name="T48" fmla="*/ 28 w 34"/>
                <a:gd name="T49" fmla="*/ 7 h 53"/>
                <a:gd name="T50" fmla="*/ 31 w 34"/>
                <a:gd name="T51" fmla="*/ 8 h 53"/>
                <a:gd name="T52" fmla="*/ 33 w 34"/>
                <a:gd name="T53" fmla="*/ 9 h 53"/>
                <a:gd name="T54" fmla="*/ 33 w 34"/>
                <a:gd name="T55" fmla="*/ 18 h 53"/>
                <a:gd name="T56" fmla="*/ 22 w 34"/>
                <a:gd name="T57" fmla="*/ 18 h 53"/>
                <a:gd name="T58" fmla="*/ 21 w 34"/>
                <a:gd name="T59" fmla="*/ 16 h 53"/>
                <a:gd name="T60" fmla="*/ 19 w 34"/>
                <a:gd name="T61" fmla="*/ 16 h 53"/>
                <a:gd name="T62" fmla="*/ 17 w 34"/>
                <a:gd name="T63" fmla="*/ 16 h 53"/>
                <a:gd name="T64" fmla="*/ 16 w 34"/>
                <a:gd name="T65" fmla="*/ 18 h 53"/>
                <a:gd name="T66" fmla="*/ 17 w 34"/>
                <a:gd name="T67" fmla="*/ 19 h 53"/>
                <a:gd name="T68" fmla="*/ 19 w 34"/>
                <a:gd name="T69" fmla="*/ 20 h 53"/>
                <a:gd name="T70" fmla="*/ 25 w 34"/>
                <a:gd name="T71" fmla="*/ 22 h 53"/>
                <a:gd name="T72" fmla="*/ 29 w 34"/>
                <a:gd name="T73" fmla="*/ 25 h 53"/>
                <a:gd name="T74" fmla="*/ 32 w 34"/>
                <a:gd name="T75" fmla="*/ 29 h 53"/>
                <a:gd name="T76" fmla="*/ 34 w 34"/>
                <a:gd name="T77" fmla="*/ 34 h 53"/>
                <a:gd name="T78" fmla="*/ 30 w 34"/>
                <a:gd name="T79" fmla="*/ 43 h 53"/>
                <a:gd name="T80" fmla="*/ 20 w 34"/>
                <a:gd name="T81" fmla="*/ 47 h 53"/>
                <a:gd name="T82" fmla="*/ 20 w 34"/>
                <a:gd name="T83" fmla="*/ 53 h 53"/>
                <a:gd name="T84" fmla="*/ 13 w 34"/>
                <a:gd name="T8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53">
                  <a:moveTo>
                    <a:pt x="13" y="53"/>
                  </a:move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7"/>
                    <a:pt x="6" y="46"/>
                  </a:cubicBezTo>
                  <a:cubicBezTo>
                    <a:pt x="4" y="45"/>
                    <a:pt x="2" y="45"/>
                    <a:pt x="1" y="4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5"/>
                    <a:pt x="12" y="36"/>
                    <a:pt x="13" y="37"/>
                  </a:cubicBezTo>
                  <a:cubicBezTo>
                    <a:pt x="13" y="37"/>
                    <a:pt x="14" y="37"/>
                    <a:pt x="15" y="37"/>
                  </a:cubicBezTo>
                  <a:cubicBezTo>
                    <a:pt x="16" y="37"/>
                    <a:pt x="17" y="37"/>
                    <a:pt x="18" y="37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17" y="34"/>
                    <a:pt x="17" y="33"/>
                    <a:pt x="15" y="33"/>
                  </a:cubicBezTo>
                  <a:cubicBezTo>
                    <a:pt x="13" y="32"/>
                    <a:pt x="11" y="31"/>
                    <a:pt x="9" y="30"/>
                  </a:cubicBezTo>
                  <a:cubicBezTo>
                    <a:pt x="7" y="29"/>
                    <a:pt x="5" y="28"/>
                    <a:pt x="4" y="27"/>
                  </a:cubicBezTo>
                  <a:cubicBezTo>
                    <a:pt x="3" y="26"/>
                    <a:pt x="2" y="25"/>
                    <a:pt x="1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7"/>
                    <a:pt x="1" y="15"/>
                    <a:pt x="1" y="14"/>
                  </a:cubicBezTo>
                  <a:cubicBezTo>
                    <a:pt x="2" y="12"/>
                    <a:pt x="2" y="11"/>
                    <a:pt x="3" y="10"/>
                  </a:cubicBezTo>
                  <a:cubicBezTo>
                    <a:pt x="4" y="9"/>
                    <a:pt x="6" y="8"/>
                    <a:pt x="7" y="8"/>
                  </a:cubicBezTo>
                  <a:cubicBezTo>
                    <a:pt x="9" y="7"/>
                    <a:pt x="11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3" y="6"/>
                    <a:pt x="24" y="7"/>
                  </a:cubicBezTo>
                  <a:cubicBezTo>
                    <a:pt x="26" y="7"/>
                    <a:pt x="27" y="7"/>
                    <a:pt x="28" y="7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1" y="9"/>
                    <a:pt x="32" y="9"/>
                    <a:pt x="33" y="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21" y="21"/>
                    <a:pt x="23" y="21"/>
                    <a:pt x="25" y="22"/>
                  </a:cubicBezTo>
                  <a:cubicBezTo>
                    <a:pt x="26" y="23"/>
                    <a:pt x="28" y="24"/>
                    <a:pt x="29" y="25"/>
                  </a:cubicBezTo>
                  <a:cubicBezTo>
                    <a:pt x="31" y="26"/>
                    <a:pt x="32" y="27"/>
                    <a:pt x="32" y="29"/>
                  </a:cubicBezTo>
                  <a:cubicBezTo>
                    <a:pt x="33" y="30"/>
                    <a:pt x="34" y="32"/>
                    <a:pt x="34" y="34"/>
                  </a:cubicBezTo>
                  <a:cubicBezTo>
                    <a:pt x="34" y="38"/>
                    <a:pt x="32" y="41"/>
                    <a:pt x="30" y="43"/>
                  </a:cubicBezTo>
                  <a:cubicBezTo>
                    <a:pt x="28" y="45"/>
                    <a:pt x="25" y="47"/>
                    <a:pt x="20" y="47"/>
                  </a:cubicBezTo>
                  <a:cubicBezTo>
                    <a:pt x="20" y="53"/>
                    <a:pt x="20" y="53"/>
                    <a:pt x="20" y="53"/>
                  </a:cubicBezTo>
                  <a:lnTo>
                    <a:pt x="13" y="53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23">
              <a:extLst>
                <a:ext uri="{FF2B5EF4-FFF2-40B4-BE49-F238E27FC236}">
                  <a16:creationId xmlns:a16="http://schemas.microsoft.com/office/drawing/2014/main" id="{CF2A33AF-BF11-B581-5B8F-31C746203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94"/>
              <a:ext cx="70" cy="17"/>
            </a:xfrm>
            <a:custGeom>
              <a:avLst/>
              <a:gdLst>
                <a:gd name="T0" fmla="*/ 0 w 79"/>
                <a:gd name="T1" fmla="*/ 0 h 20"/>
                <a:gd name="T2" fmla="*/ 0 w 79"/>
                <a:gd name="T3" fmla="*/ 2 h 20"/>
                <a:gd name="T4" fmla="*/ 12 w 79"/>
                <a:gd name="T5" fmla="*/ 14 h 20"/>
                <a:gd name="T6" fmla="*/ 13 w 79"/>
                <a:gd name="T7" fmla="*/ 14 h 20"/>
                <a:gd name="T8" fmla="*/ 24 w 79"/>
                <a:gd name="T9" fmla="*/ 20 h 20"/>
                <a:gd name="T10" fmla="*/ 55 w 79"/>
                <a:gd name="T11" fmla="*/ 20 h 20"/>
                <a:gd name="T12" fmla="*/ 67 w 79"/>
                <a:gd name="T13" fmla="*/ 14 h 20"/>
                <a:gd name="T14" fmla="*/ 68 w 79"/>
                <a:gd name="T15" fmla="*/ 14 h 20"/>
                <a:gd name="T16" fmla="*/ 79 w 79"/>
                <a:gd name="T17" fmla="*/ 2 h 20"/>
                <a:gd name="T18" fmla="*/ 79 w 79"/>
                <a:gd name="T19" fmla="*/ 0 h 20"/>
                <a:gd name="T20" fmla="*/ 0 w 7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9"/>
                    <a:pt x="5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8"/>
                    <a:pt x="19" y="20"/>
                    <a:pt x="2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1" y="20"/>
                    <a:pt x="65" y="18"/>
                    <a:pt x="67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4" y="14"/>
                    <a:pt x="79" y="9"/>
                    <a:pt x="79" y="2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Oval 24">
              <a:extLst>
                <a:ext uri="{FF2B5EF4-FFF2-40B4-BE49-F238E27FC236}">
                  <a16:creationId xmlns:a16="http://schemas.microsoft.com/office/drawing/2014/main" id="{4281E8EC-6215-B1DB-6325-41EC4BB3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" y="2903"/>
              <a:ext cx="15" cy="15"/>
            </a:xfrm>
            <a:prstGeom prst="ellipse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Rectangle 25">
              <a:extLst>
                <a:ext uri="{FF2B5EF4-FFF2-40B4-BE49-F238E27FC236}">
                  <a16:creationId xmlns:a16="http://schemas.microsoft.com/office/drawing/2014/main" id="{C4DE9F8B-A2DD-81F0-426C-43A135B2C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2863"/>
              <a:ext cx="4" cy="48"/>
            </a:xfrm>
            <a:prstGeom prst="rect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26">
              <a:extLst>
                <a:ext uri="{FF2B5EF4-FFF2-40B4-BE49-F238E27FC236}">
                  <a16:creationId xmlns:a16="http://schemas.microsoft.com/office/drawing/2014/main" id="{D0DD6D41-6BCB-9150-D955-3A47A764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043"/>
              <a:ext cx="70" cy="18"/>
            </a:xfrm>
            <a:custGeom>
              <a:avLst/>
              <a:gdLst>
                <a:gd name="T0" fmla="*/ 0 w 79"/>
                <a:gd name="T1" fmla="*/ 0 h 20"/>
                <a:gd name="T2" fmla="*/ 0 w 79"/>
                <a:gd name="T3" fmla="*/ 2 h 20"/>
                <a:gd name="T4" fmla="*/ 12 w 79"/>
                <a:gd name="T5" fmla="*/ 14 h 20"/>
                <a:gd name="T6" fmla="*/ 13 w 79"/>
                <a:gd name="T7" fmla="*/ 14 h 20"/>
                <a:gd name="T8" fmla="*/ 24 w 79"/>
                <a:gd name="T9" fmla="*/ 20 h 20"/>
                <a:gd name="T10" fmla="*/ 55 w 79"/>
                <a:gd name="T11" fmla="*/ 20 h 20"/>
                <a:gd name="T12" fmla="*/ 67 w 79"/>
                <a:gd name="T13" fmla="*/ 14 h 20"/>
                <a:gd name="T14" fmla="*/ 68 w 79"/>
                <a:gd name="T15" fmla="*/ 14 h 20"/>
                <a:gd name="T16" fmla="*/ 79 w 79"/>
                <a:gd name="T17" fmla="*/ 2 h 20"/>
                <a:gd name="T18" fmla="*/ 79 w 79"/>
                <a:gd name="T19" fmla="*/ 0 h 20"/>
                <a:gd name="T20" fmla="*/ 0 w 7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5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7"/>
                    <a:pt x="19" y="20"/>
                    <a:pt x="2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60" y="20"/>
                    <a:pt x="65" y="17"/>
                    <a:pt x="67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4" y="14"/>
                    <a:pt x="79" y="8"/>
                    <a:pt x="79" y="2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27">
              <a:extLst>
                <a:ext uri="{FF2B5EF4-FFF2-40B4-BE49-F238E27FC236}">
                  <a16:creationId xmlns:a16="http://schemas.microsoft.com/office/drawing/2014/main" id="{824E4C32-D69F-3A2D-893D-E65CEC67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3053"/>
              <a:ext cx="69" cy="28"/>
            </a:xfrm>
            <a:custGeom>
              <a:avLst/>
              <a:gdLst>
                <a:gd name="T0" fmla="*/ 78 w 78"/>
                <a:gd name="T1" fmla="*/ 27 h 32"/>
                <a:gd name="T2" fmla="*/ 77 w 78"/>
                <a:gd name="T3" fmla="*/ 32 h 32"/>
                <a:gd name="T4" fmla="*/ 1 w 78"/>
                <a:gd name="T5" fmla="*/ 32 h 32"/>
                <a:gd name="T6" fmla="*/ 0 w 78"/>
                <a:gd name="T7" fmla="*/ 27 h 32"/>
                <a:gd name="T8" fmla="*/ 1 w 78"/>
                <a:gd name="T9" fmla="*/ 21 h 32"/>
                <a:gd name="T10" fmla="*/ 39 w 78"/>
                <a:gd name="T11" fmla="*/ 0 h 32"/>
                <a:gd name="T12" fmla="*/ 77 w 78"/>
                <a:gd name="T13" fmla="*/ 21 h 32"/>
                <a:gd name="T14" fmla="*/ 78 w 78"/>
                <a:gd name="T15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2">
                  <a:moveTo>
                    <a:pt x="78" y="27"/>
                  </a:moveTo>
                  <a:cubicBezTo>
                    <a:pt x="78" y="29"/>
                    <a:pt x="78" y="31"/>
                    <a:pt x="77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29"/>
                    <a:pt x="0" y="27"/>
                  </a:cubicBezTo>
                  <a:cubicBezTo>
                    <a:pt x="0" y="25"/>
                    <a:pt x="0" y="23"/>
                    <a:pt x="1" y="21"/>
                  </a:cubicBezTo>
                  <a:cubicBezTo>
                    <a:pt x="5" y="9"/>
                    <a:pt x="20" y="0"/>
                    <a:pt x="39" y="0"/>
                  </a:cubicBezTo>
                  <a:cubicBezTo>
                    <a:pt x="58" y="0"/>
                    <a:pt x="73" y="9"/>
                    <a:pt x="77" y="21"/>
                  </a:cubicBezTo>
                  <a:cubicBezTo>
                    <a:pt x="78" y="23"/>
                    <a:pt x="78" y="25"/>
                    <a:pt x="78" y="27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28">
              <a:extLst>
                <a:ext uri="{FF2B5EF4-FFF2-40B4-BE49-F238E27FC236}">
                  <a16:creationId xmlns:a16="http://schemas.microsoft.com/office/drawing/2014/main" id="{5A69B1E4-EFD3-2B7A-8DEA-35572D12A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791"/>
              <a:ext cx="21" cy="35"/>
            </a:xfrm>
            <a:custGeom>
              <a:avLst/>
              <a:gdLst>
                <a:gd name="T0" fmla="*/ 24 w 24"/>
                <a:gd name="T1" fmla="*/ 26 h 39"/>
                <a:gd name="T2" fmla="*/ 12 w 24"/>
                <a:gd name="T3" fmla="*/ 39 h 39"/>
                <a:gd name="T4" fmla="*/ 0 w 24"/>
                <a:gd name="T5" fmla="*/ 26 h 39"/>
                <a:gd name="T6" fmla="*/ 12 w 24"/>
                <a:gd name="T7" fmla="*/ 0 h 39"/>
                <a:gd name="T8" fmla="*/ 24 w 24"/>
                <a:gd name="T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9">
                  <a:moveTo>
                    <a:pt x="24" y="26"/>
                  </a:moveTo>
                  <a:cubicBezTo>
                    <a:pt x="24" y="33"/>
                    <a:pt x="19" y="39"/>
                    <a:pt x="12" y="39"/>
                  </a:cubicBezTo>
                  <a:cubicBezTo>
                    <a:pt x="5" y="39"/>
                    <a:pt x="0" y="33"/>
                    <a:pt x="0" y="26"/>
                  </a:cubicBezTo>
                  <a:cubicBezTo>
                    <a:pt x="0" y="18"/>
                    <a:pt x="12" y="0"/>
                    <a:pt x="12" y="0"/>
                  </a:cubicBezTo>
                  <a:cubicBezTo>
                    <a:pt x="12" y="0"/>
                    <a:pt x="24" y="18"/>
                    <a:pt x="24" y="26"/>
                  </a:cubicBez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Rectangle 29">
              <a:extLst>
                <a:ext uri="{FF2B5EF4-FFF2-40B4-BE49-F238E27FC236}">
                  <a16:creationId xmlns:a16="http://schemas.microsoft.com/office/drawing/2014/main" id="{C830EF46-0797-007D-1C3D-74528C82E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" y="2809"/>
              <a:ext cx="7" cy="31"/>
            </a:xfrm>
            <a:prstGeom prst="rect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6ED80CA1-7316-AB74-3A03-5D311153A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830"/>
              <a:ext cx="21" cy="40"/>
            </a:xfrm>
            <a:custGeom>
              <a:avLst/>
              <a:gdLst>
                <a:gd name="T0" fmla="*/ 5 w 24"/>
                <a:gd name="T1" fmla="*/ 1 h 45"/>
                <a:gd name="T2" fmla="*/ 0 w 24"/>
                <a:gd name="T3" fmla="*/ 0 h 45"/>
                <a:gd name="T4" fmla="*/ 0 w 24"/>
                <a:gd name="T5" fmla="*/ 45 h 45"/>
                <a:gd name="T6" fmla="*/ 22 w 24"/>
                <a:gd name="T7" fmla="*/ 27 h 45"/>
                <a:gd name="T8" fmla="*/ 5 w 24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5">
                  <a:moveTo>
                    <a:pt x="5" y="1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0" y="45"/>
                    <a:pt x="20" y="38"/>
                    <a:pt x="22" y="27"/>
                  </a:cubicBezTo>
                  <a:cubicBezTo>
                    <a:pt x="24" y="15"/>
                    <a:pt x="17" y="3"/>
                    <a:pt x="5" y="1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D41FE8AD-37E9-5824-43EE-7834012F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043"/>
              <a:ext cx="35" cy="18"/>
            </a:xfrm>
            <a:custGeom>
              <a:avLst/>
              <a:gdLst>
                <a:gd name="T0" fmla="*/ 15 w 39"/>
                <a:gd name="T1" fmla="*/ 20 h 20"/>
                <a:gd name="T2" fmla="*/ 27 w 39"/>
                <a:gd name="T3" fmla="*/ 14 h 20"/>
                <a:gd name="T4" fmla="*/ 28 w 39"/>
                <a:gd name="T5" fmla="*/ 14 h 20"/>
                <a:gd name="T6" fmla="*/ 39 w 39"/>
                <a:gd name="T7" fmla="*/ 2 h 20"/>
                <a:gd name="T8" fmla="*/ 39 w 39"/>
                <a:gd name="T9" fmla="*/ 0 h 20"/>
                <a:gd name="T10" fmla="*/ 0 w 39"/>
                <a:gd name="T11" fmla="*/ 0 h 20"/>
                <a:gd name="T12" fmla="*/ 0 w 39"/>
                <a:gd name="T13" fmla="*/ 20 h 20"/>
                <a:gd name="T14" fmla="*/ 15 w 39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0">
                  <a:moveTo>
                    <a:pt x="15" y="20"/>
                  </a:moveTo>
                  <a:cubicBezTo>
                    <a:pt x="20" y="20"/>
                    <a:pt x="25" y="17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4" y="14"/>
                    <a:pt x="39" y="8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15" y="20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32">
              <a:extLst>
                <a:ext uri="{FF2B5EF4-FFF2-40B4-BE49-F238E27FC236}">
                  <a16:creationId xmlns:a16="http://schemas.microsoft.com/office/drawing/2014/main" id="{B71DB075-8407-F642-2907-7AC61C46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994"/>
              <a:ext cx="35" cy="17"/>
            </a:xfrm>
            <a:custGeom>
              <a:avLst/>
              <a:gdLst>
                <a:gd name="T0" fmla="*/ 0 w 39"/>
                <a:gd name="T1" fmla="*/ 20 h 20"/>
                <a:gd name="T2" fmla="*/ 15 w 39"/>
                <a:gd name="T3" fmla="*/ 20 h 20"/>
                <a:gd name="T4" fmla="*/ 27 w 39"/>
                <a:gd name="T5" fmla="*/ 14 h 20"/>
                <a:gd name="T6" fmla="*/ 28 w 39"/>
                <a:gd name="T7" fmla="*/ 14 h 20"/>
                <a:gd name="T8" fmla="*/ 39 w 39"/>
                <a:gd name="T9" fmla="*/ 2 h 20"/>
                <a:gd name="T10" fmla="*/ 39 w 39"/>
                <a:gd name="T11" fmla="*/ 0 h 20"/>
                <a:gd name="T12" fmla="*/ 0 w 39"/>
                <a:gd name="T13" fmla="*/ 0 h 20"/>
                <a:gd name="T14" fmla="*/ 0 w 39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5" y="18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4" y="14"/>
                    <a:pt x="39" y="9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33">
              <a:extLst>
                <a:ext uri="{FF2B5EF4-FFF2-40B4-BE49-F238E27FC236}">
                  <a16:creationId xmlns:a16="http://schemas.microsoft.com/office/drawing/2014/main" id="{EB0E2D5E-8195-DC0D-D1C5-B261FADC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791"/>
              <a:ext cx="10" cy="35"/>
            </a:xfrm>
            <a:custGeom>
              <a:avLst/>
              <a:gdLst>
                <a:gd name="T0" fmla="*/ 12 w 12"/>
                <a:gd name="T1" fmla="*/ 26 h 39"/>
                <a:gd name="T2" fmla="*/ 0 w 12"/>
                <a:gd name="T3" fmla="*/ 0 h 39"/>
                <a:gd name="T4" fmla="*/ 0 w 12"/>
                <a:gd name="T5" fmla="*/ 39 h 39"/>
                <a:gd name="T6" fmla="*/ 12 w 12"/>
                <a:gd name="T7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12" y="26"/>
                  </a:moveTo>
                  <a:cubicBezTo>
                    <a:pt x="12" y="18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7" y="39"/>
                    <a:pt x="12" y="33"/>
                    <a:pt x="12" y="26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34">
              <a:extLst>
                <a:ext uri="{FF2B5EF4-FFF2-40B4-BE49-F238E27FC236}">
                  <a16:creationId xmlns:a16="http://schemas.microsoft.com/office/drawing/2014/main" id="{D156F573-5933-B357-F4E0-869465C3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850"/>
              <a:ext cx="11" cy="207"/>
            </a:xfrm>
            <a:custGeom>
              <a:avLst/>
              <a:gdLst>
                <a:gd name="T0" fmla="*/ 11 w 13"/>
                <a:gd name="T1" fmla="*/ 140 h 235"/>
                <a:gd name="T2" fmla="*/ 10 w 13"/>
                <a:gd name="T3" fmla="*/ 118 h 235"/>
                <a:gd name="T4" fmla="*/ 7 w 13"/>
                <a:gd name="T5" fmla="*/ 75 h 235"/>
                <a:gd name="T6" fmla="*/ 4 w 13"/>
                <a:gd name="T7" fmla="*/ 37 h 235"/>
                <a:gd name="T8" fmla="*/ 2 w 13"/>
                <a:gd name="T9" fmla="*/ 11 h 235"/>
                <a:gd name="T10" fmla="*/ 1 w 13"/>
                <a:gd name="T11" fmla="*/ 1 h 235"/>
                <a:gd name="T12" fmla="*/ 0 w 13"/>
                <a:gd name="T13" fmla="*/ 0 h 235"/>
                <a:gd name="T14" fmla="*/ 0 w 13"/>
                <a:gd name="T15" fmla="*/ 0 h 235"/>
                <a:gd name="T16" fmla="*/ 0 w 13"/>
                <a:gd name="T17" fmla="*/ 235 h 235"/>
                <a:gd name="T18" fmla="*/ 0 w 13"/>
                <a:gd name="T19" fmla="*/ 235 h 235"/>
                <a:gd name="T20" fmla="*/ 3 w 13"/>
                <a:gd name="T21" fmla="*/ 232 h 235"/>
                <a:gd name="T22" fmla="*/ 9 w 13"/>
                <a:gd name="T23" fmla="*/ 225 h 235"/>
                <a:gd name="T24" fmla="*/ 12 w 13"/>
                <a:gd name="T25" fmla="*/ 213 h 235"/>
                <a:gd name="T26" fmla="*/ 13 w 13"/>
                <a:gd name="T27" fmla="*/ 198 h 235"/>
                <a:gd name="T28" fmla="*/ 13 w 13"/>
                <a:gd name="T29" fmla="*/ 161 h 235"/>
                <a:gd name="T30" fmla="*/ 11 w 13"/>
                <a:gd name="T31" fmla="*/ 1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235">
                  <a:moveTo>
                    <a:pt x="11" y="140"/>
                  </a:moveTo>
                  <a:cubicBezTo>
                    <a:pt x="11" y="132"/>
                    <a:pt x="10" y="125"/>
                    <a:pt x="10" y="118"/>
                  </a:cubicBezTo>
                  <a:cubicBezTo>
                    <a:pt x="9" y="103"/>
                    <a:pt x="8" y="88"/>
                    <a:pt x="7" y="75"/>
                  </a:cubicBezTo>
                  <a:cubicBezTo>
                    <a:pt x="6" y="61"/>
                    <a:pt x="5" y="48"/>
                    <a:pt x="4" y="37"/>
                  </a:cubicBezTo>
                  <a:cubicBezTo>
                    <a:pt x="4" y="26"/>
                    <a:pt x="3" y="17"/>
                    <a:pt x="2" y="11"/>
                  </a:cubicBezTo>
                  <a:cubicBezTo>
                    <a:pt x="1" y="4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1" y="234"/>
                    <a:pt x="3" y="232"/>
                  </a:cubicBezTo>
                  <a:cubicBezTo>
                    <a:pt x="5" y="230"/>
                    <a:pt x="7" y="228"/>
                    <a:pt x="9" y="225"/>
                  </a:cubicBezTo>
                  <a:cubicBezTo>
                    <a:pt x="10" y="221"/>
                    <a:pt x="12" y="218"/>
                    <a:pt x="12" y="213"/>
                  </a:cubicBezTo>
                  <a:cubicBezTo>
                    <a:pt x="13" y="209"/>
                    <a:pt x="13" y="204"/>
                    <a:pt x="13" y="198"/>
                  </a:cubicBezTo>
                  <a:cubicBezTo>
                    <a:pt x="13" y="187"/>
                    <a:pt x="13" y="174"/>
                    <a:pt x="13" y="161"/>
                  </a:cubicBezTo>
                  <a:cubicBezTo>
                    <a:pt x="12" y="154"/>
                    <a:pt x="12" y="147"/>
                    <a:pt x="11" y="140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35">
              <a:extLst>
                <a:ext uri="{FF2B5EF4-FFF2-40B4-BE49-F238E27FC236}">
                  <a16:creationId xmlns:a16="http://schemas.microsoft.com/office/drawing/2014/main" id="{3179EC00-4B47-E775-2228-B338FB26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3053"/>
              <a:ext cx="34" cy="28"/>
            </a:xfrm>
            <a:custGeom>
              <a:avLst/>
              <a:gdLst>
                <a:gd name="T0" fmla="*/ 0 w 39"/>
                <a:gd name="T1" fmla="*/ 0 h 32"/>
                <a:gd name="T2" fmla="*/ 0 w 39"/>
                <a:gd name="T3" fmla="*/ 0 h 32"/>
                <a:gd name="T4" fmla="*/ 0 w 39"/>
                <a:gd name="T5" fmla="*/ 32 h 32"/>
                <a:gd name="T6" fmla="*/ 38 w 39"/>
                <a:gd name="T7" fmla="*/ 32 h 32"/>
                <a:gd name="T8" fmla="*/ 39 w 39"/>
                <a:gd name="T9" fmla="*/ 27 h 32"/>
                <a:gd name="T10" fmla="*/ 38 w 39"/>
                <a:gd name="T11" fmla="*/ 21 h 32"/>
                <a:gd name="T12" fmla="*/ 0 w 3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31"/>
                    <a:pt x="39" y="29"/>
                    <a:pt x="39" y="27"/>
                  </a:cubicBezTo>
                  <a:cubicBezTo>
                    <a:pt x="39" y="25"/>
                    <a:pt x="39" y="23"/>
                    <a:pt x="38" y="21"/>
                  </a:cubicBezTo>
                  <a:cubicBezTo>
                    <a:pt x="34" y="9"/>
                    <a:pt x="19" y="0"/>
                    <a:pt x="0" y="0"/>
                  </a:cubicBez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Rectangle 36">
              <a:extLst>
                <a:ext uri="{FF2B5EF4-FFF2-40B4-BE49-F238E27FC236}">
                  <a16:creationId xmlns:a16="http://schemas.microsoft.com/office/drawing/2014/main" id="{F970AF60-623F-9824-8DFC-8260A22F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3072"/>
              <a:ext cx="90" cy="9"/>
            </a:xfrm>
            <a:prstGeom prst="rect">
              <a:avLst/>
            </a:pr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78" name="Group 39">
            <a:extLst>
              <a:ext uri="{FF2B5EF4-FFF2-40B4-BE49-F238E27FC236}">
                <a16:creationId xmlns:a16="http://schemas.microsoft.com/office/drawing/2014/main" id="{EF3DAFDD-2546-63A8-4019-72AACB557D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97266" y="4364038"/>
            <a:ext cx="563563" cy="508000"/>
            <a:chOff x="2203" y="2749"/>
            <a:chExt cx="355" cy="320"/>
          </a:xfrm>
        </p:grpSpPr>
        <p:sp>
          <p:nvSpPr>
            <p:cNvPr id="80" name="Freeform 40">
              <a:extLst>
                <a:ext uri="{FF2B5EF4-FFF2-40B4-BE49-F238E27FC236}">
                  <a16:creationId xmlns:a16="http://schemas.microsoft.com/office/drawing/2014/main" id="{B0F421A2-04DC-B5BD-3BB3-C5DFEDA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6" y="2756"/>
              <a:ext cx="321" cy="313"/>
            </a:xfrm>
            <a:custGeom>
              <a:avLst/>
              <a:gdLst>
                <a:gd name="T0" fmla="*/ 210 w 210"/>
                <a:gd name="T1" fmla="*/ 122 h 205"/>
                <a:gd name="T2" fmla="*/ 207 w 210"/>
                <a:gd name="T3" fmla="*/ 122 h 205"/>
                <a:gd name="T4" fmla="*/ 205 w 210"/>
                <a:gd name="T5" fmla="*/ 140 h 205"/>
                <a:gd name="T6" fmla="*/ 202 w 210"/>
                <a:gd name="T7" fmla="*/ 158 h 205"/>
                <a:gd name="T8" fmla="*/ 182 w 210"/>
                <a:gd name="T9" fmla="*/ 180 h 205"/>
                <a:gd name="T10" fmla="*/ 174 w 210"/>
                <a:gd name="T11" fmla="*/ 191 h 205"/>
                <a:gd name="T12" fmla="*/ 158 w 210"/>
                <a:gd name="T13" fmla="*/ 196 h 205"/>
                <a:gd name="T14" fmla="*/ 122 w 210"/>
                <a:gd name="T15" fmla="*/ 202 h 205"/>
                <a:gd name="T16" fmla="*/ 87 w 210"/>
                <a:gd name="T17" fmla="*/ 197 h 205"/>
                <a:gd name="T18" fmla="*/ 55 w 210"/>
                <a:gd name="T19" fmla="*/ 187 h 205"/>
                <a:gd name="T20" fmla="*/ 55 w 210"/>
                <a:gd name="T21" fmla="*/ 191 h 205"/>
                <a:gd name="T22" fmla="*/ 48 w 210"/>
                <a:gd name="T23" fmla="*/ 191 h 205"/>
                <a:gd name="T24" fmla="*/ 48 w 210"/>
                <a:gd name="T25" fmla="*/ 197 h 205"/>
                <a:gd name="T26" fmla="*/ 48 w 210"/>
                <a:gd name="T27" fmla="*/ 197 h 205"/>
                <a:gd name="T28" fmla="*/ 0 w 210"/>
                <a:gd name="T29" fmla="*/ 197 h 205"/>
                <a:gd name="T30" fmla="*/ 0 w 210"/>
                <a:gd name="T31" fmla="*/ 199 h 205"/>
                <a:gd name="T32" fmla="*/ 0 w 210"/>
                <a:gd name="T33" fmla="*/ 199 h 205"/>
                <a:gd name="T34" fmla="*/ 50 w 210"/>
                <a:gd name="T35" fmla="*/ 199 h 205"/>
                <a:gd name="T36" fmla="*/ 50 w 210"/>
                <a:gd name="T37" fmla="*/ 199 h 205"/>
                <a:gd name="T38" fmla="*/ 50 w 210"/>
                <a:gd name="T39" fmla="*/ 193 h 205"/>
                <a:gd name="T40" fmla="*/ 58 w 210"/>
                <a:gd name="T41" fmla="*/ 193 h 205"/>
                <a:gd name="T42" fmla="*/ 58 w 210"/>
                <a:gd name="T43" fmla="*/ 189 h 205"/>
                <a:gd name="T44" fmla="*/ 89 w 210"/>
                <a:gd name="T45" fmla="*/ 200 h 205"/>
                <a:gd name="T46" fmla="*/ 124 w 210"/>
                <a:gd name="T47" fmla="*/ 205 h 205"/>
                <a:gd name="T48" fmla="*/ 160 w 210"/>
                <a:gd name="T49" fmla="*/ 198 h 205"/>
                <a:gd name="T50" fmla="*/ 177 w 210"/>
                <a:gd name="T51" fmla="*/ 194 h 205"/>
                <a:gd name="T52" fmla="*/ 185 w 210"/>
                <a:gd name="T53" fmla="*/ 182 h 205"/>
                <a:gd name="T54" fmla="*/ 204 w 210"/>
                <a:gd name="T55" fmla="*/ 161 h 205"/>
                <a:gd name="T56" fmla="*/ 208 w 210"/>
                <a:gd name="T57" fmla="*/ 142 h 205"/>
                <a:gd name="T58" fmla="*/ 210 w 210"/>
                <a:gd name="T59" fmla="*/ 122 h 205"/>
                <a:gd name="T60" fmla="*/ 58 w 210"/>
                <a:gd name="T61" fmla="*/ 122 h 205"/>
                <a:gd name="T62" fmla="*/ 55 w 210"/>
                <a:gd name="T63" fmla="*/ 122 h 205"/>
                <a:gd name="T64" fmla="*/ 55 w 210"/>
                <a:gd name="T65" fmla="*/ 125 h 205"/>
                <a:gd name="T66" fmla="*/ 58 w 210"/>
                <a:gd name="T67" fmla="*/ 125 h 205"/>
                <a:gd name="T68" fmla="*/ 58 w 210"/>
                <a:gd name="T69" fmla="*/ 122 h 205"/>
                <a:gd name="T70" fmla="*/ 50 w 210"/>
                <a:gd name="T71" fmla="*/ 116 h 205"/>
                <a:gd name="T72" fmla="*/ 48 w 210"/>
                <a:gd name="T73" fmla="*/ 116 h 205"/>
                <a:gd name="T74" fmla="*/ 48 w 210"/>
                <a:gd name="T75" fmla="*/ 120 h 205"/>
                <a:gd name="T76" fmla="*/ 50 w 210"/>
                <a:gd name="T77" fmla="*/ 120 h 205"/>
                <a:gd name="T78" fmla="*/ 50 w 210"/>
                <a:gd name="T79" fmla="*/ 116 h 205"/>
                <a:gd name="T80" fmla="*/ 173 w 210"/>
                <a:gd name="T81" fmla="*/ 47 h 205"/>
                <a:gd name="T82" fmla="*/ 192 w 210"/>
                <a:gd name="T83" fmla="*/ 127 h 205"/>
                <a:gd name="T84" fmla="*/ 192 w 210"/>
                <a:gd name="T85" fmla="*/ 126 h 205"/>
                <a:gd name="T86" fmla="*/ 192 w 210"/>
                <a:gd name="T87" fmla="*/ 126 h 205"/>
                <a:gd name="T88" fmla="*/ 196 w 210"/>
                <a:gd name="T89" fmla="*/ 122 h 205"/>
                <a:gd name="T90" fmla="*/ 173 w 210"/>
                <a:gd name="T91" fmla="*/ 47 h 205"/>
                <a:gd name="T92" fmla="*/ 156 w 210"/>
                <a:gd name="T93" fmla="*/ 0 h 205"/>
                <a:gd name="T94" fmla="*/ 153 w 210"/>
                <a:gd name="T95" fmla="*/ 3 h 205"/>
                <a:gd name="T96" fmla="*/ 150 w 210"/>
                <a:gd name="T97" fmla="*/ 5 h 205"/>
                <a:gd name="T98" fmla="*/ 148 w 210"/>
                <a:gd name="T99" fmla="*/ 5 h 205"/>
                <a:gd name="T100" fmla="*/ 140 w 210"/>
                <a:gd name="T101" fmla="*/ 3 h 205"/>
                <a:gd name="T102" fmla="*/ 130 w 210"/>
                <a:gd name="T103" fmla="*/ 8 h 205"/>
                <a:gd name="T104" fmla="*/ 117 w 210"/>
                <a:gd name="T105" fmla="*/ 0 h 205"/>
                <a:gd name="T106" fmla="*/ 91 w 210"/>
                <a:gd name="T107" fmla="*/ 8 h 205"/>
                <a:gd name="T108" fmla="*/ 107 w 210"/>
                <a:gd name="T109" fmla="*/ 31 h 205"/>
                <a:gd name="T110" fmla="*/ 120 w 210"/>
                <a:gd name="T111" fmla="*/ 28 h 205"/>
                <a:gd name="T112" fmla="*/ 128 w 210"/>
                <a:gd name="T113" fmla="*/ 27 h 205"/>
                <a:gd name="T114" fmla="*/ 128 w 210"/>
                <a:gd name="T115" fmla="*/ 27 h 205"/>
                <a:gd name="T116" fmla="*/ 135 w 210"/>
                <a:gd name="T117" fmla="*/ 28 h 205"/>
                <a:gd name="T118" fmla="*/ 153 w 210"/>
                <a:gd name="T119" fmla="*/ 32 h 205"/>
                <a:gd name="T120" fmla="*/ 172 w 210"/>
                <a:gd name="T121" fmla="*/ 8 h 205"/>
                <a:gd name="T122" fmla="*/ 158 w 210"/>
                <a:gd name="T123" fmla="*/ 0 h 205"/>
                <a:gd name="T124" fmla="*/ 156 w 210"/>
                <a:gd name="T1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0" h="205">
                  <a:moveTo>
                    <a:pt x="210" y="122"/>
                  </a:moveTo>
                  <a:cubicBezTo>
                    <a:pt x="209" y="122"/>
                    <a:pt x="208" y="122"/>
                    <a:pt x="207" y="122"/>
                  </a:cubicBezTo>
                  <a:cubicBezTo>
                    <a:pt x="207" y="129"/>
                    <a:pt x="206" y="134"/>
                    <a:pt x="205" y="140"/>
                  </a:cubicBezTo>
                  <a:cubicBezTo>
                    <a:pt x="204" y="146"/>
                    <a:pt x="203" y="156"/>
                    <a:pt x="202" y="158"/>
                  </a:cubicBezTo>
                  <a:cubicBezTo>
                    <a:pt x="200" y="161"/>
                    <a:pt x="189" y="173"/>
                    <a:pt x="182" y="180"/>
                  </a:cubicBezTo>
                  <a:cubicBezTo>
                    <a:pt x="179" y="183"/>
                    <a:pt x="177" y="188"/>
                    <a:pt x="174" y="191"/>
                  </a:cubicBezTo>
                  <a:cubicBezTo>
                    <a:pt x="170" y="195"/>
                    <a:pt x="163" y="195"/>
                    <a:pt x="158" y="196"/>
                  </a:cubicBezTo>
                  <a:cubicBezTo>
                    <a:pt x="146" y="198"/>
                    <a:pt x="134" y="202"/>
                    <a:pt x="122" y="202"/>
                  </a:cubicBezTo>
                  <a:cubicBezTo>
                    <a:pt x="111" y="202"/>
                    <a:pt x="97" y="200"/>
                    <a:pt x="87" y="197"/>
                  </a:cubicBezTo>
                  <a:cubicBezTo>
                    <a:pt x="76" y="194"/>
                    <a:pt x="65" y="190"/>
                    <a:pt x="55" y="187"/>
                  </a:cubicBezTo>
                  <a:cubicBezTo>
                    <a:pt x="55" y="191"/>
                    <a:pt x="55" y="191"/>
                    <a:pt x="55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50" y="193"/>
                    <a:pt x="50" y="193"/>
                    <a:pt x="50" y="193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89"/>
                    <a:pt x="58" y="189"/>
                    <a:pt x="58" y="189"/>
                  </a:cubicBezTo>
                  <a:cubicBezTo>
                    <a:pt x="68" y="193"/>
                    <a:pt x="78" y="197"/>
                    <a:pt x="89" y="200"/>
                  </a:cubicBezTo>
                  <a:cubicBezTo>
                    <a:pt x="100" y="203"/>
                    <a:pt x="114" y="205"/>
                    <a:pt x="124" y="205"/>
                  </a:cubicBezTo>
                  <a:cubicBezTo>
                    <a:pt x="137" y="205"/>
                    <a:pt x="148" y="201"/>
                    <a:pt x="160" y="198"/>
                  </a:cubicBezTo>
                  <a:cubicBezTo>
                    <a:pt x="166" y="197"/>
                    <a:pt x="172" y="198"/>
                    <a:pt x="177" y="194"/>
                  </a:cubicBezTo>
                  <a:cubicBezTo>
                    <a:pt x="180" y="191"/>
                    <a:pt x="182" y="186"/>
                    <a:pt x="185" y="182"/>
                  </a:cubicBezTo>
                  <a:cubicBezTo>
                    <a:pt x="191" y="175"/>
                    <a:pt x="202" y="164"/>
                    <a:pt x="204" y="161"/>
                  </a:cubicBezTo>
                  <a:cubicBezTo>
                    <a:pt x="206" y="159"/>
                    <a:pt x="207" y="148"/>
                    <a:pt x="208" y="142"/>
                  </a:cubicBezTo>
                  <a:cubicBezTo>
                    <a:pt x="208" y="136"/>
                    <a:pt x="210" y="130"/>
                    <a:pt x="210" y="122"/>
                  </a:cubicBezTo>
                  <a:moveTo>
                    <a:pt x="58" y="122"/>
                  </a:moveTo>
                  <a:cubicBezTo>
                    <a:pt x="55" y="122"/>
                    <a:pt x="55" y="122"/>
                    <a:pt x="55" y="122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6" y="125"/>
                    <a:pt x="57" y="125"/>
                    <a:pt x="58" y="125"/>
                  </a:cubicBezTo>
                  <a:cubicBezTo>
                    <a:pt x="58" y="122"/>
                    <a:pt x="58" y="122"/>
                    <a:pt x="58" y="122"/>
                  </a:cubicBezTo>
                  <a:moveTo>
                    <a:pt x="50" y="116"/>
                  </a:moveTo>
                  <a:cubicBezTo>
                    <a:pt x="48" y="116"/>
                    <a:pt x="48" y="116"/>
                    <a:pt x="48" y="11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16"/>
                    <a:pt x="50" y="116"/>
                    <a:pt x="50" y="116"/>
                  </a:cubicBezTo>
                  <a:moveTo>
                    <a:pt x="173" y="47"/>
                  </a:moveTo>
                  <a:cubicBezTo>
                    <a:pt x="193" y="68"/>
                    <a:pt x="201" y="101"/>
                    <a:pt x="192" y="127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94" y="124"/>
                    <a:pt x="195" y="123"/>
                    <a:pt x="196" y="122"/>
                  </a:cubicBezTo>
                  <a:cubicBezTo>
                    <a:pt x="202" y="96"/>
                    <a:pt x="193" y="66"/>
                    <a:pt x="173" y="47"/>
                  </a:cubicBezTo>
                  <a:moveTo>
                    <a:pt x="156" y="0"/>
                  </a:moveTo>
                  <a:cubicBezTo>
                    <a:pt x="154" y="0"/>
                    <a:pt x="153" y="1"/>
                    <a:pt x="153" y="3"/>
                  </a:cubicBezTo>
                  <a:cubicBezTo>
                    <a:pt x="152" y="4"/>
                    <a:pt x="152" y="5"/>
                    <a:pt x="150" y="5"/>
                  </a:cubicBezTo>
                  <a:cubicBezTo>
                    <a:pt x="149" y="5"/>
                    <a:pt x="149" y="5"/>
                    <a:pt x="148" y="5"/>
                  </a:cubicBezTo>
                  <a:cubicBezTo>
                    <a:pt x="144" y="4"/>
                    <a:pt x="141" y="3"/>
                    <a:pt x="140" y="3"/>
                  </a:cubicBezTo>
                  <a:cubicBezTo>
                    <a:pt x="134" y="3"/>
                    <a:pt x="136" y="8"/>
                    <a:pt x="130" y="8"/>
                  </a:cubicBezTo>
                  <a:cubicBezTo>
                    <a:pt x="123" y="8"/>
                    <a:pt x="117" y="0"/>
                    <a:pt x="117" y="0"/>
                  </a:cubicBezTo>
                  <a:cubicBezTo>
                    <a:pt x="112" y="0"/>
                    <a:pt x="102" y="7"/>
                    <a:pt x="91" y="8"/>
                  </a:cubicBezTo>
                  <a:cubicBezTo>
                    <a:pt x="95" y="20"/>
                    <a:pt x="101" y="26"/>
                    <a:pt x="107" y="31"/>
                  </a:cubicBezTo>
                  <a:cubicBezTo>
                    <a:pt x="111" y="29"/>
                    <a:pt x="116" y="28"/>
                    <a:pt x="120" y="28"/>
                  </a:cubicBezTo>
                  <a:cubicBezTo>
                    <a:pt x="123" y="27"/>
                    <a:pt x="125" y="27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0" y="27"/>
                    <a:pt x="133" y="27"/>
                    <a:pt x="135" y="28"/>
                  </a:cubicBezTo>
                  <a:cubicBezTo>
                    <a:pt x="141" y="28"/>
                    <a:pt x="147" y="30"/>
                    <a:pt x="153" y="32"/>
                  </a:cubicBezTo>
                  <a:cubicBezTo>
                    <a:pt x="168" y="24"/>
                    <a:pt x="172" y="8"/>
                    <a:pt x="172" y="8"/>
                  </a:cubicBezTo>
                  <a:cubicBezTo>
                    <a:pt x="172" y="8"/>
                    <a:pt x="166" y="3"/>
                    <a:pt x="158" y="0"/>
                  </a:cubicBezTo>
                  <a:cubicBezTo>
                    <a:pt x="157" y="0"/>
                    <a:pt x="157" y="0"/>
                    <a:pt x="156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41">
              <a:extLst>
                <a:ext uri="{FF2B5EF4-FFF2-40B4-BE49-F238E27FC236}">
                  <a16:creationId xmlns:a16="http://schemas.microsoft.com/office/drawing/2014/main" id="{E5A24716-DF83-6E98-F16D-741CBC10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948"/>
              <a:ext cx="101" cy="57"/>
            </a:xfrm>
            <a:custGeom>
              <a:avLst/>
              <a:gdLst>
                <a:gd name="T0" fmla="*/ 66 w 66"/>
                <a:gd name="T1" fmla="*/ 0 h 37"/>
                <a:gd name="T2" fmla="*/ 65 w 66"/>
                <a:gd name="T3" fmla="*/ 2 h 37"/>
                <a:gd name="T4" fmla="*/ 58 w 66"/>
                <a:gd name="T5" fmla="*/ 22 h 37"/>
                <a:gd name="T6" fmla="*/ 48 w 66"/>
                <a:gd name="T7" fmla="*/ 30 h 37"/>
                <a:gd name="T8" fmla="*/ 37 w 66"/>
                <a:gd name="T9" fmla="*/ 37 h 37"/>
                <a:gd name="T10" fmla="*/ 0 w 66"/>
                <a:gd name="T11" fmla="*/ 37 h 37"/>
                <a:gd name="T12" fmla="*/ 2 w 66"/>
                <a:gd name="T13" fmla="*/ 37 h 37"/>
                <a:gd name="T14" fmla="*/ 14 w 66"/>
                <a:gd name="T15" fmla="*/ 34 h 37"/>
                <a:gd name="T16" fmla="*/ 32 w 66"/>
                <a:gd name="T17" fmla="*/ 30 h 37"/>
                <a:gd name="T18" fmla="*/ 40 w 66"/>
                <a:gd name="T19" fmla="*/ 26 h 37"/>
                <a:gd name="T20" fmla="*/ 49 w 66"/>
                <a:gd name="T21" fmla="*/ 19 h 37"/>
                <a:gd name="T22" fmla="*/ 54 w 66"/>
                <a:gd name="T23" fmla="*/ 6 h 37"/>
                <a:gd name="T24" fmla="*/ 66 w 66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37">
                  <a:moveTo>
                    <a:pt x="66" y="0"/>
                  </a:moveTo>
                  <a:cubicBezTo>
                    <a:pt x="66" y="1"/>
                    <a:pt x="66" y="2"/>
                    <a:pt x="65" y="2"/>
                  </a:cubicBezTo>
                  <a:cubicBezTo>
                    <a:pt x="63" y="8"/>
                    <a:pt x="59" y="15"/>
                    <a:pt x="58" y="22"/>
                  </a:cubicBezTo>
                  <a:cubicBezTo>
                    <a:pt x="55" y="25"/>
                    <a:pt x="51" y="27"/>
                    <a:pt x="48" y="30"/>
                  </a:cubicBezTo>
                  <a:cubicBezTo>
                    <a:pt x="45" y="32"/>
                    <a:pt x="41" y="35"/>
                    <a:pt x="37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2" y="37"/>
                  </a:cubicBezTo>
                  <a:cubicBezTo>
                    <a:pt x="6" y="36"/>
                    <a:pt x="10" y="35"/>
                    <a:pt x="14" y="34"/>
                  </a:cubicBezTo>
                  <a:cubicBezTo>
                    <a:pt x="20" y="33"/>
                    <a:pt x="26" y="31"/>
                    <a:pt x="32" y="30"/>
                  </a:cubicBezTo>
                  <a:cubicBezTo>
                    <a:pt x="34" y="29"/>
                    <a:pt x="37" y="27"/>
                    <a:pt x="40" y="26"/>
                  </a:cubicBezTo>
                  <a:cubicBezTo>
                    <a:pt x="43" y="24"/>
                    <a:pt x="46" y="21"/>
                    <a:pt x="49" y="19"/>
                  </a:cubicBezTo>
                  <a:cubicBezTo>
                    <a:pt x="50" y="14"/>
                    <a:pt x="51" y="9"/>
                    <a:pt x="54" y="6"/>
                  </a:cubicBezTo>
                  <a:cubicBezTo>
                    <a:pt x="56" y="2"/>
                    <a:pt x="62" y="1"/>
                    <a:pt x="66" y="0"/>
                  </a:cubicBezTo>
                </a:path>
              </a:pathLst>
            </a:custGeom>
            <a:solidFill>
              <a:srgbClr val="D9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42">
              <a:extLst>
                <a:ext uri="{FF2B5EF4-FFF2-40B4-BE49-F238E27FC236}">
                  <a16:creationId xmlns:a16="http://schemas.microsoft.com/office/drawing/2014/main" id="{0B4290E8-4EF5-6F3A-CE23-0958E5A89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948"/>
              <a:ext cx="64" cy="57"/>
            </a:xfrm>
            <a:custGeom>
              <a:avLst/>
              <a:gdLst>
                <a:gd name="T0" fmla="*/ 42 w 42"/>
                <a:gd name="T1" fmla="*/ 0 h 37"/>
                <a:gd name="T2" fmla="*/ 42 w 42"/>
                <a:gd name="T3" fmla="*/ 1 h 37"/>
                <a:gd name="T4" fmla="*/ 0 w 42"/>
                <a:gd name="T5" fmla="*/ 37 h 37"/>
                <a:gd name="T6" fmla="*/ 13 w 42"/>
                <a:gd name="T7" fmla="*/ 37 h 37"/>
                <a:gd name="T8" fmla="*/ 24 w 42"/>
                <a:gd name="T9" fmla="*/ 30 h 37"/>
                <a:gd name="T10" fmla="*/ 34 w 42"/>
                <a:gd name="T11" fmla="*/ 22 h 37"/>
                <a:gd name="T12" fmla="*/ 41 w 42"/>
                <a:gd name="T13" fmla="*/ 2 h 37"/>
                <a:gd name="T14" fmla="*/ 42 w 42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7">
                  <a:moveTo>
                    <a:pt x="42" y="0"/>
                  </a:moveTo>
                  <a:cubicBezTo>
                    <a:pt x="42" y="1"/>
                    <a:pt x="42" y="1"/>
                    <a:pt x="42" y="1"/>
                  </a:cubicBezTo>
                  <a:cubicBezTo>
                    <a:pt x="36" y="18"/>
                    <a:pt x="22" y="32"/>
                    <a:pt x="0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7" y="35"/>
                    <a:pt x="21" y="32"/>
                    <a:pt x="24" y="30"/>
                  </a:cubicBezTo>
                  <a:cubicBezTo>
                    <a:pt x="27" y="27"/>
                    <a:pt x="31" y="25"/>
                    <a:pt x="34" y="22"/>
                  </a:cubicBezTo>
                  <a:cubicBezTo>
                    <a:pt x="35" y="15"/>
                    <a:pt x="39" y="8"/>
                    <a:pt x="41" y="2"/>
                  </a:cubicBezTo>
                  <a:cubicBezTo>
                    <a:pt x="42" y="2"/>
                    <a:pt x="42" y="1"/>
                    <a:pt x="42" y="0"/>
                  </a:cubicBezTo>
                </a:path>
              </a:pathLst>
            </a:custGeom>
            <a:solidFill>
              <a:srgbClr val="C0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43">
              <a:extLst>
                <a:ext uri="{FF2B5EF4-FFF2-40B4-BE49-F238E27FC236}">
                  <a16:creationId xmlns:a16="http://schemas.microsoft.com/office/drawing/2014/main" id="{F510C2AA-D9C0-721D-AC76-04FFC414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749"/>
              <a:ext cx="124" cy="61"/>
            </a:xfrm>
            <a:custGeom>
              <a:avLst/>
              <a:gdLst>
                <a:gd name="T0" fmla="*/ 39 w 81"/>
                <a:gd name="T1" fmla="*/ 40 h 40"/>
                <a:gd name="T2" fmla="*/ 0 w 81"/>
                <a:gd name="T3" fmla="*/ 11 h 40"/>
                <a:gd name="T4" fmla="*/ 26 w 81"/>
                <a:gd name="T5" fmla="*/ 3 h 40"/>
                <a:gd name="T6" fmla="*/ 39 w 81"/>
                <a:gd name="T7" fmla="*/ 11 h 40"/>
                <a:gd name="T8" fmla="*/ 56 w 81"/>
                <a:gd name="T9" fmla="*/ 7 h 40"/>
                <a:gd name="T10" fmla="*/ 67 w 81"/>
                <a:gd name="T11" fmla="*/ 3 h 40"/>
                <a:gd name="T12" fmla="*/ 81 w 81"/>
                <a:gd name="T13" fmla="*/ 11 h 40"/>
                <a:gd name="T14" fmla="*/ 39 w 81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40">
                  <a:moveTo>
                    <a:pt x="39" y="40"/>
                  </a:moveTo>
                  <a:cubicBezTo>
                    <a:pt x="26" y="40"/>
                    <a:pt x="9" y="36"/>
                    <a:pt x="0" y="11"/>
                  </a:cubicBezTo>
                  <a:cubicBezTo>
                    <a:pt x="11" y="10"/>
                    <a:pt x="20" y="3"/>
                    <a:pt x="26" y="3"/>
                  </a:cubicBezTo>
                  <a:cubicBezTo>
                    <a:pt x="26" y="3"/>
                    <a:pt x="31" y="11"/>
                    <a:pt x="39" y="11"/>
                  </a:cubicBezTo>
                  <a:cubicBezTo>
                    <a:pt x="46" y="11"/>
                    <a:pt x="41" y="2"/>
                    <a:pt x="56" y="7"/>
                  </a:cubicBezTo>
                  <a:cubicBezTo>
                    <a:pt x="63" y="10"/>
                    <a:pt x="59" y="0"/>
                    <a:pt x="67" y="3"/>
                  </a:cubicBezTo>
                  <a:cubicBezTo>
                    <a:pt x="74" y="5"/>
                    <a:pt x="81" y="11"/>
                    <a:pt x="81" y="11"/>
                  </a:cubicBezTo>
                  <a:cubicBezTo>
                    <a:pt x="81" y="11"/>
                    <a:pt x="73" y="40"/>
                    <a:pt x="39" y="40"/>
                  </a:cubicBezTo>
                  <a:close/>
                </a:path>
              </a:pathLst>
            </a:custGeom>
            <a:solidFill>
              <a:srgbClr val="5E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44">
              <a:extLst>
                <a:ext uri="{FF2B5EF4-FFF2-40B4-BE49-F238E27FC236}">
                  <a16:creationId xmlns:a16="http://schemas.microsoft.com/office/drawing/2014/main" id="{D114219B-E7E3-19D1-4DFA-1B9C0D330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797"/>
              <a:ext cx="313" cy="212"/>
            </a:xfrm>
            <a:custGeom>
              <a:avLst/>
              <a:gdLst>
                <a:gd name="T0" fmla="*/ 102 w 204"/>
                <a:gd name="T1" fmla="*/ 139 h 139"/>
                <a:gd name="T2" fmla="*/ 102 w 204"/>
                <a:gd name="T3" fmla="*/ 0 h 139"/>
                <a:gd name="T4" fmla="*/ 102 w 204"/>
                <a:gd name="T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39">
                  <a:moveTo>
                    <a:pt x="102" y="139"/>
                  </a:moveTo>
                  <a:cubicBezTo>
                    <a:pt x="204" y="139"/>
                    <a:pt x="179" y="0"/>
                    <a:pt x="102" y="0"/>
                  </a:cubicBezTo>
                  <a:cubicBezTo>
                    <a:pt x="24" y="0"/>
                    <a:pt x="0" y="139"/>
                    <a:pt x="102" y="139"/>
                  </a:cubicBezTo>
                </a:path>
              </a:pathLst>
            </a:custGeom>
            <a:solidFill>
              <a:srgbClr val="518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45">
              <a:extLst>
                <a:ext uri="{FF2B5EF4-FFF2-40B4-BE49-F238E27FC236}">
                  <a16:creationId xmlns:a16="http://schemas.microsoft.com/office/drawing/2014/main" id="{90450E2E-A2AA-4BD7-FBA8-6C0D5CF8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797"/>
              <a:ext cx="189" cy="196"/>
            </a:xfrm>
            <a:custGeom>
              <a:avLst/>
              <a:gdLst>
                <a:gd name="T0" fmla="*/ 62 w 124"/>
                <a:gd name="T1" fmla="*/ 128 h 128"/>
                <a:gd name="T2" fmla="*/ 0 w 124"/>
                <a:gd name="T3" fmla="*/ 71 h 128"/>
                <a:gd name="T4" fmla="*/ 62 w 124"/>
                <a:gd name="T5" fmla="*/ 0 h 128"/>
                <a:gd name="T6" fmla="*/ 124 w 124"/>
                <a:gd name="T7" fmla="*/ 71 h 128"/>
                <a:gd name="T8" fmla="*/ 109 w 124"/>
                <a:gd name="T9" fmla="*/ 110 h 128"/>
                <a:gd name="T10" fmla="*/ 62 w 124"/>
                <a:gd name="T1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28">
                  <a:moveTo>
                    <a:pt x="62" y="128"/>
                  </a:moveTo>
                  <a:cubicBezTo>
                    <a:pt x="16" y="128"/>
                    <a:pt x="0" y="98"/>
                    <a:pt x="0" y="71"/>
                  </a:cubicBezTo>
                  <a:cubicBezTo>
                    <a:pt x="0" y="37"/>
                    <a:pt x="23" y="0"/>
                    <a:pt x="62" y="0"/>
                  </a:cubicBezTo>
                  <a:cubicBezTo>
                    <a:pt x="100" y="0"/>
                    <a:pt x="124" y="37"/>
                    <a:pt x="124" y="71"/>
                  </a:cubicBezTo>
                  <a:cubicBezTo>
                    <a:pt x="124" y="87"/>
                    <a:pt x="119" y="101"/>
                    <a:pt x="109" y="110"/>
                  </a:cubicBezTo>
                  <a:cubicBezTo>
                    <a:pt x="99" y="122"/>
                    <a:pt x="82" y="128"/>
                    <a:pt x="62" y="128"/>
                  </a:cubicBezTo>
                </a:path>
              </a:pathLst>
            </a:custGeom>
            <a:solidFill>
              <a:srgbClr val="80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46">
              <a:extLst>
                <a:ext uri="{FF2B5EF4-FFF2-40B4-BE49-F238E27FC236}">
                  <a16:creationId xmlns:a16="http://schemas.microsoft.com/office/drawing/2014/main" id="{9CB006ED-A543-04F3-1CAC-0B524489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797"/>
              <a:ext cx="199" cy="203"/>
            </a:xfrm>
            <a:custGeom>
              <a:avLst/>
              <a:gdLst>
                <a:gd name="T0" fmla="*/ 130 w 130"/>
                <a:gd name="T1" fmla="*/ 74 h 133"/>
                <a:gd name="T2" fmla="*/ 114 w 130"/>
                <a:gd name="T3" fmla="*/ 115 h 133"/>
                <a:gd name="T4" fmla="*/ 65 w 130"/>
                <a:gd name="T5" fmla="*/ 133 h 133"/>
                <a:gd name="T6" fmla="*/ 0 w 130"/>
                <a:gd name="T7" fmla="*/ 74 h 133"/>
                <a:gd name="T8" fmla="*/ 65 w 130"/>
                <a:gd name="T9" fmla="*/ 0 h 133"/>
                <a:gd name="T10" fmla="*/ 130 w 130"/>
                <a:gd name="T11" fmla="*/ 7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133">
                  <a:moveTo>
                    <a:pt x="130" y="74"/>
                  </a:moveTo>
                  <a:cubicBezTo>
                    <a:pt x="130" y="90"/>
                    <a:pt x="124" y="105"/>
                    <a:pt x="114" y="115"/>
                  </a:cubicBezTo>
                  <a:cubicBezTo>
                    <a:pt x="103" y="127"/>
                    <a:pt x="86" y="133"/>
                    <a:pt x="65" y="133"/>
                  </a:cubicBezTo>
                  <a:cubicBezTo>
                    <a:pt x="17" y="133"/>
                    <a:pt x="0" y="103"/>
                    <a:pt x="0" y="74"/>
                  </a:cubicBezTo>
                  <a:cubicBezTo>
                    <a:pt x="0" y="38"/>
                    <a:pt x="25" y="0"/>
                    <a:pt x="65" y="0"/>
                  </a:cubicBezTo>
                  <a:cubicBezTo>
                    <a:pt x="105" y="0"/>
                    <a:pt x="130" y="38"/>
                    <a:pt x="130" y="74"/>
                  </a:cubicBezTo>
                </a:path>
              </a:pathLst>
            </a:custGeom>
            <a:solidFill>
              <a:srgbClr val="5E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47">
              <a:extLst>
                <a:ext uri="{FF2B5EF4-FFF2-40B4-BE49-F238E27FC236}">
                  <a16:creationId xmlns:a16="http://schemas.microsoft.com/office/drawing/2014/main" id="{603BFF9A-F755-A2DE-8147-57F8A206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97"/>
              <a:ext cx="99" cy="203"/>
            </a:xfrm>
            <a:custGeom>
              <a:avLst/>
              <a:gdLst>
                <a:gd name="T0" fmla="*/ 65 w 65"/>
                <a:gd name="T1" fmla="*/ 74 h 133"/>
                <a:gd name="T2" fmla="*/ 49 w 65"/>
                <a:gd name="T3" fmla="*/ 115 h 133"/>
                <a:gd name="T4" fmla="*/ 0 w 65"/>
                <a:gd name="T5" fmla="*/ 133 h 133"/>
                <a:gd name="T6" fmla="*/ 0 w 65"/>
                <a:gd name="T7" fmla="*/ 0 h 133"/>
                <a:gd name="T8" fmla="*/ 65 w 65"/>
                <a:gd name="T9" fmla="*/ 7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33">
                  <a:moveTo>
                    <a:pt x="65" y="74"/>
                  </a:moveTo>
                  <a:cubicBezTo>
                    <a:pt x="65" y="90"/>
                    <a:pt x="59" y="105"/>
                    <a:pt x="49" y="115"/>
                  </a:cubicBezTo>
                  <a:cubicBezTo>
                    <a:pt x="38" y="127"/>
                    <a:pt x="21" y="133"/>
                    <a:pt x="0" y="1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65" y="38"/>
                    <a:pt x="65" y="74"/>
                  </a:cubicBezTo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48">
              <a:extLst>
                <a:ext uri="{FF2B5EF4-FFF2-40B4-BE49-F238E27FC236}">
                  <a16:creationId xmlns:a16="http://schemas.microsoft.com/office/drawing/2014/main" id="{4DB765B2-BCE4-B37A-E014-CF1B55CA0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851"/>
              <a:ext cx="55" cy="87"/>
            </a:xfrm>
            <a:custGeom>
              <a:avLst/>
              <a:gdLst>
                <a:gd name="T0" fmla="*/ 14 w 36"/>
                <a:gd name="T1" fmla="*/ 57 h 57"/>
                <a:gd name="T2" fmla="*/ 14 w 36"/>
                <a:gd name="T3" fmla="*/ 50 h 57"/>
                <a:gd name="T4" fmla="*/ 5 w 36"/>
                <a:gd name="T5" fmla="*/ 49 h 57"/>
                <a:gd name="T6" fmla="*/ 0 w 36"/>
                <a:gd name="T7" fmla="*/ 48 h 57"/>
                <a:gd name="T8" fmla="*/ 0 w 36"/>
                <a:gd name="T9" fmla="*/ 37 h 57"/>
                <a:gd name="T10" fmla="*/ 12 w 36"/>
                <a:gd name="T11" fmla="*/ 37 h 57"/>
                <a:gd name="T12" fmla="*/ 13 w 36"/>
                <a:gd name="T13" fmla="*/ 39 h 57"/>
                <a:gd name="T14" fmla="*/ 16 w 36"/>
                <a:gd name="T15" fmla="*/ 40 h 57"/>
                <a:gd name="T16" fmla="*/ 18 w 36"/>
                <a:gd name="T17" fmla="*/ 39 h 57"/>
                <a:gd name="T18" fmla="*/ 19 w 36"/>
                <a:gd name="T19" fmla="*/ 38 h 57"/>
                <a:gd name="T20" fmla="*/ 18 w 36"/>
                <a:gd name="T21" fmla="*/ 36 h 57"/>
                <a:gd name="T22" fmla="*/ 16 w 36"/>
                <a:gd name="T23" fmla="*/ 35 h 57"/>
                <a:gd name="T24" fmla="*/ 9 w 36"/>
                <a:gd name="T25" fmla="*/ 32 h 57"/>
                <a:gd name="T26" fmla="*/ 4 w 36"/>
                <a:gd name="T27" fmla="*/ 29 h 57"/>
                <a:gd name="T28" fmla="*/ 1 w 36"/>
                <a:gd name="T29" fmla="*/ 25 h 57"/>
                <a:gd name="T30" fmla="*/ 0 w 36"/>
                <a:gd name="T31" fmla="*/ 19 h 57"/>
                <a:gd name="T32" fmla="*/ 0 w 36"/>
                <a:gd name="T33" fmla="*/ 14 h 57"/>
                <a:gd name="T34" fmla="*/ 3 w 36"/>
                <a:gd name="T35" fmla="*/ 10 h 57"/>
                <a:gd name="T36" fmla="*/ 7 w 36"/>
                <a:gd name="T37" fmla="*/ 7 h 57"/>
                <a:gd name="T38" fmla="*/ 14 w 36"/>
                <a:gd name="T39" fmla="*/ 6 h 57"/>
                <a:gd name="T40" fmla="*/ 14 w 36"/>
                <a:gd name="T41" fmla="*/ 0 h 57"/>
                <a:gd name="T42" fmla="*/ 21 w 36"/>
                <a:gd name="T43" fmla="*/ 0 h 57"/>
                <a:gd name="T44" fmla="*/ 21 w 36"/>
                <a:gd name="T45" fmla="*/ 6 h 57"/>
                <a:gd name="T46" fmla="*/ 26 w 36"/>
                <a:gd name="T47" fmla="*/ 6 h 57"/>
                <a:gd name="T48" fmla="*/ 29 w 36"/>
                <a:gd name="T49" fmla="*/ 7 h 57"/>
                <a:gd name="T50" fmla="*/ 32 w 36"/>
                <a:gd name="T51" fmla="*/ 8 h 57"/>
                <a:gd name="T52" fmla="*/ 35 w 36"/>
                <a:gd name="T53" fmla="*/ 9 h 57"/>
                <a:gd name="T54" fmla="*/ 35 w 36"/>
                <a:gd name="T55" fmla="*/ 19 h 57"/>
                <a:gd name="T56" fmla="*/ 23 w 36"/>
                <a:gd name="T57" fmla="*/ 19 h 57"/>
                <a:gd name="T58" fmla="*/ 22 w 36"/>
                <a:gd name="T59" fmla="*/ 17 h 57"/>
                <a:gd name="T60" fmla="*/ 20 w 36"/>
                <a:gd name="T61" fmla="*/ 17 h 57"/>
                <a:gd name="T62" fmla="*/ 17 w 36"/>
                <a:gd name="T63" fmla="*/ 17 h 57"/>
                <a:gd name="T64" fmla="*/ 17 w 36"/>
                <a:gd name="T65" fmla="*/ 19 h 57"/>
                <a:gd name="T66" fmla="*/ 17 w 36"/>
                <a:gd name="T67" fmla="*/ 20 h 57"/>
                <a:gd name="T68" fmla="*/ 20 w 36"/>
                <a:gd name="T69" fmla="*/ 21 h 57"/>
                <a:gd name="T70" fmla="*/ 26 w 36"/>
                <a:gd name="T71" fmla="*/ 23 h 57"/>
                <a:gd name="T72" fmla="*/ 31 w 36"/>
                <a:gd name="T73" fmla="*/ 26 h 57"/>
                <a:gd name="T74" fmla="*/ 34 w 36"/>
                <a:gd name="T75" fmla="*/ 30 h 57"/>
                <a:gd name="T76" fmla="*/ 36 w 36"/>
                <a:gd name="T77" fmla="*/ 36 h 57"/>
                <a:gd name="T78" fmla="*/ 32 w 36"/>
                <a:gd name="T79" fmla="*/ 46 h 57"/>
                <a:gd name="T80" fmla="*/ 21 w 36"/>
                <a:gd name="T81" fmla="*/ 50 h 57"/>
                <a:gd name="T82" fmla="*/ 21 w 36"/>
                <a:gd name="T83" fmla="*/ 57 h 57"/>
                <a:gd name="T84" fmla="*/ 14 w 36"/>
                <a:gd name="T8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57">
                  <a:moveTo>
                    <a:pt x="14" y="57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0" y="50"/>
                    <a:pt x="7" y="50"/>
                    <a:pt x="5" y="49"/>
                  </a:cubicBezTo>
                  <a:cubicBezTo>
                    <a:pt x="3" y="49"/>
                    <a:pt x="1" y="48"/>
                    <a:pt x="0" y="4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38"/>
                    <a:pt x="13" y="39"/>
                  </a:cubicBezTo>
                  <a:cubicBezTo>
                    <a:pt x="13" y="40"/>
                    <a:pt x="14" y="40"/>
                    <a:pt x="16" y="40"/>
                  </a:cubicBezTo>
                  <a:cubicBezTo>
                    <a:pt x="17" y="40"/>
                    <a:pt x="18" y="40"/>
                    <a:pt x="18" y="39"/>
                  </a:cubicBezTo>
                  <a:cubicBezTo>
                    <a:pt x="19" y="39"/>
                    <a:pt x="19" y="38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18" y="36"/>
                    <a:pt x="17" y="35"/>
                    <a:pt x="16" y="35"/>
                  </a:cubicBezTo>
                  <a:cubicBezTo>
                    <a:pt x="13" y="34"/>
                    <a:pt x="11" y="33"/>
                    <a:pt x="9" y="32"/>
                  </a:cubicBezTo>
                  <a:cubicBezTo>
                    <a:pt x="7" y="31"/>
                    <a:pt x="5" y="30"/>
                    <a:pt x="4" y="29"/>
                  </a:cubicBezTo>
                  <a:cubicBezTo>
                    <a:pt x="2" y="28"/>
                    <a:pt x="1" y="26"/>
                    <a:pt x="1" y="25"/>
                  </a:cubicBezTo>
                  <a:cubicBezTo>
                    <a:pt x="0" y="23"/>
                    <a:pt x="0" y="21"/>
                    <a:pt x="0" y="19"/>
                  </a:cubicBezTo>
                  <a:cubicBezTo>
                    <a:pt x="0" y="17"/>
                    <a:pt x="0" y="16"/>
                    <a:pt x="0" y="14"/>
                  </a:cubicBezTo>
                  <a:cubicBezTo>
                    <a:pt x="1" y="13"/>
                    <a:pt x="2" y="11"/>
                    <a:pt x="3" y="10"/>
                  </a:cubicBezTo>
                  <a:cubicBezTo>
                    <a:pt x="4" y="9"/>
                    <a:pt x="5" y="8"/>
                    <a:pt x="7" y="7"/>
                  </a:cubicBezTo>
                  <a:cubicBezTo>
                    <a:pt x="9" y="7"/>
                    <a:pt x="11" y="6"/>
                    <a:pt x="14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6"/>
                    <a:pt x="24" y="6"/>
                    <a:pt x="26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8"/>
                    <a:pt x="31" y="8"/>
                    <a:pt x="32" y="8"/>
                  </a:cubicBezTo>
                  <a:cubicBezTo>
                    <a:pt x="33" y="9"/>
                    <a:pt x="34" y="9"/>
                    <a:pt x="35" y="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7"/>
                    <a:pt x="22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8" y="20"/>
                    <a:pt x="19" y="21"/>
                    <a:pt x="20" y="21"/>
                  </a:cubicBezTo>
                  <a:cubicBezTo>
                    <a:pt x="22" y="22"/>
                    <a:pt x="24" y="22"/>
                    <a:pt x="26" y="23"/>
                  </a:cubicBezTo>
                  <a:cubicBezTo>
                    <a:pt x="28" y="24"/>
                    <a:pt x="30" y="25"/>
                    <a:pt x="31" y="26"/>
                  </a:cubicBezTo>
                  <a:cubicBezTo>
                    <a:pt x="32" y="27"/>
                    <a:pt x="34" y="29"/>
                    <a:pt x="34" y="30"/>
                  </a:cubicBezTo>
                  <a:cubicBezTo>
                    <a:pt x="35" y="32"/>
                    <a:pt x="36" y="34"/>
                    <a:pt x="36" y="36"/>
                  </a:cubicBezTo>
                  <a:cubicBezTo>
                    <a:pt x="36" y="41"/>
                    <a:pt x="34" y="44"/>
                    <a:pt x="32" y="46"/>
                  </a:cubicBezTo>
                  <a:cubicBezTo>
                    <a:pt x="30" y="49"/>
                    <a:pt x="26" y="50"/>
                    <a:pt x="21" y="50"/>
                  </a:cubicBezTo>
                  <a:cubicBezTo>
                    <a:pt x="21" y="57"/>
                    <a:pt x="21" y="57"/>
                    <a:pt x="21" y="57"/>
                  </a:cubicBezTo>
                  <a:lnTo>
                    <a:pt x="14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49">
              <a:extLst>
                <a:ext uri="{FF2B5EF4-FFF2-40B4-BE49-F238E27FC236}">
                  <a16:creationId xmlns:a16="http://schemas.microsoft.com/office/drawing/2014/main" id="{FB3DD97F-7237-A115-2C2F-E107C3552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49"/>
              <a:ext cx="64" cy="61"/>
            </a:xfrm>
            <a:custGeom>
              <a:avLst/>
              <a:gdLst>
                <a:gd name="T0" fmla="*/ 42 w 42"/>
                <a:gd name="T1" fmla="*/ 11 h 40"/>
                <a:gd name="T2" fmla="*/ 28 w 42"/>
                <a:gd name="T3" fmla="*/ 3 h 40"/>
                <a:gd name="T4" fmla="*/ 17 w 42"/>
                <a:gd name="T5" fmla="*/ 7 h 40"/>
                <a:gd name="T6" fmla="*/ 0 w 42"/>
                <a:gd name="T7" fmla="*/ 11 h 40"/>
                <a:gd name="T8" fmla="*/ 0 w 42"/>
                <a:gd name="T9" fmla="*/ 40 h 40"/>
                <a:gd name="T10" fmla="*/ 42 w 42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0">
                  <a:moveTo>
                    <a:pt x="42" y="11"/>
                  </a:moveTo>
                  <a:cubicBezTo>
                    <a:pt x="42" y="11"/>
                    <a:pt x="35" y="5"/>
                    <a:pt x="28" y="3"/>
                  </a:cubicBezTo>
                  <a:cubicBezTo>
                    <a:pt x="20" y="0"/>
                    <a:pt x="24" y="10"/>
                    <a:pt x="17" y="7"/>
                  </a:cubicBezTo>
                  <a:cubicBezTo>
                    <a:pt x="2" y="2"/>
                    <a:pt x="7" y="11"/>
                    <a:pt x="0" y="1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4" y="40"/>
                    <a:pt x="42" y="11"/>
                    <a:pt x="42" y="11"/>
                  </a:cubicBezTo>
                  <a:close/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50">
              <a:extLst>
                <a:ext uri="{FF2B5EF4-FFF2-40B4-BE49-F238E27FC236}">
                  <a16:creationId xmlns:a16="http://schemas.microsoft.com/office/drawing/2014/main" id="{0111C744-581E-EEAB-EB44-60F0845D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939"/>
              <a:ext cx="272" cy="125"/>
            </a:xfrm>
            <a:custGeom>
              <a:avLst/>
              <a:gdLst>
                <a:gd name="T0" fmla="*/ 178 w 178"/>
                <a:gd name="T1" fmla="*/ 0 h 82"/>
                <a:gd name="T2" fmla="*/ 175 w 178"/>
                <a:gd name="T3" fmla="*/ 20 h 82"/>
                <a:gd name="T4" fmla="*/ 172 w 178"/>
                <a:gd name="T5" fmla="*/ 38 h 82"/>
                <a:gd name="T6" fmla="*/ 152 w 178"/>
                <a:gd name="T7" fmla="*/ 60 h 82"/>
                <a:gd name="T8" fmla="*/ 144 w 178"/>
                <a:gd name="T9" fmla="*/ 71 h 82"/>
                <a:gd name="T10" fmla="*/ 128 w 178"/>
                <a:gd name="T11" fmla="*/ 76 h 82"/>
                <a:gd name="T12" fmla="*/ 92 w 178"/>
                <a:gd name="T13" fmla="*/ 82 h 82"/>
                <a:gd name="T14" fmla="*/ 57 w 178"/>
                <a:gd name="T15" fmla="*/ 77 h 82"/>
                <a:gd name="T16" fmla="*/ 0 w 178"/>
                <a:gd name="T17" fmla="*/ 60 h 82"/>
                <a:gd name="T18" fmla="*/ 0 w 178"/>
                <a:gd name="T19" fmla="*/ 6 h 82"/>
                <a:gd name="T20" fmla="*/ 82 w 178"/>
                <a:gd name="T21" fmla="*/ 6 h 82"/>
                <a:gd name="T22" fmla="*/ 112 w 178"/>
                <a:gd name="T23" fmla="*/ 8 h 82"/>
                <a:gd name="T24" fmla="*/ 62 w 178"/>
                <a:gd name="T25" fmla="*/ 32 h 82"/>
                <a:gd name="T26" fmla="*/ 92 w 178"/>
                <a:gd name="T27" fmla="*/ 43 h 82"/>
                <a:gd name="T28" fmla="*/ 133 w 178"/>
                <a:gd name="T29" fmla="*/ 43 h 82"/>
                <a:gd name="T30" fmla="*/ 144 w 178"/>
                <a:gd name="T31" fmla="*/ 36 h 82"/>
                <a:gd name="T32" fmla="*/ 154 w 178"/>
                <a:gd name="T33" fmla="*/ 28 h 82"/>
                <a:gd name="T34" fmla="*/ 161 w 178"/>
                <a:gd name="T35" fmla="*/ 8 h 82"/>
                <a:gd name="T36" fmla="*/ 162 w 178"/>
                <a:gd name="T37" fmla="*/ 6 h 82"/>
                <a:gd name="T38" fmla="*/ 178 w 178"/>
                <a:gd name="T3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8" h="82">
                  <a:moveTo>
                    <a:pt x="178" y="0"/>
                  </a:moveTo>
                  <a:cubicBezTo>
                    <a:pt x="177" y="7"/>
                    <a:pt x="176" y="14"/>
                    <a:pt x="175" y="20"/>
                  </a:cubicBezTo>
                  <a:cubicBezTo>
                    <a:pt x="174" y="26"/>
                    <a:pt x="173" y="36"/>
                    <a:pt x="172" y="38"/>
                  </a:cubicBezTo>
                  <a:cubicBezTo>
                    <a:pt x="170" y="41"/>
                    <a:pt x="159" y="53"/>
                    <a:pt x="152" y="60"/>
                  </a:cubicBezTo>
                  <a:cubicBezTo>
                    <a:pt x="149" y="63"/>
                    <a:pt x="147" y="68"/>
                    <a:pt x="144" y="71"/>
                  </a:cubicBezTo>
                  <a:cubicBezTo>
                    <a:pt x="140" y="75"/>
                    <a:pt x="133" y="75"/>
                    <a:pt x="128" y="76"/>
                  </a:cubicBezTo>
                  <a:cubicBezTo>
                    <a:pt x="116" y="78"/>
                    <a:pt x="104" y="82"/>
                    <a:pt x="92" y="82"/>
                  </a:cubicBezTo>
                  <a:cubicBezTo>
                    <a:pt x="81" y="82"/>
                    <a:pt x="67" y="80"/>
                    <a:pt x="57" y="77"/>
                  </a:cubicBezTo>
                  <a:cubicBezTo>
                    <a:pt x="37" y="72"/>
                    <a:pt x="20" y="64"/>
                    <a:pt x="0" y="6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8" y="5"/>
                    <a:pt x="71" y="6"/>
                    <a:pt x="82" y="6"/>
                  </a:cubicBezTo>
                  <a:cubicBezTo>
                    <a:pt x="89" y="6"/>
                    <a:pt x="103" y="7"/>
                    <a:pt x="112" y="8"/>
                  </a:cubicBezTo>
                  <a:cubicBezTo>
                    <a:pt x="124" y="35"/>
                    <a:pt x="82" y="26"/>
                    <a:pt x="62" y="32"/>
                  </a:cubicBezTo>
                  <a:cubicBezTo>
                    <a:pt x="68" y="42"/>
                    <a:pt x="81" y="43"/>
                    <a:pt x="92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7" y="41"/>
                    <a:pt x="141" y="38"/>
                    <a:pt x="144" y="36"/>
                  </a:cubicBezTo>
                  <a:cubicBezTo>
                    <a:pt x="147" y="33"/>
                    <a:pt x="151" y="31"/>
                    <a:pt x="154" y="28"/>
                  </a:cubicBezTo>
                  <a:cubicBezTo>
                    <a:pt x="155" y="21"/>
                    <a:pt x="159" y="14"/>
                    <a:pt x="161" y="8"/>
                  </a:cubicBezTo>
                  <a:cubicBezTo>
                    <a:pt x="162" y="8"/>
                    <a:pt x="162" y="7"/>
                    <a:pt x="162" y="6"/>
                  </a:cubicBezTo>
                  <a:cubicBezTo>
                    <a:pt x="166" y="0"/>
                    <a:pt x="171" y="0"/>
                    <a:pt x="178" y="0"/>
                  </a:cubicBezTo>
                </a:path>
              </a:pathLst>
            </a:custGeom>
            <a:solidFill>
              <a:srgbClr val="F9C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51">
              <a:extLst>
                <a:ext uri="{FF2B5EF4-FFF2-40B4-BE49-F238E27FC236}">
                  <a16:creationId xmlns:a16="http://schemas.microsoft.com/office/drawing/2014/main" id="{7F0A231A-3F44-CEA9-CBAC-FB1ACA9F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48"/>
              <a:ext cx="3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9C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52">
              <a:extLst>
                <a:ext uri="{FF2B5EF4-FFF2-40B4-BE49-F238E27FC236}">
                  <a16:creationId xmlns:a16="http://schemas.microsoft.com/office/drawing/2014/main" id="{54E9B6DE-9F2D-FE45-0BFB-FD4B5B82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950"/>
              <a:ext cx="9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1 h 1"/>
                <a:gd name="T4" fmla="*/ 6 w 6"/>
                <a:gd name="T5" fmla="*/ 1 h 1"/>
                <a:gd name="T6" fmla="*/ 0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D0D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53">
              <a:extLst>
                <a:ext uri="{FF2B5EF4-FFF2-40B4-BE49-F238E27FC236}">
                  <a16:creationId xmlns:a16="http://schemas.microsoft.com/office/drawing/2014/main" id="{519C65ED-94F9-F647-5A15-9762B2D75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948"/>
              <a:ext cx="30" cy="17"/>
            </a:xfrm>
            <a:custGeom>
              <a:avLst/>
              <a:gdLst>
                <a:gd name="T0" fmla="*/ 0 w 20"/>
                <a:gd name="T1" fmla="*/ 0 h 11"/>
                <a:gd name="T2" fmla="*/ 2 w 20"/>
                <a:gd name="T3" fmla="*/ 5 h 11"/>
                <a:gd name="T4" fmla="*/ 4 w 20"/>
                <a:gd name="T5" fmla="*/ 10 h 11"/>
                <a:gd name="T6" fmla="*/ 7 w 20"/>
                <a:gd name="T7" fmla="*/ 11 h 11"/>
                <a:gd name="T8" fmla="*/ 11 w 20"/>
                <a:gd name="T9" fmla="*/ 10 h 11"/>
                <a:gd name="T10" fmla="*/ 20 w 20"/>
                <a:gd name="T11" fmla="*/ 9 h 11"/>
                <a:gd name="T12" fmla="*/ 18 w 20"/>
                <a:gd name="T13" fmla="*/ 2 h 11"/>
                <a:gd name="T14" fmla="*/ 12 w 20"/>
                <a:gd name="T15" fmla="*/ 1 h 11"/>
                <a:gd name="T16" fmla="*/ 2 w 20"/>
                <a:gd name="T17" fmla="*/ 0 h 11"/>
                <a:gd name="T18" fmla="*/ 0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3" y="9"/>
                    <a:pt x="4" y="10"/>
                  </a:cubicBezTo>
                  <a:cubicBezTo>
                    <a:pt x="4" y="10"/>
                    <a:pt x="6" y="11"/>
                    <a:pt x="7" y="11"/>
                  </a:cubicBezTo>
                  <a:cubicBezTo>
                    <a:pt x="8" y="11"/>
                    <a:pt x="10" y="10"/>
                    <a:pt x="1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19" y="2"/>
                    <a:pt x="18" y="2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8" y="1"/>
                    <a:pt x="5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2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Rectangle 54">
              <a:extLst>
                <a:ext uri="{FF2B5EF4-FFF2-40B4-BE49-F238E27FC236}">
                  <a16:creationId xmlns:a16="http://schemas.microsoft.com/office/drawing/2014/main" id="{B28F013D-C7BC-115A-739C-A4888B608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2939"/>
              <a:ext cx="60" cy="10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Rectangle 55">
              <a:extLst>
                <a:ext uri="{FF2B5EF4-FFF2-40B4-BE49-F238E27FC236}">
                  <a16:creationId xmlns:a16="http://schemas.microsoft.com/office/drawing/2014/main" id="{5BAE8479-77EF-4D8A-18FF-6E9986864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2939"/>
              <a:ext cx="60" cy="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56">
              <a:extLst>
                <a:ext uri="{FF2B5EF4-FFF2-40B4-BE49-F238E27FC236}">
                  <a16:creationId xmlns:a16="http://schemas.microsoft.com/office/drawing/2014/main" id="{94B8EB10-FBFB-B423-70EE-3B63557A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29"/>
              <a:ext cx="76" cy="128"/>
            </a:xfrm>
            <a:custGeom>
              <a:avLst/>
              <a:gdLst>
                <a:gd name="T0" fmla="*/ 0 w 76"/>
                <a:gd name="T1" fmla="*/ 128 h 128"/>
                <a:gd name="T2" fmla="*/ 76 w 76"/>
                <a:gd name="T3" fmla="*/ 128 h 128"/>
                <a:gd name="T4" fmla="*/ 76 w 76"/>
                <a:gd name="T5" fmla="*/ 128 h 128"/>
                <a:gd name="T6" fmla="*/ 76 w 76"/>
                <a:gd name="T7" fmla="*/ 119 h 128"/>
                <a:gd name="T8" fmla="*/ 76 w 76"/>
                <a:gd name="T9" fmla="*/ 64 h 128"/>
                <a:gd name="T10" fmla="*/ 76 w 76"/>
                <a:gd name="T11" fmla="*/ 10 h 128"/>
                <a:gd name="T12" fmla="*/ 76 w 76"/>
                <a:gd name="T13" fmla="*/ 0 h 128"/>
                <a:gd name="T14" fmla="*/ 0 w 76"/>
                <a:gd name="T15" fmla="*/ 0 h 128"/>
                <a:gd name="T16" fmla="*/ 0 w 76"/>
                <a:gd name="T17" fmla="*/ 64 h 128"/>
                <a:gd name="T18" fmla="*/ 0 w 76"/>
                <a:gd name="T19" fmla="*/ 128 h 128"/>
                <a:gd name="T20" fmla="*/ 0 w 76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8">
                  <a:moveTo>
                    <a:pt x="0" y="128"/>
                  </a:moveTo>
                  <a:lnTo>
                    <a:pt x="76" y="128"/>
                  </a:lnTo>
                  <a:lnTo>
                    <a:pt x="76" y="128"/>
                  </a:lnTo>
                  <a:lnTo>
                    <a:pt x="76" y="119"/>
                  </a:lnTo>
                  <a:lnTo>
                    <a:pt x="76" y="64"/>
                  </a:lnTo>
                  <a:lnTo>
                    <a:pt x="76" y="10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57">
              <a:extLst>
                <a:ext uri="{FF2B5EF4-FFF2-40B4-BE49-F238E27FC236}">
                  <a16:creationId xmlns:a16="http://schemas.microsoft.com/office/drawing/2014/main" id="{71EC847D-CE1A-F4E5-26D3-F0365209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29"/>
              <a:ext cx="76" cy="128"/>
            </a:xfrm>
            <a:custGeom>
              <a:avLst/>
              <a:gdLst>
                <a:gd name="T0" fmla="*/ 0 w 76"/>
                <a:gd name="T1" fmla="*/ 128 h 128"/>
                <a:gd name="T2" fmla="*/ 76 w 76"/>
                <a:gd name="T3" fmla="*/ 128 h 128"/>
                <a:gd name="T4" fmla="*/ 76 w 76"/>
                <a:gd name="T5" fmla="*/ 128 h 128"/>
                <a:gd name="T6" fmla="*/ 76 w 76"/>
                <a:gd name="T7" fmla="*/ 119 h 128"/>
                <a:gd name="T8" fmla="*/ 76 w 76"/>
                <a:gd name="T9" fmla="*/ 64 h 128"/>
                <a:gd name="T10" fmla="*/ 76 w 76"/>
                <a:gd name="T11" fmla="*/ 10 h 128"/>
                <a:gd name="T12" fmla="*/ 76 w 76"/>
                <a:gd name="T13" fmla="*/ 0 h 128"/>
                <a:gd name="T14" fmla="*/ 0 w 76"/>
                <a:gd name="T15" fmla="*/ 0 h 128"/>
                <a:gd name="T16" fmla="*/ 0 w 76"/>
                <a:gd name="T17" fmla="*/ 64 h 128"/>
                <a:gd name="T18" fmla="*/ 0 w 76"/>
                <a:gd name="T19" fmla="*/ 128 h 128"/>
                <a:gd name="T20" fmla="*/ 0 w 76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8">
                  <a:moveTo>
                    <a:pt x="0" y="128"/>
                  </a:moveTo>
                  <a:lnTo>
                    <a:pt x="76" y="128"/>
                  </a:lnTo>
                  <a:lnTo>
                    <a:pt x="76" y="128"/>
                  </a:lnTo>
                  <a:lnTo>
                    <a:pt x="76" y="119"/>
                  </a:lnTo>
                  <a:lnTo>
                    <a:pt x="76" y="64"/>
                  </a:lnTo>
                  <a:lnTo>
                    <a:pt x="76" y="10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128"/>
                  </a:lnTo>
                  <a:lnTo>
                    <a:pt x="0" y="1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58">
              <a:extLst>
                <a:ext uri="{FF2B5EF4-FFF2-40B4-BE49-F238E27FC236}">
                  <a16:creationId xmlns:a16="http://schemas.microsoft.com/office/drawing/2014/main" id="{B53B0A2E-7652-427B-36B4-DF3F99B1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93"/>
              <a:ext cx="76" cy="64"/>
            </a:xfrm>
            <a:custGeom>
              <a:avLst/>
              <a:gdLst>
                <a:gd name="T0" fmla="*/ 76 w 76"/>
                <a:gd name="T1" fmla="*/ 0 h 64"/>
                <a:gd name="T2" fmla="*/ 0 w 76"/>
                <a:gd name="T3" fmla="*/ 0 h 64"/>
                <a:gd name="T4" fmla="*/ 0 w 76"/>
                <a:gd name="T5" fmla="*/ 64 h 64"/>
                <a:gd name="T6" fmla="*/ 76 w 76"/>
                <a:gd name="T7" fmla="*/ 64 h 64"/>
                <a:gd name="T8" fmla="*/ 76 w 76"/>
                <a:gd name="T9" fmla="*/ 55 h 64"/>
                <a:gd name="T10" fmla="*/ 76 w 76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64">
                  <a:moveTo>
                    <a:pt x="76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76" y="64"/>
                  </a:lnTo>
                  <a:lnTo>
                    <a:pt x="76" y="5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82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59">
              <a:extLst>
                <a:ext uri="{FF2B5EF4-FFF2-40B4-BE49-F238E27FC236}">
                  <a16:creationId xmlns:a16="http://schemas.microsoft.com/office/drawing/2014/main" id="{2A32E6A0-12D2-AA14-70E3-1E77E1FF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93"/>
              <a:ext cx="76" cy="64"/>
            </a:xfrm>
            <a:custGeom>
              <a:avLst/>
              <a:gdLst>
                <a:gd name="T0" fmla="*/ 76 w 76"/>
                <a:gd name="T1" fmla="*/ 0 h 64"/>
                <a:gd name="T2" fmla="*/ 0 w 76"/>
                <a:gd name="T3" fmla="*/ 0 h 64"/>
                <a:gd name="T4" fmla="*/ 0 w 76"/>
                <a:gd name="T5" fmla="*/ 64 h 64"/>
                <a:gd name="T6" fmla="*/ 76 w 76"/>
                <a:gd name="T7" fmla="*/ 64 h 64"/>
                <a:gd name="T8" fmla="*/ 76 w 76"/>
                <a:gd name="T9" fmla="*/ 55 h 64"/>
                <a:gd name="T10" fmla="*/ 76 w 76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64">
                  <a:moveTo>
                    <a:pt x="76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76" y="64"/>
                  </a:lnTo>
                  <a:lnTo>
                    <a:pt x="76" y="55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Oval 60">
              <a:extLst>
                <a:ext uri="{FF2B5EF4-FFF2-40B4-BE49-F238E27FC236}">
                  <a16:creationId xmlns:a16="http://schemas.microsoft.com/office/drawing/2014/main" id="{F6266FC8-6CCE-441E-20A4-096B084D9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3017"/>
              <a:ext cx="26" cy="26"/>
            </a:xfrm>
            <a:prstGeom prst="ellipse">
              <a:avLst/>
            </a:prstGeom>
            <a:solidFill>
              <a:srgbClr val="DBE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101" name="Group 63">
            <a:extLst>
              <a:ext uri="{FF2B5EF4-FFF2-40B4-BE49-F238E27FC236}">
                <a16:creationId xmlns:a16="http://schemas.microsoft.com/office/drawing/2014/main" id="{DA3BACB1-CC6D-766D-06F7-EA0A2D8AEC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5326" y="4325938"/>
            <a:ext cx="571500" cy="571500"/>
            <a:chOff x="3638" y="2725"/>
            <a:chExt cx="360" cy="360"/>
          </a:xfrm>
        </p:grpSpPr>
        <p:sp>
          <p:nvSpPr>
            <p:cNvPr id="103" name="Freeform 64">
              <a:extLst>
                <a:ext uri="{FF2B5EF4-FFF2-40B4-BE49-F238E27FC236}">
                  <a16:creationId xmlns:a16="http://schemas.microsoft.com/office/drawing/2014/main" id="{60CE9E2C-5218-6A98-166D-29419722C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" y="2730"/>
              <a:ext cx="355" cy="355"/>
            </a:xfrm>
            <a:custGeom>
              <a:avLst/>
              <a:gdLst>
                <a:gd name="T0" fmla="*/ 4 w 262"/>
                <a:gd name="T1" fmla="*/ 109 h 262"/>
                <a:gd name="T2" fmla="*/ 4 w 262"/>
                <a:gd name="T3" fmla="*/ 109 h 262"/>
                <a:gd name="T4" fmla="*/ 20 w 262"/>
                <a:gd name="T5" fmla="*/ 122 h 262"/>
                <a:gd name="T6" fmla="*/ 20 w 262"/>
                <a:gd name="T7" fmla="*/ 122 h 262"/>
                <a:gd name="T8" fmla="*/ 4 w 262"/>
                <a:gd name="T9" fmla="*/ 109 h 262"/>
                <a:gd name="T10" fmla="*/ 262 w 262"/>
                <a:gd name="T11" fmla="*/ 105 h 262"/>
                <a:gd name="T12" fmla="*/ 259 w 262"/>
                <a:gd name="T13" fmla="*/ 105 h 262"/>
                <a:gd name="T14" fmla="*/ 259 w 262"/>
                <a:gd name="T15" fmla="*/ 110 h 262"/>
                <a:gd name="T16" fmla="*/ 259 w 262"/>
                <a:gd name="T17" fmla="*/ 167 h 262"/>
                <a:gd name="T18" fmla="*/ 201 w 262"/>
                <a:gd name="T19" fmla="*/ 256 h 262"/>
                <a:gd name="T20" fmla="*/ 196 w 262"/>
                <a:gd name="T21" fmla="*/ 259 h 262"/>
                <a:gd name="T22" fmla="*/ 187 w 262"/>
                <a:gd name="T23" fmla="*/ 259 h 262"/>
                <a:gd name="T24" fmla="*/ 187 w 262"/>
                <a:gd name="T25" fmla="*/ 259 h 262"/>
                <a:gd name="T26" fmla="*/ 183 w 262"/>
                <a:gd name="T27" fmla="*/ 256 h 262"/>
                <a:gd name="T28" fmla="*/ 167 w 262"/>
                <a:gd name="T29" fmla="*/ 244 h 262"/>
                <a:gd name="T30" fmla="*/ 0 w 262"/>
                <a:gd name="T31" fmla="*/ 227 h 262"/>
                <a:gd name="T32" fmla="*/ 0 w 262"/>
                <a:gd name="T33" fmla="*/ 229 h 262"/>
                <a:gd name="T34" fmla="*/ 171 w 262"/>
                <a:gd name="T35" fmla="*/ 247 h 262"/>
                <a:gd name="T36" fmla="*/ 186 w 262"/>
                <a:gd name="T37" fmla="*/ 259 h 262"/>
                <a:gd name="T38" fmla="*/ 190 w 262"/>
                <a:gd name="T39" fmla="*/ 262 h 262"/>
                <a:gd name="T40" fmla="*/ 200 w 262"/>
                <a:gd name="T41" fmla="*/ 262 h 262"/>
                <a:gd name="T42" fmla="*/ 204 w 262"/>
                <a:gd name="T43" fmla="*/ 259 h 262"/>
                <a:gd name="T44" fmla="*/ 262 w 262"/>
                <a:gd name="T45" fmla="*/ 171 h 262"/>
                <a:gd name="T46" fmla="*/ 262 w 262"/>
                <a:gd name="T47" fmla="*/ 114 h 262"/>
                <a:gd name="T48" fmla="*/ 262 w 262"/>
                <a:gd name="T49" fmla="*/ 105 h 262"/>
                <a:gd name="T50" fmla="*/ 199 w 262"/>
                <a:gd name="T51" fmla="*/ 0 h 262"/>
                <a:gd name="T52" fmla="*/ 196 w 262"/>
                <a:gd name="T53" fmla="*/ 0 h 262"/>
                <a:gd name="T54" fmla="*/ 214 w 262"/>
                <a:gd name="T55" fmla="*/ 90 h 262"/>
                <a:gd name="T56" fmla="*/ 217 w 262"/>
                <a:gd name="T57" fmla="*/ 92 h 262"/>
                <a:gd name="T58" fmla="*/ 199 w 262"/>
                <a:gd name="T59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2" h="262">
                  <a:moveTo>
                    <a:pt x="4" y="109"/>
                  </a:moveTo>
                  <a:cubicBezTo>
                    <a:pt x="4" y="109"/>
                    <a:pt x="4" y="109"/>
                    <a:pt x="4" y="109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4" y="109"/>
                    <a:pt x="4" y="109"/>
                    <a:pt x="4" y="109"/>
                  </a:cubicBezTo>
                  <a:moveTo>
                    <a:pt x="262" y="105"/>
                  </a:moveTo>
                  <a:cubicBezTo>
                    <a:pt x="259" y="105"/>
                    <a:pt x="259" y="105"/>
                    <a:pt x="259" y="105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59" y="216"/>
                    <a:pt x="203" y="254"/>
                    <a:pt x="201" y="256"/>
                  </a:cubicBezTo>
                  <a:cubicBezTo>
                    <a:pt x="196" y="259"/>
                    <a:pt x="196" y="259"/>
                    <a:pt x="196" y="259"/>
                  </a:cubicBezTo>
                  <a:cubicBezTo>
                    <a:pt x="187" y="259"/>
                    <a:pt x="187" y="259"/>
                    <a:pt x="187" y="259"/>
                  </a:cubicBezTo>
                  <a:cubicBezTo>
                    <a:pt x="187" y="259"/>
                    <a:pt x="187" y="259"/>
                    <a:pt x="187" y="259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2" y="255"/>
                    <a:pt x="176" y="251"/>
                    <a:pt x="167" y="244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9" y="254"/>
                    <a:pt x="185" y="259"/>
                    <a:pt x="186" y="259"/>
                  </a:cubicBezTo>
                  <a:cubicBezTo>
                    <a:pt x="190" y="262"/>
                    <a:pt x="190" y="262"/>
                    <a:pt x="190" y="262"/>
                  </a:cubicBezTo>
                  <a:cubicBezTo>
                    <a:pt x="200" y="262"/>
                    <a:pt x="200" y="262"/>
                    <a:pt x="200" y="262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7" y="258"/>
                    <a:pt x="262" y="220"/>
                    <a:pt x="262" y="171"/>
                  </a:cubicBezTo>
                  <a:cubicBezTo>
                    <a:pt x="262" y="114"/>
                    <a:pt x="262" y="114"/>
                    <a:pt x="262" y="114"/>
                  </a:cubicBezTo>
                  <a:cubicBezTo>
                    <a:pt x="262" y="105"/>
                    <a:pt x="262" y="105"/>
                    <a:pt x="262" y="105"/>
                  </a:cubicBezTo>
                  <a:moveTo>
                    <a:pt x="199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214" y="90"/>
                    <a:pt x="214" y="90"/>
                    <a:pt x="214" y="90"/>
                  </a:cubicBezTo>
                  <a:cubicBezTo>
                    <a:pt x="215" y="90"/>
                    <a:pt x="216" y="91"/>
                    <a:pt x="217" y="92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65">
              <a:extLst>
                <a:ext uri="{FF2B5EF4-FFF2-40B4-BE49-F238E27FC236}">
                  <a16:creationId xmlns:a16="http://schemas.microsoft.com/office/drawing/2014/main" id="{BC1F8609-3AD6-175E-6628-371A3AF7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725"/>
              <a:ext cx="57" cy="252"/>
            </a:xfrm>
            <a:custGeom>
              <a:avLst/>
              <a:gdLst>
                <a:gd name="T0" fmla="*/ 57 w 57"/>
                <a:gd name="T1" fmla="*/ 251 h 252"/>
                <a:gd name="T2" fmla="*/ 49 w 57"/>
                <a:gd name="T3" fmla="*/ 252 h 252"/>
                <a:gd name="T4" fmla="*/ 0 w 57"/>
                <a:gd name="T5" fmla="*/ 2 h 252"/>
                <a:gd name="T6" fmla="*/ 8 w 57"/>
                <a:gd name="T7" fmla="*/ 0 h 252"/>
                <a:gd name="T8" fmla="*/ 57 w 57"/>
                <a:gd name="T9" fmla="*/ 25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2">
                  <a:moveTo>
                    <a:pt x="57" y="251"/>
                  </a:moveTo>
                  <a:lnTo>
                    <a:pt x="49" y="252"/>
                  </a:lnTo>
                  <a:lnTo>
                    <a:pt x="0" y="2"/>
                  </a:lnTo>
                  <a:lnTo>
                    <a:pt x="8" y="0"/>
                  </a:lnTo>
                  <a:lnTo>
                    <a:pt x="57" y="251"/>
                  </a:lnTo>
                  <a:close/>
                </a:path>
              </a:pathLst>
            </a:custGeom>
            <a:solidFill>
              <a:srgbClr val="6C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66">
              <a:extLst>
                <a:ext uri="{FF2B5EF4-FFF2-40B4-BE49-F238E27FC236}">
                  <a16:creationId xmlns:a16="http://schemas.microsoft.com/office/drawing/2014/main" id="{DAAEAABF-62F3-7913-31C6-7F8602A6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725"/>
              <a:ext cx="57" cy="252"/>
            </a:xfrm>
            <a:custGeom>
              <a:avLst/>
              <a:gdLst>
                <a:gd name="T0" fmla="*/ 57 w 57"/>
                <a:gd name="T1" fmla="*/ 251 h 252"/>
                <a:gd name="T2" fmla="*/ 49 w 57"/>
                <a:gd name="T3" fmla="*/ 252 h 252"/>
                <a:gd name="T4" fmla="*/ 0 w 57"/>
                <a:gd name="T5" fmla="*/ 2 h 252"/>
                <a:gd name="T6" fmla="*/ 8 w 57"/>
                <a:gd name="T7" fmla="*/ 0 h 252"/>
                <a:gd name="T8" fmla="*/ 57 w 57"/>
                <a:gd name="T9" fmla="*/ 25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52">
                  <a:moveTo>
                    <a:pt x="57" y="251"/>
                  </a:moveTo>
                  <a:lnTo>
                    <a:pt x="49" y="252"/>
                  </a:lnTo>
                  <a:lnTo>
                    <a:pt x="0" y="2"/>
                  </a:lnTo>
                  <a:lnTo>
                    <a:pt x="8" y="0"/>
                  </a:lnTo>
                  <a:lnTo>
                    <a:pt x="57" y="2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67">
              <a:extLst>
                <a:ext uri="{FF2B5EF4-FFF2-40B4-BE49-F238E27FC236}">
                  <a16:creationId xmlns:a16="http://schemas.microsoft.com/office/drawing/2014/main" id="{5C694B37-9A48-2B0C-800E-BBFBD580E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727"/>
              <a:ext cx="182" cy="276"/>
            </a:xfrm>
            <a:custGeom>
              <a:avLst/>
              <a:gdLst>
                <a:gd name="T0" fmla="*/ 182 w 182"/>
                <a:gd name="T1" fmla="*/ 250 h 276"/>
                <a:gd name="T2" fmla="*/ 49 w 182"/>
                <a:gd name="T3" fmla="*/ 276 h 276"/>
                <a:gd name="T4" fmla="*/ 0 w 182"/>
                <a:gd name="T5" fmla="*/ 26 h 276"/>
                <a:gd name="T6" fmla="*/ 133 w 182"/>
                <a:gd name="T7" fmla="*/ 0 h 276"/>
                <a:gd name="T8" fmla="*/ 182 w 182"/>
                <a:gd name="T9" fmla="*/ 25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276">
                  <a:moveTo>
                    <a:pt x="182" y="250"/>
                  </a:moveTo>
                  <a:lnTo>
                    <a:pt x="49" y="276"/>
                  </a:lnTo>
                  <a:lnTo>
                    <a:pt x="0" y="26"/>
                  </a:lnTo>
                  <a:lnTo>
                    <a:pt x="133" y="0"/>
                  </a:lnTo>
                  <a:lnTo>
                    <a:pt x="182" y="250"/>
                  </a:lnTo>
                  <a:close/>
                </a:path>
              </a:pathLst>
            </a:custGeom>
            <a:solidFill>
              <a:srgbClr val="8CC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68">
              <a:extLst>
                <a:ext uri="{FF2B5EF4-FFF2-40B4-BE49-F238E27FC236}">
                  <a16:creationId xmlns:a16="http://schemas.microsoft.com/office/drawing/2014/main" id="{28820EE0-E07E-24FF-77E4-9D89445B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727"/>
              <a:ext cx="182" cy="276"/>
            </a:xfrm>
            <a:custGeom>
              <a:avLst/>
              <a:gdLst>
                <a:gd name="T0" fmla="*/ 182 w 182"/>
                <a:gd name="T1" fmla="*/ 250 h 276"/>
                <a:gd name="T2" fmla="*/ 49 w 182"/>
                <a:gd name="T3" fmla="*/ 276 h 276"/>
                <a:gd name="T4" fmla="*/ 0 w 182"/>
                <a:gd name="T5" fmla="*/ 26 h 276"/>
                <a:gd name="T6" fmla="*/ 133 w 182"/>
                <a:gd name="T7" fmla="*/ 0 h 276"/>
                <a:gd name="T8" fmla="*/ 182 w 182"/>
                <a:gd name="T9" fmla="*/ 25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276">
                  <a:moveTo>
                    <a:pt x="182" y="250"/>
                  </a:moveTo>
                  <a:lnTo>
                    <a:pt x="49" y="276"/>
                  </a:lnTo>
                  <a:lnTo>
                    <a:pt x="0" y="26"/>
                  </a:lnTo>
                  <a:lnTo>
                    <a:pt x="133" y="0"/>
                  </a:lnTo>
                  <a:lnTo>
                    <a:pt x="182" y="2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69">
              <a:extLst>
                <a:ext uri="{FF2B5EF4-FFF2-40B4-BE49-F238E27FC236}">
                  <a16:creationId xmlns:a16="http://schemas.microsoft.com/office/drawing/2014/main" id="{3A2B1142-03B1-FFC0-4AD5-484FCA16D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9" y="2738"/>
              <a:ext cx="160" cy="254"/>
            </a:xfrm>
            <a:custGeom>
              <a:avLst/>
              <a:gdLst>
                <a:gd name="T0" fmla="*/ 21 w 160"/>
                <a:gd name="T1" fmla="*/ 37 h 254"/>
                <a:gd name="T2" fmla="*/ 99 w 160"/>
                <a:gd name="T3" fmla="*/ 22 h 254"/>
                <a:gd name="T4" fmla="*/ 137 w 160"/>
                <a:gd name="T5" fmla="*/ 217 h 254"/>
                <a:gd name="T6" fmla="*/ 61 w 160"/>
                <a:gd name="T7" fmla="*/ 232 h 254"/>
                <a:gd name="T8" fmla="*/ 21 w 160"/>
                <a:gd name="T9" fmla="*/ 37 h 254"/>
                <a:gd name="T10" fmla="*/ 0 w 160"/>
                <a:gd name="T11" fmla="*/ 22 h 254"/>
                <a:gd name="T12" fmla="*/ 46 w 160"/>
                <a:gd name="T13" fmla="*/ 254 h 254"/>
                <a:gd name="T14" fmla="*/ 160 w 160"/>
                <a:gd name="T15" fmla="*/ 232 h 254"/>
                <a:gd name="T16" fmla="*/ 114 w 160"/>
                <a:gd name="T17" fmla="*/ 0 h 254"/>
                <a:gd name="T18" fmla="*/ 0 w 160"/>
                <a:gd name="T19" fmla="*/ 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254">
                  <a:moveTo>
                    <a:pt x="21" y="37"/>
                  </a:moveTo>
                  <a:lnTo>
                    <a:pt x="99" y="22"/>
                  </a:lnTo>
                  <a:lnTo>
                    <a:pt x="137" y="217"/>
                  </a:lnTo>
                  <a:lnTo>
                    <a:pt x="61" y="232"/>
                  </a:lnTo>
                  <a:lnTo>
                    <a:pt x="21" y="37"/>
                  </a:lnTo>
                  <a:close/>
                  <a:moveTo>
                    <a:pt x="0" y="22"/>
                  </a:moveTo>
                  <a:lnTo>
                    <a:pt x="46" y="254"/>
                  </a:lnTo>
                  <a:lnTo>
                    <a:pt x="160" y="232"/>
                  </a:lnTo>
                  <a:lnTo>
                    <a:pt x="11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70">
              <a:extLst>
                <a:ext uri="{FF2B5EF4-FFF2-40B4-BE49-F238E27FC236}">
                  <a16:creationId xmlns:a16="http://schemas.microsoft.com/office/drawing/2014/main" id="{76592E51-8848-80D6-1DBB-5EE373CD2F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9" y="2738"/>
              <a:ext cx="160" cy="254"/>
            </a:xfrm>
            <a:custGeom>
              <a:avLst/>
              <a:gdLst>
                <a:gd name="T0" fmla="*/ 21 w 160"/>
                <a:gd name="T1" fmla="*/ 37 h 254"/>
                <a:gd name="T2" fmla="*/ 99 w 160"/>
                <a:gd name="T3" fmla="*/ 22 h 254"/>
                <a:gd name="T4" fmla="*/ 137 w 160"/>
                <a:gd name="T5" fmla="*/ 217 h 254"/>
                <a:gd name="T6" fmla="*/ 61 w 160"/>
                <a:gd name="T7" fmla="*/ 232 h 254"/>
                <a:gd name="T8" fmla="*/ 21 w 160"/>
                <a:gd name="T9" fmla="*/ 37 h 254"/>
                <a:gd name="T10" fmla="*/ 0 w 160"/>
                <a:gd name="T11" fmla="*/ 22 h 254"/>
                <a:gd name="T12" fmla="*/ 46 w 160"/>
                <a:gd name="T13" fmla="*/ 254 h 254"/>
                <a:gd name="T14" fmla="*/ 160 w 160"/>
                <a:gd name="T15" fmla="*/ 232 h 254"/>
                <a:gd name="T16" fmla="*/ 114 w 160"/>
                <a:gd name="T17" fmla="*/ 0 h 254"/>
                <a:gd name="T18" fmla="*/ 0 w 160"/>
                <a:gd name="T19" fmla="*/ 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254">
                  <a:moveTo>
                    <a:pt x="21" y="37"/>
                  </a:moveTo>
                  <a:lnTo>
                    <a:pt x="99" y="22"/>
                  </a:lnTo>
                  <a:lnTo>
                    <a:pt x="137" y="217"/>
                  </a:lnTo>
                  <a:lnTo>
                    <a:pt x="61" y="232"/>
                  </a:lnTo>
                  <a:lnTo>
                    <a:pt x="21" y="37"/>
                  </a:lnTo>
                  <a:moveTo>
                    <a:pt x="0" y="22"/>
                  </a:moveTo>
                  <a:lnTo>
                    <a:pt x="46" y="254"/>
                  </a:lnTo>
                  <a:lnTo>
                    <a:pt x="160" y="232"/>
                  </a:lnTo>
                  <a:lnTo>
                    <a:pt x="114" y="0"/>
                  </a:lnTo>
                  <a:lnTo>
                    <a:pt x="0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71">
              <a:extLst>
                <a:ext uri="{FF2B5EF4-FFF2-40B4-BE49-F238E27FC236}">
                  <a16:creationId xmlns:a16="http://schemas.microsoft.com/office/drawing/2014/main" id="{5A0071FD-6518-521B-6EAC-F724A9CF2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950"/>
              <a:ext cx="46" cy="42"/>
            </a:xfrm>
            <a:custGeom>
              <a:avLst/>
              <a:gdLst>
                <a:gd name="T0" fmla="*/ 0 w 34"/>
                <a:gd name="T1" fmla="*/ 3 h 31"/>
                <a:gd name="T2" fmla="*/ 34 w 34"/>
                <a:gd name="T3" fmla="*/ 26 h 31"/>
                <a:gd name="T4" fmla="*/ 6 w 34"/>
                <a:gd name="T5" fmla="*/ 31 h 31"/>
                <a:gd name="T6" fmla="*/ 0 w 34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1">
                  <a:moveTo>
                    <a:pt x="0" y="3"/>
                  </a:moveTo>
                  <a:cubicBezTo>
                    <a:pt x="16" y="0"/>
                    <a:pt x="31" y="10"/>
                    <a:pt x="34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72">
              <a:extLst>
                <a:ext uri="{FF2B5EF4-FFF2-40B4-BE49-F238E27FC236}">
                  <a16:creationId xmlns:a16="http://schemas.microsoft.com/office/drawing/2014/main" id="{6C740D14-D70B-29A6-99E3-1CA78A9AD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752"/>
              <a:ext cx="43" cy="47"/>
            </a:xfrm>
            <a:custGeom>
              <a:avLst/>
              <a:gdLst>
                <a:gd name="T0" fmla="*/ 6 w 32"/>
                <a:gd name="T1" fmla="*/ 35 h 35"/>
                <a:gd name="T2" fmla="*/ 29 w 32"/>
                <a:gd name="T3" fmla="*/ 0 h 35"/>
                <a:gd name="T4" fmla="*/ 0 w 32"/>
                <a:gd name="T5" fmla="*/ 6 h 35"/>
                <a:gd name="T6" fmla="*/ 6 w 32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5">
                  <a:moveTo>
                    <a:pt x="6" y="35"/>
                  </a:moveTo>
                  <a:cubicBezTo>
                    <a:pt x="21" y="31"/>
                    <a:pt x="32" y="16"/>
                    <a:pt x="29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6" y="35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73">
              <a:extLst>
                <a:ext uri="{FF2B5EF4-FFF2-40B4-BE49-F238E27FC236}">
                  <a16:creationId xmlns:a16="http://schemas.microsoft.com/office/drawing/2014/main" id="{E075142D-4C39-C1C1-4DBA-2B447D21C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931"/>
              <a:ext cx="44" cy="46"/>
            </a:xfrm>
            <a:custGeom>
              <a:avLst/>
              <a:gdLst>
                <a:gd name="T0" fmla="*/ 26 w 32"/>
                <a:gd name="T1" fmla="*/ 0 h 34"/>
                <a:gd name="T2" fmla="*/ 3 w 32"/>
                <a:gd name="T3" fmla="*/ 34 h 34"/>
                <a:gd name="T4" fmla="*/ 32 w 32"/>
                <a:gd name="T5" fmla="*/ 29 h 34"/>
                <a:gd name="T6" fmla="*/ 26 w 32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4">
                  <a:moveTo>
                    <a:pt x="26" y="0"/>
                  </a:moveTo>
                  <a:cubicBezTo>
                    <a:pt x="10" y="3"/>
                    <a:pt x="0" y="19"/>
                    <a:pt x="3" y="34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74">
              <a:extLst>
                <a:ext uri="{FF2B5EF4-FFF2-40B4-BE49-F238E27FC236}">
                  <a16:creationId xmlns:a16="http://schemas.microsoft.com/office/drawing/2014/main" id="{A8F4552F-7F7F-86F2-49C8-969CEBDB5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738"/>
              <a:ext cx="46" cy="42"/>
            </a:xfrm>
            <a:custGeom>
              <a:avLst/>
              <a:gdLst>
                <a:gd name="T0" fmla="*/ 34 w 34"/>
                <a:gd name="T1" fmla="*/ 28 h 31"/>
                <a:gd name="T2" fmla="*/ 0 w 34"/>
                <a:gd name="T3" fmla="*/ 5 h 31"/>
                <a:gd name="T4" fmla="*/ 28 w 34"/>
                <a:gd name="T5" fmla="*/ 0 h 31"/>
                <a:gd name="T6" fmla="*/ 34 w 34"/>
                <a:gd name="T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1">
                  <a:moveTo>
                    <a:pt x="34" y="28"/>
                  </a:moveTo>
                  <a:cubicBezTo>
                    <a:pt x="18" y="31"/>
                    <a:pt x="3" y="21"/>
                    <a:pt x="0" y="5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34" y="28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75">
              <a:extLst>
                <a:ext uri="{FF2B5EF4-FFF2-40B4-BE49-F238E27FC236}">
                  <a16:creationId xmlns:a16="http://schemas.microsoft.com/office/drawing/2014/main" id="{227E948E-E203-89C5-BD71-60947764C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913"/>
              <a:ext cx="40" cy="41"/>
            </a:xfrm>
            <a:custGeom>
              <a:avLst/>
              <a:gdLst>
                <a:gd name="T0" fmla="*/ 12 w 29"/>
                <a:gd name="T1" fmla="*/ 2 h 30"/>
                <a:gd name="T2" fmla="*/ 1 w 29"/>
                <a:gd name="T3" fmla="*/ 18 h 30"/>
                <a:gd name="T4" fmla="*/ 17 w 29"/>
                <a:gd name="T5" fmla="*/ 29 h 30"/>
                <a:gd name="T6" fmla="*/ 28 w 29"/>
                <a:gd name="T7" fmla="*/ 13 h 30"/>
                <a:gd name="T8" fmla="*/ 12 w 29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2" y="2"/>
                  </a:moveTo>
                  <a:cubicBezTo>
                    <a:pt x="4" y="3"/>
                    <a:pt x="0" y="11"/>
                    <a:pt x="1" y="18"/>
                  </a:cubicBezTo>
                  <a:cubicBezTo>
                    <a:pt x="2" y="25"/>
                    <a:pt x="10" y="30"/>
                    <a:pt x="17" y="29"/>
                  </a:cubicBezTo>
                  <a:cubicBezTo>
                    <a:pt x="25" y="27"/>
                    <a:pt x="29" y="20"/>
                    <a:pt x="28" y="13"/>
                  </a:cubicBezTo>
                  <a:cubicBezTo>
                    <a:pt x="26" y="5"/>
                    <a:pt x="19" y="0"/>
                    <a:pt x="12" y="2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76">
              <a:extLst>
                <a:ext uri="{FF2B5EF4-FFF2-40B4-BE49-F238E27FC236}">
                  <a16:creationId xmlns:a16="http://schemas.microsoft.com/office/drawing/2014/main" id="{52DE331D-D697-86E0-9683-E8EDE1BA6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828"/>
              <a:ext cx="76" cy="74"/>
            </a:xfrm>
            <a:custGeom>
              <a:avLst/>
              <a:gdLst>
                <a:gd name="T0" fmla="*/ 23 w 56"/>
                <a:gd name="T1" fmla="*/ 2 h 55"/>
                <a:gd name="T2" fmla="*/ 3 w 56"/>
                <a:gd name="T3" fmla="*/ 32 h 55"/>
                <a:gd name="T4" fmla="*/ 33 w 56"/>
                <a:gd name="T5" fmla="*/ 53 h 55"/>
                <a:gd name="T6" fmla="*/ 53 w 56"/>
                <a:gd name="T7" fmla="*/ 23 h 55"/>
                <a:gd name="T8" fmla="*/ 23 w 56"/>
                <a:gd name="T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23" y="2"/>
                  </a:moveTo>
                  <a:cubicBezTo>
                    <a:pt x="9" y="5"/>
                    <a:pt x="0" y="18"/>
                    <a:pt x="3" y="32"/>
                  </a:cubicBezTo>
                  <a:cubicBezTo>
                    <a:pt x="5" y="46"/>
                    <a:pt x="19" y="55"/>
                    <a:pt x="33" y="53"/>
                  </a:cubicBezTo>
                  <a:cubicBezTo>
                    <a:pt x="47" y="50"/>
                    <a:pt x="56" y="36"/>
                    <a:pt x="53" y="23"/>
                  </a:cubicBezTo>
                  <a:cubicBezTo>
                    <a:pt x="50" y="9"/>
                    <a:pt x="37" y="0"/>
                    <a:pt x="23" y="2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77">
              <a:extLst>
                <a:ext uri="{FF2B5EF4-FFF2-40B4-BE49-F238E27FC236}">
                  <a16:creationId xmlns:a16="http://schemas.microsoft.com/office/drawing/2014/main" id="{01DB92C2-D6D0-C756-30FC-B76E8730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82"/>
              <a:ext cx="39" cy="40"/>
            </a:xfrm>
            <a:custGeom>
              <a:avLst/>
              <a:gdLst>
                <a:gd name="T0" fmla="*/ 12 w 29"/>
                <a:gd name="T1" fmla="*/ 2 h 30"/>
                <a:gd name="T2" fmla="*/ 1 w 29"/>
                <a:gd name="T3" fmla="*/ 18 h 30"/>
                <a:gd name="T4" fmla="*/ 17 w 29"/>
                <a:gd name="T5" fmla="*/ 29 h 30"/>
                <a:gd name="T6" fmla="*/ 28 w 29"/>
                <a:gd name="T7" fmla="*/ 12 h 30"/>
                <a:gd name="T8" fmla="*/ 12 w 29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2" y="2"/>
                  </a:moveTo>
                  <a:cubicBezTo>
                    <a:pt x="4" y="3"/>
                    <a:pt x="0" y="10"/>
                    <a:pt x="1" y="18"/>
                  </a:cubicBezTo>
                  <a:cubicBezTo>
                    <a:pt x="2" y="25"/>
                    <a:pt x="10" y="30"/>
                    <a:pt x="17" y="29"/>
                  </a:cubicBezTo>
                  <a:cubicBezTo>
                    <a:pt x="25" y="27"/>
                    <a:pt x="29" y="20"/>
                    <a:pt x="28" y="12"/>
                  </a:cubicBezTo>
                  <a:cubicBezTo>
                    <a:pt x="26" y="5"/>
                    <a:pt x="19" y="0"/>
                    <a:pt x="12" y="2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78">
              <a:extLst>
                <a:ext uri="{FF2B5EF4-FFF2-40B4-BE49-F238E27FC236}">
                  <a16:creationId xmlns:a16="http://schemas.microsoft.com/office/drawing/2014/main" id="{8EA031C1-803F-93E3-A736-2C9341B2F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47"/>
              <a:ext cx="54" cy="36"/>
            </a:xfrm>
            <a:custGeom>
              <a:avLst/>
              <a:gdLst>
                <a:gd name="T0" fmla="*/ 14 w 40"/>
                <a:gd name="T1" fmla="*/ 26 h 27"/>
                <a:gd name="T2" fmla="*/ 4 w 40"/>
                <a:gd name="T3" fmla="*/ 19 h 27"/>
                <a:gd name="T4" fmla="*/ 1 w 40"/>
                <a:gd name="T5" fmla="*/ 19 h 27"/>
                <a:gd name="T6" fmla="*/ 0 w 40"/>
                <a:gd name="T7" fmla="*/ 15 h 27"/>
                <a:gd name="T8" fmla="*/ 4 w 40"/>
                <a:gd name="T9" fmla="*/ 15 h 27"/>
                <a:gd name="T10" fmla="*/ 3 w 40"/>
                <a:gd name="T11" fmla="*/ 7 h 27"/>
                <a:gd name="T12" fmla="*/ 9 w 40"/>
                <a:gd name="T13" fmla="*/ 6 h 27"/>
                <a:gd name="T14" fmla="*/ 10 w 40"/>
                <a:gd name="T15" fmla="*/ 15 h 27"/>
                <a:gd name="T16" fmla="*/ 14 w 40"/>
                <a:gd name="T17" fmla="*/ 18 h 27"/>
                <a:gd name="T18" fmla="*/ 15 w 40"/>
                <a:gd name="T19" fmla="*/ 18 h 27"/>
                <a:gd name="T20" fmla="*/ 17 w 40"/>
                <a:gd name="T21" fmla="*/ 15 h 27"/>
                <a:gd name="T22" fmla="*/ 16 w 40"/>
                <a:gd name="T23" fmla="*/ 11 h 27"/>
                <a:gd name="T24" fmla="*/ 23 w 40"/>
                <a:gd name="T25" fmla="*/ 2 h 27"/>
                <a:gd name="T26" fmla="*/ 25 w 40"/>
                <a:gd name="T27" fmla="*/ 1 h 27"/>
                <a:gd name="T28" fmla="*/ 36 w 40"/>
                <a:gd name="T29" fmla="*/ 8 h 27"/>
                <a:gd name="T30" fmla="*/ 39 w 40"/>
                <a:gd name="T31" fmla="*/ 8 h 27"/>
                <a:gd name="T32" fmla="*/ 40 w 40"/>
                <a:gd name="T33" fmla="*/ 12 h 27"/>
                <a:gd name="T34" fmla="*/ 36 w 40"/>
                <a:gd name="T35" fmla="*/ 12 h 27"/>
                <a:gd name="T36" fmla="*/ 36 w 40"/>
                <a:gd name="T37" fmla="*/ 20 h 27"/>
                <a:gd name="T38" fmla="*/ 31 w 40"/>
                <a:gd name="T39" fmla="*/ 21 h 27"/>
                <a:gd name="T40" fmla="*/ 29 w 40"/>
                <a:gd name="T41" fmla="*/ 11 h 27"/>
                <a:gd name="T42" fmla="*/ 27 w 40"/>
                <a:gd name="T43" fmla="*/ 8 h 27"/>
                <a:gd name="T44" fmla="*/ 25 w 40"/>
                <a:gd name="T45" fmla="*/ 9 h 27"/>
                <a:gd name="T46" fmla="*/ 23 w 40"/>
                <a:gd name="T47" fmla="*/ 12 h 27"/>
                <a:gd name="T48" fmla="*/ 24 w 40"/>
                <a:gd name="T49" fmla="*/ 15 h 27"/>
                <a:gd name="T50" fmla="*/ 17 w 40"/>
                <a:gd name="T51" fmla="*/ 25 h 27"/>
                <a:gd name="T52" fmla="*/ 14 w 40"/>
                <a:gd name="T5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27">
                  <a:moveTo>
                    <a:pt x="14" y="26"/>
                  </a:moveTo>
                  <a:cubicBezTo>
                    <a:pt x="8" y="27"/>
                    <a:pt x="5" y="23"/>
                    <a:pt x="4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10" y="13"/>
                    <a:pt x="10" y="15"/>
                  </a:cubicBezTo>
                  <a:cubicBezTo>
                    <a:pt x="11" y="18"/>
                    <a:pt x="11" y="19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7"/>
                    <a:pt x="17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5"/>
                    <a:pt x="20" y="2"/>
                    <a:pt x="23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2" y="0"/>
                    <a:pt x="35" y="4"/>
                    <a:pt x="36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6"/>
                    <a:pt x="37" y="17"/>
                    <a:pt x="36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5"/>
                    <a:pt x="29" y="11"/>
                  </a:cubicBezTo>
                  <a:cubicBezTo>
                    <a:pt x="29" y="9"/>
                    <a:pt x="28" y="8"/>
                    <a:pt x="27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3" y="10"/>
                    <a:pt x="23" y="12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23"/>
                    <a:pt x="19" y="25"/>
                    <a:pt x="17" y="25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79">
              <a:extLst>
                <a:ext uri="{FF2B5EF4-FFF2-40B4-BE49-F238E27FC236}">
                  <a16:creationId xmlns:a16="http://schemas.microsoft.com/office/drawing/2014/main" id="{9124574F-1EA4-915D-84A2-C5194D0A3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64"/>
              <a:ext cx="201" cy="174"/>
            </a:xfrm>
            <a:custGeom>
              <a:avLst/>
              <a:gdLst>
                <a:gd name="T0" fmla="*/ 201 w 201"/>
                <a:gd name="T1" fmla="*/ 167 h 174"/>
                <a:gd name="T2" fmla="*/ 194 w 201"/>
                <a:gd name="T3" fmla="*/ 174 h 174"/>
                <a:gd name="T4" fmla="*/ 0 w 201"/>
                <a:gd name="T5" fmla="*/ 7 h 174"/>
                <a:gd name="T6" fmla="*/ 7 w 201"/>
                <a:gd name="T7" fmla="*/ 0 h 174"/>
                <a:gd name="T8" fmla="*/ 201 w 201"/>
                <a:gd name="T9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67"/>
                  </a:moveTo>
                  <a:lnTo>
                    <a:pt x="194" y="17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1" y="167"/>
                  </a:lnTo>
                  <a:close/>
                </a:path>
              </a:pathLst>
            </a:custGeom>
            <a:solidFill>
              <a:srgbClr val="6C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80">
              <a:extLst>
                <a:ext uri="{FF2B5EF4-FFF2-40B4-BE49-F238E27FC236}">
                  <a16:creationId xmlns:a16="http://schemas.microsoft.com/office/drawing/2014/main" id="{7369C598-DED7-548E-B1C3-BFEA4FF2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64"/>
              <a:ext cx="201" cy="174"/>
            </a:xfrm>
            <a:custGeom>
              <a:avLst/>
              <a:gdLst>
                <a:gd name="T0" fmla="*/ 201 w 201"/>
                <a:gd name="T1" fmla="*/ 167 h 174"/>
                <a:gd name="T2" fmla="*/ 194 w 201"/>
                <a:gd name="T3" fmla="*/ 174 h 174"/>
                <a:gd name="T4" fmla="*/ 0 w 201"/>
                <a:gd name="T5" fmla="*/ 7 h 174"/>
                <a:gd name="T6" fmla="*/ 7 w 201"/>
                <a:gd name="T7" fmla="*/ 0 h 174"/>
                <a:gd name="T8" fmla="*/ 201 w 201"/>
                <a:gd name="T9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67"/>
                  </a:moveTo>
                  <a:lnTo>
                    <a:pt x="194" y="174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1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81">
              <a:extLst>
                <a:ext uri="{FF2B5EF4-FFF2-40B4-BE49-F238E27FC236}">
                  <a16:creationId xmlns:a16="http://schemas.microsoft.com/office/drawing/2014/main" id="{42036E5C-A77C-AD01-87D0-B8FEAB63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771"/>
              <a:ext cx="281" cy="268"/>
            </a:xfrm>
            <a:custGeom>
              <a:avLst/>
              <a:gdLst>
                <a:gd name="T0" fmla="*/ 281 w 281"/>
                <a:gd name="T1" fmla="*/ 167 h 268"/>
                <a:gd name="T2" fmla="*/ 194 w 281"/>
                <a:gd name="T3" fmla="*/ 268 h 268"/>
                <a:gd name="T4" fmla="*/ 0 w 281"/>
                <a:gd name="T5" fmla="*/ 103 h 268"/>
                <a:gd name="T6" fmla="*/ 87 w 281"/>
                <a:gd name="T7" fmla="*/ 0 h 268"/>
                <a:gd name="T8" fmla="*/ 281 w 281"/>
                <a:gd name="T9" fmla="*/ 1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68">
                  <a:moveTo>
                    <a:pt x="281" y="167"/>
                  </a:moveTo>
                  <a:lnTo>
                    <a:pt x="194" y="268"/>
                  </a:lnTo>
                  <a:lnTo>
                    <a:pt x="0" y="103"/>
                  </a:lnTo>
                  <a:lnTo>
                    <a:pt x="87" y="0"/>
                  </a:lnTo>
                  <a:lnTo>
                    <a:pt x="281" y="167"/>
                  </a:lnTo>
                  <a:close/>
                </a:path>
              </a:pathLst>
            </a:custGeom>
            <a:solidFill>
              <a:srgbClr val="8CC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82">
              <a:extLst>
                <a:ext uri="{FF2B5EF4-FFF2-40B4-BE49-F238E27FC236}">
                  <a16:creationId xmlns:a16="http://schemas.microsoft.com/office/drawing/2014/main" id="{877900DA-FDC5-05E3-BDE7-3DD13F576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771"/>
              <a:ext cx="281" cy="268"/>
            </a:xfrm>
            <a:custGeom>
              <a:avLst/>
              <a:gdLst>
                <a:gd name="T0" fmla="*/ 281 w 281"/>
                <a:gd name="T1" fmla="*/ 167 h 268"/>
                <a:gd name="T2" fmla="*/ 194 w 281"/>
                <a:gd name="T3" fmla="*/ 268 h 268"/>
                <a:gd name="T4" fmla="*/ 0 w 281"/>
                <a:gd name="T5" fmla="*/ 103 h 268"/>
                <a:gd name="T6" fmla="*/ 87 w 281"/>
                <a:gd name="T7" fmla="*/ 0 h 268"/>
                <a:gd name="T8" fmla="*/ 281 w 281"/>
                <a:gd name="T9" fmla="*/ 1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68">
                  <a:moveTo>
                    <a:pt x="281" y="167"/>
                  </a:moveTo>
                  <a:lnTo>
                    <a:pt x="194" y="268"/>
                  </a:lnTo>
                  <a:lnTo>
                    <a:pt x="0" y="103"/>
                  </a:lnTo>
                  <a:lnTo>
                    <a:pt x="87" y="0"/>
                  </a:lnTo>
                  <a:lnTo>
                    <a:pt x="281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83">
              <a:extLst>
                <a:ext uri="{FF2B5EF4-FFF2-40B4-BE49-F238E27FC236}">
                  <a16:creationId xmlns:a16="http://schemas.microsoft.com/office/drawing/2014/main" id="{E9FDE218-F527-4281-CD95-3819237F4E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7" y="2784"/>
              <a:ext cx="256" cy="242"/>
            </a:xfrm>
            <a:custGeom>
              <a:avLst/>
              <a:gdLst>
                <a:gd name="T0" fmla="*/ 27 w 256"/>
                <a:gd name="T1" fmla="*/ 86 h 242"/>
                <a:gd name="T2" fmla="*/ 78 w 256"/>
                <a:gd name="T3" fmla="*/ 26 h 242"/>
                <a:gd name="T4" fmla="*/ 229 w 256"/>
                <a:gd name="T5" fmla="*/ 156 h 242"/>
                <a:gd name="T6" fmla="*/ 179 w 256"/>
                <a:gd name="T7" fmla="*/ 216 h 242"/>
                <a:gd name="T8" fmla="*/ 27 w 256"/>
                <a:gd name="T9" fmla="*/ 86 h 242"/>
                <a:gd name="T10" fmla="*/ 0 w 256"/>
                <a:gd name="T11" fmla="*/ 89 h 242"/>
                <a:gd name="T12" fmla="*/ 180 w 256"/>
                <a:gd name="T13" fmla="*/ 242 h 242"/>
                <a:gd name="T14" fmla="*/ 256 w 256"/>
                <a:gd name="T15" fmla="*/ 154 h 242"/>
                <a:gd name="T16" fmla="*/ 76 w 256"/>
                <a:gd name="T17" fmla="*/ 0 h 242"/>
                <a:gd name="T18" fmla="*/ 0 w 256"/>
                <a:gd name="T19" fmla="*/ 8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42">
                  <a:moveTo>
                    <a:pt x="27" y="86"/>
                  </a:moveTo>
                  <a:lnTo>
                    <a:pt x="78" y="26"/>
                  </a:lnTo>
                  <a:lnTo>
                    <a:pt x="229" y="156"/>
                  </a:lnTo>
                  <a:lnTo>
                    <a:pt x="179" y="216"/>
                  </a:lnTo>
                  <a:lnTo>
                    <a:pt x="27" y="86"/>
                  </a:lnTo>
                  <a:close/>
                  <a:moveTo>
                    <a:pt x="0" y="89"/>
                  </a:moveTo>
                  <a:lnTo>
                    <a:pt x="180" y="242"/>
                  </a:lnTo>
                  <a:lnTo>
                    <a:pt x="256" y="154"/>
                  </a:lnTo>
                  <a:lnTo>
                    <a:pt x="76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84">
              <a:extLst>
                <a:ext uri="{FF2B5EF4-FFF2-40B4-BE49-F238E27FC236}">
                  <a16:creationId xmlns:a16="http://schemas.microsoft.com/office/drawing/2014/main" id="{A9827599-2636-D980-84D8-AAFD3478B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7" y="2784"/>
              <a:ext cx="256" cy="242"/>
            </a:xfrm>
            <a:custGeom>
              <a:avLst/>
              <a:gdLst>
                <a:gd name="T0" fmla="*/ 27 w 256"/>
                <a:gd name="T1" fmla="*/ 86 h 242"/>
                <a:gd name="T2" fmla="*/ 78 w 256"/>
                <a:gd name="T3" fmla="*/ 26 h 242"/>
                <a:gd name="T4" fmla="*/ 229 w 256"/>
                <a:gd name="T5" fmla="*/ 156 h 242"/>
                <a:gd name="T6" fmla="*/ 179 w 256"/>
                <a:gd name="T7" fmla="*/ 216 h 242"/>
                <a:gd name="T8" fmla="*/ 27 w 256"/>
                <a:gd name="T9" fmla="*/ 86 h 242"/>
                <a:gd name="T10" fmla="*/ 0 w 256"/>
                <a:gd name="T11" fmla="*/ 89 h 242"/>
                <a:gd name="T12" fmla="*/ 180 w 256"/>
                <a:gd name="T13" fmla="*/ 242 h 242"/>
                <a:gd name="T14" fmla="*/ 256 w 256"/>
                <a:gd name="T15" fmla="*/ 154 h 242"/>
                <a:gd name="T16" fmla="*/ 76 w 256"/>
                <a:gd name="T17" fmla="*/ 0 h 242"/>
                <a:gd name="T18" fmla="*/ 0 w 256"/>
                <a:gd name="T19" fmla="*/ 8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42">
                  <a:moveTo>
                    <a:pt x="27" y="86"/>
                  </a:moveTo>
                  <a:lnTo>
                    <a:pt x="78" y="26"/>
                  </a:lnTo>
                  <a:lnTo>
                    <a:pt x="229" y="156"/>
                  </a:lnTo>
                  <a:lnTo>
                    <a:pt x="179" y="216"/>
                  </a:lnTo>
                  <a:lnTo>
                    <a:pt x="27" y="86"/>
                  </a:lnTo>
                  <a:moveTo>
                    <a:pt x="0" y="89"/>
                  </a:moveTo>
                  <a:lnTo>
                    <a:pt x="180" y="242"/>
                  </a:lnTo>
                  <a:lnTo>
                    <a:pt x="256" y="154"/>
                  </a:lnTo>
                  <a:lnTo>
                    <a:pt x="76" y="0"/>
                  </a:lnTo>
                  <a:lnTo>
                    <a:pt x="0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85">
              <a:extLst>
                <a:ext uri="{FF2B5EF4-FFF2-40B4-BE49-F238E27FC236}">
                  <a16:creationId xmlns:a16="http://schemas.microsoft.com/office/drawing/2014/main" id="{4E5A98C1-D873-59C7-EDA1-E73AE59A3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982"/>
              <a:ext cx="56" cy="44"/>
            </a:xfrm>
            <a:custGeom>
              <a:avLst/>
              <a:gdLst>
                <a:gd name="T0" fmla="*/ 0 w 41"/>
                <a:gd name="T1" fmla="*/ 13 h 32"/>
                <a:gd name="T2" fmla="*/ 41 w 41"/>
                <a:gd name="T3" fmla="*/ 10 h 32"/>
                <a:gd name="T4" fmla="*/ 22 w 41"/>
                <a:gd name="T5" fmla="*/ 32 h 32"/>
                <a:gd name="T6" fmla="*/ 0 w 41"/>
                <a:gd name="T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0" y="13"/>
                  </a:moveTo>
                  <a:cubicBezTo>
                    <a:pt x="10" y="1"/>
                    <a:pt x="29" y="0"/>
                    <a:pt x="41" y="10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86">
              <a:extLst>
                <a:ext uri="{FF2B5EF4-FFF2-40B4-BE49-F238E27FC236}">
                  <a16:creationId xmlns:a16="http://schemas.microsoft.com/office/drawing/2014/main" id="{7E955777-7BD1-604A-7F3E-39AAD93F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843"/>
              <a:ext cx="44" cy="55"/>
            </a:xfrm>
            <a:custGeom>
              <a:avLst/>
              <a:gdLst>
                <a:gd name="T0" fmla="*/ 23 w 33"/>
                <a:gd name="T1" fmla="*/ 41 h 41"/>
                <a:gd name="T2" fmla="*/ 19 w 33"/>
                <a:gd name="T3" fmla="*/ 0 h 41"/>
                <a:gd name="T4" fmla="*/ 0 w 33"/>
                <a:gd name="T5" fmla="*/ 22 h 41"/>
                <a:gd name="T6" fmla="*/ 23 w 33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1">
                  <a:moveTo>
                    <a:pt x="23" y="41"/>
                  </a:moveTo>
                  <a:cubicBezTo>
                    <a:pt x="33" y="29"/>
                    <a:pt x="32" y="10"/>
                    <a:pt x="19" y="0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23" y="41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87">
              <a:extLst>
                <a:ext uri="{FF2B5EF4-FFF2-40B4-BE49-F238E27FC236}">
                  <a16:creationId xmlns:a16="http://schemas.microsoft.com/office/drawing/2014/main" id="{967DB0C6-3970-0B5C-B397-375A423F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912"/>
              <a:ext cx="45" cy="55"/>
            </a:xfrm>
            <a:custGeom>
              <a:avLst/>
              <a:gdLst>
                <a:gd name="T0" fmla="*/ 11 w 33"/>
                <a:gd name="T1" fmla="*/ 0 h 41"/>
                <a:gd name="T2" fmla="*/ 14 w 33"/>
                <a:gd name="T3" fmla="*/ 41 h 41"/>
                <a:gd name="T4" fmla="*/ 33 w 33"/>
                <a:gd name="T5" fmla="*/ 19 h 41"/>
                <a:gd name="T6" fmla="*/ 11 w 33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1">
                  <a:moveTo>
                    <a:pt x="11" y="0"/>
                  </a:moveTo>
                  <a:cubicBezTo>
                    <a:pt x="0" y="13"/>
                    <a:pt x="2" y="31"/>
                    <a:pt x="14" y="4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88">
              <a:extLst>
                <a:ext uri="{FF2B5EF4-FFF2-40B4-BE49-F238E27FC236}">
                  <a16:creationId xmlns:a16="http://schemas.microsoft.com/office/drawing/2014/main" id="{4FAC7AD4-12BE-CD38-A734-500780EEA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784"/>
              <a:ext cx="55" cy="44"/>
            </a:xfrm>
            <a:custGeom>
              <a:avLst/>
              <a:gdLst>
                <a:gd name="T0" fmla="*/ 41 w 41"/>
                <a:gd name="T1" fmla="*/ 19 h 32"/>
                <a:gd name="T2" fmla="*/ 0 w 41"/>
                <a:gd name="T3" fmla="*/ 22 h 32"/>
                <a:gd name="T4" fmla="*/ 19 w 41"/>
                <a:gd name="T5" fmla="*/ 0 h 32"/>
                <a:gd name="T6" fmla="*/ 41 w 41"/>
                <a:gd name="T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41" y="19"/>
                  </a:moveTo>
                  <a:cubicBezTo>
                    <a:pt x="31" y="31"/>
                    <a:pt x="12" y="32"/>
                    <a:pt x="0" y="22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41" y="19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89">
              <a:extLst>
                <a:ext uri="{FF2B5EF4-FFF2-40B4-BE49-F238E27FC236}">
                  <a16:creationId xmlns:a16="http://schemas.microsoft.com/office/drawing/2014/main" id="{035DE748-AC99-A984-A399-A8AF1F8D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29"/>
              <a:ext cx="42" cy="42"/>
            </a:xfrm>
            <a:custGeom>
              <a:avLst/>
              <a:gdLst>
                <a:gd name="T0" fmla="*/ 5 w 31"/>
                <a:gd name="T1" fmla="*/ 6 h 31"/>
                <a:gd name="T2" fmla="*/ 7 w 31"/>
                <a:gd name="T3" fmla="*/ 26 h 31"/>
                <a:gd name="T4" fmla="*/ 26 w 31"/>
                <a:gd name="T5" fmla="*/ 24 h 31"/>
                <a:gd name="T6" fmla="*/ 24 w 31"/>
                <a:gd name="T7" fmla="*/ 5 h 31"/>
                <a:gd name="T8" fmla="*/ 5 w 31"/>
                <a:gd name="T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5" y="6"/>
                  </a:moveTo>
                  <a:cubicBezTo>
                    <a:pt x="0" y="12"/>
                    <a:pt x="1" y="21"/>
                    <a:pt x="7" y="26"/>
                  </a:cubicBezTo>
                  <a:cubicBezTo>
                    <a:pt x="12" y="31"/>
                    <a:pt x="21" y="30"/>
                    <a:pt x="26" y="24"/>
                  </a:cubicBezTo>
                  <a:cubicBezTo>
                    <a:pt x="31" y="19"/>
                    <a:pt x="30" y="10"/>
                    <a:pt x="24" y="5"/>
                  </a:cubicBezTo>
                  <a:cubicBezTo>
                    <a:pt x="19" y="0"/>
                    <a:pt x="10" y="1"/>
                    <a:pt x="5" y="6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90">
              <a:extLst>
                <a:ext uri="{FF2B5EF4-FFF2-40B4-BE49-F238E27FC236}">
                  <a16:creationId xmlns:a16="http://schemas.microsoft.com/office/drawing/2014/main" id="{6196D6B6-E0D8-875C-D0B6-2C402EE0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866"/>
              <a:ext cx="77" cy="78"/>
            </a:xfrm>
            <a:custGeom>
              <a:avLst/>
              <a:gdLst>
                <a:gd name="T0" fmla="*/ 9 w 57"/>
                <a:gd name="T1" fmla="*/ 12 h 58"/>
                <a:gd name="T2" fmla="*/ 12 w 57"/>
                <a:gd name="T3" fmla="*/ 49 h 58"/>
                <a:gd name="T4" fmla="*/ 48 w 57"/>
                <a:gd name="T5" fmla="*/ 46 h 58"/>
                <a:gd name="T6" fmla="*/ 45 w 57"/>
                <a:gd name="T7" fmla="*/ 10 h 58"/>
                <a:gd name="T8" fmla="*/ 9 w 57"/>
                <a:gd name="T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8">
                  <a:moveTo>
                    <a:pt x="9" y="12"/>
                  </a:moveTo>
                  <a:cubicBezTo>
                    <a:pt x="0" y="23"/>
                    <a:pt x="1" y="39"/>
                    <a:pt x="12" y="49"/>
                  </a:cubicBezTo>
                  <a:cubicBezTo>
                    <a:pt x="23" y="58"/>
                    <a:pt x="39" y="57"/>
                    <a:pt x="48" y="46"/>
                  </a:cubicBezTo>
                  <a:cubicBezTo>
                    <a:pt x="57" y="35"/>
                    <a:pt x="56" y="19"/>
                    <a:pt x="45" y="10"/>
                  </a:cubicBezTo>
                  <a:cubicBezTo>
                    <a:pt x="34" y="0"/>
                    <a:pt x="18" y="2"/>
                    <a:pt x="9" y="12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91">
              <a:extLst>
                <a:ext uri="{FF2B5EF4-FFF2-40B4-BE49-F238E27FC236}">
                  <a16:creationId xmlns:a16="http://schemas.microsoft.com/office/drawing/2014/main" id="{EC92CADD-621A-6E02-2228-5C5A101E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843"/>
              <a:ext cx="42" cy="40"/>
            </a:xfrm>
            <a:custGeom>
              <a:avLst/>
              <a:gdLst>
                <a:gd name="T0" fmla="*/ 5 w 31"/>
                <a:gd name="T1" fmla="*/ 6 h 30"/>
                <a:gd name="T2" fmla="*/ 6 w 31"/>
                <a:gd name="T3" fmla="*/ 25 h 30"/>
                <a:gd name="T4" fmla="*/ 26 w 31"/>
                <a:gd name="T5" fmla="*/ 24 h 30"/>
                <a:gd name="T6" fmla="*/ 24 w 31"/>
                <a:gd name="T7" fmla="*/ 5 h 30"/>
                <a:gd name="T8" fmla="*/ 5 w 31"/>
                <a:gd name="T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5" y="6"/>
                  </a:moveTo>
                  <a:cubicBezTo>
                    <a:pt x="0" y="12"/>
                    <a:pt x="1" y="20"/>
                    <a:pt x="6" y="25"/>
                  </a:cubicBezTo>
                  <a:cubicBezTo>
                    <a:pt x="12" y="30"/>
                    <a:pt x="21" y="30"/>
                    <a:pt x="26" y="24"/>
                  </a:cubicBezTo>
                  <a:cubicBezTo>
                    <a:pt x="31" y="18"/>
                    <a:pt x="30" y="9"/>
                    <a:pt x="24" y="5"/>
                  </a:cubicBezTo>
                  <a:cubicBezTo>
                    <a:pt x="18" y="0"/>
                    <a:pt x="10" y="0"/>
                    <a:pt x="5" y="6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92">
              <a:extLst>
                <a:ext uri="{FF2B5EF4-FFF2-40B4-BE49-F238E27FC236}">
                  <a16:creationId xmlns:a16="http://schemas.microsoft.com/office/drawing/2014/main" id="{BEBD3ABC-B866-1963-507C-72794500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881"/>
              <a:ext cx="47" cy="48"/>
            </a:xfrm>
            <a:custGeom>
              <a:avLst/>
              <a:gdLst>
                <a:gd name="T0" fmla="*/ 20 w 34"/>
                <a:gd name="T1" fmla="*/ 31 h 36"/>
                <a:gd name="T2" fmla="*/ 8 w 34"/>
                <a:gd name="T3" fmla="*/ 32 h 36"/>
                <a:gd name="T4" fmla="*/ 5 w 34"/>
                <a:gd name="T5" fmla="*/ 35 h 36"/>
                <a:gd name="T6" fmla="*/ 2 w 34"/>
                <a:gd name="T7" fmla="*/ 32 h 36"/>
                <a:gd name="T8" fmla="*/ 4 w 34"/>
                <a:gd name="T9" fmla="*/ 29 h 36"/>
                <a:gd name="T10" fmla="*/ 0 w 34"/>
                <a:gd name="T11" fmla="*/ 23 h 36"/>
                <a:gd name="T12" fmla="*/ 3 w 34"/>
                <a:gd name="T13" fmla="*/ 19 h 36"/>
                <a:gd name="T14" fmla="*/ 10 w 34"/>
                <a:gd name="T15" fmla="*/ 25 h 36"/>
                <a:gd name="T16" fmla="*/ 15 w 34"/>
                <a:gd name="T17" fmla="*/ 26 h 36"/>
                <a:gd name="T18" fmla="*/ 15 w 34"/>
                <a:gd name="T19" fmla="*/ 25 h 36"/>
                <a:gd name="T20" fmla="*/ 15 w 34"/>
                <a:gd name="T21" fmla="*/ 21 h 36"/>
                <a:gd name="T22" fmla="*/ 12 w 34"/>
                <a:gd name="T23" fmla="*/ 19 h 36"/>
                <a:gd name="T24" fmla="*/ 12 w 34"/>
                <a:gd name="T25" fmla="*/ 7 h 36"/>
                <a:gd name="T26" fmla="*/ 13 w 34"/>
                <a:gd name="T27" fmla="*/ 6 h 36"/>
                <a:gd name="T28" fmla="*/ 26 w 34"/>
                <a:gd name="T29" fmla="*/ 4 h 36"/>
                <a:gd name="T30" fmla="*/ 28 w 34"/>
                <a:gd name="T31" fmla="*/ 2 h 36"/>
                <a:gd name="T32" fmla="*/ 31 w 34"/>
                <a:gd name="T33" fmla="*/ 4 h 36"/>
                <a:gd name="T34" fmla="*/ 29 w 34"/>
                <a:gd name="T35" fmla="*/ 7 h 36"/>
                <a:gd name="T36" fmla="*/ 34 w 34"/>
                <a:gd name="T37" fmla="*/ 13 h 36"/>
                <a:gd name="T38" fmla="*/ 30 w 34"/>
                <a:gd name="T39" fmla="*/ 17 h 36"/>
                <a:gd name="T40" fmla="*/ 23 w 34"/>
                <a:gd name="T41" fmla="*/ 10 h 36"/>
                <a:gd name="T42" fmla="*/ 19 w 34"/>
                <a:gd name="T43" fmla="*/ 10 h 36"/>
                <a:gd name="T44" fmla="*/ 18 w 34"/>
                <a:gd name="T45" fmla="*/ 11 h 36"/>
                <a:gd name="T46" fmla="*/ 18 w 34"/>
                <a:gd name="T47" fmla="*/ 15 h 36"/>
                <a:gd name="T48" fmla="*/ 21 w 34"/>
                <a:gd name="T49" fmla="*/ 17 h 36"/>
                <a:gd name="T50" fmla="*/ 21 w 34"/>
                <a:gd name="T51" fmla="*/ 29 h 36"/>
                <a:gd name="T52" fmla="*/ 20 w 34"/>
                <a:gd name="T53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6">
                  <a:moveTo>
                    <a:pt x="20" y="31"/>
                  </a:moveTo>
                  <a:cubicBezTo>
                    <a:pt x="16" y="36"/>
                    <a:pt x="11" y="35"/>
                    <a:pt x="8" y="32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7"/>
                    <a:pt x="1" y="25"/>
                    <a:pt x="0" y="2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1"/>
                    <a:pt x="8" y="24"/>
                    <a:pt x="10" y="25"/>
                  </a:cubicBezTo>
                  <a:cubicBezTo>
                    <a:pt x="12" y="27"/>
                    <a:pt x="13" y="28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4"/>
                    <a:pt x="17" y="22"/>
                    <a:pt x="15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7" y="14"/>
                    <a:pt x="10" y="10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0"/>
                    <a:pt x="22" y="1"/>
                    <a:pt x="26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1" y="9"/>
                    <a:pt x="32" y="10"/>
                    <a:pt x="34" y="13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6"/>
                    <a:pt x="26" y="13"/>
                    <a:pt x="23" y="10"/>
                  </a:cubicBezTo>
                  <a:cubicBezTo>
                    <a:pt x="21" y="9"/>
                    <a:pt x="20" y="8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3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7" y="22"/>
                    <a:pt x="23" y="27"/>
                    <a:pt x="21" y="29"/>
                  </a:cubicBezTo>
                  <a:lnTo>
                    <a:pt x="20" y="31"/>
                  </a:lnTo>
                  <a:close/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93">
              <a:extLst>
                <a:ext uri="{FF2B5EF4-FFF2-40B4-BE49-F238E27FC236}">
                  <a16:creationId xmlns:a16="http://schemas.microsoft.com/office/drawing/2014/main" id="{2BD437E1-3671-6450-5517-1EC2543C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894"/>
              <a:ext cx="253" cy="35"/>
            </a:xfrm>
            <a:custGeom>
              <a:avLst/>
              <a:gdLst>
                <a:gd name="T0" fmla="*/ 253 w 253"/>
                <a:gd name="T1" fmla="*/ 26 h 35"/>
                <a:gd name="T2" fmla="*/ 253 w 253"/>
                <a:gd name="T3" fmla="*/ 35 h 35"/>
                <a:gd name="T4" fmla="*/ 0 w 253"/>
                <a:gd name="T5" fmla="*/ 8 h 35"/>
                <a:gd name="T6" fmla="*/ 0 w 253"/>
                <a:gd name="T7" fmla="*/ 0 h 35"/>
                <a:gd name="T8" fmla="*/ 253 w 253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35">
                  <a:moveTo>
                    <a:pt x="253" y="26"/>
                  </a:moveTo>
                  <a:lnTo>
                    <a:pt x="253" y="35"/>
                  </a:lnTo>
                  <a:lnTo>
                    <a:pt x="0" y="8"/>
                  </a:lnTo>
                  <a:lnTo>
                    <a:pt x="0" y="0"/>
                  </a:lnTo>
                  <a:lnTo>
                    <a:pt x="253" y="26"/>
                  </a:lnTo>
                  <a:close/>
                </a:path>
              </a:pathLst>
            </a:custGeom>
            <a:solidFill>
              <a:srgbClr val="6C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94">
              <a:extLst>
                <a:ext uri="{FF2B5EF4-FFF2-40B4-BE49-F238E27FC236}">
                  <a16:creationId xmlns:a16="http://schemas.microsoft.com/office/drawing/2014/main" id="{5BC74EB1-3C29-C2B7-084D-183A4E0E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894"/>
              <a:ext cx="253" cy="35"/>
            </a:xfrm>
            <a:custGeom>
              <a:avLst/>
              <a:gdLst>
                <a:gd name="T0" fmla="*/ 253 w 253"/>
                <a:gd name="T1" fmla="*/ 26 h 35"/>
                <a:gd name="T2" fmla="*/ 253 w 253"/>
                <a:gd name="T3" fmla="*/ 35 h 35"/>
                <a:gd name="T4" fmla="*/ 0 w 253"/>
                <a:gd name="T5" fmla="*/ 8 h 35"/>
                <a:gd name="T6" fmla="*/ 0 w 253"/>
                <a:gd name="T7" fmla="*/ 0 h 35"/>
                <a:gd name="T8" fmla="*/ 253 w 253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35">
                  <a:moveTo>
                    <a:pt x="253" y="26"/>
                  </a:moveTo>
                  <a:lnTo>
                    <a:pt x="253" y="35"/>
                  </a:lnTo>
                  <a:lnTo>
                    <a:pt x="0" y="8"/>
                  </a:lnTo>
                  <a:lnTo>
                    <a:pt x="0" y="0"/>
                  </a:lnTo>
                  <a:lnTo>
                    <a:pt x="253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95">
              <a:extLst>
                <a:ext uri="{FF2B5EF4-FFF2-40B4-BE49-F238E27FC236}">
                  <a16:creationId xmlns:a16="http://schemas.microsoft.com/office/drawing/2014/main" id="{33443849-05C1-BB93-2245-87BFE97E1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902"/>
              <a:ext cx="268" cy="160"/>
            </a:xfrm>
            <a:custGeom>
              <a:avLst/>
              <a:gdLst>
                <a:gd name="T0" fmla="*/ 268 w 268"/>
                <a:gd name="T1" fmla="*/ 27 h 160"/>
                <a:gd name="T2" fmla="*/ 255 w 268"/>
                <a:gd name="T3" fmla="*/ 160 h 160"/>
                <a:gd name="T4" fmla="*/ 0 w 268"/>
                <a:gd name="T5" fmla="*/ 135 h 160"/>
                <a:gd name="T6" fmla="*/ 15 w 268"/>
                <a:gd name="T7" fmla="*/ 0 h 160"/>
                <a:gd name="T8" fmla="*/ 268 w 268"/>
                <a:gd name="T9" fmla="*/ 2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60">
                  <a:moveTo>
                    <a:pt x="268" y="27"/>
                  </a:moveTo>
                  <a:lnTo>
                    <a:pt x="255" y="160"/>
                  </a:lnTo>
                  <a:lnTo>
                    <a:pt x="0" y="135"/>
                  </a:lnTo>
                  <a:lnTo>
                    <a:pt x="15" y="0"/>
                  </a:lnTo>
                  <a:lnTo>
                    <a:pt x="268" y="27"/>
                  </a:lnTo>
                  <a:close/>
                </a:path>
              </a:pathLst>
            </a:custGeom>
            <a:solidFill>
              <a:srgbClr val="8CC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96">
              <a:extLst>
                <a:ext uri="{FF2B5EF4-FFF2-40B4-BE49-F238E27FC236}">
                  <a16:creationId xmlns:a16="http://schemas.microsoft.com/office/drawing/2014/main" id="{00061D4E-87DD-753C-D24D-E8AB3839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902"/>
              <a:ext cx="268" cy="160"/>
            </a:xfrm>
            <a:custGeom>
              <a:avLst/>
              <a:gdLst>
                <a:gd name="T0" fmla="*/ 268 w 268"/>
                <a:gd name="T1" fmla="*/ 27 h 160"/>
                <a:gd name="T2" fmla="*/ 255 w 268"/>
                <a:gd name="T3" fmla="*/ 160 h 160"/>
                <a:gd name="T4" fmla="*/ 0 w 268"/>
                <a:gd name="T5" fmla="*/ 135 h 160"/>
                <a:gd name="T6" fmla="*/ 15 w 268"/>
                <a:gd name="T7" fmla="*/ 0 h 160"/>
                <a:gd name="T8" fmla="*/ 268 w 268"/>
                <a:gd name="T9" fmla="*/ 2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60">
                  <a:moveTo>
                    <a:pt x="268" y="27"/>
                  </a:moveTo>
                  <a:lnTo>
                    <a:pt x="255" y="160"/>
                  </a:lnTo>
                  <a:lnTo>
                    <a:pt x="0" y="135"/>
                  </a:lnTo>
                  <a:lnTo>
                    <a:pt x="15" y="0"/>
                  </a:lnTo>
                  <a:lnTo>
                    <a:pt x="268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97">
              <a:extLst>
                <a:ext uri="{FF2B5EF4-FFF2-40B4-BE49-F238E27FC236}">
                  <a16:creationId xmlns:a16="http://schemas.microsoft.com/office/drawing/2014/main" id="{7A553A83-A2ED-0BB9-1B0E-DF7B0D4244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" y="2913"/>
              <a:ext cx="246" cy="140"/>
            </a:xfrm>
            <a:custGeom>
              <a:avLst/>
              <a:gdLst>
                <a:gd name="T0" fmla="*/ 20 w 246"/>
                <a:gd name="T1" fmla="*/ 99 h 140"/>
                <a:gd name="T2" fmla="*/ 28 w 246"/>
                <a:gd name="T3" fmla="*/ 21 h 140"/>
                <a:gd name="T4" fmla="*/ 226 w 246"/>
                <a:gd name="T5" fmla="*/ 41 h 140"/>
                <a:gd name="T6" fmla="*/ 218 w 246"/>
                <a:gd name="T7" fmla="*/ 120 h 140"/>
                <a:gd name="T8" fmla="*/ 20 w 246"/>
                <a:gd name="T9" fmla="*/ 99 h 140"/>
                <a:gd name="T10" fmla="*/ 0 w 246"/>
                <a:gd name="T11" fmla="*/ 115 h 140"/>
                <a:gd name="T12" fmla="*/ 234 w 246"/>
                <a:gd name="T13" fmla="*/ 140 h 140"/>
                <a:gd name="T14" fmla="*/ 246 w 246"/>
                <a:gd name="T15" fmla="*/ 25 h 140"/>
                <a:gd name="T16" fmla="*/ 12 w 246"/>
                <a:gd name="T17" fmla="*/ 0 h 140"/>
                <a:gd name="T18" fmla="*/ 0 w 246"/>
                <a:gd name="T19" fmla="*/ 11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40">
                  <a:moveTo>
                    <a:pt x="20" y="99"/>
                  </a:moveTo>
                  <a:lnTo>
                    <a:pt x="28" y="21"/>
                  </a:lnTo>
                  <a:lnTo>
                    <a:pt x="226" y="41"/>
                  </a:lnTo>
                  <a:lnTo>
                    <a:pt x="218" y="120"/>
                  </a:lnTo>
                  <a:lnTo>
                    <a:pt x="20" y="99"/>
                  </a:lnTo>
                  <a:close/>
                  <a:moveTo>
                    <a:pt x="0" y="115"/>
                  </a:moveTo>
                  <a:lnTo>
                    <a:pt x="234" y="140"/>
                  </a:lnTo>
                  <a:lnTo>
                    <a:pt x="246" y="25"/>
                  </a:lnTo>
                  <a:lnTo>
                    <a:pt x="12" y="0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98">
              <a:extLst>
                <a:ext uri="{FF2B5EF4-FFF2-40B4-BE49-F238E27FC236}">
                  <a16:creationId xmlns:a16="http://schemas.microsoft.com/office/drawing/2014/main" id="{1EC4B04A-80BB-2C20-A789-CABC923AA8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" y="2913"/>
              <a:ext cx="246" cy="140"/>
            </a:xfrm>
            <a:custGeom>
              <a:avLst/>
              <a:gdLst>
                <a:gd name="T0" fmla="*/ 20 w 246"/>
                <a:gd name="T1" fmla="*/ 99 h 140"/>
                <a:gd name="T2" fmla="*/ 28 w 246"/>
                <a:gd name="T3" fmla="*/ 21 h 140"/>
                <a:gd name="T4" fmla="*/ 226 w 246"/>
                <a:gd name="T5" fmla="*/ 41 h 140"/>
                <a:gd name="T6" fmla="*/ 218 w 246"/>
                <a:gd name="T7" fmla="*/ 120 h 140"/>
                <a:gd name="T8" fmla="*/ 20 w 246"/>
                <a:gd name="T9" fmla="*/ 99 h 140"/>
                <a:gd name="T10" fmla="*/ 0 w 246"/>
                <a:gd name="T11" fmla="*/ 115 h 140"/>
                <a:gd name="T12" fmla="*/ 234 w 246"/>
                <a:gd name="T13" fmla="*/ 140 h 140"/>
                <a:gd name="T14" fmla="*/ 246 w 246"/>
                <a:gd name="T15" fmla="*/ 25 h 140"/>
                <a:gd name="T16" fmla="*/ 12 w 246"/>
                <a:gd name="T17" fmla="*/ 0 h 140"/>
                <a:gd name="T18" fmla="*/ 0 w 246"/>
                <a:gd name="T19" fmla="*/ 11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40">
                  <a:moveTo>
                    <a:pt x="20" y="99"/>
                  </a:moveTo>
                  <a:lnTo>
                    <a:pt x="28" y="21"/>
                  </a:lnTo>
                  <a:lnTo>
                    <a:pt x="226" y="41"/>
                  </a:lnTo>
                  <a:lnTo>
                    <a:pt x="218" y="120"/>
                  </a:lnTo>
                  <a:lnTo>
                    <a:pt x="20" y="99"/>
                  </a:lnTo>
                  <a:moveTo>
                    <a:pt x="0" y="115"/>
                  </a:moveTo>
                  <a:lnTo>
                    <a:pt x="234" y="140"/>
                  </a:lnTo>
                  <a:lnTo>
                    <a:pt x="246" y="25"/>
                  </a:lnTo>
                  <a:lnTo>
                    <a:pt x="12" y="0"/>
                  </a:lnTo>
                  <a:lnTo>
                    <a:pt x="0" y="1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99">
              <a:extLst>
                <a:ext uri="{FF2B5EF4-FFF2-40B4-BE49-F238E27FC236}">
                  <a16:creationId xmlns:a16="http://schemas.microsoft.com/office/drawing/2014/main" id="{888C48EA-CF6A-70D3-B878-2AF62C29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011"/>
              <a:ext cx="42" cy="42"/>
            </a:xfrm>
            <a:custGeom>
              <a:avLst/>
              <a:gdLst>
                <a:gd name="T0" fmla="*/ 0 w 31"/>
                <a:gd name="T1" fmla="*/ 28 h 31"/>
                <a:gd name="T2" fmla="*/ 31 w 31"/>
                <a:gd name="T3" fmla="*/ 2 h 31"/>
                <a:gd name="T4" fmla="*/ 28 w 31"/>
                <a:gd name="T5" fmla="*/ 31 h 31"/>
                <a:gd name="T6" fmla="*/ 0 w 31"/>
                <a:gd name="T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8"/>
                  </a:moveTo>
                  <a:cubicBezTo>
                    <a:pt x="1" y="12"/>
                    <a:pt x="16" y="0"/>
                    <a:pt x="31" y="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0" y="28"/>
                    <a:pt x="0" y="28"/>
                    <a:pt x="0" y="28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100">
              <a:extLst>
                <a:ext uri="{FF2B5EF4-FFF2-40B4-BE49-F238E27FC236}">
                  <a16:creationId xmlns:a16="http://schemas.microsoft.com/office/drawing/2014/main" id="{A7436C72-E5F2-2D74-FDB0-C05D81B3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989"/>
              <a:ext cx="40" cy="44"/>
            </a:xfrm>
            <a:custGeom>
              <a:avLst/>
              <a:gdLst>
                <a:gd name="T0" fmla="*/ 29 w 30"/>
                <a:gd name="T1" fmla="*/ 32 h 32"/>
                <a:gd name="T2" fmla="*/ 3 w 30"/>
                <a:gd name="T3" fmla="*/ 0 h 32"/>
                <a:gd name="T4" fmla="*/ 0 w 30"/>
                <a:gd name="T5" fmla="*/ 29 h 32"/>
                <a:gd name="T6" fmla="*/ 29 w 30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2">
                  <a:moveTo>
                    <a:pt x="29" y="32"/>
                  </a:moveTo>
                  <a:cubicBezTo>
                    <a:pt x="30" y="16"/>
                    <a:pt x="19" y="2"/>
                    <a:pt x="3" y="0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29" y="32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101">
              <a:extLst>
                <a:ext uri="{FF2B5EF4-FFF2-40B4-BE49-F238E27FC236}">
                  <a16:creationId xmlns:a16="http://schemas.microsoft.com/office/drawing/2014/main" id="{8FC3D319-21F6-3812-B06B-2C5E522D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34"/>
              <a:ext cx="40" cy="43"/>
            </a:xfrm>
            <a:custGeom>
              <a:avLst/>
              <a:gdLst>
                <a:gd name="T0" fmla="*/ 1 w 30"/>
                <a:gd name="T1" fmla="*/ 0 h 32"/>
                <a:gd name="T2" fmla="*/ 27 w 30"/>
                <a:gd name="T3" fmla="*/ 32 h 32"/>
                <a:gd name="T4" fmla="*/ 30 w 30"/>
                <a:gd name="T5" fmla="*/ 3 h 32"/>
                <a:gd name="T6" fmla="*/ 1 w 30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2">
                  <a:moveTo>
                    <a:pt x="1" y="0"/>
                  </a:moveTo>
                  <a:cubicBezTo>
                    <a:pt x="0" y="16"/>
                    <a:pt x="11" y="30"/>
                    <a:pt x="27" y="3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102">
              <a:extLst>
                <a:ext uri="{FF2B5EF4-FFF2-40B4-BE49-F238E27FC236}">
                  <a16:creationId xmlns:a16="http://schemas.microsoft.com/office/drawing/2014/main" id="{A6EA4023-EC3A-0F6A-9564-39E01FF7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913"/>
              <a:ext cx="43" cy="41"/>
            </a:xfrm>
            <a:custGeom>
              <a:avLst/>
              <a:gdLst>
                <a:gd name="T0" fmla="*/ 32 w 32"/>
                <a:gd name="T1" fmla="*/ 3 h 30"/>
                <a:gd name="T2" fmla="*/ 0 w 32"/>
                <a:gd name="T3" fmla="*/ 29 h 30"/>
                <a:gd name="T4" fmla="*/ 3 w 32"/>
                <a:gd name="T5" fmla="*/ 0 h 30"/>
                <a:gd name="T6" fmla="*/ 32 w 32"/>
                <a:gd name="T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0">
                  <a:moveTo>
                    <a:pt x="32" y="3"/>
                  </a:moveTo>
                  <a:cubicBezTo>
                    <a:pt x="30" y="19"/>
                    <a:pt x="16" y="30"/>
                    <a:pt x="0" y="2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2" y="3"/>
                  </a:ln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103">
              <a:extLst>
                <a:ext uri="{FF2B5EF4-FFF2-40B4-BE49-F238E27FC236}">
                  <a16:creationId xmlns:a16="http://schemas.microsoft.com/office/drawing/2014/main" id="{9D4550E7-3155-8DB0-1BCF-CFD7D7E1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970"/>
              <a:ext cx="39" cy="39"/>
            </a:xfrm>
            <a:custGeom>
              <a:avLst/>
              <a:gdLst>
                <a:gd name="T0" fmla="*/ 1 w 29"/>
                <a:gd name="T1" fmla="*/ 13 h 29"/>
                <a:gd name="T2" fmla="*/ 14 w 29"/>
                <a:gd name="T3" fmla="*/ 28 h 29"/>
                <a:gd name="T4" fmla="*/ 29 w 29"/>
                <a:gd name="T5" fmla="*/ 15 h 29"/>
                <a:gd name="T6" fmla="*/ 16 w 29"/>
                <a:gd name="T7" fmla="*/ 0 h 29"/>
                <a:gd name="T8" fmla="*/ 1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" y="13"/>
                  </a:moveTo>
                  <a:cubicBezTo>
                    <a:pt x="0" y="20"/>
                    <a:pt x="6" y="27"/>
                    <a:pt x="14" y="28"/>
                  </a:cubicBezTo>
                  <a:cubicBezTo>
                    <a:pt x="21" y="29"/>
                    <a:pt x="28" y="23"/>
                    <a:pt x="29" y="15"/>
                  </a:cubicBezTo>
                  <a:cubicBezTo>
                    <a:pt x="29" y="8"/>
                    <a:pt x="24" y="1"/>
                    <a:pt x="16" y="0"/>
                  </a:cubicBezTo>
                  <a:cubicBezTo>
                    <a:pt x="9" y="0"/>
                    <a:pt x="2" y="5"/>
                    <a:pt x="1" y="13"/>
                  </a:cubicBezTo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104">
              <a:extLst>
                <a:ext uri="{FF2B5EF4-FFF2-40B4-BE49-F238E27FC236}">
                  <a16:creationId xmlns:a16="http://schemas.microsoft.com/office/drawing/2014/main" id="{AC1761D3-9311-DCAB-44A6-442932BF4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946"/>
              <a:ext cx="74" cy="73"/>
            </a:xfrm>
            <a:custGeom>
              <a:avLst/>
              <a:gdLst>
                <a:gd name="T0" fmla="*/ 2 w 54"/>
                <a:gd name="T1" fmla="*/ 25 h 54"/>
                <a:gd name="T2" fmla="*/ 24 w 54"/>
                <a:gd name="T3" fmla="*/ 53 h 54"/>
                <a:gd name="T4" fmla="*/ 53 w 54"/>
                <a:gd name="T5" fmla="*/ 30 h 54"/>
                <a:gd name="T6" fmla="*/ 30 w 54"/>
                <a:gd name="T7" fmla="*/ 2 h 54"/>
                <a:gd name="T8" fmla="*/ 2 w 54"/>
                <a:gd name="T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2" y="25"/>
                  </a:moveTo>
                  <a:cubicBezTo>
                    <a:pt x="0" y="39"/>
                    <a:pt x="10" y="51"/>
                    <a:pt x="24" y="53"/>
                  </a:cubicBezTo>
                  <a:cubicBezTo>
                    <a:pt x="39" y="54"/>
                    <a:pt x="51" y="44"/>
                    <a:pt x="53" y="30"/>
                  </a:cubicBezTo>
                  <a:cubicBezTo>
                    <a:pt x="54" y="16"/>
                    <a:pt x="44" y="3"/>
                    <a:pt x="30" y="2"/>
                  </a:cubicBezTo>
                  <a:cubicBezTo>
                    <a:pt x="16" y="0"/>
                    <a:pt x="3" y="11"/>
                    <a:pt x="2" y="25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105">
              <a:extLst>
                <a:ext uri="{FF2B5EF4-FFF2-40B4-BE49-F238E27FC236}">
                  <a16:creationId xmlns:a16="http://schemas.microsoft.com/office/drawing/2014/main" id="{362DF997-6FE1-4255-9EF9-AABB13F16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955"/>
              <a:ext cx="40" cy="40"/>
            </a:xfrm>
            <a:custGeom>
              <a:avLst/>
              <a:gdLst>
                <a:gd name="T0" fmla="*/ 1 w 29"/>
                <a:gd name="T1" fmla="*/ 13 h 29"/>
                <a:gd name="T2" fmla="*/ 13 w 29"/>
                <a:gd name="T3" fmla="*/ 29 h 29"/>
                <a:gd name="T4" fmla="*/ 28 w 29"/>
                <a:gd name="T5" fmla="*/ 16 h 29"/>
                <a:gd name="T6" fmla="*/ 16 w 29"/>
                <a:gd name="T7" fmla="*/ 1 h 29"/>
                <a:gd name="T8" fmla="*/ 1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" y="13"/>
                  </a:moveTo>
                  <a:cubicBezTo>
                    <a:pt x="0" y="21"/>
                    <a:pt x="5" y="28"/>
                    <a:pt x="13" y="29"/>
                  </a:cubicBezTo>
                  <a:cubicBezTo>
                    <a:pt x="20" y="29"/>
                    <a:pt x="27" y="24"/>
                    <a:pt x="28" y="16"/>
                  </a:cubicBezTo>
                  <a:cubicBezTo>
                    <a:pt x="29" y="9"/>
                    <a:pt x="23" y="2"/>
                    <a:pt x="16" y="1"/>
                  </a:cubicBezTo>
                  <a:cubicBezTo>
                    <a:pt x="8" y="0"/>
                    <a:pt x="1" y="6"/>
                    <a:pt x="1" y="13"/>
                  </a:cubicBezTo>
                  <a:close/>
                </a:path>
              </a:pathLst>
            </a:custGeom>
            <a:solidFill>
              <a:srgbClr val="467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106">
              <a:extLst>
                <a:ext uri="{FF2B5EF4-FFF2-40B4-BE49-F238E27FC236}">
                  <a16:creationId xmlns:a16="http://schemas.microsoft.com/office/drawing/2014/main" id="{F5F553D1-1EC4-59DD-47C6-04234388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955"/>
              <a:ext cx="30" cy="56"/>
            </a:xfrm>
            <a:custGeom>
              <a:avLst/>
              <a:gdLst>
                <a:gd name="T0" fmla="*/ 21 w 22"/>
                <a:gd name="T1" fmla="*/ 29 h 41"/>
                <a:gd name="T2" fmla="*/ 12 w 22"/>
                <a:gd name="T3" fmla="*/ 37 h 41"/>
                <a:gd name="T4" fmla="*/ 11 w 22"/>
                <a:gd name="T5" fmla="*/ 41 h 41"/>
                <a:gd name="T6" fmla="*/ 7 w 22"/>
                <a:gd name="T7" fmla="*/ 40 h 41"/>
                <a:gd name="T8" fmla="*/ 7 w 22"/>
                <a:gd name="T9" fmla="*/ 36 h 41"/>
                <a:gd name="T10" fmla="*/ 0 w 22"/>
                <a:gd name="T11" fmla="*/ 34 h 41"/>
                <a:gd name="T12" fmla="*/ 0 w 22"/>
                <a:gd name="T13" fmla="*/ 29 h 41"/>
                <a:gd name="T14" fmla="*/ 10 w 22"/>
                <a:gd name="T15" fmla="*/ 30 h 41"/>
                <a:gd name="T16" fmla="*/ 14 w 22"/>
                <a:gd name="T17" fmla="*/ 28 h 41"/>
                <a:gd name="T18" fmla="*/ 14 w 22"/>
                <a:gd name="T19" fmla="*/ 27 h 41"/>
                <a:gd name="T20" fmla="*/ 11 w 22"/>
                <a:gd name="T21" fmla="*/ 24 h 41"/>
                <a:gd name="T22" fmla="*/ 8 w 22"/>
                <a:gd name="T23" fmla="*/ 23 h 41"/>
                <a:gd name="T24" fmla="*/ 1 w 22"/>
                <a:gd name="T25" fmla="*/ 14 h 41"/>
                <a:gd name="T26" fmla="*/ 1 w 22"/>
                <a:gd name="T27" fmla="*/ 12 h 41"/>
                <a:gd name="T28" fmla="*/ 11 w 22"/>
                <a:gd name="T29" fmla="*/ 4 h 41"/>
                <a:gd name="T30" fmla="*/ 11 w 22"/>
                <a:gd name="T31" fmla="*/ 0 h 41"/>
                <a:gd name="T32" fmla="*/ 15 w 22"/>
                <a:gd name="T33" fmla="*/ 1 h 41"/>
                <a:gd name="T34" fmla="*/ 15 w 22"/>
                <a:gd name="T35" fmla="*/ 4 h 41"/>
                <a:gd name="T36" fmla="*/ 22 w 22"/>
                <a:gd name="T37" fmla="*/ 6 h 41"/>
                <a:gd name="T38" fmla="*/ 22 w 22"/>
                <a:gd name="T39" fmla="*/ 12 h 41"/>
                <a:gd name="T40" fmla="*/ 12 w 22"/>
                <a:gd name="T41" fmla="*/ 11 h 41"/>
                <a:gd name="T42" fmla="*/ 8 w 22"/>
                <a:gd name="T43" fmla="*/ 12 h 41"/>
                <a:gd name="T44" fmla="*/ 8 w 22"/>
                <a:gd name="T45" fmla="*/ 14 h 41"/>
                <a:gd name="T46" fmla="*/ 10 w 22"/>
                <a:gd name="T47" fmla="*/ 17 h 41"/>
                <a:gd name="T48" fmla="*/ 14 w 22"/>
                <a:gd name="T49" fmla="*/ 17 h 41"/>
                <a:gd name="T50" fmla="*/ 21 w 22"/>
                <a:gd name="T51" fmla="*/ 27 h 41"/>
                <a:gd name="T52" fmla="*/ 21 w 22"/>
                <a:gd name="T53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41">
                  <a:moveTo>
                    <a:pt x="21" y="29"/>
                  </a:moveTo>
                  <a:cubicBezTo>
                    <a:pt x="20" y="35"/>
                    <a:pt x="16" y="37"/>
                    <a:pt x="12" y="37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4" y="36"/>
                    <a:pt x="2" y="35"/>
                    <a:pt x="0" y="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9"/>
                    <a:pt x="8" y="30"/>
                    <a:pt x="10" y="30"/>
                  </a:cubicBezTo>
                  <a:cubicBezTo>
                    <a:pt x="12" y="30"/>
                    <a:pt x="14" y="30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5"/>
                    <a:pt x="14" y="24"/>
                    <a:pt x="11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" y="23"/>
                    <a:pt x="0" y="17"/>
                    <a:pt x="1" y="1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5"/>
                    <a:pt x="6" y="3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8" y="5"/>
                    <a:pt x="20" y="5"/>
                    <a:pt x="22" y="6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2"/>
                    <a:pt x="16" y="11"/>
                    <a:pt x="12" y="11"/>
                  </a:cubicBezTo>
                  <a:cubicBezTo>
                    <a:pt x="10" y="10"/>
                    <a:pt x="8" y="11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2" y="18"/>
                    <a:pt x="22" y="24"/>
                    <a:pt x="21" y="27"/>
                  </a:cubicBezTo>
                  <a:lnTo>
                    <a:pt x="21" y="29"/>
                  </a:lnTo>
                  <a:close/>
                </a:path>
              </a:pathLst>
            </a:custGeom>
            <a:solidFill>
              <a:srgbClr val="79C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107">
              <a:extLst>
                <a:ext uri="{FF2B5EF4-FFF2-40B4-BE49-F238E27FC236}">
                  <a16:creationId xmlns:a16="http://schemas.microsoft.com/office/drawing/2014/main" id="{1742C5AC-F521-7C66-BAED-AB55D5CF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830"/>
              <a:ext cx="169" cy="251"/>
            </a:xfrm>
            <a:custGeom>
              <a:avLst/>
              <a:gdLst>
                <a:gd name="T0" fmla="*/ 125 w 125"/>
                <a:gd name="T1" fmla="*/ 28 h 185"/>
                <a:gd name="T2" fmla="*/ 116 w 125"/>
                <a:gd name="T3" fmla="*/ 28 h 185"/>
                <a:gd name="T4" fmla="*/ 90 w 125"/>
                <a:gd name="T5" fmla="*/ 21 h 185"/>
                <a:gd name="T6" fmla="*/ 68 w 125"/>
                <a:gd name="T7" fmla="*/ 6 h 185"/>
                <a:gd name="T8" fmla="*/ 62 w 125"/>
                <a:gd name="T9" fmla="*/ 0 h 185"/>
                <a:gd name="T10" fmla="*/ 53 w 125"/>
                <a:gd name="T11" fmla="*/ 0 h 185"/>
                <a:gd name="T12" fmla="*/ 35 w 125"/>
                <a:gd name="T13" fmla="*/ 21 h 185"/>
                <a:gd name="T14" fmla="*/ 9 w 125"/>
                <a:gd name="T15" fmla="*/ 28 h 185"/>
                <a:gd name="T16" fmla="*/ 9 w 125"/>
                <a:gd name="T17" fmla="*/ 28 h 185"/>
                <a:gd name="T18" fmla="*/ 0 w 125"/>
                <a:gd name="T19" fmla="*/ 28 h 185"/>
                <a:gd name="T20" fmla="*/ 0 w 125"/>
                <a:gd name="T21" fmla="*/ 93 h 185"/>
                <a:gd name="T22" fmla="*/ 53 w 125"/>
                <a:gd name="T23" fmla="*/ 185 h 185"/>
                <a:gd name="T24" fmla="*/ 62 w 125"/>
                <a:gd name="T25" fmla="*/ 185 h 185"/>
                <a:gd name="T26" fmla="*/ 67 w 125"/>
                <a:gd name="T27" fmla="*/ 182 h 185"/>
                <a:gd name="T28" fmla="*/ 125 w 125"/>
                <a:gd name="T29" fmla="*/ 93 h 185"/>
                <a:gd name="T30" fmla="*/ 125 w 125"/>
                <a:gd name="T31" fmla="*/ 36 h 185"/>
                <a:gd name="T32" fmla="*/ 125 w 125"/>
                <a:gd name="T33" fmla="*/ 2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85">
                  <a:moveTo>
                    <a:pt x="125" y="28"/>
                  </a:moveTo>
                  <a:cubicBezTo>
                    <a:pt x="116" y="28"/>
                    <a:pt x="116" y="28"/>
                    <a:pt x="116" y="28"/>
                  </a:cubicBezTo>
                  <a:cubicBezTo>
                    <a:pt x="114" y="28"/>
                    <a:pt x="104" y="28"/>
                    <a:pt x="90" y="21"/>
                  </a:cubicBezTo>
                  <a:cubicBezTo>
                    <a:pt x="79" y="16"/>
                    <a:pt x="68" y="6"/>
                    <a:pt x="68" y="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46" y="16"/>
                    <a:pt x="35" y="21"/>
                  </a:cubicBezTo>
                  <a:cubicBezTo>
                    <a:pt x="2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42"/>
                    <a:pt x="51" y="183"/>
                    <a:pt x="53" y="185"/>
                  </a:cubicBezTo>
                  <a:cubicBezTo>
                    <a:pt x="62" y="185"/>
                    <a:pt x="62" y="185"/>
                    <a:pt x="62" y="185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9" y="180"/>
                    <a:pt x="125" y="142"/>
                    <a:pt x="125" y="93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28"/>
                    <a:pt x="125" y="28"/>
                    <a:pt x="125" y="28"/>
                  </a:cubicBezTo>
                </a:path>
              </a:pathLst>
            </a:custGeom>
            <a:solidFill>
              <a:srgbClr val="D75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108">
              <a:extLst>
                <a:ext uri="{FF2B5EF4-FFF2-40B4-BE49-F238E27FC236}">
                  <a16:creationId xmlns:a16="http://schemas.microsoft.com/office/drawing/2014/main" id="{304BD916-9A38-B981-3FE9-EEF40948F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830"/>
              <a:ext cx="169" cy="251"/>
            </a:xfrm>
            <a:custGeom>
              <a:avLst/>
              <a:gdLst>
                <a:gd name="T0" fmla="*/ 125 w 125"/>
                <a:gd name="T1" fmla="*/ 28 h 185"/>
                <a:gd name="T2" fmla="*/ 116 w 125"/>
                <a:gd name="T3" fmla="*/ 28 h 185"/>
                <a:gd name="T4" fmla="*/ 90 w 125"/>
                <a:gd name="T5" fmla="*/ 21 h 185"/>
                <a:gd name="T6" fmla="*/ 68 w 125"/>
                <a:gd name="T7" fmla="*/ 6 h 185"/>
                <a:gd name="T8" fmla="*/ 62 w 125"/>
                <a:gd name="T9" fmla="*/ 0 h 185"/>
                <a:gd name="T10" fmla="*/ 56 w 125"/>
                <a:gd name="T11" fmla="*/ 6 h 185"/>
                <a:gd name="T12" fmla="*/ 35 w 125"/>
                <a:gd name="T13" fmla="*/ 21 h 185"/>
                <a:gd name="T14" fmla="*/ 9 w 125"/>
                <a:gd name="T15" fmla="*/ 28 h 185"/>
                <a:gd name="T16" fmla="*/ 8 w 125"/>
                <a:gd name="T17" fmla="*/ 28 h 185"/>
                <a:gd name="T18" fmla="*/ 0 w 125"/>
                <a:gd name="T19" fmla="*/ 28 h 185"/>
                <a:gd name="T20" fmla="*/ 0 w 125"/>
                <a:gd name="T21" fmla="*/ 93 h 185"/>
                <a:gd name="T22" fmla="*/ 58 w 125"/>
                <a:gd name="T23" fmla="*/ 182 h 185"/>
                <a:gd name="T24" fmla="*/ 62 w 125"/>
                <a:gd name="T25" fmla="*/ 185 h 185"/>
                <a:gd name="T26" fmla="*/ 67 w 125"/>
                <a:gd name="T27" fmla="*/ 182 h 185"/>
                <a:gd name="T28" fmla="*/ 125 w 125"/>
                <a:gd name="T29" fmla="*/ 93 h 185"/>
                <a:gd name="T30" fmla="*/ 125 w 125"/>
                <a:gd name="T31" fmla="*/ 36 h 185"/>
                <a:gd name="T32" fmla="*/ 125 w 125"/>
                <a:gd name="T33" fmla="*/ 2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85">
                  <a:moveTo>
                    <a:pt x="125" y="28"/>
                  </a:moveTo>
                  <a:cubicBezTo>
                    <a:pt x="116" y="28"/>
                    <a:pt x="116" y="28"/>
                    <a:pt x="116" y="28"/>
                  </a:cubicBezTo>
                  <a:cubicBezTo>
                    <a:pt x="114" y="28"/>
                    <a:pt x="104" y="28"/>
                    <a:pt x="90" y="21"/>
                  </a:cubicBezTo>
                  <a:cubicBezTo>
                    <a:pt x="79" y="16"/>
                    <a:pt x="68" y="6"/>
                    <a:pt x="68" y="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46" y="16"/>
                    <a:pt x="35" y="21"/>
                  </a:cubicBezTo>
                  <a:cubicBezTo>
                    <a:pt x="20" y="28"/>
                    <a:pt x="10" y="28"/>
                    <a:pt x="9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42"/>
                    <a:pt x="55" y="180"/>
                    <a:pt x="58" y="182"/>
                  </a:cubicBezTo>
                  <a:cubicBezTo>
                    <a:pt x="62" y="185"/>
                    <a:pt x="62" y="185"/>
                    <a:pt x="62" y="185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9" y="180"/>
                    <a:pt x="125" y="142"/>
                    <a:pt x="125" y="93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28"/>
                    <a:pt x="125" y="28"/>
                    <a:pt x="125" y="28"/>
                  </a:cubicBezTo>
                </a:path>
              </a:pathLst>
            </a:custGeom>
            <a:solidFill>
              <a:srgbClr val="E9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109">
              <a:extLst>
                <a:ext uri="{FF2B5EF4-FFF2-40B4-BE49-F238E27FC236}">
                  <a16:creationId xmlns:a16="http://schemas.microsoft.com/office/drawing/2014/main" id="{0A389241-EA4A-5C30-2B8D-1050AEA4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845"/>
              <a:ext cx="74" cy="223"/>
            </a:xfrm>
            <a:custGeom>
              <a:avLst/>
              <a:gdLst>
                <a:gd name="T0" fmla="*/ 30 w 54"/>
                <a:gd name="T1" fmla="*/ 18 h 164"/>
                <a:gd name="T2" fmla="*/ 0 w 54"/>
                <a:gd name="T3" fmla="*/ 25 h 164"/>
                <a:gd name="T4" fmla="*/ 0 w 54"/>
                <a:gd name="T5" fmla="*/ 82 h 164"/>
                <a:gd name="T6" fmla="*/ 54 w 54"/>
                <a:gd name="T7" fmla="*/ 164 h 164"/>
                <a:gd name="T8" fmla="*/ 54 w 54"/>
                <a:gd name="T9" fmla="*/ 0 h 164"/>
                <a:gd name="T10" fmla="*/ 30 w 54"/>
                <a:gd name="T11" fmla="*/ 1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64">
                  <a:moveTo>
                    <a:pt x="30" y="18"/>
                  </a:moveTo>
                  <a:cubicBezTo>
                    <a:pt x="12" y="26"/>
                    <a:pt x="0" y="25"/>
                    <a:pt x="0" y="2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128"/>
                    <a:pt x="54" y="164"/>
                    <a:pt x="54" y="16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43" y="12"/>
                    <a:pt x="30" y="18"/>
                  </a:cubicBezTo>
                </a:path>
              </a:pathLst>
            </a:custGeom>
            <a:solidFill>
              <a:srgbClr val="E96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Freeform 110">
              <a:extLst>
                <a:ext uri="{FF2B5EF4-FFF2-40B4-BE49-F238E27FC236}">
                  <a16:creationId xmlns:a16="http://schemas.microsoft.com/office/drawing/2014/main" id="{C8FD752E-CF28-BC0E-053F-563A68658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45"/>
              <a:ext cx="73" cy="223"/>
            </a:xfrm>
            <a:custGeom>
              <a:avLst/>
              <a:gdLst>
                <a:gd name="T0" fmla="*/ 24 w 54"/>
                <a:gd name="T1" fmla="*/ 18 h 164"/>
                <a:gd name="T2" fmla="*/ 0 w 54"/>
                <a:gd name="T3" fmla="*/ 0 h 164"/>
                <a:gd name="T4" fmla="*/ 0 w 54"/>
                <a:gd name="T5" fmla="*/ 164 h 164"/>
                <a:gd name="T6" fmla="*/ 54 w 54"/>
                <a:gd name="T7" fmla="*/ 82 h 164"/>
                <a:gd name="T8" fmla="*/ 54 w 54"/>
                <a:gd name="T9" fmla="*/ 25 h 164"/>
                <a:gd name="T10" fmla="*/ 24 w 54"/>
                <a:gd name="T11" fmla="*/ 1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64">
                  <a:moveTo>
                    <a:pt x="24" y="18"/>
                  </a:moveTo>
                  <a:cubicBezTo>
                    <a:pt x="12" y="12"/>
                    <a:pt x="0" y="0"/>
                    <a:pt x="0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54" y="128"/>
                    <a:pt x="54" y="82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42" y="26"/>
                    <a:pt x="24" y="18"/>
                  </a:cubicBezTo>
                </a:path>
              </a:pathLst>
            </a:custGeom>
            <a:solidFill>
              <a:srgbClr val="E85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Freeform 111">
              <a:extLst>
                <a:ext uri="{FF2B5EF4-FFF2-40B4-BE49-F238E27FC236}">
                  <a16:creationId xmlns:a16="http://schemas.microsoft.com/office/drawing/2014/main" id="{8C34C78F-09B9-99C1-974F-AFA0A4AC4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3" y="2856"/>
              <a:ext cx="105" cy="102"/>
            </a:xfrm>
            <a:custGeom>
              <a:avLst/>
              <a:gdLst>
                <a:gd name="T0" fmla="*/ 0 w 77"/>
                <a:gd name="T1" fmla="*/ 75 h 75"/>
                <a:gd name="T2" fmla="*/ 0 w 77"/>
                <a:gd name="T3" fmla="*/ 75 h 75"/>
                <a:gd name="T4" fmla="*/ 0 w 77"/>
                <a:gd name="T5" fmla="*/ 75 h 75"/>
                <a:gd name="T6" fmla="*/ 62 w 77"/>
                <a:gd name="T7" fmla="*/ 0 h 75"/>
                <a:gd name="T8" fmla="*/ 62 w 77"/>
                <a:gd name="T9" fmla="*/ 0 h 75"/>
                <a:gd name="T10" fmla="*/ 77 w 77"/>
                <a:gd name="T11" fmla="*/ 9 h 75"/>
                <a:gd name="T12" fmla="*/ 77 w 77"/>
                <a:gd name="T13" fmla="*/ 9 h 75"/>
                <a:gd name="T14" fmla="*/ 62 w 77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75">
                  <a:moveTo>
                    <a:pt x="0" y="75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6" y="3"/>
                    <a:pt x="71" y="6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1" y="6"/>
                    <a:pt x="66" y="3"/>
                    <a:pt x="62" y="0"/>
                  </a:cubicBezTo>
                </a:path>
              </a:pathLst>
            </a:custGeom>
            <a:solidFill>
              <a:srgbClr val="E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Freeform 112">
              <a:extLst>
                <a:ext uri="{FF2B5EF4-FFF2-40B4-BE49-F238E27FC236}">
                  <a16:creationId xmlns:a16="http://schemas.microsoft.com/office/drawing/2014/main" id="{43BF971D-388E-28DF-7489-35D416F4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867"/>
              <a:ext cx="74" cy="104"/>
            </a:xfrm>
            <a:custGeom>
              <a:avLst/>
              <a:gdLst>
                <a:gd name="T0" fmla="*/ 54 w 54"/>
                <a:gd name="T1" fmla="*/ 0 h 77"/>
                <a:gd name="T2" fmla="*/ 0 w 54"/>
                <a:gd name="T3" fmla="*/ 54 h 77"/>
                <a:gd name="T4" fmla="*/ 0 w 54"/>
                <a:gd name="T5" fmla="*/ 66 h 77"/>
                <a:gd name="T6" fmla="*/ 0 w 54"/>
                <a:gd name="T7" fmla="*/ 67 h 77"/>
                <a:gd name="T8" fmla="*/ 0 w 54"/>
                <a:gd name="T9" fmla="*/ 67 h 77"/>
                <a:gd name="T10" fmla="*/ 1 w 54"/>
                <a:gd name="T11" fmla="*/ 77 h 77"/>
                <a:gd name="T12" fmla="*/ 54 w 54"/>
                <a:gd name="T13" fmla="*/ 24 h 77"/>
                <a:gd name="T14" fmla="*/ 54 w 54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77">
                  <a:moveTo>
                    <a:pt x="54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0" y="74"/>
                    <a:pt x="1" y="77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EB7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Freeform 113">
              <a:extLst>
                <a:ext uri="{FF2B5EF4-FFF2-40B4-BE49-F238E27FC236}">
                  <a16:creationId xmlns:a16="http://schemas.microsoft.com/office/drawing/2014/main" id="{98A430AE-902C-66AC-457A-4C859038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56"/>
              <a:ext cx="31" cy="44"/>
            </a:xfrm>
            <a:custGeom>
              <a:avLst/>
              <a:gdLst>
                <a:gd name="T0" fmla="*/ 8 w 23"/>
                <a:gd name="T1" fmla="*/ 0 h 32"/>
                <a:gd name="T2" fmla="*/ 0 w 23"/>
                <a:gd name="T3" fmla="*/ 8 h 32"/>
                <a:gd name="T4" fmla="*/ 0 w 23"/>
                <a:gd name="T5" fmla="*/ 32 h 32"/>
                <a:gd name="T6" fmla="*/ 23 w 23"/>
                <a:gd name="T7" fmla="*/ 9 h 32"/>
                <a:gd name="T8" fmla="*/ 8 w 2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2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7" y="6"/>
                    <a:pt x="12" y="3"/>
                    <a:pt x="8" y="0"/>
                  </a:cubicBezTo>
                </a:path>
              </a:pathLst>
            </a:custGeom>
            <a:solidFill>
              <a:srgbClr val="EA7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3" name="Freeform 114">
              <a:extLst>
                <a:ext uri="{FF2B5EF4-FFF2-40B4-BE49-F238E27FC236}">
                  <a16:creationId xmlns:a16="http://schemas.microsoft.com/office/drawing/2014/main" id="{291988FB-A92F-92D7-532F-A35DF1F3A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" y="2879"/>
              <a:ext cx="103" cy="167"/>
            </a:xfrm>
            <a:custGeom>
              <a:avLst/>
              <a:gdLst>
                <a:gd name="T0" fmla="*/ 0 w 76"/>
                <a:gd name="T1" fmla="*/ 121 h 123"/>
                <a:gd name="T2" fmla="*/ 3 w 76"/>
                <a:gd name="T3" fmla="*/ 123 h 123"/>
                <a:gd name="T4" fmla="*/ 3 w 76"/>
                <a:gd name="T5" fmla="*/ 123 h 123"/>
                <a:gd name="T6" fmla="*/ 0 w 76"/>
                <a:gd name="T7" fmla="*/ 121 h 123"/>
                <a:gd name="T8" fmla="*/ 69 w 76"/>
                <a:gd name="T9" fmla="*/ 0 h 123"/>
                <a:gd name="T10" fmla="*/ 69 w 76"/>
                <a:gd name="T11" fmla="*/ 0 h 123"/>
                <a:gd name="T12" fmla="*/ 76 w 76"/>
                <a:gd name="T13" fmla="*/ 0 h 123"/>
                <a:gd name="T14" fmla="*/ 76 w 76"/>
                <a:gd name="T15" fmla="*/ 0 h 123"/>
                <a:gd name="T16" fmla="*/ 76 w 76"/>
                <a:gd name="T17" fmla="*/ 49 h 123"/>
                <a:gd name="T18" fmla="*/ 76 w 76"/>
                <a:gd name="T19" fmla="*/ 0 h 123"/>
                <a:gd name="T20" fmla="*/ 76 w 76"/>
                <a:gd name="T21" fmla="*/ 0 h 123"/>
                <a:gd name="T22" fmla="*/ 69 w 76"/>
                <a:gd name="T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23">
                  <a:moveTo>
                    <a:pt x="0" y="121"/>
                  </a:moveTo>
                  <a:cubicBezTo>
                    <a:pt x="1" y="121"/>
                    <a:pt x="2" y="122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2"/>
                    <a:pt x="1" y="121"/>
                    <a:pt x="0" y="12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73" y="0"/>
                    <a:pt x="75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3" y="0"/>
                    <a:pt x="69" y="0"/>
                  </a:cubicBezTo>
                </a:path>
              </a:pathLst>
            </a:custGeom>
            <a:solidFill>
              <a:srgbClr val="E8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4" name="Freeform 115">
              <a:extLst>
                <a:ext uri="{FF2B5EF4-FFF2-40B4-BE49-F238E27FC236}">
                  <a16:creationId xmlns:a16="http://schemas.microsoft.com/office/drawing/2014/main" id="{38D3619E-1ABF-842A-7BCD-CD79D2F3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43"/>
              <a:ext cx="60" cy="103"/>
            </a:xfrm>
            <a:custGeom>
              <a:avLst/>
              <a:gdLst>
                <a:gd name="T0" fmla="*/ 44 w 44"/>
                <a:gd name="T1" fmla="*/ 0 h 76"/>
                <a:gd name="T2" fmla="*/ 0 w 44"/>
                <a:gd name="T3" fmla="*/ 44 h 76"/>
                <a:gd name="T4" fmla="*/ 22 w 44"/>
                <a:gd name="T5" fmla="*/ 74 h 76"/>
                <a:gd name="T6" fmla="*/ 25 w 44"/>
                <a:gd name="T7" fmla="*/ 76 h 76"/>
                <a:gd name="T8" fmla="*/ 44 w 44"/>
                <a:gd name="T9" fmla="*/ 56 h 76"/>
                <a:gd name="T10" fmla="*/ 44 w 44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76">
                  <a:moveTo>
                    <a:pt x="44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6" y="56"/>
                    <a:pt x="14" y="66"/>
                    <a:pt x="22" y="74"/>
                  </a:cubicBezTo>
                  <a:cubicBezTo>
                    <a:pt x="23" y="74"/>
                    <a:pt x="24" y="75"/>
                    <a:pt x="25" y="7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EB7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5" name="Freeform 116">
              <a:extLst>
                <a:ext uri="{FF2B5EF4-FFF2-40B4-BE49-F238E27FC236}">
                  <a16:creationId xmlns:a16="http://schemas.microsoft.com/office/drawing/2014/main" id="{2B10BF31-A778-FD65-6A65-B40613391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79"/>
              <a:ext cx="73" cy="140"/>
            </a:xfrm>
            <a:custGeom>
              <a:avLst/>
              <a:gdLst>
                <a:gd name="T0" fmla="*/ 47 w 54"/>
                <a:gd name="T1" fmla="*/ 0 h 103"/>
                <a:gd name="T2" fmla="*/ 0 w 54"/>
                <a:gd name="T3" fmla="*/ 47 h 103"/>
                <a:gd name="T4" fmla="*/ 0 w 54"/>
                <a:gd name="T5" fmla="*/ 103 h 103"/>
                <a:gd name="T6" fmla="*/ 54 w 54"/>
                <a:gd name="T7" fmla="*/ 49 h 103"/>
                <a:gd name="T8" fmla="*/ 54 w 54"/>
                <a:gd name="T9" fmla="*/ 0 h 103"/>
                <a:gd name="T10" fmla="*/ 54 w 54"/>
                <a:gd name="T11" fmla="*/ 0 h 103"/>
                <a:gd name="T12" fmla="*/ 47 w 54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3">
                  <a:moveTo>
                    <a:pt x="47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1" y="0"/>
                    <a:pt x="47" y="0"/>
                  </a:cubicBezTo>
                </a:path>
              </a:pathLst>
            </a:custGeom>
            <a:solidFill>
              <a:srgbClr val="EA7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156" name="Group 119">
            <a:extLst>
              <a:ext uri="{FF2B5EF4-FFF2-40B4-BE49-F238E27FC236}">
                <a16:creationId xmlns:a16="http://schemas.microsoft.com/office/drawing/2014/main" id="{53B5905F-4C57-E093-F466-3CBA833837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81968" y="4110040"/>
            <a:ext cx="546099" cy="817563"/>
            <a:chOff x="5154" y="2589"/>
            <a:chExt cx="344" cy="515"/>
          </a:xfrm>
        </p:grpSpPr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2E1B279E-8C04-76A5-A772-1D84C0997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670"/>
              <a:ext cx="306" cy="434"/>
            </a:xfrm>
            <a:custGeom>
              <a:avLst/>
              <a:gdLst>
                <a:gd name="T0" fmla="*/ 150 w 169"/>
                <a:gd name="T1" fmla="*/ 0 h 241"/>
                <a:gd name="T2" fmla="*/ 164 w 169"/>
                <a:gd name="T3" fmla="*/ 59 h 241"/>
                <a:gd name="T4" fmla="*/ 113 w 169"/>
                <a:gd name="T5" fmla="*/ 142 h 241"/>
                <a:gd name="T6" fmla="*/ 95 w 169"/>
                <a:gd name="T7" fmla="*/ 179 h 241"/>
                <a:gd name="T8" fmla="*/ 71 w 169"/>
                <a:gd name="T9" fmla="*/ 184 h 241"/>
                <a:gd name="T10" fmla="*/ 53 w 169"/>
                <a:gd name="T11" fmla="*/ 183 h 241"/>
                <a:gd name="T12" fmla="*/ 53 w 169"/>
                <a:gd name="T13" fmla="*/ 183 h 241"/>
                <a:gd name="T14" fmla="*/ 53 w 169"/>
                <a:gd name="T15" fmla="*/ 183 h 241"/>
                <a:gd name="T16" fmla="*/ 14 w 169"/>
                <a:gd name="T17" fmla="*/ 165 h 241"/>
                <a:gd name="T18" fmla="*/ 15 w 169"/>
                <a:gd name="T19" fmla="*/ 149 h 241"/>
                <a:gd name="T20" fmla="*/ 14 w 169"/>
                <a:gd name="T21" fmla="*/ 149 h 241"/>
                <a:gd name="T22" fmla="*/ 10 w 169"/>
                <a:gd name="T23" fmla="*/ 148 h 241"/>
                <a:gd name="T24" fmla="*/ 8 w 169"/>
                <a:gd name="T25" fmla="*/ 160 h 241"/>
                <a:gd name="T26" fmla="*/ 12 w 169"/>
                <a:gd name="T27" fmla="*/ 161 h 241"/>
                <a:gd name="T28" fmla="*/ 10 w 169"/>
                <a:gd name="T29" fmla="*/ 173 h 241"/>
                <a:gd name="T30" fmla="*/ 6 w 169"/>
                <a:gd name="T31" fmla="*/ 173 h 241"/>
                <a:gd name="T32" fmla="*/ 4 w 169"/>
                <a:gd name="T33" fmla="*/ 185 h 241"/>
                <a:gd name="T34" fmla="*/ 8 w 169"/>
                <a:gd name="T35" fmla="*/ 186 h 241"/>
                <a:gd name="T36" fmla="*/ 6 w 169"/>
                <a:gd name="T37" fmla="*/ 198 h 241"/>
                <a:gd name="T38" fmla="*/ 2 w 169"/>
                <a:gd name="T39" fmla="*/ 197 h 241"/>
                <a:gd name="T40" fmla="*/ 0 w 169"/>
                <a:gd name="T41" fmla="*/ 209 h 241"/>
                <a:gd name="T42" fmla="*/ 5 w 169"/>
                <a:gd name="T43" fmla="*/ 210 h 241"/>
                <a:gd name="T44" fmla="*/ 8 w 169"/>
                <a:gd name="T45" fmla="*/ 213 h 241"/>
                <a:gd name="T46" fmla="*/ 36 w 169"/>
                <a:gd name="T47" fmla="*/ 236 h 241"/>
                <a:gd name="T48" fmla="*/ 47 w 169"/>
                <a:gd name="T49" fmla="*/ 241 h 241"/>
                <a:gd name="T50" fmla="*/ 51 w 169"/>
                <a:gd name="T51" fmla="*/ 241 h 241"/>
                <a:gd name="T52" fmla="*/ 58 w 169"/>
                <a:gd name="T53" fmla="*/ 240 h 241"/>
                <a:gd name="T54" fmla="*/ 92 w 169"/>
                <a:gd name="T55" fmla="*/ 228 h 241"/>
                <a:gd name="T56" fmla="*/ 96 w 169"/>
                <a:gd name="T57" fmla="*/ 226 h 241"/>
                <a:gd name="T58" fmla="*/ 101 w 169"/>
                <a:gd name="T59" fmla="*/ 227 h 241"/>
                <a:gd name="T60" fmla="*/ 103 w 169"/>
                <a:gd name="T61" fmla="*/ 214 h 241"/>
                <a:gd name="T62" fmla="*/ 99 w 169"/>
                <a:gd name="T63" fmla="*/ 214 h 241"/>
                <a:gd name="T64" fmla="*/ 101 w 169"/>
                <a:gd name="T65" fmla="*/ 201 h 241"/>
                <a:gd name="T66" fmla="*/ 105 w 169"/>
                <a:gd name="T67" fmla="*/ 202 h 241"/>
                <a:gd name="T68" fmla="*/ 107 w 169"/>
                <a:gd name="T69" fmla="*/ 190 h 241"/>
                <a:gd name="T70" fmla="*/ 103 w 169"/>
                <a:gd name="T71" fmla="*/ 189 h 241"/>
                <a:gd name="T72" fmla="*/ 105 w 169"/>
                <a:gd name="T73" fmla="*/ 177 h 241"/>
                <a:gd name="T74" fmla="*/ 110 w 169"/>
                <a:gd name="T75" fmla="*/ 178 h 241"/>
                <a:gd name="T76" fmla="*/ 112 w 169"/>
                <a:gd name="T77" fmla="*/ 166 h 241"/>
                <a:gd name="T78" fmla="*/ 107 w 169"/>
                <a:gd name="T79" fmla="*/ 165 h 241"/>
                <a:gd name="T80" fmla="*/ 104 w 169"/>
                <a:gd name="T81" fmla="*/ 164 h 241"/>
                <a:gd name="T82" fmla="*/ 116 w 169"/>
                <a:gd name="T83" fmla="*/ 146 h 241"/>
                <a:gd name="T84" fmla="*/ 167 w 169"/>
                <a:gd name="T85" fmla="*/ 62 h 241"/>
                <a:gd name="T86" fmla="*/ 150 w 169"/>
                <a:gd name="T8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" h="241">
                  <a:moveTo>
                    <a:pt x="150" y="0"/>
                  </a:moveTo>
                  <a:cubicBezTo>
                    <a:pt x="161" y="16"/>
                    <a:pt x="166" y="37"/>
                    <a:pt x="164" y="59"/>
                  </a:cubicBezTo>
                  <a:cubicBezTo>
                    <a:pt x="162" y="82"/>
                    <a:pt x="159" y="103"/>
                    <a:pt x="113" y="142"/>
                  </a:cubicBezTo>
                  <a:cubicBezTo>
                    <a:pt x="104" y="150"/>
                    <a:pt x="98" y="168"/>
                    <a:pt x="95" y="179"/>
                  </a:cubicBezTo>
                  <a:cubicBezTo>
                    <a:pt x="94" y="183"/>
                    <a:pt x="83" y="184"/>
                    <a:pt x="71" y="184"/>
                  </a:cubicBezTo>
                  <a:cubicBezTo>
                    <a:pt x="64" y="184"/>
                    <a:pt x="57" y="183"/>
                    <a:pt x="53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42" y="180"/>
                    <a:pt x="14" y="171"/>
                    <a:pt x="14" y="165"/>
                  </a:cubicBezTo>
                  <a:cubicBezTo>
                    <a:pt x="15" y="161"/>
                    <a:pt x="15" y="155"/>
                    <a:pt x="15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5" y="211"/>
                    <a:pt x="6" y="212"/>
                    <a:pt x="8" y="213"/>
                  </a:cubicBezTo>
                  <a:cubicBezTo>
                    <a:pt x="36" y="236"/>
                    <a:pt x="36" y="236"/>
                    <a:pt x="36" y="236"/>
                  </a:cubicBezTo>
                  <a:cubicBezTo>
                    <a:pt x="39" y="238"/>
                    <a:pt x="43" y="240"/>
                    <a:pt x="47" y="241"/>
                  </a:cubicBezTo>
                  <a:cubicBezTo>
                    <a:pt x="48" y="241"/>
                    <a:pt x="50" y="241"/>
                    <a:pt x="51" y="241"/>
                  </a:cubicBezTo>
                  <a:cubicBezTo>
                    <a:pt x="53" y="241"/>
                    <a:pt x="56" y="241"/>
                    <a:pt x="58" y="240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4" y="227"/>
                    <a:pt x="95" y="226"/>
                    <a:pt x="96" y="226"/>
                  </a:cubicBezTo>
                  <a:cubicBezTo>
                    <a:pt x="101" y="227"/>
                    <a:pt x="101" y="227"/>
                    <a:pt x="101" y="227"/>
                  </a:cubicBezTo>
                  <a:cubicBezTo>
                    <a:pt x="103" y="214"/>
                    <a:pt x="103" y="214"/>
                    <a:pt x="103" y="214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7" y="190"/>
                    <a:pt x="107" y="190"/>
                    <a:pt x="107" y="190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5" y="177"/>
                    <a:pt x="105" y="177"/>
                    <a:pt x="105" y="177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7" y="157"/>
                    <a:pt x="111" y="150"/>
                    <a:pt x="116" y="146"/>
                  </a:cubicBezTo>
                  <a:cubicBezTo>
                    <a:pt x="162" y="107"/>
                    <a:pt x="165" y="86"/>
                    <a:pt x="167" y="62"/>
                  </a:cubicBezTo>
                  <a:cubicBezTo>
                    <a:pt x="169" y="39"/>
                    <a:pt x="163" y="17"/>
                    <a:pt x="150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Freeform 121">
              <a:extLst>
                <a:ext uri="{FF2B5EF4-FFF2-40B4-BE49-F238E27FC236}">
                  <a16:creationId xmlns:a16="http://schemas.microsoft.com/office/drawing/2014/main" id="{9C9EB9A0-2B52-A0A7-867A-0DAF2727E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589"/>
              <a:ext cx="201" cy="411"/>
            </a:xfrm>
            <a:custGeom>
              <a:avLst/>
              <a:gdLst>
                <a:gd name="T0" fmla="*/ 111 w 111"/>
                <a:gd name="T1" fmla="*/ 8 h 228"/>
                <a:gd name="T2" fmla="*/ 111 w 111"/>
                <a:gd name="T3" fmla="*/ 8 h 228"/>
                <a:gd name="T4" fmla="*/ 10 w 111"/>
                <a:gd name="T5" fmla="*/ 74 h 228"/>
                <a:gd name="T6" fmla="*/ 31 w 111"/>
                <a:gd name="T7" fmla="*/ 169 h 228"/>
                <a:gd name="T8" fmla="*/ 35 w 111"/>
                <a:gd name="T9" fmla="*/ 210 h 228"/>
                <a:gd name="T10" fmla="*/ 74 w 111"/>
                <a:gd name="T11" fmla="*/ 228 h 228"/>
                <a:gd name="T12" fmla="*/ 74 w 111"/>
                <a:gd name="T13" fmla="*/ 228 h 228"/>
                <a:gd name="T14" fmla="*/ 111 w 111"/>
                <a:gd name="T15" fmla="*/ 8 h 228"/>
                <a:gd name="T16" fmla="*/ 111 w 111"/>
                <a:gd name="T17" fmla="*/ 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228">
                  <a:moveTo>
                    <a:pt x="111" y="8"/>
                  </a:moveTo>
                  <a:cubicBezTo>
                    <a:pt x="111" y="8"/>
                    <a:pt x="111" y="8"/>
                    <a:pt x="111" y="8"/>
                  </a:cubicBezTo>
                  <a:cubicBezTo>
                    <a:pt x="63" y="0"/>
                    <a:pt x="22" y="27"/>
                    <a:pt x="10" y="74"/>
                  </a:cubicBezTo>
                  <a:cubicBezTo>
                    <a:pt x="4" y="97"/>
                    <a:pt x="0" y="118"/>
                    <a:pt x="31" y="169"/>
                  </a:cubicBezTo>
                  <a:cubicBezTo>
                    <a:pt x="37" y="180"/>
                    <a:pt x="36" y="199"/>
                    <a:pt x="35" y="210"/>
                  </a:cubicBezTo>
                  <a:cubicBezTo>
                    <a:pt x="35" y="216"/>
                    <a:pt x="63" y="225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5398808A-417E-0B5D-FF27-F1040600D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604"/>
              <a:ext cx="210" cy="399"/>
            </a:xfrm>
            <a:custGeom>
              <a:avLst/>
              <a:gdLst>
                <a:gd name="T0" fmla="*/ 111 w 116"/>
                <a:gd name="T1" fmla="*/ 96 h 222"/>
                <a:gd name="T2" fmla="*/ 38 w 116"/>
                <a:gd name="T3" fmla="*/ 0 h 222"/>
                <a:gd name="T4" fmla="*/ 37 w 116"/>
                <a:gd name="T5" fmla="*/ 0 h 222"/>
                <a:gd name="T6" fmla="*/ 0 w 116"/>
                <a:gd name="T7" fmla="*/ 220 h 222"/>
                <a:gd name="T8" fmla="*/ 42 w 116"/>
                <a:gd name="T9" fmla="*/ 216 h 222"/>
                <a:gd name="T10" fmla="*/ 60 w 116"/>
                <a:gd name="T11" fmla="*/ 179 h 222"/>
                <a:gd name="T12" fmla="*/ 111 w 116"/>
                <a:gd name="T13" fmla="*/ 9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222">
                  <a:moveTo>
                    <a:pt x="111" y="96"/>
                  </a:moveTo>
                  <a:cubicBezTo>
                    <a:pt x="116" y="47"/>
                    <a:pt x="86" y="8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1" y="221"/>
                    <a:pt x="41" y="222"/>
                    <a:pt x="42" y="216"/>
                  </a:cubicBezTo>
                  <a:cubicBezTo>
                    <a:pt x="45" y="205"/>
                    <a:pt x="51" y="187"/>
                    <a:pt x="60" y="179"/>
                  </a:cubicBezTo>
                  <a:cubicBezTo>
                    <a:pt x="106" y="140"/>
                    <a:pt x="109" y="119"/>
                    <a:pt x="111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66CA5EB5-7A6F-B900-A6B4-3844C123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931"/>
              <a:ext cx="186" cy="166"/>
            </a:xfrm>
            <a:custGeom>
              <a:avLst/>
              <a:gdLst>
                <a:gd name="T0" fmla="*/ 57 w 103"/>
                <a:gd name="T1" fmla="*/ 8 h 92"/>
                <a:gd name="T2" fmla="*/ 11 w 103"/>
                <a:gd name="T3" fmla="*/ 0 h 92"/>
                <a:gd name="T4" fmla="*/ 0 w 103"/>
                <a:gd name="T5" fmla="*/ 60 h 92"/>
                <a:gd name="T6" fmla="*/ 0 w 103"/>
                <a:gd name="T7" fmla="*/ 60 h 92"/>
                <a:gd name="T8" fmla="*/ 4 w 103"/>
                <a:gd name="T9" fmla="*/ 64 h 92"/>
                <a:gd name="T10" fmla="*/ 33 w 103"/>
                <a:gd name="T11" fmla="*/ 87 h 92"/>
                <a:gd name="T12" fmla="*/ 43 w 103"/>
                <a:gd name="T13" fmla="*/ 92 h 92"/>
                <a:gd name="T14" fmla="*/ 54 w 103"/>
                <a:gd name="T15" fmla="*/ 91 h 92"/>
                <a:gd name="T16" fmla="*/ 89 w 103"/>
                <a:gd name="T17" fmla="*/ 79 h 92"/>
                <a:gd name="T18" fmla="*/ 93 w 103"/>
                <a:gd name="T19" fmla="*/ 76 h 92"/>
                <a:gd name="T20" fmla="*/ 103 w 103"/>
                <a:gd name="T21" fmla="*/ 16 h 92"/>
                <a:gd name="T22" fmla="*/ 57 w 103"/>
                <a:gd name="T23" fmla="*/ 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92">
                  <a:moveTo>
                    <a:pt x="57" y="8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1" y="62"/>
                    <a:pt x="4" y="64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5" y="89"/>
                    <a:pt x="39" y="91"/>
                    <a:pt x="43" y="92"/>
                  </a:cubicBezTo>
                  <a:cubicBezTo>
                    <a:pt x="47" y="92"/>
                    <a:pt x="51" y="92"/>
                    <a:pt x="54" y="91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92" y="78"/>
                    <a:pt x="93" y="77"/>
                    <a:pt x="93" y="76"/>
                  </a:cubicBezTo>
                  <a:cubicBezTo>
                    <a:pt x="103" y="16"/>
                    <a:pt x="103" y="16"/>
                    <a:pt x="103" y="16"/>
                  </a:cubicBezTo>
                  <a:lnTo>
                    <a:pt x="57" y="8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2" name="Freeform 124">
              <a:extLst>
                <a:ext uri="{FF2B5EF4-FFF2-40B4-BE49-F238E27FC236}">
                  <a16:creationId xmlns:a16="http://schemas.microsoft.com/office/drawing/2014/main" id="{EAAE3CA7-4CFE-9A5B-DEAA-527A7D4E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2613"/>
              <a:ext cx="166" cy="275"/>
            </a:xfrm>
            <a:custGeom>
              <a:avLst/>
              <a:gdLst>
                <a:gd name="T0" fmla="*/ 6 w 92"/>
                <a:gd name="T1" fmla="*/ 68 h 153"/>
                <a:gd name="T2" fmla="*/ 67 w 92"/>
                <a:gd name="T3" fmla="*/ 153 h 153"/>
                <a:gd name="T4" fmla="*/ 92 w 92"/>
                <a:gd name="T5" fmla="*/ 7 h 153"/>
                <a:gd name="T6" fmla="*/ 6 w 92"/>
                <a:gd name="T7" fmla="*/ 6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53">
                  <a:moveTo>
                    <a:pt x="6" y="68"/>
                  </a:moveTo>
                  <a:cubicBezTo>
                    <a:pt x="0" y="108"/>
                    <a:pt x="27" y="147"/>
                    <a:pt x="67" y="15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52" y="0"/>
                    <a:pt x="13" y="27"/>
                    <a:pt x="6" y="68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3" name="Freeform 125">
              <a:extLst>
                <a:ext uri="{FF2B5EF4-FFF2-40B4-BE49-F238E27FC236}">
                  <a16:creationId xmlns:a16="http://schemas.microsoft.com/office/drawing/2014/main" id="{D1E589AE-0004-0616-74D5-37A49075E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2625"/>
              <a:ext cx="166" cy="267"/>
            </a:xfrm>
            <a:custGeom>
              <a:avLst/>
              <a:gdLst>
                <a:gd name="T0" fmla="*/ 86 w 92"/>
                <a:gd name="T1" fmla="*/ 86 h 148"/>
                <a:gd name="T2" fmla="*/ 79 w 92"/>
                <a:gd name="T3" fmla="*/ 107 h 148"/>
                <a:gd name="T4" fmla="*/ 59 w 92"/>
                <a:gd name="T5" fmla="*/ 131 h 148"/>
                <a:gd name="T6" fmla="*/ 14 w 92"/>
                <a:gd name="T7" fmla="*/ 148 h 148"/>
                <a:gd name="T8" fmla="*/ 0 w 92"/>
                <a:gd name="T9" fmla="*/ 146 h 148"/>
                <a:gd name="T10" fmla="*/ 25 w 92"/>
                <a:gd name="T11" fmla="*/ 0 h 148"/>
                <a:gd name="T12" fmla="*/ 30 w 92"/>
                <a:gd name="T13" fmla="*/ 1 h 148"/>
                <a:gd name="T14" fmla="*/ 86 w 92"/>
                <a:gd name="T15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48">
                  <a:moveTo>
                    <a:pt x="86" y="86"/>
                  </a:moveTo>
                  <a:cubicBezTo>
                    <a:pt x="85" y="93"/>
                    <a:pt x="82" y="101"/>
                    <a:pt x="79" y="107"/>
                  </a:cubicBezTo>
                  <a:cubicBezTo>
                    <a:pt x="74" y="117"/>
                    <a:pt x="67" y="125"/>
                    <a:pt x="59" y="131"/>
                  </a:cubicBezTo>
                  <a:cubicBezTo>
                    <a:pt x="47" y="141"/>
                    <a:pt x="31" y="147"/>
                    <a:pt x="14" y="148"/>
                  </a:cubicBezTo>
                  <a:cubicBezTo>
                    <a:pt x="10" y="148"/>
                    <a:pt x="5" y="147"/>
                    <a:pt x="0" y="14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8" y="1"/>
                    <a:pt x="30" y="1"/>
                  </a:cubicBezTo>
                  <a:cubicBezTo>
                    <a:pt x="68" y="10"/>
                    <a:pt x="92" y="47"/>
                    <a:pt x="86" y="86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4" name="Freeform 126">
              <a:extLst>
                <a:ext uri="{FF2B5EF4-FFF2-40B4-BE49-F238E27FC236}">
                  <a16:creationId xmlns:a16="http://schemas.microsoft.com/office/drawing/2014/main" id="{28B2218C-222A-3672-9F50-889B717E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2609"/>
              <a:ext cx="292" cy="288"/>
            </a:xfrm>
            <a:custGeom>
              <a:avLst/>
              <a:gdLst>
                <a:gd name="T0" fmla="*/ 93 w 161"/>
                <a:gd name="T1" fmla="*/ 7 h 160"/>
                <a:gd name="T2" fmla="*/ 7 w 161"/>
                <a:gd name="T3" fmla="*/ 67 h 160"/>
                <a:gd name="T4" fmla="*/ 68 w 161"/>
                <a:gd name="T5" fmla="*/ 153 h 160"/>
                <a:gd name="T6" fmla="*/ 154 w 161"/>
                <a:gd name="T7" fmla="*/ 92 h 160"/>
                <a:gd name="T8" fmla="*/ 93 w 161"/>
                <a:gd name="T9" fmla="*/ 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60">
                  <a:moveTo>
                    <a:pt x="93" y="7"/>
                  </a:moveTo>
                  <a:cubicBezTo>
                    <a:pt x="52" y="0"/>
                    <a:pt x="14" y="27"/>
                    <a:pt x="7" y="67"/>
                  </a:cubicBezTo>
                  <a:cubicBezTo>
                    <a:pt x="0" y="108"/>
                    <a:pt x="28" y="146"/>
                    <a:pt x="68" y="153"/>
                  </a:cubicBezTo>
                  <a:cubicBezTo>
                    <a:pt x="108" y="160"/>
                    <a:pt x="147" y="133"/>
                    <a:pt x="154" y="92"/>
                  </a:cubicBezTo>
                  <a:cubicBezTo>
                    <a:pt x="161" y="52"/>
                    <a:pt x="133" y="13"/>
                    <a:pt x="93" y="7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5" name="Freeform 127">
              <a:extLst>
                <a:ext uri="{FF2B5EF4-FFF2-40B4-BE49-F238E27FC236}">
                  <a16:creationId xmlns:a16="http://schemas.microsoft.com/office/drawing/2014/main" id="{62E66BBF-8B2C-B2F6-7928-DE4B0DC5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2633"/>
              <a:ext cx="139" cy="230"/>
            </a:xfrm>
            <a:custGeom>
              <a:avLst/>
              <a:gdLst>
                <a:gd name="T0" fmla="*/ 6 w 77"/>
                <a:gd name="T1" fmla="*/ 56 h 128"/>
                <a:gd name="T2" fmla="*/ 56 w 77"/>
                <a:gd name="T3" fmla="*/ 128 h 128"/>
                <a:gd name="T4" fmla="*/ 77 w 77"/>
                <a:gd name="T5" fmla="*/ 6 h 128"/>
                <a:gd name="T6" fmla="*/ 6 w 77"/>
                <a:gd name="T7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28">
                  <a:moveTo>
                    <a:pt x="6" y="56"/>
                  </a:moveTo>
                  <a:cubicBezTo>
                    <a:pt x="0" y="90"/>
                    <a:pt x="22" y="122"/>
                    <a:pt x="56" y="128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43" y="0"/>
                    <a:pt x="11" y="23"/>
                    <a:pt x="6" y="56"/>
                  </a:cubicBezTo>
                </a:path>
              </a:pathLst>
            </a:custGeom>
            <a:solidFill>
              <a:srgbClr val="EEA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6" name="Freeform 128">
              <a:extLst>
                <a:ext uri="{FF2B5EF4-FFF2-40B4-BE49-F238E27FC236}">
                  <a16:creationId xmlns:a16="http://schemas.microsoft.com/office/drawing/2014/main" id="{EDDA3C6F-D537-EFE2-E8DA-2BF33E09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643"/>
              <a:ext cx="139" cy="229"/>
            </a:xfrm>
            <a:custGeom>
              <a:avLst/>
              <a:gdLst>
                <a:gd name="T0" fmla="*/ 21 w 77"/>
                <a:gd name="T1" fmla="*/ 0 h 127"/>
                <a:gd name="T2" fmla="*/ 0 w 77"/>
                <a:gd name="T3" fmla="*/ 122 h 127"/>
                <a:gd name="T4" fmla="*/ 71 w 77"/>
                <a:gd name="T5" fmla="*/ 71 h 127"/>
                <a:gd name="T6" fmla="*/ 21 w 77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27">
                  <a:moveTo>
                    <a:pt x="21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34" y="127"/>
                    <a:pt x="66" y="105"/>
                    <a:pt x="71" y="71"/>
                  </a:cubicBezTo>
                  <a:cubicBezTo>
                    <a:pt x="77" y="38"/>
                    <a:pt x="54" y="6"/>
                    <a:pt x="21" y="0"/>
                  </a:cubicBezTo>
                </a:path>
              </a:pathLst>
            </a:custGeom>
            <a:solidFill>
              <a:srgbClr val="F495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7" name="Freeform 129">
              <a:extLst>
                <a:ext uri="{FF2B5EF4-FFF2-40B4-BE49-F238E27FC236}">
                  <a16:creationId xmlns:a16="http://schemas.microsoft.com/office/drawing/2014/main" id="{A84629B2-D91B-1437-EBF5-3935A097E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6" y="2651"/>
              <a:ext cx="204" cy="203"/>
            </a:xfrm>
            <a:custGeom>
              <a:avLst/>
              <a:gdLst>
                <a:gd name="T0" fmla="*/ 48 w 113"/>
                <a:gd name="T1" fmla="*/ 109 h 113"/>
                <a:gd name="T2" fmla="*/ 5 w 113"/>
                <a:gd name="T3" fmla="*/ 48 h 113"/>
                <a:gd name="T4" fmla="*/ 65 w 113"/>
                <a:gd name="T5" fmla="*/ 5 h 113"/>
                <a:gd name="T6" fmla="*/ 108 w 113"/>
                <a:gd name="T7" fmla="*/ 66 h 113"/>
                <a:gd name="T8" fmla="*/ 48 w 113"/>
                <a:gd name="T9" fmla="*/ 109 h 113"/>
                <a:gd name="T10" fmla="*/ 65 w 113"/>
                <a:gd name="T11" fmla="*/ 7 h 113"/>
                <a:gd name="T12" fmla="*/ 7 w 113"/>
                <a:gd name="T13" fmla="*/ 48 h 113"/>
                <a:gd name="T14" fmla="*/ 48 w 113"/>
                <a:gd name="T15" fmla="*/ 106 h 113"/>
                <a:gd name="T16" fmla="*/ 106 w 113"/>
                <a:gd name="T17" fmla="*/ 65 h 113"/>
                <a:gd name="T18" fmla="*/ 65 w 113"/>
                <a:gd name="T19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48" y="109"/>
                  </a:moveTo>
                  <a:cubicBezTo>
                    <a:pt x="19" y="104"/>
                    <a:pt x="0" y="77"/>
                    <a:pt x="5" y="48"/>
                  </a:cubicBezTo>
                  <a:cubicBezTo>
                    <a:pt x="10" y="20"/>
                    <a:pt x="37" y="0"/>
                    <a:pt x="65" y="5"/>
                  </a:cubicBezTo>
                  <a:cubicBezTo>
                    <a:pt x="94" y="10"/>
                    <a:pt x="113" y="37"/>
                    <a:pt x="108" y="66"/>
                  </a:cubicBezTo>
                  <a:cubicBezTo>
                    <a:pt x="103" y="94"/>
                    <a:pt x="76" y="113"/>
                    <a:pt x="48" y="109"/>
                  </a:cubicBezTo>
                  <a:moveTo>
                    <a:pt x="65" y="7"/>
                  </a:moveTo>
                  <a:cubicBezTo>
                    <a:pt x="38" y="3"/>
                    <a:pt x="12" y="21"/>
                    <a:pt x="7" y="48"/>
                  </a:cubicBezTo>
                  <a:cubicBezTo>
                    <a:pt x="2" y="76"/>
                    <a:pt x="21" y="102"/>
                    <a:pt x="48" y="106"/>
                  </a:cubicBezTo>
                  <a:cubicBezTo>
                    <a:pt x="75" y="111"/>
                    <a:pt x="101" y="92"/>
                    <a:pt x="106" y="65"/>
                  </a:cubicBezTo>
                  <a:cubicBezTo>
                    <a:pt x="110" y="38"/>
                    <a:pt x="92" y="12"/>
                    <a:pt x="65" y="7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Freeform 130">
              <a:extLst>
                <a:ext uri="{FF2B5EF4-FFF2-40B4-BE49-F238E27FC236}">
                  <a16:creationId xmlns:a16="http://schemas.microsoft.com/office/drawing/2014/main" id="{61A5631E-8912-AFF8-F103-6B7146109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678"/>
              <a:ext cx="92" cy="151"/>
            </a:xfrm>
            <a:custGeom>
              <a:avLst/>
              <a:gdLst>
                <a:gd name="T0" fmla="*/ 6 w 51"/>
                <a:gd name="T1" fmla="*/ 22 h 84"/>
                <a:gd name="T2" fmla="*/ 27 w 51"/>
                <a:gd name="T3" fmla="*/ 7 h 84"/>
                <a:gd name="T4" fmla="*/ 28 w 51"/>
                <a:gd name="T5" fmla="*/ 0 h 84"/>
                <a:gd name="T6" fmla="*/ 37 w 51"/>
                <a:gd name="T7" fmla="*/ 1 h 84"/>
                <a:gd name="T8" fmla="*/ 36 w 51"/>
                <a:gd name="T9" fmla="*/ 9 h 84"/>
                <a:gd name="T10" fmla="*/ 51 w 51"/>
                <a:gd name="T11" fmla="*/ 14 h 84"/>
                <a:gd name="T12" fmla="*/ 49 w 51"/>
                <a:gd name="T13" fmla="*/ 26 h 84"/>
                <a:gd name="T14" fmla="*/ 29 w 51"/>
                <a:gd name="T15" fmla="*/ 22 h 84"/>
                <a:gd name="T16" fmla="*/ 20 w 51"/>
                <a:gd name="T17" fmla="*/ 26 h 84"/>
                <a:gd name="T18" fmla="*/ 20 w 51"/>
                <a:gd name="T19" fmla="*/ 28 h 84"/>
                <a:gd name="T20" fmla="*/ 26 w 51"/>
                <a:gd name="T21" fmla="*/ 35 h 84"/>
                <a:gd name="T22" fmla="*/ 33 w 51"/>
                <a:gd name="T23" fmla="*/ 36 h 84"/>
                <a:gd name="T24" fmla="*/ 46 w 51"/>
                <a:gd name="T25" fmla="*/ 57 h 84"/>
                <a:gd name="T26" fmla="*/ 45 w 51"/>
                <a:gd name="T27" fmla="*/ 61 h 84"/>
                <a:gd name="T28" fmla="*/ 24 w 51"/>
                <a:gd name="T29" fmla="*/ 77 h 84"/>
                <a:gd name="T30" fmla="*/ 22 w 51"/>
                <a:gd name="T31" fmla="*/ 84 h 84"/>
                <a:gd name="T32" fmla="*/ 14 w 51"/>
                <a:gd name="T33" fmla="*/ 83 h 84"/>
                <a:gd name="T34" fmla="*/ 15 w 51"/>
                <a:gd name="T35" fmla="*/ 75 h 84"/>
                <a:gd name="T36" fmla="*/ 0 w 51"/>
                <a:gd name="T37" fmla="*/ 69 h 84"/>
                <a:gd name="T38" fmla="*/ 2 w 51"/>
                <a:gd name="T39" fmla="*/ 58 h 84"/>
                <a:gd name="T40" fmla="*/ 22 w 51"/>
                <a:gd name="T41" fmla="*/ 62 h 84"/>
                <a:gd name="T42" fmla="*/ 30 w 51"/>
                <a:gd name="T43" fmla="*/ 59 h 84"/>
                <a:gd name="T44" fmla="*/ 31 w 51"/>
                <a:gd name="T45" fmla="*/ 56 h 84"/>
                <a:gd name="T46" fmla="*/ 26 w 51"/>
                <a:gd name="T47" fmla="*/ 50 h 84"/>
                <a:gd name="T48" fmla="*/ 19 w 51"/>
                <a:gd name="T49" fmla="*/ 49 h 84"/>
                <a:gd name="T50" fmla="*/ 5 w 51"/>
                <a:gd name="T51" fmla="*/ 27 h 84"/>
                <a:gd name="T52" fmla="*/ 6 w 51"/>
                <a:gd name="T53" fmla="*/ 2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84">
                  <a:moveTo>
                    <a:pt x="6" y="22"/>
                  </a:moveTo>
                  <a:cubicBezTo>
                    <a:pt x="8" y="9"/>
                    <a:pt x="17" y="6"/>
                    <a:pt x="27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2" y="10"/>
                    <a:pt x="47" y="12"/>
                    <a:pt x="51" y="14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3" y="25"/>
                    <a:pt x="34" y="23"/>
                    <a:pt x="29" y="22"/>
                  </a:cubicBezTo>
                  <a:cubicBezTo>
                    <a:pt x="24" y="21"/>
                    <a:pt x="21" y="21"/>
                    <a:pt x="20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32"/>
                    <a:pt x="21" y="34"/>
                    <a:pt x="26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6" y="38"/>
                    <a:pt x="47" y="50"/>
                    <a:pt x="46" y="5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3" y="76"/>
                    <a:pt x="33" y="78"/>
                    <a:pt x="24" y="77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8" y="73"/>
                    <a:pt x="5" y="72"/>
                    <a:pt x="0" y="6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5" y="59"/>
                    <a:pt x="14" y="61"/>
                    <a:pt x="22" y="62"/>
                  </a:cubicBezTo>
                  <a:cubicBezTo>
                    <a:pt x="26" y="63"/>
                    <a:pt x="30" y="63"/>
                    <a:pt x="30" y="59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3"/>
                    <a:pt x="31" y="51"/>
                    <a:pt x="26" y="50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3" y="46"/>
                    <a:pt x="4" y="32"/>
                    <a:pt x="5" y="27"/>
                  </a:cubicBezTo>
                  <a:cubicBezTo>
                    <a:pt x="6" y="22"/>
                    <a:pt x="6" y="22"/>
                    <a:pt x="6" y="22"/>
                  </a:cubicBezTo>
                </a:path>
              </a:pathLst>
            </a:custGeom>
            <a:solidFill>
              <a:srgbClr val="FFC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Freeform 131">
              <a:extLst>
                <a:ext uri="{FF2B5EF4-FFF2-40B4-BE49-F238E27FC236}">
                  <a16:creationId xmlns:a16="http://schemas.microsoft.com/office/drawing/2014/main" id="{7173B37A-0920-80A3-6F1B-CA83B15D9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9" y="2620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0" name="Freeform 132">
              <a:extLst>
                <a:ext uri="{FF2B5EF4-FFF2-40B4-BE49-F238E27FC236}">
                  <a16:creationId xmlns:a16="http://schemas.microsoft.com/office/drawing/2014/main" id="{4DB0D5F3-432F-DEAD-06AD-B5FE7C180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620"/>
              <a:ext cx="156" cy="110"/>
            </a:xfrm>
            <a:custGeom>
              <a:avLst/>
              <a:gdLst>
                <a:gd name="T0" fmla="*/ 73 w 86"/>
                <a:gd name="T1" fmla="*/ 0 h 61"/>
                <a:gd name="T2" fmla="*/ 68 w 86"/>
                <a:gd name="T3" fmla="*/ 0 h 61"/>
                <a:gd name="T4" fmla="*/ 5 w 86"/>
                <a:gd name="T5" fmla="*/ 44 h 61"/>
                <a:gd name="T6" fmla="*/ 0 w 86"/>
                <a:gd name="T7" fmla="*/ 61 h 61"/>
                <a:gd name="T8" fmla="*/ 17 w 86"/>
                <a:gd name="T9" fmla="*/ 50 h 61"/>
                <a:gd name="T10" fmla="*/ 69 w 86"/>
                <a:gd name="T11" fmla="*/ 12 h 61"/>
                <a:gd name="T12" fmla="*/ 86 w 86"/>
                <a:gd name="T13" fmla="*/ 1 h 61"/>
                <a:gd name="T14" fmla="*/ 85 w 86"/>
                <a:gd name="T15" fmla="*/ 0 h 61"/>
                <a:gd name="T16" fmla="*/ 85 w 86"/>
                <a:gd name="T17" fmla="*/ 0 h 61"/>
                <a:gd name="T18" fmla="*/ 85 w 86"/>
                <a:gd name="T19" fmla="*/ 0 h 61"/>
                <a:gd name="T20" fmla="*/ 73 w 86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61">
                  <a:moveTo>
                    <a:pt x="73" y="0"/>
                  </a:moveTo>
                  <a:cubicBezTo>
                    <a:pt x="72" y="0"/>
                    <a:pt x="70" y="0"/>
                    <a:pt x="68" y="0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3" y="49"/>
                    <a:pt x="1" y="55"/>
                    <a:pt x="0" y="6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26" y="28"/>
                    <a:pt x="46" y="14"/>
                    <a:pt x="69" y="1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7" y="0"/>
                    <a:pt x="73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Freeform 133">
              <a:extLst>
                <a:ext uri="{FF2B5EF4-FFF2-40B4-BE49-F238E27FC236}">
                  <a16:creationId xmlns:a16="http://schemas.microsoft.com/office/drawing/2014/main" id="{B34C50A5-A9E6-A746-EAD7-414F898FB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2642"/>
              <a:ext cx="94" cy="68"/>
            </a:xfrm>
            <a:custGeom>
              <a:avLst/>
              <a:gdLst>
                <a:gd name="T0" fmla="*/ 52 w 52"/>
                <a:gd name="T1" fmla="*/ 0 h 38"/>
                <a:gd name="T2" fmla="*/ 0 w 52"/>
                <a:gd name="T3" fmla="*/ 38 h 38"/>
                <a:gd name="T4" fmla="*/ 52 w 52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8">
                  <a:moveTo>
                    <a:pt x="52" y="0"/>
                  </a:moveTo>
                  <a:cubicBezTo>
                    <a:pt x="29" y="2"/>
                    <a:pt x="9" y="16"/>
                    <a:pt x="0" y="38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2" name="Freeform 134">
              <a:extLst>
                <a:ext uri="{FF2B5EF4-FFF2-40B4-BE49-F238E27FC236}">
                  <a16:creationId xmlns:a16="http://schemas.microsoft.com/office/drawing/2014/main" id="{7F4B4A05-F343-7BF0-FD0D-D3095C54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2638"/>
              <a:ext cx="73" cy="65"/>
            </a:xfrm>
            <a:custGeom>
              <a:avLst/>
              <a:gdLst>
                <a:gd name="T0" fmla="*/ 12 w 40"/>
                <a:gd name="T1" fmla="*/ 0 h 36"/>
                <a:gd name="T2" fmla="*/ 0 w 40"/>
                <a:gd name="T3" fmla="*/ 8 h 36"/>
                <a:gd name="T4" fmla="*/ 29 w 40"/>
                <a:gd name="T5" fmla="*/ 36 h 36"/>
                <a:gd name="T6" fmla="*/ 40 w 40"/>
                <a:gd name="T7" fmla="*/ 28 h 36"/>
                <a:gd name="T8" fmla="*/ 12 w 4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12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3" y="14"/>
                    <a:pt x="23" y="24"/>
                    <a:pt x="29" y="3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3" y="16"/>
                    <a:pt x="24" y="6"/>
                    <a:pt x="1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3" name="Freeform 135">
              <a:extLst>
                <a:ext uri="{FF2B5EF4-FFF2-40B4-BE49-F238E27FC236}">
                  <a16:creationId xmlns:a16="http://schemas.microsoft.com/office/drawing/2014/main" id="{240B4DBB-E7DF-27C9-361E-B362D2A2E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6" y="2676"/>
              <a:ext cx="26" cy="65"/>
            </a:xfrm>
            <a:custGeom>
              <a:avLst/>
              <a:gdLst>
                <a:gd name="T0" fmla="*/ 6 w 14"/>
                <a:gd name="T1" fmla="*/ 22 h 36"/>
                <a:gd name="T2" fmla="*/ 1 w 14"/>
                <a:gd name="T3" fmla="*/ 27 h 36"/>
                <a:gd name="T4" fmla="*/ 1 w 14"/>
                <a:gd name="T5" fmla="*/ 29 h 36"/>
                <a:gd name="T6" fmla="*/ 7 w 14"/>
                <a:gd name="T7" fmla="*/ 36 h 36"/>
                <a:gd name="T8" fmla="*/ 8 w 14"/>
                <a:gd name="T9" fmla="*/ 36 h 36"/>
                <a:gd name="T10" fmla="*/ 10 w 14"/>
                <a:gd name="T11" fmla="*/ 23 h 36"/>
                <a:gd name="T12" fmla="*/ 6 w 14"/>
                <a:gd name="T13" fmla="*/ 22 h 36"/>
                <a:gd name="T14" fmla="*/ 14 w 14"/>
                <a:gd name="T15" fmla="*/ 0 h 36"/>
                <a:gd name="T16" fmla="*/ 12 w 14"/>
                <a:gd name="T17" fmla="*/ 1 h 36"/>
                <a:gd name="T18" fmla="*/ 13 w 14"/>
                <a:gd name="T19" fmla="*/ 1 h 36"/>
                <a:gd name="T20" fmla="*/ 14 w 1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6">
                  <a:moveTo>
                    <a:pt x="6" y="22"/>
                  </a:moveTo>
                  <a:cubicBezTo>
                    <a:pt x="4" y="22"/>
                    <a:pt x="2" y="23"/>
                    <a:pt x="1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3"/>
                    <a:pt x="2" y="35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7" y="22"/>
                    <a:pt x="6" y="22"/>
                  </a:cubicBezTo>
                  <a:moveTo>
                    <a:pt x="14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4" name="Freeform 136">
              <a:extLst>
                <a:ext uri="{FF2B5EF4-FFF2-40B4-BE49-F238E27FC236}">
                  <a16:creationId xmlns:a16="http://schemas.microsoft.com/office/drawing/2014/main" id="{0BF4E66A-D11A-02D1-FEB2-B4F43329F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1" y="2652"/>
              <a:ext cx="96" cy="99"/>
            </a:xfrm>
            <a:custGeom>
              <a:avLst/>
              <a:gdLst>
                <a:gd name="T0" fmla="*/ 13 w 53"/>
                <a:gd name="T1" fmla="*/ 8 h 55"/>
                <a:gd name="T2" fmla="*/ 6 w 53"/>
                <a:gd name="T3" fmla="*/ 13 h 55"/>
                <a:gd name="T4" fmla="*/ 5 w 53"/>
                <a:gd name="T5" fmla="*/ 14 h 55"/>
                <a:gd name="T6" fmla="*/ 10 w 53"/>
                <a:gd name="T7" fmla="*/ 15 h 55"/>
                <a:gd name="T8" fmla="*/ 9 w 53"/>
                <a:gd name="T9" fmla="*/ 23 h 55"/>
                <a:gd name="T10" fmla="*/ 24 w 53"/>
                <a:gd name="T11" fmla="*/ 28 h 55"/>
                <a:gd name="T12" fmla="*/ 22 w 53"/>
                <a:gd name="T13" fmla="*/ 40 h 55"/>
                <a:gd name="T14" fmla="*/ 2 w 53"/>
                <a:gd name="T15" fmla="*/ 36 h 55"/>
                <a:gd name="T16" fmla="*/ 2 w 53"/>
                <a:gd name="T17" fmla="*/ 36 h 55"/>
                <a:gd name="T18" fmla="*/ 0 w 53"/>
                <a:gd name="T19" fmla="*/ 49 h 55"/>
                <a:gd name="T20" fmla="*/ 6 w 53"/>
                <a:gd name="T21" fmla="*/ 50 h 55"/>
                <a:gd name="T22" fmla="*/ 15 w 53"/>
                <a:gd name="T23" fmla="*/ 55 h 55"/>
                <a:gd name="T24" fmla="*/ 44 w 53"/>
                <a:gd name="T25" fmla="*/ 35 h 55"/>
                <a:gd name="T26" fmla="*/ 13 w 53"/>
                <a:gd name="T27" fmla="*/ 8 h 55"/>
                <a:gd name="T28" fmla="*/ 24 w 53"/>
                <a:gd name="T29" fmla="*/ 0 h 55"/>
                <a:gd name="T30" fmla="*/ 15 w 53"/>
                <a:gd name="T31" fmla="*/ 6 h 55"/>
                <a:gd name="T32" fmla="*/ 46 w 53"/>
                <a:gd name="T33" fmla="*/ 33 h 55"/>
                <a:gd name="T34" fmla="*/ 53 w 53"/>
                <a:gd name="T35" fmla="*/ 28 h 55"/>
                <a:gd name="T36" fmla="*/ 24 w 53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55">
                  <a:moveTo>
                    <a:pt x="13" y="8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5" y="24"/>
                    <a:pt x="20" y="26"/>
                    <a:pt x="24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6" y="39"/>
                    <a:pt x="7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0" y="51"/>
                    <a:pt x="13" y="52"/>
                    <a:pt x="15" y="5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38" y="22"/>
                    <a:pt x="27" y="12"/>
                    <a:pt x="13" y="8"/>
                  </a:cubicBezTo>
                  <a:moveTo>
                    <a:pt x="24" y="0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29" y="11"/>
                    <a:pt x="40" y="21"/>
                    <a:pt x="46" y="33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47" y="16"/>
                    <a:pt x="37" y="6"/>
                    <a:pt x="24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Freeform 137">
              <a:extLst>
                <a:ext uri="{FF2B5EF4-FFF2-40B4-BE49-F238E27FC236}">
                  <a16:creationId xmlns:a16="http://schemas.microsoft.com/office/drawing/2014/main" id="{FCFB0D9A-C1C1-70B7-7377-6C7D8A89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2663"/>
              <a:ext cx="60" cy="52"/>
            </a:xfrm>
            <a:custGeom>
              <a:avLst/>
              <a:gdLst>
                <a:gd name="T0" fmla="*/ 2 w 33"/>
                <a:gd name="T1" fmla="*/ 0 h 29"/>
                <a:gd name="T2" fmla="*/ 0 w 33"/>
                <a:gd name="T3" fmla="*/ 2 h 29"/>
                <a:gd name="T4" fmla="*/ 31 w 33"/>
                <a:gd name="T5" fmla="*/ 29 h 29"/>
                <a:gd name="T6" fmla="*/ 33 w 33"/>
                <a:gd name="T7" fmla="*/ 27 h 29"/>
                <a:gd name="T8" fmla="*/ 2 w 3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4" y="6"/>
                    <a:pt x="25" y="16"/>
                    <a:pt x="31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27" y="15"/>
                    <a:pt x="16" y="5"/>
                    <a:pt x="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Freeform 138">
              <a:extLst>
                <a:ext uri="{FF2B5EF4-FFF2-40B4-BE49-F238E27FC236}">
                  <a16:creationId xmlns:a16="http://schemas.microsoft.com/office/drawing/2014/main" id="{89A6CF5B-39AB-45CA-C5F4-02378BA8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681"/>
              <a:ext cx="13" cy="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1 w 7"/>
                <a:gd name="T5" fmla="*/ 5 h 5"/>
                <a:gd name="T6" fmla="*/ 6 w 7"/>
                <a:gd name="T7" fmla="*/ 5 h 5"/>
                <a:gd name="T8" fmla="*/ 7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Freeform 139">
              <a:extLst>
                <a:ext uri="{FF2B5EF4-FFF2-40B4-BE49-F238E27FC236}">
                  <a16:creationId xmlns:a16="http://schemas.microsoft.com/office/drawing/2014/main" id="{62EE8E4B-9EBF-F12A-2207-C6372AD6E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5" y="2778"/>
              <a:ext cx="4" cy="13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7 h 7"/>
                <a:gd name="T4" fmla="*/ 2 w 2"/>
                <a:gd name="T5" fmla="*/ 7 h 7"/>
                <a:gd name="T6" fmla="*/ 0 w 2"/>
                <a:gd name="T7" fmla="*/ 0 h 7"/>
                <a:gd name="T8" fmla="*/ 0 w 2"/>
                <a:gd name="T9" fmla="*/ 0 h 7"/>
                <a:gd name="T10" fmla="*/ 2 w 2"/>
                <a:gd name="T11" fmla="*/ 7 h 7"/>
                <a:gd name="T12" fmla="*/ 0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5"/>
                    <a:pt x="2" y="7"/>
                  </a:cubicBezTo>
                  <a:cubicBezTo>
                    <a:pt x="1" y="5"/>
                    <a:pt x="1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Freeform 140">
              <a:extLst>
                <a:ext uri="{FF2B5EF4-FFF2-40B4-BE49-F238E27FC236}">
                  <a16:creationId xmlns:a16="http://schemas.microsoft.com/office/drawing/2014/main" id="{15CF8AA0-0C1D-93BD-3923-4D167F8B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764"/>
              <a:ext cx="53" cy="79"/>
            </a:xfrm>
            <a:custGeom>
              <a:avLst/>
              <a:gdLst>
                <a:gd name="T0" fmla="*/ 12 w 29"/>
                <a:gd name="T1" fmla="*/ 0 h 44"/>
                <a:gd name="T2" fmla="*/ 0 w 29"/>
                <a:gd name="T3" fmla="*/ 8 h 44"/>
                <a:gd name="T4" fmla="*/ 2 w 29"/>
                <a:gd name="T5" fmla="*/ 15 h 44"/>
                <a:gd name="T6" fmla="*/ 2 w 29"/>
                <a:gd name="T7" fmla="*/ 15 h 44"/>
                <a:gd name="T8" fmla="*/ 2 w 29"/>
                <a:gd name="T9" fmla="*/ 15 h 44"/>
                <a:gd name="T10" fmla="*/ 18 w 29"/>
                <a:gd name="T11" fmla="*/ 44 h 44"/>
                <a:gd name="T12" fmla="*/ 29 w 29"/>
                <a:gd name="T13" fmla="*/ 36 h 44"/>
                <a:gd name="T14" fmla="*/ 12 w 2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4">
                  <a:moveTo>
                    <a:pt x="12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3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26"/>
                    <a:pt x="11" y="36"/>
                    <a:pt x="18" y="4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19" y="26"/>
                    <a:pt x="13" y="14"/>
                    <a:pt x="1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Freeform 141">
              <a:extLst>
                <a:ext uri="{FF2B5EF4-FFF2-40B4-BE49-F238E27FC236}">
                  <a16:creationId xmlns:a16="http://schemas.microsoft.com/office/drawing/2014/main" id="{4E5F863B-DABB-217A-7624-C4D717754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7" y="2708"/>
              <a:ext cx="108" cy="121"/>
            </a:xfrm>
            <a:custGeom>
              <a:avLst/>
              <a:gdLst>
                <a:gd name="T0" fmla="*/ 9 w 60"/>
                <a:gd name="T1" fmla="*/ 24 h 67"/>
                <a:gd name="T2" fmla="*/ 0 w 60"/>
                <a:gd name="T3" fmla="*/ 31 h 67"/>
                <a:gd name="T4" fmla="*/ 17 w 60"/>
                <a:gd name="T5" fmla="*/ 67 h 67"/>
                <a:gd name="T6" fmla="*/ 24 w 60"/>
                <a:gd name="T7" fmla="*/ 62 h 67"/>
                <a:gd name="T8" fmla="*/ 9 w 60"/>
                <a:gd name="T9" fmla="*/ 24 h 67"/>
                <a:gd name="T10" fmla="*/ 43 w 60"/>
                <a:gd name="T11" fmla="*/ 0 h 67"/>
                <a:gd name="T12" fmla="*/ 11 w 60"/>
                <a:gd name="T13" fmla="*/ 22 h 67"/>
                <a:gd name="T14" fmla="*/ 26 w 60"/>
                <a:gd name="T15" fmla="*/ 61 h 67"/>
                <a:gd name="T16" fmla="*/ 37 w 60"/>
                <a:gd name="T17" fmla="*/ 53 h 67"/>
                <a:gd name="T18" fmla="*/ 36 w 60"/>
                <a:gd name="T19" fmla="*/ 52 h 67"/>
                <a:gd name="T20" fmla="*/ 38 w 60"/>
                <a:gd name="T21" fmla="*/ 41 h 67"/>
                <a:gd name="T22" fmla="*/ 50 w 60"/>
                <a:gd name="T23" fmla="*/ 44 h 67"/>
                <a:gd name="T24" fmla="*/ 59 w 60"/>
                <a:gd name="T25" fmla="*/ 37 h 67"/>
                <a:gd name="T26" fmla="*/ 60 w 60"/>
                <a:gd name="T27" fmla="*/ 33 h 67"/>
                <a:gd name="T28" fmla="*/ 55 w 60"/>
                <a:gd name="T29" fmla="*/ 32 h 67"/>
                <a:gd name="T30" fmla="*/ 41 w 60"/>
                <a:gd name="T31" fmla="*/ 10 h 67"/>
                <a:gd name="T32" fmla="*/ 42 w 60"/>
                <a:gd name="T33" fmla="*/ 5 h 67"/>
                <a:gd name="T34" fmla="*/ 43 w 60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67">
                  <a:moveTo>
                    <a:pt x="9" y="24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" y="45"/>
                    <a:pt x="7" y="57"/>
                    <a:pt x="17" y="67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15" y="52"/>
                    <a:pt x="9" y="39"/>
                    <a:pt x="9" y="24"/>
                  </a:cubicBezTo>
                  <a:moveTo>
                    <a:pt x="43" y="0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37"/>
                    <a:pt x="16" y="51"/>
                    <a:pt x="26" y="61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6" y="53"/>
                    <a:pt x="36" y="5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1"/>
                    <a:pt x="45" y="43"/>
                    <a:pt x="50" y="4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39" y="29"/>
                    <a:pt x="40" y="15"/>
                    <a:pt x="41" y="10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3" y="1"/>
                    <a:pt x="43" y="0"/>
                  </a:cubicBezTo>
                </a:path>
              </a:pathLst>
            </a:custGeom>
            <a:solidFill>
              <a:srgbClr val="F4B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0" name="Freeform 142">
              <a:extLst>
                <a:ext uri="{FF2B5EF4-FFF2-40B4-BE49-F238E27FC236}">
                  <a16:creationId xmlns:a16="http://schemas.microsoft.com/office/drawing/2014/main" id="{CDAD98EB-2F53-38AD-F7BC-3E120E52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" y="2768"/>
              <a:ext cx="9" cy="7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4 h 4"/>
                <a:gd name="T4" fmla="*/ 5 w 5"/>
                <a:gd name="T5" fmla="*/ 1 h 4"/>
                <a:gd name="T6" fmla="*/ 3 w 5"/>
                <a:gd name="T7" fmla="*/ 0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A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1" name="Freeform 143">
              <a:extLst>
                <a:ext uri="{FF2B5EF4-FFF2-40B4-BE49-F238E27FC236}">
                  <a16:creationId xmlns:a16="http://schemas.microsoft.com/office/drawing/2014/main" id="{08494554-41D4-0E7F-DB9A-0D7984F5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748"/>
              <a:ext cx="31" cy="72"/>
            </a:xfrm>
            <a:custGeom>
              <a:avLst/>
              <a:gdLst>
                <a:gd name="T0" fmla="*/ 2 w 17"/>
                <a:gd name="T1" fmla="*/ 0 h 40"/>
                <a:gd name="T2" fmla="*/ 0 w 17"/>
                <a:gd name="T3" fmla="*/ 2 h 40"/>
                <a:gd name="T4" fmla="*/ 15 w 17"/>
                <a:gd name="T5" fmla="*/ 40 h 40"/>
                <a:gd name="T6" fmla="*/ 17 w 17"/>
                <a:gd name="T7" fmla="*/ 39 h 40"/>
                <a:gd name="T8" fmla="*/ 2 w 1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7"/>
                    <a:pt x="6" y="30"/>
                    <a:pt x="15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7" y="29"/>
                    <a:pt x="2" y="15"/>
                    <a:pt x="2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2" name="Freeform 144">
              <a:extLst>
                <a:ext uri="{FF2B5EF4-FFF2-40B4-BE49-F238E27FC236}">
                  <a16:creationId xmlns:a16="http://schemas.microsoft.com/office/drawing/2014/main" id="{70BADBF4-B0C1-3564-F059-F7FBDC08E5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2" y="2678"/>
              <a:ext cx="92" cy="126"/>
            </a:xfrm>
            <a:custGeom>
              <a:avLst/>
              <a:gdLst>
                <a:gd name="T0" fmla="*/ 2 w 51"/>
                <a:gd name="T1" fmla="*/ 58 h 70"/>
                <a:gd name="T2" fmla="*/ 0 w 51"/>
                <a:gd name="T3" fmla="*/ 69 h 70"/>
                <a:gd name="T4" fmla="*/ 1 w 51"/>
                <a:gd name="T5" fmla="*/ 70 h 70"/>
                <a:gd name="T6" fmla="*/ 14 w 51"/>
                <a:gd name="T7" fmla="*/ 61 h 70"/>
                <a:gd name="T8" fmla="*/ 2 w 51"/>
                <a:gd name="T9" fmla="*/ 58 h 70"/>
                <a:gd name="T10" fmla="*/ 31 w 51"/>
                <a:gd name="T11" fmla="*/ 0 h 70"/>
                <a:gd name="T12" fmla="*/ 28 w 51"/>
                <a:gd name="T13" fmla="*/ 2 h 70"/>
                <a:gd name="T14" fmla="*/ 27 w 51"/>
                <a:gd name="T15" fmla="*/ 7 h 70"/>
                <a:gd name="T16" fmla="*/ 22 w 51"/>
                <a:gd name="T17" fmla="*/ 7 h 70"/>
                <a:gd name="T18" fmla="*/ 21 w 51"/>
                <a:gd name="T19" fmla="*/ 7 h 70"/>
                <a:gd name="T20" fmla="*/ 7 w 51"/>
                <a:gd name="T21" fmla="*/ 17 h 70"/>
                <a:gd name="T22" fmla="*/ 6 w 51"/>
                <a:gd name="T23" fmla="*/ 22 h 70"/>
                <a:gd name="T24" fmla="*/ 5 w 51"/>
                <a:gd name="T25" fmla="*/ 27 h 70"/>
                <a:gd name="T26" fmla="*/ 19 w 51"/>
                <a:gd name="T27" fmla="*/ 49 h 70"/>
                <a:gd name="T28" fmla="*/ 24 w 51"/>
                <a:gd name="T29" fmla="*/ 50 h 70"/>
                <a:gd name="T30" fmla="*/ 26 w 51"/>
                <a:gd name="T31" fmla="*/ 50 h 70"/>
                <a:gd name="T32" fmla="*/ 28 w 51"/>
                <a:gd name="T33" fmla="*/ 51 h 70"/>
                <a:gd name="T34" fmla="*/ 42 w 51"/>
                <a:gd name="T35" fmla="*/ 41 h 70"/>
                <a:gd name="T36" fmla="*/ 33 w 51"/>
                <a:gd name="T37" fmla="*/ 36 h 70"/>
                <a:gd name="T38" fmla="*/ 27 w 51"/>
                <a:gd name="T39" fmla="*/ 35 h 70"/>
                <a:gd name="T40" fmla="*/ 26 w 51"/>
                <a:gd name="T41" fmla="*/ 35 h 70"/>
                <a:gd name="T42" fmla="*/ 20 w 51"/>
                <a:gd name="T43" fmla="*/ 28 h 70"/>
                <a:gd name="T44" fmla="*/ 20 w 51"/>
                <a:gd name="T45" fmla="*/ 26 h 70"/>
                <a:gd name="T46" fmla="*/ 25 w 51"/>
                <a:gd name="T47" fmla="*/ 21 h 70"/>
                <a:gd name="T48" fmla="*/ 29 w 51"/>
                <a:gd name="T49" fmla="*/ 22 h 70"/>
                <a:gd name="T50" fmla="*/ 29 w 51"/>
                <a:gd name="T51" fmla="*/ 22 h 70"/>
                <a:gd name="T52" fmla="*/ 49 w 51"/>
                <a:gd name="T53" fmla="*/ 26 h 70"/>
                <a:gd name="T54" fmla="*/ 51 w 51"/>
                <a:gd name="T55" fmla="*/ 14 h 70"/>
                <a:gd name="T56" fmla="*/ 36 w 51"/>
                <a:gd name="T57" fmla="*/ 9 h 70"/>
                <a:gd name="T58" fmla="*/ 37 w 51"/>
                <a:gd name="T59" fmla="*/ 1 h 70"/>
                <a:gd name="T60" fmla="*/ 32 w 51"/>
                <a:gd name="T61" fmla="*/ 0 h 70"/>
                <a:gd name="T62" fmla="*/ 31 w 51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70">
                  <a:moveTo>
                    <a:pt x="2" y="58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1" y="70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9" y="60"/>
                    <a:pt x="4" y="58"/>
                    <a:pt x="2" y="58"/>
                  </a:cubicBezTo>
                  <a:moveTo>
                    <a:pt x="31" y="0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7"/>
                    <a:pt x="24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20"/>
                    <a:pt x="6" y="22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32"/>
                    <a:pt x="3" y="46"/>
                    <a:pt x="19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7" y="50"/>
                    <a:pt x="28" y="50"/>
                    <a:pt x="28" y="5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8"/>
                    <a:pt x="37" y="37"/>
                    <a:pt x="33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1" y="34"/>
                    <a:pt x="19" y="32"/>
                    <a:pt x="20" y="2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2"/>
                    <a:pt x="23" y="21"/>
                    <a:pt x="25" y="21"/>
                  </a:cubicBezTo>
                  <a:cubicBezTo>
                    <a:pt x="26" y="21"/>
                    <a:pt x="27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4" y="23"/>
                    <a:pt x="43" y="25"/>
                    <a:pt x="49" y="26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7" y="12"/>
                    <a:pt x="42" y="10"/>
                    <a:pt x="36" y="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D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3" name="Freeform 145">
              <a:extLst>
                <a:ext uri="{FF2B5EF4-FFF2-40B4-BE49-F238E27FC236}">
                  <a16:creationId xmlns:a16="http://schemas.microsoft.com/office/drawing/2014/main" id="{28875DDB-7CA8-07DE-4F8C-3564F328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930"/>
              <a:ext cx="189" cy="53"/>
            </a:xfrm>
            <a:custGeom>
              <a:avLst/>
              <a:gdLst>
                <a:gd name="T0" fmla="*/ 185 w 189"/>
                <a:gd name="T1" fmla="*/ 53 h 53"/>
                <a:gd name="T2" fmla="*/ 0 w 189"/>
                <a:gd name="T3" fmla="*/ 21 h 53"/>
                <a:gd name="T4" fmla="*/ 4 w 189"/>
                <a:gd name="T5" fmla="*/ 0 h 53"/>
                <a:gd name="T6" fmla="*/ 189 w 189"/>
                <a:gd name="T7" fmla="*/ 32 h 53"/>
                <a:gd name="T8" fmla="*/ 185 w 18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53">
                  <a:moveTo>
                    <a:pt x="185" y="53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189" y="32"/>
                  </a:lnTo>
                  <a:lnTo>
                    <a:pt x="185" y="53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4" name="Freeform 146">
              <a:extLst>
                <a:ext uri="{FF2B5EF4-FFF2-40B4-BE49-F238E27FC236}">
                  <a16:creationId xmlns:a16="http://schemas.microsoft.com/office/drawing/2014/main" id="{9B2B9365-F39F-8302-4E8D-57CF24D8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974"/>
              <a:ext cx="188" cy="53"/>
            </a:xfrm>
            <a:custGeom>
              <a:avLst/>
              <a:gdLst>
                <a:gd name="T0" fmla="*/ 185 w 188"/>
                <a:gd name="T1" fmla="*/ 53 h 53"/>
                <a:gd name="T2" fmla="*/ 0 w 188"/>
                <a:gd name="T3" fmla="*/ 22 h 53"/>
                <a:gd name="T4" fmla="*/ 4 w 188"/>
                <a:gd name="T5" fmla="*/ 0 h 53"/>
                <a:gd name="T6" fmla="*/ 188 w 188"/>
                <a:gd name="T7" fmla="*/ 31 h 53"/>
                <a:gd name="T8" fmla="*/ 185 w 18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53">
                  <a:moveTo>
                    <a:pt x="185" y="53"/>
                  </a:moveTo>
                  <a:lnTo>
                    <a:pt x="0" y="22"/>
                  </a:lnTo>
                  <a:lnTo>
                    <a:pt x="4" y="0"/>
                  </a:lnTo>
                  <a:lnTo>
                    <a:pt x="188" y="31"/>
                  </a:lnTo>
                  <a:lnTo>
                    <a:pt x="185" y="53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5" name="Freeform 147">
              <a:extLst>
                <a:ext uri="{FF2B5EF4-FFF2-40B4-BE49-F238E27FC236}">
                  <a16:creationId xmlns:a16="http://schemas.microsoft.com/office/drawing/2014/main" id="{CE3D8DB3-0451-9F1C-5F19-493C5D2E2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018"/>
              <a:ext cx="188" cy="54"/>
            </a:xfrm>
            <a:custGeom>
              <a:avLst/>
              <a:gdLst>
                <a:gd name="T0" fmla="*/ 184 w 188"/>
                <a:gd name="T1" fmla="*/ 54 h 54"/>
                <a:gd name="T2" fmla="*/ 0 w 188"/>
                <a:gd name="T3" fmla="*/ 21 h 54"/>
                <a:gd name="T4" fmla="*/ 4 w 188"/>
                <a:gd name="T5" fmla="*/ 0 h 54"/>
                <a:gd name="T6" fmla="*/ 188 w 188"/>
                <a:gd name="T7" fmla="*/ 30 h 54"/>
                <a:gd name="T8" fmla="*/ 184 w 188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54">
                  <a:moveTo>
                    <a:pt x="184" y="54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188" y="30"/>
                  </a:lnTo>
                  <a:lnTo>
                    <a:pt x="184" y="54"/>
                  </a:lnTo>
                  <a:close/>
                </a:path>
              </a:pathLst>
            </a:custGeom>
            <a:solidFill>
              <a:srgbClr val="1A3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186" name="Group 150">
            <a:extLst>
              <a:ext uri="{FF2B5EF4-FFF2-40B4-BE49-F238E27FC236}">
                <a16:creationId xmlns:a16="http://schemas.microsoft.com/office/drawing/2014/main" id="{D728E23C-4B15-86E8-0CB2-52E2F38D4F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06062" y="4022728"/>
            <a:ext cx="588963" cy="836613"/>
            <a:chOff x="6555" y="2534"/>
            <a:chExt cx="371" cy="527"/>
          </a:xfrm>
        </p:grpSpPr>
        <p:grpSp>
          <p:nvGrpSpPr>
            <p:cNvPr id="188" name="Group 351">
              <a:extLst>
                <a:ext uri="{FF2B5EF4-FFF2-40B4-BE49-F238E27FC236}">
                  <a16:creationId xmlns:a16="http://schemas.microsoft.com/office/drawing/2014/main" id="{324A23DA-2874-85EC-1AAB-88345DD3B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5" y="2534"/>
              <a:ext cx="371" cy="527"/>
              <a:chOff x="6555" y="2534"/>
              <a:chExt cx="371" cy="527"/>
            </a:xfrm>
          </p:grpSpPr>
          <p:sp>
            <p:nvSpPr>
              <p:cNvPr id="229" name="Freeform 151">
                <a:extLst>
                  <a:ext uri="{FF2B5EF4-FFF2-40B4-BE49-F238E27FC236}">
                    <a16:creationId xmlns:a16="http://schemas.microsoft.com/office/drawing/2014/main" id="{C107A6C7-6311-9B08-3A20-E621B7DB2A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7" y="2542"/>
                <a:ext cx="339" cy="519"/>
              </a:xfrm>
              <a:custGeom>
                <a:avLst/>
                <a:gdLst>
                  <a:gd name="T0" fmla="*/ 267 w 273"/>
                  <a:gd name="T1" fmla="*/ 130 h 419"/>
                  <a:gd name="T2" fmla="*/ 267 w 273"/>
                  <a:gd name="T3" fmla="*/ 131 h 419"/>
                  <a:gd name="T4" fmla="*/ 267 w 273"/>
                  <a:gd name="T5" fmla="*/ 131 h 419"/>
                  <a:gd name="T6" fmla="*/ 267 w 273"/>
                  <a:gd name="T7" fmla="*/ 132 h 419"/>
                  <a:gd name="T8" fmla="*/ 267 w 273"/>
                  <a:gd name="T9" fmla="*/ 132 h 419"/>
                  <a:gd name="T10" fmla="*/ 267 w 273"/>
                  <a:gd name="T11" fmla="*/ 133 h 419"/>
                  <a:gd name="T12" fmla="*/ 267 w 273"/>
                  <a:gd name="T13" fmla="*/ 133 h 419"/>
                  <a:gd name="T14" fmla="*/ 267 w 273"/>
                  <a:gd name="T15" fmla="*/ 153 h 419"/>
                  <a:gd name="T16" fmla="*/ 191 w 273"/>
                  <a:gd name="T17" fmla="*/ 414 h 419"/>
                  <a:gd name="T18" fmla="*/ 0 w 273"/>
                  <a:gd name="T19" fmla="*/ 395 h 419"/>
                  <a:gd name="T20" fmla="*/ 3 w 273"/>
                  <a:gd name="T21" fmla="*/ 398 h 419"/>
                  <a:gd name="T22" fmla="*/ 9 w 273"/>
                  <a:gd name="T23" fmla="*/ 403 h 419"/>
                  <a:gd name="T24" fmla="*/ 15 w 273"/>
                  <a:gd name="T25" fmla="*/ 407 h 419"/>
                  <a:gd name="T26" fmla="*/ 21 w 273"/>
                  <a:gd name="T27" fmla="*/ 410 h 419"/>
                  <a:gd name="T28" fmla="*/ 21 w 273"/>
                  <a:gd name="T29" fmla="*/ 410 h 419"/>
                  <a:gd name="T30" fmla="*/ 196 w 273"/>
                  <a:gd name="T31" fmla="*/ 419 h 419"/>
                  <a:gd name="T32" fmla="*/ 273 w 273"/>
                  <a:gd name="T33" fmla="*/ 158 h 419"/>
                  <a:gd name="T34" fmla="*/ 272 w 273"/>
                  <a:gd name="T35" fmla="*/ 131 h 419"/>
                  <a:gd name="T36" fmla="*/ 271 w 273"/>
                  <a:gd name="T37" fmla="*/ 124 h 419"/>
                  <a:gd name="T38" fmla="*/ 270 w 273"/>
                  <a:gd name="T39" fmla="*/ 117 h 419"/>
                  <a:gd name="T40" fmla="*/ 267 w 273"/>
                  <a:gd name="T41" fmla="*/ 110 h 419"/>
                  <a:gd name="T42" fmla="*/ 264 w 273"/>
                  <a:gd name="T43" fmla="*/ 102 h 419"/>
                  <a:gd name="T44" fmla="*/ 260 w 273"/>
                  <a:gd name="T45" fmla="*/ 96 h 419"/>
                  <a:gd name="T46" fmla="*/ 256 w 273"/>
                  <a:gd name="T47" fmla="*/ 91 h 419"/>
                  <a:gd name="T48" fmla="*/ 252 w 273"/>
                  <a:gd name="T49" fmla="*/ 86 h 419"/>
                  <a:gd name="T50" fmla="*/ 248 w 273"/>
                  <a:gd name="T51" fmla="*/ 82 h 419"/>
                  <a:gd name="T52" fmla="*/ 40 w 273"/>
                  <a:gd name="T53" fmla="*/ 0 h 419"/>
                  <a:gd name="T54" fmla="*/ 26 w 273"/>
                  <a:gd name="T55" fmla="*/ 28 h 419"/>
                  <a:gd name="T56" fmla="*/ 38 w 273"/>
                  <a:gd name="T57" fmla="*/ 16 h 419"/>
                  <a:gd name="T58" fmla="*/ 204 w 273"/>
                  <a:gd name="T59" fmla="*/ 57 h 419"/>
                  <a:gd name="T60" fmla="*/ 210 w 273"/>
                  <a:gd name="T61" fmla="*/ 43 h 419"/>
                  <a:gd name="T62" fmla="*/ 227 w 273"/>
                  <a:gd name="T63" fmla="*/ 28 h 419"/>
                  <a:gd name="T64" fmla="*/ 213 w 273"/>
                  <a:gd name="T6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419">
                    <a:moveTo>
                      <a:pt x="248" y="82"/>
                    </a:moveTo>
                    <a:cubicBezTo>
                      <a:pt x="260" y="95"/>
                      <a:pt x="267" y="112"/>
                      <a:pt x="267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7" y="130"/>
                      <a:pt x="267" y="131"/>
                      <a:pt x="267" y="131"/>
                    </a:cubicBezTo>
                    <a:cubicBezTo>
                      <a:pt x="267" y="131"/>
                      <a:pt x="267" y="131"/>
                      <a:pt x="267" y="131"/>
                    </a:cubicBezTo>
                    <a:cubicBezTo>
                      <a:pt x="267" y="131"/>
                      <a:pt x="267" y="131"/>
                      <a:pt x="267" y="131"/>
                    </a:cubicBezTo>
                    <a:cubicBezTo>
                      <a:pt x="267" y="131"/>
                      <a:pt x="267" y="131"/>
                      <a:pt x="267" y="131"/>
                    </a:cubicBezTo>
                    <a:cubicBezTo>
                      <a:pt x="267" y="132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7" y="132"/>
                    </a:cubicBezTo>
                    <a:cubicBezTo>
                      <a:pt x="267" y="132"/>
                      <a:pt x="267" y="132"/>
                      <a:pt x="267" y="133"/>
                    </a:cubicBezTo>
                    <a:cubicBezTo>
                      <a:pt x="267" y="133"/>
                      <a:pt x="267" y="133"/>
                      <a:pt x="267" y="133"/>
                    </a:cubicBezTo>
                    <a:cubicBezTo>
                      <a:pt x="267" y="133"/>
                      <a:pt x="267" y="133"/>
                      <a:pt x="267" y="133"/>
                    </a:cubicBezTo>
                    <a:cubicBezTo>
                      <a:pt x="267" y="133"/>
                      <a:pt x="267" y="133"/>
                      <a:pt x="267" y="133"/>
                    </a:cubicBezTo>
                    <a:cubicBezTo>
                      <a:pt x="267" y="153"/>
                      <a:pt x="267" y="153"/>
                      <a:pt x="267" y="153"/>
                    </a:cubicBezTo>
                    <a:cubicBezTo>
                      <a:pt x="267" y="337"/>
                      <a:pt x="267" y="337"/>
                      <a:pt x="267" y="337"/>
                    </a:cubicBezTo>
                    <a:cubicBezTo>
                      <a:pt x="267" y="380"/>
                      <a:pt x="233" y="414"/>
                      <a:pt x="191" y="414"/>
                    </a:cubicBezTo>
                    <a:cubicBezTo>
                      <a:pt x="51" y="414"/>
                      <a:pt x="51" y="414"/>
                      <a:pt x="51" y="414"/>
                    </a:cubicBezTo>
                    <a:cubicBezTo>
                      <a:pt x="32" y="414"/>
                      <a:pt x="14" y="407"/>
                      <a:pt x="0" y="395"/>
                    </a:cubicBezTo>
                    <a:cubicBezTo>
                      <a:pt x="1" y="395"/>
                      <a:pt x="1" y="395"/>
                      <a:pt x="1" y="396"/>
                    </a:cubicBezTo>
                    <a:cubicBezTo>
                      <a:pt x="2" y="396"/>
                      <a:pt x="3" y="397"/>
                      <a:pt x="3" y="398"/>
                    </a:cubicBezTo>
                    <a:cubicBezTo>
                      <a:pt x="4" y="399"/>
                      <a:pt x="5" y="400"/>
                      <a:pt x="6" y="401"/>
                    </a:cubicBezTo>
                    <a:cubicBezTo>
                      <a:pt x="7" y="401"/>
                      <a:pt x="8" y="402"/>
                      <a:pt x="9" y="403"/>
                    </a:cubicBezTo>
                    <a:cubicBezTo>
                      <a:pt x="10" y="404"/>
                      <a:pt x="12" y="405"/>
                      <a:pt x="13" y="405"/>
                    </a:cubicBezTo>
                    <a:cubicBezTo>
                      <a:pt x="14" y="406"/>
                      <a:pt x="14" y="407"/>
                      <a:pt x="15" y="407"/>
                    </a:cubicBezTo>
                    <a:cubicBezTo>
                      <a:pt x="16" y="408"/>
                      <a:pt x="17" y="408"/>
                      <a:pt x="18" y="409"/>
                    </a:cubicBezTo>
                    <a:cubicBezTo>
                      <a:pt x="19" y="409"/>
                      <a:pt x="20" y="410"/>
                      <a:pt x="21" y="410"/>
                    </a:cubicBezTo>
                    <a:cubicBezTo>
                      <a:pt x="21" y="410"/>
                      <a:pt x="21" y="410"/>
                      <a:pt x="21" y="410"/>
                    </a:cubicBezTo>
                    <a:cubicBezTo>
                      <a:pt x="21" y="410"/>
                      <a:pt x="21" y="410"/>
                      <a:pt x="21" y="410"/>
                    </a:cubicBezTo>
                    <a:cubicBezTo>
                      <a:pt x="32" y="416"/>
                      <a:pt x="44" y="419"/>
                      <a:pt x="57" y="419"/>
                    </a:cubicBezTo>
                    <a:cubicBezTo>
                      <a:pt x="196" y="419"/>
                      <a:pt x="196" y="419"/>
                      <a:pt x="196" y="419"/>
                    </a:cubicBezTo>
                    <a:cubicBezTo>
                      <a:pt x="238" y="419"/>
                      <a:pt x="273" y="385"/>
                      <a:pt x="273" y="343"/>
                    </a:cubicBezTo>
                    <a:cubicBezTo>
                      <a:pt x="273" y="158"/>
                      <a:pt x="273" y="158"/>
                      <a:pt x="273" y="158"/>
                    </a:cubicBezTo>
                    <a:cubicBezTo>
                      <a:pt x="273" y="138"/>
                      <a:pt x="273" y="138"/>
                      <a:pt x="273" y="138"/>
                    </a:cubicBezTo>
                    <a:cubicBezTo>
                      <a:pt x="273" y="136"/>
                      <a:pt x="273" y="134"/>
                      <a:pt x="272" y="131"/>
                    </a:cubicBezTo>
                    <a:cubicBezTo>
                      <a:pt x="272" y="130"/>
                      <a:pt x="272" y="130"/>
                      <a:pt x="272" y="129"/>
                    </a:cubicBezTo>
                    <a:cubicBezTo>
                      <a:pt x="272" y="127"/>
                      <a:pt x="272" y="126"/>
                      <a:pt x="271" y="124"/>
                    </a:cubicBezTo>
                    <a:cubicBezTo>
                      <a:pt x="271" y="123"/>
                      <a:pt x="271" y="122"/>
                      <a:pt x="271" y="121"/>
                    </a:cubicBezTo>
                    <a:cubicBezTo>
                      <a:pt x="271" y="120"/>
                      <a:pt x="270" y="119"/>
                      <a:pt x="270" y="117"/>
                    </a:cubicBezTo>
                    <a:cubicBezTo>
                      <a:pt x="270" y="116"/>
                      <a:pt x="269" y="115"/>
                      <a:pt x="269" y="115"/>
                    </a:cubicBezTo>
                    <a:cubicBezTo>
                      <a:pt x="269" y="113"/>
                      <a:pt x="268" y="112"/>
                      <a:pt x="267" y="110"/>
                    </a:cubicBezTo>
                    <a:cubicBezTo>
                      <a:pt x="267" y="110"/>
                      <a:pt x="267" y="109"/>
                      <a:pt x="267" y="108"/>
                    </a:cubicBezTo>
                    <a:cubicBezTo>
                      <a:pt x="266" y="106"/>
                      <a:pt x="265" y="104"/>
                      <a:pt x="264" y="102"/>
                    </a:cubicBezTo>
                    <a:cubicBezTo>
                      <a:pt x="263" y="101"/>
                      <a:pt x="263" y="100"/>
                      <a:pt x="262" y="100"/>
                    </a:cubicBezTo>
                    <a:cubicBezTo>
                      <a:pt x="262" y="98"/>
                      <a:pt x="261" y="97"/>
                      <a:pt x="260" y="96"/>
                    </a:cubicBezTo>
                    <a:cubicBezTo>
                      <a:pt x="260" y="95"/>
                      <a:pt x="259" y="94"/>
                      <a:pt x="258" y="93"/>
                    </a:cubicBezTo>
                    <a:cubicBezTo>
                      <a:pt x="258" y="93"/>
                      <a:pt x="257" y="92"/>
                      <a:pt x="256" y="91"/>
                    </a:cubicBezTo>
                    <a:cubicBezTo>
                      <a:pt x="256" y="90"/>
                      <a:pt x="255" y="89"/>
                      <a:pt x="254" y="88"/>
                    </a:cubicBezTo>
                    <a:cubicBezTo>
                      <a:pt x="253" y="87"/>
                      <a:pt x="253" y="87"/>
                      <a:pt x="252" y="86"/>
                    </a:cubicBezTo>
                    <a:cubicBezTo>
                      <a:pt x="251" y="85"/>
                      <a:pt x="250" y="84"/>
                      <a:pt x="249" y="83"/>
                    </a:cubicBezTo>
                    <a:cubicBezTo>
                      <a:pt x="249" y="83"/>
                      <a:pt x="249" y="82"/>
                      <a:pt x="248" y="82"/>
                    </a:cubicBezTo>
                    <a:moveTo>
                      <a:pt x="213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2" y="0"/>
                      <a:pt x="26" y="6"/>
                      <a:pt x="26" y="14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35"/>
                      <a:pt x="31" y="41"/>
                      <a:pt x="38" y="42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6" y="58"/>
                      <a:pt x="208" y="58"/>
                      <a:pt x="210" y="58"/>
                    </a:cubicBezTo>
                    <a:cubicBezTo>
                      <a:pt x="210" y="43"/>
                      <a:pt x="210" y="43"/>
                      <a:pt x="210" y="43"/>
                    </a:cubicBezTo>
                    <a:cubicBezTo>
                      <a:pt x="213" y="43"/>
                      <a:pt x="213" y="43"/>
                      <a:pt x="213" y="43"/>
                    </a:cubicBezTo>
                    <a:cubicBezTo>
                      <a:pt x="221" y="43"/>
                      <a:pt x="227" y="36"/>
                      <a:pt x="227" y="28"/>
                    </a:cubicBezTo>
                    <a:cubicBezTo>
                      <a:pt x="227" y="14"/>
                      <a:pt x="227" y="14"/>
                      <a:pt x="227" y="14"/>
                    </a:cubicBezTo>
                    <a:cubicBezTo>
                      <a:pt x="227" y="6"/>
                      <a:pt x="221" y="0"/>
                      <a:pt x="213" y="0"/>
                    </a:cubicBezTo>
                  </a:path>
                </a:pathLst>
              </a:custGeom>
              <a:solidFill>
                <a:srgbClr val="A3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0" name="Rectangle 152">
                <a:extLst>
                  <a:ext uri="{FF2B5EF4-FFF2-40B4-BE49-F238E27FC236}">
                    <a16:creationId xmlns:a16="http://schemas.microsoft.com/office/drawing/2014/main" id="{5A268892-D33E-FC47-7DF4-7CD656ADE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" y="2562"/>
                <a:ext cx="207" cy="65"/>
              </a:xfrm>
              <a:prstGeom prst="rect">
                <a:avLst/>
              </a:prstGeom>
              <a:solidFill>
                <a:srgbClr val="3C6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1" name="Rectangle 153">
                <a:extLst>
                  <a:ext uri="{FF2B5EF4-FFF2-40B4-BE49-F238E27FC236}">
                    <a16:creationId xmlns:a16="http://schemas.microsoft.com/office/drawing/2014/main" id="{3D270F55-4DDE-AEA3-0BDC-613BE9091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4" y="2562"/>
                <a:ext cx="207" cy="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2" name="Freeform 154">
                <a:extLst>
                  <a:ext uri="{FF2B5EF4-FFF2-40B4-BE49-F238E27FC236}">
                    <a16:creationId xmlns:a16="http://schemas.microsoft.com/office/drawing/2014/main" id="{F6283FD7-25F9-5F4B-1359-036BF07D2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2611"/>
                <a:ext cx="364" cy="444"/>
              </a:xfrm>
              <a:custGeom>
                <a:avLst/>
                <a:gdLst>
                  <a:gd name="T0" fmla="*/ 293 w 293"/>
                  <a:gd name="T1" fmla="*/ 281 h 358"/>
                  <a:gd name="T2" fmla="*/ 217 w 293"/>
                  <a:gd name="T3" fmla="*/ 358 h 358"/>
                  <a:gd name="T4" fmla="*/ 77 w 293"/>
                  <a:gd name="T5" fmla="*/ 358 h 358"/>
                  <a:gd name="T6" fmla="*/ 0 w 293"/>
                  <a:gd name="T7" fmla="*/ 281 h 358"/>
                  <a:gd name="T8" fmla="*/ 0 w 293"/>
                  <a:gd name="T9" fmla="*/ 77 h 358"/>
                  <a:gd name="T10" fmla="*/ 77 w 293"/>
                  <a:gd name="T11" fmla="*/ 0 h 358"/>
                  <a:gd name="T12" fmla="*/ 217 w 293"/>
                  <a:gd name="T13" fmla="*/ 0 h 358"/>
                  <a:gd name="T14" fmla="*/ 293 w 293"/>
                  <a:gd name="T15" fmla="*/ 77 h 358"/>
                  <a:gd name="T16" fmla="*/ 293 w 293"/>
                  <a:gd name="T17" fmla="*/ 28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3" h="358">
                    <a:moveTo>
                      <a:pt x="293" y="281"/>
                    </a:moveTo>
                    <a:cubicBezTo>
                      <a:pt x="293" y="324"/>
                      <a:pt x="259" y="358"/>
                      <a:pt x="217" y="358"/>
                    </a:cubicBezTo>
                    <a:cubicBezTo>
                      <a:pt x="77" y="358"/>
                      <a:pt x="77" y="358"/>
                      <a:pt x="77" y="358"/>
                    </a:cubicBezTo>
                    <a:cubicBezTo>
                      <a:pt x="35" y="358"/>
                      <a:pt x="0" y="324"/>
                      <a:pt x="0" y="28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35"/>
                      <a:pt x="35" y="0"/>
                      <a:pt x="77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59" y="0"/>
                      <a:pt x="293" y="35"/>
                      <a:pt x="293" y="77"/>
                    </a:cubicBezTo>
                    <a:cubicBezTo>
                      <a:pt x="293" y="281"/>
                      <a:pt x="293" y="281"/>
                      <a:pt x="293" y="281"/>
                    </a:cubicBezTo>
                  </a:path>
                </a:pathLst>
              </a:custGeom>
              <a:solidFill>
                <a:srgbClr val="539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Freeform 155">
                <a:extLst>
                  <a:ext uri="{FF2B5EF4-FFF2-40B4-BE49-F238E27FC236}">
                    <a16:creationId xmlns:a16="http://schemas.microsoft.com/office/drawing/2014/main" id="{783EC47C-7D10-9B96-0999-117A4FD6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2635"/>
                <a:ext cx="318" cy="396"/>
              </a:xfrm>
              <a:custGeom>
                <a:avLst/>
                <a:gdLst>
                  <a:gd name="T0" fmla="*/ 58 w 256"/>
                  <a:gd name="T1" fmla="*/ 320 h 320"/>
                  <a:gd name="T2" fmla="*/ 0 w 256"/>
                  <a:gd name="T3" fmla="*/ 262 h 320"/>
                  <a:gd name="T4" fmla="*/ 0 w 256"/>
                  <a:gd name="T5" fmla="*/ 58 h 320"/>
                  <a:gd name="T6" fmla="*/ 58 w 256"/>
                  <a:gd name="T7" fmla="*/ 0 h 320"/>
                  <a:gd name="T8" fmla="*/ 198 w 256"/>
                  <a:gd name="T9" fmla="*/ 0 h 320"/>
                  <a:gd name="T10" fmla="*/ 256 w 256"/>
                  <a:gd name="T11" fmla="*/ 58 h 320"/>
                  <a:gd name="T12" fmla="*/ 256 w 256"/>
                  <a:gd name="T13" fmla="*/ 262 h 320"/>
                  <a:gd name="T14" fmla="*/ 198 w 256"/>
                  <a:gd name="T15" fmla="*/ 320 h 320"/>
                  <a:gd name="T16" fmla="*/ 58 w 256"/>
                  <a:gd name="T17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6" h="320">
                    <a:moveTo>
                      <a:pt x="58" y="320"/>
                    </a:moveTo>
                    <a:cubicBezTo>
                      <a:pt x="26" y="320"/>
                      <a:pt x="0" y="294"/>
                      <a:pt x="0" y="2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26" y="0"/>
                      <a:pt x="58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230" y="0"/>
                      <a:pt x="256" y="26"/>
                      <a:pt x="256" y="58"/>
                    </a:cubicBezTo>
                    <a:cubicBezTo>
                      <a:pt x="256" y="262"/>
                      <a:pt x="256" y="262"/>
                      <a:pt x="256" y="262"/>
                    </a:cubicBezTo>
                    <a:cubicBezTo>
                      <a:pt x="256" y="294"/>
                      <a:pt x="230" y="320"/>
                      <a:pt x="198" y="320"/>
                    </a:cubicBezTo>
                    <a:cubicBezTo>
                      <a:pt x="58" y="320"/>
                      <a:pt x="58" y="320"/>
                      <a:pt x="58" y="320"/>
                    </a:cubicBezTo>
                  </a:path>
                </a:pathLst>
              </a:custGeom>
              <a:solidFill>
                <a:srgbClr val="8B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4" name="Freeform 156">
                <a:extLst>
                  <a:ext uri="{FF2B5EF4-FFF2-40B4-BE49-F238E27FC236}">
                    <a16:creationId xmlns:a16="http://schemas.microsoft.com/office/drawing/2014/main" id="{5155F9F0-6E7E-2447-69E0-831C56101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2885"/>
                <a:ext cx="123" cy="114"/>
              </a:xfrm>
              <a:custGeom>
                <a:avLst/>
                <a:gdLst>
                  <a:gd name="T0" fmla="*/ 26 w 99"/>
                  <a:gd name="T1" fmla="*/ 18 h 92"/>
                  <a:gd name="T2" fmla="*/ 18 w 99"/>
                  <a:gd name="T3" fmla="*/ 92 h 92"/>
                  <a:gd name="T4" fmla="*/ 99 w 99"/>
                  <a:gd name="T5" fmla="*/ 26 h 92"/>
                  <a:gd name="T6" fmla="*/ 26 w 99"/>
                  <a:gd name="T7" fmla="*/ 1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92">
                    <a:moveTo>
                      <a:pt x="26" y="18"/>
                    </a:moveTo>
                    <a:cubicBezTo>
                      <a:pt x="3" y="36"/>
                      <a:pt x="0" y="69"/>
                      <a:pt x="18" y="92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81" y="3"/>
                      <a:pt x="48" y="0"/>
                      <a:pt x="26" y="18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Freeform 157">
                <a:extLst>
                  <a:ext uri="{FF2B5EF4-FFF2-40B4-BE49-F238E27FC236}">
                    <a16:creationId xmlns:a16="http://schemas.microsoft.com/office/drawing/2014/main" id="{C5690E54-DC48-DF47-771F-834515347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8" y="2917"/>
                <a:ext cx="123" cy="106"/>
              </a:xfrm>
              <a:custGeom>
                <a:avLst/>
                <a:gdLst>
                  <a:gd name="T0" fmla="*/ 74 w 99"/>
                  <a:gd name="T1" fmla="*/ 73 h 85"/>
                  <a:gd name="T2" fmla="*/ 60 w 99"/>
                  <a:gd name="T3" fmla="*/ 81 h 85"/>
                  <a:gd name="T4" fmla="*/ 38 w 99"/>
                  <a:gd name="T5" fmla="*/ 85 h 85"/>
                  <a:gd name="T6" fmla="*/ 7 w 99"/>
                  <a:gd name="T7" fmla="*/ 73 h 85"/>
                  <a:gd name="T8" fmla="*/ 0 w 99"/>
                  <a:gd name="T9" fmla="*/ 66 h 85"/>
                  <a:gd name="T10" fmla="*/ 81 w 99"/>
                  <a:gd name="T11" fmla="*/ 0 h 85"/>
                  <a:gd name="T12" fmla="*/ 83 w 99"/>
                  <a:gd name="T13" fmla="*/ 3 h 85"/>
                  <a:gd name="T14" fmla="*/ 74 w 99"/>
                  <a:gd name="T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85">
                    <a:moveTo>
                      <a:pt x="74" y="73"/>
                    </a:moveTo>
                    <a:cubicBezTo>
                      <a:pt x="69" y="77"/>
                      <a:pt x="65" y="79"/>
                      <a:pt x="60" y="81"/>
                    </a:cubicBezTo>
                    <a:cubicBezTo>
                      <a:pt x="53" y="84"/>
                      <a:pt x="46" y="85"/>
                      <a:pt x="38" y="85"/>
                    </a:cubicBezTo>
                    <a:cubicBezTo>
                      <a:pt x="27" y="84"/>
                      <a:pt x="16" y="80"/>
                      <a:pt x="7" y="73"/>
                    </a:cubicBezTo>
                    <a:cubicBezTo>
                      <a:pt x="5" y="71"/>
                      <a:pt x="2" y="68"/>
                      <a:pt x="0" y="66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1"/>
                      <a:pt x="83" y="2"/>
                      <a:pt x="83" y="3"/>
                    </a:cubicBezTo>
                    <a:cubicBezTo>
                      <a:pt x="99" y="25"/>
                      <a:pt x="95" y="56"/>
                      <a:pt x="74" y="7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Freeform 158">
                <a:extLst>
                  <a:ext uri="{FF2B5EF4-FFF2-40B4-BE49-F238E27FC236}">
                    <a16:creationId xmlns:a16="http://schemas.microsoft.com/office/drawing/2014/main" id="{2F50B573-B736-D44C-545E-599257DF5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8" y="2875"/>
                <a:ext cx="146" cy="146"/>
              </a:xfrm>
              <a:custGeom>
                <a:avLst/>
                <a:gdLst>
                  <a:gd name="T0" fmla="*/ 99 w 117"/>
                  <a:gd name="T1" fmla="*/ 26 h 118"/>
                  <a:gd name="T2" fmla="*/ 25 w 117"/>
                  <a:gd name="T3" fmla="*/ 18 h 118"/>
                  <a:gd name="T4" fmla="*/ 18 w 117"/>
                  <a:gd name="T5" fmla="*/ 92 h 118"/>
                  <a:gd name="T6" fmla="*/ 91 w 117"/>
                  <a:gd name="T7" fmla="*/ 99 h 118"/>
                  <a:gd name="T8" fmla="*/ 99 w 117"/>
                  <a:gd name="T9" fmla="*/ 2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18">
                    <a:moveTo>
                      <a:pt x="99" y="26"/>
                    </a:moveTo>
                    <a:cubicBezTo>
                      <a:pt x="81" y="4"/>
                      <a:pt x="48" y="0"/>
                      <a:pt x="25" y="18"/>
                    </a:cubicBezTo>
                    <a:cubicBezTo>
                      <a:pt x="3" y="37"/>
                      <a:pt x="0" y="70"/>
                      <a:pt x="18" y="92"/>
                    </a:cubicBezTo>
                    <a:cubicBezTo>
                      <a:pt x="36" y="114"/>
                      <a:pt x="69" y="118"/>
                      <a:pt x="91" y="99"/>
                    </a:cubicBezTo>
                    <a:cubicBezTo>
                      <a:pt x="114" y="81"/>
                      <a:pt x="117" y="48"/>
                      <a:pt x="99" y="2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Freeform 159">
                <a:extLst>
                  <a:ext uri="{FF2B5EF4-FFF2-40B4-BE49-F238E27FC236}">
                    <a16:creationId xmlns:a16="http://schemas.microsoft.com/office/drawing/2014/main" id="{4DF5B447-A160-A18B-83B5-E3DD6AD3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9" y="2887"/>
                <a:ext cx="104" cy="95"/>
              </a:xfrm>
              <a:custGeom>
                <a:avLst/>
                <a:gdLst>
                  <a:gd name="T0" fmla="*/ 22 w 83"/>
                  <a:gd name="T1" fmla="*/ 15 h 76"/>
                  <a:gd name="T2" fmla="*/ 16 w 83"/>
                  <a:gd name="T3" fmla="*/ 76 h 76"/>
                  <a:gd name="T4" fmla="*/ 83 w 83"/>
                  <a:gd name="T5" fmla="*/ 22 h 76"/>
                  <a:gd name="T6" fmla="*/ 22 w 83"/>
                  <a:gd name="T7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76">
                    <a:moveTo>
                      <a:pt x="22" y="15"/>
                    </a:moveTo>
                    <a:cubicBezTo>
                      <a:pt x="3" y="30"/>
                      <a:pt x="0" y="58"/>
                      <a:pt x="16" y="76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68" y="3"/>
                      <a:pt x="40" y="0"/>
                      <a:pt x="22" y="1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Freeform 160">
                <a:extLst>
                  <a:ext uri="{FF2B5EF4-FFF2-40B4-BE49-F238E27FC236}">
                    <a16:creationId xmlns:a16="http://schemas.microsoft.com/office/drawing/2014/main" id="{BDE839B2-7D61-4330-FA32-38C04E09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" y="2915"/>
                <a:ext cx="102" cy="94"/>
              </a:xfrm>
              <a:custGeom>
                <a:avLst/>
                <a:gdLst>
                  <a:gd name="T0" fmla="*/ 67 w 82"/>
                  <a:gd name="T1" fmla="*/ 0 h 76"/>
                  <a:gd name="T2" fmla="*/ 0 w 82"/>
                  <a:gd name="T3" fmla="*/ 54 h 76"/>
                  <a:gd name="T4" fmla="*/ 61 w 82"/>
                  <a:gd name="T5" fmla="*/ 61 h 76"/>
                  <a:gd name="T6" fmla="*/ 67 w 82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76">
                    <a:moveTo>
                      <a:pt x="67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5" y="73"/>
                      <a:pt x="42" y="76"/>
                      <a:pt x="61" y="61"/>
                    </a:cubicBezTo>
                    <a:cubicBezTo>
                      <a:pt x="79" y="45"/>
                      <a:pt x="82" y="18"/>
                      <a:pt x="67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Freeform 161">
                <a:extLst>
                  <a:ext uri="{FF2B5EF4-FFF2-40B4-BE49-F238E27FC236}">
                    <a16:creationId xmlns:a16="http://schemas.microsoft.com/office/drawing/2014/main" id="{AB9F482B-0815-C714-3E02-8924ABCD0F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9" y="2897"/>
                <a:ext cx="104" cy="102"/>
              </a:xfrm>
              <a:custGeom>
                <a:avLst/>
                <a:gdLst>
                  <a:gd name="T0" fmla="*/ 13 w 83"/>
                  <a:gd name="T1" fmla="*/ 64 h 82"/>
                  <a:gd name="T2" fmla="*/ 18 w 83"/>
                  <a:gd name="T3" fmla="*/ 12 h 82"/>
                  <a:gd name="T4" fmla="*/ 70 w 83"/>
                  <a:gd name="T5" fmla="*/ 18 h 82"/>
                  <a:gd name="T6" fmla="*/ 64 w 83"/>
                  <a:gd name="T7" fmla="*/ 70 h 82"/>
                  <a:gd name="T8" fmla="*/ 13 w 83"/>
                  <a:gd name="T9" fmla="*/ 64 h 82"/>
                  <a:gd name="T10" fmla="*/ 69 w 83"/>
                  <a:gd name="T11" fmla="*/ 19 h 82"/>
                  <a:gd name="T12" fmla="*/ 19 w 83"/>
                  <a:gd name="T13" fmla="*/ 14 h 82"/>
                  <a:gd name="T14" fmla="*/ 14 w 83"/>
                  <a:gd name="T15" fmla="*/ 63 h 82"/>
                  <a:gd name="T16" fmla="*/ 63 w 83"/>
                  <a:gd name="T17" fmla="*/ 68 h 82"/>
                  <a:gd name="T18" fmla="*/ 69 w 83"/>
                  <a:gd name="T19" fmla="*/ 1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82">
                    <a:moveTo>
                      <a:pt x="13" y="64"/>
                    </a:moveTo>
                    <a:cubicBezTo>
                      <a:pt x="0" y="48"/>
                      <a:pt x="2" y="25"/>
                      <a:pt x="18" y="12"/>
                    </a:cubicBezTo>
                    <a:cubicBezTo>
                      <a:pt x="34" y="0"/>
                      <a:pt x="57" y="2"/>
                      <a:pt x="70" y="18"/>
                    </a:cubicBezTo>
                    <a:cubicBezTo>
                      <a:pt x="83" y="33"/>
                      <a:pt x="80" y="57"/>
                      <a:pt x="64" y="70"/>
                    </a:cubicBezTo>
                    <a:cubicBezTo>
                      <a:pt x="49" y="82"/>
                      <a:pt x="25" y="80"/>
                      <a:pt x="13" y="64"/>
                    </a:cubicBezTo>
                    <a:moveTo>
                      <a:pt x="69" y="19"/>
                    </a:moveTo>
                    <a:cubicBezTo>
                      <a:pt x="56" y="4"/>
                      <a:pt x="34" y="1"/>
                      <a:pt x="19" y="14"/>
                    </a:cubicBezTo>
                    <a:cubicBezTo>
                      <a:pt x="4" y="26"/>
                      <a:pt x="2" y="48"/>
                      <a:pt x="14" y="63"/>
                    </a:cubicBezTo>
                    <a:cubicBezTo>
                      <a:pt x="26" y="78"/>
                      <a:pt x="48" y="80"/>
                      <a:pt x="63" y="68"/>
                    </a:cubicBezTo>
                    <a:cubicBezTo>
                      <a:pt x="79" y="56"/>
                      <a:pt x="81" y="34"/>
                      <a:pt x="69" y="1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Freeform 162">
                <a:extLst>
                  <a:ext uri="{FF2B5EF4-FFF2-40B4-BE49-F238E27FC236}">
                    <a16:creationId xmlns:a16="http://schemas.microsoft.com/office/drawing/2014/main" id="{88AE5643-2EB9-697B-D01A-84C847E3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8" y="2916"/>
                <a:ext cx="65" cy="64"/>
              </a:xfrm>
              <a:custGeom>
                <a:avLst/>
                <a:gdLst>
                  <a:gd name="T0" fmla="*/ 25 w 52"/>
                  <a:gd name="T1" fmla="*/ 6 h 52"/>
                  <a:gd name="T2" fmla="*/ 43 w 52"/>
                  <a:gd name="T3" fmla="*/ 8 h 52"/>
                  <a:gd name="T4" fmla="*/ 47 w 52"/>
                  <a:gd name="T5" fmla="*/ 5 h 52"/>
                  <a:gd name="T6" fmla="*/ 51 w 52"/>
                  <a:gd name="T7" fmla="*/ 10 h 52"/>
                  <a:gd name="T8" fmla="*/ 47 w 52"/>
                  <a:gd name="T9" fmla="*/ 13 h 52"/>
                  <a:gd name="T10" fmla="*/ 52 w 52"/>
                  <a:gd name="T11" fmla="*/ 23 h 52"/>
                  <a:gd name="T12" fmla="*/ 46 w 52"/>
                  <a:gd name="T13" fmla="*/ 28 h 52"/>
                  <a:gd name="T14" fmla="*/ 38 w 52"/>
                  <a:gd name="T15" fmla="*/ 17 h 52"/>
                  <a:gd name="T16" fmla="*/ 31 w 52"/>
                  <a:gd name="T17" fmla="*/ 15 h 52"/>
                  <a:gd name="T18" fmla="*/ 30 w 52"/>
                  <a:gd name="T19" fmla="*/ 16 h 52"/>
                  <a:gd name="T20" fmla="*/ 30 w 52"/>
                  <a:gd name="T21" fmla="*/ 22 h 52"/>
                  <a:gd name="T22" fmla="*/ 33 w 52"/>
                  <a:gd name="T23" fmla="*/ 26 h 52"/>
                  <a:gd name="T24" fmla="*/ 30 w 52"/>
                  <a:gd name="T25" fmla="*/ 43 h 52"/>
                  <a:gd name="T26" fmla="*/ 28 w 52"/>
                  <a:gd name="T27" fmla="*/ 45 h 52"/>
                  <a:gd name="T28" fmla="*/ 9 w 52"/>
                  <a:gd name="T29" fmla="*/ 44 h 52"/>
                  <a:gd name="T30" fmla="*/ 5 w 52"/>
                  <a:gd name="T31" fmla="*/ 47 h 52"/>
                  <a:gd name="T32" fmla="*/ 1 w 52"/>
                  <a:gd name="T33" fmla="*/ 42 h 52"/>
                  <a:gd name="T34" fmla="*/ 5 w 52"/>
                  <a:gd name="T35" fmla="*/ 39 h 52"/>
                  <a:gd name="T36" fmla="*/ 0 w 52"/>
                  <a:gd name="T37" fmla="*/ 29 h 52"/>
                  <a:gd name="T38" fmla="*/ 6 w 52"/>
                  <a:gd name="T39" fmla="*/ 23 h 52"/>
                  <a:gd name="T40" fmla="*/ 15 w 52"/>
                  <a:gd name="T41" fmla="*/ 35 h 52"/>
                  <a:gd name="T42" fmla="*/ 21 w 52"/>
                  <a:gd name="T43" fmla="*/ 37 h 52"/>
                  <a:gd name="T44" fmla="*/ 22 w 52"/>
                  <a:gd name="T45" fmla="*/ 36 h 52"/>
                  <a:gd name="T46" fmla="*/ 23 w 52"/>
                  <a:gd name="T47" fmla="*/ 31 h 52"/>
                  <a:gd name="T48" fmla="*/ 20 w 52"/>
                  <a:gd name="T49" fmla="*/ 27 h 52"/>
                  <a:gd name="T50" fmla="*/ 22 w 52"/>
                  <a:gd name="T51" fmla="*/ 9 h 52"/>
                  <a:gd name="T52" fmla="*/ 25 w 52"/>
                  <a:gd name="T5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" h="52">
                    <a:moveTo>
                      <a:pt x="25" y="6"/>
                    </a:moveTo>
                    <a:cubicBezTo>
                      <a:pt x="32" y="0"/>
                      <a:pt x="38" y="3"/>
                      <a:pt x="43" y="8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7"/>
                      <a:pt x="51" y="20"/>
                      <a:pt x="52" y="23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4" y="25"/>
                      <a:pt x="40" y="20"/>
                      <a:pt x="38" y="17"/>
                    </a:cubicBezTo>
                    <a:cubicBezTo>
                      <a:pt x="35" y="14"/>
                      <a:pt x="34" y="13"/>
                      <a:pt x="31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8"/>
                      <a:pt x="27" y="19"/>
                      <a:pt x="30" y="22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34"/>
                      <a:pt x="34" y="40"/>
                      <a:pt x="30" y="43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19" y="52"/>
                      <a:pt x="13" y="49"/>
                      <a:pt x="9" y="44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2" y="34"/>
                      <a:pt x="1" y="33"/>
                      <a:pt x="0" y="2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6"/>
                      <a:pt x="11" y="31"/>
                      <a:pt x="15" y="35"/>
                    </a:cubicBezTo>
                    <a:cubicBezTo>
                      <a:pt x="17" y="38"/>
                      <a:pt x="19" y="39"/>
                      <a:pt x="21" y="3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5"/>
                      <a:pt x="25" y="33"/>
                      <a:pt x="23" y="31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2" y="18"/>
                      <a:pt x="19" y="11"/>
                      <a:pt x="22" y="9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Freeform 163">
                <a:extLst>
                  <a:ext uri="{FF2B5EF4-FFF2-40B4-BE49-F238E27FC236}">
                    <a16:creationId xmlns:a16="http://schemas.microsoft.com/office/drawing/2014/main" id="{923F309F-0518-9C8E-84E7-5D0758FBE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32" y="2927"/>
                <a:ext cx="4" cy="25"/>
              </a:xfrm>
              <a:custGeom>
                <a:avLst/>
                <a:gdLst>
                  <a:gd name="T0" fmla="*/ 2 w 3"/>
                  <a:gd name="T1" fmla="*/ 20 h 20"/>
                  <a:gd name="T2" fmla="*/ 2 w 3"/>
                  <a:gd name="T3" fmla="*/ 20 h 20"/>
                  <a:gd name="T4" fmla="*/ 2 w 3"/>
                  <a:gd name="T5" fmla="*/ 20 h 20"/>
                  <a:gd name="T6" fmla="*/ 0 w 3"/>
                  <a:gd name="T7" fmla="*/ 0 h 20"/>
                  <a:gd name="T8" fmla="*/ 2 w 3"/>
                  <a:gd name="T9" fmla="*/ 19 h 20"/>
                  <a:gd name="T10" fmla="*/ 0 w 3"/>
                  <a:gd name="T11" fmla="*/ 0 h 20"/>
                  <a:gd name="T12" fmla="*/ 0 w 3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0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0" y="0"/>
                    </a:moveTo>
                    <a:cubicBezTo>
                      <a:pt x="2" y="6"/>
                      <a:pt x="3" y="13"/>
                      <a:pt x="2" y="19"/>
                    </a:cubicBezTo>
                    <a:cubicBezTo>
                      <a:pt x="3" y="13"/>
                      <a:pt x="2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Freeform 164">
                <a:extLst>
                  <a:ext uri="{FF2B5EF4-FFF2-40B4-BE49-F238E27FC236}">
                    <a16:creationId xmlns:a16="http://schemas.microsoft.com/office/drawing/2014/main" id="{67E47870-0F55-BBD1-73D5-369A96563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1" y="2926"/>
                <a:ext cx="15" cy="36"/>
              </a:xfrm>
              <a:custGeom>
                <a:avLst/>
                <a:gdLst>
                  <a:gd name="T0" fmla="*/ 2 w 12"/>
                  <a:gd name="T1" fmla="*/ 0 h 29"/>
                  <a:gd name="T2" fmla="*/ 0 w 12"/>
                  <a:gd name="T3" fmla="*/ 3 h 29"/>
                  <a:gd name="T4" fmla="*/ 1 w 12"/>
                  <a:gd name="T5" fmla="*/ 28 h 29"/>
                  <a:gd name="T6" fmla="*/ 10 w 12"/>
                  <a:gd name="T7" fmla="*/ 29 h 29"/>
                  <a:gd name="T8" fmla="*/ 11 w 12"/>
                  <a:gd name="T9" fmla="*/ 21 h 29"/>
                  <a:gd name="T10" fmla="*/ 11 w 12"/>
                  <a:gd name="T11" fmla="*/ 21 h 29"/>
                  <a:gd name="T12" fmla="*/ 11 w 12"/>
                  <a:gd name="T13" fmla="*/ 20 h 29"/>
                  <a:gd name="T14" fmla="*/ 9 w 12"/>
                  <a:gd name="T15" fmla="*/ 1 h 29"/>
                  <a:gd name="T16" fmla="*/ 2 w 1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9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1"/>
                      <a:pt x="3" y="20"/>
                      <a:pt x="1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7"/>
                      <a:pt x="11" y="24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4"/>
                      <a:pt x="11" y="7"/>
                      <a:pt x="9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Freeform 165">
                <a:extLst>
                  <a:ext uri="{FF2B5EF4-FFF2-40B4-BE49-F238E27FC236}">
                    <a16:creationId xmlns:a16="http://schemas.microsoft.com/office/drawing/2014/main" id="{10D337C8-E997-243A-D41C-4F30BF9ADC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1" y="2930"/>
                <a:ext cx="34" cy="31"/>
              </a:xfrm>
              <a:custGeom>
                <a:avLst/>
                <a:gdLst>
                  <a:gd name="T0" fmla="*/ 17 w 27"/>
                  <a:gd name="T1" fmla="*/ 6 h 25"/>
                  <a:gd name="T2" fmla="*/ 0 w 27"/>
                  <a:gd name="T3" fmla="*/ 23 h 25"/>
                  <a:gd name="T4" fmla="*/ 17 w 27"/>
                  <a:gd name="T5" fmla="*/ 25 h 25"/>
                  <a:gd name="T6" fmla="*/ 17 w 27"/>
                  <a:gd name="T7" fmla="*/ 6 h 25"/>
                  <a:gd name="T8" fmla="*/ 24 w 27"/>
                  <a:gd name="T9" fmla="*/ 0 h 25"/>
                  <a:gd name="T10" fmla="*/ 19 w 27"/>
                  <a:gd name="T11" fmla="*/ 5 h 25"/>
                  <a:gd name="T12" fmla="*/ 19 w 27"/>
                  <a:gd name="T13" fmla="*/ 25 h 25"/>
                  <a:gd name="T14" fmla="*/ 25 w 27"/>
                  <a:gd name="T15" fmla="*/ 25 h 25"/>
                  <a:gd name="T16" fmla="*/ 24 w 27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5">
                    <a:moveTo>
                      <a:pt x="17" y="6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9" y="19"/>
                      <a:pt x="19" y="12"/>
                      <a:pt x="17" y="6"/>
                    </a:cubicBezTo>
                    <a:moveTo>
                      <a:pt x="24" y="0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21" y="11"/>
                      <a:pt x="21" y="18"/>
                      <a:pt x="19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7" y="17"/>
                      <a:pt x="27" y="8"/>
                      <a:pt x="24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4" name="Freeform 166">
                <a:extLst>
                  <a:ext uri="{FF2B5EF4-FFF2-40B4-BE49-F238E27FC236}">
                    <a16:creationId xmlns:a16="http://schemas.microsoft.com/office/drawing/2014/main" id="{4097687E-3141-A888-83F8-5CCDB0D6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" y="2936"/>
                <a:ext cx="5" cy="25"/>
              </a:xfrm>
              <a:custGeom>
                <a:avLst/>
                <a:gdLst>
                  <a:gd name="T0" fmla="*/ 2 w 4"/>
                  <a:gd name="T1" fmla="*/ 0 h 20"/>
                  <a:gd name="T2" fmla="*/ 0 w 4"/>
                  <a:gd name="T3" fmla="*/ 1 h 20"/>
                  <a:gd name="T4" fmla="*/ 0 w 4"/>
                  <a:gd name="T5" fmla="*/ 20 h 20"/>
                  <a:gd name="T6" fmla="*/ 2 w 4"/>
                  <a:gd name="T7" fmla="*/ 20 h 20"/>
                  <a:gd name="T8" fmla="*/ 2 w 4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0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14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4" y="13"/>
                      <a:pt x="4" y="6"/>
                      <a:pt x="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5" name="Freeform 167">
                <a:extLst>
                  <a:ext uri="{FF2B5EF4-FFF2-40B4-BE49-F238E27FC236}">
                    <a16:creationId xmlns:a16="http://schemas.microsoft.com/office/drawing/2014/main" id="{A4E0E5B3-9411-2E16-8603-7CE5D4E4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" y="2752"/>
                <a:ext cx="115" cy="121"/>
              </a:xfrm>
              <a:custGeom>
                <a:avLst/>
                <a:gdLst>
                  <a:gd name="T0" fmla="*/ 20 w 93"/>
                  <a:gd name="T1" fmla="*/ 74 h 97"/>
                  <a:gd name="T2" fmla="*/ 93 w 93"/>
                  <a:gd name="T3" fmla="*/ 78 h 97"/>
                  <a:gd name="T4" fmla="*/ 23 w 93"/>
                  <a:gd name="T5" fmla="*/ 0 h 97"/>
                  <a:gd name="T6" fmla="*/ 20 w 93"/>
                  <a:gd name="T7" fmla="*/ 7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97">
                    <a:moveTo>
                      <a:pt x="20" y="74"/>
                    </a:moveTo>
                    <a:cubicBezTo>
                      <a:pt x="39" y="95"/>
                      <a:pt x="72" y="97"/>
                      <a:pt x="93" y="78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" y="20"/>
                      <a:pt x="0" y="53"/>
                      <a:pt x="20" y="74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6" name="Freeform 168">
                <a:extLst>
                  <a:ext uri="{FF2B5EF4-FFF2-40B4-BE49-F238E27FC236}">
                    <a16:creationId xmlns:a16="http://schemas.microsoft.com/office/drawing/2014/main" id="{360D1C5F-6E20-C0AF-F3C3-7B48F9DC0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5" y="2729"/>
                <a:ext cx="110" cy="120"/>
              </a:xfrm>
              <a:custGeom>
                <a:avLst/>
                <a:gdLst>
                  <a:gd name="T0" fmla="*/ 74 w 88"/>
                  <a:gd name="T1" fmla="*/ 23 h 97"/>
                  <a:gd name="T2" fmla="*/ 83 w 88"/>
                  <a:gd name="T3" fmla="*/ 36 h 97"/>
                  <a:gd name="T4" fmla="*/ 88 w 88"/>
                  <a:gd name="T5" fmla="*/ 58 h 97"/>
                  <a:gd name="T6" fmla="*/ 77 w 88"/>
                  <a:gd name="T7" fmla="*/ 89 h 97"/>
                  <a:gd name="T8" fmla="*/ 70 w 88"/>
                  <a:gd name="T9" fmla="*/ 97 h 97"/>
                  <a:gd name="T10" fmla="*/ 0 w 88"/>
                  <a:gd name="T11" fmla="*/ 19 h 97"/>
                  <a:gd name="T12" fmla="*/ 3 w 88"/>
                  <a:gd name="T13" fmla="*/ 17 h 97"/>
                  <a:gd name="T14" fmla="*/ 74 w 88"/>
                  <a:gd name="T15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97">
                    <a:moveTo>
                      <a:pt x="74" y="23"/>
                    </a:moveTo>
                    <a:cubicBezTo>
                      <a:pt x="78" y="27"/>
                      <a:pt x="81" y="32"/>
                      <a:pt x="83" y="36"/>
                    </a:cubicBezTo>
                    <a:cubicBezTo>
                      <a:pt x="86" y="43"/>
                      <a:pt x="88" y="50"/>
                      <a:pt x="88" y="58"/>
                    </a:cubicBezTo>
                    <a:cubicBezTo>
                      <a:pt x="88" y="69"/>
                      <a:pt x="84" y="80"/>
                      <a:pt x="77" y="89"/>
                    </a:cubicBezTo>
                    <a:cubicBezTo>
                      <a:pt x="75" y="92"/>
                      <a:pt x="73" y="95"/>
                      <a:pt x="70" y="9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8"/>
                      <a:pt x="2" y="18"/>
                      <a:pt x="3" y="17"/>
                    </a:cubicBezTo>
                    <a:cubicBezTo>
                      <a:pt x="24" y="0"/>
                      <a:pt x="56" y="3"/>
                      <a:pt x="74" y="23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7" name="Freeform 169">
                <a:extLst>
                  <a:ext uri="{FF2B5EF4-FFF2-40B4-BE49-F238E27FC236}">
                    <a16:creationId xmlns:a16="http://schemas.microsoft.com/office/drawing/2014/main" id="{7B865034-EDE5-584E-C77F-6126B9D0B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8" y="2738"/>
                <a:ext cx="144" cy="143"/>
              </a:xfrm>
              <a:custGeom>
                <a:avLst/>
                <a:gdLst>
                  <a:gd name="T0" fmla="*/ 23 w 116"/>
                  <a:gd name="T1" fmla="*/ 19 h 116"/>
                  <a:gd name="T2" fmla="*/ 19 w 116"/>
                  <a:gd name="T3" fmla="*/ 93 h 116"/>
                  <a:gd name="T4" fmla="*/ 93 w 116"/>
                  <a:gd name="T5" fmla="*/ 97 h 116"/>
                  <a:gd name="T6" fmla="*/ 97 w 116"/>
                  <a:gd name="T7" fmla="*/ 23 h 116"/>
                  <a:gd name="T8" fmla="*/ 23 w 116"/>
                  <a:gd name="T9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6">
                    <a:moveTo>
                      <a:pt x="23" y="19"/>
                    </a:moveTo>
                    <a:cubicBezTo>
                      <a:pt x="1" y="38"/>
                      <a:pt x="0" y="71"/>
                      <a:pt x="19" y="93"/>
                    </a:cubicBezTo>
                    <a:cubicBezTo>
                      <a:pt x="38" y="114"/>
                      <a:pt x="71" y="116"/>
                      <a:pt x="93" y="97"/>
                    </a:cubicBezTo>
                    <a:cubicBezTo>
                      <a:pt x="114" y="77"/>
                      <a:pt x="116" y="44"/>
                      <a:pt x="97" y="23"/>
                    </a:cubicBezTo>
                    <a:cubicBezTo>
                      <a:pt x="77" y="1"/>
                      <a:pt x="44" y="0"/>
                      <a:pt x="23" y="19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8" name="Freeform 170">
                <a:extLst>
                  <a:ext uri="{FF2B5EF4-FFF2-40B4-BE49-F238E27FC236}">
                    <a16:creationId xmlns:a16="http://schemas.microsoft.com/office/drawing/2014/main" id="{F93EE8B6-6C0C-99EC-E167-566DF965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2770"/>
                <a:ext cx="95" cy="99"/>
              </a:xfrm>
              <a:custGeom>
                <a:avLst/>
                <a:gdLst>
                  <a:gd name="T0" fmla="*/ 16 w 77"/>
                  <a:gd name="T1" fmla="*/ 61 h 80"/>
                  <a:gd name="T2" fmla="*/ 77 w 77"/>
                  <a:gd name="T3" fmla="*/ 64 h 80"/>
                  <a:gd name="T4" fmla="*/ 19 w 77"/>
                  <a:gd name="T5" fmla="*/ 0 h 80"/>
                  <a:gd name="T6" fmla="*/ 16 w 77"/>
                  <a:gd name="T7" fmla="*/ 6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80">
                    <a:moveTo>
                      <a:pt x="16" y="61"/>
                    </a:moveTo>
                    <a:cubicBezTo>
                      <a:pt x="32" y="79"/>
                      <a:pt x="59" y="80"/>
                      <a:pt x="77" y="6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" y="16"/>
                      <a:pt x="0" y="43"/>
                      <a:pt x="16" y="6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9" name="Freeform 171">
                <a:extLst>
                  <a:ext uri="{FF2B5EF4-FFF2-40B4-BE49-F238E27FC236}">
                    <a16:creationId xmlns:a16="http://schemas.microsoft.com/office/drawing/2014/main" id="{28132E66-A9E7-C9E0-7CC6-B44DF8E9B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" y="2750"/>
                <a:ext cx="96" cy="99"/>
              </a:xfrm>
              <a:custGeom>
                <a:avLst/>
                <a:gdLst>
                  <a:gd name="T0" fmla="*/ 0 w 77"/>
                  <a:gd name="T1" fmla="*/ 16 h 80"/>
                  <a:gd name="T2" fmla="*/ 58 w 77"/>
                  <a:gd name="T3" fmla="*/ 80 h 80"/>
                  <a:gd name="T4" fmla="*/ 61 w 77"/>
                  <a:gd name="T5" fmla="*/ 19 h 80"/>
                  <a:gd name="T6" fmla="*/ 0 w 77"/>
                  <a:gd name="T7" fmla="*/ 1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80">
                    <a:moveTo>
                      <a:pt x="0" y="16"/>
                    </a:moveTo>
                    <a:cubicBezTo>
                      <a:pt x="58" y="80"/>
                      <a:pt x="58" y="80"/>
                      <a:pt x="58" y="80"/>
                    </a:cubicBezTo>
                    <a:cubicBezTo>
                      <a:pt x="76" y="64"/>
                      <a:pt x="77" y="37"/>
                      <a:pt x="61" y="19"/>
                    </a:cubicBezTo>
                    <a:cubicBezTo>
                      <a:pt x="45" y="1"/>
                      <a:pt x="18" y="0"/>
                      <a:pt x="0" y="16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0" name="Freeform 172">
                <a:extLst>
                  <a:ext uri="{FF2B5EF4-FFF2-40B4-BE49-F238E27FC236}">
                    <a16:creationId xmlns:a16="http://schemas.microsoft.com/office/drawing/2014/main" id="{95042E32-7102-C3AA-EE23-06C6B259D4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9" y="2759"/>
                <a:ext cx="102" cy="101"/>
              </a:xfrm>
              <a:custGeom>
                <a:avLst/>
                <a:gdLst>
                  <a:gd name="T0" fmla="*/ 66 w 82"/>
                  <a:gd name="T1" fmla="*/ 68 h 82"/>
                  <a:gd name="T2" fmla="*/ 13 w 82"/>
                  <a:gd name="T3" fmla="*/ 66 h 82"/>
                  <a:gd name="T4" fmla="*/ 16 w 82"/>
                  <a:gd name="T5" fmla="*/ 13 h 82"/>
                  <a:gd name="T6" fmla="*/ 68 w 82"/>
                  <a:gd name="T7" fmla="*/ 16 h 82"/>
                  <a:gd name="T8" fmla="*/ 66 w 82"/>
                  <a:gd name="T9" fmla="*/ 68 h 82"/>
                  <a:gd name="T10" fmla="*/ 17 w 82"/>
                  <a:gd name="T11" fmla="*/ 15 h 82"/>
                  <a:gd name="T12" fmla="*/ 15 w 82"/>
                  <a:gd name="T13" fmla="*/ 64 h 82"/>
                  <a:gd name="T14" fmla="*/ 64 w 82"/>
                  <a:gd name="T15" fmla="*/ 67 h 82"/>
                  <a:gd name="T16" fmla="*/ 67 w 82"/>
                  <a:gd name="T17" fmla="*/ 17 h 82"/>
                  <a:gd name="T18" fmla="*/ 17 w 82"/>
                  <a:gd name="T19" fmla="*/ 1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66" y="68"/>
                    </a:moveTo>
                    <a:cubicBezTo>
                      <a:pt x="50" y="82"/>
                      <a:pt x="27" y="81"/>
                      <a:pt x="13" y="66"/>
                    </a:cubicBezTo>
                    <a:cubicBezTo>
                      <a:pt x="0" y="50"/>
                      <a:pt x="1" y="27"/>
                      <a:pt x="16" y="13"/>
                    </a:cubicBezTo>
                    <a:cubicBezTo>
                      <a:pt x="31" y="0"/>
                      <a:pt x="55" y="1"/>
                      <a:pt x="68" y="16"/>
                    </a:cubicBezTo>
                    <a:cubicBezTo>
                      <a:pt x="82" y="31"/>
                      <a:pt x="81" y="55"/>
                      <a:pt x="66" y="68"/>
                    </a:cubicBezTo>
                    <a:moveTo>
                      <a:pt x="17" y="15"/>
                    </a:moveTo>
                    <a:cubicBezTo>
                      <a:pt x="3" y="28"/>
                      <a:pt x="2" y="50"/>
                      <a:pt x="15" y="64"/>
                    </a:cubicBezTo>
                    <a:cubicBezTo>
                      <a:pt x="28" y="79"/>
                      <a:pt x="50" y="80"/>
                      <a:pt x="64" y="67"/>
                    </a:cubicBezTo>
                    <a:cubicBezTo>
                      <a:pt x="79" y="54"/>
                      <a:pt x="80" y="32"/>
                      <a:pt x="67" y="17"/>
                    </a:cubicBezTo>
                    <a:cubicBezTo>
                      <a:pt x="54" y="3"/>
                      <a:pt x="32" y="2"/>
                      <a:pt x="17" y="15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1" name="Freeform 173">
                <a:extLst>
                  <a:ext uri="{FF2B5EF4-FFF2-40B4-BE49-F238E27FC236}">
                    <a16:creationId xmlns:a16="http://schemas.microsoft.com/office/drawing/2014/main" id="{46E793D6-0C9E-90F6-7427-6990B52B6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" y="2777"/>
                <a:ext cx="65" cy="65"/>
              </a:xfrm>
              <a:custGeom>
                <a:avLst/>
                <a:gdLst>
                  <a:gd name="T0" fmla="*/ 6 w 52"/>
                  <a:gd name="T1" fmla="*/ 28 h 52"/>
                  <a:gd name="T2" fmla="*/ 7 w 52"/>
                  <a:gd name="T3" fmla="*/ 10 h 52"/>
                  <a:gd name="T4" fmla="*/ 4 w 52"/>
                  <a:gd name="T5" fmla="*/ 6 h 52"/>
                  <a:gd name="T6" fmla="*/ 8 w 52"/>
                  <a:gd name="T7" fmla="*/ 2 h 52"/>
                  <a:gd name="T8" fmla="*/ 12 w 52"/>
                  <a:gd name="T9" fmla="*/ 6 h 52"/>
                  <a:gd name="T10" fmla="*/ 22 w 52"/>
                  <a:gd name="T11" fmla="*/ 0 h 52"/>
                  <a:gd name="T12" fmla="*/ 27 w 52"/>
                  <a:gd name="T13" fmla="*/ 6 h 52"/>
                  <a:gd name="T14" fmla="*/ 16 w 52"/>
                  <a:gd name="T15" fmla="*/ 15 h 52"/>
                  <a:gd name="T16" fmla="*/ 15 w 52"/>
                  <a:gd name="T17" fmla="*/ 22 h 52"/>
                  <a:gd name="T18" fmla="*/ 16 w 52"/>
                  <a:gd name="T19" fmla="*/ 23 h 52"/>
                  <a:gd name="T20" fmla="*/ 22 w 52"/>
                  <a:gd name="T21" fmla="*/ 23 h 52"/>
                  <a:gd name="T22" fmla="*/ 26 w 52"/>
                  <a:gd name="T23" fmla="*/ 19 h 52"/>
                  <a:gd name="T24" fmla="*/ 43 w 52"/>
                  <a:gd name="T25" fmla="*/ 21 h 52"/>
                  <a:gd name="T26" fmla="*/ 45 w 52"/>
                  <a:gd name="T27" fmla="*/ 23 h 52"/>
                  <a:gd name="T28" fmla="*/ 44 w 52"/>
                  <a:gd name="T29" fmla="*/ 42 h 52"/>
                  <a:gd name="T30" fmla="*/ 48 w 52"/>
                  <a:gd name="T31" fmla="*/ 46 h 52"/>
                  <a:gd name="T32" fmla="*/ 43 w 52"/>
                  <a:gd name="T33" fmla="*/ 50 h 52"/>
                  <a:gd name="T34" fmla="*/ 40 w 52"/>
                  <a:gd name="T35" fmla="*/ 46 h 52"/>
                  <a:gd name="T36" fmla="*/ 30 w 52"/>
                  <a:gd name="T37" fmla="*/ 52 h 52"/>
                  <a:gd name="T38" fmla="*/ 24 w 52"/>
                  <a:gd name="T39" fmla="*/ 46 h 52"/>
                  <a:gd name="T40" fmla="*/ 36 w 52"/>
                  <a:gd name="T41" fmla="*/ 36 h 52"/>
                  <a:gd name="T42" fmla="*/ 37 w 52"/>
                  <a:gd name="T43" fmla="*/ 31 h 52"/>
                  <a:gd name="T44" fmla="*/ 36 w 52"/>
                  <a:gd name="T45" fmla="*/ 29 h 52"/>
                  <a:gd name="T46" fmla="*/ 31 w 52"/>
                  <a:gd name="T47" fmla="*/ 29 h 52"/>
                  <a:gd name="T48" fmla="*/ 27 w 52"/>
                  <a:gd name="T49" fmla="*/ 32 h 52"/>
                  <a:gd name="T50" fmla="*/ 9 w 52"/>
                  <a:gd name="T51" fmla="*/ 31 h 52"/>
                  <a:gd name="T52" fmla="*/ 6 w 52"/>
                  <a:gd name="T53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" h="52">
                    <a:moveTo>
                      <a:pt x="6" y="28"/>
                    </a:moveTo>
                    <a:cubicBezTo>
                      <a:pt x="0" y="21"/>
                      <a:pt x="2" y="15"/>
                      <a:pt x="7" y="1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6" y="3"/>
                      <a:pt x="19" y="1"/>
                      <a:pt x="22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4" y="8"/>
                      <a:pt x="19" y="13"/>
                      <a:pt x="16" y="15"/>
                    </a:cubicBezTo>
                    <a:cubicBezTo>
                      <a:pt x="14" y="17"/>
                      <a:pt x="12" y="19"/>
                      <a:pt x="15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8" y="25"/>
                      <a:pt x="19" y="25"/>
                      <a:pt x="22" y="23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33" y="13"/>
                      <a:pt x="40" y="17"/>
                      <a:pt x="43" y="21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2" y="31"/>
                      <a:pt x="49" y="38"/>
                      <a:pt x="44" y="42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6" y="49"/>
                      <a:pt x="34" y="50"/>
                      <a:pt x="30" y="52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6" y="44"/>
                      <a:pt x="31" y="40"/>
                      <a:pt x="36" y="36"/>
                    </a:cubicBezTo>
                    <a:cubicBezTo>
                      <a:pt x="38" y="35"/>
                      <a:pt x="39" y="33"/>
                      <a:pt x="37" y="31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27"/>
                      <a:pt x="33" y="27"/>
                      <a:pt x="31" y="29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18" y="40"/>
                      <a:pt x="11" y="34"/>
                      <a:pt x="9" y="31"/>
                    </a:cubicBezTo>
                    <a:cubicBezTo>
                      <a:pt x="6" y="28"/>
                      <a:pt x="6" y="28"/>
                      <a:pt x="6" y="28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2" name="Freeform 174">
                <a:extLst>
                  <a:ext uri="{FF2B5EF4-FFF2-40B4-BE49-F238E27FC236}">
                    <a16:creationId xmlns:a16="http://schemas.microsoft.com/office/drawing/2014/main" id="{39E0ECFC-90D4-87F4-BAB6-4923696DC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3" y="2761"/>
                <a:ext cx="14" cy="71"/>
              </a:xfrm>
              <a:custGeom>
                <a:avLst/>
                <a:gdLst>
                  <a:gd name="T0" fmla="*/ 11 w 11"/>
                  <a:gd name="T1" fmla="*/ 0 h 57"/>
                  <a:gd name="T2" fmla="*/ 3 w 11"/>
                  <a:gd name="T3" fmla="*/ 10 h 57"/>
                  <a:gd name="T4" fmla="*/ 0 w 11"/>
                  <a:gd name="T5" fmla="*/ 57 h 57"/>
                  <a:gd name="T6" fmla="*/ 5 w 11"/>
                  <a:gd name="T7" fmla="*/ 53 h 57"/>
                  <a:gd name="T8" fmla="*/ 10 w 11"/>
                  <a:gd name="T9" fmla="*/ 14 h 57"/>
                  <a:gd name="T10" fmla="*/ 11 w 11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7">
                    <a:moveTo>
                      <a:pt x="11" y="0"/>
                    </a:moveTo>
                    <a:cubicBezTo>
                      <a:pt x="8" y="3"/>
                      <a:pt x="5" y="6"/>
                      <a:pt x="3" y="1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0" y="40"/>
                      <a:pt x="2" y="26"/>
                      <a:pt x="10" y="1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3" name="Freeform 175">
                <a:extLst>
                  <a:ext uri="{FF2B5EF4-FFF2-40B4-BE49-F238E27FC236}">
                    <a16:creationId xmlns:a16="http://schemas.microsoft.com/office/drawing/2014/main" id="{B160ACF7-2977-C699-0236-60222766F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3" y="2778"/>
                <a:ext cx="13" cy="49"/>
              </a:xfrm>
              <a:custGeom>
                <a:avLst/>
                <a:gdLst>
                  <a:gd name="T0" fmla="*/ 10 w 10"/>
                  <a:gd name="T1" fmla="*/ 0 h 39"/>
                  <a:gd name="T2" fmla="*/ 5 w 10"/>
                  <a:gd name="T3" fmla="*/ 39 h 39"/>
                  <a:gd name="T4" fmla="*/ 8 w 10"/>
                  <a:gd name="T5" fmla="*/ 35 h 39"/>
                  <a:gd name="T6" fmla="*/ 10 w 10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9">
                    <a:moveTo>
                      <a:pt x="10" y="0"/>
                    </a:moveTo>
                    <a:cubicBezTo>
                      <a:pt x="2" y="12"/>
                      <a:pt x="0" y="26"/>
                      <a:pt x="5" y="39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4" name="Freeform 176">
                <a:extLst>
                  <a:ext uri="{FF2B5EF4-FFF2-40B4-BE49-F238E27FC236}">
                    <a16:creationId xmlns:a16="http://schemas.microsoft.com/office/drawing/2014/main" id="{D92562E7-3F70-669D-5BD3-BB55B3CF8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7" y="2745"/>
                <a:ext cx="34" cy="4"/>
              </a:xfrm>
              <a:custGeom>
                <a:avLst/>
                <a:gdLst>
                  <a:gd name="T0" fmla="*/ 13 w 28"/>
                  <a:gd name="T1" fmla="*/ 0 h 3"/>
                  <a:gd name="T2" fmla="*/ 0 w 28"/>
                  <a:gd name="T3" fmla="*/ 3 h 3"/>
                  <a:gd name="T4" fmla="*/ 0 w 28"/>
                  <a:gd name="T5" fmla="*/ 3 h 3"/>
                  <a:gd name="T6" fmla="*/ 13 w 28"/>
                  <a:gd name="T7" fmla="*/ 0 h 3"/>
                  <a:gd name="T8" fmla="*/ 14 w 28"/>
                  <a:gd name="T9" fmla="*/ 0 h 3"/>
                  <a:gd name="T10" fmla="*/ 14 w 28"/>
                  <a:gd name="T11" fmla="*/ 0 h 3"/>
                  <a:gd name="T12" fmla="*/ 14 w 28"/>
                  <a:gd name="T13" fmla="*/ 0 h 3"/>
                  <a:gd name="T14" fmla="*/ 14 w 28"/>
                  <a:gd name="T15" fmla="*/ 0 h 3"/>
                  <a:gd name="T16" fmla="*/ 14 w 28"/>
                  <a:gd name="T17" fmla="*/ 0 h 3"/>
                  <a:gd name="T18" fmla="*/ 14 w 28"/>
                  <a:gd name="T19" fmla="*/ 0 h 3"/>
                  <a:gd name="T20" fmla="*/ 20 w 28"/>
                  <a:gd name="T21" fmla="*/ 0 h 3"/>
                  <a:gd name="T22" fmla="*/ 28 w 28"/>
                  <a:gd name="T23" fmla="*/ 0 h 3"/>
                  <a:gd name="T24" fmla="*/ 28 w 28"/>
                  <a:gd name="T25" fmla="*/ 0 h 3"/>
                  <a:gd name="T26" fmla="*/ 20 w 28"/>
                  <a:gd name="T27" fmla="*/ 0 h 3"/>
                  <a:gd name="T28" fmla="*/ 20 w 28"/>
                  <a:gd name="T29" fmla="*/ 0 h 3"/>
                  <a:gd name="T30" fmla="*/ 20 w 28"/>
                  <a:gd name="T31" fmla="*/ 0 h 3"/>
                  <a:gd name="T32" fmla="*/ 20 w 28"/>
                  <a:gd name="T33" fmla="*/ 0 h 3"/>
                  <a:gd name="T34" fmla="*/ 19 w 28"/>
                  <a:gd name="T35" fmla="*/ 0 h 3"/>
                  <a:gd name="T36" fmla="*/ 19 w 28"/>
                  <a:gd name="T37" fmla="*/ 0 h 3"/>
                  <a:gd name="T38" fmla="*/ 19 w 28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3">
                    <a:moveTo>
                      <a:pt x="13" y="0"/>
                    </a:moveTo>
                    <a:cubicBezTo>
                      <a:pt x="9" y="0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9" y="0"/>
                      <a:pt x="13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22" y="0"/>
                      <a:pt x="25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0"/>
                      <a:pt x="22" y="0"/>
                      <a:pt x="20" y="0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5" name="Freeform 177">
                <a:extLst>
                  <a:ext uri="{FF2B5EF4-FFF2-40B4-BE49-F238E27FC236}">
                    <a16:creationId xmlns:a16="http://schemas.microsoft.com/office/drawing/2014/main" id="{80760F2B-F00F-D3D1-87AB-6AEC0990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5" y="2745"/>
                <a:ext cx="36" cy="16"/>
              </a:xfrm>
              <a:custGeom>
                <a:avLst/>
                <a:gdLst>
                  <a:gd name="T0" fmla="*/ 20 w 29"/>
                  <a:gd name="T1" fmla="*/ 0 h 13"/>
                  <a:gd name="T2" fmla="*/ 15 w 29"/>
                  <a:gd name="T3" fmla="*/ 0 h 13"/>
                  <a:gd name="T4" fmla="*/ 15 w 29"/>
                  <a:gd name="T5" fmla="*/ 0 h 13"/>
                  <a:gd name="T6" fmla="*/ 15 w 29"/>
                  <a:gd name="T7" fmla="*/ 0 h 13"/>
                  <a:gd name="T8" fmla="*/ 15 w 29"/>
                  <a:gd name="T9" fmla="*/ 0 h 13"/>
                  <a:gd name="T10" fmla="*/ 14 w 29"/>
                  <a:gd name="T11" fmla="*/ 0 h 13"/>
                  <a:gd name="T12" fmla="*/ 1 w 29"/>
                  <a:gd name="T13" fmla="*/ 3 h 13"/>
                  <a:gd name="T14" fmla="*/ 0 w 29"/>
                  <a:gd name="T15" fmla="*/ 13 h 13"/>
                  <a:gd name="T16" fmla="*/ 20 w 29"/>
                  <a:gd name="T17" fmla="*/ 8 h 13"/>
                  <a:gd name="T18" fmla="*/ 28 w 29"/>
                  <a:gd name="T19" fmla="*/ 9 h 13"/>
                  <a:gd name="T20" fmla="*/ 29 w 29"/>
                  <a:gd name="T21" fmla="*/ 0 h 13"/>
                  <a:gd name="T22" fmla="*/ 21 w 29"/>
                  <a:gd name="T23" fmla="*/ 0 h 13"/>
                  <a:gd name="T24" fmla="*/ 21 w 29"/>
                  <a:gd name="T25" fmla="*/ 0 h 13"/>
                  <a:gd name="T26" fmla="*/ 21 w 29"/>
                  <a:gd name="T27" fmla="*/ 0 h 13"/>
                  <a:gd name="T28" fmla="*/ 20 w 29"/>
                  <a:gd name="T29" fmla="*/ 0 h 13"/>
                  <a:gd name="T30" fmla="*/ 20 w 29"/>
                  <a:gd name="T31" fmla="*/ 0 h 13"/>
                  <a:gd name="T32" fmla="*/ 20 w 29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13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0" y="0"/>
                      <a:pt x="5" y="2"/>
                      <a:pt x="1" y="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0"/>
                      <a:pt x="13" y="8"/>
                      <a:pt x="20" y="8"/>
                    </a:cubicBezTo>
                    <a:cubicBezTo>
                      <a:pt x="23" y="8"/>
                      <a:pt x="25" y="9"/>
                      <a:pt x="28" y="9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6" name="Freeform 178">
                <a:extLst>
                  <a:ext uri="{FF2B5EF4-FFF2-40B4-BE49-F238E27FC236}">
                    <a16:creationId xmlns:a16="http://schemas.microsoft.com/office/drawing/2014/main" id="{1512A3E4-30EB-1BC3-BEDF-5C32D346A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27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7" name="Freeform 179">
                <a:extLst>
                  <a:ext uri="{FF2B5EF4-FFF2-40B4-BE49-F238E27FC236}">
                    <a16:creationId xmlns:a16="http://schemas.microsoft.com/office/drawing/2014/main" id="{73ECF151-D11F-447D-195E-546BECF02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27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8" name="Freeform 180">
                <a:extLst>
                  <a:ext uri="{FF2B5EF4-FFF2-40B4-BE49-F238E27FC236}">
                    <a16:creationId xmlns:a16="http://schemas.microsoft.com/office/drawing/2014/main" id="{6B646976-2C3B-436F-8D87-FFE17D2835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4" y="2755"/>
                <a:ext cx="36" cy="30"/>
              </a:xfrm>
              <a:custGeom>
                <a:avLst/>
                <a:gdLst>
                  <a:gd name="T0" fmla="*/ 21 w 29"/>
                  <a:gd name="T1" fmla="*/ 9 h 24"/>
                  <a:gd name="T2" fmla="*/ 1 w 29"/>
                  <a:gd name="T3" fmla="*/ 15 h 24"/>
                  <a:gd name="T4" fmla="*/ 0 w 29"/>
                  <a:gd name="T5" fmla="*/ 21 h 24"/>
                  <a:gd name="T6" fmla="*/ 1 w 29"/>
                  <a:gd name="T7" fmla="*/ 22 h 24"/>
                  <a:gd name="T8" fmla="*/ 3 w 29"/>
                  <a:gd name="T9" fmla="*/ 20 h 24"/>
                  <a:gd name="T10" fmla="*/ 7 w 29"/>
                  <a:gd name="T11" fmla="*/ 24 h 24"/>
                  <a:gd name="T12" fmla="*/ 17 w 29"/>
                  <a:gd name="T13" fmla="*/ 18 h 24"/>
                  <a:gd name="T14" fmla="*/ 18 w 29"/>
                  <a:gd name="T15" fmla="*/ 19 h 24"/>
                  <a:gd name="T16" fmla="*/ 28 w 29"/>
                  <a:gd name="T17" fmla="*/ 9 h 24"/>
                  <a:gd name="T18" fmla="*/ 21 w 29"/>
                  <a:gd name="T19" fmla="*/ 9 h 24"/>
                  <a:gd name="T20" fmla="*/ 21 w 29"/>
                  <a:gd name="T21" fmla="*/ 0 h 24"/>
                  <a:gd name="T22" fmla="*/ 1 w 29"/>
                  <a:gd name="T23" fmla="*/ 5 h 24"/>
                  <a:gd name="T24" fmla="*/ 1 w 29"/>
                  <a:gd name="T25" fmla="*/ 13 h 24"/>
                  <a:gd name="T26" fmla="*/ 21 w 29"/>
                  <a:gd name="T27" fmla="*/ 7 h 24"/>
                  <a:gd name="T28" fmla="*/ 29 w 29"/>
                  <a:gd name="T29" fmla="*/ 8 h 24"/>
                  <a:gd name="T30" fmla="*/ 29 w 29"/>
                  <a:gd name="T31" fmla="*/ 1 h 24"/>
                  <a:gd name="T32" fmla="*/ 21 w 29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4">
                    <a:moveTo>
                      <a:pt x="21" y="9"/>
                    </a:moveTo>
                    <a:cubicBezTo>
                      <a:pt x="14" y="9"/>
                      <a:pt x="7" y="11"/>
                      <a:pt x="1" y="1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1" y="21"/>
                      <a:pt x="14" y="19"/>
                      <a:pt x="17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9"/>
                      <a:pt x="23" y="9"/>
                      <a:pt x="21" y="9"/>
                    </a:cubicBezTo>
                    <a:moveTo>
                      <a:pt x="21" y="0"/>
                    </a:moveTo>
                    <a:cubicBezTo>
                      <a:pt x="14" y="0"/>
                      <a:pt x="7" y="2"/>
                      <a:pt x="1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7" y="9"/>
                      <a:pt x="14" y="7"/>
                      <a:pt x="21" y="7"/>
                    </a:cubicBezTo>
                    <a:cubicBezTo>
                      <a:pt x="24" y="7"/>
                      <a:pt x="26" y="7"/>
                      <a:pt x="29" y="8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1"/>
                      <a:pt x="24" y="0"/>
                      <a:pt x="21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9" name="Freeform 181">
                <a:extLst>
                  <a:ext uri="{FF2B5EF4-FFF2-40B4-BE49-F238E27FC236}">
                    <a16:creationId xmlns:a16="http://schemas.microsoft.com/office/drawing/2014/main" id="{545C63A9-7428-F7A6-15CC-B3551B402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5" y="2764"/>
                <a:ext cx="35" cy="9"/>
              </a:xfrm>
              <a:custGeom>
                <a:avLst/>
                <a:gdLst>
                  <a:gd name="T0" fmla="*/ 20 w 28"/>
                  <a:gd name="T1" fmla="*/ 0 h 8"/>
                  <a:gd name="T2" fmla="*/ 0 w 28"/>
                  <a:gd name="T3" fmla="*/ 6 h 8"/>
                  <a:gd name="T4" fmla="*/ 0 w 28"/>
                  <a:gd name="T5" fmla="*/ 8 h 8"/>
                  <a:gd name="T6" fmla="*/ 20 w 28"/>
                  <a:gd name="T7" fmla="*/ 2 h 8"/>
                  <a:gd name="T8" fmla="*/ 27 w 28"/>
                  <a:gd name="T9" fmla="*/ 2 h 8"/>
                  <a:gd name="T10" fmla="*/ 28 w 28"/>
                  <a:gd name="T11" fmla="*/ 2 h 8"/>
                  <a:gd name="T12" fmla="*/ 28 w 28"/>
                  <a:gd name="T13" fmla="*/ 1 h 8"/>
                  <a:gd name="T14" fmla="*/ 20 w 2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20" y="0"/>
                    </a:moveTo>
                    <a:cubicBezTo>
                      <a:pt x="13" y="0"/>
                      <a:pt x="6" y="2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4"/>
                      <a:pt x="13" y="2"/>
                      <a:pt x="20" y="2"/>
                    </a:cubicBezTo>
                    <a:cubicBezTo>
                      <a:pt x="22" y="2"/>
                      <a:pt x="25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5" y="0"/>
                      <a:pt x="23" y="0"/>
                      <a:pt x="20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0" name="Freeform 182">
                <a:extLst>
                  <a:ext uri="{FF2B5EF4-FFF2-40B4-BE49-F238E27FC236}">
                    <a16:creationId xmlns:a16="http://schemas.microsoft.com/office/drawing/2014/main" id="{05FE8EF2-AA66-9A1C-B20D-4B066D71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2786"/>
                <a:ext cx="3" cy="7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6 h 6"/>
                  <a:gd name="T4" fmla="*/ 2 w 2"/>
                  <a:gd name="T5" fmla="*/ 3 h 6"/>
                  <a:gd name="T6" fmla="*/ 0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1" name="Freeform 183">
                <a:extLst>
                  <a:ext uri="{FF2B5EF4-FFF2-40B4-BE49-F238E27FC236}">
                    <a16:creationId xmlns:a16="http://schemas.microsoft.com/office/drawing/2014/main" id="{39A86C1A-4F12-9CC3-6557-758AD543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3" y="2777"/>
                <a:ext cx="24" cy="25"/>
              </a:xfrm>
              <a:custGeom>
                <a:avLst/>
                <a:gdLst>
                  <a:gd name="T0" fmla="*/ 18 w 19"/>
                  <a:gd name="T1" fmla="*/ 0 h 20"/>
                  <a:gd name="T2" fmla="*/ 8 w 19"/>
                  <a:gd name="T3" fmla="*/ 6 h 20"/>
                  <a:gd name="T4" fmla="*/ 4 w 19"/>
                  <a:gd name="T5" fmla="*/ 2 h 20"/>
                  <a:gd name="T6" fmla="*/ 2 w 19"/>
                  <a:gd name="T7" fmla="*/ 4 h 20"/>
                  <a:gd name="T8" fmla="*/ 1 w 19"/>
                  <a:gd name="T9" fmla="*/ 5 h 20"/>
                  <a:gd name="T10" fmla="*/ 1 w 19"/>
                  <a:gd name="T11" fmla="*/ 7 h 20"/>
                  <a:gd name="T12" fmla="*/ 3 w 19"/>
                  <a:gd name="T13" fmla="*/ 10 h 20"/>
                  <a:gd name="T14" fmla="*/ 1 w 19"/>
                  <a:gd name="T15" fmla="*/ 13 h 20"/>
                  <a:gd name="T16" fmla="*/ 0 w 19"/>
                  <a:gd name="T17" fmla="*/ 20 h 20"/>
                  <a:gd name="T18" fmla="*/ 19 w 19"/>
                  <a:gd name="T19" fmla="*/ 1 h 20"/>
                  <a:gd name="T20" fmla="*/ 18 w 1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cubicBezTo>
                      <a:pt x="15" y="1"/>
                      <a:pt x="12" y="3"/>
                      <a:pt x="8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Freeform 184">
                <a:extLst>
                  <a:ext uri="{FF2B5EF4-FFF2-40B4-BE49-F238E27FC236}">
                    <a16:creationId xmlns:a16="http://schemas.microsoft.com/office/drawing/2014/main" id="{C448CAA6-EABF-A694-F5BB-D45E33BD2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4" y="2850"/>
                <a:ext cx="69" cy="132"/>
              </a:xfrm>
              <a:custGeom>
                <a:avLst/>
                <a:gdLst>
                  <a:gd name="T0" fmla="*/ 1 w 56"/>
                  <a:gd name="T1" fmla="*/ 51 h 106"/>
                  <a:gd name="T2" fmla="*/ 51 w 56"/>
                  <a:gd name="T3" fmla="*/ 106 h 106"/>
                  <a:gd name="T4" fmla="*/ 56 w 56"/>
                  <a:gd name="T5" fmla="*/ 2 h 106"/>
                  <a:gd name="T6" fmla="*/ 1 w 56"/>
                  <a:gd name="T7" fmla="*/ 5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106">
                    <a:moveTo>
                      <a:pt x="1" y="51"/>
                    </a:moveTo>
                    <a:cubicBezTo>
                      <a:pt x="0" y="80"/>
                      <a:pt x="22" y="104"/>
                      <a:pt x="51" y="106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28" y="0"/>
                      <a:pt x="3" y="22"/>
                      <a:pt x="1" y="51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Freeform 185">
                <a:extLst>
                  <a:ext uri="{FF2B5EF4-FFF2-40B4-BE49-F238E27FC236}">
                    <a16:creationId xmlns:a16="http://schemas.microsoft.com/office/drawing/2014/main" id="{665EEA33-DBC4-933B-BD03-AC763E8FF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853"/>
                <a:ext cx="70" cy="129"/>
              </a:xfrm>
              <a:custGeom>
                <a:avLst/>
                <a:gdLst>
                  <a:gd name="T0" fmla="*/ 55 w 56"/>
                  <a:gd name="T1" fmla="*/ 55 h 104"/>
                  <a:gd name="T2" fmla="*/ 51 w 56"/>
                  <a:gd name="T3" fmla="*/ 70 h 104"/>
                  <a:gd name="T4" fmla="*/ 40 w 56"/>
                  <a:gd name="T5" fmla="*/ 89 h 104"/>
                  <a:gd name="T6" fmla="*/ 10 w 56"/>
                  <a:gd name="T7" fmla="*/ 104 h 104"/>
                  <a:gd name="T8" fmla="*/ 0 w 56"/>
                  <a:gd name="T9" fmla="*/ 104 h 104"/>
                  <a:gd name="T10" fmla="*/ 5 w 56"/>
                  <a:gd name="T11" fmla="*/ 0 h 104"/>
                  <a:gd name="T12" fmla="*/ 9 w 56"/>
                  <a:gd name="T13" fmla="*/ 0 h 104"/>
                  <a:gd name="T14" fmla="*/ 55 w 56"/>
                  <a:gd name="T15" fmla="*/ 5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4">
                    <a:moveTo>
                      <a:pt x="55" y="55"/>
                    </a:moveTo>
                    <a:cubicBezTo>
                      <a:pt x="54" y="60"/>
                      <a:pt x="53" y="65"/>
                      <a:pt x="51" y="70"/>
                    </a:cubicBezTo>
                    <a:cubicBezTo>
                      <a:pt x="49" y="77"/>
                      <a:pt x="45" y="83"/>
                      <a:pt x="40" y="89"/>
                    </a:cubicBezTo>
                    <a:cubicBezTo>
                      <a:pt x="32" y="97"/>
                      <a:pt x="21" y="102"/>
                      <a:pt x="10" y="104"/>
                    </a:cubicBezTo>
                    <a:cubicBezTo>
                      <a:pt x="6" y="104"/>
                      <a:pt x="3" y="104"/>
                      <a:pt x="0" y="10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36" y="3"/>
                      <a:pt x="56" y="27"/>
                      <a:pt x="55" y="55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4" name="Freeform 186">
                <a:extLst>
                  <a:ext uri="{FF2B5EF4-FFF2-40B4-BE49-F238E27FC236}">
                    <a16:creationId xmlns:a16="http://schemas.microsoft.com/office/drawing/2014/main" id="{87622AE4-DFD4-5CD3-B7DB-A4E118FB0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1" y="2850"/>
                <a:ext cx="133" cy="133"/>
              </a:xfrm>
              <a:custGeom>
                <a:avLst/>
                <a:gdLst>
                  <a:gd name="T0" fmla="*/ 56 w 107"/>
                  <a:gd name="T1" fmla="*/ 1 h 107"/>
                  <a:gd name="T2" fmla="*/ 1 w 107"/>
                  <a:gd name="T3" fmla="*/ 50 h 107"/>
                  <a:gd name="T4" fmla="*/ 51 w 107"/>
                  <a:gd name="T5" fmla="*/ 105 h 107"/>
                  <a:gd name="T6" fmla="*/ 106 w 107"/>
                  <a:gd name="T7" fmla="*/ 56 h 107"/>
                  <a:gd name="T8" fmla="*/ 56 w 107"/>
                  <a:gd name="T9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107">
                    <a:moveTo>
                      <a:pt x="56" y="1"/>
                    </a:moveTo>
                    <a:cubicBezTo>
                      <a:pt x="28" y="0"/>
                      <a:pt x="3" y="22"/>
                      <a:pt x="1" y="50"/>
                    </a:cubicBezTo>
                    <a:cubicBezTo>
                      <a:pt x="0" y="79"/>
                      <a:pt x="22" y="104"/>
                      <a:pt x="51" y="105"/>
                    </a:cubicBezTo>
                    <a:cubicBezTo>
                      <a:pt x="79" y="107"/>
                      <a:pt x="104" y="85"/>
                      <a:pt x="106" y="56"/>
                    </a:cubicBezTo>
                    <a:cubicBezTo>
                      <a:pt x="107" y="27"/>
                      <a:pt x="85" y="3"/>
                      <a:pt x="56" y="1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Freeform 187">
                <a:extLst>
                  <a:ext uri="{FF2B5EF4-FFF2-40B4-BE49-F238E27FC236}">
                    <a16:creationId xmlns:a16="http://schemas.microsoft.com/office/drawing/2014/main" id="{8F6CE656-06FC-69B4-A21E-7E89F58DD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2" y="2861"/>
                <a:ext cx="59" cy="110"/>
              </a:xfrm>
              <a:custGeom>
                <a:avLst/>
                <a:gdLst>
                  <a:gd name="T0" fmla="*/ 1 w 47"/>
                  <a:gd name="T1" fmla="*/ 42 h 88"/>
                  <a:gd name="T2" fmla="*/ 42 w 47"/>
                  <a:gd name="T3" fmla="*/ 88 h 88"/>
                  <a:gd name="T4" fmla="*/ 47 w 47"/>
                  <a:gd name="T5" fmla="*/ 1 h 88"/>
                  <a:gd name="T6" fmla="*/ 1 w 47"/>
                  <a:gd name="T7" fmla="*/ 4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88">
                    <a:moveTo>
                      <a:pt x="1" y="42"/>
                    </a:moveTo>
                    <a:cubicBezTo>
                      <a:pt x="0" y="66"/>
                      <a:pt x="18" y="86"/>
                      <a:pt x="42" y="88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23" y="0"/>
                      <a:pt x="2" y="18"/>
                      <a:pt x="1" y="42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Freeform 188">
                <a:extLst>
                  <a:ext uri="{FF2B5EF4-FFF2-40B4-BE49-F238E27FC236}">
                    <a16:creationId xmlns:a16="http://schemas.microsoft.com/office/drawing/2014/main" id="{998E525A-5DC3-4B93-BE62-34DFDA39C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863"/>
                <a:ext cx="58" cy="109"/>
              </a:xfrm>
              <a:custGeom>
                <a:avLst/>
                <a:gdLst>
                  <a:gd name="T0" fmla="*/ 5 w 47"/>
                  <a:gd name="T1" fmla="*/ 0 h 88"/>
                  <a:gd name="T2" fmla="*/ 0 w 47"/>
                  <a:gd name="T3" fmla="*/ 87 h 88"/>
                  <a:gd name="T4" fmla="*/ 46 w 47"/>
                  <a:gd name="T5" fmla="*/ 46 h 88"/>
                  <a:gd name="T6" fmla="*/ 5 w 47"/>
                  <a:gd name="T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88">
                    <a:moveTo>
                      <a:pt x="5" y="0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24" y="88"/>
                      <a:pt x="44" y="70"/>
                      <a:pt x="46" y="46"/>
                    </a:cubicBezTo>
                    <a:cubicBezTo>
                      <a:pt x="47" y="22"/>
                      <a:pt x="29" y="1"/>
                      <a:pt x="5" y="0"/>
                    </a:cubicBezTo>
                  </a:path>
                </a:pathLst>
              </a:custGeom>
              <a:solidFill>
                <a:srgbClr val="F495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7" name="Freeform 189">
                <a:extLst>
                  <a:ext uri="{FF2B5EF4-FFF2-40B4-BE49-F238E27FC236}">
                    <a16:creationId xmlns:a16="http://schemas.microsoft.com/office/drawing/2014/main" id="{B6072C7B-4E12-8949-9D61-1D145D697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61" y="2869"/>
                <a:ext cx="93" cy="94"/>
              </a:xfrm>
              <a:custGeom>
                <a:avLst/>
                <a:gdLst>
                  <a:gd name="T0" fmla="*/ 35 w 75"/>
                  <a:gd name="T1" fmla="*/ 75 h 76"/>
                  <a:gd name="T2" fmla="*/ 1 w 75"/>
                  <a:gd name="T3" fmla="*/ 36 h 76"/>
                  <a:gd name="T4" fmla="*/ 39 w 75"/>
                  <a:gd name="T5" fmla="*/ 2 h 76"/>
                  <a:gd name="T6" fmla="*/ 74 w 75"/>
                  <a:gd name="T7" fmla="*/ 40 h 76"/>
                  <a:gd name="T8" fmla="*/ 35 w 75"/>
                  <a:gd name="T9" fmla="*/ 75 h 76"/>
                  <a:gd name="T10" fmla="*/ 39 w 75"/>
                  <a:gd name="T11" fmla="*/ 3 h 76"/>
                  <a:gd name="T12" fmla="*/ 2 w 75"/>
                  <a:gd name="T13" fmla="*/ 36 h 76"/>
                  <a:gd name="T14" fmla="*/ 35 w 75"/>
                  <a:gd name="T15" fmla="*/ 73 h 76"/>
                  <a:gd name="T16" fmla="*/ 73 w 75"/>
                  <a:gd name="T17" fmla="*/ 40 h 76"/>
                  <a:gd name="T18" fmla="*/ 39 w 75"/>
                  <a:gd name="T19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76">
                    <a:moveTo>
                      <a:pt x="35" y="75"/>
                    </a:moveTo>
                    <a:cubicBezTo>
                      <a:pt x="15" y="74"/>
                      <a:pt x="0" y="57"/>
                      <a:pt x="1" y="36"/>
                    </a:cubicBezTo>
                    <a:cubicBezTo>
                      <a:pt x="2" y="16"/>
                      <a:pt x="19" y="0"/>
                      <a:pt x="39" y="2"/>
                    </a:cubicBezTo>
                    <a:cubicBezTo>
                      <a:pt x="60" y="3"/>
                      <a:pt x="75" y="20"/>
                      <a:pt x="74" y="40"/>
                    </a:cubicBezTo>
                    <a:cubicBezTo>
                      <a:pt x="73" y="61"/>
                      <a:pt x="56" y="76"/>
                      <a:pt x="35" y="75"/>
                    </a:cubicBezTo>
                    <a:moveTo>
                      <a:pt x="39" y="3"/>
                    </a:moveTo>
                    <a:cubicBezTo>
                      <a:pt x="20" y="2"/>
                      <a:pt x="3" y="17"/>
                      <a:pt x="2" y="36"/>
                    </a:cubicBezTo>
                    <a:cubicBezTo>
                      <a:pt x="1" y="56"/>
                      <a:pt x="16" y="72"/>
                      <a:pt x="35" y="73"/>
                    </a:cubicBezTo>
                    <a:cubicBezTo>
                      <a:pt x="55" y="75"/>
                      <a:pt x="72" y="60"/>
                      <a:pt x="73" y="40"/>
                    </a:cubicBezTo>
                    <a:cubicBezTo>
                      <a:pt x="74" y="21"/>
                      <a:pt x="59" y="4"/>
                      <a:pt x="39" y="3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8" name="Freeform 190">
                <a:extLst>
                  <a:ext uri="{FF2B5EF4-FFF2-40B4-BE49-F238E27FC236}">
                    <a16:creationId xmlns:a16="http://schemas.microsoft.com/office/drawing/2014/main" id="{8EDA59D8-3490-ADC1-3ADD-FD899F54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" y="2880"/>
                <a:ext cx="39" cy="73"/>
              </a:xfrm>
              <a:custGeom>
                <a:avLst/>
                <a:gdLst>
                  <a:gd name="T0" fmla="*/ 0 w 31"/>
                  <a:gd name="T1" fmla="*/ 17 h 59"/>
                  <a:gd name="T2" fmla="*/ 14 w 31"/>
                  <a:gd name="T3" fmla="*/ 5 h 59"/>
                  <a:gd name="T4" fmla="*/ 14 w 31"/>
                  <a:gd name="T5" fmla="*/ 0 h 59"/>
                  <a:gd name="T6" fmla="*/ 20 w 31"/>
                  <a:gd name="T7" fmla="*/ 0 h 59"/>
                  <a:gd name="T8" fmla="*/ 20 w 31"/>
                  <a:gd name="T9" fmla="*/ 6 h 59"/>
                  <a:gd name="T10" fmla="*/ 31 w 31"/>
                  <a:gd name="T11" fmla="*/ 8 h 59"/>
                  <a:gd name="T12" fmla="*/ 31 w 31"/>
                  <a:gd name="T13" fmla="*/ 16 h 59"/>
                  <a:gd name="T14" fmla="*/ 17 w 31"/>
                  <a:gd name="T15" fmla="*/ 15 h 59"/>
                  <a:gd name="T16" fmla="*/ 11 w 31"/>
                  <a:gd name="T17" fmla="*/ 18 h 59"/>
                  <a:gd name="T18" fmla="*/ 11 w 31"/>
                  <a:gd name="T19" fmla="*/ 20 h 59"/>
                  <a:gd name="T20" fmla="*/ 15 w 31"/>
                  <a:gd name="T21" fmla="*/ 24 h 59"/>
                  <a:gd name="T22" fmla="*/ 20 w 31"/>
                  <a:gd name="T23" fmla="*/ 25 h 59"/>
                  <a:gd name="T24" fmla="*/ 31 w 31"/>
                  <a:gd name="T25" fmla="*/ 38 h 59"/>
                  <a:gd name="T26" fmla="*/ 31 w 31"/>
                  <a:gd name="T27" fmla="*/ 41 h 59"/>
                  <a:gd name="T28" fmla="*/ 17 w 31"/>
                  <a:gd name="T29" fmla="*/ 54 h 59"/>
                  <a:gd name="T30" fmla="*/ 17 w 31"/>
                  <a:gd name="T31" fmla="*/ 59 h 59"/>
                  <a:gd name="T32" fmla="*/ 11 w 31"/>
                  <a:gd name="T33" fmla="*/ 59 h 59"/>
                  <a:gd name="T34" fmla="*/ 11 w 31"/>
                  <a:gd name="T35" fmla="*/ 53 h 59"/>
                  <a:gd name="T36" fmla="*/ 0 w 31"/>
                  <a:gd name="T37" fmla="*/ 51 h 59"/>
                  <a:gd name="T38" fmla="*/ 0 w 31"/>
                  <a:gd name="T39" fmla="*/ 42 h 59"/>
                  <a:gd name="T40" fmla="*/ 15 w 31"/>
                  <a:gd name="T41" fmla="*/ 44 h 59"/>
                  <a:gd name="T42" fmla="*/ 20 w 31"/>
                  <a:gd name="T43" fmla="*/ 41 h 59"/>
                  <a:gd name="T44" fmla="*/ 20 w 31"/>
                  <a:gd name="T45" fmla="*/ 39 h 59"/>
                  <a:gd name="T46" fmla="*/ 17 w 31"/>
                  <a:gd name="T47" fmla="*/ 35 h 59"/>
                  <a:gd name="T48" fmla="*/ 12 w 31"/>
                  <a:gd name="T49" fmla="*/ 35 h 59"/>
                  <a:gd name="T50" fmla="*/ 0 w 31"/>
                  <a:gd name="T51" fmla="*/ 21 h 59"/>
                  <a:gd name="T52" fmla="*/ 0 w 31"/>
                  <a:gd name="T53" fmla="*/ 1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59">
                    <a:moveTo>
                      <a:pt x="0" y="17"/>
                    </a:moveTo>
                    <a:cubicBezTo>
                      <a:pt x="1" y="8"/>
                      <a:pt x="7" y="5"/>
                      <a:pt x="14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1" y="8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7" y="16"/>
                      <a:pt x="20" y="15"/>
                      <a:pt x="17" y="15"/>
                    </a:cubicBezTo>
                    <a:cubicBezTo>
                      <a:pt x="13" y="15"/>
                      <a:pt x="11" y="15"/>
                      <a:pt x="11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3"/>
                      <a:pt x="12" y="24"/>
                      <a:pt x="15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30" y="25"/>
                      <a:pt x="31" y="33"/>
                      <a:pt x="31" y="38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0" y="52"/>
                      <a:pt x="23" y="54"/>
                      <a:pt x="17" y="54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6" y="53"/>
                      <a:pt x="4" y="52"/>
                      <a:pt x="0" y="5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3" y="43"/>
                      <a:pt x="9" y="44"/>
                      <a:pt x="15" y="44"/>
                    </a:cubicBezTo>
                    <a:cubicBezTo>
                      <a:pt x="18" y="44"/>
                      <a:pt x="20" y="44"/>
                      <a:pt x="20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7"/>
                      <a:pt x="20" y="35"/>
                      <a:pt x="17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0" y="34"/>
                      <a:pt x="0" y="24"/>
                      <a:pt x="0" y="21"/>
                    </a:cubicBezTo>
                    <a:cubicBezTo>
                      <a:pt x="0" y="17"/>
                      <a:pt x="0" y="17"/>
                      <a:pt x="0" y="17"/>
                    </a:cubicBezTo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9" name="Freeform 191">
                <a:extLst>
                  <a:ext uri="{FF2B5EF4-FFF2-40B4-BE49-F238E27FC236}">
                    <a16:creationId xmlns:a16="http://schemas.microsoft.com/office/drawing/2014/main" id="{14F1351E-D80C-CBC0-FFDB-AC276F9B36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2" y="2852"/>
                <a:ext cx="69" cy="60"/>
              </a:xfrm>
              <a:custGeom>
                <a:avLst/>
                <a:gdLst>
                  <a:gd name="T0" fmla="*/ 1 w 55"/>
                  <a:gd name="T1" fmla="*/ 45 h 49"/>
                  <a:gd name="T2" fmla="*/ 1 w 55"/>
                  <a:gd name="T3" fmla="*/ 45 h 49"/>
                  <a:gd name="T4" fmla="*/ 0 w 55"/>
                  <a:gd name="T5" fmla="*/ 49 h 49"/>
                  <a:gd name="T6" fmla="*/ 1 w 55"/>
                  <a:gd name="T7" fmla="*/ 45 h 49"/>
                  <a:gd name="T8" fmla="*/ 55 w 55"/>
                  <a:gd name="T9" fmla="*/ 0 h 49"/>
                  <a:gd name="T10" fmla="*/ 55 w 55"/>
                  <a:gd name="T11" fmla="*/ 0 h 49"/>
                  <a:gd name="T12" fmla="*/ 55 w 55"/>
                  <a:gd name="T13" fmla="*/ 0 h 49"/>
                  <a:gd name="T14" fmla="*/ 55 w 55"/>
                  <a:gd name="T1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49">
                    <a:moveTo>
                      <a:pt x="1" y="45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47"/>
                      <a:pt x="1" y="46"/>
                      <a:pt x="1" y="45"/>
                    </a:cubicBezTo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B5D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0" name="Freeform 192">
                <a:extLst>
                  <a:ext uri="{FF2B5EF4-FFF2-40B4-BE49-F238E27FC236}">
                    <a16:creationId xmlns:a16="http://schemas.microsoft.com/office/drawing/2014/main" id="{4B95B97A-5A1F-DFE7-7F1B-0D9E263FCD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2" y="2852"/>
                <a:ext cx="69" cy="60"/>
              </a:xfrm>
              <a:custGeom>
                <a:avLst/>
                <a:gdLst>
                  <a:gd name="T0" fmla="*/ 15 w 55"/>
                  <a:gd name="T1" fmla="*/ 31 h 49"/>
                  <a:gd name="T2" fmla="*/ 1 w 55"/>
                  <a:gd name="T3" fmla="*/ 45 h 49"/>
                  <a:gd name="T4" fmla="*/ 0 w 55"/>
                  <a:gd name="T5" fmla="*/ 49 h 49"/>
                  <a:gd name="T6" fmla="*/ 0 w 55"/>
                  <a:gd name="T7" fmla="*/ 49 h 49"/>
                  <a:gd name="T8" fmla="*/ 11 w 55"/>
                  <a:gd name="T9" fmla="*/ 40 h 49"/>
                  <a:gd name="T10" fmla="*/ 15 w 55"/>
                  <a:gd name="T11" fmla="*/ 31 h 49"/>
                  <a:gd name="T12" fmla="*/ 52 w 55"/>
                  <a:gd name="T13" fmla="*/ 0 h 49"/>
                  <a:gd name="T14" fmla="*/ 45 w 55"/>
                  <a:gd name="T15" fmla="*/ 1 h 49"/>
                  <a:gd name="T16" fmla="*/ 31 w 55"/>
                  <a:gd name="T17" fmla="*/ 15 h 49"/>
                  <a:gd name="T18" fmla="*/ 45 w 55"/>
                  <a:gd name="T19" fmla="*/ 10 h 49"/>
                  <a:gd name="T20" fmla="*/ 55 w 55"/>
                  <a:gd name="T21" fmla="*/ 0 h 49"/>
                  <a:gd name="T22" fmla="*/ 55 w 55"/>
                  <a:gd name="T23" fmla="*/ 0 h 49"/>
                  <a:gd name="T24" fmla="*/ 52 w 55"/>
                  <a:gd name="T2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49">
                    <a:moveTo>
                      <a:pt x="15" y="31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1" y="46"/>
                      <a:pt x="0" y="47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37"/>
                      <a:pt x="13" y="34"/>
                      <a:pt x="15" y="31"/>
                    </a:cubicBezTo>
                    <a:moveTo>
                      <a:pt x="52" y="0"/>
                    </a:moveTo>
                    <a:cubicBezTo>
                      <a:pt x="50" y="0"/>
                      <a:pt x="47" y="0"/>
                      <a:pt x="45" y="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5" y="12"/>
                      <a:pt x="40" y="10"/>
                      <a:pt x="45" y="1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0"/>
                      <a:pt x="52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1" name="Freeform 193">
                <a:extLst>
                  <a:ext uri="{FF2B5EF4-FFF2-40B4-BE49-F238E27FC236}">
                    <a16:creationId xmlns:a16="http://schemas.microsoft.com/office/drawing/2014/main" id="{00FBF8B4-BC43-4A73-75F9-199BA66B3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6" y="2864"/>
                <a:ext cx="42" cy="37"/>
              </a:xfrm>
              <a:custGeom>
                <a:avLst/>
                <a:gdLst>
                  <a:gd name="T0" fmla="*/ 34 w 34"/>
                  <a:gd name="T1" fmla="*/ 0 h 30"/>
                  <a:gd name="T2" fmla="*/ 20 w 34"/>
                  <a:gd name="T3" fmla="*/ 5 h 30"/>
                  <a:gd name="T4" fmla="*/ 4 w 34"/>
                  <a:gd name="T5" fmla="*/ 21 h 30"/>
                  <a:gd name="T6" fmla="*/ 0 w 34"/>
                  <a:gd name="T7" fmla="*/ 30 h 30"/>
                  <a:gd name="T8" fmla="*/ 34 w 3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0">
                    <a:moveTo>
                      <a:pt x="34" y="0"/>
                    </a:moveTo>
                    <a:cubicBezTo>
                      <a:pt x="29" y="0"/>
                      <a:pt x="24" y="2"/>
                      <a:pt x="20" y="5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4"/>
                      <a:pt x="1" y="27"/>
                      <a:pt x="0" y="3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2" name="Freeform 194">
                <a:extLst>
                  <a:ext uri="{FF2B5EF4-FFF2-40B4-BE49-F238E27FC236}">
                    <a16:creationId xmlns:a16="http://schemas.microsoft.com/office/drawing/2014/main" id="{C723805E-89D0-75F0-95CE-82285FB00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3" y="2857"/>
                <a:ext cx="11" cy="6"/>
              </a:xfrm>
              <a:custGeom>
                <a:avLst/>
                <a:gdLst>
                  <a:gd name="T0" fmla="*/ 9 w 9"/>
                  <a:gd name="T1" fmla="*/ 5 h 5"/>
                  <a:gd name="T2" fmla="*/ 9 w 9"/>
                  <a:gd name="T3" fmla="*/ 5 h 5"/>
                  <a:gd name="T4" fmla="*/ 9 w 9"/>
                  <a:gd name="T5" fmla="*/ 5 h 5"/>
                  <a:gd name="T6" fmla="*/ 8 w 9"/>
                  <a:gd name="T7" fmla="*/ 5 h 5"/>
                  <a:gd name="T8" fmla="*/ 8 w 9"/>
                  <a:gd name="T9" fmla="*/ 5 h 5"/>
                  <a:gd name="T10" fmla="*/ 8 w 9"/>
                  <a:gd name="T11" fmla="*/ 5 h 5"/>
                  <a:gd name="T12" fmla="*/ 0 w 9"/>
                  <a:gd name="T13" fmla="*/ 0 h 5"/>
                  <a:gd name="T14" fmla="*/ 0 w 9"/>
                  <a:gd name="T15" fmla="*/ 0 h 5"/>
                  <a:gd name="T16" fmla="*/ 8 w 9"/>
                  <a:gd name="T17" fmla="*/ 5 h 5"/>
                  <a:gd name="T18" fmla="*/ 0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6" y="3"/>
                      <a:pt x="8" y="5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3" name="Freeform 195">
                <a:extLst>
                  <a:ext uri="{FF2B5EF4-FFF2-40B4-BE49-F238E27FC236}">
                    <a16:creationId xmlns:a16="http://schemas.microsoft.com/office/drawing/2014/main" id="{95B244A3-78FF-9BB8-D7BD-6AF432537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857"/>
                <a:ext cx="36" cy="29"/>
              </a:xfrm>
              <a:custGeom>
                <a:avLst/>
                <a:gdLst>
                  <a:gd name="T0" fmla="*/ 7 w 29"/>
                  <a:gd name="T1" fmla="*/ 0 h 24"/>
                  <a:gd name="T2" fmla="*/ 0 w 29"/>
                  <a:gd name="T3" fmla="*/ 7 h 24"/>
                  <a:gd name="T4" fmla="*/ 23 w 29"/>
                  <a:gd name="T5" fmla="*/ 24 h 24"/>
                  <a:gd name="T6" fmla="*/ 29 w 29"/>
                  <a:gd name="T7" fmla="*/ 18 h 24"/>
                  <a:gd name="T8" fmla="*/ 16 w 29"/>
                  <a:gd name="T9" fmla="*/ 5 h 24"/>
                  <a:gd name="T10" fmla="*/ 16 w 29"/>
                  <a:gd name="T11" fmla="*/ 5 h 24"/>
                  <a:gd name="T12" fmla="*/ 15 w 29"/>
                  <a:gd name="T13" fmla="*/ 5 h 24"/>
                  <a:gd name="T14" fmla="*/ 15 w 29"/>
                  <a:gd name="T15" fmla="*/ 5 h 24"/>
                  <a:gd name="T16" fmla="*/ 15 w 29"/>
                  <a:gd name="T17" fmla="*/ 5 h 24"/>
                  <a:gd name="T18" fmla="*/ 7 w 29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9" y="10"/>
                      <a:pt x="17" y="16"/>
                      <a:pt x="23" y="2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6" y="13"/>
                      <a:pt x="21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0" y="2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Freeform 196">
                <a:extLst>
                  <a:ext uri="{FF2B5EF4-FFF2-40B4-BE49-F238E27FC236}">
                    <a16:creationId xmlns:a16="http://schemas.microsoft.com/office/drawing/2014/main" id="{6DAA0A38-1159-C8B3-465B-90BC9B559C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1" y="2879"/>
                <a:ext cx="9" cy="31"/>
              </a:xfrm>
              <a:custGeom>
                <a:avLst/>
                <a:gdLst>
                  <a:gd name="T0" fmla="*/ 5 w 7"/>
                  <a:gd name="T1" fmla="*/ 16 h 25"/>
                  <a:gd name="T2" fmla="*/ 1 w 7"/>
                  <a:gd name="T3" fmla="*/ 19 h 25"/>
                  <a:gd name="T4" fmla="*/ 1 w 7"/>
                  <a:gd name="T5" fmla="*/ 21 h 25"/>
                  <a:gd name="T6" fmla="*/ 5 w 7"/>
                  <a:gd name="T7" fmla="*/ 25 h 25"/>
                  <a:gd name="T8" fmla="*/ 6 w 7"/>
                  <a:gd name="T9" fmla="*/ 25 h 25"/>
                  <a:gd name="T10" fmla="*/ 6 w 7"/>
                  <a:gd name="T11" fmla="*/ 16 h 25"/>
                  <a:gd name="T12" fmla="*/ 5 w 7"/>
                  <a:gd name="T13" fmla="*/ 16 h 25"/>
                  <a:gd name="T14" fmla="*/ 7 w 7"/>
                  <a:gd name="T15" fmla="*/ 0 h 25"/>
                  <a:gd name="T16" fmla="*/ 6 w 7"/>
                  <a:gd name="T17" fmla="*/ 1 h 25"/>
                  <a:gd name="T18" fmla="*/ 7 w 7"/>
                  <a:gd name="T19" fmla="*/ 1 h 25"/>
                  <a:gd name="T20" fmla="*/ 7 w 7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5">
                    <a:moveTo>
                      <a:pt x="5" y="16"/>
                    </a:moveTo>
                    <a:cubicBezTo>
                      <a:pt x="2" y="16"/>
                      <a:pt x="1" y="17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4"/>
                      <a:pt x="2" y="25"/>
                      <a:pt x="5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5" name="Freeform 197">
                <a:extLst>
                  <a:ext uri="{FF2B5EF4-FFF2-40B4-BE49-F238E27FC236}">
                    <a16:creationId xmlns:a16="http://schemas.microsoft.com/office/drawing/2014/main" id="{954C3E2E-B113-7E7E-B2DD-905DC66878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8" y="2865"/>
                <a:ext cx="45" cy="49"/>
              </a:xfrm>
              <a:custGeom>
                <a:avLst/>
                <a:gdLst>
                  <a:gd name="T0" fmla="*/ 6 w 36"/>
                  <a:gd name="T1" fmla="*/ 7 h 39"/>
                  <a:gd name="T2" fmla="*/ 1 w 36"/>
                  <a:gd name="T3" fmla="*/ 11 h 39"/>
                  <a:gd name="T4" fmla="*/ 1 w 36"/>
                  <a:gd name="T5" fmla="*/ 12 h 39"/>
                  <a:gd name="T6" fmla="*/ 4 w 36"/>
                  <a:gd name="T7" fmla="*/ 12 h 39"/>
                  <a:gd name="T8" fmla="*/ 4 w 36"/>
                  <a:gd name="T9" fmla="*/ 18 h 39"/>
                  <a:gd name="T10" fmla="*/ 15 w 36"/>
                  <a:gd name="T11" fmla="*/ 20 h 39"/>
                  <a:gd name="T12" fmla="*/ 15 w 36"/>
                  <a:gd name="T13" fmla="*/ 28 h 39"/>
                  <a:gd name="T14" fmla="*/ 1 w 36"/>
                  <a:gd name="T15" fmla="*/ 27 h 39"/>
                  <a:gd name="T16" fmla="*/ 0 w 36"/>
                  <a:gd name="T17" fmla="*/ 27 h 39"/>
                  <a:gd name="T18" fmla="*/ 0 w 36"/>
                  <a:gd name="T19" fmla="*/ 36 h 39"/>
                  <a:gd name="T20" fmla="*/ 4 w 36"/>
                  <a:gd name="T21" fmla="*/ 37 h 39"/>
                  <a:gd name="T22" fmla="*/ 11 w 36"/>
                  <a:gd name="T23" fmla="*/ 39 h 39"/>
                  <a:gd name="T24" fmla="*/ 29 w 36"/>
                  <a:gd name="T25" fmla="*/ 23 h 39"/>
                  <a:gd name="T26" fmla="*/ 6 w 36"/>
                  <a:gd name="T27" fmla="*/ 7 h 39"/>
                  <a:gd name="T28" fmla="*/ 13 w 36"/>
                  <a:gd name="T29" fmla="*/ 0 h 39"/>
                  <a:gd name="T30" fmla="*/ 7 w 36"/>
                  <a:gd name="T31" fmla="*/ 5 h 39"/>
                  <a:gd name="T32" fmla="*/ 31 w 36"/>
                  <a:gd name="T33" fmla="*/ 22 h 39"/>
                  <a:gd name="T34" fmla="*/ 36 w 36"/>
                  <a:gd name="T35" fmla="*/ 17 h 39"/>
                  <a:gd name="T36" fmla="*/ 13 w 36"/>
                  <a:gd name="T3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9">
                    <a:moveTo>
                      <a:pt x="6" y="7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8" y="18"/>
                      <a:pt x="12" y="19"/>
                      <a:pt x="15" y="2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1" y="28"/>
                      <a:pt x="4" y="27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10" y="38"/>
                      <a:pt x="11" y="39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4" y="14"/>
                      <a:pt x="16" y="8"/>
                      <a:pt x="6" y="7"/>
                    </a:cubicBezTo>
                    <a:moveTo>
                      <a:pt x="1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17" y="7"/>
                      <a:pt x="25" y="13"/>
                      <a:pt x="31" y="22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0" y="9"/>
                      <a:pt x="22" y="3"/>
                      <a:pt x="13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6" name="Freeform 198">
                <a:extLst>
                  <a:ext uri="{FF2B5EF4-FFF2-40B4-BE49-F238E27FC236}">
                    <a16:creationId xmlns:a16="http://schemas.microsoft.com/office/drawing/2014/main" id="{B821A963-22CD-4BED-4A95-B9255CAEF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871"/>
                <a:ext cx="31" cy="23"/>
              </a:xfrm>
              <a:custGeom>
                <a:avLst/>
                <a:gdLst>
                  <a:gd name="T0" fmla="*/ 1 w 25"/>
                  <a:gd name="T1" fmla="*/ 0 h 18"/>
                  <a:gd name="T2" fmla="*/ 0 w 25"/>
                  <a:gd name="T3" fmla="*/ 2 h 18"/>
                  <a:gd name="T4" fmla="*/ 23 w 25"/>
                  <a:gd name="T5" fmla="*/ 18 h 18"/>
                  <a:gd name="T6" fmla="*/ 25 w 25"/>
                  <a:gd name="T7" fmla="*/ 17 h 18"/>
                  <a:gd name="T8" fmla="*/ 1 w 2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0" y="3"/>
                      <a:pt x="18" y="9"/>
                      <a:pt x="23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9" y="8"/>
                      <a:pt x="11" y="2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7" name="Freeform 199">
                <a:extLst>
                  <a:ext uri="{FF2B5EF4-FFF2-40B4-BE49-F238E27FC236}">
                    <a16:creationId xmlns:a16="http://schemas.microsoft.com/office/drawing/2014/main" id="{E3309BC5-D053-2931-79DF-B2CA2AF22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1" y="2881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8" name="Freeform 200">
                <a:extLst>
                  <a:ext uri="{FF2B5EF4-FFF2-40B4-BE49-F238E27FC236}">
                    <a16:creationId xmlns:a16="http://schemas.microsoft.com/office/drawing/2014/main" id="{9F56B170-5D98-781D-42F6-095D075DE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61" y="2962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5D5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9" name="Freeform 201">
                <a:extLst>
                  <a:ext uri="{FF2B5EF4-FFF2-40B4-BE49-F238E27FC236}">
                    <a16:creationId xmlns:a16="http://schemas.microsoft.com/office/drawing/2014/main" id="{9C95C089-1F7D-058A-84FF-9EB7B21C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" y="2927"/>
                <a:ext cx="27" cy="37"/>
              </a:xfrm>
              <a:custGeom>
                <a:avLst/>
                <a:gdLst>
                  <a:gd name="T0" fmla="*/ 7 w 22"/>
                  <a:gd name="T1" fmla="*/ 0 h 30"/>
                  <a:gd name="T2" fmla="*/ 0 w 22"/>
                  <a:gd name="T3" fmla="*/ 7 h 30"/>
                  <a:gd name="T4" fmla="*/ 12 w 22"/>
                  <a:gd name="T5" fmla="*/ 28 h 30"/>
                  <a:gd name="T6" fmla="*/ 12 w 22"/>
                  <a:gd name="T7" fmla="*/ 28 h 30"/>
                  <a:gd name="T8" fmla="*/ 12 w 22"/>
                  <a:gd name="T9" fmla="*/ 28 h 30"/>
                  <a:gd name="T10" fmla="*/ 15 w 22"/>
                  <a:gd name="T11" fmla="*/ 30 h 30"/>
                  <a:gd name="T12" fmla="*/ 22 w 22"/>
                  <a:gd name="T13" fmla="*/ 25 h 30"/>
                  <a:gd name="T14" fmla="*/ 7 w 22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0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15"/>
                      <a:pt x="6" y="22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9"/>
                      <a:pt x="14" y="30"/>
                      <a:pt x="15" y="30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4" y="18"/>
                      <a:pt x="9" y="10"/>
                      <a:pt x="7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0" name="Freeform 202">
                <a:extLst>
                  <a:ext uri="{FF2B5EF4-FFF2-40B4-BE49-F238E27FC236}">
                    <a16:creationId xmlns:a16="http://schemas.microsoft.com/office/drawing/2014/main" id="{A4771E0F-2192-99FE-B9ED-A2B44BF84D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5" y="2896"/>
                <a:ext cx="52" cy="62"/>
              </a:xfrm>
              <a:custGeom>
                <a:avLst/>
                <a:gdLst>
                  <a:gd name="T0" fmla="*/ 6 w 42"/>
                  <a:gd name="T1" fmla="*/ 20 h 50"/>
                  <a:gd name="T2" fmla="*/ 0 w 42"/>
                  <a:gd name="T3" fmla="*/ 25 h 50"/>
                  <a:gd name="T4" fmla="*/ 15 w 42"/>
                  <a:gd name="T5" fmla="*/ 50 h 50"/>
                  <a:gd name="T6" fmla="*/ 20 w 42"/>
                  <a:gd name="T7" fmla="*/ 45 h 50"/>
                  <a:gd name="T8" fmla="*/ 6 w 42"/>
                  <a:gd name="T9" fmla="*/ 20 h 50"/>
                  <a:gd name="T10" fmla="*/ 28 w 42"/>
                  <a:gd name="T11" fmla="*/ 0 h 50"/>
                  <a:gd name="T12" fmla="*/ 7 w 42"/>
                  <a:gd name="T13" fmla="*/ 19 h 50"/>
                  <a:gd name="T14" fmla="*/ 21 w 42"/>
                  <a:gd name="T15" fmla="*/ 44 h 50"/>
                  <a:gd name="T16" fmla="*/ 28 w 42"/>
                  <a:gd name="T17" fmla="*/ 38 h 50"/>
                  <a:gd name="T18" fmla="*/ 27 w 42"/>
                  <a:gd name="T19" fmla="*/ 38 h 50"/>
                  <a:gd name="T20" fmla="*/ 27 w 42"/>
                  <a:gd name="T21" fmla="*/ 29 h 50"/>
                  <a:gd name="T22" fmla="*/ 36 w 42"/>
                  <a:gd name="T23" fmla="*/ 30 h 50"/>
                  <a:gd name="T24" fmla="*/ 42 w 42"/>
                  <a:gd name="T25" fmla="*/ 25 h 50"/>
                  <a:gd name="T26" fmla="*/ 42 w 42"/>
                  <a:gd name="T27" fmla="*/ 22 h 50"/>
                  <a:gd name="T28" fmla="*/ 39 w 42"/>
                  <a:gd name="T29" fmla="*/ 22 h 50"/>
                  <a:gd name="T30" fmla="*/ 27 w 42"/>
                  <a:gd name="T31" fmla="*/ 8 h 50"/>
                  <a:gd name="T32" fmla="*/ 27 w 42"/>
                  <a:gd name="T33" fmla="*/ 4 h 50"/>
                  <a:gd name="T34" fmla="*/ 28 w 42"/>
                  <a:gd name="T3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50">
                    <a:moveTo>
                      <a:pt x="6" y="2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2" y="35"/>
                      <a:pt x="7" y="43"/>
                      <a:pt x="15" y="50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2" y="39"/>
                      <a:pt x="7" y="30"/>
                      <a:pt x="6" y="20"/>
                    </a:cubicBezTo>
                    <a:moveTo>
                      <a:pt x="28" y="0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29"/>
                      <a:pt x="13" y="38"/>
                      <a:pt x="21" y="44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30"/>
                      <a:pt x="32" y="30"/>
                      <a:pt x="36" y="30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27" y="21"/>
                      <a:pt x="27" y="11"/>
                      <a:pt x="27" y="8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3"/>
                      <a:pt x="27" y="1"/>
                      <a:pt x="28" y="0"/>
                    </a:cubicBezTo>
                  </a:path>
                </a:pathLst>
              </a:custGeom>
              <a:solidFill>
                <a:srgbClr val="F4B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1" name="Freeform 203">
                <a:extLst>
                  <a:ext uri="{FF2B5EF4-FFF2-40B4-BE49-F238E27FC236}">
                    <a16:creationId xmlns:a16="http://schemas.microsoft.com/office/drawing/2014/main" id="{4323A65E-9F58-84D3-A778-9EB9E6FA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923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8A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2" name="Freeform 204">
                <a:extLst>
                  <a:ext uri="{FF2B5EF4-FFF2-40B4-BE49-F238E27FC236}">
                    <a16:creationId xmlns:a16="http://schemas.microsoft.com/office/drawing/2014/main" id="{7B84A96F-92CD-B43F-F26B-143278A46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" y="2920"/>
                <a:ext cx="19" cy="32"/>
              </a:xfrm>
              <a:custGeom>
                <a:avLst/>
                <a:gdLst>
                  <a:gd name="T0" fmla="*/ 1 w 15"/>
                  <a:gd name="T1" fmla="*/ 0 h 26"/>
                  <a:gd name="T2" fmla="*/ 0 w 15"/>
                  <a:gd name="T3" fmla="*/ 1 h 26"/>
                  <a:gd name="T4" fmla="*/ 14 w 15"/>
                  <a:gd name="T5" fmla="*/ 26 h 26"/>
                  <a:gd name="T6" fmla="*/ 15 w 15"/>
                  <a:gd name="T7" fmla="*/ 25 h 26"/>
                  <a:gd name="T8" fmla="*/ 1 w 1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1"/>
                      <a:pt x="6" y="20"/>
                      <a:pt x="14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7" y="19"/>
                      <a:pt x="2" y="10"/>
                      <a:pt x="1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3" name="Freeform 205">
                <a:extLst>
                  <a:ext uri="{FF2B5EF4-FFF2-40B4-BE49-F238E27FC236}">
                    <a16:creationId xmlns:a16="http://schemas.microsoft.com/office/drawing/2014/main" id="{DFD46DB2-F9B8-7B88-29A9-88FA5D946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8" y="2880"/>
                <a:ext cx="39" cy="63"/>
              </a:xfrm>
              <a:custGeom>
                <a:avLst/>
                <a:gdLst>
                  <a:gd name="T0" fmla="*/ 0 w 31"/>
                  <a:gd name="T1" fmla="*/ 42 h 51"/>
                  <a:gd name="T2" fmla="*/ 0 w 31"/>
                  <a:gd name="T3" fmla="*/ 51 h 51"/>
                  <a:gd name="T4" fmla="*/ 1 w 31"/>
                  <a:gd name="T5" fmla="*/ 51 h 51"/>
                  <a:gd name="T6" fmla="*/ 9 w 31"/>
                  <a:gd name="T7" fmla="*/ 43 h 51"/>
                  <a:gd name="T8" fmla="*/ 0 w 31"/>
                  <a:gd name="T9" fmla="*/ 42 h 51"/>
                  <a:gd name="T10" fmla="*/ 16 w 31"/>
                  <a:gd name="T11" fmla="*/ 0 h 51"/>
                  <a:gd name="T12" fmla="*/ 14 w 31"/>
                  <a:gd name="T13" fmla="*/ 1 h 51"/>
                  <a:gd name="T14" fmla="*/ 14 w 31"/>
                  <a:gd name="T15" fmla="*/ 5 h 51"/>
                  <a:gd name="T16" fmla="*/ 13 w 31"/>
                  <a:gd name="T17" fmla="*/ 5 h 51"/>
                  <a:gd name="T18" fmla="*/ 10 w 31"/>
                  <a:gd name="T19" fmla="*/ 5 h 51"/>
                  <a:gd name="T20" fmla="*/ 1 w 31"/>
                  <a:gd name="T21" fmla="*/ 13 h 51"/>
                  <a:gd name="T22" fmla="*/ 0 w 31"/>
                  <a:gd name="T23" fmla="*/ 17 h 51"/>
                  <a:gd name="T24" fmla="*/ 0 w 31"/>
                  <a:gd name="T25" fmla="*/ 21 h 51"/>
                  <a:gd name="T26" fmla="*/ 12 w 31"/>
                  <a:gd name="T27" fmla="*/ 35 h 51"/>
                  <a:gd name="T28" fmla="*/ 15 w 31"/>
                  <a:gd name="T29" fmla="*/ 35 h 51"/>
                  <a:gd name="T30" fmla="*/ 17 w 31"/>
                  <a:gd name="T31" fmla="*/ 35 h 51"/>
                  <a:gd name="T32" fmla="*/ 18 w 31"/>
                  <a:gd name="T33" fmla="*/ 35 h 51"/>
                  <a:gd name="T34" fmla="*/ 27 w 31"/>
                  <a:gd name="T35" fmla="*/ 27 h 51"/>
                  <a:gd name="T36" fmla="*/ 20 w 31"/>
                  <a:gd name="T37" fmla="*/ 25 h 51"/>
                  <a:gd name="T38" fmla="*/ 16 w 31"/>
                  <a:gd name="T39" fmla="*/ 24 h 51"/>
                  <a:gd name="T40" fmla="*/ 15 w 31"/>
                  <a:gd name="T41" fmla="*/ 24 h 51"/>
                  <a:gd name="T42" fmla="*/ 11 w 31"/>
                  <a:gd name="T43" fmla="*/ 20 h 51"/>
                  <a:gd name="T44" fmla="*/ 11 w 31"/>
                  <a:gd name="T45" fmla="*/ 18 h 51"/>
                  <a:gd name="T46" fmla="*/ 15 w 31"/>
                  <a:gd name="T47" fmla="*/ 15 h 51"/>
                  <a:gd name="T48" fmla="*/ 16 w 31"/>
                  <a:gd name="T49" fmla="*/ 15 h 51"/>
                  <a:gd name="T50" fmla="*/ 17 w 31"/>
                  <a:gd name="T51" fmla="*/ 15 h 51"/>
                  <a:gd name="T52" fmla="*/ 31 w 31"/>
                  <a:gd name="T53" fmla="*/ 16 h 51"/>
                  <a:gd name="T54" fmla="*/ 31 w 31"/>
                  <a:gd name="T55" fmla="*/ 8 h 51"/>
                  <a:gd name="T56" fmla="*/ 20 w 31"/>
                  <a:gd name="T57" fmla="*/ 6 h 51"/>
                  <a:gd name="T58" fmla="*/ 20 w 31"/>
                  <a:gd name="T59" fmla="*/ 0 h 51"/>
                  <a:gd name="T60" fmla="*/ 17 w 31"/>
                  <a:gd name="T61" fmla="*/ 0 h 51"/>
                  <a:gd name="T62" fmla="*/ 16 w 31"/>
                  <a:gd name="T6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51">
                    <a:moveTo>
                      <a:pt x="0" y="42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1" y="5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5" y="43"/>
                      <a:pt x="2" y="43"/>
                      <a:pt x="0" y="42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1" y="5"/>
                      <a:pt x="1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4"/>
                      <a:pt x="0" y="34"/>
                      <a:pt x="12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8" y="35"/>
                      <a:pt x="18" y="35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6"/>
                      <a:pt x="23" y="25"/>
                      <a:pt x="20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2" y="24"/>
                      <a:pt x="10" y="23"/>
                      <a:pt x="11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6"/>
                      <a:pt x="12" y="15"/>
                      <a:pt x="15" y="15"/>
                    </a:cubicBezTo>
                    <a:cubicBezTo>
                      <a:pt x="15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20" y="15"/>
                      <a:pt x="27" y="16"/>
                      <a:pt x="31" y="16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8" y="7"/>
                      <a:pt x="24" y="6"/>
                      <a:pt x="20" y="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FD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4" name="Freeform 206">
                <a:extLst>
                  <a:ext uri="{FF2B5EF4-FFF2-40B4-BE49-F238E27FC236}">
                    <a16:creationId xmlns:a16="http://schemas.microsoft.com/office/drawing/2014/main" id="{0C78D5BA-E834-582B-F206-DCD5E359F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66"/>
                <a:ext cx="32" cy="143"/>
              </a:xfrm>
              <a:custGeom>
                <a:avLst/>
                <a:gdLst>
                  <a:gd name="T0" fmla="*/ 4 w 26"/>
                  <a:gd name="T1" fmla="*/ 0 h 115"/>
                  <a:gd name="T2" fmla="*/ 22 w 26"/>
                  <a:gd name="T3" fmla="*/ 0 h 115"/>
                  <a:gd name="T4" fmla="*/ 25 w 26"/>
                  <a:gd name="T5" fmla="*/ 3 h 115"/>
                  <a:gd name="T6" fmla="*/ 26 w 26"/>
                  <a:gd name="T7" fmla="*/ 112 h 115"/>
                  <a:gd name="T8" fmla="*/ 23 w 26"/>
                  <a:gd name="T9" fmla="*/ 115 h 115"/>
                  <a:gd name="T10" fmla="*/ 5 w 26"/>
                  <a:gd name="T11" fmla="*/ 115 h 115"/>
                  <a:gd name="T12" fmla="*/ 1 w 26"/>
                  <a:gd name="T13" fmla="*/ 112 h 115"/>
                  <a:gd name="T14" fmla="*/ 0 w 26"/>
                  <a:gd name="T15" fmla="*/ 4 h 115"/>
                  <a:gd name="T16" fmla="*/ 4 w 26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15">
                    <a:moveTo>
                      <a:pt x="4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4" y="0"/>
                      <a:pt x="25" y="2"/>
                      <a:pt x="25" y="3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6" y="114"/>
                      <a:pt x="25" y="115"/>
                      <a:pt x="23" y="115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3" y="115"/>
                      <a:pt x="1" y="114"/>
                      <a:pt x="1" y="1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5" name="Rectangle 207">
                <a:extLst>
                  <a:ext uri="{FF2B5EF4-FFF2-40B4-BE49-F238E27FC236}">
                    <a16:creationId xmlns:a16="http://schemas.microsoft.com/office/drawing/2014/main" id="{1C8CB03E-1B24-21A5-2A22-6FF7F73FD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" y="2897"/>
                <a:ext cx="31" cy="4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6" name="Rectangle 208">
                <a:extLst>
                  <a:ext uri="{FF2B5EF4-FFF2-40B4-BE49-F238E27FC236}">
                    <a16:creationId xmlns:a16="http://schemas.microsoft.com/office/drawing/2014/main" id="{21C67883-D296-9C72-A495-59C52CA52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" y="2897"/>
                <a:ext cx="3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7" name="Rectangle 209">
                <a:extLst>
                  <a:ext uri="{FF2B5EF4-FFF2-40B4-BE49-F238E27FC236}">
                    <a16:creationId xmlns:a16="http://schemas.microsoft.com/office/drawing/2014/main" id="{F701889F-F500-61CC-58B8-2CB4FEB2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" y="2886"/>
                <a:ext cx="31" cy="4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8" name="Rectangle 210">
                <a:extLst>
                  <a:ext uri="{FF2B5EF4-FFF2-40B4-BE49-F238E27FC236}">
                    <a16:creationId xmlns:a16="http://schemas.microsoft.com/office/drawing/2014/main" id="{D8EB7A78-F7AA-B9E3-9CBE-F761E78F0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" y="2886"/>
                <a:ext cx="31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9" name="Freeform 211">
                <a:extLst>
                  <a:ext uri="{FF2B5EF4-FFF2-40B4-BE49-F238E27FC236}">
                    <a16:creationId xmlns:a16="http://schemas.microsoft.com/office/drawing/2014/main" id="{BB283F3C-C49F-2978-6A2C-1BE71944C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74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0" name="Freeform 212">
                <a:extLst>
                  <a:ext uri="{FF2B5EF4-FFF2-40B4-BE49-F238E27FC236}">
                    <a16:creationId xmlns:a16="http://schemas.microsoft.com/office/drawing/2014/main" id="{D08DE457-C4A0-C6BE-59DF-09E87DFA2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74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1" name="Freeform 213">
                <a:extLst>
                  <a:ext uri="{FF2B5EF4-FFF2-40B4-BE49-F238E27FC236}">
                    <a16:creationId xmlns:a16="http://schemas.microsoft.com/office/drawing/2014/main" id="{EF57C4E9-CBCF-FD81-ED81-AD7031622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63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2" name="Freeform 214">
                <a:extLst>
                  <a:ext uri="{FF2B5EF4-FFF2-40B4-BE49-F238E27FC236}">
                    <a16:creationId xmlns:a16="http://schemas.microsoft.com/office/drawing/2014/main" id="{B46D5157-01A1-884C-9906-F01706177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63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3" name="Freeform 215">
                <a:extLst>
                  <a:ext uri="{FF2B5EF4-FFF2-40B4-BE49-F238E27FC236}">
                    <a16:creationId xmlns:a16="http://schemas.microsoft.com/office/drawing/2014/main" id="{D74ECD87-2882-E1DD-6BDF-AB766CF8D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52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4" name="Freeform 216">
                <a:extLst>
                  <a:ext uri="{FF2B5EF4-FFF2-40B4-BE49-F238E27FC236}">
                    <a16:creationId xmlns:a16="http://schemas.microsoft.com/office/drawing/2014/main" id="{B110A024-8794-80B0-6524-322D8CF15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52"/>
                <a:ext cx="31" cy="5"/>
              </a:xfrm>
              <a:custGeom>
                <a:avLst/>
                <a:gdLst>
                  <a:gd name="T0" fmla="*/ 0 w 31"/>
                  <a:gd name="T1" fmla="*/ 1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1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5" name="Freeform 217">
                <a:extLst>
                  <a:ext uri="{FF2B5EF4-FFF2-40B4-BE49-F238E27FC236}">
                    <a16:creationId xmlns:a16="http://schemas.microsoft.com/office/drawing/2014/main" id="{06144A09-A629-A539-B518-292A08FF1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40"/>
                <a:ext cx="31" cy="5"/>
              </a:xfrm>
              <a:custGeom>
                <a:avLst/>
                <a:gdLst>
                  <a:gd name="T0" fmla="*/ 0 w 31"/>
                  <a:gd name="T1" fmla="*/ 2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2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6" name="Freeform 218">
                <a:extLst>
                  <a:ext uri="{FF2B5EF4-FFF2-40B4-BE49-F238E27FC236}">
                    <a16:creationId xmlns:a16="http://schemas.microsoft.com/office/drawing/2014/main" id="{EABFAB9F-A2CF-61F2-2D46-35B9AF7EC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40"/>
                <a:ext cx="31" cy="5"/>
              </a:xfrm>
              <a:custGeom>
                <a:avLst/>
                <a:gdLst>
                  <a:gd name="T0" fmla="*/ 0 w 31"/>
                  <a:gd name="T1" fmla="*/ 2 h 5"/>
                  <a:gd name="T2" fmla="*/ 31 w 31"/>
                  <a:gd name="T3" fmla="*/ 0 h 5"/>
                  <a:gd name="T4" fmla="*/ 31 w 31"/>
                  <a:gd name="T5" fmla="*/ 5 h 5"/>
                  <a:gd name="T6" fmla="*/ 0 w 31"/>
                  <a:gd name="T7" fmla="*/ 5 h 5"/>
                  <a:gd name="T8" fmla="*/ 0 w 31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0" y="2"/>
                    </a:moveTo>
                    <a:lnTo>
                      <a:pt x="31" y="0"/>
                    </a:lnTo>
                    <a:lnTo>
                      <a:pt x="31" y="5"/>
                    </a:lnTo>
                    <a:lnTo>
                      <a:pt x="0" y="5"/>
                    </a:lnTo>
                    <a:lnTo>
                      <a:pt x="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7" name="Freeform 219">
                <a:extLst>
                  <a:ext uri="{FF2B5EF4-FFF2-40B4-BE49-F238E27FC236}">
                    <a16:creationId xmlns:a16="http://schemas.microsoft.com/office/drawing/2014/main" id="{F0F70AA4-B254-185D-75EA-0F252E9EA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29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8" name="Freeform 220">
                <a:extLst>
                  <a:ext uri="{FF2B5EF4-FFF2-40B4-BE49-F238E27FC236}">
                    <a16:creationId xmlns:a16="http://schemas.microsoft.com/office/drawing/2014/main" id="{DF8D8668-8FDF-07C1-912A-099065ED7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18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9" name="Freeform 221">
                <a:extLst>
                  <a:ext uri="{FF2B5EF4-FFF2-40B4-BE49-F238E27FC236}">
                    <a16:creationId xmlns:a16="http://schemas.microsoft.com/office/drawing/2014/main" id="{60EF9056-1B89-5A0D-BF0D-60AF5005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07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0" name="Freeform 222">
                <a:extLst>
                  <a:ext uri="{FF2B5EF4-FFF2-40B4-BE49-F238E27FC236}">
                    <a16:creationId xmlns:a16="http://schemas.microsoft.com/office/drawing/2014/main" id="{103AAB59-EB12-BB3B-0F3E-ECA874A38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07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1" name="Freeform 223">
                <a:extLst>
                  <a:ext uri="{FF2B5EF4-FFF2-40B4-BE49-F238E27FC236}">
                    <a16:creationId xmlns:a16="http://schemas.microsoft.com/office/drawing/2014/main" id="{77E75A0A-4F47-6F15-B2FF-7CCF2B1F3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796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2" name="Freeform 224">
                <a:extLst>
                  <a:ext uri="{FF2B5EF4-FFF2-40B4-BE49-F238E27FC236}">
                    <a16:creationId xmlns:a16="http://schemas.microsoft.com/office/drawing/2014/main" id="{D335FA47-E03D-4A38-AF5F-E50903A50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796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5 h 5"/>
                  <a:gd name="T4" fmla="*/ 0 w 31"/>
                  <a:gd name="T5" fmla="*/ 5 h 5"/>
                  <a:gd name="T6" fmla="*/ 0 w 31"/>
                  <a:gd name="T7" fmla="*/ 1 h 5"/>
                  <a:gd name="T8" fmla="*/ 31 w 3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3" name="Freeform 225">
                <a:extLst>
                  <a:ext uri="{FF2B5EF4-FFF2-40B4-BE49-F238E27FC236}">
                    <a16:creationId xmlns:a16="http://schemas.microsoft.com/office/drawing/2014/main" id="{CFF9B0EF-6258-D089-4D30-3259BE77E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85"/>
                <a:ext cx="32" cy="5"/>
              </a:xfrm>
              <a:custGeom>
                <a:avLst/>
                <a:gdLst>
                  <a:gd name="T0" fmla="*/ 32 w 32"/>
                  <a:gd name="T1" fmla="*/ 0 h 5"/>
                  <a:gd name="T2" fmla="*/ 32 w 32"/>
                  <a:gd name="T3" fmla="*/ 5 h 5"/>
                  <a:gd name="T4" fmla="*/ 1 w 32"/>
                  <a:gd name="T5" fmla="*/ 5 h 5"/>
                  <a:gd name="T6" fmla="*/ 0 w 32"/>
                  <a:gd name="T7" fmla="*/ 1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lnTo>
                      <a:pt x="32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4" name="Freeform 226">
                <a:extLst>
                  <a:ext uri="{FF2B5EF4-FFF2-40B4-BE49-F238E27FC236}">
                    <a16:creationId xmlns:a16="http://schemas.microsoft.com/office/drawing/2014/main" id="{984B7F54-A456-8BAE-1B7C-F3AE422C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85"/>
                <a:ext cx="32" cy="5"/>
              </a:xfrm>
              <a:custGeom>
                <a:avLst/>
                <a:gdLst>
                  <a:gd name="T0" fmla="*/ 32 w 32"/>
                  <a:gd name="T1" fmla="*/ 0 h 5"/>
                  <a:gd name="T2" fmla="*/ 32 w 32"/>
                  <a:gd name="T3" fmla="*/ 5 h 5"/>
                  <a:gd name="T4" fmla="*/ 1 w 32"/>
                  <a:gd name="T5" fmla="*/ 5 h 5"/>
                  <a:gd name="T6" fmla="*/ 0 w 32"/>
                  <a:gd name="T7" fmla="*/ 1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lnTo>
                      <a:pt x="32" y="5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5" name="Freeform 227">
                <a:extLst>
                  <a:ext uri="{FF2B5EF4-FFF2-40B4-BE49-F238E27FC236}">
                    <a16:creationId xmlns:a16="http://schemas.microsoft.com/office/drawing/2014/main" id="{C06BAEA6-9F4C-3761-409F-29F19AA2F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73"/>
                <a:ext cx="32" cy="5"/>
              </a:xfrm>
              <a:custGeom>
                <a:avLst/>
                <a:gdLst>
                  <a:gd name="T0" fmla="*/ 31 w 32"/>
                  <a:gd name="T1" fmla="*/ 0 h 5"/>
                  <a:gd name="T2" fmla="*/ 32 w 32"/>
                  <a:gd name="T3" fmla="*/ 5 h 5"/>
                  <a:gd name="T4" fmla="*/ 0 w 32"/>
                  <a:gd name="T5" fmla="*/ 5 h 5"/>
                  <a:gd name="T6" fmla="*/ 0 w 32"/>
                  <a:gd name="T7" fmla="*/ 2 h 5"/>
                  <a:gd name="T8" fmla="*/ 31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1" y="0"/>
                    </a:moveTo>
                    <a:lnTo>
                      <a:pt x="3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Freeform 228">
                <a:extLst>
                  <a:ext uri="{FF2B5EF4-FFF2-40B4-BE49-F238E27FC236}">
                    <a16:creationId xmlns:a16="http://schemas.microsoft.com/office/drawing/2014/main" id="{888ADDC3-40C2-26D1-0E60-B486350A8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73"/>
                <a:ext cx="32" cy="5"/>
              </a:xfrm>
              <a:custGeom>
                <a:avLst/>
                <a:gdLst>
                  <a:gd name="T0" fmla="*/ 31 w 32"/>
                  <a:gd name="T1" fmla="*/ 0 h 5"/>
                  <a:gd name="T2" fmla="*/ 32 w 32"/>
                  <a:gd name="T3" fmla="*/ 5 h 5"/>
                  <a:gd name="T4" fmla="*/ 0 w 32"/>
                  <a:gd name="T5" fmla="*/ 5 h 5"/>
                  <a:gd name="T6" fmla="*/ 0 w 32"/>
                  <a:gd name="T7" fmla="*/ 2 h 5"/>
                  <a:gd name="T8" fmla="*/ 31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1" y="0"/>
                    </a:moveTo>
                    <a:lnTo>
                      <a:pt x="3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7" name="Freeform 229">
                <a:extLst>
                  <a:ext uri="{FF2B5EF4-FFF2-40B4-BE49-F238E27FC236}">
                    <a16:creationId xmlns:a16="http://schemas.microsoft.com/office/drawing/2014/main" id="{69A59030-E811-3083-6B86-537AC170C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703"/>
                <a:ext cx="125" cy="115"/>
              </a:xfrm>
              <a:custGeom>
                <a:avLst/>
                <a:gdLst>
                  <a:gd name="T0" fmla="*/ 100 w 101"/>
                  <a:gd name="T1" fmla="*/ 77 h 93"/>
                  <a:gd name="T2" fmla="*/ 88 w 101"/>
                  <a:gd name="T3" fmla="*/ 91 h 93"/>
                  <a:gd name="T4" fmla="*/ 83 w 101"/>
                  <a:gd name="T5" fmla="*/ 91 h 93"/>
                  <a:gd name="T6" fmla="*/ 1 w 101"/>
                  <a:gd name="T7" fmla="*/ 20 h 93"/>
                  <a:gd name="T8" fmla="*/ 1 w 101"/>
                  <a:gd name="T9" fmla="*/ 15 h 93"/>
                  <a:gd name="T10" fmla="*/ 13 w 101"/>
                  <a:gd name="T11" fmla="*/ 1 h 93"/>
                  <a:gd name="T12" fmla="*/ 18 w 101"/>
                  <a:gd name="T13" fmla="*/ 1 h 93"/>
                  <a:gd name="T14" fmla="*/ 100 w 101"/>
                  <a:gd name="T15" fmla="*/ 72 h 93"/>
                  <a:gd name="T16" fmla="*/ 100 w 101"/>
                  <a:gd name="T17" fmla="*/ 7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93">
                    <a:moveTo>
                      <a:pt x="100" y="77"/>
                    </a:moveTo>
                    <a:cubicBezTo>
                      <a:pt x="88" y="91"/>
                      <a:pt x="88" y="91"/>
                      <a:pt x="88" y="91"/>
                    </a:cubicBezTo>
                    <a:cubicBezTo>
                      <a:pt x="87" y="92"/>
                      <a:pt x="85" y="93"/>
                      <a:pt x="83" y="9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7"/>
                      <a:pt x="1" y="15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101" y="74"/>
                      <a:pt x="101" y="76"/>
                      <a:pt x="100" y="77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8" name="Freeform 230">
                <a:extLst>
                  <a:ext uri="{FF2B5EF4-FFF2-40B4-BE49-F238E27FC236}">
                    <a16:creationId xmlns:a16="http://schemas.microsoft.com/office/drawing/2014/main" id="{E939F5AC-878D-C88D-128B-5A7FC3491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2707"/>
                <a:ext cx="24" cy="26"/>
              </a:xfrm>
              <a:custGeom>
                <a:avLst/>
                <a:gdLst>
                  <a:gd name="T0" fmla="*/ 24 w 24"/>
                  <a:gd name="T1" fmla="*/ 2 h 26"/>
                  <a:gd name="T2" fmla="*/ 3 w 24"/>
                  <a:gd name="T3" fmla="*/ 26 h 26"/>
                  <a:gd name="T4" fmla="*/ 0 w 24"/>
                  <a:gd name="T5" fmla="*/ 23 h 26"/>
                  <a:gd name="T6" fmla="*/ 21 w 24"/>
                  <a:gd name="T7" fmla="*/ 0 h 26"/>
                  <a:gd name="T8" fmla="*/ 24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2"/>
                    </a:moveTo>
                    <a:lnTo>
                      <a:pt x="3" y="26"/>
                    </a:lnTo>
                    <a:lnTo>
                      <a:pt x="0" y="23"/>
                    </a:lnTo>
                    <a:lnTo>
                      <a:pt x="21" y="0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9" name="Freeform 231">
                <a:extLst>
                  <a:ext uri="{FF2B5EF4-FFF2-40B4-BE49-F238E27FC236}">
                    <a16:creationId xmlns:a16="http://schemas.microsoft.com/office/drawing/2014/main" id="{E347F5F6-2A1C-C136-C416-9810A182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2707"/>
                <a:ext cx="24" cy="26"/>
              </a:xfrm>
              <a:custGeom>
                <a:avLst/>
                <a:gdLst>
                  <a:gd name="T0" fmla="*/ 24 w 24"/>
                  <a:gd name="T1" fmla="*/ 2 h 26"/>
                  <a:gd name="T2" fmla="*/ 3 w 24"/>
                  <a:gd name="T3" fmla="*/ 26 h 26"/>
                  <a:gd name="T4" fmla="*/ 0 w 24"/>
                  <a:gd name="T5" fmla="*/ 23 h 26"/>
                  <a:gd name="T6" fmla="*/ 21 w 24"/>
                  <a:gd name="T7" fmla="*/ 0 h 26"/>
                  <a:gd name="T8" fmla="*/ 24 w 24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2"/>
                    </a:moveTo>
                    <a:lnTo>
                      <a:pt x="3" y="26"/>
                    </a:lnTo>
                    <a:lnTo>
                      <a:pt x="0" y="23"/>
                    </a:lnTo>
                    <a:lnTo>
                      <a:pt x="21" y="0"/>
                    </a:lnTo>
                    <a:lnTo>
                      <a:pt x="24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0" name="Freeform 232">
                <a:extLst>
                  <a:ext uri="{FF2B5EF4-FFF2-40B4-BE49-F238E27FC236}">
                    <a16:creationId xmlns:a16="http://schemas.microsoft.com/office/drawing/2014/main" id="{EB57F718-B02C-C580-6B13-B39392CE6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7" y="2714"/>
                <a:ext cx="25" cy="26"/>
              </a:xfrm>
              <a:custGeom>
                <a:avLst/>
                <a:gdLst>
                  <a:gd name="T0" fmla="*/ 25 w 25"/>
                  <a:gd name="T1" fmla="*/ 2 h 26"/>
                  <a:gd name="T2" fmla="*/ 4 w 25"/>
                  <a:gd name="T3" fmla="*/ 26 h 26"/>
                  <a:gd name="T4" fmla="*/ 0 w 25"/>
                  <a:gd name="T5" fmla="*/ 24 h 26"/>
                  <a:gd name="T6" fmla="*/ 21 w 25"/>
                  <a:gd name="T7" fmla="*/ 0 h 26"/>
                  <a:gd name="T8" fmla="*/ 25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5" y="2"/>
                    </a:moveTo>
                    <a:lnTo>
                      <a:pt x="4" y="26"/>
                    </a:lnTo>
                    <a:lnTo>
                      <a:pt x="0" y="24"/>
                    </a:lnTo>
                    <a:lnTo>
                      <a:pt x="21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1" name="Freeform 233">
                <a:extLst>
                  <a:ext uri="{FF2B5EF4-FFF2-40B4-BE49-F238E27FC236}">
                    <a16:creationId xmlns:a16="http://schemas.microsoft.com/office/drawing/2014/main" id="{EA65FFE2-C2B8-8292-2A45-3FCF084F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7" y="2714"/>
                <a:ext cx="25" cy="26"/>
              </a:xfrm>
              <a:custGeom>
                <a:avLst/>
                <a:gdLst>
                  <a:gd name="T0" fmla="*/ 25 w 25"/>
                  <a:gd name="T1" fmla="*/ 2 h 26"/>
                  <a:gd name="T2" fmla="*/ 4 w 25"/>
                  <a:gd name="T3" fmla="*/ 26 h 26"/>
                  <a:gd name="T4" fmla="*/ 0 w 25"/>
                  <a:gd name="T5" fmla="*/ 24 h 26"/>
                  <a:gd name="T6" fmla="*/ 21 w 25"/>
                  <a:gd name="T7" fmla="*/ 0 h 26"/>
                  <a:gd name="T8" fmla="*/ 25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5" y="2"/>
                    </a:moveTo>
                    <a:lnTo>
                      <a:pt x="4" y="26"/>
                    </a:lnTo>
                    <a:lnTo>
                      <a:pt x="0" y="24"/>
                    </a:lnTo>
                    <a:lnTo>
                      <a:pt x="21" y="0"/>
                    </a:lnTo>
                    <a:lnTo>
                      <a:pt x="25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Freeform 234">
                <a:extLst>
                  <a:ext uri="{FF2B5EF4-FFF2-40B4-BE49-F238E27FC236}">
                    <a16:creationId xmlns:a16="http://schemas.microsoft.com/office/drawing/2014/main" id="{BF143D9B-63B5-79E2-D549-3918B9B8C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6" y="2721"/>
                <a:ext cx="24" cy="26"/>
              </a:xfrm>
              <a:custGeom>
                <a:avLst/>
                <a:gdLst>
                  <a:gd name="T0" fmla="*/ 24 w 24"/>
                  <a:gd name="T1" fmla="*/ 3 h 26"/>
                  <a:gd name="T2" fmla="*/ 4 w 24"/>
                  <a:gd name="T3" fmla="*/ 26 h 26"/>
                  <a:gd name="T4" fmla="*/ 0 w 24"/>
                  <a:gd name="T5" fmla="*/ 24 h 26"/>
                  <a:gd name="T6" fmla="*/ 20 w 24"/>
                  <a:gd name="T7" fmla="*/ 0 h 26"/>
                  <a:gd name="T8" fmla="*/ 24 w 24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3"/>
                    </a:moveTo>
                    <a:lnTo>
                      <a:pt x="4" y="26"/>
                    </a:lnTo>
                    <a:lnTo>
                      <a:pt x="0" y="24"/>
                    </a:lnTo>
                    <a:lnTo>
                      <a:pt x="20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3" name="Freeform 235">
                <a:extLst>
                  <a:ext uri="{FF2B5EF4-FFF2-40B4-BE49-F238E27FC236}">
                    <a16:creationId xmlns:a16="http://schemas.microsoft.com/office/drawing/2014/main" id="{FB6CDC10-D88D-D719-C625-D4E1743DE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6" y="2721"/>
                <a:ext cx="24" cy="26"/>
              </a:xfrm>
              <a:custGeom>
                <a:avLst/>
                <a:gdLst>
                  <a:gd name="T0" fmla="*/ 24 w 24"/>
                  <a:gd name="T1" fmla="*/ 3 h 26"/>
                  <a:gd name="T2" fmla="*/ 4 w 24"/>
                  <a:gd name="T3" fmla="*/ 26 h 26"/>
                  <a:gd name="T4" fmla="*/ 0 w 24"/>
                  <a:gd name="T5" fmla="*/ 24 h 26"/>
                  <a:gd name="T6" fmla="*/ 20 w 24"/>
                  <a:gd name="T7" fmla="*/ 0 h 26"/>
                  <a:gd name="T8" fmla="*/ 24 w 24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3"/>
                    </a:moveTo>
                    <a:lnTo>
                      <a:pt x="4" y="26"/>
                    </a:lnTo>
                    <a:lnTo>
                      <a:pt x="0" y="24"/>
                    </a:lnTo>
                    <a:lnTo>
                      <a:pt x="20" y="0"/>
                    </a:lnTo>
                    <a:lnTo>
                      <a:pt x="24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4" name="Freeform 236">
                <a:extLst>
                  <a:ext uri="{FF2B5EF4-FFF2-40B4-BE49-F238E27FC236}">
                    <a16:creationId xmlns:a16="http://schemas.microsoft.com/office/drawing/2014/main" id="{A244657F-7E2F-F4DC-95BA-4034D0D4C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5" y="2729"/>
                <a:ext cx="23" cy="26"/>
              </a:xfrm>
              <a:custGeom>
                <a:avLst/>
                <a:gdLst>
                  <a:gd name="T0" fmla="*/ 23 w 23"/>
                  <a:gd name="T1" fmla="*/ 2 h 26"/>
                  <a:gd name="T2" fmla="*/ 3 w 23"/>
                  <a:gd name="T3" fmla="*/ 26 h 26"/>
                  <a:gd name="T4" fmla="*/ 0 w 23"/>
                  <a:gd name="T5" fmla="*/ 23 h 26"/>
                  <a:gd name="T6" fmla="*/ 19 w 23"/>
                  <a:gd name="T7" fmla="*/ 0 h 26"/>
                  <a:gd name="T8" fmla="*/ 23 w 23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3" y="2"/>
                    </a:moveTo>
                    <a:lnTo>
                      <a:pt x="3" y="26"/>
                    </a:lnTo>
                    <a:lnTo>
                      <a:pt x="0" y="23"/>
                    </a:lnTo>
                    <a:lnTo>
                      <a:pt x="19" y="0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5" name="Freeform 237">
                <a:extLst>
                  <a:ext uri="{FF2B5EF4-FFF2-40B4-BE49-F238E27FC236}">
                    <a16:creationId xmlns:a16="http://schemas.microsoft.com/office/drawing/2014/main" id="{225723CA-C644-364B-87E8-E0BAA689F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5" y="2729"/>
                <a:ext cx="23" cy="26"/>
              </a:xfrm>
              <a:custGeom>
                <a:avLst/>
                <a:gdLst>
                  <a:gd name="T0" fmla="*/ 23 w 23"/>
                  <a:gd name="T1" fmla="*/ 2 h 26"/>
                  <a:gd name="T2" fmla="*/ 3 w 23"/>
                  <a:gd name="T3" fmla="*/ 26 h 26"/>
                  <a:gd name="T4" fmla="*/ 0 w 23"/>
                  <a:gd name="T5" fmla="*/ 23 h 26"/>
                  <a:gd name="T6" fmla="*/ 19 w 23"/>
                  <a:gd name="T7" fmla="*/ 0 h 26"/>
                  <a:gd name="T8" fmla="*/ 23 w 23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23" y="2"/>
                    </a:moveTo>
                    <a:lnTo>
                      <a:pt x="3" y="26"/>
                    </a:lnTo>
                    <a:lnTo>
                      <a:pt x="0" y="23"/>
                    </a:lnTo>
                    <a:lnTo>
                      <a:pt x="19" y="0"/>
                    </a:lnTo>
                    <a:lnTo>
                      <a:pt x="23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6" name="Freeform 238">
                <a:extLst>
                  <a:ext uri="{FF2B5EF4-FFF2-40B4-BE49-F238E27FC236}">
                    <a16:creationId xmlns:a16="http://schemas.microsoft.com/office/drawing/2014/main" id="{E7AC3C0B-788F-DA98-22E5-681CC27EA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" y="2736"/>
                <a:ext cx="24" cy="26"/>
              </a:xfrm>
              <a:custGeom>
                <a:avLst/>
                <a:gdLst>
                  <a:gd name="T0" fmla="*/ 24 w 24"/>
                  <a:gd name="T1" fmla="*/ 3 h 26"/>
                  <a:gd name="T2" fmla="*/ 3 w 24"/>
                  <a:gd name="T3" fmla="*/ 26 h 26"/>
                  <a:gd name="T4" fmla="*/ 0 w 24"/>
                  <a:gd name="T5" fmla="*/ 24 h 26"/>
                  <a:gd name="T6" fmla="*/ 20 w 24"/>
                  <a:gd name="T7" fmla="*/ 0 h 26"/>
                  <a:gd name="T8" fmla="*/ 24 w 24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3"/>
                    </a:moveTo>
                    <a:lnTo>
                      <a:pt x="3" y="26"/>
                    </a:lnTo>
                    <a:lnTo>
                      <a:pt x="0" y="24"/>
                    </a:lnTo>
                    <a:lnTo>
                      <a:pt x="20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7" name="Freeform 239">
                <a:extLst>
                  <a:ext uri="{FF2B5EF4-FFF2-40B4-BE49-F238E27FC236}">
                    <a16:creationId xmlns:a16="http://schemas.microsoft.com/office/drawing/2014/main" id="{D418ADFA-6A7B-3CFE-3836-D633C96E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3" y="2736"/>
                <a:ext cx="24" cy="26"/>
              </a:xfrm>
              <a:custGeom>
                <a:avLst/>
                <a:gdLst>
                  <a:gd name="T0" fmla="*/ 24 w 24"/>
                  <a:gd name="T1" fmla="*/ 3 h 26"/>
                  <a:gd name="T2" fmla="*/ 3 w 24"/>
                  <a:gd name="T3" fmla="*/ 26 h 26"/>
                  <a:gd name="T4" fmla="*/ 0 w 24"/>
                  <a:gd name="T5" fmla="*/ 24 h 26"/>
                  <a:gd name="T6" fmla="*/ 20 w 24"/>
                  <a:gd name="T7" fmla="*/ 0 h 26"/>
                  <a:gd name="T8" fmla="*/ 24 w 24"/>
                  <a:gd name="T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4" y="3"/>
                    </a:moveTo>
                    <a:lnTo>
                      <a:pt x="3" y="26"/>
                    </a:lnTo>
                    <a:lnTo>
                      <a:pt x="0" y="24"/>
                    </a:lnTo>
                    <a:lnTo>
                      <a:pt x="20" y="0"/>
                    </a:lnTo>
                    <a:lnTo>
                      <a:pt x="24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8" name="Freeform 240">
                <a:extLst>
                  <a:ext uri="{FF2B5EF4-FFF2-40B4-BE49-F238E27FC236}">
                    <a16:creationId xmlns:a16="http://schemas.microsoft.com/office/drawing/2014/main" id="{286FD430-A1C9-A19A-A348-259961887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2744"/>
                <a:ext cx="25" cy="26"/>
              </a:xfrm>
              <a:custGeom>
                <a:avLst/>
                <a:gdLst>
                  <a:gd name="T0" fmla="*/ 25 w 25"/>
                  <a:gd name="T1" fmla="*/ 2 h 26"/>
                  <a:gd name="T2" fmla="*/ 3 w 25"/>
                  <a:gd name="T3" fmla="*/ 26 h 26"/>
                  <a:gd name="T4" fmla="*/ 0 w 25"/>
                  <a:gd name="T5" fmla="*/ 22 h 26"/>
                  <a:gd name="T6" fmla="*/ 21 w 25"/>
                  <a:gd name="T7" fmla="*/ 0 h 26"/>
                  <a:gd name="T8" fmla="*/ 25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5" y="2"/>
                    </a:moveTo>
                    <a:lnTo>
                      <a:pt x="3" y="26"/>
                    </a:lnTo>
                    <a:lnTo>
                      <a:pt x="0" y="22"/>
                    </a:lnTo>
                    <a:lnTo>
                      <a:pt x="21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9" name="Freeform 241">
                <a:extLst>
                  <a:ext uri="{FF2B5EF4-FFF2-40B4-BE49-F238E27FC236}">
                    <a16:creationId xmlns:a16="http://schemas.microsoft.com/office/drawing/2014/main" id="{948D2E1E-7464-EDED-60D2-33C97F31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2744"/>
                <a:ext cx="25" cy="26"/>
              </a:xfrm>
              <a:custGeom>
                <a:avLst/>
                <a:gdLst>
                  <a:gd name="T0" fmla="*/ 25 w 25"/>
                  <a:gd name="T1" fmla="*/ 2 h 26"/>
                  <a:gd name="T2" fmla="*/ 3 w 25"/>
                  <a:gd name="T3" fmla="*/ 26 h 26"/>
                  <a:gd name="T4" fmla="*/ 0 w 25"/>
                  <a:gd name="T5" fmla="*/ 22 h 26"/>
                  <a:gd name="T6" fmla="*/ 21 w 25"/>
                  <a:gd name="T7" fmla="*/ 0 h 26"/>
                  <a:gd name="T8" fmla="*/ 25 w 25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5" y="2"/>
                    </a:moveTo>
                    <a:lnTo>
                      <a:pt x="3" y="26"/>
                    </a:lnTo>
                    <a:lnTo>
                      <a:pt x="0" y="22"/>
                    </a:lnTo>
                    <a:lnTo>
                      <a:pt x="21" y="0"/>
                    </a:lnTo>
                    <a:lnTo>
                      <a:pt x="25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0" name="Freeform 242">
                <a:extLst>
                  <a:ext uri="{FF2B5EF4-FFF2-40B4-BE49-F238E27FC236}">
                    <a16:creationId xmlns:a16="http://schemas.microsoft.com/office/drawing/2014/main" id="{E8F190B0-A793-B587-1573-CEC04B9CF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50"/>
                <a:ext cx="25" cy="27"/>
              </a:xfrm>
              <a:custGeom>
                <a:avLst/>
                <a:gdLst>
                  <a:gd name="T0" fmla="*/ 4 w 25"/>
                  <a:gd name="T1" fmla="*/ 27 h 27"/>
                  <a:gd name="T2" fmla="*/ 0 w 25"/>
                  <a:gd name="T3" fmla="*/ 23 h 27"/>
                  <a:gd name="T4" fmla="*/ 22 w 25"/>
                  <a:gd name="T5" fmla="*/ 0 h 27"/>
                  <a:gd name="T6" fmla="*/ 25 w 25"/>
                  <a:gd name="T7" fmla="*/ 4 h 27"/>
                  <a:gd name="T8" fmla="*/ 4 w 2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lnTo>
                      <a:pt x="0" y="23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1" name="Freeform 243">
                <a:extLst>
                  <a:ext uri="{FF2B5EF4-FFF2-40B4-BE49-F238E27FC236}">
                    <a16:creationId xmlns:a16="http://schemas.microsoft.com/office/drawing/2014/main" id="{1C5BEA39-DFDF-031E-9885-E62035959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50"/>
                <a:ext cx="25" cy="27"/>
              </a:xfrm>
              <a:custGeom>
                <a:avLst/>
                <a:gdLst>
                  <a:gd name="T0" fmla="*/ 4 w 25"/>
                  <a:gd name="T1" fmla="*/ 27 h 27"/>
                  <a:gd name="T2" fmla="*/ 0 w 25"/>
                  <a:gd name="T3" fmla="*/ 23 h 27"/>
                  <a:gd name="T4" fmla="*/ 22 w 25"/>
                  <a:gd name="T5" fmla="*/ 0 h 27"/>
                  <a:gd name="T6" fmla="*/ 25 w 25"/>
                  <a:gd name="T7" fmla="*/ 4 h 27"/>
                  <a:gd name="T8" fmla="*/ 4 w 2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lnTo>
                      <a:pt x="0" y="23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4" y="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2" name="Freeform 244">
                <a:extLst>
                  <a:ext uri="{FF2B5EF4-FFF2-40B4-BE49-F238E27FC236}">
                    <a16:creationId xmlns:a16="http://schemas.microsoft.com/office/drawing/2014/main" id="{0E872967-7CD5-2EFD-CA53-4A895392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7"/>
                <a:ext cx="24" cy="28"/>
              </a:xfrm>
              <a:custGeom>
                <a:avLst/>
                <a:gdLst>
                  <a:gd name="T0" fmla="*/ 4 w 24"/>
                  <a:gd name="T1" fmla="*/ 28 h 28"/>
                  <a:gd name="T2" fmla="*/ 0 w 24"/>
                  <a:gd name="T3" fmla="*/ 24 h 28"/>
                  <a:gd name="T4" fmla="*/ 21 w 24"/>
                  <a:gd name="T5" fmla="*/ 0 h 28"/>
                  <a:gd name="T6" fmla="*/ 24 w 24"/>
                  <a:gd name="T7" fmla="*/ 4 h 28"/>
                  <a:gd name="T8" fmla="*/ 4 w 24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4" y="28"/>
                    </a:moveTo>
                    <a:lnTo>
                      <a:pt x="0" y="24"/>
                    </a:lnTo>
                    <a:lnTo>
                      <a:pt x="21" y="0"/>
                    </a:lnTo>
                    <a:lnTo>
                      <a:pt x="24" y="4"/>
                    </a:ln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3" name="Freeform 245">
                <a:extLst>
                  <a:ext uri="{FF2B5EF4-FFF2-40B4-BE49-F238E27FC236}">
                    <a16:creationId xmlns:a16="http://schemas.microsoft.com/office/drawing/2014/main" id="{459A4E0E-1CD1-FFBC-EBE6-4AD0FE092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7"/>
                <a:ext cx="24" cy="28"/>
              </a:xfrm>
              <a:custGeom>
                <a:avLst/>
                <a:gdLst>
                  <a:gd name="T0" fmla="*/ 4 w 24"/>
                  <a:gd name="T1" fmla="*/ 28 h 28"/>
                  <a:gd name="T2" fmla="*/ 0 w 24"/>
                  <a:gd name="T3" fmla="*/ 24 h 28"/>
                  <a:gd name="T4" fmla="*/ 21 w 24"/>
                  <a:gd name="T5" fmla="*/ 0 h 28"/>
                  <a:gd name="T6" fmla="*/ 24 w 24"/>
                  <a:gd name="T7" fmla="*/ 4 h 28"/>
                  <a:gd name="T8" fmla="*/ 4 w 24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4" y="28"/>
                    </a:moveTo>
                    <a:lnTo>
                      <a:pt x="0" y="24"/>
                    </a:lnTo>
                    <a:lnTo>
                      <a:pt x="21" y="0"/>
                    </a:lnTo>
                    <a:lnTo>
                      <a:pt x="24" y="4"/>
                    </a:lnTo>
                    <a:lnTo>
                      <a:pt x="4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4" name="Freeform 246">
                <a:extLst>
                  <a:ext uri="{FF2B5EF4-FFF2-40B4-BE49-F238E27FC236}">
                    <a16:creationId xmlns:a16="http://schemas.microsoft.com/office/drawing/2014/main" id="{AAB24AFF-1071-80A2-FBED-E6416523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65"/>
                <a:ext cx="23" cy="27"/>
              </a:xfrm>
              <a:custGeom>
                <a:avLst/>
                <a:gdLst>
                  <a:gd name="T0" fmla="*/ 4 w 23"/>
                  <a:gd name="T1" fmla="*/ 27 h 27"/>
                  <a:gd name="T2" fmla="*/ 0 w 23"/>
                  <a:gd name="T3" fmla="*/ 23 h 27"/>
                  <a:gd name="T4" fmla="*/ 20 w 23"/>
                  <a:gd name="T5" fmla="*/ 0 h 27"/>
                  <a:gd name="T6" fmla="*/ 23 w 23"/>
                  <a:gd name="T7" fmla="*/ 4 h 27"/>
                  <a:gd name="T8" fmla="*/ 4 w 23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4" y="27"/>
                    </a:moveTo>
                    <a:lnTo>
                      <a:pt x="0" y="23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5" name="Freeform 247">
                <a:extLst>
                  <a:ext uri="{FF2B5EF4-FFF2-40B4-BE49-F238E27FC236}">
                    <a16:creationId xmlns:a16="http://schemas.microsoft.com/office/drawing/2014/main" id="{9B12E833-96CF-D369-05A2-988E60098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65"/>
                <a:ext cx="23" cy="27"/>
              </a:xfrm>
              <a:custGeom>
                <a:avLst/>
                <a:gdLst>
                  <a:gd name="T0" fmla="*/ 4 w 23"/>
                  <a:gd name="T1" fmla="*/ 27 h 27"/>
                  <a:gd name="T2" fmla="*/ 0 w 23"/>
                  <a:gd name="T3" fmla="*/ 23 h 27"/>
                  <a:gd name="T4" fmla="*/ 20 w 23"/>
                  <a:gd name="T5" fmla="*/ 0 h 27"/>
                  <a:gd name="T6" fmla="*/ 23 w 23"/>
                  <a:gd name="T7" fmla="*/ 4 h 27"/>
                  <a:gd name="T8" fmla="*/ 4 w 23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4" y="27"/>
                    </a:moveTo>
                    <a:lnTo>
                      <a:pt x="0" y="23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4" y="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6" name="Freeform 248">
                <a:extLst>
                  <a:ext uri="{FF2B5EF4-FFF2-40B4-BE49-F238E27FC236}">
                    <a16:creationId xmlns:a16="http://schemas.microsoft.com/office/drawing/2014/main" id="{371CC140-B9F3-F41A-59BB-5C02DCAA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2"/>
                <a:ext cx="23" cy="27"/>
              </a:xfrm>
              <a:custGeom>
                <a:avLst/>
                <a:gdLst>
                  <a:gd name="T0" fmla="*/ 2 w 23"/>
                  <a:gd name="T1" fmla="*/ 27 h 27"/>
                  <a:gd name="T2" fmla="*/ 0 w 23"/>
                  <a:gd name="T3" fmla="*/ 24 h 27"/>
                  <a:gd name="T4" fmla="*/ 19 w 23"/>
                  <a:gd name="T5" fmla="*/ 0 h 27"/>
                  <a:gd name="T6" fmla="*/ 23 w 23"/>
                  <a:gd name="T7" fmla="*/ 4 h 27"/>
                  <a:gd name="T8" fmla="*/ 2 w 23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" y="27"/>
                    </a:moveTo>
                    <a:lnTo>
                      <a:pt x="0" y="24"/>
                    </a:lnTo>
                    <a:lnTo>
                      <a:pt x="19" y="0"/>
                    </a:lnTo>
                    <a:lnTo>
                      <a:pt x="23" y="4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7" name="Freeform 249">
                <a:extLst>
                  <a:ext uri="{FF2B5EF4-FFF2-40B4-BE49-F238E27FC236}">
                    <a16:creationId xmlns:a16="http://schemas.microsoft.com/office/drawing/2014/main" id="{DB7D66B0-5A5E-7870-DA34-215CEE973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2"/>
                <a:ext cx="23" cy="27"/>
              </a:xfrm>
              <a:custGeom>
                <a:avLst/>
                <a:gdLst>
                  <a:gd name="T0" fmla="*/ 2 w 23"/>
                  <a:gd name="T1" fmla="*/ 27 h 27"/>
                  <a:gd name="T2" fmla="*/ 0 w 23"/>
                  <a:gd name="T3" fmla="*/ 24 h 27"/>
                  <a:gd name="T4" fmla="*/ 19 w 23"/>
                  <a:gd name="T5" fmla="*/ 0 h 27"/>
                  <a:gd name="T6" fmla="*/ 23 w 23"/>
                  <a:gd name="T7" fmla="*/ 4 h 27"/>
                  <a:gd name="T8" fmla="*/ 2 w 23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" y="27"/>
                    </a:moveTo>
                    <a:lnTo>
                      <a:pt x="0" y="24"/>
                    </a:lnTo>
                    <a:lnTo>
                      <a:pt x="19" y="0"/>
                    </a:lnTo>
                    <a:lnTo>
                      <a:pt x="23" y="4"/>
                    </a:lnTo>
                    <a:lnTo>
                      <a:pt x="2" y="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8" name="Freeform 250">
                <a:extLst>
                  <a:ext uri="{FF2B5EF4-FFF2-40B4-BE49-F238E27FC236}">
                    <a16:creationId xmlns:a16="http://schemas.microsoft.com/office/drawing/2014/main" id="{A2AC3CC4-79F3-80EC-12FC-6BBE168F3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80"/>
                <a:ext cx="25" cy="27"/>
              </a:xfrm>
              <a:custGeom>
                <a:avLst/>
                <a:gdLst>
                  <a:gd name="T0" fmla="*/ 4 w 25"/>
                  <a:gd name="T1" fmla="*/ 27 h 27"/>
                  <a:gd name="T2" fmla="*/ 0 w 25"/>
                  <a:gd name="T3" fmla="*/ 23 h 27"/>
                  <a:gd name="T4" fmla="*/ 21 w 25"/>
                  <a:gd name="T5" fmla="*/ 0 h 27"/>
                  <a:gd name="T6" fmla="*/ 25 w 25"/>
                  <a:gd name="T7" fmla="*/ 3 h 27"/>
                  <a:gd name="T8" fmla="*/ 4 w 2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lnTo>
                      <a:pt x="0" y="23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9" name="Freeform 251">
                <a:extLst>
                  <a:ext uri="{FF2B5EF4-FFF2-40B4-BE49-F238E27FC236}">
                    <a16:creationId xmlns:a16="http://schemas.microsoft.com/office/drawing/2014/main" id="{204A7174-2B91-B93F-37F8-91FECB56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80"/>
                <a:ext cx="25" cy="27"/>
              </a:xfrm>
              <a:custGeom>
                <a:avLst/>
                <a:gdLst>
                  <a:gd name="T0" fmla="*/ 4 w 25"/>
                  <a:gd name="T1" fmla="*/ 27 h 27"/>
                  <a:gd name="T2" fmla="*/ 0 w 25"/>
                  <a:gd name="T3" fmla="*/ 23 h 27"/>
                  <a:gd name="T4" fmla="*/ 21 w 25"/>
                  <a:gd name="T5" fmla="*/ 0 h 27"/>
                  <a:gd name="T6" fmla="*/ 25 w 25"/>
                  <a:gd name="T7" fmla="*/ 3 h 27"/>
                  <a:gd name="T8" fmla="*/ 4 w 2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4" y="27"/>
                    </a:moveTo>
                    <a:lnTo>
                      <a:pt x="0" y="23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4" y="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0" name="Freeform 252">
                <a:extLst>
                  <a:ext uri="{FF2B5EF4-FFF2-40B4-BE49-F238E27FC236}">
                    <a16:creationId xmlns:a16="http://schemas.microsoft.com/office/drawing/2014/main" id="{056BFCE6-8D28-F926-7ECE-482FC1BFC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787"/>
                <a:ext cx="25" cy="26"/>
              </a:xfrm>
              <a:custGeom>
                <a:avLst/>
                <a:gdLst>
                  <a:gd name="T0" fmla="*/ 3 w 25"/>
                  <a:gd name="T1" fmla="*/ 26 h 26"/>
                  <a:gd name="T2" fmla="*/ 0 w 25"/>
                  <a:gd name="T3" fmla="*/ 24 h 26"/>
                  <a:gd name="T4" fmla="*/ 21 w 25"/>
                  <a:gd name="T5" fmla="*/ 0 h 26"/>
                  <a:gd name="T6" fmla="*/ 25 w 25"/>
                  <a:gd name="T7" fmla="*/ 4 h 26"/>
                  <a:gd name="T8" fmla="*/ 3 w 25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3" y="26"/>
                    </a:moveTo>
                    <a:lnTo>
                      <a:pt x="0" y="24"/>
                    </a:lnTo>
                    <a:lnTo>
                      <a:pt x="21" y="0"/>
                    </a:lnTo>
                    <a:lnTo>
                      <a:pt x="25" y="4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1" name="Freeform 253">
                <a:extLst>
                  <a:ext uri="{FF2B5EF4-FFF2-40B4-BE49-F238E27FC236}">
                    <a16:creationId xmlns:a16="http://schemas.microsoft.com/office/drawing/2014/main" id="{757BE085-6A28-BC3A-284B-3E41F9C80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" y="2757"/>
                <a:ext cx="129" cy="112"/>
              </a:xfrm>
              <a:custGeom>
                <a:avLst/>
                <a:gdLst>
                  <a:gd name="T0" fmla="*/ 1 w 104"/>
                  <a:gd name="T1" fmla="*/ 16 h 90"/>
                  <a:gd name="T2" fmla="*/ 13 w 104"/>
                  <a:gd name="T3" fmla="*/ 2 h 90"/>
                  <a:gd name="T4" fmla="*/ 17 w 104"/>
                  <a:gd name="T5" fmla="*/ 1 h 90"/>
                  <a:gd name="T6" fmla="*/ 102 w 104"/>
                  <a:gd name="T7" fmla="*/ 69 h 90"/>
                  <a:gd name="T8" fmla="*/ 103 w 104"/>
                  <a:gd name="T9" fmla="*/ 74 h 90"/>
                  <a:gd name="T10" fmla="*/ 91 w 104"/>
                  <a:gd name="T11" fmla="*/ 88 h 90"/>
                  <a:gd name="T12" fmla="*/ 87 w 104"/>
                  <a:gd name="T13" fmla="*/ 89 h 90"/>
                  <a:gd name="T14" fmla="*/ 2 w 104"/>
                  <a:gd name="T15" fmla="*/ 21 h 90"/>
                  <a:gd name="T16" fmla="*/ 1 w 104"/>
                  <a:gd name="T17" fmla="*/ 1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90">
                    <a:moveTo>
                      <a:pt x="1" y="16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6" y="0"/>
                      <a:pt x="17" y="1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4" y="70"/>
                      <a:pt x="104" y="72"/>
                      <a:pt x="103" y="74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9"/>
                      <a:pt x="88" y="90"/>
                      <a:pt x="87" y="8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19"/>
                      <a:pt x="0" y="17"/>
                      <a:pt x="1" y="16"/>
                    </a:cubicBezTo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2" name="Freeform 254">
                <a:extLst>
                  <a:ext uri="{FF2B5EF4-FFF2-40B4-BE49-F238E27FC236}">
                    <a16:creationId xmlns:a16="http://schemas.microsoft.com/office/drawing/2014/main" id="{93972131-297D-CFEF-FDF4-15A1BAE4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38"/>
                <a:ext cx="23" cy="27"/>
              </a:xfrm>
              <a:custGeom>
                <a:avLst/>
                <a:gdLst>
                  <a:gd name="T0" fmla="*/ 0 w 23"/>
                  <a:gd name="T1" fmla="*/ 23 h 27"/>
                  <a:gd name="T2" fmla="*/ 20 w 23"/>
                  <a:gd name="T3" fmla="*/ 0 h 27"/>
                  <a:gd name="T4" fmla="*/ 23 w 23"/>
                  <a:gd name="T5" fmla="*/ 2 h 27"/>
                  <a:gd name="T6" fmla="*/ 4 w 23"/>
                  <a:gd name="T7" fmla="*/ 27 h 27"/>
                  <a:gd name="T8" fmla="*/ 0 w 23"/>
                  <a:gd name="T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0" y="23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4" y="2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3" name="Freeform 255">
                <a:extLst>
                  <a:ext uri="{FF2B5EF4-FFF2-40B4-BE49-F238E27FC236}">
                    <a16:creationId xmlns:a16="http://schemas.microsoft.com/office/drawing/2014/main" id="{75F6A0AD-7F40-126B-009B-58387948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30"/>
                <a:ext cx="24" cy="28"/>
              </a:xfrm>
              <a:custGeom>
                <a:avLst/>
                <a:gdLst>
                  <a:gd name="T0" fmla="*/ 0 w 24"/>
                  <a:gd name="T1" fmla="*/ 25 h 28"/>
                  <a:gd name="T2" fmla="*/ 20 w 24"/>
                  <a:gd name="T3" fmla="*/ 0 h 28"/>
                  <a:gd name="T4" fmla="*/ 24 w 24"/>
                  <a:gd name="T5" fmla="*/ 4 h 28"/>
                  <a:gd name="T6" fmla="*/ 4 w 24"/>
                  <a:gd name="T7" fmla="*/ 28 h 28"/>
                  <a:gd name="T8" fmla="*/ 0 w 24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0" y="25"/>
                    </a:moveTo>
                    <a:lnTo>
                      <a:pt x="20" y="0"/>
                    </a:ln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4" name="Freeform 256">
                <a:extLst>
                  <a:ext uri="{FF2B5EF4-FFF2-40B4-BE49-F238E27FC236}">
                    <a16:creationId xmlns:a16="http://schemas.microsoft.com/office/drawing/2014/main" id="{AA674A9F-9952-69BB-AB81-0A441E8D1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824"/>
                <a:ext cx="24" cy="26"/>
              </a:xfrm>
              <a:custGeom>
                <a:avLst/>
                <a:gdLst>
                  <a:gd name="T0" fmla="*/ 0 w 24"/>
                  <a:gd name="T1" fmla="*/ 24 h 26"/>
                  <a:gd name="T2" fmla="*/ 20 w 24"/>
                  <a:gd name="T3" fmla="*/ 0 h 26"/>
                  <a:gd name="T4" fmla="*/ 24 w 24"/>
                  <a:gd name="T5" fmla="*/ 3 h 26"/>
                  <a:gd name="T6" fmla="*/ 4 w 24"/>
                  <a:gd name="T7" fmla="*/ 26 h 26"/>
                  <a:gd name="T8" fmla="*/ 0 w 24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0" y="24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4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5" name="Freeform 257">
                <a:extLst>
                  <a:ext uri="{FF2B5EF4-FFF2-40B4-BE49-F238E27FC236}">
                    <a16:creationId xmlns:a16="http://schemas.microsoft.com/office/drawing/2014/main" id="{03DB399D-2FA3-A985-5C35-BB0316E2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817"/>
                <a:ext cx="23" cy="27"/>
              </a:xfrm>
              <a:custGeom>
                <a:avLst/>
                <a:gdLst>
                  <a:gd name="T0" fmla="*/ 0 w 23"/>
                  <a:gd name="T1" fmla="*/ 25 h 27"/>
                  <a:gd name="T2" fmla="*/ 20 w 23"/>
                  <a:gd name="T3" fmla="*/ 0 h 27"/>
                  <a:gd name="T4" fmla="*/ 23 w 23"/>
                  <a:gd name="T5" fmla="*/ 2 h 27"/>
                  <a:gd name="T6" fmla="*/ 4 w 23"/>
                  <a:gd name="T7" fmla="*/ 27 h 27"/>
                  <a:gd name="T8" fmla="*/ 0 w 23"/>
                  <a:gd name="T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0" y="25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4" y="2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6" name="Freeform 258">
                <a:extLst>
                  <a:ext uri="{FF2B5EF4-FFF2-40B4-BE49-F238E27FC236}">
                    <a16:creationId xmlns:a16="http://schemas.microsoft.com/office/drawing/2014/main" id="{AC3970B1-4332-1EC4-F355-18697A717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809"/>
                <a:ext cx="24" cy="28"/>
              </a:xfrm>
              <a:custGeom>
                <a:avLst/>
                <a:gdLst>
                  <a:gd name="T0" fmla="*/ 0 w 24"/>
                  <a:gd name="T1" fmla="*/ 25 h 28"/>
                  <a:gd name="T2" fmla="*/ 20 w 24"/>
                  <a:gd name="T3" fmla="*/ 0 h 28"/>
                  <a:gd name="T4" fmla="*/ 24 w 24"/>
                  <a:gd name="T5" fmla="*/ 4 h 28"/>
                  <a:gd name="T6" fmla="*/ 4 w 24"/>
                  <a:gd name="T7" fmla="*/ 28 h 28"/>
                  <a:gd name="T8" fmla="*/ 0 w 24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0" y="25"/>
                    </a:moveTo>
                    <a:lnTo>
                      <a:pt x="20" y="0"/>
                    </a:ln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7" name="Freeform 259">
                <a:extLst>
                  <a:ext uri="{FF2B5EF4-FFF2-40B4-BE49-F238E27FC236}">
                    <a16:creationId xmlns:a16="http://schemas.microsoft.com/office/drawing/2014/main" id="{C94BA9D8-DED6-3855-DA3F-76282EEFD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803"/>
                <a:ext cx="24" cy="27"/>
              </a:xfrm>
              <a:custGeom>
                <a:avLst/>
                <a:gdLst>
                  <a:gd name="T0" fmla="*/ 0 w 24"/>
                  <a:gd name="T1" fmla="*/ 24 h 27"/>
                  <a:gd name="T2" fmla="*/ 20 w 24"/>
                  <a:gd name="T3" fmla="*/ 0 h 27"/>
                  <a:gd name="T4" fmla="*/ 24 w 24"/>
                  <a:gd name="T5" fmla="*/ 3 h 27"/>
                  <a:gd name="T6" fmla="*/ 4 w 24"/>
                  <a:gd name="T7" fmla="*/ 27 h 27"/>
                  <a:gd name="T8" fmla="*/ 0 w 24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0" y="24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8" name="Freeform 260">
                <a:extLst>
                  <a:ext uri="{FF2B5EF4-FFF2-40B4-BE49-F238E27FC236}">
                    <a16:creationId xmlns:a16="http://schemas.microsoft.com/office/drawing/2014/main" id="{84C2B720-B998-C79E-881B-BAC63A63E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803"/>
                <a:ext cx="24" cy="27"/>
              </a:xfrm>
              <a:custGeom>
                <a:avLst/>
                <a:gdLst>
                  <a:gd name="T0" fmla="*/ 0 w 24"/>
                  <a:gd name="T1" fmla="*/ 24 h 27"/>
                  <a:gd name="T2" fmla="*/ 20 w 24"/>
                  <a:gd name="T3" fmla="*/ 0 h 27"/>
                  <a:gd name="T4" fmla="*/ 24 w 24"/>
                  <a:gd name="T5" fmla="*/ 3 h 27"/>
                  <a:gd name="T6" fmla="*/ 4 w 24"/>
                  <a:gd name="T7" fmla="*/ 27 h 27"/>
                  <a:gd name="T8" fmla="*/ 0 w 24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0" y="24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9" name="Freeform 261">
                <a:extLst>
                  <a:ext uri="{FF2B5EF4-FFF2-40B4-BE49-F238E27FC236}">
                    <a16:creationId xmlns:a16="http://schemas.microsoft.com/office/drawing/2014/main" id="{5656A1CC-C683-CE7A-188A-31B0142EA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96"/>
                <a:ext cx="23" cy="27"/>
              </a:xfrm>
              <a:custGeom>
                <a:avLst/>
                <a:gdLst>
                  <a:gd name="T0" fmla="*/ 20 w 23"/>
                  <a:gd name="T1" fmla="*/ 0 h 27"/>
                  <a:gd name="T2" fmla="*/ 23 w 23"/>
                  <a:gd name="T3" fmla="*/ 2 h 27"/>
                  <a:gd name="T4" fmla="*/ 3 w 23"/>
                  <a:gd name="T5" fmla="*/ 27 h 27"/>
                  <a:gd name="T6" fmla="*/ 0 w 23"/>
                  <a:gd name="T7" fmla="*/ 25 h 27"/>
                  <a:gd name="T8" fmla="*/ 20 w 2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23" y="2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0" name="Freeform 262">
                <a:extLst>
                  <a:ext uri="{FF2B5EF4-FFF2-40B4-BE49-F238E27FC236}">
                    <a16:creationId xmlns:a16="http://schemas.microsoft.com/office/drawing/2014/main" id="{E6746785-7A72-D769-3210-36BA91636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96"/>
                <a:ext cx="23" cy="27"/>
              </a:xfrm>
              <a:custGeom>
                <a:avLst/>
                <a:gdLst>
                  <a:gd name="T0" fmla="*/ 20 w 23"/>
                  <a:gd name="T1" fmla="*/ 0 h 27"/>
                  <a:gd name="T2" fmla="*/ 23 w 23"/>
                  <a:gd name="T3" fmla="*/ 2 h 27"/>
                  <a:gd name="T4" fmla="*/ 3 w 23"/>
                  <a:gd name="T5" fmla="*/ 27 h 27"/>
                  <a:gd name="T6" fmla="*/ 0 w 23"/>
                  <a:gd name="T7" fmla="*/ 25 h 27"/>
                  <a:gd name="T8" fmla="*/ 20 w 2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23" y="2"/>
                    </a:lnTo>
                    <a:lnTo>
                      <a:pt x="3" y="27"/>
                    </a:lnTo>
                    <a:lnTo>
                      <a:pt x="0" y="25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1" name="Freeform 263">
                <a:extLst>
                  <a:ext uri="{FF2B5EF4-FFF2-40B4-BE49-F238E27FC236}">
                    <a16:creationId xmlns:a16="http://schemas.microsoft.com/office/drawing/2014/main" id="{B5720BB0-D8D5-4E5E-0E81-38BF7C408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88"/>
                <a:ext cx="24" cy="28"/>
              </a:xfrm>
              <a:custGeom>
                <a:avLst/>
                <a:gdLst>
                  <a:gd name="T0" fmla="*/ 20 w 24"/>
                  <a:gd name="T1" fmla="*/ 0 h 28"/>
                  <a:gd name="T2" fmla="*/ 24 w 24"/>
                  <a:gd name="T3" fmla="*/ 4 h 28"/>
                  <a:gd name="T4" fmla="*/ 4 w 24"/>
                  <a:gd name="T5" fmla="*/ 28 h 28"/>
                  <a:gd name="T6" fmla="*/ 0 w 24"/>
                  <a:gd name="T7" fmla="*/ 25 h 28"/>
                  <a:gd name="T8" fmla="*/ 20 w 24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20" y="0"/>
                    </a:move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2" name="Freeform 264">
                <a:extLst>
                  <a:ext uri="{FF2B5EF4-FFF2-40B4-BE49-F238E27FC236}">
                    <a16:creationId xmlns:a16="http://schemas.microsoft.com/office/drawing/2014/main" id="{88CA96D5-EA71-D17D-315B-31DC8638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88"/>
                <a:ext cx="24" cy="28"/>
              </a:xfrm>
              <a:custGeom>
                <a:avLst/>
                <a:gdLst>
                  <a:gd name="T0" fmla="*/ 20 w 24"/>
                  <a:gd name="T1" fmla="*/ 0 h 28"/>
                  <a:gd name="T2" fmla="*/ 24 w 24"/>
                  <a:gd name="T3" fmla="*/ 4 h 28"/>
                  <a:gd name="T4" fmla="*/ 4 w 24"/>
                  <a:gd name="T5" fmla="*/ 28 h 28"/>
                  <a:gd name="T6" fmla="*/ 0 w 24"/>
                  <a:gd name="T7" fmla="*/ 25 h 28"/>
                  <a:gd name="T8" fmla="*/ 20 w 24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20" y="0"/>
                    </a:move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3" name="Freeform 265">
                <a:extLst>
                  <a:ext uri="{FF2B5EF4-FFF2-40B4-BE49-F238E27FC236}">
                    <a16:creationId xmlns:a16="http://schemas.microsoft.com/office/drawing/2014/main" id="{C98B8098-16C9-18F4-99C8-7DEEBB72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8" y="2782"/>
                <a:ext cx="24" cy="27"/>
              </a:xfrm>
              <a:custGeom>
                <a:avLst/>
                <a:gdLst>
                  <a:gd name="T0" fmla="*/ 20 w 24"/>
                  <a:gd name="T1" fmla="*/ 0 h 27"/>
                  <a:gd name="T2" fmla="*/ 24 w 24"/>
                  <a:gd name="T3" fmla="*/ 3 h 27"/>
                  <a:gd name="T4" fmla="*/ 4 w 24"/>
                  <a:gd name="T5" fmla="*/ 27 h 27"/>
                  <a:gd name="T6" fmla="*/ 0 w 24"/>
                  <a:gd name="T7" fmla="*/ 24 h 27"/>
                  <a:gd name="T8" fmla="*/ 2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0" y="0"/>
                    </a:move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4" name="Freeform 266">
                <a:extLst>
                  <a:ext uri="{FF2B5EF4-FFF2-40B4-BE49-F238E27FC236}">
                    <a16:creationId xmlns:a16="http://schemas.microsoft.com/office/drawing/2014/main" id="{107794E7-E70A-D094-1325-21E445104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8" y="2782"/>
                <a:ext cx="24" cy="27"/>
              </a:xfrm>
              <a:custGeom>
                <a:avLst/>
                <a:gdLst>
                  <a:gd name="T0" fmla="*/ 20 w 24"/>
                  <a:gd name="T1" fmla="*/ 0 h 27"/>
                  <a:gd name="T2" fmla="*/ 24 w 24"/>
                  <a:gd name="T3" fmla="*/ 3 h 27"/>
                  <a:gd name="T4" fmla="*/ 4 w 24"/>
                  <a:gd name="T5" fmla="*/ 27 h 27"/>
                  <a:gd name="T6" fmla="*/ 0 w 24"/>
                  <a:gd name="T7" fmla="*/ 24 h 27"/>
                  <a:gd name="T8" fmla="*/ 2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0" y="0"/>
                    </a:move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" name="Freeform 267">
                <a:extLst>
                  <a:ext uri="{FF2B5EF4-FFF2-40B4-BE49-F238E27FC236}">
                    <a16:creationId xmlns:a16="http://schemas.microsoft.com/office/drawing/2014/main" id="{E6DC6174-DC56-020B-8F6E-9F58625EB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0" y="2775"/>
                <a:ext cx="23" cy="27"/>
              </a:xfrm>
              <a:custGeom>
                <a:avLst/>
                <a:gdLst>
                  <a:gd name="T0" fmla="*/ 20 w 23"/>
                  <a:gd name="T1" fmla="*/ 0 h 27"/>
                  <a:gd name="T2" fmla="*/ 23 w 23"/>
                  <a:gd name="T3" fmla="*/ 2 h 27"/>
                  <a:gd name="T4" fmla="*/ 3 w 23"/>
                  <a:gd name="T5" fmla="*/ 27 h 27"/>
                  <a:gd name="T6" fmla="*/ 0 w 23"/>
                  <a:gd name="T7" fmla="*/ 24 h 27"/>
                  <a:gd name="T8" fmla="*/ 20 w 2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23" y="2"/>
                    </a:lnTo>
                    <a:lnTo>
                      <a:pt x="3" y="27"/>
                    </a:lnTo>
                    <a:lnTo>
                      <a:pt x="0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" name="Freeform 268">
                <a:extLst>
                  <a:ext uri="{FF2B5EF4-FFF2-40B4-BE49-F238E27FC236}">
                    <a16:creationId xmlns:a16="http://schemas.microsoft.com/office/drawing/2014/main" id="{3D419604-6C13-989F-6B4E-78389F6B3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0" y="2775"/>
                <a:ext cx="23" cy="27"/>
              </a:xfrm>
              <a:custGeom>
                <a:avLst/>
                <a:gdLst>
                  <a:gd name="T0" fmla="*/ 20 w 23"/>
                  <a:gd name="T1" fmla="*/ 0 h 27"/>
                  <a:gd name="T2" fmla="*/ 23 w 23"/>
                  <a:gd name="T3" fmla="*/ 2 h 27"/>
                  <a:gd name="T4" fmla="*/ 3 w 23"/>
                  <a:gd name="T5" fmla="*/ 27 h 27"/>
                  <a:gd name="T6" fmla="*/ 0 w 23"/>
                  <a:gd name="T7" fmla="*/ 24 h 27"/>
                  <a:gd name="T8" fmla="*/ 20 w 23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20" y="0"/>
                    </a:moveTo>
                    <a:lnTo>
                      <a:pt x="23" y="2"/>
                    </a:lnTo>
                    <a:lnTo>
                      <a:pt x="3" y="27"/>
                    </a:lnTo>
                    <a:lnTo>
                      <a:pt x="0" y="2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" name="Freeform 269">
                <a:extLst>
                  <a:ext uri="{FF2B5EF4-FFF2-40B4-BE49-F238E27FC236}">
                    <a16:creationId xmlns:a16="http://schemas.microsoft.com/office/drawing/2014/main" id="{5F5B2E05-E8AE-BABF-B2B8-37E97AAD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1" y="2767"/>
                <a:ext cx="24" cy="28"/>
              </a:xfrm>
              <a:custGeom>
                <a:avLst/>
                <a:gdLst>
                  <a:gd name="T0" fmla="*/ 20 w 24"/>
                  <a:gd name="T1" fmla="*/ 0 h 28"/>
                  <a:gd name="T2" fmla="*/ 24 w 24"/>
                  <a:gd name="T3" fmla="*/ 4 h 28"/>
                  <a:gd name="T4" fmla="*/ 4 w 24"/>
                  <a:gd name="T5" fmla="*/ 28 h 28"/>
                  <a:gd name="T6" fmla="*/ 0 w 24"/>
                  <a:gd name="T7" fmla="*/ 25 h 28"/>
                  <a:gd name="T8" fmla="*/ 20 w 24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20" y="0"/>
                    </a:move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" name="Freeform 270">
                <a:extLst>
                  <a:ext uri="{FF2B5EF4-FFF2-40B4-BE49-F238E27FC236}">
                    <a16:creationId xmlns:a16="http://schemas.microsoft.com/office/drawing/2014/main" id="{FF113569-B4F0-D7B3-111C-152E23F8E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1" y="2767"/>
                <a:ext cx="24" cy="28"/>
              </a:xfrm>
              <a:custGeom>
                <a:avLst/>
                <a:gdLst>
                  <a:gd name="T0" fmla="*/ 20 w 24"/>
                  <a:gd name="T1" fmla="*/ 0 h 28"/>
                  <a:gd name="T2" fmla="*/ 24 w 24"/>
                  <a:gd name="T3" fmla="*/ 4 h 28"/>
                  <a:gd name="T4" fmla="*/ 4 w 24"/>
                  <a:gd name="T5" fmla="*/ 28 h 28"/>
                  <a:gd name="T6" fmla="*/ 0 w 24"/>
                  <a:gd name="T7" fmla="*/ 25 h 28"/>
                  <a:gd name="T8" fmla="*/ 20 w 24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20" y="0"/>
                    </a:moveTo>
                    <a:lnTo>
                      <a:pt x="24" y="4"/>
                    </a:lnTo>
                    <a:lnTo>
                      <a:pt x="4" y="28"/>
                    </a:lnTo>
                    <a:lnTo>
                      <a:pt x="0" y="25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" name="Freeform 271">
                <a:extLst>
                  <a:ext uri="{FF2B5EF4-FFF2-40B4-BE49-F238E27FC236}">
                    <a16:creationId xmlns:a16="http://schemas.microsoft.com/office/drawing/2014/main" id="{D438F7BA-776F-9057-1C5D-7E5335BF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2" y="2761"/>
                <a:ext cx="24" cy="27"/>
              </a:xfrm>
              <a:custGeom>
                <a:avLst/>
                <a:gdLst>
                  <a:gd name="T0" fmla="*/ 20 w 24"/>
                  <a:gd name="T1" fmla="*/ 0 h 27"/>
                  <a:gd name="T2" fmla="*/ 24 w 24"/>
                  <a:gd name="T3" fmla="*/ 3 h 27"/>
                  <a:gd name="T4" fmla="*/ 4 w 24"/>
                  <a:gd name="T5" fmla="*/ 27 h 27"/>
                  <a:gd name="T6" fmla="*/ 0 w 24"/>
                  <a:gd name="T7" fmla="*/ 24 h 27"/>
                  <a:gd name="T8" fmla="*/ 2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0" y="0"/>
                    </a:move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" name="Freeform 272">
                <a:extLst>
                  <a:ext uri="{FF2B5EF4-FFF2-40B4-BE49-F238E27FC236}">
                    <a16:creationId xmlns:a16="http://schemas.microsoft.com/office/drawing/2014/main" id="{5AC70F86-B8D6-673D-CA65-38FF07170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2" y="2761"/>
                <a:ext cx="24" cy="27"/>
              </a:xfrm>
              <a:custGeom>
                <a:avLst/>
                <a:gdLst>
                  <a:gd name="T0" fmla="*/ 20 w 24"/>
                  <a:gd name="T1" fmla="*/ 0 h 27"/>
                  <a:gd name="T2" fmla="*/ 24 w 24"/>
                  <a:gd name="T3" fmla="*/ 3 h 27"/>
                  <a:gd name="T4" fmla="*/ 4 w 24"/>
                  <a:gd name="T5" fmla="*/ 27 h 27"/>
                  <a:gd name="T6" fmla="*/ 0 w 24"/>
                  <a:gd name="T7" fmla="*/ 24 h 27"/>
                  <a:gd name="T8" fmla="*/ 2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0" y="0"/>
                    </a:moveTo>
                    <a:lnTo>
                      <a:pt x="24" y="3"/>
                    </a:lnTo>
                    <a:lnTo>
                      <a:pt x="4" y="27"/>
                    </a:lnTo>
                    <a:lnTo>
                      <a:pt x="0" y="2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" name="Freeform 273">
                <a:extLst>
                  <a:ext uri="{FF2B5EF4-FFF2-40B4-BE49-F238E27FC236}">
                    <a16:creationId xmlns:a16="http://schemas.microsoft.com/office/drawing/2014/main" id="{46DDB013-46C2-78AF-3CCC-7AE9DF6C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6" y="2995"/>
                <a:ext cx="143" cy="34"/>
              </a:xfrm>
              <a:custGeom>
                <a:avLst/>
                <a:gdLst>
                  <a:gd name="T0" fmla="*/ 115 w 115"/>
                  <a:gd name="T1" fmla="*/ 4 h 27"/>
                  <a:gd name="T2" fmla="*/ 115 w 115"/>
                  <a:gd name="T3" fmla="*/ 22 h 27"/>
                  <a:gd name="T4" fmla="*/ 112 w 115"/>
                  <a:gd name="T5" fmla="*/ 26 h 27"/>
                  <a:gd name="T6" fmla="*/ 3 w 115"/>
                  <a:gd name="T7" fmla="*/ 27 h 27"/>
                  <a:gd name="T8" fmla="*/ 0 w 115"/>
                  <a:gd name="T9" fmla="*/ 23 h 27"/>
                  <a:gd name="T10" fmla="*/ 0 w 115"/>
                  <a:gd name="T11" fmla="*/ 5 h 27"/>
                  <a:gd name="T12" fmla="*/ 3 w 115"/>
                  <a:gd name="T13" fmla="*/ 2 h 27"/>
                  <a:gd name="T14" fmla="*/ 112 w 115"/>
                  <a:gd name="T15" fmla="*/ 1 h 27"/>
                  <a:gd name="T16" fmla="*/ 115 w 115"/>
                  <a:gd name="T1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7">
                    <a:moveTo>
                      <a:pt x="115" y="4"/>
                    </a:move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4"/>
                      <a:pt x="114" y="26"/>
                      <a:pt x="112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" y="27"/>
                      <a:pt x="0" y="25"/>
                      <a:pt x="0" y="2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3" y="2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13" y="0"/>
                      <a:pt x="115" y="2"/>
                      <a:pt x="115" y="4"/>
                    </a:cubicBezTo>
                    <a:close/>
                  </a:path>
                </a:pathLst>
              </a:custGeom>
              <a:solidFill>
                <a:srgbClr val="EEA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2" name="Freeform 274">
                <a:extLst>
                  <a:ext uri="{FF2B5EF4-FFF2-40B4-BE49-F238E27FC236}">
                    <a16:creationId xmlns:a16="http://schemas.microsoft.com/office/drawing/2014/main" id="{D17BFFAA-0302-ED05-BA2C-AA4D250C4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4" y="2997"/>
                <a:ext cx="5" cy="32"/>
              </a:xfrm>
              <a:custGeom>
                <a:avLst/>
                <a:gdLst>
                  <a:gd name="T0" fmla="*/ 5 w 5"/>
                  <a:gd name="T1" fmla="*/ 0 h 32"/>
                  <a:gd name="T2" fmla="*/ 5 w 5"/>
                  <a:gd name="T3" fmla="*/ 32 h 32"/>
                  <a:gd name="T4" fmla="*/ 0 w 5"/>
                  <a:gd name="T5" fmla="*/ 32 h 32"/>
                  <a:gd name="T6" fmla="*/ 0 w 5"/>
                  <a:gd name="T7" fmla="*/ 1 h 32"/>
                  <a:gd name="T8" fmla="*/ 5 w 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0"/>
                    </a:moveTo>
                    <a:lnTo>
                      <a:pt x="5" y="32"/>
                    </a:lnTo>
                    <a:lnTo>
                      <a:pt x="0" y="32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" name="Rectangle 275">
                <a:extLst>
                  <a:ext uri="{FF2B5EF4-FFF2-40B4-BE49-F238E27FC236}">
                    <a16:creationId xmlns:a16="http://schemas.microsoft.com/office/drawing/2014/main" id="{3CBCE9B2-2A76-284C-6BC6-2005EC791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5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" name="Rectangle 276">
                <a:extLst>
                  <a:ext uri="{FF2B5EF4-FFF2-40B4-BE49-F238E27FC236}">
                    <a16:creationId xmlns:a16="http://schemas.microsoft.com/office/drawing/2014/main" id="{2CBAB731-79DF-11ED-68B3-7F7474D3B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6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" name="Rectangle 277">
                <a:extLst>
                  <a:ext uri="{FF2B5EF4-FFF2-40B4-BE49-F238E27FC236}">
                    <a16:creationId xmlns:a16="http://schemas.microsoft.com/office/drawing/2014/main" id="{891A68B1-FED9-67FB-D4E4-11422B78F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7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" name="Rectangle 278">
                <a:extLst>
                  <a:ext uri="{FF2B5EF4-FFF2-40B4-BE49-F238E27FC236}">
                    <a16:creationId xmlns:a16="http://schemas.microsoft.com/office/drawing/2014/main" id="{5901A87B-0714-61A0-5D84-5FE08FB4C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9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" name="Rectangle 279">
                <a:extLst>
                  <a:ext uri="{FF2B5EF4-FFF2-40B4-BE49-F238E27FC236}">
                    <a16:creationId xmlns:a16="http://schemas.microsoft.com/office/drawing/2014/main" id="{C7833E51-1E8A-50EA-1D0D-DB5CF207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0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" name="Rectangle 280">
                <a:extLst>
                  <a:ext uri="{FF2B5EF4-FFF2-40B4-BE49-F238E27FC236}">
                    <a16:creationId xmlns:a16="http://schemas.microsoft.com/office/drawing/2014/main" id="{8812BDBA-9C70-0B1E-85A1-708CCADBB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1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" name="Rectangle 281">
                <a:extLst>
                  <a:ext uri="{FF2B5EF4-FFF2-40B4-BE49-F238E27FC236}">
                    <a16:creationId xmlns:a16="http://schemas.microsoft.com/office/drawing/2014/main" id="{42928EE8-F256-D742-BBBF-6A7A59C8F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2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" name="Rectangle 282">
                <a:extLst>
                  <a:ext uri="{FF2B5EF4-FFF2-40B4-BE49-F238E27FC236}">
                    <a16:creationId xmlns:a16="http://schemas.microsoft.com/office/drawing/2014/main" id="{2685AE63-6879-2BC8-71A5-DBAC50817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3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" name="Rectangle 283">
                <a:extLst>
                  <a:ext uri="{FF2B5EF4-FFF2-40B4-BE49-F238E27FC236}">
                    <a16:creationId xmlns:a16="http://schemas.microsoft.com/office/drawing/2014/main" id="{52397F7F-7251-CA12-6A0A-FB878FE23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4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" name="Rectangle 284">
                <a:extLst>
                  <a:ext uri="{FF2B5EF4-FFF2-40B4-BE49-F238E27FC236}">
                    <a16:creationId xmlns:a16="http://schemas.microsoft.com/office/drawing/2014/main" id="{7D33D1DD-A71A-7B80-7CFB-B2794B568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" name="Rectangle 285">
                <a:extLst>
                  <a:ext uri="{FF2B5EF4-FFF2-40B4-BE49-F238E27FC236}">
                    <a16:creationId xmlns:a16="http://schemas.microsoft.com/office/drawing/2014/main" id="{75F7BA22-2B14-96BF-4A18-85DDCDA8B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7" y="2997"/>
                <a:ext cx="5" cy="31"/>
              </a:xfrm>
              <a:prstGeom prst="rect">
                <a:avLst/>
              </a:prstGeom>
              <a:solidFill>
                <a:srgbClr val="FFC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" name="Freeform 286">
                <a:extLst>
                  <a:ext uri="{FF2B5EF4-FFF2-40B4-BE49-F238E27FC236}">
                    <a16:creationId xmlns:a16="http://schemas.microsoft.com/office/drawing/2014/main" id="{607014BB-1730-998F-1285-D0CE18D30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2534"/>
                <a:ext cx="251" cy="54"/>
              </a:xfrm>
              <a:custGeom>
                <a:avLst/>
                <a:gdLst>
                  <a:gd name="T0" fmla="*/ 187 w 202"/>
                  <a:gd name="T1" fmla="*/ 43 h 43"/>
                  <a:gd name="T2" fmla="*/ 15 w 202"/>
                  <a:gd name="T3" fmla="*/ 43 h 43"/>
                  <a:gd name="T4" fmla="*/ 0 w 202"/>
                  <a:gd name="T5" fmla="*/ 29 h 43"/>
                  <a:gd name="T6" fmla="*/ 0 w 202"/>
                  <a:gd name="T7" fmla="*/ 15 h 43"/>
                  <a:gd name="T8" fmla="*/ 15 w 202"/>
                  <a:gd name="T9" fmla="*/ 0 h 43"/>
                  <a:gd name="T10" fmla="*/ 187 w 202"/>
                  <a:gd name="T11" fmla="*/ 0 h 43"/>
                  <a:gd name="T12" fmla="*/ 202 w 202"/>
                  <a:gd name="T13" fmla="*/ 15 h 43"/>
                  <a:gd name="T14" fmla="*/ 202 w 202"/>
                  <a:gd name="T15" fmla="*/ 29 h 43"/>
                  <a:gd name="T16" fmla="*/ 187 w 202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43">
                    <a:moveTo>
                      <a:pt x="187" y="43"/>
                    </a:moveTo>
                    <a:cubicBezTo>
                      <a:pt x="15" y="43"/>
                      <a:pt x="15" y="43"/>
                      <a:pt x="15" y="43"/>
                    </a:cubicBezTo>
                    <a:cubicBezTo>
                      <a:pt x="7" y="43"/>
                      <a:pt x="0" y="37"/>
                      <a:pt x="0" y="2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187" y="0"/>
                      <a:pt x="187" y="0"/>
                      <a:pt x="187" y="0"/>
                    </a:cubicBezTo>
                    <a:cubicBezTo>
                      <a:pt x="195" y="0"/>
                      <a:pt x="202" y="7"/>
                      <a:pt x="202" y="15"/>
                    </a:cubicBezTo>
                    <a:cubicBezTo>
                      <a:pt x="202" y="29"/>
                      <a:pt x="202" y="29"/>
                      <a:pt x="202" y="29"/>
                    </a:cubicBezTo>
                    <a:cubicBezTo>
                      <a:pt x="202" y="37"/>
                      <a:pt x="195" y="43"/>
                      <a:pt x="18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" name="Freeform 287">
                <a:extLst>
                  <a:ext uri="{FF2B5EF4-FFF2-40B4-BE49-F238E27FC236}">
                    <a16:creationId xmlns:a16="http://schemas.microsoft.com/office/drawing/2014/main" id="{D6443CDD-CEB9-49D4-4A17-2C1A239D52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5" y="2611"/>
                <a:ext cx="230" cy="229"/>
              </a:xfrm>
              <a:custGeom>
                <a:avLst/>
                <a:gdLst>
                  <a:gd name="T0" fmla="*/ 23 w 230"/>
                  <a:gd name="T1" fmla="*/ 145 h 229"/>
                  <a:gd name="T2" fmla="*/ 0 w 230"/>
                  <a:gd name="T3" fmla="*/ 169 h 229"/>
                  <a:gd name="T4" fmla="*/ 0 w 230"/>
                  <a:gd name="T5" fmla="*/ 229 h 229"/>
                  <a:gd name="T6" fmla="*/ 23 w 230"/>
                  <a:gd name="T7" fmla="*/ 206 h 229"/>
                  <a:gd name="T8" fmla="*/ 23 w 230"/>
                  <a:gd name="T9" fmla="*/ 145 h 229"/>
                  <a:gd name="T10" fmla="*/ 230 w 230"/>
                  <a:gd name="T11" fmla="*/ 0 h 229"/>
                  <a:gd name="T12" fmla="*/ 170 w 230"/>
                  <a:gd name="T13" fmla="*/ 0 h 229"/>
                  <a:gd name="T14" fmla="*/ 146 w 230"/>
                  <a:gd name="T15" fmla="*/ 24 h 229"/>
                  <a:gd name="T16" fmla="*/ 206 w 230"/>
                  <a:gd name="T17" fmla="*/ 24 h 229"/>
                  <a:gd name="T18" fmla="*/ 230 w 230"/>
                  <a:gd name="T19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229">
                    <a:moveTo>
                      <a:pt x="23" y="145"/>
                    </a:moveTo>
                    <a:lnTo>
                      <a:pt x="0" y="169"/>
                    </a:lnTo>
                    <a:lnTo>
                      <a:pt x="0" y="229"/>
                    </a:lnTo>
                    <a:lnTo>
                      <a:pt x="23" y="206"/>
                    </a:lnTo>
                    <a:lnTo>
                      <a:pt x="23" y="145"/>
                    </a:lnTo>
                    <a:close/>
                    <a:moveTo>
                      <a:pt x="230" y="0"/>
                    </a:moveTo>
                    <a:lnTo>
                      <a:pt x="170" y="0"/>
                    </a:lnTo>
                    <a:lnTo>
                      <a:pt x="146" y="24"/>
                    </a:lnTo>
                    <a:lnTo>
                      <a:pt x="206" y="24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A0BA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" name="Freeform 288">
                <a:extLst>
                  <a:ext uri="{FF2B5EF4-FFF2-40B4-BE49-F238E27FC236}">
                    <a16:creationId xmlns:a16="http://schemas.microsoft.com/office/drawing/2014/main" id="{38467A8A-0AD1-C5EE-5A42-446328B84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5" y="2611"/>
                <a:ext cx="230" cy="229"/>
              </a:xfrm>
              <a:custGeom>
                <a:avLst/>
                <a:gdLst>
                  <a:gd name="T0" fmla="*/ 23 w 230"/>
                  <a:gd name="T1" fmla="*/ 145 h 229"/>
                  <a:gd name="T2" fmla="*/ 0 w 230"/>
                  <a:gd name="T3" fmla="*/ 169 h 229"/>
                  <a:gd name="T4" fmla="*/ 0 w 230"/>
                  <a:gd name="T5" fmla="*/ 229 h 229"/>
                  <a:gd name="T6" fmla="*/ 23 w 230"/>
                  <a:gd name="T7" fmla="*/ 206 h 229"/>
                  <a:gd name="T8" fmla="*/ 23 w 230"/>
                  <a:gd name="T9" fmla="*/ 145 h 229"/>
                  <a:gd name="T10" fmla="*/ 230 w 230"/>
                  <a:gd name="T11" fmla="*/ 0 h 229"/>
                  <a:gd name="T12" fmla="*/ 170 w 230"/>
                  <a:gd name="T13" fmla="*/ 0 h 229"/>
                  <a:gd name="T14" fmla="*/ 146 w 230"/>
                  <a:gd name="T15" fmla="*/ 24 h 229"/>
                  <a:gd name="T16" fmla="*/ 206 w 230"/>
                  <a:gd name="T17" fmla="*/ 24 h 229"/>
                  <a:gd name="T18" fmla="*/ 230 w 230"/>
                  <a:gd name="T19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229">
                    <a:moveTo>
                      <a:pt x="23" y="145"/>
                    </a:moveTo>
                    <a:lnTo>
                      <a:pt x="0" y="169"/>
                    </a:lnTo>
                    <a:lnTo>
                      <a:pt x="0" y="229"/>
                    </a:lnTo>
                    <a:lnTo>
                      <a:pt x="23" y="206"/>
                    </a:lnTo>
                    <a:lnTo>
                      <a:pt x="23" y="145"/>
                    </a:lnTo>
                    <a:moveTo>
                      <a:pt x="230" y="0"/>
                    </a:moveTo>
                    <a:lnTo>
                      <a:pt x="170" y="0"/>
                    </a:lnTo>
                    <a:lnTo>
                      <a:pt x="146" y="24"/>
                    </a:lnTo>
                    <a:lnTo>
                      <a:pt x="206" y="24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" name="Freeform 289">
                <a:extLst>
                  <a:ext uri="{FF2B5EF4-FFF2-40B4-BE49-F238E27FC236}">
                    <a16:creationId xmlns:a16="http://schemas.microsoft.com/office/drawing/2014/main" id="{2C8A0685-8254-708A-ECA4-07453473B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2635"/>
                <a:ext cx="183" cy="182"/>
              </a:xfrm>
              <a:custGeom>
                <a:avLst/>
                <a:gdLst>
                  <a:gd name="T0" fmla="*/ 147 w 147"/>
                  <a:gd name="T1" fmla="*/ 0 h 147"/>
                  <a:gd name="T2" fmla="*/ 99 w 147"/>
                  <a:gd name="T3" fmla="*/ 0 h 147"/>
                  <a:gd name="T4" fmla="*/ 0 w 147"/>
                  <a:gd name="T5" fmla="*/ 98 h 147"/>
                  <a:gd name="T6" fmla="*/ 0 w 147"/>
                  <a:gd name="T7" fmla="*/ 147 h 147"/>
                  <a:gd name="T8" fmla="*/ 8 w 147"/>
                  <a:gd name="T9" fmla="*/ 139 h 147"/>
                  <a:gd name="T10" fmla="*/ 8 w 147"/>
                  <a:gd name="T11" fmla="*/ 134 h 147"/>
                  <a:gd name="T12" fmla="*/ 8 w 147"/>
                  <a:gd name="T13" fmla="*/ 134 h 147"/>
                  <a:gd name="T14" fmla="*/ 8 w 147"/>
                  <a:gd name="T15" fmla="*/ 131 h 147"/>
                  <a:gd name="T16" fmla="*/ 8 w 147"/>
                  <a:gd name="T17" fmla="*/ 131 h 147"/>
                  <a:gd name="T18" fmla="*/ 8 w 147"/>
                  <a:gd name="T19" fmla="*/ 125 h 147"/>
                  <a:gd name="T20" fmla="*/ 8 w 147"/>
                  <a:gd name="T21" fmla="*/ 125 h 147"/>
                  <a:gd name="T22" fmla="*/ 7 w 147"/>
                  <a:gd name="T23" fmla="*/ 122 h 147"/>
                  <a:gd name="T24" fmla="*/ 8 w 147"/>
                  <a:gd name="T25" fmla="*/ 122 h 147"/>
                  <a:gd name="T26" fmla="*/ 7 w 147"/>
                  <a:gd name="T27" fmla="*/ 116 h 147"/>
                  <a:gd name="T28" fmla="*/ 7 w 147"/>
                  <a:gd name="T29" fmla="*/ 116 h 147"/>
                  <a:gd name="T30" fmla="*/ 7 w 147"/>
                  <a:gd name="T31" fmla="*/ 113 h 147"/>
                  <a:gd name="T32" fmla="*/ 7 w 147"/>
                  <a:gd name="T33" fmla="*/ 113 h 147"/>
                  <a:gd name="T34" fmla="*/ 7 w 147"/>
                  <a:gd name="T35" fmla="*/ 110 h 147"/>
                  <a:gd name="T36" fmla="*/ 11 w 147"/>
                  <a:gd name="T37" fmla="*/ 106 h 147"/>
                  <a:gd name="T38" fmla="*/ 29 w 147"/>
                  <a:gd name="T39" fmla="*/ 106 h 147"/>
                  <a:gd name="T40" fmla="*/ 29 w 147"/>
                  <a:gd name="T41" fmla="*/ 106 h 147"/>
                  <a:gd name="T42" fmla="*/ 32 w 147"/>
                  <a:gd name="T43" fmla="*/ 109 h 147"/>
                  <a:gd name="T44" fmla="*/ 32 w 147"/>
                  <a:gd name="T45" fmla="*/ 112 h 147"/>
                  <a:gd name="T46" fmla="*/ 32 w 147"/>
                  <a:gd name="T47" fmla="*/ 112 h 147"/>
                  <a:gd name="T48" fmla="*/ 33 w 147"/>
                  <a:gd name="T49" fmla="*/ 115 h 147"/>
                  <a:gd name="T50" fmla="*/ 147 w 147"/>
                  <a:gd name="T5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147">
                    <a:moveTo>
                      <a:pt x="147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08"/>
                      <a:pt x="9" y="106"/>
                      <a:pt x="11" y="106"/>
                    </a:cubicBezTo>
                    <a:cubicBezTo>
                      <a:pt x="29" y="106"/>
                      <a:pt x="29" y="106"/>
                      <a:pt x="29" y="106"/>
                    </a:cubicBezTo>
                    <a:cubicBezTo>
                      <a:pt x="29" y="106"/>
                      <a:pt x="29" y="106"/>
                      <a:pt x="29" y="106"/>
                    </a:cubicBezTo>
                    <a:cubicBezTo>
                      <a:pt x="31" y="106"/>
                      <a:pt x="32" y="108"/>
                      <a:pt x="32" y="109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BFD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" name="Freeform 290">
                <a:extLst>
                  <a:ext uri="{FF2B5EF4-FFF2-40B4-BE49-F238E27FC236}">
                    <a16:creationId xmlns:a16="http://schemas.microsoft.com/office/drawing/2014/main" id="{44555633-9F91-DFA3-96E1-521B52FDCF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7" y="2766"/>
                <a:ext cx="31" cy="41"/>
              </a:xfrm>
              <a:custGeom>
                <a:avLst/>
                <a:gdLst>
                  <a:gd name="T0" fmla="*/ 6 w 25"/>
                  <a:gd name="T1" fmla="*/ 28 h 33"/>
                  <a:gd name="T2" fmla="*/ 1 w 25"/>
                  <a:gd name="T3" fmla="*/ 28 h 33"/>
                  <a:gd name="T4" fmla="*/ 1 w 25"/>
                  <a:gd name="T5" fmla="*/ 33 h 33"/>
                  <a:gd name="T6" fmla="*/ 6 w 25"/>
                  <a:gd name="T7" fmla="*/ 28 h 33"/>
                  <a:gd name="T8" fmla="*/ 15 w 25"/>
                  <a:gd name="T9" fmla="*/ 19 h 33"/>
                  <a:gd name="T10" fmla="*/ 1 w 25"/>
                  <a:gd name="T11" fmla="*/ 19 h 33"/>
                  <a:gd name="T12" fmla="*/ 1 w 25"/>
                  <a:gd name="T13" fmla="*/ 25 h 33"/>
                  <a:gd name="T14" fmla="*/ 10 w 25"/>
                  <a:gd name="T15" fmla="*/ 24 h 33"/>
                  <a:gd name="T16" fmla="*/ 15 w 25"/>
                  <a:gd name="T17" fmla="*/ 19 h 33"/>
                  <a:gd name="T18" fmla="*/ 24 w 25"/>
                  <a:gd name="T19" fmla="*/ 10 h 33"/>
                  <a:gd name="T20" fmla="*/ 0 w 25"/>
                  <a:gd name="T21" fmla="*/ 10 h 33"/>
                  <a:gd name="T22" fmla="*/ 1 w 25"/>
                  <a:gd name="T23" fmla="*/ 16 h 33"/>
                  <a:gd name="T24" fmla="*/ 19 w 25"/>
                  <a:gd name="T25" fmla="*/ 15 h 33"/>
                  <a:gd name="T26" fmla="*/ 24 w 25"/>
                  <a:gd name="T27" fmla="*/ 10 h 33"/>
                  <a:gd name="T28" fmla="*/ 22 w 25"/>
                  <a:gd name="T29" fmla="*/ 0 h 33"/>
                  <a:gd name="T30" fmla="*/ 22 w 25"/>
                  <a:gd name="T31" fmla="*/ 0 h 33"/>
                  <a:gd name="T32" fmla="*/ 4 w 25"/>
                  <a:gd name="T33" fmla="*/ 0 h 33"/>
                  <a:gd name="T34" fmla="*/ 0 w 25"/>
                  <a:gd name="T35" fmla="*/ 4 h 33"/>
                  <a:gd name="T36" fmla="*/ 0 w 25"/>
                  <a:gd name="T37" fmla="*/ 7 h 33"/>
                  <a:gd name="T38" fmla="*/ 25 w 25"/>
                  <a:gd name="T39" fmla="*/ 6 h 33"/>
                  <a:gd name="T40" fmla="*/ 25 w 25"/>
                  <a:gd name="T41" fmla="*/ 3 h 33"/>
                  <a:gd name="T42" fmla="*/ 22 w 25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33">
                    <a:moveTo>
                      <a:pt x="6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6" y="28"/>
                      <a:pt x="6" y="28"/>
                      <a:pt x="6" y="28"/>
                    </a:cubicBezTo>
                    <a:moveTo>
                      <a:pt x="15" y="1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5" y="19"/>
                      <a:pt x="15" y="19"/>
                      <a:pt x="15" y="19"/>
                    </a:cubicBezTo>
                    <a:moveTo>
                      <a:pt x="24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4" y="10"/>
                      <a:pt x="24" y="10"/>
                      <a:pt x="24" y="10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4" y="0"/>
                      <a:pt x="22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" name="Freeform 291">
                <a:extLst>
                  <a:ext uri="{FF2B5EF4-FFF2-40B4-BE49-F238E27FC236}">
                    <a16:creationId xmlns:a16="http://schemas.microsoft.com/office/drawing/2014/main" id="{1375F39A-7C7F-9667-DBAF-80A4595BC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796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1 h 5"/>
                  <a:gd name="T4" fmla="*/ 0 w 12"/>
                  <a:gd name="T5" fmla="*/ 1 h 5"/>
                  <a:gd name="T6" fmla="*/ 0 w 12"/>
                  <a:gd name="T7" fmla="*/ 5 h 5"/>
                  <a:gd name="T8" fmla="*/ 0 w 12"/>
                  <a:gd name="T9" fmla="*/ 5 h 5"/>
                  <a:gd name="T10" fmla="*/ 7 w 12"/>
                  <a:gd name="T11" fmla="*/ 5 h 5"/>
                  <a:gd name="T12" fmla="*/ 12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" name="Freeform 292">
                <a:extLst>
                  <a:ext uri="{FF2B5EF4-FFF2-40B4-BE49-F238E27FC236}">
                    <a16:creationId xmlns:a16="http://schemas.microsoft.com/office/drawing/2014/main" id="{FD3DAB77-9D8D-9F40-C2B2-878D45553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796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1 h 5"/>
                  <a:gd name="T4" fmla="*/ 0 w 12"/>
                  <a:gd name="T5" fmla="*/ 1 h 5"/>
                  <a:gd name="T6" fmla="*/ 0 w 12"/>
                  <a:gd name="T7" fmla="*/ 5 h 5"/>
                  <a:gd name="T8" fmla="*/ 0 w 12"/>
                  <a:gd name="T9" fmla="*/ 5 h 5"/>
                  <a:gd name="T10" fmla="*/ 7 w 12"/>
                  <a:gd name="T11" fmla="*/ 5 h 5"/>
                  <a:gd name="T12" fmla="*/ 12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" name="Freeform 293">
                <a:extLst>
                  <a:ext uri="{FF2B5EF4-FFF2-40B4-BE49-F238E27FC236}">
                    <a16:creationId xmlns:a16="http://schemas.microsoft.com/office/drawing/2014/main" id="{63E70F4D-7480-93D2-C915-59760E1E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85"/>
                <a:ext cx="24" cy="5"/>
              </a:xfrm>
              <a:custGeom>
                <a:avLst/>
                <a:gdLst>
                  <a:gd name="T0" fmla="*/ 24 w 24"/>
                  <a:gd name="T1" fmla="*/ 0 h 5"/>
                  <a:gd name="T2" fmla="*/ 1 w 24"/>
                  <a:gd name="T3" fmla="*/ 1 h 5"/>
                  <a:gd name="T4" fmla="*/ 0 w 24"/>
                  <a:gd name="T5" fmla="*/ 1 h 5"/>
                  <a:gd name="T6" fmla="*/ 1 w 24"/>
                  <a:gd name="T7" fmla="*/ 5 h 5"/>
                  <a:gd name="T8" fmla="*/ 1 w 24"/>
                  <a:gd name="T9" fmla="*/ 5 h 5"/>
                  <a:gd name="T10" fmla="*/ 19 w 24"/>
                  <a:gd name="T11" fmla="*/ 5 h 5"/>
                  <a:gd name="T12" fmla="*/ 24 w 2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2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" name="Freeform 294">
                <a:extLst>
                  <a:ext uri="{FF2B5EF4-FFF2-40B4-BE49-F238E27FC236}">
                    <a16:creationId xmlns:a16="http://schemas.microsoft.com/office/drawing/2014/main" id="{722CEAB2-0C37-21C9-D790-98FA19CD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85"/>
                <a:ext cx="24" cy="5"/>
              </a:xfrm>
              <a:custGeom>
                <a:avLst/>
                <a:gdLst>
                  <a:gd name="T0" fmla="*/ 24 w 24"/>
                  <a:gd name="T1" fmla="*/ 0 h 5"/>
                  <a:gd name="T2" fmla="*/ 1 w 24"/>
                  <a:gd name="T3" fmla="*/ 1 h 5"/>
                  <a:gd name="T4" fmla="*/ 0 w 24"/>
                  <a:gd name="T5" fmla="*/ 1 h 5"/>
                  <a:gd name="T6" fmla="*/ 1 w 24"/>
                  <a:gd name="T7" fmla="*/ 5 h 5"/>
                  <a:gd name="T8" fmla="*/ 1 w 24"/>
                  <a:gd name="T9" fmla="*/ 5 h 5"/>
                  <a:gd name="T10" fmla="*/ 19 w 24"/>
                  <a:gd name="T11" fmla="*/ 5 h 5"/>
                  <a:gd name="T12" fmla="*/ 24 w 2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2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9" y="5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" name="Freeform 295">
                <a:extLst>
                  <a:ext uri="{FF2B5EF4-FFF2-40B4-BE49-F238E27FC236}">
                    <a16:creationId xmlns:a16="http://schemas.microsoft.com/office/drawing/2014/main" id="{033C79D9-84EA-431D-0545-0B39264D0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73"/>
                <a:ext cx="32" cy="5"/>
              </a:xfrm>
              <a:custGeom>
                <a:avLst/>
                <a:gdLst>
                  <a:gd name="T0" fmla="*/ 31 w 32"/>
                  <a:gd name="T1" fmla="*/ 0 h 5"/>
                  <a:gd name="T2" fmla="*/ 31 w 32"/>
                  <a:gd name="T3" fmla="*/ 0 h 5"/>
                  <a:gd name="T4" fmla="*/ 0 w 32"/>
                  <a:gd name="T5" fmla="*/ 2 h 5"/>
                  <a:gd name="T6" fmla="*/ 0 w 32"/>
                  <a:gd name="T7" fmla="*/ 2 h 5"/>
                  <a:gd name="T8" fmla="*/ 0 w 32"/>
                  <a:gd name="T9" fmla="*/ 5 h 5"/>
                  <a:gd name="T10" fmla="*/ 0 w 32"/>
                  <a:gd name="T11" fmla="*/ 5 h 5"/>
                  <a:gd name="T12" fmla="*/ 30 w 32"/>
                  <a:gd name="T13" fmla="*/ 5 h 5"/>
                  <a:gd name="T14" fmla="*/ 32 w 32"/>
                  <a:gd name="T15" fmla="*/ 4 h 5"/>
                  <a:gd name="T16" fmla="*/ 31 w 3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">
                    <a:moveTo>
                      <a:pt x="31" y="0"/>
                    </a:moveTo>
                    <a:lnTo>
                      <a:pt x="3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" name="Freeform 296">
                <a:extLst>
                  <a:ext uri="{FF2B5EF4-FFF2-40B4-BE49-F238E27FC236}">
                    <a16:creationId xmlns:a16="http://schemas.microsoft.com/office/drawing/2014/main" id="{D252E964-2B6C-F1F0-092F-C5728CE3E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2773"/>
                <a:ext cx="32" cy="5"/>
              </a:xfrm>
              <a:custGeom>
                <a:avLst/>
                <a:gdLst>
                  <a:gd name="T0" fmla="*/ 31 w 32"/>
                  <a:gd name="T1" fmla="*/ 0 h 5"/>
                  <a:gd name="T2" fmla="*/ 31 w 32"/>
                  <a:gd name="T3" fmla="*/ 0 h 5"/>
                  <a:gd name="T4" fmla="*/ 0 w 32"/>
                  <a:gd name="T5" fmla="*/ 2 h 5"/>
                  <a:gd name="T6" fmla="*/ 0 w 32"/>
                  <a:gd name="T7" fmla="*/ 2 h 5"/>
                  <a:gd name="T8" fmla="*/ 0 w 32"/>
                  <a:gd name="T9" fmla="*/ 5 h 5"/>
                  <a:gd name="T10" fmla="*/ 0 w 32"/>
                  <a:gd name="T11" fmla="*/ 5 h 5"/>
                  <a:gd name="T12" fmla="*/ 30 w 32"/>
                  <a:gd name="T13" fmla="*/ 5 h 5"/>
                  <a:gd name="T14" fmla="*/ 32 w 32"/>
                  <a:gd name="T15" fmla="*/ 4 h 5"/>
                  <a:gd name="T16" fmla="*/ 31 w 3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">
                    <a:moveTo>
                      <a:pt x="31" y="0"/>
                    </a:moveTo>
                    <a:lnTo>
                      <a:pt x="3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" name="Freeform 297">
                <a:extLst>
                  <a:ext uri="{FF2B5EF4-FFF2-40B4-BE49-F238E27FC236}">
                    <a16:creationId xmlns:a16="http://schemas.microsoft.com/office/drawing/2014/main" id="{FC842F55-5187-F969-158F-C3124DF9D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5" y="2959"/>
                <a:ext cx="1" cy="4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1 h 3"/>
                  <a:gd name="T30" fmla="*/ 0 w 1"/>
                  <a:gd name="T31" fmla="*/ 0 h 3"/>
                  <a:gd name="T32" fmla="*/ 0 w 1"/>
                  <a:gd name="T33" fmla="*/ 1 h 3"/>
                  <a:gd name="T34" fmla="*/ 0 w 1"/>
                  <a:gd name="T3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" name="Freeform 298">
                <a:extLst>
                  <a:ext uri="{FF2B5EF4-FFF2-40B4-BE49-F238E27FC236}">
                    <a16:creationId xmlns:a16="http://schemas.microsoft.com/office/drawing/2014/main" id="{9D0E676E-6E5F-1E05-7F85-13099D89D3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9" y="2703"/>
                <a:ext cx="0" cy="4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2 h 3"/>
                  <a:gd name="T5" fmla="*/ 2 h 3"/>
                  <a:gd name="T6" fmla="*/ 2 h 3"/>
                  <a:gd name="T7" fmla="*/ 2 h 3"/>
                  <a:gd name="T8" fmla="*/ 2 h 3"/>
                  <a:gd name="T9" fmla="*/ 1 h 3"/>
                  <a:gd name="T10" fmla="*/ 1 h 3"/>
                  <a:gd name="T11" fmla="*/ 1 h 3"/>
                  <a:gd name="T12" fmla="*/ 1 h 3"/>
                  <a:gd name="T13" fmla="*/ 1 h 3"/>
                  <a:gd name="T14" fmla="*/ 1 h 3"/>
                  <a:gd name="T15" fmla="*/ 0 h 3"/>
                  <a:gd name="T16" fmla="*/ 0 h 3"/>
                  <a:gd name="T1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6C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" name="Freeform 299">
                <a:extLst>
                  <a:ext uri="{FF2B5EF4-FFF2-40B4-BE49-F238E27FC236}">
                    <a16:creationId xmlns:a16="http://schemas.microsoft.com/office/drawing/2014/main" id="{0DAB98A8-21F6-9CD6-A8AC-C2F93E3388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5" y="2615"/>
                <a:ext cx="364" cy="429"/>
              </a:xfrm>
              <a:custGeom>
                <a:avLst/>
                <a:gdLst>
                  <a:gd name="T0" fmla="*/ 19 w 293"/>
                  <a:gd name="T1" fmla="*/ 219 h 346"/>
                  <a:gd name="T2" fmla="*/ 0 w 293"/>
                  <a:gd name="T3" fmla="*/ 238 h 346"/>
                  <a:gd name="T4" fmla="*/ 0 w 293"/>
                  <a:gd name="T5" fmla="*/ 278 h 346"/>
                  <a:gd name="T6" fmla="*/ 0 w 293"/>
                  <a:gd name="T7" fmla="*/ 278 h 346"/>
                  <a:gd name="T8" fmla="*/ 0 w 293"/>
                  <a:gd name="T9" fmla="*/ 279 h 346"/>
                  <a:gd name="T10" fmla="*/ 0 w 293"/>
                  <a:gd name="T11" fmla="*/ 279 h 346"/>
                  <a:gd name="T12" fmla="*/ 0 w 293"/>
                  <a:gd name="T13" fmla="*/ 279 h 346"/>
                  <a:gd name="T14" fmla="*/ 1 w 293"/>
                  <a:gd name="T15" fmla="*/ 279 h 346"/>
                  <a:gd name="T16" fmla="*/ 1 w 293"/>
                  <a:gd name="T17" fmla="*/ 279 h 346"/>
                  <a:gd name="T18" fmla="*/ 1 w 293"/>
                  <a:gd name="T19" fmla="*/ 280 h 346"/>
                  <a:gd name="T20" fmla="*/ 1 w 293"/>
                  <a:gd name="T21" fmla="*/ 280 h 346"/>
                  <a:gd name="T22" fmla="*/ 1 w 293"/>
                  <a:gd name="T23" fmla="*/ 280 h 346"/>
                  <a:gd name="T24" fmla="*/ 1 w 293"/>
                  <a:gd name="T25" fmla="*/ 280 h 346"/>
                  <a:gd name="T26" fmla="*/ 1 w 293"/>
                  <a:gd name="T27" fmla="*/ 281 h 346"/>
                  <a:gd name="T28" fmla="*/ 1 w 293"/>
                  <a:gd name="T29" fmla="*/ 281 h 346"/>
                  <a:gd name="T30" fmla="*/ 41 w 293"/>
                  <a:gd name="T31" fmla="*/ 346 h 346"/>
                  <a:gd name="T32" fmla="*/ 56 w 293"/>
                  <a:gd name="T33" fmla="*/ 332 h 346"/>
                  <a:gd name="T34" fmla="*/ 19 w 293"/>
                  <a:gd name="T35" fmla="*/ 278 h 346"/>
                  <a:gd name="T36" fmla="*/ 19 w 293"/>
                  <a:gd name="T37" fmla="*/ 219 h 346"/>
                  <a:gd name="T38" fmla="*/ 238 w 293"/>
                  <a:gd name="T39" fmla="*/ 0 h 346"/>
                  <a:gd name="T40" fmla="*/ 222 w 293"/>
                  <a:gd name="T41" fmla="*/ 16 h 346"/>
                  <a:gd name="T42" fmla="*/ 275 w 293"/>
                  <a:gd name="T43" fmla="*/ 74 h 346"/>
                  <a:gd name="T44" fmla="*/ 275 w 293"/>
                  <a:gd name="T45" fmla="*/ 113 h 346"/>
                  <a:gd name="T46" fmla="*/ 293 w 293"/>
                  <a:gd name="T47" fmla="*/ 94 h 346"/>
                  <a:gd name="T48" fmla="*/ 293 w 293"/>
                  <a:gd name="T49" fmla="*/ 74 h 346"/>
                  <a:gd name="T50" fmla="*/ 293 w 293"/>
                  <a:gd name="T51" fmla="*/ 74 h 346"/>
                  <a:gd name="T52" fmla="*/ 293 w 293"/>
                  <a:gd name="T53" fmla="*/ 74 h 346"/>
                  <a:gd name="T54" fmla="*/ 293 w 293"/>
                  <a:gd name="T55" fmla="*/ 74 h 346"/>
                  <a:gd name="T56" fmla="*/ 293 w 293"/>
                  <a:gd name="T57" fmla="*/ 73 h 346"/>
                  <a:gd name="T58" fmla="*/ 293 w 293"/>
                  <a:gd name="T59" fmla="*/ 73 h 346"/>
                  <a:gd name="T60" fmla="*/ 293 w 293"/>
                  <a:gd name="T61" fmla="*/ 73 h 346"/>
                  <a:gd name="T62" fmla="*/ 293 w 293"/>
                  <a:gd name="T63" fmla="*/ 73 h 346"/>
                  <a:gd name="T64" fmla="*/ 293 w 293"/>
                  <a:gd name="T65" fmla="*/ 72 h 346"/>
                  <a:gd name="T66" fmla="*/ 293 w 293"/>
                  <a:gd name="T67" fmla="*/ 72 h 346"/>
                  <a:gd name="T68" fmla="*/ 293 w 293"/>
                  <a:gd name="T69" fmla="*/ 72 h 346"/>
                  <a:gd name="T70" fmla="*/ 293 w 293"/>
                  <a:gd name="T71" fmla="*/ 72 h 346"/>
                  <a:gd name="T72" fmla="*/ 293 w 293"/>
                  <a:gd name="T73" fmla="*/ 71 h 346"/>
                  <a:gd name="T74" fmla="*/ 293 w 293"/>
                  <a:gd name="T75" fmla="*/ 71 h 346"/>
                  <a:gd name="T76" fmla="*/ 238 w 293"/>
                  <a:gd name="T77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3" h="346">
                    <a:moveTo>
                      <a:pt x="19" y="219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79"/>
                      <a:pt x="1" y="279"/>
                      <a:pt x="1" y="280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1" y="280"/>
                      <a:pt x="1" y="281"/>
                    </a:cubicBezTo>
                    <a:cubicBezTo>
                      <a:pt x="1" y="281"/>
                      <a:pt x="1" y="281"/>
                      <a:pt x="1" y="281"/>
                    </a:cubicBezTo>
                    <a:cubicBezTo>
                      <a:pt x="1" y="309"/>
                      <a:pt x="18" y="334"/>
                      <a:pt x="41" y="346"/>
                    </a:cubicBezTo>
                    <a:cubicBezTo>
                      <a:pt x="56" y="332"/>
                      <a:pt x="56" y="332"/>
                      <a:pt x="56" y="332"/>
                    </a:cubicBezTo>
                    <a:cubicBezTo>
                      <a:pt x="34" y="323"/>
                      <a:pt x="19" y="302"/>
                      <a:pt x="19" y="278"/>
                    </a:cubicBezTo>
                    <a:cubicBezTo>
                      <a:pt x="19" y="219"/>
                      <a:pt x="19" y="219"/>
                      <a:pt x="19" y="219"/>
                    </a:cubicBezTo>
                    <a:moveTo>
                      <a:pt x="238" y="0"/>
                    </a:moveTo>
                    <a:cubicBezTo>
                      <a:pt x="222" y="16"/>
                      <a:pt x="222" y="16"/>
                      <a:pt x="222" y="16"/>
                    </a:cubicBezTo>
                    <a:cubicBezTo>
                      <a:pt x="252" y="19"/>
                      <a:pt x="275" y="44"/>
                      <a:pt x="275" y="74"/>
                    </a:cubicBezTo>
                    <a:cubicBezTo>
                      <a:pt x="275" y="113"/>
                      <a:pt x="275" y="113"/>
                      <a:pt x="275" y="113"/>
                    </a:cubicBezTo>
                    <a:cubicBezTo>
                      <a:pt x="293" y="94"/>
                      <a:pt x="293" y="94"/>
                      <a:pt x="293" y="94"/>
                    </a:cubicBezTo>
                    <a:cubicBezTo>
                      <a:pt x="293" y="74"/>
                      <a:pt x="293" y="74"/>
                      <a:pt x="293" y="74"/>
                    </a:cubicBezTo>
                    <a:cubicBezTo>
                      <a:pt x="293" y="74"/>
                      <a:pt x="293" y="74"/>
                      <a:pt x="293" y="74"/>
                    </a:cubicBezTo>
                    <a:cubicBezTo>
                      <a:pt x="293" y="74"/>
                      <a:pt x="293" y="74"/>
                      <a:pt x="293" y="74"/>
                    </a:cubicBezTo>
                    <a:cubicBezTo>
                      <a:pt x="293" y="74"/>
                      <a:pt x="293" y="74"/>
                      <a:pt x="293" y="74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3" y="73"/>
                      <a:pt x="293" y="73"/>
                      <a:pt x="293" y="72"/>
                    </a:cubicBezTo>
                    <a:cubicBezTo>
                      <a:pt x="293" y="72"/>
                      <a:pt x="293" y="72"/>
                      <a:pt x="293" y="72"/>
                    </a:cubicBezTo>
                    <a:cubicBezTo>
                      <a:pt x="293" y="72"/>
                      <a:pt x="293" y="72"/>
                      <a:pt x="293" y="72"/>
                    </a:cubicBezTo>
                    <a:cubicBezTo>
                      <a:pt x="293" y="72"/>
                      <a:pt x="293" y="72"/>
                      <a:pt x="293" y="72"/>
                    </a:cubicBezTo>
                    <a:cubicBezTo>
                      <a:pt x="293" y="72"/>
                      <a:pt x="293" y="71"/>
                      <a:pt x="293" y="71"/>
                    </a:cubicBezTo>
                    <a:cubicBezTo>
                      <a:pt x="293" y="71"/>
                      <a:pt x="293" y="71"/>
                      <a:pt x="293" y="71"/>
                    </a:cubicBezTo>
                    <a:cubicBezTo>
                      <a:pt x="292" y="37"/>
                      <a:pt x="269" y="9"/>
                      <a:pt x="238" y="0"/>
                    </a:cubicBezTo>
                  </a:path>
                </a:pathLst>
              </a:custGeom>
              <a:solidFill>
                <a:srgbClr val="A0BA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" name="Freeform 300">
                <a:extLst>
                  <a:ext uri="{FF2B5EF4-FFF2-40B4-BE49-F238E27FC236}">
                    <a16:creationId xmlns:a16="http://schemas.microsoft.com/office/drawing/2014/main" id="{C70AC3B2-D538-3455-5F79-0FF76D70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2635"/>
                <a:ext cx="318" cy="391"/>
              </a:xfrm>
              <a:custGeom>
                <a:avLst/>
                <a:gdLst>
                  <a:gd name="T0" fmla="*/ 145 w 256"/>
                  <a:gd name="T1" fmla="*/ 112 h 316"/>
                  <a:gd name="T2" fmla="*/ 132 w 256"/>
                  <a:gd name="T3" fmla="*/ 172 h 316"/>
                  <a:gd name="T4" fmla="*/ 125 w 256"/>
                  <a:gd name="T5" fmla="*/ 180 h 316"/>
                  <a:gd name="T6" fmla="*/ 47 w 256"/>
                  <a:gd name="T7" fmla="*/ 171 h 316"/>
                  <a:gd name="T8" fmla="*/ 42 w 256"/>
                  <a:gd name="T9" fmla="*/ 162 h 316"/>
                  <a:gd name="T10" fmla="*/ 33 w 256"/>
                  <a:gd name="T11" fmla="*/ 179 h 316"/>
                  <a:gd name="T12" fmla="*/ 33 w 256"/>
                  <a:gd name="T13" fmla="*/ 186 h 316"/>
                  <a:gd name="T14" fmla="*/ 33 w 256"/>
                  <a:gd name="T15" fmla="*/ 203 h 316"/>
                  <a:gd name="T16" fmla="*/ 33 w 256"/>
                  <a:gd name="T17" fmla="*/ 212 h 316"/>
                  <a:gd name="T18" fmla="*/ 33 w 256"/>
                  <a:gd name="T19" fmla="*/ 218 h 316"/>
                  <a:gd name="T20" fmla="*/ 8 w 256"/>
                  <a:gd name="T21" fmla="*/ 218 h 316"/>
                  <a:gd name="T22" fmla="*/ 8 w 256"/>
                  <a:gd name="T23" fmla="*/ 206 h 316"/>
                  <a:gd name="T24" fmla="*/ 8 w 256"/>
                  <a:gd name="T25" fmla="*/ 197 h 316"/>
                  <a:gd name="T26" fmla="*/ 37 w 256"/>
                  <a:gd name="T27" fmla="*/ 316 h 316"/>
                  <a:gd name="T28" fmla="*/ 40 w 256"/>
                  <a:gd name="T29" fmla="*/ 294 h 316"/>
                  <a:gd name="T30" fmla="*/ 22 w 256"/>
                  <a:gd name="T31" fmla="*/ 249 h 316"/>
                  <a:gd name="T32" fmla="*/ 24 w 256"/>
                  <a:gd name="T33" fmla="*/ 237 h 316"/>
                  <a:gd name="T34" fmla="*/ 25 w 256"/>
                  <a:gd name="T35" fmla="*/ 237 h 316"/>
                  <a:gd name="T36" fmla="*/ 25 w 256"/>
                  <a:gd name="T37" fmla="*/ 236 h 316"/>
                  <a:gd name="T38" fmla="*/ 25 w 256"/>
                  <a:gd name="T39" fmla="*/ 235 h 316"/>
                  <a:gd name="T40" fmla="*/ 25 w 256"/>
                  <a:gd name="T41" fmla="*/ 234 h 316"/>
                  <a:gd name="T42" fmla="*/ 41 w 256"/>
                  <a:gd name="T43" fmla="*/ 212 h 316"/>
                  <a:gd name="T44" fmla="*/ 115 w 256"/>
                  <a:gd name="T45" fmla="*/ 220 h 316"/>
                  <a:gd name="T46" fmla="*/ 121 w 256"/>
                  <a:gd name="T47" fmla="*/ 228 h 316"/>
                  <a:gd name="T48" fmla="*/ 133 w 256"/>
                  <a:gd name="T49" fmla="*/ 219 h 316"/>
                  <a:gd name="T50" fmla="*/ 194 w 256"/>
                  <a:gd name="T51" fmla="*/ 152 h 316"/>
                  <a:gd name="T52" fmla="*/ 187 w 256"/>
                  <a:gd name="T53" fmla="*/ 146 h 316"/>
                  <a:gd name="T54" fmla="*/ 180 w 256"/>
                  <a:gd name="T55" fmla="*/ 141 h 316"/>
                  <a:gd name="T56" fmla="*/ 173 w 256"/>
                  <a:gd name="T57" fmla="*/ 135 h 316"/>
                  <a:gd name="T58" fmla="*/ 166 w 256"/>
                  <a:gd name="T59" fmla="*/ 129 h 316"/>
                  <a:gd name="T60" fmla="*/ 159 w 256"/>
                  <a:gd name="T61" fmla="*/ 124 h 316"/>
                  <a:gd name="T62" fmla="*/ 154 w 256"/>
                  <a:gd name="T63" fmla="*/ 120 h 316"/>
                  <a:gd name="T64" fmla="*/ 169 w 256"/>
                  <a:gd name="T65" fmla="*/ 100 h 316"/>
                  <a:gd name="T66" fmla="*/ 175 w 256"/>
                  <a:gd name="T67" fmla="*/ 104 h 316"/>
                  <a:gd name="T68" fmla="*/ 182 w 256"/>
                  <a:gd name="T69" fmla="*/ 110 h 316"/>
                  <a:gd name="T70" fmla="*/ 189 w 256"/>
                  <a:gd name="T71" fmla="*/ 115 h 316"/>
                  <a:gd name="T72" fmla="*/ 208 w 256"/>
                  <a:gd name="T73" fmla="*/ 131 h 316"/>
                  <a:gd name="T74" fmla="*/ 214 w 256"/>
                  <a:gd name="T75" fmla="*/ 136 h 316"/>
                  <a:gd name="T76" fmla="*/ 217 w 256"/>
                  <a:gd name="T77" fmla="*/ 133 h 316"/>
                  <a:gd name="T78" fmla="*/ 211 w 256"/>
                  <a:gd name="T79" fmla="*/ 127 h 316"/>
                  <a:gd name="T80" fmla="*/ 202 w 256"/>
                  <a:gd name="T81" fmla="*/ 119 h 316"/>
                  <a:gd name="T82" fmla="*/ 197 w 256"/>
                  <a:gd name="T83" fmla="*/ 115 h 316"/>
                  <a:gd name="T84" fmla="*/ 190 w 256"/>
                  <a:gd name="T85" fmla="*/ 109 h 316"/>
                  <a:gd name="T86" fmla="*/ 177 w 256"/>
                  <a:gd name="T87" fmla="*/ 97 h 316"/>
                  <a:gd name="T88" fmla="*/ 160 w 256"/>
                  <a:gd name="T89" fmla="*/ 83 h 316"/>
                  <a:gd name="T90" fmla="*/ 163 w 256"/>
                  <a:gd name="T91" fmla="*/ 56 h 316"/>
                  <a:gd name="T92" fmla="*/ 170 w 256"/>
                  <a:gd name="T93" fmla="*/ 58 h 316"/>
                  <a:gd name="T94" fmla="*/ 180 w 256"/>
                  <a:gd name="T95" fmla="*/ 66 h 316"/>
                  <a:gd name="T96" fmla="*/ 186 w 256"/>
                  <a:gd name="T97" fmla="*/ 72 h 316"/>
                  <a:gd name="T98" fmla="*/ 197 w 256"/>
                  <a:gd name="T99" fmla="*/ 82 h 316"/>
                  <a:gd name="T100" fmla="*/ 204 w 256"/>
                  <a:gd name="T101" fmla="*/ 88 h 316"/>
                  <a:gd name="T102" fmla="*/ 211 w 256"/>
                  <a:gd name="T103" fmla="*/ 93 h 316"/>
                  <a:gd name="T104" fmla="*/ 218 w 256"/>
                  <a:gd name="T105" fmla="*/ 99 h 316"/>
                  <a:gd name="T106" fmla="*/ 224 w 256"/>
                  <a:gd name="T107" fmla="*/ 105 h 316"/>
                  <a:gd name="T108" fmla="*/ 231 w 256"/>
                  <a:gd name="T109" fmla="*/ 111 h 316"/>
                  <a:gd name="T110" fmla="*/ 256 w 256"/>
                  <a:gd name="T111" fmla="*/ 9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6" h="316">
                    <a:moveTo>
                      <a:pt x="203" y="0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24" y="89"/>
                      <a:pt x="131" y="93"/>
                      <a:pt x="136" y="99"/>
                    </a:cubicBezTo>
                    <a:cubicBezTo>
                      <a:pt x="140" y="103"/>
                      <a:pt x="143" y="108"/>
                      <a:pt x="145" y="112"/>
                    </a:cubicBezTo>
                    <a:cubicBezTo>
                      <a:pt x="148" y="119"/>
                      <a:pt x="150" y="126"/>
                      <a:pt x="150" y="134"/>
                    </a:cubicBezTo>
                    <a:cubicBezTo>
                      <a:pt x="150" y="145"/>
                      <a:pt x="146" y="156"/>
                      <a:pt x="139" y="165"/>
                    </a:cubicBezTo>
                    <a:cubicBezTo>
                      <a:pt x="137" y="168"/>
                      <a:pt x="135" y="171"/>
                      <a:pt x="132" y="173"/>
                    </a:cubicBezTo>
                    <a:cubicBezTo>
                      <a:pt x="132" y="172"/>
                      <a:pt x="132" y="172"/>
                      <a:pt x="132" y="172"/>
                    </a:cubicBezTo>
                    <a:cubicBezTo>
                      <a:pt x="132" y="172"/>
                      <a:pt x="132" y="172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1" y="174"/>
                      <a:pt x="130" y="175"/>
                      <a:pt x="128" y="176"/>
                    </a:cubicBezTo>
                    <a:cubicBezTo>
                      <a:pt x="127" y="177"/>
                      <a:pt x="126" y="178"/>
                      <a:pt x="125" y="180"/>
                    </a:cubicBezTo>
                    <a:cubicBezTo>
                      <a:pt x="115" y="189"/>
                      <a:pt x="102" y="193"/>
                      <a:pt x="90" y="193"/>
                    </a:cubicBezTo>
                    <a:cubicBezTo>
                      <a:pt x="76" y="193"/>
                      <a:pt x="61" y="187"/>
                      <a:pt x="51" y="176"/>
                    </a:cubicBezTo>
                    <a:cubicBezTo>
                      <a:pt x="51" y="176"/>
                      <a:pt x="51" y="175"/>
                      <a:pt x="50" y="175"/>
                    </a:cubicBezTo>
                    <a:cubicBezTo>
                      <a:pt x="49" y="174"/>
                      <a:pt x="48" y="172"/>
                      <a:pt x="47" y="171"/>
                    </a:cubicBezTo>
                    <a:cubicBezTo>
                      <a:pt x="46" y="170"/>
                      <a:pt x="45" y="168"/>
                      <a:pt x="44" y="166"/>
                    </a:cubicBezTo>
                    <a:cubicBezTo>
                      <a:pt x="44" y="166"/>
                      <a:pt x="44" y="166"/>
                      <a:pt x="44" y="165"/>
                    </a:cubicBezTo>
                    <a:cubicBezTo>
                      <a:pt x="44" y="165"/>
                      <a:pt x="44" y="165"/>
                      <a:pt x="44" y="165"/>
                    </a:cubicBezTo>
                    <a:cubicBezTo>
                      <a:pt x="43" y="164"/>
                      <a:pt x="43" y="163"/>
                      <a:pt x="42" y="162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9"/>
                      <a:pt x="33" y="179"/>
                      <a:pt x="33" y="179"/>
                    </a:cubicBezTo>
                    <a:cubicBezTo>
                      <a:pt x="33" y="179"/>
                      <a:pt x="33" y="179"/>
                      <a:pt x="33" y="179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3" y="184"/>
                      <a:pt x="33" y="184"/>
                      <a:pt x="33" y="184"/>
                    </a:cubicBezTo>
                    <a:cubicBezTo>
                      <a:pt x="33" y="186"/>
                      <a:pt x="33" y="186"/>
                      <a:pt x="33" y="186"/>
                    </a:cubicBezTo>
                    <a:cubicBezTo>
                      <a:pt x="33" y="193"/>
                      <a:pt x="33" y="193"/>
                      <a:pt x="33" y="193"/>
                    </a:cubicBezTo>
                    <a:cubicBezTo>
                      <a:pt x="33" y="193"/>
                      <a:pt x="33" y="193"/>
                      <a:pt x="33" y="193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3" y="203"/>
                      <a:pt x="33" y="203"/>
                      <a:pt x="33" y="203"/>
                    </a:cubicBezTo>
                    <a:cubicBezTo>
                      <a:pt x="33" y="203"/>
                      <a:pt x="33" y="203"/>
                      <a:pt x="33" y="203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12"/>
                      <a:pt x="33" y="212"/>
                      <a:pt x="33" y="212"/>
                    </a:cubicBezTo>
                    <a:cubicBezTo>
                      <a:pt x="33" y="212"/>
                      <a:pt x="33" y="212"/>
                      <a:pt x="33" y="212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33" y="220"/>
                      <a:pt x="32" y="221"/>
                      <a:pt x="30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0" y="221"/>
                      <a:pt x="8" y="220"/>
                      <a:pt x="8" y="218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3"/>
                      <a:pt x="8" y="203"/>
                      <a:pt x="8" y="203"/>
                    </a:cubicBezTo>
                    <a:cubicBezTo>
                      <a:pt x="8" y="203"/>
                      <a:pt x="8" y="203"/>
                      <a:pt x="8" y="203"/>
                    </a:cubicBezTo>
                    <a:cubicBezTo>
                      <a:pt x="8" y="197"/>
                      <a:pt x="8" y="197"/>
                      <a:pt x="8" y="197"/>
                    </a:cubicBezTo>
                    <a:cubicBezTo>
                      <a:pt x="8" y="195"/>
                      <a:pt x="8" y="195"/>
                      <a:pt x="8" y="195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86"/>
                      <a:pt x="15" y="307"/>
                      <a:pt x="37" y="316"/>
                    </a:cubicBezTo>
                    <a:cubicBezTo>
                      <a:pt x="50" y="303"/>
                      <a:pt x="50" y="303"/>
                      <a:pt x="50" y="303"/>
                    </a:cubicBezTo>
                    <a:cubicBezTo>
                      <a:pt x="49" y="302"/>
                      <a:pt x="48" y="301"/>
                      <a:pt x="47" y="301"/>
                    </a:cubicBezTo>
                    <a:cubicBezTo>
                      <a:pt x="45" y="299"/>
                      <a:pt x="42" y="296"/>
                      <a:pt x="40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39" y="292"/>
                      <a:pt x="38" y="291"/>
                      <a:pt x="37" y="290"/>
                    </a:cubicBezTo>
                    <a:cubicBezTo>
                      <a:pt x="36" y="288"/>
                      <a:pt x="35" y="287"/>
                      <a:pt x="34" y="286"/>
                    </a:cubicBezTo>
                    <a:cubicBezTo>
                      <a:pt x="25" y="275"/>
                      <a:pt x="21" y="262"/>
                      <a:pt x="22" y="250"/>
                    </a:cubicBezTo>
                    <a:cubicBezTo>
                      <a:pt x="22" y="250"/>
                      <a:pt x="22" y="250"/>
                      <a:pt x="22" y="249"/>
                    </a:cubicBezTo>
                    <a:cubicBezTo>
                      <a:pt x="22" y="249"/>
                      <a:pt x="22" y="249"/>
                      <a:pt x="22" y="249"/>
                    </a:cubicBezTo>
                    <a:cubicBezTo>
                      <a:pt x="22" y="245"/>
                      <a:pt x="23" y="241"/>
                      <a:pt x="24" y="237"/>
                    </a:cubicBezTo>
                    <a:cubicBezTo>
                      <a:pt x="24" y="237"/>
                      <a:pt x="24" y="237"/>
                      <a:pt x="24" y="237"/>
                    </a:cubicBezTo>
                    <a:cubicBezTo>
                      <a:pt x="24" y="237"/>
                      <a:pt x="24" y="237"/>
                      <a:pt x="24" y="237"/>
                    </a:cubicBezTo>
                    <a:cubicBezTo>
                      <a:pt x="24" y="237"/>
                      <a:pt x="24" y="237"/>
                      <a:pt x="24" y="237"/>
                    </a:cubicBezTo>
                    <a:cubicBezTo>
                      <a:pt x="25" y="237"/>
                      <a:pt x="25" y="237"/>
                      <a:pt x="25" y="237"/>
                    </a:cubicBezTo>
                    <a:cubicBezTo>
                      <a:pt x="25" y="237"/>
                      <a:pt x="25" y="237"/>
                      <a:pt x="25" y="237"/>
                    </a:cubicBezTo>
                    <a:cubicBezTo>
                      <a:pt x="25" y="237"/>
                      <a:pt x="25" y="237"/>
                      <a:pt x="25" y="237"/>
                    </a:cubicBezTo>
                    <a:cubicBezTo>
                      <a:pt x="25" y="237"/>
                      <a:pt x="25" y="237"/>
                      <a:pt x="25" y="237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5" y="236"/>
                      <a:pt x="25" y="235"/>
                      <a:pt x="25" y="235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5" y="235"/>
                      <a:pt x="25" y="235"/>
                      <a:pt x="25" y="235"/>
                    </a:cubicBezTo>
                    <a:cubicBezTo>
                      <a:pt x="25" y="235"/>
                      <a:pt x="25" y="235"/>
                      <a:pt x="25" y="234"/>
                    </a:cubicBezTo>
                    <a:cubicBezTo>
                      <a:pt x="25" y="234"/>
                      <a:pt x="25" y="234"/>
                      <a:pt x="25" y="234"/>
                    </a:cubicBezTo>
                    <a:cubicBezTo>
                      <a:pt x="26" y="232"/>
                      <a:pt x="28" y="229"/>
                      <a:pt x="29" y="226"/>
                    </a:cubicBezTo>
                    <a:cubicBezTo>
                      <a:pt x="29" y="226"/>
                      <a:pt x="29" y="226"/>
                      <a:pt x="29" y="226"/>
                    </a:cubicBezTo>
                    <a:cubicBezTo>
                      <a:pt x="32" y="221"/>
                      <a:pt x="36" y="216"/>
                      <a:pt x="41" y="212"/>
                    </a:cubicBezTo>
                    <a:cubicBezTo>
                      <a:pt x="51" y="205"/>
                      <a:pt x="63" y="201"/>
                      <a:pt x="74" y="201"/>
                    </a:cubicBezTo>
                    <a:cubicBezTo>
                      <a:pt x="88" y="201"/>
                      <a:pt x="101" y="206"/>
                      <a:pt x="111" y="216"/>
                    </a:cubicBezTo>
                    <a:cubicBezTo>
                      <a:pt x="112" y="217"/>
                      <a:pt x="113" y="218"/>
                      <a:pt x="115" y="220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16" y="221"/>
                      <a:pt x="117" y="223"/>
                      <a:pt x="118" y="224"/>
                    </a:cubicBezTo>
                    <a:cubicBezTo>
                      <a:pt x="119" y="225"/>
                      <a:pt x="120" y="227"/>
                      <a:pt x="121" y="228"/>
                    </a:cubicBezTo>
                    <a:cubicBezTo>
                      <a:pt x="121" y="228"/>
                      <a:pt x="121" y="228"/>
                      <a:pt x="121" y="228"/>
                    </a:cubicBezTo>
                    <a:cubicBezTo>
                      <a:pt x="122" y="228"/>
                      <a:pt x="122" y="229"/>
                      <a:pt x="123" y="230"/>
                    </a:cubicBezTo>
                    <a:cubicBezTo>
                      <a:pt x="133" y="220"/>
                      <a:pt x="133" y="220"/>
                      <a:pt x="133" y="220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7" y="196"/>
                      <a:pt x="155" y="179"/>
                      <a:pt x="177" y="176"/>
                    </a:cubicBezTo>
                    <a:cubicBezTo>
                      <a:pt x="198" y="155"/>
                      <a:pt x="198" y="155"/>
                      <a:pt x="198" y="155"/>
                    </a:cubicBezTo>
                    <a:cubicBezTo>
                      <a:pt x="194" y="152"/>
                      <a:pt x="194" y="152"/>
                      <a:pt x="194" y="152"/>
                    </a:cubicBezTo>
                    <a:cubicBezTo>
                      <a:pt x="194" y="152"/>
                      <a:pt x="194" y="152"/>
                      <a:pt x="194" y="152"/>
                    </a:cubicBezTo>
                    <a:cubicBezTo>
                      <a:pt x="191" y="150"/>
                      <a:pt x="191" y="150"/>
                      <a:pt x="191" y="150"/>
                    </a:cubicBezTo>
                    <a:cubicBezTo>
                      <a:pt x="191" y="150"/>
                      <a:pt x="191" y="150"/>
                      <a:pt x="191" y="150"/>
                    </a:cubicBezTo>
                    <a:cubicBezTo>
                      <a:pt x="187" y="146"/>
                      <a:pt x="187" y="146"/>
                      <a:pt x="187" y="146"/>
                    </a:cubicBezTo>
                    <a:cubicBezTo>
                      <a:pt x="187" y="146"/>
                      <a:pt x="187" y="146"/>
                      <a:pt x="187" y="146"/>
                    </a:cubicBezTo>
                    <a:cubicBezTo>
                      <a:pt x="184" y="144"/>
                      <a:pt x="184" y="144"/>
                      <a:pt x="184" y="144"/>
                    </a:cubicBezTo>
                    <a:cubicBezTo>
                      <a:pt x="184" y="144"/>
                      <a:pt x="184" y="144"/>
                      <a:pt x="184" y="144"/>
                    </a:cubicBezTo>
                    <a:cubicBezTo>
                      <a:pt x="180" y="141"/>
                      <a:pt x="180" y="141"/>
                      <a:pt x="180" y="141"/>
                    </a:cubicBezTo>
                    <a:cubicBezTo>
                      <a:pt x="180" y="141"/>
                      <a:pt x="180" y="141"/>
                      <a:pt x="180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3" y="135"/>
                      <a:pt x="173" y="135"/>
                      <a:pt x="173" y="135"/>
                    </a:cubicBezTo>
                    <a:cubicBezTo>
                      <a:pt x="173" y="135"/>
                      <a:pt x="173" y="135"/>
                      <a:pt x="173" y="135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6" y="129"/>
                      <a:pt x="166" y="129"/>
                      <a:pt x="166" y="129"/>
                    </a:cubicBezTo>
                    <a:cubicBezTo>
                      <a:pt x="166" y="129"/>
                      <a:pt x="166" y="129"/>
                      <a:pt x="166" y="129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6" y="121"/>
                      <a:pt x="156" y="121"/>
                      <a:pt x="156" y="121"/>
                    </a:cubicBezTo>
                    <a:cubicBezTo>
                      <a:pt x="156" y="121"/>
                      <a:pt x="156" y="121"/>
                      <a:pt x="156" y="121"/>
                    </a:cubicBezTo>
                    <a:cubicBezTo>
                      <a:pt x="154" y="120"/>
                      <a:pt x="154" y="120"/>
                      <a:pt x="154" y="120"/>
                    </a:cubicBezTo>
                    <a:cubicBezTo>
                      <a:pt x="152" y="118"/>
                      <a:pt x="152" y="116"/>
                      <a:pt x="153" y="115"/>
                    </a:cubicBezTo>
                    <a:cubicBezTo>
                      <a:pt x="165" y="101"/>
                      <a:pt x="165" y="101"/>
                      <a:pt x="165" y="101"/>
                    </a:cubicBezTo>
                    <a:cubicBezTo>
                      <a:pt x="166" y="100"/>
                      <a:pt x="167" y="99"/>
                      <a:pt x="167" y="99"/>
                    </a:cubicBezTo>
                    <a:cubicBezTo>
                      <a:pt x="168" y="99"/>
                      <a:pt x="169" y="100"/>
                      <a:pt x="169" y="100"/>
                    </a:cubicBezTo>
                    <a:cubicBezTo>
                      <a:pt x="172" y="102"/>
                      <a:pt x="172" y="102"/>
                      <a:pt x="172" y="102"/>
                    </a:cubicBezTo>
                    <a:cubicBezTo>
                      <a:pt x="172" y="102"/>
                      <a:pt x="172" y="102"/>
                      <a:pt x="172" y="102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9" y="107"/>
                      <a:pt x="179" y="107"/>
                      <a:pt x="179" y="107"/>
                    </a:cubicBezTo>
                    <a:cubicBezTo>
                      <a:pt x="179" y="107"/>
                      <a:pt x="179" y="107"/>
                      <a:pt x="179" y="107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86" y="113"/>
                      <a:pt x="186" y="113"/>
                      <a:pt x="186" y="113"/>
                    </a:cubicBezTo>
                    <a:cubicBezTo>
                      <a:pt x="186" y="113"/>
                      <a:pt x="186" y="113"/>
                      <a:pt x="186" y="113"/>
                    </a:cubicBezTo>
                    <a:cubicBezTo>
                      <a:pt x="189" y="115"/>
                      <a:pt x="189" y="115"/>
                      <a:pt x="189" y="115"/>
                    </a:cubicBezTo>
                    <a:cubicBezTo>
                      <a:pt x="189" y="115"/>
                      <a:pt x="189" y="115"/>
                      <a:pt x="189" y="115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208" y="131"/>
                      <a:pt x="208" y="131"/>
                      <a:pt x="208" y="131"/>
                    </a:cubicBezTo>
                    <a:cubicBezTo>
                      <a:pt x="210" y="132"/>
                      <a:pt x="210" y="132"/>
                      <a:pt x="210" y="132"/>
                    </a:cubicBezTo>
                    <a:cubicBezTo>
                      <a:pt x="210" y="132"/>
                      <a:pt x="210" y="132"/>
                      <a:pt x="210" y="132"/>
                    </a:cubicBezTo>
                    <a:cubicBezTo>
                      <a:pt x="214" y="136"/>
                      <a:pt x="214" y="136"/>
                      <a:pt x="214" y="136"/>
                    </a:cubicBezTo>
                    <a:cubicBezTo>
                      <a:pt x="214" y="136"/>
                      <a:pt x="214" y="136"/>
                      <a:pt x="214" y="136"/>
                    </a:cubicBezTo>
                    <a:cubicBezTo>
                      <a:pt x="215" y="137"/>
                      <a:pt x="215" y="137"/>
                      <a:pt x="215" y="137"/>
                    </a:cubicBezTo>
                    <a:cubicBezTo>
                      <a:pt x="215" y="137"/>
                      <a:pt x="215" y="137"/>
                      <a:pt x="215" y="137"/>
                    </a:cubicBezTo>
                    <a:cubicBezTo>
                      <a:pt x="219" y="134"/>
                      <a:pt x="219" y="134"/>
                      <a:pt x="219" y="134"/>
                    </a:cubicBezTo>
                    <a:cubicBezTo>
                      <a:pt x="217" y="133"/>
                      <a:pt x="217" y="133"/>
                      <a:pt x="217" y="133"/>
                    </a:cubicBezTo>
                    <a:cubicBezTo>
                      <a:pt x="217" y="133"/>
                      <a:pt x="217" y="133"/>
                      <a:pt x="217" y="133"/>
                    </a:cubicBezTo>
                    <a:cubicBezTo>
                      <a:pt x="215" y="130"/>
                      <a:pt x="215" y="130"/>
                      <a:pt x="215" y="130"/>
                    </a:cubicBezTo>
                    <a:cubicBezTo>
                      <a:pt x="215" y="130"/>
                      <a:pt x="215" y="130"/>
                      <a:pt x="215" y="130"/>
                    </a:cubicBezTo>
                    <a:cubicBezTo>
                      <a:pt x="211" y="127"/>
                      <a:pt x="211" y="127"/>
                      <a:pt x="211" y="127"/>
                    </a:cubicBezTo>
                    <a:cubicBezTo>
                      <a:pt x="211" y="127"/>
                      <a:pt x="211" y="127"/>
                      <a:pt x="211" y="127"/>
                    </a:cubicBezTo>
                    <a:cubicBezTo>
                      <a:pt x="208" y="124"/>
                      <a:pt x="208" y="124"/>
                      <a:pt x="208" y="124"/>
                    </a:cubicBezTo>
                    <a:cubicBezTo>
                      <a:pt x="208" y="124"/>
                      <a:pt x="208" y="124"/>
                      <a:pt x="208" y="124"/>
                    </a:cubicBezTo>
                    <a:cubicBezTo>
                      <a:pt x="202" y="119"/>
                      <a:pt x="202" y="119"/>
                      <a:pt x="202" y="119"/>
                    </a:cubicBezTo>
                    <a:cubicBezTo>
                      <a:pt x="201" y="118"/>
                      <a:pt x="201" y="118"/>
                      <a:pt x="201" y="118"/>
                    </a:cubicBezTo>
                    <a:cubicBezTo>
                      <a:pt x="201" y="118"/>
                      <a:pt x="201" y="118"/>
                      <a:pt x="201" y="118"/>
                    </a:cubicBezTo>
                    <a:cubicBezTo>
                      <a:pt x="197" y="115"/>
                      <a:pt x="197" y="115"/>
                      <a:pt x="197" y="115"/>
                    </a:cubicBezTo>
                    <a:cubicBezTo>
                      <a:pt x="197" y="115"/>
                      <a:pt x="197" y="115"/>
                      <a:pt x="197" y="115"/>
                    </a:cubicBezTo>
                    <a:cubicBezTo>
                      <a:pt x="194" y="112"/>
                      <a:pt x="194" y="112"/>
                      <a:pt x="194" y="112"/>
                    </a:cubicBezTo>
                    <a:cubicBezTo>
                      <a:pt x="194" y="112"/>
                      <a:pt x="194" y="112"/>
                      <a:pt x="194" y="112"/>
                    </a:cubicBezTo>
                    <a:cubicBezTo>
                      <a:pt x="190" y="109"/>
                      <a:pt x="190" y="109"/>
                      <a:pt x="190" y="109"/>
                    </a:cubicBezTo>
                    <a:cubicBezTo>
                      <a:pt x="190" y="109"/>
                      <a:pt x="190" y="109"/>
                      <a:pt x="190" y="109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3" y="103"/>
                      <a:pt x="183" y="103"/>
                      <a:pt x="183" y="103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63" y="85"/>
                      <a:pt x="163" y="85"/>
                      <a:pt x="163" y="85"/>
                    </a:cubicBezTo>
                    <a:cubicBezTo>
                      <a:pt x="160" y="83"/>
                      <a:pt x="160" y="83"/>
                      <a:pt x="160" y="83"/>
                    </a:cubicBezTo>
                    <a:cubicBezTo>
                      <a:pt x="160" y="83"/>
                      <a:pt x="160" y="83"/>
                      <a:pt x="160" y="83"/>
                    </a:cubicBezTo>
                    <a:cubicBezTo>
                      <a:pt x="151" y="75"/>
                      <a:pt x="151" y="75"/>
                      <a:pt x="151" y="75"/>
                    </a:cubicBezTo>
                    <a:cubicBezTo>
                      <a:pt x="150" y="74"/>
                      <a:pt x="150" y="72"/>
                      <a:pt x="151" y="70"/>
                    </a:cubicBezTo>
                    <a:cubicBezTo>
                      <a:pt x="163" y="56"/>
                      <a:pt x="163" y="56"/>
                      <a:pt x="163" y="56"/>
                    </a:cubicBezTo>
                    <a:cubicBezTo>
                      <a:pt x="164" y="56"/>
                      <a:pt x="165" y="55"/>
                      <a:pt x="166" y="55"/>
                    </a:cubicBezTo>
                    <a:cubicBezTo>
                      <a:pt x="166" y="55"/>
                      <a:pt x="167" y="56"/>
                      <a:pt x="168" y="56"/>
                    </a:cubicBezTo>
                    <a:cubicBezTo>
                      <a:pt x="170" y="58"/>
                      <a:pt x="170" y="58"/>
                      <a:pt x="170" y="58"/>
                    </a:cubicBezTo>
                    <a:cubicBezTo>
                      <a:pt x="170" y="58"/>
                      <a:pt x="170" y="58"/>
                      <a:pt x="170" y="58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7" y="64"/>
                      <a:pt x="177" y="64"/>
                      <a:pt x="177" y="64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9" y="66"/>
                      <a:pt x="179" y="66"/>
                      <a:pt x="179" y="66"/>
                    </a:cubicBezTo>
                    <a:cubicBezTo>
                      <a:pt x="183" y="70"/>
                      <a:pt x="183" y="70"/>
                      <a:pt x="183" y="70"/>
                    </a:cubicBezTo>
                    <a:cubicBezTo>
                      <a:pt x="183" y="70"/>
                      <a:pt x="183" y="70"/>
                      <a:pt x="183" y="70"/>
                    </a:cubicBezTo>
                    <a:cubicBezTo>
                      <a:pt x="186" y="72"/>
                      <a:pt x="186" y="72"/>
                      <a:pt x="186" y="72"/>
                    </a:cubicBezTo>
                    <a:cubicBezTo>
                      <a:pt x="190" y="76"/>
                      <a:pt x="190" y="76"/>
                      <a:pt x="190" y="76"/>
                    </a:cubicBezTo>
                    <a:cubicBezTo>
                      <a:pt x="190" y="76"/>
                      <a:pt x="190" y="76"/>
                      <a:pt x="190" y="76"/>
                    </a:cubicBezTo>
                    <a:cubicBezTo>
                      <a:pt x="193" y="78"/>
                      <a:pt x="193" y="78"/>
                      <a:pt x="193" y="78"/>
                    </a:cubicBezTo>
                    <a:cubicBezTo>
                      <a:pt x="197" y="82"/>
                      <a:pt x="197" y="82"/>
                      <a:pt x="197" y="82"/>
                    </a:cubicBezTo>
                    <a:cubicBezTo>
                      <a:pt x="197" y="82"/>
                      <a:pt x="197" y="82"/>
                      <a:pt x="197" y="82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4" y="88"/>
                      <a:pt x="204" y="88"/>
                      <a:pt x="204" y="88"/>
                    </a:cubicBezTo>
                    <a:cubicBezTo>
                      <a:pt x="204" y="88"/>
                      <a:pt x="204" y="88"/>
                      <a:pt x="204" y="88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11" y="94"/>
                      <a:pt x="211" y="94"/>
                      <a:pt x="211" y="94"/>
                    </a:cubicBezTo>
                    <a:cubicBezTo>
                      <a:pt x="211" y="93"/>
                      <a:pt x="211" y="93"/>
                      <a:pt x="211" y="93"/>
                    </a:cubicBezTo>
                    <a:cubicBezTo>
                      <a:pt x="214" y="96"/>
                      <a:pt x="214" y="96"/>
                      <a:pt x="214" y="96"/>
                    </a:cubicBezTo>
                    <a:cubicBezTo>
                      <a:pt x="213" y="96"/>
                      <a:pt x="213" y="96"/>
                      <a:pt x="213" y="96"/>
                    </a:cubicBezTo>
                    <a:cubicBezTo>
                      <a:pt x="217" y="99"/>
                      <a:pt x="217" y="99"/>
                      <a:pt x="217" y="99"/>
                    </a:cubicBezTo>
                    <a:cubicBezTo>
                      <a:pt x="218" y="99"/>
                      <a:pt x="218" y="99"/>
                      <a:pt x="218" y="99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5"/>
                      <a:pt x="224" y="105"/>
                      <a:pt x="224" y="105"/>
                    </a:cubicBezTo>
                    <a:cubicBezTo>
                      <a:pt x="224" y="105"/>
                      <a:pt x="224" y="105"/>
                      <a:pt x="224" y="105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27" y="108"/>
                      <a:pt x="227" y="108"/>
                      <a:pt x="227" y="108"/>
                    </a:cubicBezTo>
                    <a:cubicBezTo>
                      <a:pt x="231" y="111"/>
                      <a:pt x="231" y="111"/>
                      <a:pt x="231" y="111"/>
                    </a:cubicBezTo>
                    <a:cubicBezTo>
                      <a:pt x="231" y="111"/>
                      <a:pt x="231" y="111"/>
                      <a:pt x="231" y="111"/>
                    </a:cubicBezTo>
                    <a:cubicBezTo>
                      <a:pt x="234" y="114"/>
                      <a:pt x="234" y="114"/>
                      <a:pt x="234" y="114"/>
                    </a:cubicBezTo>
                    <a:cubicBezTo>
                      <a:pt x="234" y="114"/>
                      <a:pt x="234" y="114"/>
                      <a:pt x="234" y="114"/>
                    </a:cubicBezTo>
                    <a:cubicBezTo>
                      <a:pt x="236" y="116"/>
                      <a:pt x="236" y="116"/>
                      <a:pt x="236" y="116"/>
                    </a:cubicBezTo>
                    <a:cubicBezTo>
                      <a:pt x="256" y="97"/>
                      <a:pt x="256" y="97"/>
                      <a:pt x="256" y="9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28"/>
                      <a:pt x="233" y="3"/>
                      <a:pt x="203" y="0"/>
                    </a:cubicBezTo>
                  </a:path>
                </a:pathLst>
              </a:custGeom>
              <a:solidFill>
                <a:srgbClr val="BFD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" name="Freeform 301">
                <a:extLst>
                  <a:ext uri="{FF2B5EF4-FFF2-40B4-BE49-F238E27FC236}">
                    <a16:creationId xmlns:a16="http://schemas.microsoft.com/office/drawing/2014/main" id="{00BF50E8-6D4E-4B5A-9CE8-C8C1EDD971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4" y="2912"/>
                <a:ext cx="105" cy="87"/>
              </a:xfrm>
              <a:custGeom>
                <a:avLst/>
                <a:gdLst>
                  <a:gd name="T0" fmla="*/ 0 w 84"/>
                  <a:gd name="T1" fmla="*/ 66 h 70"/>
                  <a:gd name="T2" fmla="*/ 3 w 84"/>
                  <a:gd name="T3" fmla="*/ 70 h 70"/>
                  <a:gd name="T4" fmla="*/ 3 w 84"/>
                  <a:gd name="T5" fmla="*/ 70 h 70"/>
                  <a:gd name="T6" fmla="*/ 3 w 84"/>
                  <a:gd name="T7" fmla="*/ 70 h 70"/>
                  <a:gd name="T8" fmla="*/ 4 w 84"/>
                  <a:gd name="T9" fmla="*/ 69 h 70"/>
                  <a:gd name="T10" fmla="*/ 0 w 84"/>
                  <a:gd name="T11" fmla="*/ 66 h 70"/>
                  <a:gd name="T12" fmla="*/ 81 w 84"/>
                  <a:gd name="T13" fmla="*/ 0 h 70"/>
                  <a:gd name="T14" fmla="*/ 83 w 84"/>
                  <a:gd name="T15" fmla="*/ 4 h 70"/>
                  <a:gd name="T16" fmla="*/ 84 w 84"/>
                  <a:gd name="T17" fmla="*/ 4 h 70"/>
                  <a:gd name="T18" fmla="*/ 81 w 84"/>
                  <a:gd name="T1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70">
                    <a:moveTo>
                      <a:pt x="0" y="66"/>
                    </a:moveTo>
                    <a:cubicBezTo>
                      <a:pt x="1" y="67"/>
                      <a:pt x="2" y="68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3" y="68"/>
                      <a:pt x="1" y="67"/>
                      <a:pt x="0" y="66"/>
                    </a:cubicBezTo>
                    <a:moveTo>
                      <a:pt x="81" y="0"/>
                    </a:moveTo>
                    <a:cubicBezTo>
                      <a:pt x="82" y="2"/>
                      <a:pt x="83" y="3"/>
                      <a:pt x="83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3" y="3"/>
                      <a:pt x="82" y="1"/>
                      <a:pt x="81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" name="Freeform 302">
                <a:extLst>
                  <a:ext uri="{FF2B5EF4-FFF2-40B4-BE49-F238E27FC236}">
                    <a16:creationId xmlns:a16="http://schemas.microsoft.com/office/drawing/2014/main" id="{5DD84706-79DE-E9CA-5AFA-0C543DD33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8" y="2917"/>
                <a:ext cx="103" cy="93"/>
              </a:xfrm>
              <a:custGeom>
                <a:avLst/>
                <a:gdLst>
                  <a:gd name="T0" fmla="*/ 1 w 83"/>
                  <a:gd name="T1" fmla="*/ 65 h 75"/>
                  <a:gd name="T2" fmla="*/ 0 w 83"/>
                  <a:gd name="T3" fmla="*/ 66 h 75"/>
                  <a:gd name="T4" fmla="*/ 0 w 83"/>
                  <a:gd name="T5" fmla="*/ 66 h 75"/>
                  <a:gd name="T6" fmla="*/ 7 w 83"/>
                  <a:gd name="T7" fmla="*/ 73 h 75"/>
                  <a:gd name="T8" fmla="*/ 10 w 83"/>
                  <a:gd name="T9" fmla="*/ 75 h 75"/>
                  <a:gd name="T10" fmla="*/ 12 w 83"/>
                  <a:gd name="T11" fmla="*/ 72 h 75"/>
                  <a:gd name="T12" fmla="*/ 1 w 83"/>
                  <a:gd name="T13" fmla="*/ 65 h 75"/>
                  <a:gd name="T14" fmla="*/ 81 w 83"/>
                  <a:gd name="T15" fmla="*/ 0 h 75"/>
                  <a:gd name="T16" fmla="*/ 81 w 83"/>
                  <a:gd name="T17" fmla="*/ 0 h 75"/>
                  <a:gd name="T18" fmla="*/ 80 w 83"/>
                  <a:gd name="T19" fmla="*/ 0 h 75"/>
                  <a:gd name="T20" fmla="*/ 82 w 83"/>
                  <a:gd name="T21" fmla="*/ 3 h 75"/>
                  <a:gd name="T22" fmla="*/ 83 w 83"/>
                  <a:gd name="T23" fmla="*/ 2 h 75"/>
                  <a:gd name="T24" fmla="*/ 81 w 83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75">
                    <a:moveTo>
                      <a:pt x="1" y="65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8"/>
                      <a:pt x="5" y="71"/>
                      <a:pt x="7" y="73"/>
                    </a:cubicBezTo>
                    <a:cubicBezTo>
                      <a:pt x="8" y="73"/>
                      <a:pt x="9" y="74"/>
                      <a:pt x="10" y="75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8" y="70"/>
                      <a:pt x="4" y="68"/>
                      <a:pt x="1" y="65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1" y="1"/>
                      <a:pt x="81" y="2"/>
                      <a:pt x="82" y="3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2" y="0"/>
                      <a:pt x="81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" name="Freeform 303">
                <a:extLst>
                  <a:ext uri="{FF2B5EF4-FFF2-40B4-BE49-F238E27FC236}">
                    <a16:creationId xmlns:a16="http://schemas.microsoft.com/office/drawing/2014/main" id="{FA354D13-1674-5AF4-4CBB-043DCFC49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05" y="2884"/>
                <a:ext cx="125" cy="122"/>
              </a:xfrm>
              <a:custGeom>
                <a:avLst/>
                <a:gdLst>
                  <a:gd name="T0" fmla="*/ 13 w 101"/>
                  <a:gd name="T1" fmla="*/ 85 h 99"/>
                  <a:gd name="T2" fmla="*/ 20 w 101"/>
                  <a:gd name="T3" fmla="*/ 92 h 99"/>
                  <a:gd name="T4" fmla="*/ 38 w 101"/>
                  <a:gd name="T5" fmla="*/ 93 h 99"/>
                  <a:gd name="T6" fmla="*/ 20 w 101"/>
                  <a:gd name="T7" fmla="*/ 79 h 99"/>
                  <a:gd name="T8" fmla="*/ 1 w 101"/>
                  <a:gd name="T9" fmla="*/ 53 h 99"/>
                  <a:gd name="T10" fmla="*/ 1 w 101"/>
                  <a:gd name="T11" fmla="*/ 48 h 99"/>
                  <a:gd name="T12" fmla="*/ 1 w 101"/>
                  <a:gd name="T13" fmla="*/ 48 h 99"/>
                  <a:gd name="T14" fmla="*/ 3 w 101"/>
                  <a:gd name="T15" fmla="*/ 36 h 99"/>
                  <a:gd name="T16" fmla="*/ 3 w 101"/>
                  <a:gd name="T17" fmla="*/ 36 h 99"/>
                  <a:gd name="T18" fmla="*/ 3 w 101"/>
                  <a:gd name="T19" fmla="*/ 36 h 99"/>
                  <a:gd name="T20" fmla="*/ 4 w 101"/>
                  <a:gd name="T21" fmla="*/ 36 h 99"/>
                  <a:gd name="T22" fmla="*/ 4 w 101"/>
                  <a:gd name="T23" fmla="*/ 36 h 99"/>
                  <a:gd name="T24" fmla="*/ 4 w 101"/>
                  <a:gd name="T25" fmla="*/ 36 h 99"/>
                  <a:gd name="T26" fmla="*/ 4 w 101"/>
                  <a:gd name="T27" fmla="*/ 35 h 99"/>
                  <a:gd name="T28" fmla="*/ 4 w 101"/>
                  <a:gd name="T29" fmla="*/ 35 h 99"/>
                  <a:gd name="T30" fmla="*/ 4 w 101"/>
                  <a:gd name="T31" fmla="*/ 35 h 99"/>
                  <a:gd name="T32" fmla="*/ 4 w 101"/>
                  <a:gd name="T33" fmla="*/ 35 h 99"/>
                  <a:gd name="T34" fmla="*/ 4 w 101"/>
                  <a:gd name="T35" fmla="*/ 34 h 99"/>
                  <a:gd name="T36" fmla="*/ 4 w 101"/>
                  <a:gd name="T37" fmla="*/ 34 h 99"/>
                  <a:gd name="T38" fmla="*/ 4 w 101"/>
                  <a:gd name="T39" fmla="*/ 34 h 99"/>
                  <a:gd name="T40" fmla="*/ 4 w 101"/>
                  <a:gd name="T41" fmla="*/ 33 h 99"/>
                  <a:gd name="T42" fmla="*/ 4 w 101"/>
                  <a:gd name="T43" fmla="*/ 33 h 99"/>
                  <a:gd name="T44" fmla="*/ 87 w 101"/>
                  <a:gd name="T45" fmla="*/ 25 h 99"/>
                  <a:gd name="T46" fmla="*/ 93 w 101"/>
                  <a:gd name="T47" fmla="*/ 34 h 99"/>
                  <a:gd name="T48" fmla="*/ 101 w 101"/>
                  <a:gd name="T49" fmla="*/ 30 h 99"/>
                  <a:gd name="T50" fmla="*/ 97 w 101"/>
                  <a:gd name="T51" fmla="*/ 23 h 99"/>
                  <a:gd name="T52" fmla="*/ 94 w 101"/>
                  <a:gd name="T53" fmla="*/ 19 h 99"/>
                  <a:gd name="T54" fmla="*/ 53 w 101"/>
                  <a:gd name="T55" fmla="*/ 0 h 99"/>
                  <a:gd name="T56" fmla="*/ 8 w 101"/>
                  <a:gd name="T57" fmla="*/ 25 h 99"/>
                  <a:gd name="T58" fmla="*/ 26 w 101"/>
                  <a:gd name="T59" fmla="*/ 18 h 99"/>
                  <a:gd name="T60" fmla="*/ 20 w 101"/>
                  <a:gd name="T61" fmla="*/ 11 h 99"/>
                  <a:gd name="T62" fmla="*/ 85 w 101"/>
                  <a:gd name="T63" fmla="*/ 10 h 99"/>
                  <a:gd name="T64" fmla="*/ 53 w 101"/>
                  <a:gd name="T6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99">
                    <a:moveTo>
                      <a:pt x="1" y="49"/>
                    </a:moveTo>
                    <a:cubicBezTo>
                      <a:pt x="0" y="61"/>
                      <a:pt x="4" y="74"/>
                      <a:pt x="13" y="85"/>
                    </a:cubicBezTo>
                    <a:cubicBezTo>
                      <a:pt x="14" y="86"/>
                      <a:pt x="15" y="87"/>
                      <a:pt x="16" y="89"/>
                    </a:cubicBezTo>
                    <a:cubicBezTo>
                      <a:pt x="17" y="90"/>
                      <a:pt x="19" y="91"/>
                      <a:pt x="20" y="92"/>
                    </a:cubicBezTo>
                    <a:cubicBezTo>
                      <a:pt x="23" y="95"/>
                      <a:pt x="27" y="97"/>
                      <a:pt x="31" y="99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1" y="90"/>
                      <a:pt x="25" y="86"/>
                      <a:pt x="20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3" y="72"/>
                      <a:pt x="10" y="63"/>
                      <a:pt x="10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0"/>
                      <a:pt x="1" y="49"/>
                    </a:cubicBezTo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moveTo>
                      <a:pt x="3" y="36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moveTo>
                      <a:pt x="3" y="36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moveTo>
                      <a:pt x="4" y="36"/>
                    </a:move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moveTo>
                      <a:pt x="4" y="36"/>
                    </a:move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moveTo>
                      <a:pt x="4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4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4" y="35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4" y="34"/>
                    </a:move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moveTo>
                      <a:pt x="4" y="34"/>
                    </a:move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moveTo>
                      <a:pt x="4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moveTo>
                      <a:pt x="80" y="17"/>
                    </a:moveTo>
                    <a:cubicBezTo>
                      <a:pt x="82" y="19"/>
                      <a:pt x="85" y="22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9" y="28"/>
                      <a:pt x="91" y="31"/>
                      <a:pt x="93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0" y="29"/>
                      <a:pt x="100" y="28"/>
                      <a:pt x="99" y="27"/>
                    </a:cubicBezTo>
                    <a:cubicBezTo>
                      <a:pt x="99" y="26"/>
                      <a:pt x="98" y="25"/>
                      <a:pt x="97" y="23"/>
                    </a:cubicBezTo>
                    <a:cubicBezTo>
                      <a:pt x="96" y="22"/>
                      <a:pt x="95" y="20"/>
                      <a:pt x="94" y="19"/>
                    </a:cubicBezTo>
                    <a:cubicBezTo>
                      <a:pt x="94" y="19"/>
                      <a:pt x="94" y="19"/>
                      <a:pt x="94" y="19"/>
                    </a:cubicBezTo>
                    <a:cubicBezTo>
                      <a:pt x="80" y="17"/>
                      <a:pt x="80" y="17"/>
                      <a:pt x="80" y="17"/>
                    </a:cubicBezTo>
                    <a:moveTo>
                      <a:pt x="53" y="0"/>
                    </a:moveTo>
                    <a:cubicBezTo>
                      <a:pt x="42" y="0"/>
                      <a:pt x="30" y="4"/>
                      <a:pt x="20" y="11"/>
                    </a:cubicBezTo>
                    <a:cubicBezTo>
                      <a:pt x="15" y="15"/>
                      <a:pt x="11" y="20"/>
                      <a:pt x="8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0" y="23"/>
                      <a:pt x="23" y="21"/>
                      <a:pt x="26" y="18"/>
                    </a:cubicBezTo>
                    <a:cubicBezTo>
                      <a:pt x="29" y="16"/>
                      <a:pt x="31" y="14"/>
                      <a:pt x="34" y="13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4" y="9"/>
                      <a:pt x="27" y="6"/>
                      <a:pt x="31" y="5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6" y="12"/>
                      <a:pt x="88" y="13"/>
                      <a:pt x="90" y="15"/>
                    </a:cubicBezTo>
                    <a:cubicBezTo>
                      <a:pt x="80" y="5"/>
                      <a:pt x="67" y="0"/>
                      <a:pt x="53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2" name="Freeform 304">
                <a:extLst>
                  <a:ext uri="{FF2B5EF4-FFF2-40B4-BE49-F238E27FC236}">
                    <a16:creationId xmlns:a16="http://schemas.microsoft.com/office/drawing/2014/main" id="{DA53DDC5-A1CB-930A-9967-3BC11650A5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7" y="2900"/>
                <a:ext cx="96" cy="82"/>
              </a:xfrm>
              <a:custGeom>
                <a:avLst/>
                <a:gdLst>
                  <a:gd name="T0" fmla="*/ 28 w 77"/>
                  <a:gd name="T1" fmla="*/ 44 h 66"/>
                  <a:gd name="T2" fmla="*/ 32 w 77"/>
                  <a:gd name="T3" fmla="*/ 48 h 66"/>
                  <a:gd name="T4" fmla="*/ 36 w 77"/>
                  <a:gd name="T5" fmla="*/ 44 h 66"/>
                  <a:gd name="T6" fmla="*/ 28 w 77"/>
                  <a:gd name="T7" fmla="*/ 44 h 66"/>
                  <a:gd name="T8" fmla="*/ 8 w 77"/>
                  <a:gd name="T9" fmla="*/ 42 h 66"/>
                  <a:gd name="T10" fmla="*/ 16 w 77"/>
                  <a:gd name="T11" fmla="*/ 61 h 66"/>
                  <a:gd name="T12" fmla="*/ 16 w 77"/>
                  <a:gd name="T13" fmla="*/ 61 h 66"/>
                  <a:gd name="T14" fmla="*/ 20 w 77"/>
                  <a:gd name="T15" fmla="*/ 58 h 66"/>
                  <a:gd name="T16" fmla="*/ 18 w 77"/>
                  <a:gd name="T17" fmla="*/ 55 h 66"/>
                  <a:gd name="T18" fmla="*/ 22 w 77"/>
                  <a:gd name="T19" fmla="*/ 52 h 66"/>
                  <a:gd name="T20" fmla="*/ 17 w 77"/>
                  <a:gd name="T21" fmla="*/ 42 h 66"/>
                  <a:gd name="T22" fmla="*/ 8 w 77"/>
                  <a:gd name="T23" fmla="*/ 42 h 66"/>
                  <a:gd name="T24" fmla="*/ 0 w 77"/>
                  <a:gd name="T25" fmla="*/ 41 h 66"/>
                  <a:gd name="T26" fmla="*/ 10 w 77"/>
                  <a:gd name="T27" fmla="*/ 66 h 66"/>
                  <a:gd name="T28" fmla="*/ 10 w 77"/>
                  <a:gd name="T29" fmla="*/ 66 h 66"/>
                  <a:gd name="T30" fmla="*/ 10 w 77"/>
                  <a:gd name="T31" fmla="*/ 66 h 66"/>
                  <a:gd name="T32" fmla="*/ 15 w 77"/>
                  <a:gd name="T33" fmla="*/ 62 h 66"/>
                  <a:gd name="T34" fmla="*/ 15 w 77"/>
                  <a:gd name="T35" fmla="*/ 62 h 66"/>
                  <a:gd name="T36" fmla="*/ 6 w 77"/>
                  <a:gd name="T37" fmla="*/ 41 h 66"/>
                  <a:gd name="T38" fmla="*/ 0 w 77"/>
                  <a:gd name="T39" fmla="*/ 41 h 66"/>
                  <a:gd name="T40" fmla="*/ 43 w 77"/>
                  <a:gd name="T41" fmla="*/ 4 h 66"/>
                  <a:gd name="T42" fmla="*/ 21 w 77"/>
                  <a:gd name="T43" fmla="*/ 12 h 66"/>
                  <a:gd name="T44" fmla="*/ 18 w 77"/>
                  <a:gd name="T45" fmla="*/ 14 h 66"/>
                  <a:gd name="T46" fmla="*/ 45 w 77"/>
                  <a:gd name="T47" fmla="*/ 17 h 66"/>
                  <a:gd name="T48" fmla="*/ 50 w 77"/>
                  <a:gd name="T49" fmla="*/ 16 h 66"/>
                  <a:gd name="T50" fmla="*/ 57 w 77"/>
                  <a:gd name="T51" fmla="*/ 18 h 66"/>
                  <a:gd name="T52" fmla="*/ 63 w 77"/>
                  <a:gd name="T53" fmla="*/ 19 h 66"/>
                  <a:gd name="T54" fmla="*/ 64 w 77"/>
                  <a:gd name="T55" fmla="*/ 18 h 66"/>
                  <a:gd name="T56" fmla="*/ 65 w 77"/>
                  <a:gd name="T57" fmla="*/ 19 h 66"/>
                  <a:gd name="T58" fmla="*/ 67 w 77"/>
                  <a:gd name="T59" fmla="*/ 20 h 66"/>
                  <a:gd name="T60" fmla="*/ 71 w 77"/>
                  <a:gd name="T61" fmla="*/ 17 h 66"/>
                  <a:gd name="T62" fmla="*/ 71 w 77"/>
                  <a:gd name="T63" fmla="*/ 17 h 66"/>
                  <a:gd name="T64" fmla="*/ 43 w 77"/>
                  <a:gd name="T65" fmla="*/ 4 h 66"/>
                  <a:gd name="T66" fmla="*/ 24 w 77"/>
                  <a:gd name="T67" fmla="*/ 0 h 66"/>
                  <a:gd name="T68" fmla="*/ 16 w 77"/>
                  <a:gd name="T69" fmla="*/ 5 h 66"/>
                  <a:gd name="T70" fmla="*/ 8 w 77"/>
                  <a:gd name="T71" fmla="*/ 13 h 66"/>
                  <a:gd name="T72" fmla="*/ 16 w 77"/>
                  <a:gd name="T73" fmla="*/ 14 h 66"/>
                  <a:gd name="T74" fmla="*/ 20 w 77"/>
                  <a:gd name="T75" fmla="*/ 10 h 66"/>
                  <a:gd name="T76" fmla="*/ 43 w 77"/>
                  <a:gd name="T77" fmla="*/ 2 h 66"/>
                  <a:gd name="T78" fmla="*/ 72 w 77"/>
                  <a:gd name="T79" fmla="*/ 16 h 66"/>
                  <a:gd name="T80" fmla="*/ 72 w 77"/>
                  <a:gd name="T81" fmla="*/ 16 h 66"/>
                  <a:gd name="T82" fmla="*/ 77 w 77"/>
                  <a:gd name="T83" fmla="*/ 12 h 66"/>
                  <a:gd name="T84" fmla="*/ 70 w 77"/>
                  <a:gd name="T85" fmla="*/ 4 h 66"/>
                  <a:gd name="T86" fmla="*/ 24 w 77"/>
                  <a:gd name="T8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7" h="66">
                    <a:moveTo>
                      <a:pt x="28" y="44"/>
                    </a:moveTo>
                    <a:cubicBezTo>
                      <a:pt x="30" y="45"/>
                      <a:pt x="31" y="47"/>
                      <a:pt x="32" y="48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28" y="44"/>
                      <a:pt x="28" y="44"/>
                      <a:pt x="28" y="44"/>
                    </a:cubicBezTo>
                    <a:moveTo>
                      <a:pt x="8" y="42"/>
                    </a:moveTo>
                    <a:cubicBezTo>
                      <a:pt x="9" y="48"/>
                      <a:pt x="11" y="55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19" y="48"/>
                      <a:pt x="19" y="46"/>
                      <a:pt x="17" y="42"/>
                    </a:cubicBezTo>
                    <a:cubicBezTo>
                      <a:pt x="8" y="42"/>
                      <a:pt x="8" y="42"/>
                      <a:pt x="8" y="42"/>
                    </a:cubicBezTo>
                    <a:moveTo>
                      <a:pt x="0" y="41"/>
                    </a:moveTo>
                    <a:cubicBezTo>
                      <a:pt x="0" y="50"/>
                      <a:pt x="3" y="59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0" y="56"/>
                      <a:pt x="7" y="49"/>
                      <a:pt x="6" y="41"/>
                    </a:cubicBezTo>
                    <a:cubicBezTo>
                      <a:pt x="0" y="41"/>
                      <a:pt x="0" y="41"/>
                      <a:pt x="0" y="41"/>
                    </a:cubicBezTo>
                    <a:moveTo>
                      <a:pt x="43" y="4"/>
                    </a:moveTo>
                    <a:cubicBezTo>
                      <a:pt x="35" y="4"/>
                      <a:pt x="28" y="6"/>
                      <a:pt x="21" y="12"/>
                    </a:cubicBezTo>
                    <a:cubicBezTo>
                      <a:pt x="20" y="13"/>
                      <a:pt x="19" y="13"/>
                      <a:pt x="18" y="14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6"/>
                      <a:pt x="49" y="16"/>
                      <a:pt x="50" y="16"/>
                    </a:cubicBezTo>
                    <a:cubicBezTo>
                      <a:pt x="53" y="16"/>
                      <a:pt x="55" y="17"/>
                      <a:pt x="57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64" y="8"/>
                      <a:pt x="53" y="4"/>
                      <a:pt x="43" y="4"/>
                    </a:cubicBezTo>
                    <a:moveTo>
                      <a:pt x="24" y="0"/>
                    </a:moveTo>
                    <a:cubicBezTo>
                      <a:pt x="21" y="1"/>
                      <a:pt x="19" y="3"/>
                      <a:pt x="16" y="5"/>
                    </a:cubicBezTo>
                    <a:cubicBezTo>
                      <a:pt x="13" y="8"/>
                      <a:pt x="10" y="10"/>
                      <a:pt x="8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3"/>
                      <a:pt x="19" y="12"/>
                      <a:pt x="20" y="10"/>
                    </a:cubicBezTo>
                    <a:cubicBezTo>
                      <a:pt x="27" y="5"/>
                      <a:pt x="35" y="2"/>
                      <a:pt x="43" y="2"/>
                    </a:cubicBezTo>
                    <a:cubicBezTo>
                      <a:pt x="54" y="2"/>
                      <a:pt x="65" y="7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5" y="9"/>
                      <a:pt x="72" y="6"/>
                      <a:pt x="70" y="4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3" name="Freeform 305">
                <a:extLst>
                  <a:ext uri="{FF2B5EF4-FFF2-40B4-BE49-F238E27FC236}">
                    <a16:creationId xmlns:a16="http://schemas.microsoft.com/office/drawing/2014/main" id="{4316497F-BA4C-49E8-4B4A-79A30DF77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9" y="2915"/>
                <a:ext cx="91" cy="84"/>
              </a:xfrm>
              <a:custGeom>
                <a:avLst/>
                <a:gdLst>
                  <a:gd name="T0" fmla="*/ 5 w 73"/>
                  <a:gd name="T1" fmla="*/ 50 h 68"/>
                  <a:gd name="T2" fmla="*/ 0 w 73"/>
                  <a:gd name="T3" fmla="*/ 54 h 68"/>
                  <a:gd name="T4" fmla="*/ 0 w 73"/>
                  <a:gd name="T5" fmla="*/ 54 h 68"/>
                  <a:gd name="T6" fmla="*/ 18 w 73"/>
                  <a:gd name="T7" fmla="*/ 68 h 68"/>
                  <a:gd name="T8" fmla="*/ 23 w 73"/>
                  <a:gd name="T9" fmla="*/ 62 h 68"/>
                  <a:gd name="T10" fmla="*/ 5 w 73"/>
                  <a:gd name="T11" fmla="*/ 50 h 68"/>
                  <a:gd name="T12" fmla="*/ 43 w 73"/>
                  <a:gd name="T13" fmla="*/ 34 h 68"/>
                  <a:gd name="T14" fmla="*/ 37 w 73"/>
                  <a:gd name="T15" fmla="*/ 44 h 68"/>
                  <a:gd name="T16" fmla="*/ 35 w 73"/>
                  <a:gd name="T17" fmla="*/ 46 h 68"/>
                  <a:gd name="T18" fmla="*/ 26 w 73"/>
                  <a:gd name="T19" fmla="*/ 50 h 68"/>
                  <a:gd name="T20" fmla="*/ 16 w 73"/>
                  <a:gd name="T21" fmla="*/ 45 h 68"/>
                  <a:gd name="T22" fmla="*/ 12 w 73"/>
                  <a:gd name="T23" fmla="*/ 48 h 68"/>
                  <a:gd name="T24" fmla="*/ 10 w 73"/>
                  <a:gd name="T25" fmla="*/ 46 h 68"/>
                  <a:gd name="T26" fmla="*/ 6 w 73"/>
                  <a:gd name="T27" fmla="*/ 49 h 68"/>
                  <a:gd name="T28" fmla="*/ 24 w 73"/>
                  <a:gd name="T29" fmla="*/ 61 h 68"/>
                  <a:gd name="T30" fmla="*/ 50 w 73"/>
                  <a:gd name="T31" fmla="*/ 35 h 68"/>
                  <a:gd name="T32" fmla="*/ 43 w 73"/>
                  <a:gd name="T33" fmla="*/ 34 h 68"/>
                  <a:gd name="T34" fmla="*/ 26 w 73"/>
                  <a:gd name="T35" fmla="*/ 32 h 68"/>
                  <a:gd name="T36" fmla="*/ 22 w 73"/>
                  <a:gd name="T37" fmla="*/ 36 h 68"/>
                  <a:gd name="T38" fmla="*/ 22 w 73"/>
                  <a:gd name="T39" fmla="*/ 36 h 68"/>
                  <a:gd name="T40" fmla="*/ 26 w 73"/>
                  <a:gd name="T41" fmla="*/ 39 h 68"/>
                  <a:gd name="T42" fmla="*/ 28 w 73"/>
                  <a:gd name="T43" fmla="*/ 38 h 68"/>
                  <a:gd name="T44" fmla="*/ 29 w 73"/>
                  <a:gd name="T45" fmla="*/ 37 h 68"/>
                  <a:gd name="T46" fmla="*/ 31 w 73"/>
                  <a:gd name="T47" fmla="*/ 33 h 68"/>
                  <a:gd name="T48" fmla="*/ 26 w 73"/>
                  <a:gd name="T49" fmla="*/ 32 h 68"/>
                  <a:gd name="T50" fmla="*/ 61 w 73"/>
                  <a:gd name="T51" fmla="*/ 5 h 68"/>
                  <a:gd name="T52" fmla="*/ 57 w 73"/>
                  <a:gd name="T53" fmla="*/ 8 h 68"/>
                  <a:gd name="T54" fmla="*/ 63 w 73"/>
                  <a:gd name="T55" fmla="*/ 8 h 68"/>
                  <a:gd name="T56" fmla="*/ 61 w 73"/>
                  <a:gd name="T57" fmla="*/ 5 h 68"/>
                  <a:gd name="T58" fmla="*/ 67 w 73"/>
                  <a:gd name="T59" fmla="*/ 0 h 68"/>
                  <a:gd name="T60" fmla="*/ 67 w 73"/>
                  <a:gd name="T61" fmla="*/ 0 h 68"/>
                  <a:gd name="T62" fmla="*/ 62 w 73"/>
                  <a:gd name="T63" fmla="*/ 4 h 68"/>
                  <a:gd name="T64" fmla="*/ 65 w 73"/>
                  <a:gd name="T65" fmla="*/ 8 h 68"/>
                  <a:gd name="T66" fmla="*/ 73 w 73"/>
                  <a:gd name="T67" fmla="*/ 9 h 68"/>
                  <a:gd name="T68" fmla="*/ 67 w 73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" h="68">
                    <a:moveTo>
                      <a:pt x="5" y="5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5" y="61"/>
                      <a:pt x="11" y="65"/>
                      <a:pt x="18" y="68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16" y="60"/>
                      <a:pt x="10" y="56"/>
                      <a:pt x="5" y="50"/>
                    </a:cubicBezTo>
                    <a:moveTo>
                      <a:pt x="43" y="34"/>
                    </a:moveTo>
                    <a:cubicBezTo>
                      <a:pt x="43" y="39"/>
                      <a:pt x="40" y="42"/>
                      <a:pt x="37" y="44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1" y="49"/>
                      <a:pt x="28" y="50"/>
                      <a:pt x="26" y="50"/>
                    </a:cubicBezTo>
                    <a:cubicBezTo>
                      <a:pt x="22" y="50"/>
                      <a:pt x="19" y="48"/>
                      <a:pt x="16" y="45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1" y="55"/>
                      <a:pt x="17" y="59"/>
                      <a:pt x="24" y="61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3" y="34"/>
                      <a:pt x="43" y="34"/>
                      <a:pt x="43" y="34"/>
                    </a:cubicBezTo>
                    <a:moveTo>
                      <a:pt x="26" y="32"/>
                    </a:move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8"/>
                      <a:pt x="25" y="39"/>
                      <a:pt x="26" y="39"/>
                    </a:cubicBezTo>
                    <a:cubicBezTo>
                      <a:pt x="27" y="39"/>
                      <a:pt x="27" y="39"/>
                      <a:pt x="28" y="38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1" y="36"/>
                      <a:pt x="32" y="35"/>
                      <a:pt x="31" y="33"/>
                    </a:cubicBezTo>
                    <a:cubicBezTo>
                      <a:pt x="26" y="32"/>
                      <a:pt x="26" y="32"/>
                      <a:pt x="26" y="32"/>
                    </a:cubicBezTo>
                    <a:moveTo>
                      <a:pt x="61" y="5"/>
                    </a:moveTo>
                    <a:cubicBezTo>
                      <a:pt x="57" y="8"/>
                      <a:pt x="57" y="8"/>
                      <a:pt x="57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2" y="7"/>
                      <a:pt x="61" y="6"/>
                      <a:pt x="61" y="5"/>
                    </a:cubicBezTo>
                    <a:moveTo>
                      <a:pt x="67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3" y="5"/>
                      <a:pt x="64" y="7"/>
                      <a:pt x="65" y="8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6"/>
                      <a:pt x="69" y="3"/>
                      <a:pt x="67" y="0"/>
                    </a:cubicBezTo>
                  </a:path>
                </a:pathLst>
              </a:custGeom>
              <a:solidFill>
                <a:srgbClr val="FBC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4" name="Freeform 306">
                <a:extLst>
                  <a:ext uri="{FF2B5EF4-FFF2-40B4-BE49-F238E27FC236}">
                    <a16:creationId xmlns:a16="http://schemas.microsoft.com/office/drawing/2014/main" id="{CB5B6761-A592-0034-2F79-5BE3B06CE5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4" y="2902"/>
                <a:ext cx="86" cy="90"/>
              </a:xfrm>
              <a:custGeom>
                <a:avLst/>
                <a:gdLst>
                  <a:gd name="T0" fmla="*/ 0 w 69"/>
                  <a:gd name="T1" fmla="*/ 39 h 72"/>
                  <a:gd name="T2" fmla="*/ 9 w 69"/>
                  <a:gd name="T3" fmla="*/ 60 h 72"/>
                  <a:gd name="T4" fmla="*/ 9 w 69"/>
                  <a:gd name="T5" fmla="*/ 60 h 72"/>
                  <a:gd name="T6" fmla="*/ 27 w 69"/>
                  <a:gd name="T7" fmla="*/ 72 h 72"/>
                  <a:gd name="T8" fmla="*/ 28 w 69"/>
                  <a:gd name="T9" fmla="*/ 71 h 72"/>
                  <a:gd name="T10" fmla="*/ 10 w 69"/>
                  <a:gd name="T11" fmla="*/ 59 h 72"/>
                  <a:gd name="T12" fmla="*/ 10 w 69"/>
                  <a:gd name="T13" fmla="*/ 59 h 72"/>
                  <a:gd name="T14" fmla="*/ 2 w 69"/>
                  <a:gd name="T15" fmla="*/ 40 h 72"/>
                  <a:gd name="T16" fmla="*/ 0 w 69"/>
                  <a:gd name="T17" fmla="*/ 39 h 72"/>
                  <a:gd name="T18" fmla="*/ 37 w 69"/>
                  <a:gd name="T19" fmla="*/ 0 h 72"/>
                  <a:gd name="T20" fmla="*/ 14 w 69"/>
                  <a:gd name="T21" fmla="*/ 8 h 72"/>
                  <a:gd name="T22" fmla="*/ 10 w 69"/>
                  <a:gd name="T23" fmla="*/ 12 h 72"/>
                  <a:gd name="T24" fmla="*/ 12 w 69"/>
                  <a:gd name="T25" fmla="*/ 12 h 72"/>
                  <a:gd name="T26" fmla="*/ 15 w 69"/>
                  <a:gd name="T27" fmla="*/ 10 h 72"/>
                  <a:gd name="T28" fmla="*/ 37 w 69"/>
                  <a:gd name="T29" fmla="*/ 2 h 72"/>
                  <a:gd name="T30" fmla="*/ 65 w 69"/>
                  <a:gd name="T31" fmla="*/ 15 h 72"/>
                  <a:gd name="T32" fmla="*/ 65 w 69"/>
                  <a:gd name="T33" fmla="*/ 15 h 72"/>
                  <a:gd name="T34" fmla="*/ 67 w 69"/>
                  <a:gd name="T35" fmla="*/ 18 h 72"/>
                  <a:gd name="T36" fmla="*/ 69 w 69"/>
                  <a:gd name="T37" fmla="*/ 18 h 72"/>
                  <a:gd name="T38" fmla="*/ 66 w 69"/>
                  <a:gd name="T39" fmla="*/ 14 h 72"/>
                  <a:gd name="T40" fmla="*/ 66 w 69"/>
                  <a:gd name="T41" fmla="*/ 14 h 72"/>
                  <a:gd name="T42" fmla="*/ 37 w 69"/>
                  <a:gd name="T4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72">
                    <a:moveTo>
                      <a:pt x="0" y="39"/>
                    </a:moveTo>
                    <a:cubicBezTo>
                      <a:pt x="1" y="47"/>
                      <a:pt x="4" y="54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4" y="66"/>
                      <a:pt x="20" y="70"/>
                      <a:pt x="27" y="72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1" y="69"/>
                      <a:pt x="15" y="65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5" y="53"/>
                      <a:pt x="3" y="46"/>
                      <a:pt x="2" y="40"/>
                    </a:cubicBezTo>
                    <a:cubicBezTo>
                      <a:pt x="0" y="39"/>
                      <a:pt x="0" y="39"/>
                      <a:pt x="0" y="39"/>
                    </a:cubicBezTo>
                    <a:moveTo>
                      <a:pt x="37" y="0"/>
                    </a:moveTo>
                    <a:cubicBezTo>
                      <a:pt x="29" y="0"/>
                      <a:pt x="21" y="3"/>
                      <a:pt x="14" y="8"/>
                    </a:cubicBezTo>
                    <a:cubicBezTo>
                      <a:pt x="13" y="10"/>
                      <a:pt x="11" y="11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4" y="11"/>
                      <a:pt x="15" y="10"/>
                    </a:cubicBezTo>
                    <a:cubicBezTo>
                      <a:pt x="22" y="4"/>
                      <a:pt x="29" y="2"/>
                      <a:pt x="37" y="2"/>
                    </a:cubicBezTo>
                    <a:cubicBezTo>
                      <a:pt x="47" y="2"/>
                      <a:pt x="58" y="6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6"/>
                      <a:pt x="66" y="17"/>
                      <a:pt x="67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7" y="15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59" y="5"/>
                      <a:pt x="48" y="0"/>
                      <a:pt x="37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5" name="Freeform 307">
                <a:extLst>
                  <a:ext uri="{FF2B5EF4-FFF2-40B4-BE49-F238E27FC236}">
                    <a16:creationId xmlns:a16="http://schemas.microsoft.com/office/drawing/2014/main" id="{4B828FAE-A81E-18D8-ED61-FFE8DB5CA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8" y="2920"/>
                <a:ext cx="60" cy="57"/>
              </a:xfrm>
              <a:custGeom>
                <a:avLst/>
                <a:gdLst>
                  <a:gd name="T0" fmla="*/ 0 w 48"/>
                  <a:gd name="T1" fmla="*/ 26 h 46"/>
                  <a:gd name="T2" fmla="*/ 5 w 48"/>
                  <a:gd name="T3" fmla="*/ 36 h 46"/>
                  <a:gd name="T4" fmla="*/ 1 w 48"/>
                  <a:gd name="T5" fmla="*/ 39 h 46"/>
                  <a:gd name="T6" fmla="*/ 3 w 48"/>
                  <a:gd name="T7" fmla="*/ 42 h 46"/>
                  <a:gd name="T8" fmla="*/ 5 w 48"/>
                  <a:gd name="T9" fmla="*/ 44 h 46"/>
                  <a:gd name="T10" fmla="*/ 9 w 48"/>
                  <a:gd name="T11" fmla="*/ 41 h 46"/>
                  <a:gd name="T12" fmla="*/ 19 w 48"/>
                  <a:gd name="T13" fmla="*/ 46 h 46"/>
                  <a:gd name="T14" fmla="*/ 28 w 48"/>
                  <a:gd name="T15" fmla="*/ 42 h 46"/>
                  <a:gd name="T16" fmla="*/ 30 w 48"/>
                  <a:gd name="T17" fmla="*/ 40 h 46"/>
                  <a:gd name="T18" fmla="*/ 36 w 48"/>
                  <a:gd name="T19" fmla="*/ 30 h 46"/>
                  <a:gd name="T20" fmla="*/ 24 w 48"/>
                  <a:gd name="T21" fmla="*/ 29 h 46"/>
                  <a:gd name="T22" fmla="*/ 22 w 48"/>
                  <a:gd name="T23" fmla="*/ 33 h 46"/>
                  <a:gd name="T24" fmla="*/ 21 w 48"/>
                  <a:gd name="T25" fmla="*/ 34 h 46"/>
                  <a:gd name="T26" fmla="*/ 19 w 48"/>
                  <a:gd name="T27" fmla="*/ 35 h 46"/>
                  <a:gd name="T28" fmla="*/ 15 w 48"/>
                  <a:gd name="T29" fmla="*/ 32 h 46"/>
                  <a:gd name="T30" fmla="*/ 15 w 48"/>
                  <a:gd name="T31" fmla="*/ 32 h 46"/>
                  <a:gd name="T32" fmla="*/ 11 w 48"/>
                  <a:gd name="T33" fmla="*/ 28 h 46"/>
                  <a:gd name="T34" fmla="*/ 0 w 48"/>
                  <a:gd name="T35" fmla="*/ 26 h 46"/>
                  <a:gd name="T36" fmla="*/ 47 w 48"/>
                  <a:gd name="T37" fmla="*/ 2 h 46"/>
                  <a:gd name="T38" fmla="*/ 46 w 48"/>
                  <a:gd name="T39" fmla="*/ 3 h 46"/>
                  <a:gd name="T40" fmla="*/ 48 w 48"/>
                  <a:gd name="T41" fmla="*/ 3 h 46"/>
                  <a:gd name="T42" fmla="*/ 47 w 48"/>
                  <a:gd name="T43" fmla="*/ 2 h 46"/>
                  <a:gd name="T44" fmla="*/ 33 w 48"/>
                  <a:gd name="T45" fmla="*/ 0 h 46"/>
                  <a:gd name="T46" fmla="*/ 28 w 48"/>
                  <a:gd name="T47" fmla="*/ 1 h 46"/>
                  <a:gd name="T48" fmla="*/ 40 w 48"/>
                  <a:gd name="T49" fmla="*/ 2 h 46"/>
                  <a:gd name="T50" fmla="*/ 33 w 48"/>
                  <a:gd name="T5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6">
                    <a:moveTo>
                      <a:pt x="0" y="26"/>
                    </a:moveTo>
                    <a:cubicBezTo>
                      <a:pt x="2" y="30"/>
                      <a:pt x="2" y="32"/>
                      <a:pt x="5" y="3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2" y="44"/>
                      <a:pt x="15" y="46"/>
                      <a:pt x="19" y="46"/>
                    </a:cubicBezTo>
                    <a:cubicBezTo>
                      <a:pt x="21" y="46"/>
                      <a:pt x="24" y="45"/>
                      <a:pt x="28" y="42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3" y="38"/>
                      <a:pt x="36" y="35"/>
                      <a:pt x="36" y="30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31"/>
                      <a:pt x="24" y="32"/>
                      <a:pt x="22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8" y="35"/>
                      <a:pt x="16" y="34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1"/>
                      <a:pt x="13" y="29"/>
                      <a:pt x="11" y="28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47" y="2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33" y="0"/>
                    </a:moveTo>
                    <a:cubicBezTo>
                      <a:pt x="32" y="0"/>
                      <a:pt x="30" y="0"/>
                      <a:pt x="28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36" y="0"/>
                      <a:pt x="33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6" name="Freeform 308">
                <a:extLst>
                  <a:ext uri="{FF2B5EF4-FFF2-40B4-BE49-F238E27FC236}">
                    <a16:creationId xmlns:a16="http://schemas.microsoft.com/office/drawing/2014/main" id="{80ED0DED-F4AB-7B74-3316-1446BC16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902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4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7" name="Freeform 309">
                <a:extLst>
                  <a:ext uri="{FF2B5EF4-FFF2-40B4-BE49-F238E27FC236}">
                    <a16:creationId xmlns:a16="http://schemas.microsoft.com/office/drawing/2014/main" id="{52975BCC-5049-93F3-E3E0-D447B8F4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" y="2890"/>
                <a:ext cx="92" cy="17"/>
              </a:xfrm>
              <a:custGeom>
                <a:avLst/>
                <a:gdLst>
                  <a:gd name="T0" fmla="*/ 11 w 74"/>
                  <a:gd name="T1" fmla="*/ 0 h 14"/>
                  <a:gd name="T2" fmla="*/ 0 w 74"/>
                  <a:gd name="T3" fmla="*/ 6 h 14"/>
                  <a:gd name="T4" fmla="*/ 14 w 74"/>
                  <a:gd name="T5" fmla="*/ 8 h 14"/>
                  <a:gd name="T6" fmla="*/ 33 w 74"/>
                  <a:gd name="T7" fmla="*/ 4 h 14"/>
                  <a:gd name="T8" fmla="*/ 60 w 74"/>
                  <a:gd name="T9" fmla="*/ 12 h 14"/>
                  <a:gd name="T10" fmla="*/ 74 w 74"/>
                  <a:gd name="T11" fmla="*/ 14 h 14"/>
                  <a:gd name="T12" fmla="*/ 70 w 74"/>
                  <a:gd name="T13" fmla="*/ 10 h 14"/>
                  <a:gd name="T14" fmla="*/ 65 w 74"/>
                  <a:gd name="T15" fmla="*/ 5 h 14"/>
                  <a:gd name="T16" fmla="*/ 11 w 7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14">
                    <a:moveTo>
                      <a:pt x="11" y="0"/>
                    </a:moveTo>
                    <a:cubicBezTo>
                      <a:pt x="7" y="1"/>
                      <a:pt x="4" y="4"/>
                      <a:pt x="0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20" y="5"/>
                      <a:pt x="27" y="4"/>
                      <a:pt x="33" y="4"/>
                    </a:cubicBezTo>
                    <a:cubicBezTo>
                      <a:pt x="43" y="4"/>
                      <a:pt x="52" y="7"/>
                      <a:pt x="60" y="12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2" y="12"/>
                      <a:pt x="71" y="11"/>
                      <a:pt x="70" y="10"/>
                    </a:cubicBezTo>
                    <a:cubicBezTo>
                      <a:pt x="68" y="8"/>
                      <a:pt x="66" y="7"/>
                      <a:pt x="65" y="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8" name="Freeform 310">
                <a:extLst>
                  <a:ext uri="{FF2B5EF4-FFF2-40B4-BE49-F238E27FC236}">
                    <a16:creationId xmlns:a16="http://schemas.microsoft.com/office/drawing/2014/main" id="{0F0F4EE6-A0FB-5171-3C93-B5826602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7" y="2895"/>
                <a:ext cx="57" cy="10"/>
              </a:xfrm>
              <a:custGeom>
                <a:avLst/>
                <a:gdLst>
                  <a:gd name="T0" fmla="*/ 19 w 46"/>
                  <a:gd name="T1" fmla="*/ 0 h 8"/>
                  <a:gd name="T2" fmla="*/ 0 w 46"/>
                  <a:gd name="T3" fmla="*/ 4 h 8"/>
                  <a:gd name="T4" fmla="*/ 46 w 46"/>
                  <a:gd name="T5" fmla="*/ 8 h 8"/>
                  <a:gd name="T6" fmla="*/ 19 w 4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8">
                    <a:moveTo>
                      <a:pt x="19" y="0"/>
                    </a:moveTo>
                    <a:cubicBezTo>
                      <a:pt x="13" y="0"/>
                      <a:pt x="6" y="1"/>
                      <a:pt x="0" y="4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8" y="3"/>
                      <a:pt x="29" y="0"/>
                      <a:pt x="19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9" name="Freeform 311">
                <a:extLst>
                  <a:ext uri="{FF2B5EF4-FFF2-40B4-BE49-F238E27FC236}">
                    <a16:creationId xmlns:a16="http://schemas.microsoft.com/office/drawing/2014/main" id="{BB9357D4-761D-2051-1BD9-92C3F7129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06" y="2915"/>
                <a:ext cx="8" cy="29"/>
              </a:xfrm>
              <a:custGeom>
                <a:avLst/>
                <a:gdLst>
                  <a:gd name="T0" fmla="*/ 0 w 7"/>
                  <a:gd name="T1" fmla="*/ 23 h 24"/>
                  <a:gd name="T2" fmla="*/ 0 w 7"/>
                  <a:gd name="T3" fmla="*/ 24 h 24"/>
                  <a:gd name="T4" fmla="*/ 0 w 7"/>
                  <a:gd name="T5" fmla="*/ 23 h 24"/>
                  <a:gd name="T6" fmla="*/ 2 w 7"/>
                  <a:gd name="T7" fmla="*/ 11 h 24"/>
                  <a:gd name="T8" fmla="*/ 0 w 7"/>
                  <a:gd name="T9" fmla="*/ 23 h 24"/>
                  <a:gd name="T10" fmla="*/ 2 w 7"/>
                  <a:gd name="T11" fmla="*/ 11 h 24"/>
                  <a:gd name="T12" fmla="*/ 2 w 7"/>
                  <a:gd name="T13" fmla="*/ 11 h 24"/>
                  <a:gd name="T14" fmla="*/ 2 w 7"/>
                  <a:gd name="T15" fmla="*/ 11 h 24"/>
                  <a:gd name="T16" fmla="*/ 2 w 7"/>
                  <a:gd name="T17" fmla="*/ 11 h 24"/>
                  <a:gd name="T18" fmla="*/ 3 w 7"/>
                  <a:gd name="T19" fmla="*/ 11 h 24"/>
                  <a:gd name="T20" fmla="*/ 2 w 7"/>
                  <a:gd name="T21" fmla="*/ 11 h 24"/>
                  <a:gd name="T22" fmla="*/ 3 w 7"/>
                  <a:gd name="T23" fmla="*/ 11 h 24"/>
                  <a:gd name="T24" fmla="*/ 3 w 7"/>
                  <a:gd name="T25" fmla="*/ 11 h 24"/>
                  <a:gd name="T26" fmla="*/ 3 w 7"/>
                  <a:gd name="T27" fmla="*/ 11 h 24"/>
                  <a:gd name="T28" fmla="*/ 3 w 7"/>
                  <a:gd name="T29" fmla="*/ 11 h 24"/>
                  <a:gd name="T30" fmla="*/ 3 w 7"/>
                  <a:gd name="T31" fmla="*/ 10 h 24"/>
                  <a:gd name="T32" fmla="*/ 3 w 7"/>
                  <a:gd name="T33" fmla="*/ 11 h 24"/>
                  <a:gd name="T34" fmla="*/ 3 w 7"/>
                  <a:gd name="T35" fmla="*/ 10 h 24"/>
                  <a:gd name="T36" fmla="*/ 3 w 7"/>
                  <a:gd name="T37" fmla="*/ 10 h 24"/>
                  <a:gd name="T38" fmla="*/ 3 w 7"/>
                  <a:gd name="T39" fmla="*/ 10 h 24"/>
                  <a:gd name="T40" fmla="*/ 3 w 7"/>
                  <a:gd name="T41" fmla="*/ 10 h 24"/>
                  <a:gd name="T42" fmla="*/ 3 w 7"/>
                  <a:gd name="T43" fmla="*/ 10 h 24"/>
                  <a:gd name="T44" fmla="*/ 3 w 7"/>
                  <a:gd name="T45" fmla="*/ 10 h 24"/>
                  <a:gd name="T46" fmla="*/ 3 w 7"/>
                  <a:gd name="T47" fmla="*/ 10 h 24"/>
                  <a:gd name="T48" fmla="*/ 3 w 7"/>
                  <a:gd name="T49" fmla="*/ 9 h 24"/>
                  <a:gd name="T50" fmla="*/ 3 w 7"/>
                  <a:gd name="T51" fmla="*/ 10 h 24"/>
                  <a:gd name="T52" fmla="*/ 3 w 7"/>
                  <a:gd name="T53" fmla="*/ 9 h 24"/>
                  <a:gd name="T54" fmla="*/ 3 w 7"/>
                  <a:gd name="T55" fmla="*/ 9 h 24"/>
                  <a:gd name="T56" fmla="*/ 3 w 7"/>
                  <a:gd name="T57" fmla="*/ 9 h 24"/>
                  <a:gd name="T58" fmla="*/ 3 w 7"/>
                  <a:gd name="T59" fmla="*/ 9 h 24"/>
                  <a:gd name="T60" fmla="*/ 3 w 7"/>
                  <a:gd name="T61" fmla="*/ 8 h 24"/>
                  <a:gd name="T62" fmla="*/ 3 w 7"/>
                  <a:gd name="T63" fmla="*/ 9 h 24"/>
                  <a:gd name="T64" fmla="*/ 3 w 7"/>
                  <a:gd name="T65" fmla="*/ 8 h 24"/>
                  <a:gd name="T66" fmla="*/ 7 w 7"/>
                  <a:gd name="T67" fmla="*/ 0 h 24"/>
                  <a:gd name="T68" fmla="*/ 3 w 7"/>
                  <a:gd name="T69" fmla="*/ 8 h 24"/>
                  <a:gd name="T70" fmla="*/ 7 w 7"/>
                  <a:gd name="T71" fmla="*/ 0 h 24"/>
                  <a:gd name="T72" fmla="*/ 7 w 7"/>
                  <a:gd name="T7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24">
                    <a:moveTo>
                      <a:pt x="0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3"/>
                    </a:cubicBezTo>
                    <a:moveTo>
                      <a:pt x="2" y="11"/>
                    </a:moveTo>
                    <a:cubicBezTo>
                      <a:pt x="1" y="15"/>
                      <a:pt x="0" y="19"/>
                      <a:pt x="0" y="23"/>
                    </a:cubicBezTo>
                    <a:cubicBezTo>
                      <a:pt x="0" y="19"/>
                      <a:pt x="1" y="15"/>
                      <a:pt x="2" y="11"/>
                    </a:cubicBezTo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3" y="11"/>
                    </a:moveTo>
                    <a:cubicBezTo>
                      <a:pt x="3" y="11"/>
                      <a:pt x="3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moveTo>
                      <a:pt x="3" y="10"/>
                    </a:move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9"/>
                    </a:move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moveTo>
                      <a:pt x="7" y="0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4" y="6"/>
                      <a:pt x="6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4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0" name="Freeform 312">
                <a:extLst>
                  <a:ext uri="{FF2B5EF4-FFF2-40B4-BE49-F238E27FC236}">
                    <a16:creationId xmlns:a16="http://schemas.microsoft.com/office/drawing/2014/main" id="{3CC29049-105F-EADB-4EA2-005EF04D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2915"/>
                <a:ext cx="21" cy="36"/>
              </a:xfrm>
              <a:custGeom>
                <a:avLst/>
                <a:gdLst>
                  <a:gd name="T0" fmla="*/ 7 w 17"/>
                  <a:gd name="T1" fmla="*/ 0 h 29"/>
                  <a:gd name="T2" fmla="*/ 3 w 17"/>
                  <a:gd name="T3" fmla="*/ 8 h 29"/>
                  <a:gd name="T4" fmla="*/ 3 w 17"/>
                  <a:gd name="T5" fmla="*/ 8 h 29"/>
                  <a:gd name="T6" fmla="*/ 3 w 17"/>
                  <a:gd name="T7" fmla="*/ 9 h 29"/>
                  <a:gd name="T8" fmla="*/ 3 w 17"/>
                  <a:gd name="T9" fmla="*/ 9 h 29"/>
                  <a:gd name="T10" fmla="*/ 3 w 17"/>
                  <a:gd name="T11" fmla="*/ 9 h 29"/>
                  <a:gd name="T12" fmla="*/ 3 w 17"/>
                  <a:gd name="T13" fmla="*/ 9 h 29"/>
                  <a:gd name="T14" fmla="*/ 3 w 17"/>
                  <a:gd name="T15" fmla="*/ 10 h 29"/>
                  <a:gd name="T16" fmla="*/ 3 w 17"/>
                  <a:gd name="T17" fmla="*/ 10 h 29"/>
                  <a:gd name="T18" fmla="*/ 3 w 17"/>
                  <a:gd name="T19" fmla="*/ 10 h 29"/>
                  <a:gd name="T20" fmla="*/ 3 w 17"/>
                  <a:gd name="T21" fmla="*/ 10 h 29"/>
                  <a:gd name="T22" fmla="*/ 3 w 17"/>
                  <a:gd name="T23" fmla="*/ 10 h 29"/>
                  <a:gd name="T24" fmla="*/ 3 w 17"/>
                  <a:gd name="T25" fmla="*/ 10 h 29"/>
                  <a:gd name="T26" fmla="*/ 3 w 17"/>
                  <a:gd name="T27" fmla="*/ 11 h 29"/>
                  <a:gd name="T28" fmla="*/ 3 w 17"/>
                  <a:gd name="T29" fmla="*/ 11 h 29"/>
                  <a:gd name="T30" fmla="*/ 3 w 17"/>
                  <a:gd name="T31" fmla="*/ 11 h 29"/>
                  <a:gd name="T32" fmla="*/ 3 w 17"/>
                  <a:gd name="T33" fmla="*/ 11 h 29"/>
                  <a:gd name="T34" fmla="*/ 2 w 17"/>
                  <a:gd name="T35" fmla="*/ 11 h 29"/>
                  <a:gd name="T36" fmla="*/ 2 w 17"/>
                  <a:gd name="T37" fmla="*/ 11 h 29"/>
                  <a:gd name="T38" fmla="*/ 2 w 17"/>
                  <a:gd name="T39" fmla="*/ 11 h 29"/>
                  <a:gd name="T40" fmla="*/ 2 w 17"/>
                  <a:gd name="T41" fmla="*/ 11 h 29"/>
                  <a:gd name="T42" fmla="*/ 0 w 17"/>
                  <a:gd name="T43" fmla="*/ 23 h 29"/>
                  <a:gd name="T44" fmla="*/ 0 w 17"/>
                  <a:gd name="T45" fmla="*/ 23 h 29"/>
                  <a:gd name="T46" fmla="*/ 0 w 17"/>
                  <a:gd name="T47" fmla="*/ 24 h 29"/>
                  <a:gd name="T48" fmla="*/ 0 w 17"/>
                  <a:gd name="T49" fmla="*/ 28 h 29"/>
                  <a:gd name="T50" fmla="*/ 9 w 17"/>
                  <a:gd name="T51" fmla="*/ 29 h 29"/>
                  <a:gd name="T52" fmla="*/ 17 w 17"/>
                  <a:gd name="T53" fmla="*/ 1 h 29"/>
                  <a:gd name="T54" fmla="*/ 7 w 17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" h="29">
                    <a:moveTo>
                      <a:pt x="7" y="0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5"/>
                      <a:pt x="0" y="19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0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19"/>
                      <a:pt x="11" y="9"/>
                      <a:pt x="1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1" name="Freeform 313">
                <a:extLst>
                  <a:ext uri="{FF2B5EF4-FFF2-40B4-BE49-F238E27FC236}">
                    <a16:creationId xmlns:a16="http://schemas.microsoft.com/office/drawing/2014/main" id="{779D8029-210C-FBA8-979F-0F89DAB564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6" y="2916"/>
                <a:ext cx="57" cy="38"/>
              </a:xfrm>
              <a:custGeom>
                <a:avLst/>
                <a:gdLst>
                  <a:gd name="T0" fmla="*/ 19 w 46"/>
                  <a:gd name="T1" fmla="*/ 1 h 31"/>
                  <a:gd name="T2" fmla="*/ 9 w 46"/>
                  <a:gd name="T3" fmla="*/ 29 h 31"/>
                  <a:gd name="T4" fmla="*/ 18 w 46"/>
                  <a:gd name="T5" fmla="*/ 29 h 31"/>
                  <a:gd name="T6" fmla="*/ 18 w 46"/>
                  <a:gd name="T7" fmla="*/ 29 h 31"/>
                  <a:gd name="T8" fmla="*/ 24 w 46"/>
                  <a:gd name="T9" fmla="*/ 23 h 31"/>
                  <a:gd name="T10" fmla="*/ 29 w 46"/>
                  <a:gd name="T11" fmla="*/ 31 h 31"/>
                  <a:gd name="T12" fmla="*/ 37 w 46"/>
                  <a:gd name="T13" fmla="*/ 31 h 31"/>
                  <a:gd name="T14" fmla="*/ 40 w 46"/>
                  <a:gd name="T15" fmla="*/ 29 h 31"/>
                  <a:gd name="T16" fmla="*/ 38 w 46"/>
                  <a:gd name="T17" fmla="*/ 27 h 31"/>
                  <a:gd name="T18" fmla="*/ 40 w 46"/>
                  <a:gd name="T19" fmla="*/ 9 h 31"/>
                  <a:gd name="T20" fmla="*/ 43 w 46"/>
                  <a:gd name="T21" fmla="*/ 6 h 31"/>
                  <a:gd name="T22" fmla="*/ 46 w 46"/>
                  <a:gd name="T23" fmla="*/ 4 h 31"/>
                  <a:gd name="T24" fmla="*/ 19 w 46"/>
                  <a:gd name="T25" fmla="*/ 1 h 31"/>
                  <a:gd name="T26" fmla="*/ 9 w 46"/>
                  <a:gd name="T27" fmla="*/ 0 h 31"/>
                  <a:gd name="T28" fmla="*/ 1 w 46"/>
                  <a:gd name="T29" fmla="*/ 28 h 31"/>
                  <a:gd name="T30" fmla="*/ 7 w 46"/>
                  <a:gd name="T31" fmla="*/ 28 h 31"/>
                  <a:gd name="T32" fmla="*/ 17 w 46"/>
                  <a:gd name="T33" fmla="*/ 1 h 31"/>
                  <a:gd name="T34" fmla="*/ 9 w 46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31">
                    <a:moveTo>
                      <a:pt x="19" y="1"/>
                    </a:moveTo>
                    <a:cubicBezTo>
                      <a:pt x="12" y="9"/>
                      <a:pt x="8" y="19"/>
                      <a:pt x="9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5"/>
                      <a:pt x="27" y="28"/>
                      <a:pt x="29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0" y="18"/>
                      <a:pt x="37" y="11"/>
                      <a:pt x="40" y="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5" y="5"/>
                      <a:pt x="46" y="4"/>
                    </a:cubicBezTo>
                    <a:cubicBezTo>
                      <a:pt x="19" y="1"/>
                      <a:pt x="19" y="1"/>
                      <a:pt x="19" y="1"/>
                    </a:cubicBezTo>
                    <a:moveTo>
                      <a:pt x="9" y="0"/>
                    </a:moveTo>
                    <a:cubicBezTo>
                      <a:pt x="3" y="8"/>
                      <a:pt x="0" y="18"/>
                      <a:pt x="1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19"/>
                      <a:pt x="10" y="9"/>
                      <a:pt x="17" y="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2" name="Freeform 314">
                <a:extLst>
                  <a:ext uri="{FF2B5EF4-FFF2-40B4-BE49-F238E27FC236}">
                    <a16:creationId xmlns:a16="http://schemas.microsoft.com/office/drawing/2014/main" id="{962AB9A4-E748-BED2-C60A-9891B6B5E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2" y="2952"/>
                <a:ext cx="6" cy="4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2 h 3"/>
                  <a:gd name="T8" fmla="*/ 3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3" name="Freeform 315">
                <a:extLst>
                  <a:ext uri="{FF2B5EF4-FFF2-40B4-BE49-F238E27FC236}">
                    <a16:creationId xmlns:a16="http://schemas.microsoft.com/office/drawing/2014/main" id="{63F24D49-F993-AB2F-E911-BD6D2C276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" y="2917"/>
                <a:ext cx="15" cy="35"/>
              </a:xfrm>
              <a:custGeom>
                <a:avLst/>
                <a:gdLst>
                  <a:gd name="T0" fmla="*/ 10 w 12"/>
                  <a:gd name="T1" fmla="*/ 0 h 28"/>
                  <a:gd name="T2" fmla="*/ 0 w 12"/>
                  <a:gd name="T3" fmla="*/ 27 h 28"/>
                  <a:gd name="T4" fmla="*/ 2 w 12"/>
                  <a:gd name="T5" fmla="*/ 28 h 28"/>
                  <a:gd name="T6" fmla="*/ 12 w 12"/>
                  <a:gd name="T7" fmla="*/ 0 h 28"/>
                  <a:gd name="T8" fmla="*/ 10 w 1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0" y="0"/>
                    </a:moveTo>
                    <a:cubicBezTo>
                      <a:pt x="3" y="8"/>
                      <a:pt x="0" y="18"/>
                      <a:pt x="0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18"/>
                      <a:pt x="5" y="8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4" name="Freeform 316">
                <a:extLst>
                  <a:ext uri="{FF2B5EF4-FFF2-40B4-BE49-F238E27FC236}">
                    <a16:creationId xmlns:a16="http://schemas.microsoft.com/office/drawing/2014/main" id="{770A4C40-327B-3204-3C2A-0FEC36CCE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2922"/>
                <a:ext cx="7" cy="4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3 h 3"/>
                  <a:gd name="T4" fmla="*/ 6 w 6"/>
                  <a:gd name="T5" fmla="*/ 1 h 3"/>
                  <a:gd name="T6" fmla="*/ 0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5" name="Freeform 317">
                <a:extLst>
                  <a:ext uri="{FF2B5EF4-FFF2-40B4-BE49-F238E27FC236}">
                    <a16:creationId xmlns:a16="http://schemas.microsoft.com/office/drawing/2014/main" id="{9BB8DF43-7328-1441-C77D-02F5E607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926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6" name="Freeform 318">
                <a:extLst>
                  <a:ext uri="{FF2B5EF4-FFF2-40B4-BE49-F238E27FC236}">
                    <a16:creationId xmlns:a16="http://schemas.microsoft.com/office/drawing/2014/main" id="{914687CA-3B82-A53A-C1C8-B0A6E61A3A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2" y="2923"/>
                <a:ext cx="28" cy="21"/>
              </a:xfrm>
              <a:custGeom>
                <a:avLst/>
                <a:gdLst>
                  <a:gd name="T0" fmla="*/ 7 w 23"/>
                  <a:gd name="T1" fmla="*/ 8 h 17"/>
                  <a:gd name="T2" fmla="*/ 4 w 23"/>
                  <a:gd name="T3" fmla="*/ 9 h 17"/>
                  <a:gd name="T4" fmla="*/ 3 w 23"/>
                  <a:gd name="T5" fmla="*/ 10 h 17"/>
                  <a:gd name="T6" fmla="*/ 3 w 23"/>
                  <a:gd name="T7" fmla="*/ 16 h 17"/>
                  <a:gd name="T8" fmla="*/ 3 w 23"/>
                  <a:gd name="T9" fmla="*/ 17 h 17"/>
                  <a:gd name="T10" fmla="*/ 10 w 23"/>
                  <a:gd name="T11" fmla="*/ 11 h 17"/>
                  <a:gd name="T12" fmla="*/ 7 w 23"/>
                  <a:gd name="T13" fmla="*/ 8 h 17"/>
                  <a:gd name="T14" fmla="*/ 21 w 23"/>
                  <a:gd name="T15" fmla="*/ 0 h 17"/>
                  <a:gd name="T16" fmla="*/ 22 w 23"/>
                  <a:gd name="T17" fmla="*/ 1 h 17"/>
                  <a:gd name="T18" fmla="*/ 23 w 23"/>
                  <a:gd name="T19" fmla="*/ 1 h 17"/>
                  <a:gd name="T20" fmla="*/ 2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7" y="8"/>
                    </a:moveTo>
                    <a:cubicBezTo>
                      <a:pt x="6" y="8"/>
                      <a:pt x="5" y="8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2"/>
                      <a:pt x="0" y="13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9"/>
                      <a:pt x="8" y="8"/>
                      <a:pt x="7" y="8"/>
                    </a:cubicBezTo>
                    <a:moveTo>
                      <a:pt x="21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7" name="Freeform 319">
                <a:extLst>
                  <a:ext uri="{FF2B5EF4-FFF2-40B4-BE49-F238E27FC236}">
                    <a16:creationId xmlns:a16="http://schemas.microsoft.com/office/drawing/2014/main" id="{133DD57D-439E-2C13-FAC8-E2CA055F1E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5" y="2925"/>
                <a:ext cx="46" cy="33"/>
              </a:xfrm>
              <a:custGeom>
                <a:avLst/>
                <a:gdLst>
                  <a:gd name="T0" fmla="*/ 28 w 37"/>
                  <a:gd name="T1" fmla="*/ 0 h 27"/>
                  <a:gd name="T2" fmla="*/ 32 w 37"/>
                  <a:gd name="T3" fmla="*/ 9 h 27"/>
                  <a:gd name="T4" fmla="*/ 37 w 37"/>
                  <a:gd name="T5" fmla="*/ 4 h 27"/>
                  <a:gd name="T6" fmla="*/ 36 w 37"/>
                  <a:gd name="T7" fmla="*/ 1 h 27"/>
                  <a:gd name="T8" fmla="*/ 28 w 37"/>
                  <a:gd name="T9" fmla="*/ 0 h 27"/>
                  <a:gd name="T10" fmla="*/ 20 w 37"/>
                  <a:gd name="T11" fmla="*/ 0 h 27"/>
                  <a:gd name="T12" fmla="*/ 19 w 37"/>
                  <a:gd name="T13" fmla="*/ 0 h 27"/>
                  <a:gd name="T14" fmla="*/ 21 w 37"/>
                  <a:gd name="T15" fmla="*/ 3 h 27"/>
                  <a:gd name="T16" fmla="*/ 17 w 37"/>
                  <a:gd name="T17" fmla="*/ 6 h 27"/>
                  <a:gd name="T18" fmla="*/ 22 w 37"/>
                  <a:gd name="T19" fmla="*/ 16 h 27"/>
                  <a:gd name="T20" fmla="*/ 16 w 37"/>
                  <a:gd name="T21" fmla="*/ 21 h 27"/>
                  <a:gd name="T22" fmla="*/ 8 w 37"/>
                  <a:gd name="T23" fmla="*/ 10 h 27"/>
                  <a:gd name="T24" fmla="*/ 7 w 37"/>
                  <a:gd name="T25" fmla="*/ 10 h 27"/>
                  <a:gd name="T26" fmla="*/ 0 w 37"/>
                  <a:gd name="T27" fmla="*/ 16 h 27"/>
                  <a:gd name="T28" fmla="*/ 3 w 37"/>
                  <a:gd name="T29" fmla="*/ 19 h 27"/>
                  <a:gd name="T30" fmla="*/ 6 w 37"/>
                  <a:gd name="T31" fmla="*/ 26 h 27"/>
                  <a:gd name="T32" fmla="*/ 13 w 37"/>
                  <a:gd name="T33" fmla="*/ 27 h 27"/>
                  <a:gd name="T34" fmla="*/ 30 w 37"/>
                  <a:gd name="T35" fmla="*/ 10 h 27"/>
                  <a:gd name="T36" fmla="*/ 26 w 37"/>
                  <a:gd name="T37" fmla="*/ 0 h 27"/>
                  <a:gd name="T38" fmla="*/ 20 w 37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27">
                    <a:moveTo>
                      <a:pt x="28" y="0"/>
                    </a:moveTo>
                    <a:cubicBezTo>
                      <a:pt x="30" y="3"/>
                      <a:pt x="31" y="6"/>
                      <a:pt x="32" y="9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2"/>
                      <a:pt x="36" y="1"/>
                    </a:cubicBezTo>
                    <a:cubicBezTo>
                      <a:pt x="28" y="0"/>
                      <a:pt x="28" y="0"/>
                      <a:pt x="28" y="0"/>
                    </a:cubicBezTo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10"/>
                      <a:pt x="21" y="13"/>
                      <a:pt x="22" y="16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4" y="18"/>
                      <a:pt x="10" y="13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2"/>
                      <a:pt x="6" y="24"/>
                      <a:pt x="6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7"/>
                      <a:pt x="28" y="3"/>
                      <a:pt x="26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8" name="Freeform 320">
                <a:extLst>
                  <a:ext uri="{FF2B5EF4-FFF2-40B4-BE49-F238E27FC236}">
                    <a16:creationId xmlns:a16="http://schemas.microsoft.com/office/drawing/2014/main" id="{8341400E-107E-DC6A-D8EE-D283A211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" y="2925"/>
                <a:ext cx="7" cy="12"/>
              </a:xfrm>
              <a:custGeom>
                <a:avLst/>
                <a:gdLst>
                  <a:gd name="T0" fmla="*/ 0 w 6"/>
                  <a:gd name="T1" fmla="*/ 0 h 10"/>
                  <a:gd name="T2" fmla="*/ 4 w 6"/>
                  <a:gd name="T3" fmla="*/ 10 h 10"/>
                  <a:gd name="T4" fmla="*/ 6 w 6"/>
                  <a:gd name="T5" fmla="*/ 9 h 10"/>
                  <a:gd name="T6" fmla="*/ 2 w 6"/>
                  <a:gd name="T7" fmla="*/ 0 h 10"/>
                  <a:gd name="T8" fmla="*/ 0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3"/>
                      <a:pt x="3" y="7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6"/>
                      <a:pt x="4" y="3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9" name="Freeform 321">
                <a:extLst>
                  <a:ext uri="{FF2B5EF4-FFF2-40B4-BE49-F238E27FC236}">
                    <a16:creationId xmlns:a16="http://schemas.microsoft.com/office/drawing/2014/main" id="{F046D102-76E7-B434-FAAA-AFB8EDDD47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8" y="2921"/>
                <a:ext cx="65" cy="36"/>
              </a:xfrm>
              <a:custGeom>
                <a:avLst/>
                <a:gdLst>
                  <a:gd name="T0" fmla="*/ 6 w 52"/>
                  <a:gd name="T1" fmla="*/ 19 h 29"/>
                  <a:gd name="T2" fmla="*/ 0 w 52"/>
                  <a:gd name="T3" fmla="*/ 25 h 29"/>
                  <a:gd name="T4" fmla="*/ 0 w 52"/>
                  <a:gd name="T5" fmla="*/ 25 h 29"/>
                  <a:gd name="T6" fmla="*/ 11 w 52"/>
                  <a:gd name="T7" fmla="*/ 27 h 29"/>
                  <a:gd name="T8" fmla="*/ 6 w 52"/>
                  <a:gd name="T9" fmla="*/ 19 h 29"/>
                  <a:gd name="T10" fmla="*/ 28 w 52"/>
                  <a:gd name="T11" fmla="*/ 0 h 29"/>
                  <a:gd name="T12" fmla="*/ 25 w 52"/>
                  <a:gd name="T13" fmla="*/ 2 h 29"/>
                  <a:gd name="T14" fmla="*/ 22 w 52"/>
                  <a:gd name="T15" fmla="*/ 5 h 29"/>
                  <a:gd name="T16" fmla="*/ 20 w 52"/>
                  <a:gd name="T17" fmla="*/ 23 h 29"/>
                  <a:gd name="T18" fmla="*/ 22 w 52"/>
                  <a:gd name="T19" fmla="*/ 25 h 29"/>
                  <a:gd name="T20" fmla="*/ 23 w 52"/>
                  <a:gd name="T21" fmla="*/ 27 h 29"/>
                  <a:gd name="T22" fmla="*/ 24 w 52"/>
                  <a:gd name="T23" fmla="*/ 28 h 29"/>
                  <a:gd name="T24" fmla="*/ 36 w 52"/>
                  <a:gd name="T25" fmla="*/ 29 h 29"/>
                  <a:gd name="T26" fmla="*/ 33 w 52"/>
                  <a:gd name="T27" fmla="*/ 22 h 29"/>
                  <a:gd name="T28" fmla="*/ 30 w 52"/>
                  <a:gd name="T29" fmla="*/ 19 h 29"/>
                  <a:gd name="T30" fmla="*/ 30 w 52"/>
                  <a:gd name="T31" fmla="*/ 18 h 29"/>
                  <a:gd name="T32" fmla="*/ 30 w 52"/>
                  <a:gd name="T33" fmla="*/ 12 h 29"/>
                  <a:gd name="T34" fmla="*/ 31 w 52"/>
                  <a:gd name="T35" fmla="*/ 11 h 29"/>
                  <a:gd name="T36" fmla="*/ 34 w 52"/>
                  <a:gd name="T37" fmla="*/ 10 h 29"/>
                  <a:gd name="T38" fmla="*/ 37 w 52"/>
                  <a:gd name="T39" fmla="*/ 13 h 29"/>
                  <a:gd name="T40" fmla="*/ 38 w 52"/>
                  <a:gd name="T41" fmla="*/ 13 h 29"/>
                  <a:gd name="T42" fmla="*/ 46 w 52"/>
                  <a:gd name="T43" fmla="*/ 24 h 29"/>
                  <a:gd name="T44" fmla="*/ 52 w 52"/>
                  <a:gd name="T45" fmla="*/ 19 h 29"/>
                  <a:gd name="T46" fmla="*/ 47 w 52"/>
                  <a:gd name="T47" fmla="*/ 9 h 29"/>
                  <a:gd name="T48" fmla="*/ 51 w 52"/>
                  <a:gd name="T49" fmla="*/ 6 h 29"/>
                  <a:gd name="T50" fmla="*/ 49 w 52"/>
                  <a:gd name="T51" fmla="*/ 3 h 29"/>
                  <a:gd name="T52" fmla="*/ 48 w 52"/>
                  <a:gd name="T53" fmla="*/ 2 h 29"/>
                  <a:gd name="T54" fmla="*/ 46 w 52"/>
                  <a:gd name="T55" fmla="*/ 2 h 29"/>
                  <a:gd name="T56" fmla="*/ 43 w 52"/>
                  <a:gd name="T57" fmla="*/ 4 h 29"/>
                  <a:gd name="T58" fmla="*/ 40 w 52"/>
                  <a:gd name="T59" fmla="*/ 1 h 29"/>
                  <a:gd name="T60" fmla="*/ 28 w 52"/>
                  <a:gd name="T6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" h="29">
                    <a:moveTo>
                      <a:pt x="6" y="19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24"/>
                      <a:pt x="7" y="21"/>
                      <a:pt x="6" y="19"/>
                    </a:cubicBezTo>
                    <a:moveTo>
                      <a:pt x="28" y="0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7"/>
                      <a:pt x="12" y="14"/>
                      <a:pt x="20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8"/>
                      <a:pt x="24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7"/>
                      <a:pt x="35" y="25"/>
                      <a:pt x="33" y="22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7" y="15"/>
                      <a:pt x="28" y="14"/>
                      <a:pt x="30" y="1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0"/>
                      <a:pt x="33" y="10"/>
                      <a:pt x="34" y="10"/>
                    </a:cubicBezTo>
                    <a:cubicBezTo>
                      <a:pt x="35" y="10"/>
                      <a:pt x="36" y="11"/>
                      <a:pt x="37" y="13"/>
                    </a:cubicBezTo>
                    <a:cubicBezTo>
                      <a:pt x="37" y="13"/>
                      <a:pt x="38" y="13"/>
                      <a:pt x="38" y="13"/>
                    </a:cubicBezTo>
                    <a:cubicBezTo>
                      <a:pt x="40" y="16"/>
                      <a:pt x="44" y="21"/>
                      <a:pt x="46" y="24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1" y="16"/>
                      <a:pt x="49" y="13"/>
                      <a:pt x="47" y="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2"/>
                      <a:pt x="40" y="1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0" name="Freeform 322">
                <a:extLst>
                  <a:ext uri="{FF2B5EF4-FFF2-40B4-BE49-F238E27FC236}">
                    <a16:creationId xmlns:a16="http://schemas.microsoft.com/office/drawing/2014/main" id="{F509D0D8-65AC-FB3B-E9D0-4C154F164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848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1" name="Freeform 323">
                <a:extLst>
                  <a:ext uri="{FF2B5EF4-FFF2-40B4-BE49-F238E27FC236}">
                    <a16:creationId xmlns:a16="http://schemas.microsoft.com/office/drawing/2014/main" id="{F7AC622D-82AC-DC8E-0759-3FA2EFBC8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741"/>
                <a:ext cx="49" cy="108"/>
              </a:xfrm>
              <a:custGeom>
                <a:avLst/>
                <a:gdLst>
                  <a:gd name="T0" fmla="*/ 7 w 39"/>
                  <a:gd name="T1" fmla="*/ 0 h 87"/>
                  <a:gd name="T2" fmla="*/ 0 w 39"/>
                  <a:gd name="T3" fmla="*/ 7 h 87"/>
                  <a:gd name="T4" fmla="*/ 18 w 39"/>
                  <a:gd name="T5" fmla="*/ 20 h 87"/>
                  <a:gd name="T6" fmla="*/ 21 w 39"/>
                  <a:gd name="T7" fmla="*/ 86 h 87"/>
                  <a:gd name="T8" fmla="*/ 21 w 39"/>
                  <a:gd name="T9" fmla="*/ 87 h 87"/>
                  <a:gd name="T10" fmla="*/ 28 w 39"/>
                  <a:gd name="T11" fmla="*/ 79 h 87"/>
                  <a:gd name="T12" fmla="*/ 39 w 39"/>
                  <a:gd name="T13" fmla="*/ 48 h 87"/>
                  <a:gd name="T14" fmla="*/ 34 w 39"/>
                  <a:gd name="T15" fmla="*/ 26 h 87"/>
                  <a:gd name="T16" fmla="*/ 25 w 39"/>
                  <a:gd name="T17" fmla="*/ 13 h 87"/>
                  <a:gd name="T18" fmla="*/ 7 w 39"/>
                  <a:gd name="T1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8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0"/>
                      <a:pt x="12" y="14"/>
                      <a:pt x="18" y="20"/>
                    </a:cubicBezTo>
                    <a:cubicBezTo>
                      <a:pt x="35" y="39"/>
                      <a:pt x="35" y="66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4" y="85"/>
                      <a:pt x="26" y="82"/>
                      <a:pt x="28" y="79"/>
                    </a:cubicBezTo>
                    <a:cubicBezTo>
                      <a:pt x="35" y="70"/>
                      <a:pt x="39" y="59"/>
                      <a:pt x="39" y="48"/>
                    </a:cubicBezTo>
                    <a:cubicBezTo>
                      <a:pt x="39" y="40"/>
                      <a:pt x="37" y="33"/>
                      <a:pt x="34" y="26"/>
                    </a:cubicBezTo>
                    <a:cubicBezTo>
                      <a:pt x="32" y="22"/>
                      <a:pt x="29" y="17"/>
                      <a:pt x="25" y="13"/>
                    </a:cubicBezTo>
                    <a:cubicBezTo>
                      <a:pt x="20" y="7"/>
                      <a:pt x="13" y="3"/>
                      <a:pt x="7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2" name="Freeform 324">
                <a:extLst>
                  <a:ext uri="{FF2B5EF4-FFF2-40B4-BE49-F238E27FC236}">
                    <a16:creationId xmlns:a16="http://schemas.microsoft.com/office/drawing/2014/main" id="{61CE6AC6-7002-FE22-1C01-292128CA80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1" y="2750"/>
                <a:ext cx="129" cy="124"/>
              </a:xfrm>
              <a:custGeom>
                <a:avLst/>
                <a:gdLst>
                  <a:gd name="T0" fmla="*/ 2 w 104"/>
                  <a:gd name="T1" fmla="*/ 73 h 100"/>
                  <a:gd name="T2" fmla="*/ 5 w 104"/>
                  <a:gd name="T3" fmla="*/ 78 h 100"/>
                  <a:gd name="T4" fmla="*/ 2 w 104"/>
                  <a:gd name="T5" fmla="*/ 73 h 100"/>
                  <a:gd name="T6" fmla="*/ 2 w 104"/>
                  <a:gd name="T7" fmla="*/ 66 h 100"/>
                  <a:gd name="T8" fmla="*/ 0 w 104"/>
                  <a:gd name="T9" fmla="*/ 69 h 100"/>
                  <a:gd name="T10" fmla="*/ 2 w 104"/>
                  <a:gd name="T11" fmla="*/ 72 h 100"/>
                  <a:gd name="T12" fmla="*/ 2 w 104"/>
                  <a:gd name="T13" fmla="*/ 66 h 100"/>
                  <a:gd name="T14" fmla="*/ 69 w 104"/>
                  <a:gd name="T15" fmla="*/ 0 h 100"/>
                  <a:gd name="T16" fmla="*/ 62 w 104"/>
                  <a:gd name="T17" fmla="*/ 7 h 100"/>
                  <a:gd name="T18" fmla="*/ 80 w 104"/>
                  <a:gd name="T19" fmla="*/ 19 h 100"/>
                  <a:gd name="T20" fmla="*/ 77 w 104"/>
                  <a:gd name="T21" fmla="*/ 80 h 100"/>
                  <a:gd name="T22" fmla="*/ 73 w 104"/>
                  <a:gd name="T23" fmla="*/ 75 h 100"/>
                  <a:gd name="T24" fmla="*/ 73 w 104"/>
                  <a:gd name="T25" fmla="*/ 75 h 100"/>
                  <a:gd name="T26" fmla="*/ 77 w 104"/>
                  <a:gd name="T27" fmla="*/ 80 h 100"/>
                  <a:gd name="T28" fmla="*/ 52 w 104"/>
                  <a:gd name="T29" fmla="*/ 91 h 100"/>
                  <a:gd name="T30" fmla="*/ 51 w 104"/>
                  <a:gd name="T31" fmla="*/ 100 h 100"/>
                  <a:gd name="T32" fmla="*/ 48 w 104"/>
                  <a:gd name="T33" fmla="*/ 100 h 100"/>
                  <a:gd name="T34" fmla="*/ 24 w 104"/>
                  <a:gd name="T35" fmla="*/ 94 h 100"/>
                  <a:gd name="T36" fmla="*/ 24 w 104"/>
                  <a:gd name="T37" fmla="*/ 84 h 100"/>
                  <a:gd name="T38" fmla="*/ 16 w 104"/>
                  <a:gd name="T39" fmla="*/ 77 h 100"/>
                  <a:gd name="T40" fmla="*/ 10 w 104"/>
                  <a:gd name="T41" fmla="*/ 69 h 100"/>
                  <a:gd name="T42" fmla="*/ 9 w 104"/>
                  <a:gd name="T43" fmla="*/ 83 h 100"/>
                  <a:gd name="T44" fmla="*/ 8 w 104"/>
                  <a:gd name="T45" fmla="*/ 82 h 100"/>
                  <a:gd name="T46" fmla="*/ 9 w 104"/>
                  <a:gd name="T47" fmla="*/ 83 h 100"/>
                  <a:gd name="T48" fmla="*/ 48 w 104"/>
                  <a:gd name="T49" fmla="*/ 100 h 100"/>
                  <a:gd name="T50" fmla="*/ 83 w 104"/>
                  <a:gd name="T51" fmla="*/ 87 h 100"/>
                  <a:gd name="T52" fmla="*/ 86 w 104"/>
                  <a:gd name="T53" fmla="*/ 83 h 100"/>
                  <a:gd name="T54" fmla="*/ 90 w 104"/>
                  <a:gd name="T55" fmla="*/ 79 h 100"/>
                  <a:gd name="T56" fmla="*/ 90 w 104"/>
                  <a:gd name="T57" fmla="*/ 79 h 100"/>
                  <a:gd name="T58" fmla="*/ 87 w 104"/>
                  <a:gd name="T59" fmla="*/ 13 h 100"/>
                  <a:gd name="T60" fmla="*/ 69 w 104"/>
                  <a:gd name="T6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4" h="100">
                    <a:moveTo>
                      <a:pt x="2" y="73"/>
                    </a:moveTo>
                    <a:cubicBezTo>
                      <a:pt x="3" y="75"/>
                      <a:pt x="4" y="77"/>
                      <a:pt x="5" y="78"/>
                    </a:cubicBezTo>
                    <a:cubicBezTo>
                      <a:pt x="4" y="77"/>
                      <a:pt x="3" y="75"/>
                      <a:pt x="2" y="73"/>
                    </a:cubicBezTo>
                    <a:moveTo>
                      <a:pt x="2" y="66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1" y="70"/>
                      <a:pt x="1" y="71"/>
                      <a:pt x="2" y="72"/>
                    </a:cubicBezTo>
                    <a:cubicBezTo>
                      <a:pt x="2" y="66"/>
                      <a:pt x="2" y="66"/>
                      <a:pt x="2" y="66"/>
                    </a:cubicBezTo>
                    <a:moveTo>
                      <a:pt x="69" y="0"/>
                    </a:moveTo>
                    <a:cubicBezTo>
                      <a:pt x="62" y="7"/>
                      <a:pt x="62" y="7"/>
                      <a:pt x="62" y="7"/>
                    </a:cubicBezTo>
                    <a:cubicBezTo>
                      <a:pt x="69" y="9"/>
                      <a:pt x="75" y="13"/>
                      <a:pt x="80" y="19"/>
                    </a:cubicBezTo>
                    <a:cubicBezTo>
                      <a:pt x="96" y="37"/>
                      <a:pt x="95" y="64"/>
                      <a:pt x="77" y="80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0" y="87"/>
                      <a:pt x="61" y="90"/>
                      <a:pt x="52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0" y="100"/>
                      <a:pt x="49" y="100"/>
                      <a:pt x="48" y="100"/>
                    </a:cubicBezTo>
                    <a:cubicBezTo>
                      <a:pt x="40" y="100"/>
                      <a:pt x="31" y="98"/>
                      <a:pt x="24" y="9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1" y="82"/>
                      <a:pt x="18" y="80"/>
                      <a:pt x="16" y="77"/>
                    </a:cubicBezTo>
                    <a:cubicBezTo>
                      <a:pt x="13" y="74"/>
                      <a:pt x="11" y="72"/>
                      <a:pt x="10" y="69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9" y="82"/>
                      <a:pt x="8" y="82"/>
                    </a:cubicBezTo>
                    <a:cubicBezTo>
                      <a:pt x="9" y="82"/>
                      <a:pt x="9" y="83"/>
                      <a:pt x="9" y="83"/>
                    </a:cubicBezTo>
                    <a:cubicBezTo>
                      <a:pt x="19" y="94"/>
                      <a:pt x="34" y="100"/>
                      <a:pt x="48" y="100"/>
                    </a:cubicBezTo>
                    <a:cubicBezTo>
                      <a:pt x="60" y="100"/>
                      <a:pt x="73" y="96"/>
                      <a:pt x="83" y="87"/>
                    </a:cubicBezTo>
                    <a:cubicBezTo>
                      <a:pt x="84" y="85"/>
                      <a:pt x="85" y="84"/>
                      <a:pt x="86" y="83"/>
                    </a:cubicBezTo>
                    <a:cubicBezTo>
                      <a:pt x="88" y="82"/>
                      <a:pt x="89" y="80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104" y="59"/>
                      <a:pt x="104" y="32"/>
                      <a:pt x="87" y="13"/>
                    </a:cubicBezTo>
                    <a:cubicBezTo>
                      <a:pt x="81" y="7"/>
                      <a:pt x="75" y="3"/>
                      <a:pt x="69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3" name="Freeform 325">
                <a:extLst>
                  <a:ext uri="{FF2B5EF4-FFF2-40B4-BE49-F238E27FC236}">
                    <a16:creationId xmlns:a16="http://schemas.microsoft.com/office/drawing/2014/main" id="{24BA0842-9426-7263-2A03-D02FBBCC2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3" y="2804"/>
                <a:ext cx="83" cy="59"/>
              </a:xfrm>
              <a:custGeom>
                <a:avLst/>
                <a:gdLst>
                  <a:gd name="T0" fmla="*/ 63 w 67"/>
                  <a:gd name="T1" fmla="*/ 31 h 47"/>
                  <a:gd name="T2" fmla="*/ 63 w 67"/>
                  <a:gd name="T3" fmla="*/ 31 h 47"/>
                  <a:gd name="T4" fmla="*/ 42 w 67"/>
                  <a:gd name="T5" fmla="*/ 40 h 47"/>
                  <a:gd name="T6" fmla="*/ 42 w 67"/>
                  <a:gd name="T7" fmla="*/ 47 h 47"/>
                  <a:gd name="T8" fmla="*/ 67 w 67"/>
                  <a:gd name="T9" fmla="*/ 36 h 47"/>
                  <a:gd name="T10" fmla="*/ 63 w 67"/>
                  <a:gd name="T11" fmla="*/ 31 h 47"/>
                  <a:gd name="T12" fmla="*/ 52 w 67"/>
                  <a:gd name="T13" fmla="*/ 24 h 47"/>
                  <a:gd name="T14" fmla="*/ 43 w 67"/>
                  <a:gd name="T15" fmla="*/ 30 h 47"/>
                  <a:gd name="T16" fmla="*/ 42 w 67"/>
                  <a:gd name="T17" fmla="*/ 39 h 47"/>
                  <a:gd name="T18" fmla="*/ 61 w 67"/>
                  <a:gd name="T19" fmla="*/ 30 h 47"/>
                  <a:gd name="T20" fmla="*/ 61 w 67"/>
                  <a:gd name="T21" fmla="*/ 30 h 47"/>
                  <a:gd name="T22" fmla="*/ 58 w 67"/>
                  <a:gd name="T23" fmla="*/ 26 h 47"/>
                  <a:gd name="T24" fmla="*/ 55 w 67"/>
                  <a:gd name="T25" fmla="*/ 28 h 47"/>
                  <a:gd name="T26" fmla="*/ 52 w 67"/>
                  <a:gd name="T27" fmla="*/ 24 h 47"/>
                  <a:gd name="T28" fmla="*/ 2 w 67"/>
                  <a:gd name="T29" fmla="*/ 13 h 47"/>
                  <a:gd name="T30" fmla="*/ 0 w 67"/>
                  <a:gd name="T31" fmla="*/ 14 h 47"/>
                  <a:gd name="T32" fmla="*/ 0 w 67"/>
                  <a:gd name="T33" fmla="*/ 25 h 47"/>
                  <a:gd name="T34" fmla="*/ 6 w 67"/>
                  <a:gd name="T35" fmla="*/ 33 h 47"/>
                  <a:gd name="T36" fmla="*/ 14 w 67"/>
                  <a:gd name="T37" fmla="*/ 40 h 47"/>
                  <a:gd name="T38" fmla="*/ 15 w 67"/>
                  <a:gd name="T39" fmla="*/ 32 h 47"/>
                  <a:gd name="T40" fmla="*/ 10 w 67"/>
                  <a:gd name="T41" fmla="*/ 29 h 47"/>
                  <a:gd name="T42" fmla="*/ 2 w 67"/>
                  <a:gd name="T43" fmla="*/ 13 h 47"/>
                  <a:gd name="T44" fmla="*/ 44 w 67"/>
                  <a:gd name="T45" fmla="*/ 10 h 47"/>
                  <a:gd name="T46" fmla="*/ 43 w 67"/>
                  <a:gd name="T47" fmla="*/ 18 h 47"/>
                  <a:gd name="T48" fmla="*/ 48 w 67"/>
                  <a:gd name="T49" fmla="*/ 15 h 47"/>
                  <a:gd name="T50" fmla="*/ 44 w 67"/>
                  <a:gd name="T51" fmla="*/ 10 h 47"/>
                  <a:gd name="T52" fmla="*/ 15 w 67"/>
                  <a:gd name="T53" fmla="*/ 0 h 47"/>
                  <a:gd name="T54" fmla="*/ 3 w 67"/>
                  <a:gd name="T55" fmla="*/ 11 h 47"/>
                  <a:gd name="T56" fmla="*/ 12 w 67"/>
                  <a:gd name="T57" fmla="*/ 27 h 47"/>
                  <a:gd name="T58" fmla="*/ 15 w 67"/>
                  <a:gd name="T59" fmla="*/ 30 h 47"/>
                  <a:gd name="T60" fmla="*/ 16 w 67"/>
                  <a:gd name="T61" fmla="*/ 3 h 47"/>
                  <a:gd name="T62" fmla="*/ 15 w 67"/>
                  <a:gd name="T6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47">
                    <a:moveTo>
                      <a:pt x="63" y="31"/>
                    </a:moveTo>
                    <a:cubicBezTo>
                      <a:pt x="63" y="31"/>
                      <a:pt x="63" y="31"/>
                      <a:pt x="63" y="31"/>
                    </a:cubicBezTo>
                    <a:cubicBezTo>
                      <a:pt x="57" y="36"/>
                      <a:pt x="50" y="40"/>
                      <a:pt x="42" y="40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51" y="46"/>
                      <a:pt x="60" y="43"/>
                      <a:pt x="67" y="36"/>
                    </a:cubicBezTo>
                    <a:cubicBezTo>
                      <a:pt x="63" y="31"/>
                      <a:pt x="63" y="31"/>
                      <a:pt x="63" y="31"/>
                    </a:cubicBezTo>
                    <a:moveTo>
                      <a:pt x="52" y="24"/>
                    </a:moveTo>
                    <a:cubicBezTo>
                      <a:pt x="48" y="27"/>
                      <a:pt x="46" y="28"/>
                      <a:pt x="43" y="30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9" y="38"/>
                      <a:pt x="56" y="35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2" y="24"/>
                      <a:pt x="52" y="24"/>
                      <a:pt x="52" y="24"/>
                    </a:cubicBezTo>
                    <a:moveTo>
                      <a:pt x="2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8"/>
                      <a:pt x="3" y="30"/>
                      <a:pt x="6" y="33"/>
                    </a:cubicBezTo>
                    <a:cubicBezTo>
                      <a:pt x="8" y="36"/>
                      <a:pt x="11" y="38"/>
                      <a:pt x="14" y="40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3" y="31"/>
                      <a:pt x="12" y="30"/>
                      <a:pt x="10" y="29"/>
                    </a:cubicBezTo>
                    <a:cubicBezTo>
                      <a:pt x="6" y="24"/>
                      <a:pt x="3" y="18"/>
                      <a:pt x="2" y="13"/>
                    </a:cubicBezTo>
                    <a:moveTo>
                      <a:pt x="44" y="10"/>
                    </a:moveTo>
                    <a:cubicBezTo>
                      <a:pt x="43" y="18"/>
                      <a:pt x="43" y="18"/>
                      <a:pt x="43" y="18"/>
                    </a:cubicBezTo>
                    <a:cubicBezTo>
                      <a:pt x="45" y="17"/>
                      <a:pt x="46" y="16"/>
                      <a:pt x="48" y="15"/>
                    </a:cubicBezTo>
                    <a:cubicBezTo>
                      <a:pt x="44" y="10"/>
                      <a:pt x="44" y="10"/>
                      <a:pt x="44" y="10"/>
                    </a:cubicBezTo>
                    <a:moveTo>
                      <a:pt x="15" y="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5" y="17"/>
                      <a:pt x="7" y="23"/>
                      <a:pt x="12" y="27"/>
                    </a:cubicBezTo>
                    <a:cubicBezTo>
                      <a:pt x="13" y="28"/>
                      <a:pt x="14" y="29"/>
                      <a:pt x="15" y="3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1"/>
                      <a:pt x="15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4" name="Freeform 326">
                <a:extLst>
                  <a:ext uri="{FF2B5EF4-FFF2-40B4-BE49-F238E27FC236}">
                    <a16:creationId xmlns:a16="http://schemas.microsoft.com/office/drawing/2014/main" id="{1DE92767-39AB-9365-842D-D6FB1EFF16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8" y="2759"/>
                <a:ext cx="52" cy="90"/>
              </a:xfrm>
              <a:custGeom>
                <a:avLst/>
                <a:gdLst>
                  <a:gd name="T0" fmla="*/ 1 w 42"/>
                  <a:gd name="T1" fmla="*/ 43 h 73"/>
                  <a:gd name="T2" fmla="*/ 0 w 42"/>
                  <a:gd name="T3" fmla="*/ 43 h 73"/>
                  <a:gd name="T4" fmla="*/ 0 w 42"/>
                  <a:gd name="T5" fmla="*/ 47 h 73"/>
                  <a:gd name="T6" fmla="*/ 4 w 42"/>
                  <a:gd name="T7" fmla="*/ 52 h 73"/>
                  <a:gd name="T8" fmla="*/ 4 w 42"/>
                  <a:gd name="T9" fmla="*/ 51 h 73"/>
                  <a:gd name="T10" fmla="*/ 5 w 42"/>
                  <a:gd name="T11" fmla="*/ 46 h 73"/>
                  <a:gd name="T12" fmla="*/ 4 w 42"/>
                  <a:gd name="T13" fmla="*/ 44 h 73"/>
                  <a:gd name="T14" fmla="*/ 1 w 42"/>
                  <a:gd name="T15" fmla="*/ 43 h 73"/>
                  <a:gd name="T16" fmla="*/ 2 w 42"/>
                  <a:gd name="T17" fmla="*/ 7 h 73"/>
                  <a:gd name="T18" fmla="*/ 1 w 42"/>
                  <a:gd name="T19" fmla="*/ 31 h 73"/>
                  <a:gd name="T20" fmla="*/ 1 w 42"/>
                  <a:gd name="T21" fmla="*/ 31 h 73"/>
                  <a:gd name="T22" fmla="*/ 11 w 42"/>
                  <a:gd name="T23" fmla="*/ 36 h 73"/>
                  <a:gd name="T24" fmla="*/ 13 w 42"/>
                  <a:gd name="T25" fmla="*/ 38 h 73"/>
                  <a:gd name="T26" fmla="*/ 12 w 42"/>
                  <a:gd name="T27" fmla="*/ 57 h 73"/>
                  <a:gd name="T28" fmla="*/ 16 w 42"/>
                  <a:gd name="T29" fmla="*/ 61 h 73"/>
                  <a:gd name="T30" fmla="*/ 14 w 42"/>
                  <a:gd name="T31" fmla="*/ 63 h 73"/>
                  <a:gd name="T32" fmla="*/ 17 w 42"/>
                  <a:gd name="T33" fmla="*/ 67 h 73"/>
                  <a:gd name="T34" fmla="*/ 20 w 42"/>
                  <a:gd name="T35" fmla="*/ 17 h 73"/>
                  <a:gd name="T36" fmla="*/ 2 w 42"/>
                  <a:gd name="T37" fmla="*/ 7 h 73"/>
                  <a:gd name="T38" fmla="*/ 8 w 42"/>
                  <a:gd name="T39" fmla="*/ 0 h 73"/>
                  <a:gd name="T40" fmla="*/ 3 w 42"/>
                  <a:gd name="T41" fmla="*/ 5 h 73"/>
                  <a:gd name="T42" fmla="*/ 21 w 42"/>
                  <a:gd name="T43" fmla="*/ 16 h 73"/>
                  <a:gd name="T44" fmla="*/ 19 w 42"/>
                  <a:gd name="T45" fmla="*/ 68 h 73"/>
                  <a:gd name="T46" fmla="*/ 23 w 42"/>
                  <a:gd name="T47" fmla="*/ 73 h 73"/>
                  <a:gd name="T48" fmla="*/ 26 w 42"/>
                  <a:gd name="T49" fmla="*/ 12 h 73"/>
                  <a:gd name="T50" fmla="*/ 8 w 42"/>
                  <a:gd name="T5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73">
                    <a:moveTo>
                      <a:pt x="1" y="43"/>
                    </a:moveTo>
                    <a:cubicBezTo>
                      <a:pt x="1" y="43"/>
                      <a:pt x="0" y="43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1"/>
                    </a:cubicBezTo>
                    <a:cubicBezTo>
                      <a:pt x="6" y="50"/>
                      <a:pt x="7" y="48"/>
                      <a:pt x="5" y="46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3"/>
                      <a:pt x="2" y="43"/>
                      <a:pt x="1" y="43"/>
                    </a:cubicBezTo>
                    <a:moveTo>
                      <a:pt x="2" y="7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5" y="31"/>
                      <a:pt x="9" y="34"/>
                      <a:pt x="11" y="36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0" y="46"/>
                      <a:pt x="17" y="53"/>
                      <a:pt x="12" y="57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32" y="54"/>
                      <a:pt x="33" y="32"/>
                      <a:pt x="20" y="17"/>
                    </a:cubicBezTo>
                    <a:cubicBezTo>
                      <a:pt x="15" y="12"/>
                      <a:pt x="9" y="8"/>
                      <a:pt x="2" y="7"/>
                    </a:cubicBezTo>
                    <a:moveTo>
                      <a:pt x="8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9" y="7"/>
                      <a:pt x="16" y="10"/>
                      <a:pt x="21" y="16"/>
                    </a:cubicBezTo>
                    <a:cubicBezTo>
                      <a:pt x="35" y="31"/>
                      <a:pt x="34" y="55"/>
                      <a:pt x="19" y="68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41" y="57"/>
                      <a:pt x="42" y="30"/>
                      <a:pt x="26" y="12"/>
                    </a:cubicBezTo>
                    <a:cubicBezTo>
                      <a:pt x="21" y="6"/>
                      <a:pt x="15" y="2"/>
                      <a:pt x="8" y="0"/>
                    </a:cubicBezTo>
                  </a:path>
                </a:pathLst>
              </a:custGeom>
              <a:solidFill>
                <a:srgbClr val="FBC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5" name="Freeform 327">
                <a:extLst>
                  <a:ext uri="{FF2B5EF4-FFF2-40B4-BE49-F238E27FC236}">
                    <a16:creationId xmlns:a16="http://schemas.microsoft.com/office/drawing/2014/main" id="{49D1A0BA-07F1-A53A-1DAB-FE5878CF2D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6" y="2765"/>
                <a:ext cx="95" cy="89"/>
              </a:xfrm>
              <a:custGeom>
                <a:avLst/>
                <a:gdLst>
                  <a:gd name="T0" fmla="*/ 1 w 77"/>
                  <a:gd name="T1" fmla="*/ 43 h 72"/>
                  <a:gd name="T2" fmla="*/ 0 w 77"/>
                  <a:gd name="T3" fmla="*/ 45 h 72"/>
                  <a:gd name="T4" fmla="*/ 8 w 77"/>
                  <a:gd name="T5" fmla="*/ 61 h 72"/>
                  <a:gd name="T6" fmla="*/ 13 w 77"/>
                  <a:gd name="T7" fmla="*/ 64 h 72"/>
                  <a:gd name="T8" fmla="*/ 13 w 77"/>
                  <a:gd name="T9" fmla="*/ 62 h 72"/>
                  <a:gd name="T10" fmla="*/ 10 w 77"/>
                  <a:gd name="T11" fmla="*/ 59 h 72"/>
                  <a:gd name="T12" fmla="*/ 1 w 77"/>
                  <a:gd name="T13" fmla="*/ 43 h 72"/>
                  <a:gd name="T14" fmla="*/ 45 w 77"/>
                  <a:gd name="T15" fmla="*/ 0 h 72"/>
                  <a:gd name="T16" fmla="*/ 44 w 77"/>
                  <a:gd name="T17" fmla="*/ 1 h 72"/>
                  <a:gd name="T18" fmla="*/ 44 w 77"/>
                  <a:gd name="T19" fmla="*/ 2 h 72"/>
                  <a:gd name="T20" fmla="*/ 62 w 77"/>
                  <a:gd name="T21" fmla="*/ 12 h 72"/>
                  <a:gd name="T22" fmla="*/ 59 w 77"/>
                  <a:gd name="T23" fmla="*/ 62 h 72"/>
                  <a:gd name="T24" fmla="*/ 59 w 77"/>
                  <a:gd name="T25" fmla="*/ 62 h 72"/>
                  <a:gd name="T26" fmla="*/ 59 w 77"/>
                  <a:gd name="T27" fmla="*/ 62 h 72"/>
                  <a:gd name="T28" fmla="*/ 40 w 77"/>
                  <a:gd name="T29" fmla="*/ 71 h 72"/>
                  <a:gd name="T30" fmla="*/ 40 w 77"/>
                  <a:gd name="T31" fmla="*/ 72 h 72"/>
                  <a:gd name="T32" fmla="*/ 61 w 77"/>
                  <a:gd name="T33" fmla="*/ 63 h 72"/>
                  <a:gd name="T34" fmla="*/ 61 w 77"/>
                  <a:gd name="T35" fmla="*/ 63 h 72"/>
                  <a:gd name="T36" fmla="*/ 61 w 77"/>
                  <a:gd name="T37" fmla="*/ 63 h 72"/>
                  <a:gd name="T38" fmla="*/ 63 w 77"/>
                  <a:gd name="T39" fmla="*/ 11 h 72"/>
                  <a:gd name="T40" fmla="*/ 45 w 77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72">
                    <a:moveTo>
                      <a:pt x="1" y="43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50"/>
                      <a:pt x="4" y="56"/>
                      <a:pt x="8" y="61"/>
                    </a:cubicBezTo>
                    <a:cubicBezTo>
                      <a:pt x="10" y="62"/>
                      <a:pt x="11" y="63"/>
                      <a:pt x="13" y="64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2" y="61"/>
                      <a:pt x="11" y="60"/>
                      <a:pt x="10" y="59"/>
                    </a:cubicBezTo>
                    <a:cubicBezTo>
                      <a:pt x="5" y="55"/>
                      <a:pt x="3" y="49"/>
                      <a:pt x="1" y="43"/>
                    </a:cubicBezTo>
                    <a:moveTo>
                      <a:pt x="45" y="0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1" y="3"/>
                      <a:pt x="57" y="7"/>
                      <a:pt x="62" y="12"/>
                    </a:cubicBezTo>
                    <a:cubicBezTo>
                      <a:pt x="75" y="27"/>
                      <a:pt x="74" y="49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4" y="67"/>
                      <a:pt x="47" y="70"/>
                      <a:pt x="40" y="71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8" y="72"/>
                      <a:pt x="55" y="68"/>
                      <a:pt x="61" y="63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76" y="50"/>
                      <a:pt x="77" y="26"/>
                      <a:pt x="63" y="11"/>
                    </a:cubicBezTo>
                    <a:cubicBezTo>
                      <a:pt x="58" y="5"/>
                      <a:pt x="51" y="2"/>
                      <a:pt x="45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6" name="Freeform 328">
                <a:extLst>
                  <a:ext uri="{FF2B5EF4-FFF2-40B4-BE49-F238E27FC236}">
                    <a16:creationId xmlns:a16="http://schemas.microsoft.com/office/drawing/2014/main" id="{66AE1E6D-1B6C-99D5-1608-40820A3E5A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2" y="2797"/>
                <a:ext cx="61" cy="45"/>
              </a:xfrm>
              <a:custGeom>
                <a:avLst/>
                <a:gdLst>
                  <a:gd name="T0" fmla="*/ 1 w 49"/>
                  <a:gd name="T1" fmla="*/ 4 h 36"/>
                  <a:gd name="T2" fmla="*/ 0 w 49"/>
                  <a:gd name="T3" fmla="*/ 6 h 36"/>
                  <a:gd name="T4" fmla="*/ 1 w 49"/>
                  <a:gd name="T5" fmla="*/ 9 h 36"/>
                  <a:gd name="T6" fmla="*/ 1 w 49"/>
                  <a:gd name="T7" fmla="*/ 4 h 36"/>
                  <a:gd name="T8" fmla="*/ 30 w 49"/>
                  <a:gd name="T9" fmla="*/ 0 h 36"/>
                  <a:gd name="T10" fmla="*/ 30 w 49"/>
                  <a:gd name="T11" fmla="*/ 0 h 36"/>
                  <a:gd name="T12" fmla="*/ 29 w 49"/>
                  <a:gd name="T13" fmla="*/ 12 h 36"/>
                  <a:gd name="T14" fmla="*/ 30 w 49"/>
                  <a:gd name="T15" fmla="*/ 12 h 36"/>
                  <a:gd name="T16" fmla="*/ 33 w 49"/>
                  <a:gd name="T17" fmla="*/ 13 h 36"/>
                  <a:gd name="T18" fmla="*/ 34 w 49"/>
                  <a:gd name="T19" fmla="*/ 15 h 36"/>
                  <a:gd name="T20" fmla="*/ 33 w 49"/>
                  <a:gd name="T21" fmla="*/ 20 h 36"/>
                  <a:gd name="T22" fmla="*/ 33 w 49"/>
                  <a:gd name="T23" fmla="*/ 21 h 36"/>
                  <a:gd name="T24" fmla="*/ 33 w 49"/>
                  <a:gd name="T25" fmla="*/ 21 h 36"/>
                  <a:gd name="T26" fmla="*/ 28 w 49"/>
                  <a:gd name="T27" fmla="*/ 24 h 36"/>
                  <a:gd name="T28" fmla="*/ 28 w 49"/>
                  <a:gd name="T29" fmla="*/ 36 h 36"/>
                  <a:gd name="T30" fmla="*/ 37 w 49"/>
                  <a:gd name="T31" fmla="*/ 30 h 36"/>
                  <a:gd name="T32" fmla="*/ 40 w 49"/>
                  <a:gd name="T33" fmla="*/ 34 h 36"/>
                  <a:gd name="T34" fmla="*/ 43 w 49"/>
                  <a:gd name="T35" fmla="*/ 32 h 36"/>
                  <a:gd name="T36" fmla="*/ 45 w 49"/>
                  <a:gd name="T37" fmla="*/ 30 h 36"/>
                  <a:gd name="T38" fmla="*/ 41 w 49"/>
                  <a:gd name="T39" fmla="*/ 26 h 36"/>
                  <a:gd name="T40" fmla="*/ 42 w 49"/>
                  <a:gd name="T41" fmla="*/ 7 h 36"/>
                  <a:gd name="T42" fmla="*/ 40 w 49"/>
                  <a:gd name="T43" fmla="*/ 5 h 36"/>
                  <a:gd name="T44" fmla="*/ 30 w 49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36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1" y="12"/>
                      <a:pt x="32" y="12"/>
                      <a:pt x="33" y="13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6" y="17"/>
                      <a:pt x="35" y="19"/>
                      <a:pt x="33" y="20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30" y="23"/>
                      <a:pt x="28" y="24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1" y="34"/>
                      <a:pt x="33" y="33"/>
                      <a:pt x="37" y="30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6" y="22"/>
                      <a:pt x="49" y="15"/>
                      <a:pt x="42" y="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3"/>
                      <a:pt x="34" y="0"/>
                      <a:pt x="30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7" name="Freeform 329">
                <a:extLst>
                  <a:ext uri="{FF2B5EF4-FFF2-40B4-BE49-F238E27FC236}">
                    <a16:creationId xmlns:a16="http://schemas.microsoft.com/office/drawing/2014/main" id="{7089E544-C01F-44A9-91CB-E252D0DFAF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2839"/>
                <a:ext cx="8" cy="13"/>
              </a:xfrm>
              <a:custGeom>
                <a:avLst/>
                <a:gdLst>
                  <a:gd name="T0" fmla="*/ 3 w 6"/>
                  <a:gd name="T1" fmla="*/ 6 h 10"/>
                  <a:gd name="T2" fmla="*/ 6 w 6"/>
                  <a:gd name="T3" fmla="*/ 10 h 10"/>
                  <a:gd name="T4" fmla="*/ 3 w 6"/>
                  <a:gd name="T5" fmla="*/ 6 h 10"/>
                  <a:gd name="T6" fmla="*/ 0 w 6"/>
                  <a:gd name="T7" fmla="*/ 0 h 10"/>
                  <a:gd name="T8" fmla="*/ 0 w 6"/>
                  <a:gd name="T9" fmla="*/ 0 h 10"/>
                  <a:gd name="T10" fmla="*/ 0 w 6"/>
                  <a:gd name="T11" fmla="*/ 1 h 10"/>
                  <a:gd name="T12" fmla="*/ 0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6"/>
                    </a:moveTo>
                    <a:cubicBezTo>
                      <a:pt x="4" y="7"/>
                      <a:pt x="5" y="9"/>
                      <a:pt x="6" y="10"/>
                    </a:cubicBezTo>
                    <a:cubicBezTo>
                      <a:pt x="5" y="9"/>
                      <a:pt x="4" y="7"/>
                      <a:pt x="3" y="6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D4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8" name="Freeform 330">
                <a:extLst>
                  <a:ext uri="{FF2B5EF4-FFF2-40B4-BE49-F238E27FC236}">
                    <a16:creationId xmlns:a16="http://schemas.microsoft.com/office/drawing/2014/main" id="{85FD8CF8-3B9B-2C15-FF71-7EF8961E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3" y="2827"/>
                <a:ext cx="10" cy="26"/>
              </a:xfrm>
              <a:custGeom>
                <a:avLst/>
                <a:gdLst>
                  <a:gd name="T0" fmla="*/ 5 w 8"/>
                  <a:gd name="T1" fmla="*/ 0 h 21"/>
                  <a:gd name="T2" fmla="*/ 0 w 8"/>
                  <a:gd name="T3" fmla="*/ 4 h 21"/>
                  <a:gd name="T4" fmla="*/ 0 w 8"/>
                  <a:gd name="T5" fmla="*/ 10 h 21"/>
                  <a:gd name="T6" fmla="*/ 0 w 8"/>
                  <a:gd name="T7" fmla="*/ 11 h 21"/>
                  <a:gd name="T8" fmla="*/ 3 w 8"/>
                  <a:gd name="T9" fmla="*/ 16 h 21"/>
                  <a:gd name="T10" fmla="*/ 6 w 8"/>
                  <a:gd name="T11" fmla="*/ 20 h 21"/>
                  <a:gd name="T12" fmla="*/ 7 w 8"/>
                  <a:gd name="T13" fmla="*/ 21 h 21"/>
                  <a:gd name="T14" fmla="*/ 8 w 8"/>
                  <a:gd name="T15" fmla="*/ 7 h 21"/>
                  <a:gd name="T16" fmla="*/ 5 w 8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1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2" y="15"/>
                      <a:pt x="3" y="16"/>
                    </a:cubicBezTo>
                    <a:cubicBezTo>
                      <a:pt x="4" y="17"/>
                      <a:pt x="5" y="19"/>
                      <a:pt x="6" y="20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9" name="Freeform 331">
                <a:extLst>
                  <a:ext uri="{FF2B5EF4-FFF2-40B4-BE49-F238E27FC236}">
                    <a16:creationId xmlns:a16="http://schemas.microsoft.com/office/drawing/2014/main" id="{34E596A6-FC5D-90E8-0EB8-914B4AF8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9" y="2822"/>
                <a:ext cx="4" cy="13"/>
              </a:xfrm>
              <a:custGeom>
                <a:avLst/>
                <a:gdLst>
                  <a:gd name="T0" fmla="*/ 3 w 3"/>
                  <a:gd name="T1" fmla="*/ 0 h 11"/>
                  <a:gd name="T2" fmla="*/ 0 w 3"/>
                  <a:gd name="T3" fmla="*/ 4 h 11"/>
                  <a:gd name="T4" fmla="*/ 3 w 3"/>
                  <a:gd name="T5" fmla="*/ 11 h 11"/>
                  <a:gd name="T6" fmla="*/ 3 w 3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0" name="Freeform 332">
                <a:extLst>
                  <a:ext uri="{FF2B5EF4-FFF2-40B4-BE49-F238E27FC236}">
                    <a16:creationId xmlns:a16="http://schemas.microsoft.com/office/drawing/2014/main" id="{AABA75CB-0F1C-87C6-3B6C-D05D37DCF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" y="2796"/>
                <a:ext cx="12" cy="11"/>
              </a:xfrm>
              <a:custGeom>
                <a:avLst/>
                <a:gdLst>
                  <a:gd name="T0" fmla="*/ 4 w 10"/>
                  <a:gd name="T1" fmla="*/ 0 h 9"/>
                  <a:gd name="T2" fmla="*/ 3 w 10"/>
                  <a:gd name="T3" fmla="*/ 7 h 9"/>
                  <a:gd name="T4" fmla="*/ 4 w 10"/>
                  <a:gd name="T5" fmla="*/ 8 h 9"/>
                  <a:gd name="T6" fmla="*/ 7 w 10"/>
                  <a:gd name="T7" fmla="*/ 9 h 9"/>
                  <a:gd name="T8" fmla="*/ 10 w 10"/>
                  <a:gd name="T9" fmla="*/ 8 h 9"/>
                  <a:gd name="T10" fmla="*/ 10 w 10"/>
                  <a:gd name="T11" fmla="*/ 7 h 9"/>
                  <a:gd name="T12" fmla="*/ 4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2" y="2"/>
                      <a:pt x="0" y="4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9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1" name="Freeform 333">
                <a:extLst>
                  <a:ext uri="{FF2B5EF4-FFF2-40B4-BE49-F238E27FC236}">
                    <a16:creationId xmlns:a16="http://schemas.microsoft.com/office/drawing/2014/main" id="{8A974AEE-C360-2647-DCD6-F30EC32B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" y="2766"/>
                <a:ext cx="22" cy="38"/>
              </a:xfrm>
              <a:custGeom>
                <a:avLst/>
                <a:gdLst>
                  <a:gd name="T0" fmla="*/ 17 w 18"/>
                  <a:gd name="T1" fmla="*/ 0 h 31"/>
                  <a:gd name="T2" fmla="*/ 7 w 18"/>
                  <a:gd name="T3" fmla="*/ 10 h 31"/>
                  <a:gd name="T4" fmla="*/ 11 w 18"/>
                  <a:gd name="T5" fmla="*/ 15 h 31"/>
                  <a:gd name="T6" fmla="*/ 0 w 18"/>
                  <a:gd name="T7" fmla="*/ 24 h 31"/>
                  <a:gd name="T8" fmla="*/ 0 w 18"/>
                  <a:gd name="T9" fmla="*/ 24 h 31"/>
                  <a:gd name="T10" fmla="*/ 6 w 18"/>
                  <a:gd name="T11" fmla="*/ 31 h 31"/>
                  <a:gd name="T12" fmla="*/ 10 w 18"/>
                  <a:gd name="T13" fmla="*/ 28 h 31"/>
                  <a:gd name="T14" fmla="*/ 17 w 18"/>
                  <a:gd name="T15" fmla="*/ 25 h 31"/>
                  <a:gd name="T16" fmla="*/ 18 w 18"/>
                  <a:gd name="T17" fmla="*/ 1 h 31"/>
                  <a:gd name="T18" fmla="*/ 17 w 18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1">
                    <a:moveTo>
                      <a:pt x="17" y="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8" y="17"/>
                      <a:pt x="3" y="2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2" y="26"/>
                      <a:pt x="14" y="25"/>
                      <a:pt x="17" y="2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2" name="Freeform 334">
                <a:extLst>
                  <a:ext uri="{FF2B5EF4-FFF2-40B4-BE49-F238E27FC236}">
                    <a16:creationId xmlns:a16="http://schemas.microsoft.com/office/drawing/2014/main" id="{F29F9FCD-EA48-B4AC-B707-5A3EB3AC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" y="27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3" name="Freeform 335">
                <a:extLst>
                  <a:ext uri="{FF2B5EF4-FFF2-40B4-BE49-F238E27FC236}">
                    <a16:creationId xmlns:a16="http://schemas.microsoft.com/office/drawing/2014/main" id="{5AC7C8DF-B27D-E140-069B-27260E710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2854"/>
                <a:ext cx="35" cy="20"/>
              </a:xfrm>
              <a:custGeom>
                <a:avLst/>
                <a:gdLst>
                  <a:gd name="T0" fmla="*/ 0 w 28"/>
                  <a:gd name="T1" fmla="*/ 0 h 16"/>
                  <a:gd name="T2" fmla="*/ 0 w 28"/>
                  <a:gd name="T3" fmla="*/ 10 h 16"/>
                  <a:gd name="T4" fmla="*/ 24 w 28"/>
                  <a:gd name="T5" fmla="*/ 16 h 16"/>
                  <a:gd name="T6" fmla="*/ 27 w 28"/>
                  <a:gd name="T7" fmla="*/ 16 h 16"/>
                  <a:gd name="T8" fmla="*/ 28 w 28"/>
                  <a:gd name="T9" fmla="*/ 7 h 16"/>
                  <a:gd name="T10" fmla="*/ 24 w 28"/>
                  <a:gd name="T11" fmla="*/ 7 h 16"/>
                  <a:gd name="T12" fmla="*/ 0 w 28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7" y="14"/>
                      <a:pt x="16" y="16"/>
                      <a:pt x="24" y="16"/>
                    </a:cubicBezTo>
                    <a:cubicBezTo>
                      <a:pt x="25" y="16"/>
                      <a:pt x="26" y="16"/>
                      <a:pt x="27" y="1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5" y="7"/>
                      <a:pt x="24" y="7"/>
                    </a:cubicBezTo>
                    <a:cubicBezTo>
                      <a:pt x="16" y="7"/>
                      <a:pt x="7" y="5"/>
                      <a:pt x="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4" name="Freeform 336">
                <a:extLst>
                  <a:ext uri="{FF2B5EF4-FFF2-40B4-BE49-F238E27FC236}">
                    <a16:creationId xmlns:a16="http://schemas.microsoft.com/office/drawing/2014/main" id="{783E1C5B-C9E7-9EC4-02A2-70C6659F5B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0" y="2808"/>
                <a:ext cx="38" cy="55"/>
              </a:xfrm>
              <a:custGeom>
                <a:avLst/>
                <a:gdLst>
                  <a:gd name="T0" fmla="*/ 1 w 30"/>
                  <a:gd name="T1" fmla="*/ 29 h 44"/>
                  <a:gd name="T2" fmla="*/ 0 w 30"/>
                  <a:gd name="T3" fmla="*/ 37 h 44"/>
                  <a:gd name="T4" fmla="*/ 24 w 30"/>
                  <a:gd name="T5" fmla="*/ 44 h 44"/>
                  <a:gd name="T6" fmla="*/ 28 w 30"/>
                  <a:gd name="T7" fmla="*/ 44 h 44"/>
                  <a:gd name="T8" fmla="*/ 28 w 30"/>
                  <a:gd name="T9" fmla="*/ 37 h 44"/>
                  <a:gd name="T10" fmla="*/ 24 w 30"/>
                  <a:gd name="T11" fmla="*/ 38 h 44"/>
                  <a:gd name="T12" fmla="*/ 1 w 30"/>
                  <a:gd name="T13" fmla="*/ 29 h 44"/>
                  <a:gd name="T14" fmla="*/ 2 w 30"/>
                  <a:gd name="T15" fmla="*/ 0 h 44"/>
                  <a:gd name="T16" fmla="*/ 1 w 30"/>
                  <a:gd name="T17" fmla="*/ 27 h 44"/>
                  <a:gd name="T18" fmla="*/ 24 w 30"/>
                  <a:gd name="T19" fmla="*/ 36 h 44"/>
                  <a:gd name="T20" fmla="*/ 28 w 30"/>
                  <a:gd name="T21" fmla="*/ 36 h 44"/>
                  <a:gd name="T22" fmla="*/ 29 w 30"/>
                  <a:gd name="T23" fmla="*/ 27 h 44"/>
                  <a:gd name="T24" fmla="*/ 28 w 30"/>
                  <a:gd name="T25" fmla="*/ 27 h 44"/>
                  <a:gd name="T26" fmla="*/ 22 w 30"/>
                  <a:gd name="T27" fmla="*/ 21 h 44"/>
                  <a:gd name="T28" fmla="*/ 29 w 30"/>
                  <a:gd name="T29" fmla="*/ 15 h 44"/>
                  <a:gd name="T30" fmla="*/ 30 w 30"/>
                  <a:gd name="T31" fmla="*/ 7 h 44"/>
                  <a:gd name="T32" fmla="*/ 28 w 30"/>
                  <a:gd name="T33" fmla="*/ 5 h 44"/>
                  <a:gd name="T34" fmla="*/ 25 w 30"/>
                  <a:gd name="T35" fmla="*/ 7 h 44"/>
                  <a:gd name="T36" fmla="*/ 17 w 30"/>
                  <a:gd name="T37" fmla="*/ 11 h 44"/>
                  <a:gd name="T38" fmla="*/ 7 w 30"/>
                  <a:gd name="T39" fmla="*/ 6 h 44"/>
                  <a:gd name="T40" fmla="*/ 4 w 30"/>
                  <a:gd name="T41" fmla="*/ 3 h 44"/>
                  <a:gd name="T42" fmla="*/ 2 w 30"/>
                  <a:gd name="T4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44">
                    <a:moveTo>
                      <a:pt x="1" y="29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7" y="42"/>
                      <a:pt x="16" y="44"/>
                      <a:pt x="24" y="44"/>
                    </a:cubicBezTo>
                    <a:cubicBezTo>
                      <a:pt x="25" y="44"/>
                      <a:pt x="27" y="44"/>
                      <a:pt x="28" y="4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8"/>
                      <a:pt x="25" y="38"/>
                      <a:pt x="24" y="38"/>
                    </a:cubicBezTo>
                    <a:cubicBezTo>
                      <a:pt x="16" y="38"/>
                      <a:pt x="7" y="35"/>
                      <a:pt x="1" y="29"/>
                    </a:cubicBezTo>
                    <a:moveTo>
                      <a:pt x="2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7" y="33"/>
                      <a:pt x="16" y="36"/>
                      <a:pt x="24" y="36"/>
                    </a:cubicBezTo>
                    <a:cubicBezTo>
                      <a:pt x="25" y="36"/>
                      <a:pt x="27" y="36"/>
                      <a:pt x="28" y="3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4" y="20"/>
                      <a:pt x="26" y="18"/>
                      <a:pt x="29" y="15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2" y="10"/>
                      <a:pt x="19" y="11"/>
                      <a:pt x="17" y="11"/>
                    </a:cubicBezTo>
                    <a:cubicBezTo>
                      <a:pt x="12" y="11"/>
                      <a:pt x="8" y="8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5" name="Freeform 337">
                <a:extLst>
                  <a:ext uri="{FF2B5EF4-FFF2-40B4-BE49-F238E27FC236}">
                    <a16:creationId xmlns:a16="http://schemas.microsoft.com/office/drawing/2014/main" id="{CDED6E31-F754-C613-D914-5C9EA800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2812"/>
                <a:ext cx="3" cy="5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0 w 2"/>
                  <a:gd name="T5" fmla="*/ 2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D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6" name="Freeform 338">
                <a:extLst>
                  <a:ext uri="{FF2B5EF4-FFF2-40B4-BE49-F238E27FC236}">
                    <a16:creationId xmlns:a16="http://schemas.microsoft.com/office/drawing/2014/main" id="{42C6E38C-8E43-3E33-4D7F-60D58A30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2" y="2842"/>
                <a:ext cx="33" cy="13"/>
              </a:xfrm>
              <a:custGeom>
                <a:avLst/>
                <a:gdLst>
                  <a:gd name="T0" fmla="*/ 0 w 27"/>
                  <a:gd name="T1" fmla="*/ 0 h 11"/>
                  <a:gd name="T2" fmla="*/ 0 w 27"/>
                  <a:gd name="T3" fmla="*/ 2 h 11"/>
                  <a:gd name="T4" fmla="*/ 23 w 27"/>
                  <a:gd name="T5" fmla="*/ 11 h 11"/>
                  <a:gd name="T6" fmla="*/ 27 w 27"/>
                  <a:gd name="T7" fmla="*/ 10 h 11"/>
                  <a:gd name="T8" fmla="*/ 27 w 27"/>
                  <a:gd name="T9" fmla="*/ 9 h 11"/>
                  <a:gd name="T10" fmla="*/ 23 w 27"/>
                  <a:gd name="T11" fmla="*/ 9 h 11"/>
                  <a:gd name="T12" fmla="*/ 0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15" y="11"/>
                      <a:pt x="23" y="11"/>
                    </a:cubicBezTo>
                    <a:cubicBezTo>
                      <a:pt x="24" y="11"/>
                      <a:pt x="26" y="11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9"/>
                      <a:pt x="24" y="9"/>
                      <a:pt x="23" y="9"/>
                    </a:cubicBezTo>
                    <a:cubicBezTo>
                      <a:pt x="15" y="9"/>
                      <a:pt x="6" y="6"/>
                      <a:pt x="0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7" name="Freeform 339">
                <a:extLst>
                  <a:ext uri="{FF2B5EF4-FFF2-40B4-BE49-F238E27FC236}">
                    <a16:creationId xmlns:a16="http://schemas.microsoft.com/office/drawing/2014/main" id="{33918C96-DD5E-47A1-8DE8-907F9BD10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3" y="2778"/>
                <a:ext cx="36" cy="64"/>
              </a:xfrm>
              <a:custGeom>
                <a:avLst/>
                <a:gdLst>
                  <a:gd name="T0" fmla="*/ 27 w 29"/>
                  <a:gd name="T1" fmla="*/ 39 h 51"/>
                  <a:gd name="T2" fmla="*/ 20 w 29"/>
                  <a:gd name="T3" fmla="*/ 45 h 51"/>
                  <a:gd name="T4" fmla="*/ 26 w 29"/>
                  <a:gd name="T5" fmla="*/ 51 h 51"/>
                  <a:gd name="T6" fmla="*/ 27 w 29"/>
                  <a:gd name="T7" fmla="*/ 51 h 51"/>
                  <a:gd name="T8" fmla="*/ 27 w 29"/>
                  <a:gd name="T9" fmla="*/ 39 h 51"/>
                  <a:gd name="T10" fmla="*/ 19 w 29"/>
                  <a:gd name="T11" fmla="*/ 0 h 51"/>
                  <a:gd name="T12" fmla="*/ 0 w 29"/>
                  <a:gd name="T13" fmla="*/ 19 h 51"/>
                  <a:gd name="T14" fmla="*/ 0 w 29"/>
                  <a:gd name="T15" fmla="*/ 24 h 51"/>
                  <a:gd name="T16" fmla="*/ 2 w 29"/>
                  <a:gd name="T17" fmla="*/ 27 h 51"/>
                  <a:gd name="T18" fmla="*/ 5 w 29"/>
                  <a:gd name="T19" fmla="*/ 30 h 51"/>
                  <a:gd name="T20" fmla="*/ 15 w 29"/>
                  <a:gd name="T21" fmla="*/ 35 h 51"/>
                  <a:gd name="T22" fmla="*/ 23 w 29"/>
                  <a:gd name="T23" fmla="*/ 31 h 51"/>
                  <a:gd name="T24" fmla="*/ 26 w 29"/>
                  <a:gd name="T25" fmla="*/ 29 h 51"/>
                  <a:gd name="T26" fmla="*/ 27 w 29"/>
                  <a:gd name="T27" fmla="*/ 28 h 51"/>
                  <a:gd name="T28" fmla="*/ 28 w 29"/>
                  <a:gd name="T29" fmla="*/ 27 h 51"/>
                  <a:gd name="T30" fmla="*/ 29 w 29"/>
                  <a:gd name="T31" fmla="*/ 15 h 51"/>
                  <a:gd name="T32" fmla="*/ 22 w 29"/>
                  <a:gd name="T33" fmla="*/ 18 h 51"/>
                  <a:gd name="T34" fmla="*/ 18 w 29"/>
                  <a:gd name="T35" fmla="*/ 21 h 51"/>
                  <a:gd name="T36" fmla="*/ 18 w 29"/>
                  <a:gd name="T37" fmla="*/ 22 h 51"/>
                  <a:gd name="T38" fmla="*/ 15 w 29"/>
                  <a:gd name="T39" fmla="*/ 23 h 51"/>
                  <a:gd name="T40" fmla="*/ 12 w 29"/>
                  <a:gd name="T41" fmla="*/ 22 h 51"/>
                  <a:gd name="T42" fmla="*/ 11 w 29"/>
                  <a:gd name="T43" fmla="*/ 21 h 51"/>
                  <a:gd name="T44" fmla="*/ 12 w 29"/>
                  <a:gd name="T45" fmla="*/ 14 h 51"/>
                  <a:gd name="T46" fmla="*/ 12 w 29"/>
                  <a:gd name="T47" fmla="*/ 14 h 51"/>
                  <a:gd name="T48" fmla="*/ 12 w 29"/>
                  <a:gd name="T49" fmla="*/ 14 h 51"/>
                  <a:gd name="T50" fmla="*/ 23 w 29"/>
                  <a:gd name="T51" fmla="*/ 5 h 51"/>
                  <a:gd name="T52" fmla="*/ 19 w 29"/>
                  <a:gd name="T5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51">
                    <a:moveTo>
                      <a:pt x="27" y="39"/>
                    </a:moveTo>
                    <a:cubicBezTo>
                      <a:pt x="24" y="42"/>
                      <a:pt x="22" y="44"/>
                      <a:pt x="20" y="4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7" y="51"/>
                    </a:cubicBezTo>
                    <a:cubicBezTo>
                      <a:pt x="27" y="39"/>
                      <a:pt x="27" y="39"/>
                      <a:pt x="27" y="39"/>
                    </a:cubicBezTo>
                    <a:moveTo>
                      <a:pt x="19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5"/>
                      <a:pt x="1" y="26"/>
                      <a:pt x="2" y="27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2"/>
                      <a:pt x="10" y="35"/>
                      <a:pt x="15" y="35"/>
                    </a:cubicBezTo>
                    <a:cubicBezTo>
                      <a:pt x="17" y="35"/>
                      <a:pt x="20" y="34"/>
                      <a:pt x="23" y="31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8" y="27"/>
                      <a:pt x="28" y="27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6" y="15"/>
                      <a:pt x="24" y="16"/>
                      <a:pt x="22" y="18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6" y="23"/>
                      <a:pt x="15" y="23"/>
                    </a:cubicBezTo>
                    <a:cubicBezTo>
                      <a:pt x="14" y="23"/>
                      <a:pt x="13" y="23"/>
                      <a:pt x="12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18"/>
                      <a:pt x="10" y="16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20" y="7"/>
                      <a:pt x="23" y="5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8" name="Freeform 340">
                <a:extLst>
                  <a:ext uri="{FF2B5EF4-FFF2-40B4-BE49-F238E27FC236}">
                    <a16:creationId xmlns:a16="http://schemas.microsoft.com/office/drawing/2014/main" id="{9F1FB3B9-DE37-0A62-D8BA-AA000F8ECB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4" y="2853"/>
                <a:ext cx="54" cy="53"/>
              </a:xfrm>
              <a:custGeom>
                <a:avLst/>
                <a:gdLst>
                  <a:gd name="T0" fmla="*/ 0 w 44"/>
                  <a:gd name="T1" fmla="*/ 43 h 43"/>
                  <a:gd name="T2" fmla="*/ 0 w 44"/>
                  <a:gd name="T3" fmla="*/ 43 h 43"/>
                  <a:gd name="T4" fmla="*/ 0 w 44"/>
                  <a:gd name="T5" fmla="*/ 43 h 43"/>
                  <a:gd name="T6" fmla="*/ 44 w 44"/>
                  <a:gd name="T7" fmla="*/ 0 h 43"/>
                  <a:gd name="T8" fmla="*/ 0 w 44"/>
                  <a:gd name="T9" fmla="*/ 43 h 43"/>
                  <a:gd name="T10" fmla="*/ 2 w 44"/>
                  <a:gd name="T11" fmla="*/ 36 h 43"/>
                  <a:gd name="T12" fmla="*/ 42 w 44"/>
                  <a:gd name="T13" fmla="*/ 0 h 43"/>
                  <a:gd name="T14" fmla="*/ 44 w 44"/>
                  <a:gd name="T15" fmla="*/ 0 h 43"/>
                  <a:gd name="T16" fmla="*/ 44 w 44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moveTo>
                      <a:pt x="44" y="0"/>
                    </a:moveTo>
                    <a:cubicBezTo>
                      <a:pt x="22" y="3"/>
                      <a:pt x="4" y="20"/>
                      <a:pt x="0" y="43"/>
                    </a:cubicBezTo>
                    <a:cubicBezTo>
                      <a:pt x="0" y="40"/>
                      <a:pt x="1" y="38"/>
                      <a:pt x="2" y="36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3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9" name="Freeform 341">
                <a:extLst>
                  <a:ext uri="{FF2B5EF4-FFF2-40B4-BE49-F238E27FC236}">
                    <a16:creationId xmlns:a16="http://schemas.microsoft.com/office/drawing/2014/main" id="{C9416C9A-BC6C-C0AC-302D-F2F0A7F1E7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4" y="290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E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0" name="Freeform 342">
                <a:extLst>
                  <a:ext uri="{FF2B5EF4-FFF2-40B4-BE49-F238E27FC236}">
                    <a16:creationId xmlns:a16="http://schemas.microsoft.com/office/drawing/2014/main" id="{ABC58529-0CEE-D1AE-4ACE-9F3CF3F34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2853"/>
                <a:ext cx="54" cy="54"/>
              </a:xfrm>
              <a:custGeom>
                <a:avLst/>
                <a:gdLst>
                  <a:gd name="T0" fmla="*/ 44 w 44"/>
                  <a:gd name="T1" fmla="*/ 0 h 44"/>
                  <a:gd name="T2" fmla="*/ 42 w 44"/>
                  <a:gd name="T3" fmla="*/ 0 h 44"/>
                  <a:gd name="T4" fmla="*/ 2 w 44"/>
                  <a:gd name="T5" fmla="*/ 36 h 44"/>
                  <a:gd name="T6" fmla="*/ 0 w 44"/>
                  <a:gd name="T7" fmla="*/ 43 h 44"/>
                  <a:gd name="T8" fmla="*/ 0 w 44"/>
                  <a:gd name="T9" fmla="*/ 43 h 44"/>
                  <a:gd name="T10" fmla="*/ 0 w 44"/>
                  <a:gd name="T11" fmla="*/ 43 h 44"/>
                  <a:gd name="T12" fmla="*/ 0 w 44"/>
                  <a:gd name="T13" fmla="*/ 44 h 44"/>
                  <a:gd name="T14" fmla="*/ 14 w 44"/>
                  <a:gd name="T15" fmla="*/ 30 h 44"/>
                  <a:gd name="T16" fmla="*/ 30 w 44"/>
                  <a:gd name="T17" fmla="*/ 14 h 44"/>
                  <a:gd name="T18" fmla="*/ 44 w 44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44" y="0"/>
                    </a:moveTo>
                    <a:cubicBezTo>
                      <a:pt x="43" y="0"/>
                      <a:pt x="42" y="0"/>
                      <a:pt x="42" y="0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8"/>
                      <a:pt x="0" y="40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8" y="23"/>
                      <a:pt x="23" y="17"/>
                      <a:pt x="30" y="14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FFE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1" name="Freeform 343">
                <a:extLst>
                  <a:ext uri="{FF2B5EF4-FFF2-40B4-BE49-F238E27FC236}">
                    <a16:creationId xmlns:a16="http://schemas.microsoft.com/office/drawing/2014/main" id="{9104946D-9460-3FA9-D783-27049D63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" y="2870"/>
                <a:ext cx="20" cy="20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9" y="3"/>
                      <a:pt x="4" y="9"/>
                      <a:pt x="0" y="1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9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2" name="Freeform 344">
                <a:extLst>
                  <a:ext uri="{FF2B5EF4-FFF2-40B4-BE49-F238E27FC236}">
                    <a16:creationId xmlns:a16="http://schemas.microsoft.com/office/drawing/2014/main" id="{97604FBA-002A-920F-CA1D-A43DA46BD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8" y="2847"/>
                <a:ext cx="31" cy="62"/>
              </a:xfrm>
              <a:custGeom>
                <a:avLst/>
                <a:gdLst>
                  <a:gd name="T0" fmla="*/ 0 w 25"/>
                  <a:gd name="T1" fmla="*/ 43 h 50"/>
                  <a:gd name="T2" fmla="*/ 0 w 25"/>
                  <a:gd name="T3" fmla="*/ 47 h 50"/>
                  <a:gd name="T4" fmla="*/ 4 w 25"/>
                  <a:gd name="T5" fmla="*/ 50 h 50"/>
                  <a:gd name="T6" fmla="*/ 4 w 25"/>
                  <a:gd name="T7" fmla="*/ 50 h 50"/>
                  <a:gd name="T8" fmla="*/ 22 w 25"/>
                  <a:gd name="T9" fmla="*/ 50 h 50"/>
                  <a:gd name="T10" fmla="*/ 25 w 25"/>
                  <a:gd name="T11" fmla="*/ 47 h 50"/>
                  <a:gd name="T12" fmla="*/ 25 w 25"/>
                  <a:gd name="T13" fmla="*/ 44 h 50"/>
                  <a:gd name="T14" fmla="*/ 0 w 25"/>
                  <a:gd name="T15" fmla="*/ 44 h 50"/>
                  <a:gd name="T16" fmla="*/ 0 w 25"/>
                  <a:gd name="T17" fmla="*/ 43 h 50"/>
                  <a:gd name="T18" fmla="*/ 25 w 25"/>
                  <a:gd name="T19" fmla="*/ 35 h 50"/>
                  <a:gd name="T20" fmla="*/ 0 w 25"/>
                  <a:gd name="T21" fmla="*/ 35 h 50"/>
                  <a:gd name="T22" fmla="*/ 0 w 25"/>
                  <a:gd name="T23" fmla="*/ 41 h 50"/>
                  <a:gd name="T24" fmla="*/ 25 w 25"/>
                  <a:gd name="T25" fmla="*/ 41 h 50"/>
                  <a:gd name="T26" fmla="*/ 25 w 25"/>
                  <a:gd name="T27" fmla="*/ 35 h 50"/>
                  <a:gd name="T28" fmla="*/ 25 w 25"/>
                  <a:gd name="T29" fmla="*/ 25 h 50"/>
                  <a:gd name="T30" fmla="*/ 25 w 25"/>
                  <a:gd name="T31" fmla="*/ 26 h 50"/>
                  <a:gd name="T32" fmla="*/ 0 w 25"/>
                  <a:gd name="T33" fmla="*/ 26 h 50"/>
                  <a:gd name="T34" fmla="*/ 0 w 25"/>
                  <a:gd name="T35" fmla="*/ 26 h 50"/>
                  <a:gd name="T36" fmla="*/ 0 w 25"/>
                  <a:gd name="T37" fmla="*/ 32 h 50"/>
                  <a:gd name="T38" fmla="*/ 25 w 25"/>
                  <a:gd name="T39" fmla="*/ 32 h 50"/>
                  <a:gd name="T40" fmla="*/ 25 w 25"/>
                  <a:gd name="T41" fmla="*/ 25 h 50"/>
                  <a:gd name="T42" fmla="*/ 25 w 25"/>
                  <a:gd name="T43" fmla="*/ 15 h 50"/>
                  <a:gd name="T44" fmla="*/ 25 w 25"/>
                  <a:gd name="T45" fmla="*/ 17 h 50"/>
                  <a:gd name="T46" fmla="*/ 7 w 25"/>
                  <a:gd name="T47" fmla="*/ 17 h 50"/>
                  <a:gd name="T48" fmla="*/ 2 w 25"/>
                  <a:gd name="T49" fmla="*/ 23 h 50"/>
                  <a:gd name="T50" fmla="*/ 25 w 25"/>
                  <a:gd name="T51" fmla="*/ 22 h 50"/>
                  <a:gd name="T52" fmla="*/ 25 w 25"/>
                  <a:gd name="T53" fmla="*/ 15 h 50"/>
                  <a:gd name="T54" fmla="*/ 25 w 25"/>
                  <a:gd name="T55" fmla="*/ 8 h 50"/>
                  <a:gd name="T56" fmla="*/ 16 w 25"/>
                  <a:gd name="T57" fmla="*/ 8 h 50"/>
                  <a:gd name="T58" fmla="*/ 11 w 25"/>
                  <a:gd name="T59" fmla="*/ 14 h 50"/>
                  <a:gd name="T60" fmla="*/ 25 w 25"/>
                  <a:gd name="T61" fmla="*/ 13 h 50"/>
                  <a:gd name="T62" fmla="*/ 25 w 25"/>
                  <a:gd name="T63" fmla="*/ 8 h 50"/>
                  <a:gd name="T64" fmla="*/ 25 w 25"/>
                  <a:gd name="T65" fmla="*/ 0 h 50"/>
                  <a:gd name="T66" fmla="*/ 20 w 25"/>
                  <a:gd name="T67" fmla="*/ 4 h 50"/>
                  <a:gd name="T68" fmla="*/ 25 w 25"/>
                  <a:gd name="T69" fmla="*/ 4 h 50"/>
                  <a:gd name="T70" fmla="*/ 25 w 25"/>
                  <a:gd name="T7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" h="50">
                    <a:moveTo>
                      <a:pt x="0" y="43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2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4" y="50"/>
                      <a:pt x="25" y="49"/>
                      <a:pt x="25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3"/>
                      <a:pt x="0" y="43"/>
                      <a:pt x="0" y="43"/>
                    </a:cubicBezTo>
                    <a:moveTo>
                      <a:pt x="25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35"/>
                      <a:pt x="25" y="35"/>
                      <a:pt x="25" y="35"/>
                    </a:cubicBezTo>
                    <a:moveTo>
                      <a:pt x="25" y="25"/>
                    </a:moveTo>
                    <a:cubicBezTo>
                      <a:pt x="25" y="26"/>
                      <a:pt x="25" y="26"/>
                      <a:pt x="25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25"/>
                      <a:pt x="25" y="25"/>
                      <a:pt x="25" y="25"/>
                    </a:cubicBezTo>
                    <a:moveTo>
                      <a:pt x="25" y="15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15"/>
                      <a:pt x="25" y="15"/>
                      <a:pt x="25" y="15"/>
                    </a:cubicBezTo>
                    <a:moveTo>
                      <a:pt x="25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8"/>
                      <a:pt x="25" y="8"/>
                      <a:pt x="25" y="8"/>
                    </a:cubicBezTo>
                    <a:moveTo>
                      <a:pt x="25" y="0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6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3" name="Freeform 345">
                <a:extLst>
                  <a:ext uri="{FF2B5EF4-FFF2-40B4-BE49-F238E27FC236}">
                    <a16:creationId xmlns:a16="http://schemas.microsoft.com/office/drawing/2014/main" id="{E7519392-11E9-AD09-2477-A9F87F7F2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97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31 w 31"/>
                  <a:gd name="T3" fmla="*/ 0 h 4"/>
                  <a:gd name="T4" fmla="*/ 0 w 31"/>
                  <a:gd name="T5" fmla="*/ 0 h 4"/>
                  <a:gd name="T6" fmla="*/ 0 w 31"/>
                  <a:gd name="T7" fmla="*/ 0 h 4"/>
                  <a:gd name="T8" fmla="*/ 0 w 31"/>
                  <a:gd name="T9" fmla="*/ 3 h 4"/>
                  <a:gd name="T10" fmla="*/ 0 w 31"/>
                  <a:gd name="T11" fmla="*/ 4 h 4"/>
                  <a:gd name="T12" fmla="*/ 31 w 31"/>
                  <a:gd name="T13" fmla="*/ 4 h 4"/>
                  <a:gd name="T14" fmla="*/ 31 w 31"/>
                  <a:gd name="T15" fmla="*/ 4 h 4"/>
                  <a:gd name="T16" fmla="*/ 31 w 3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4" name="Freeform 346">
                <a:extLst>
                  <a:ext uri="{FF2B5EF4-FFF2-40B4-BE49-F238E27FC236}">
                    <a16:creationId xmlns:a16="http://schemas.microsoft.com/office/drawing/2014/main" id="{33A71596-FF18-A3A1-1C2C-07C85970D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97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31 w 31"/>
                  <a:gd name="T3" fmla="*/ 0 h 4"/>
                  <a:gd name="T4" fmla="*/ 0 w 31"/>
                  <a:gd name="T5" fmla="*/ 0 h 4"/>
                  <a:gd name="T6" fmla="*/ 0 w 31"/>
                  <a:gd name="T7" fmla="*/ 0 h 4"/>
                  <a:gd name="T8" fmla="*/ 0 w 31"/>
                  <a:gd name="T9" fmla="*/ 3 h 4"/>
                  <a:gd name="T10" fmla="*/ 0 w 31"/>
                  <a:gd name="T11" fmla="*/ 4 h 4"/>
                  <a:gd name="T12" fmla="*/ 31 w 31"/>
                  <a:gd name="T13" fmla="*/ 4 h 4"/>
                  <a:gd name="T14" fmla="*/ 31 w 31"/>
                  <a:gd name="T15" fmla="*/ 4 h 4"/>
                  <a:gd name="T16" fmla="*/ 31 w 3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5" name="Freeform 347">
                <a:extLst>
                  <a:ext uri="{FF2B5EF4-FFF2-40B4-BE49-F238E27FC236}">
                    <a16:creationId xmlns:a16="http://schemas.microsoft.com/office/drawing/2014/main" id="{0F128963-BAC7-2753-18D8-880E8DE42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86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31 w 31"/>
                  <a:gd name="T3" fmla="*/ 0 h 4"/>
                  <a:gd name="T4" fmla="*/ 0 w 31"/>
                  <a:gd name="T5" fmla="*/ 0 h 4"/>
                  <a:gd name="T6" fmla="*/ 0 w 31"/>
                  <a:gd name="T7" fmla="*/ 0 h 4"/>
                  <a:gd name="T8" fmla="*/ 0 w 31"/>
                  <a:gd name="T9" fmla="*/ 4 h 4"/>
                  <a:gd name="T10" fmla="*/ 0 w 31"/>
                  <a:gd name="T11" fmla="*/ 4 h 4"/>
                  <a:gd name="T12" fmla="*/ 31 w 31"/>
                  <a:gd name="T13" fmla="*/ 4 h 4"/>
                  <a:gd name="T14" fmla="*/ 31 w 31"/>
                  <a:gd name="T15" fmla="*/ 4 h 4"/>
                  <a:gd name="T16" fmla="*/ 31 w 3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6" name="Freeform 348">
                <a:extLst>
                  <a:ext uri="{FF2B5EF4-FFF2-40B4-BE49-F238E27FC236}">
                    <a16:creationId xmlns:a16="http://schemas.microsoft.com/office/drawing/2014/main" id="{D2DBE564-5636-4E50-B034-D3C04391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86"/>
                <a:ext cx="31" cy="4"/>
              </a:xfrm>
              <a:custGeom>
                <a:avLst/>
                <a:gdLst>
                  <a:gd name="T0" fmla="*/ 31 w 31"/>
                  <a:gd name="T1" fmla="*/ 0 h 4"/>
                  <a:gd name="T2" fmla="*/ 31 w 31"/>
                  <a:gd name="T3" fmla="*/ 0 h 4"/>
                  <a:gd name="T4" fmla="*/ 0 w 31"/>
                  <a:gd name="T5" fmla="*/ 0 h 4"/>
                  <a:gd name="T6" fmla="*/ 0 w 31"/>
                  <a:gd name="T7" fmla="*/ 0 h 4"/>
                  <a:gd name="T8" fmla="*/ 0 w 31"/>
                  <a:gd name="T9" fmla="*/ 4 h 4"/>
                  <a:gd name="T10" fmla="*/ 0 w 31"/>
                  <a:gd name="T11" fmla="*/ 4 h 4"/>
                  <a:gd name="T12" fmla="*/ 31 w 31"/>
                  <a:gd name="T13" fmla="*/ 4 h 4"/>
                  <a:gd name="T14" fmla="*/ 31 w 31"/>
                  <a:gd name="T15" fmla="*/ 4 h 4"/>
                  <a:gd name="T16" fmla="*/ 31 w 3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7" name="Freeform 349">
                <a:extLst>
                  <a:ext uri="{FF2B5EF4-FFF2-40B4-BE49-F238E27FC236}">
                    <a16:creationId xmlns:a16="http://schemas.microsoft.com/office/drawing/2014/main" id="{5979E2D2-BDE7-6B86-9F0B-3B7B798DF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74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0 h 5"/>
                  <a:gd name="T4" fmla="*/ 3 w 31"/>
                  <a:gd name="T5" fmla="*/ 1 h 5"/>
                  <a:gd name="T6" fmla="*/ 0 w 31"/>
                  <a:gd name="T7" fmla="*/ 2 h 5"/>
                  <a:gd name="T8" fmla="*/ 0 w 31"/>
                  <a:gd name="T9" fmla="*/ 5 h 5"/>
                  <a:gd name="T10" fmla="*/ 0 w 31"/>
                  <a:gd name="T11" fmla="*/ 5 h 5"/>
                  <a:gd name="T12" fmla="*/ 31 w 31"/>
                  <a:gd name="T13" fmla="*/ 5 h 5"/>
                  <a:gd name="T14" fmla="*/ 31 w 31"/>
                  <a:gd name="T15" fmla="*/ 4 h 5"/>
                  <a:gd name="T16" fmla="*/ 31 w 3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E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8" name="Freeform 350">
                <a:extLst>
                  <a:ext uri="{FF2B5EF4-FFF2-40B4-BE49-F238E27FC236}">
                    <a16:creationId xmlns:a16="http://schemas.microsoft.com/office/drawing/2014/main" id="{A76B7BD2-9840-0C4B-FB9F-A8701B3D7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8" y="2874"/>
                <a:ext cx="31" cy="5"/>
              </a:xfrm>
              <a:custGeom>
                <a:avLst/>
                <a:gdLst>
                  <a:gd name="T0" fmla="*/ 31 w 31"/>
                  <a:gd name="T1" fmla="*/ 0 h 5"/>
                  <a:gd name="T2" fmla="*/ 31 w 31"/>
                  <a:gd name="T3" fmla="*/ 0 h 5"/>
                  <a:gd name="T4" fmla="*/ 3 w 31"/>
                  <a:gd name="T5" fmla="*/ 1 h 5"/>
                  <a:gd name="T6" fmla="*/ 0 w 31"/>
                  <a:gd name="T7" fmla="*/ 2 h 5"/>
                  <a:gd name="T8" fmla="*/ 0 w 31"/>
                  <a:gd name="T9" fmla="*/ 5 h 5"/>
                  <a:gd name="T10" fmla="*/ 0 w 31"/>
                  <a:gd name="T11" fmla="*/ 5 h 5"/>
                  <a:gd name="T12" fmla="*/ 31 w 31"/>
                  <a:gd name="T13" fmla="*/ 5 h 5"/>
                  <a:gd name="T14" fmla="*/ 31 w 31"/>
                  <a:gd name="T15" fmla="*/ 4 h 5"/>
                  <a:gd name="T16" fmla="*/ 31 w 3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">
                    <a:moveTo>
                      <a:pt x="31" y="0"/>
                    </a:moveTo>
                    <a:lnTo>
                      <a:pt x="31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1" y="5"/>
                    </a:lnTo>
                    <a:lnTo>
                      <a:pt x="31" y="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89" name="Freeform 352">
              <a:extLst>
                <a:ext uri="{FF2B5EF4-FFF2-40B4-BE49-F238E27FC236}">
                  <a16:creationId xmlns:a16="http://schemas.microsoft.com/office/drawing/2014/main" id="{300E5CE7-F79E-8BAA-C469-2849E086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863"/>
              <a:ext cx="22" cy="5"/>
            </a:xfrm>
            <a:custGeom>
              <a:avLst/>
              <a:gdLst>
                <a:gd name="T0" fmla="*/ 22 w 22"/>
                <a:gd name="T1" fmla="*/ 0 h 5"/>
                <a:gd name="T2" fmla="*/ 22 w 22"/>
                <a:gd name="T3" fmla="*/ 0 h 5"/>
                <a:gd name="T4" fmla="*/ 5 w 22"/>
                <a:gd name="T5" fmla="*/ 1 h 5"/>
                <a:gd name="T6" fmla="*/ 0 w 22"/>
                <a:gd name="T7" fmla="*/ 5 h 5"/>
                <a:gd name="T8" fmla="*/ 22 w 22"/>
                <a:gd name="T9" fmla="*/ 5 h 5"/>
                <a:gd name="T10" fmla="*/ 22 w 22"/>
                <a:gd name="T11" fmla="*/ 2 h 5"/>
                <a:gd name="T12" fmla="*/ 22 w 2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">
                  <a:moveTo>
                    <a:pt x="22" y="0"/>
                  </a:moveTo>
                  <a:lnTo>
                    <a:pt x="22" y="0"/>
                  </a:lnTo>
                  <a:lnTo>
                    <a:pt x="5" y="1"/>
                  </a:lnTo>
                  <a:lnTo>
                    <a:pt x="0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0" name="Freeform 353">
              <a:extLst>
                <a:ext uri="{FF2B5EF4-FFF2-40B4-BE49-F238E27FC236}">
                  <a16:creationId xmlns:a16="http://schemas.microsoft.com/office/drawing/2014/main" id="{09FDDF0C-1BAF-FE5E-FF34-8E9007A96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863"/>
              <a:ext cx="22" cy="5"/>
            </a:xfrm>
            <a:custGeom>
              <a:avLst/>
              <a:gdLst>
                <a:gd name="T0" fmla="*/ 22 w 22"/>
                <a:gd name="T1" fmla="*/ 0 h 5"/>
                <a:gd name="T2" fmla="*/ 22 w 22"/>
                <a:gd name="T3" fmla="*/ 0 h 5"/>
                <a:gd name="T4" fmla="*/ 5 w 22"/>
                <a:gd name="T5" fmla="*/ 1 h 5"/>
                <a:gd name="T6" fmla="*/ 0 w 22"/>
                <a:gd name="T7" fmla="*/ 5 h 5"/>
                <a:gd name="T8" fmla="*/ 22 w 22"/>
                <a:gd name="T9" fmla="*/ 5 h 5"/>
                <a:gd name="T10" fmla="*/ 22 w 22"/>
                <a:gd name="T11" fmla="*/ 2 h 5"/>
                <a:gd name="T12" fmla="*/ 22 w 2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">
                  <a:moveTo>
                    <a:pt x="22" y="0"/>
                  </a:moveTo>
                  <a:lnTo>
                    <a:pt x="22" y="0"/>
                  </a:lnTo>
                  <a:lnTo>
                    <a:pt x="5" y="1"/>
                  </a:lnTo>
                  <a:lnTo>
                    <a:pt x="0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1" name="Freeform 354">
              <a:extLst>
                <a:ext uri="{FF2B5EF4-FFF2-40B4-BE49-F238E27FC236}">
                  <a16:creationId xmlns:a16="http://schemas.microsoft.com/office/drawing/2014/main" id="{7E1EC143-2028-A310-38FE-90147CBD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" y="2852"/>
              <a:ext cx="11" cy="5"/>
            </a:xfrm>
            <a:custGeom>
              <a:avLst/>
              <a:gdLst>
                <a:gd name="T0" fmla="*/ 11 w 11"/>
                <a:gd name="T1" fmla="*/ 0 h 5"/>
                <a:gd name="T2" fmla="*/ 11 w 11"/>
                <a:gd name="T3" fmla="*/ 0 h 5"/>
                <a:gd name="T4" fmla="*/ 5 w 11"/>
                <a:gd name="T5" fmla="*/ 0 h 5"/>
                <a:gd name="T6" fmla="*/ 0 w 11"/>
                <a:gd name="T7" fmla="*/ 5 h 5"/>
                <a:gd name="T8" fmla="*/ 11 w 11"/>
                <a:gd name="T9" fmla="*/ 5 h 5"/>
                <a:gd name="T10" fmla="*/ 11 w 11"/>
                <a:gd name="T11" fmla="*/ 5 h 5"/>
                <a:gd name="T12" fmla="*/ 11 w 1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lnTo>
                    <a:pt x="11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2" name="Freeform 355">
              <a:extLst>
                <a:ext uri="{FF2B5EF4-FFF2-40B4-BE49-F238E27FC236}">
                  <a16:creationId xmlns:a16="http://schemas.microsoft.com/office/drawing/2014/main" id="{7905A67C-27B8-BE6C-12D4-5CB8CBB5A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" y="2852"/>
              <a:ext cx="11" cy="5"/>
            </a:xfrm>
            <a:custGeom>
              <a:avLst/>
              <a:gdLst>
                <a:gd name="T0" fmla="*/ 11 w 11"/>
                <a:gd name="T1" fmla="*/ 0 h 5"/>
                <a:gd name="T2" fmla="*/ 11 w 11"/>
                <a:gd name="T3" fmla="*/ 0 h 5"/>
                <a:gd name="T4" fmla="*/ 5 w 11"/>
                <a:gd name="T5" fmla="*/ 0 h 5"/>
                <a:gd name="T6" fmla="*/ 0 w 11"/>
                <a:gd name="T7" fmla="*/ 5 h 5"/>
                <a:gd name="T8" fmla="*/ 11 w 11"/>
                <a:gd name="T9" fmla="*/ 5 h 5"/>
                <a:gd name="T10" fmla="*/ 11 w 11"/>
                <a:gd name="T11" fmla="*/ 5 h 5"/>
                <a:gd name="T12" fmla="*/ 11 w 1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lnTo>
                    <a:pt x="11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3" name="Freeform 356">
              <a:extLst>
                <a:ext uri="{FF2B5EF4-FFF2-40B4-BE49-F238E27FC236}">
                  <a16:creationId xmlns:a16="http://schemas.microsoft.com/office/drawing/2014/main" id="{83597B99-D72B-F726-6276-02474E688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5" y="2703"/>
              <a:ext cx="107" cy="98"/>
            </a:xfrm>
            <a:custGeom>
              <a:avLst/>
              <a:gdLst>
                <a:gd name="T0" fmla="*/ 67 w 86"/>
                <a:gd name="T1" fmla="*/ 78 h 79"/>
                <a:gd name="T2" fmla="*/ 86 w 86"/>
                <a:gd name="T3" fmla="*/ 61 h 79"/>
                <a:gd name="T4" fmla="*/ 77 w 86"/>
                <a:gd name="T5" fmla="*/ 53 h 79"/>
                <a:gd name="T6" fmla="*/ 65 w 86"/>
                <a:gd name="T7" fmla="*/ 75 h 79"/>
                <a:gd name="T8" fmla="*/ 77 w 86"/>
                <a:gd name="T9" fmla="*/ 53 h 79"/>
                <a:gd name="T10" fmla="*/ 54 w 86"/>
                <a:gd name="T11" fmla="*/ 66 h 79"/>
                <a:gd name="T12" fmla="*/ 58 w 86"/>
                <a:gd name="T13" fmla="*/ 69 h 79"/>
                <a:gd name="T14" fmla="*/ 70 w 86"/>
                <a:gd name="T15" fmla="*/ 47 h 79"/>
                <a:gd name="T16" fmla="*/ 47 w 86"/>
                <a:gd name="T17" fmla="*/ 60 h 79"/>
                <a:gd name="T18" fmla="*/ 67 w 86"/>
                <a:gd name="T19" fmla="*/ 44 h 79"/>
                <a:gd name="T20" fmla="*/ 56 w 86"/>
                <a:gd name="T21" fmla="*/ 35 h 79"/>
                <a:gd name="T22" fmla="*/ 40 w 86"/>
                <a:gd name="T23" fmla="*/ 54 h 79"/>
                <a:gd name="T24" fmla="*/ 61 w 86"/>
                <a:gd name="T25" fmla="*/ 39 h 79"/>
                <a:gd name="T26" fmla="*/ 50 w 86"/>
                <a:gd name="T27" fmla="*/ 29 h 79"/>
                <a:gd name="T28" fmla="*/ 33 w 86"/>
                <a:gd name="T29" fmla="*/ 48 h 79"/>
                <a:gd name="T30" fmla="*/ 37 w 86"/>
                <a:gd name="T31" fmla="*/ 51 h 79"/>
                <a:gd name="T32" fmla="*/ 50 w 86"/>
                <a:gd name="T33" fmla="*/ 29 h 79"/>
                <a:gd name="T34" fmla="*/ 27 w 86"/>
                <a:gd name="T35" fmla="*/ 42 h 79"/>
                <a:gd name="T36" fmla="*/ 47 w 86"/>
                <a:gd name="T37" fmla="*/ 27 h 79"/>
                <a:gd name="T38" fmla="*/ 29 w 86"/>
                <a:gd name="T39" fmla="*/ 11 h 79"/>
                <a:gd name="T40" fmla="*/ 13 w 86"/>
                <a:gd name="T41" fmla="*/ 30 h 79"/>
                <a:gd name="T42" fmla="*/ 24 w 86"/>
                <a:gd name="T43" fmla="*/ 40 h 79"/>
                <a:gd name="T44" fmla="*/ 36 w 86"/>
                <a:gd name="T45" fmla="*/ 17 h 79"/>
                <a:gd name="T46" fmla="*/ 20 w 86"/>
                <a:gd name="T47" fmla="*/ 36 h 79"/>
                <a:gd name="T48" fmla="*/ 33 w 86"/>
                <a:gd name="T49" fmla="*/ 15 h 79"/>
                <a:gd name="T50" fmla="*/ 16 w 86"/>
                <a:gd name="T51" fmla="*/ 0 h 79"/>
                <a:gd name="T52" fmla="*/ 1 w 86"/>
                <a:gd name="T53" fmla="*/ 15 h 79"/>
                <a:gd name="T54" fmla="*/ 10 w 86"/>
                <a:gd name="T55" fmla="*/ 28 h 79"/>
                <a:gd name="T56" fmla="*/ 27 w 86"/>
                <a:gd name="T57" fmla="*/ 9 h 79"/>
                <a:gd name="T58" fmla="*/ 6 w 86"/>
                <a:gd name="T59" fmla="*/ 24 h 79"/>
                <a:gd name="T60" fmla="*/ 20 w 86"/>
                <a:gd name="T61" fmla="*/ 3 h 79"/>
                <a:gd name="T62" fmla="*/ 16 w 86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79">
                  <a:moveTo>
                    <a:pt x="84" y="59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4" y="59"/>
                    <a:pt x="84" y="59"/>
                    <a:pt x="84" y="59"/>
                  </a:cubicBezTo>
                  <a:moveTo>
                    <a:pt x="77" y="53"/>
                  </a:moveTo>
                  <a:cubicBezTo>
                    <a:pt x="61" y="72"/>
                    <a:pt x="61" y="72"/>
                    <a:pt x="61" y="72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77" y="53"/>
                    <a:pt x="77" y="53"/>
                    <a:pt x="77" y="53"/>
                  </a:cubicBezTo>
                  <a:moveTo>
                    <a:pt x="70" y="47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0" y="47"/>
                    <a:pt x="70" y="47"/>
                    <a:pt x="70" y="47"/>
                  </a:cubicBezTo>
                  <a:moveTo>
                    <a:pt x="63" y="41"/>
                  </a:moveTo>
                  <a:cubicBezTo>
                    <a:pt x="47" y="60"/>
                    <a:pt x="47" y="60"/>
                    <a:pt x="47" y="60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3" y="41"/>
                    <a:pt x="63" y="41"/>
                    <a:pt x="63" y="41"/>
                  </a:cubicBezTo>
                  <a:moveTo>
                    <a:pt x="56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6" y="35"/>
                    <a:pt x="56" y="35"/>
                    <a:pt x="56" y="35"/>
                  </a:cubicBezTo>
                  <a:moveTo>
                    <a:pt x="50" y="29"/>
                  </a:move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0" y="29"/>
                    <a:pt x="50" y="29"/>
                    <a:pt x="50" y="29"/>
                  </a:cubicBezTo>
                  <a:moveTo>
                    <a:pt x="43" y="23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3" y="23"/>
                    <a:pt x="43" y="23"/>
                    <a:pt x="43" y="23"/>
                  </a:cubicBezTo>
                  <a:moveTo>
                    <a:pt x="29" y="11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29" y="11"/>
                    <a:pt x="29" y="11"/>
                    <a:pt x="29" y="11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3" y="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rgbClr val="F6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4" name="Freeform 357">
              <a:extLst>
                <a:ext uri="{FF2B5EF4-FFF2-40B4-BE49-F238E27FC236}">
                  <a16:creationId xmlns:a16="http://schemas.microsoft.com/office/drawing/2014/main" id="{BBB27253-DB72-835B-5D98-D9628F9B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" y="2707"/>
              <a:ext cx="24" cy="26"/>
            </a:xfrm>
            <a:custGeom>
              <a:avLst/>
              <a:gdLst>
                <a:gd name="T0" fmla="*/ 21 w 24"/>
                <a:gd name="T1" fmla="*/ 0 h 26"/>
                <a:gd name="T2" fmla="*/ 21 w 24"/>
                <a:gd name="T3" fmla="*/ 0 h 26"/>
                <a:gd name="T4" fmla="*/ 0 w 24"/>
                <a:gd name="T5" fmla="*/ 23 h 26"/>
                <a:gd name="T6" fmla="*/ 3 w 24"/>
                <a:gd name="T7" fmla="*/ 26 h 26"/>
                <a:gd name="T8" fmla="*/ 24 w 24"/>
                <a:gd name="T9" fmla="*/ 2 h 26"/>
                <a:gd name="T10" fmla="*/ 24 w 24"/>
                <a:gd name="T11" fmla="*/ 2 h 26"/>
                <a:gd name="T12" fmla="*/ 21 w 2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6">
                  <a:moveTo>
                    <a:pt x="21" y="0"/>
                  </a:moveTo>
                  <a:lnTo>
                    <a:pt x="21" y="0"/>
                  </a:lnTo>
                  <a:lnTo>
                    <a:pt x="0" y="23"/>
                  </a:lnTo>
                  <a:lnTo>
                    <a:pt x="3" y="26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5" name="Freeform 358">
              <a:extLst>
                <a:ext uri="{FF2B5EF4-FFF2-40B4-BE49-F238E27FC236}">
                  <a16:creationId xmlns:a16="http://schemas.microsoft.com/office/drawing/2014/main" id="{F1DFAEF4-0FE5-7865-4DEB-7F5B10EAD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" y="2707"/>
              <a:ext cx="24" cy="26"/>
            </a:xfrm>
            <a:custGeom>
              <a:avLst/>
              <a:gdLst>
                <a:gd name="T0" fmla="*/ 21 w 24"/>
                <a:gd name="T1" fmla="*/ 0 h 26"/>
                <a:gd name="T2" fmla="*/ 21 w 24"/>
                <a:gd name="T3" fmla="*/ 0 h 26"/>
                <a:gd name="T4" fmla="*/ 0 w 24"/>
                <a:gd name="T5" fmla="*/ 23 h 26"/>
                <a:gd name="T6" fmla="*/ 3 w 24"/>
                <a:gd name="T7" fmla="*/ 26 h 26"/>
                <a:gd name="T8" fmla="*/ 24 w 24"/>
                <a:gd name="T9" fmla="*/ 2 h 26"/>
                <a:gd name="T10" fmla="*/ 24 w 24"/>
                <a:gd name="T11" fmla="*/ 2 h 26"/>
                <a:gd name="T12" fmla="*/ 21 w 2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6">
                  <a:moveTo>
                    <a:pt x="21" y="0"/>
                  </a:moveTo>
                  <a:lnTo>
                    <a:pt x="21" y="0"/>
                  </a:lnTo>
                  <a:lnTo>
                    <a:pt x="0" y="23"/>
                  </a:lnTo>
                  <a:lnTo>
                    <a:pt x="3" y="26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6" name="Freeform 359">
              <a:extLst>
                <a:ext uri="{FF2B5EF4-FFF2-40B4-BE49-F238E27FC236}">
                  <a16:creationId xmlns:a16="http://schemas.microsoft.com/office/drawing/2014/main" id="{98CDE3D1-7CA6-F365-6E10-EEE0BE6B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" y="2714"/>
              <a:ext cx="25" cy="26"/>
            </a:xfrm>
            <a:custGeom>
              <a:avLst/>
              <a:gdLst>
                <a:gd name="T0" fmla="*/ 21 w 25"/>
                <a:gd name="T1" fmla="*/ 0 h 26"/>
                <a:gd name="T2" fmla="*/ 0 w 25"/>
                <a:gd name="T3" fmla="*/ 24 h 26"/>
                <a:gd name="T4" fmla="*/ 0 w 25"/>
                <a:gd name="T5" fmla="*/ 24 h 26"/>
                <a:gd name="T6" fmla="*/ 4 w 25"/>
                <a:gd name="T7" fmla="*/ 26 h 26"/>
                <a:gd name="T8" fmla="*/ 4 w 25"/>
                <a:gd name="T9" fmla="*/ 26 h 26"/>
                <a:gd name="T10" fmla="*/ 24 w 25"/>
                <a:gd name="T11" fmla="*/ 2 h 26"/>
                <a:gd name="T12" fmla="*/ 25 w 25"/>
                <a:gd name="T13" fmla="*/ 2 h 26"/>
                <a:gd name="T14" fmla="*/ 21 w 25"/>
                <a:gd name="T15" fmla="*/ 0 h 26"/>
                <a:gd name="T16" fmla="*/ 21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21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7" name="Freeform 360">
              <a:extLst>
                <a:ext uri="{FF2B5EF4-FFF2-40B4-BE49-F238E27FC236}">
                  <a16:creationId xmlns:a16="http://schemas.microsoft.com/office/drawing/2014/main" id="{986E31A7-08AE-512C-93EE-1BE1E4C5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" y="2714"/>
              <a:ext cx="25" cy="26"/>
            </a:xfrm>
            <a:custGeom>
              <a:avLst/>
              <a:gdLst>
                <a:gd name="T0" fmla="*/ 21 w 25"/>
                <a:gd name="T1" fmla="*/ 0 h 26"/>
                <a:gd name="T2" fmla="*/ 0 w 25"/>
                <a:gd name="T3" fmla="*/ 24 h 26"/>
                <a:gd name="T4" fmla="*/ 0 w 25"/>
                <a:gd name="T5" fmla="*/ 24 h 26"/>
                <a:gd name="T6" fmla="*/ 4 w 25"/>
                <a:gd name="T7" fmla="*/ 26 h 26"/>
                <a:gd name="T8" fmla="*/ 4 w 25"/>
                <a:gd name="T9" fmla="*/ 26 h 26"/>
                <a:gd name="T10" fmla="*/ 24 w 25"/>
                <a:gd name="T11" fmla="*/ 2 h 26"/>
                <a:gd name="T12" fmla="*/ 25 w 25"/>
                <a:gd name="T13" fmla="*/ 2 h 26"/>
                <a:gd name="T14" fmla="*/ 21 w 25"/>
                <a:gd name="T15" fmla="*/ 0 h 26"/>
                <a:gd name="T16" fmla="*/ 21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21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8" name="Freeform 361">
              <a:extLst>
                <a:ext uri="{FF2B5EF4-FFF2-40B4-BE49-F238E27FC236}">
                  <a16:creationId xmlns:a16="http://schemas.microsoft.com/office/drawing/2014/main" id="{9607791E-2407-57A7-9D28-4CBE8F29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" y="2721"/>
              <a:ext cx="24" cy="26"/>
            </a:xfrm>
            <a:custGeom>
              <a:avLst/>
              <a:gdLst>
                <a:gd name="T0" fmla="*/ 20 w 24"/>
                <a:gd name="T1" fmla="*/ 0 h 26"/>
                <a:gd name="T2" fmla="*/ 20 w 24"/>
                <a:gd name="T3" fmla="*/ 0 h 26"/>
                <a:gd name="T4" fmla="*/ 0 w 24"/>
                <a:gd name="T5" fmla="*/ 24 h 26"/>
                <a:gd name="T6" fmla="*/ 4 w 24"/>
                <a:gd name="T7" fmla="*/ 26 h 26"/>
                <a:gd name="T8" fmla="*/ 24 w 24"/>
                <a:gd name="T9" fmla="*/ 3 h 26"/>
                <a:gd name="T10" fmla="*/ 24 w 24"/>
                <a:gd name="T11" fmla="*/ 3 h 26"/>
                <a:gd name="T12" fmla="*/ 20 w 2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6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9" name="Freeform 362">
              <a:extLst>
                <a:ext uri="{FF2B5EF4-FFF2-40B4-BE49-F238E27FC236}">
                  <a16:creationId xmlns:a16="http://schemas.microsoft.com/office/drawing/2014/main" id="{BA7AAF5A-0640-D002-2B12-9E635B30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6" y="2721"/>
              <a:ext cx="24" cy="26"/>
            </a:xfrm>
            <a:custGeom>
              <a:avLst/>
              <a:gdLst>
                <a:gd name="T0" fmla="*/ 20 w 24"/>
                <a:gd name="T1" fmla="*/ 0 h 26"/>
                <a:gd name="T2" fmla="*/ 20 w 24"/>
                <a:gd name="T3" fmla="*/ 0 h 26"/>
                <a:gd name="T4" fmla="*/ 0 w 24"/>
                <a:gd name="T5" fmla="*/ 24 h 26"/>
                <a:gd name="T6" fmla="*/ 4 w 24"/>
                <a:gd name="T7" fmla="*/ 26 h 26"/>
                <a:gd name="T8" fmla="*/ 24 w 24"/>
                <a:gd name="T9" fmla="*/ 3 h 26"/>
                <a:gd name="T10" fmla="*/ 24 w 24"/>
                <a:gd name="T11" fmla="*/ 3 h 26"/>
                <a:gd name="T12" fmla="*/ 20 w 24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6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0" name="Freeform 363">
              <a:extLst>
                <a:ext uri="{FF2B5EF4-FFF2-40B4-BE49-F238E27FC236}">
                  <a16:creationId xmlns:a16="http://schemas.microsoft.com/office/drawing/2014/main" id="{F29060E5-9D13-E5BC-C0A6-A2084173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5" y="2729"/>
              <a:ext cx="23" cy="26"/>
            </a:xfrm>
            <a:custGeom>
              <a:avLst/>
              <a:gdLst>
                <a:gd name="T0" fmla="*/ 19 w 23"/>
                <a:gd name="T1" fmla="*/ 0 h 26"/>
                <a:gd name="T2" fmla="*/ 19 w 23"/>
                <a:gd name="T3" fmla="*/ 0 h 26"/>
                <a:gd name="T4" fmla="*/ 0 w 23"/>
                <a:gd name="T5" fmla="*/ 23 h 26"/>
                <a:gd name="T6" fmla="*/ 1 w 23"/>
                <a:gd name="T7" fmla="*/ 25 h 26"/>
                <a:gd name="T8" fmla="*/ 3 w 23"/>
                <a:gd name="T9" fmla="*/ 26 h 26"/>
                <a:gd name="T10" fmla="*/ 3 w 23"/>
                <a:gd name="T11" fmla="*/ 26 h 26"/>
                <a:gd name="T12" fmla="*/ 23 w 23"/>
                <a:gd name="T13" fmla="*/ 2 h 26"/>
                <a:gd name="T14" fmla="*/ 19 w 23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19" y="0"/>
                  </a:moveTo>
                  <a:lnTo>
                    <a:pt x="19" y="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1" name="Freeform 364">
              <a:extLst>
                <a:ext uri="{FF2B5EF4-FFF2-40B4-BE49-F238E27FC236}">
                  <a16:creationId xmlns:a16="http://schemas.microsoft.com/office/drawing/2014/main" id="{DDEF6E25-66C4-D28F-4E92-028200590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5" y="2729"/>
              <a:ext cx="23" cy="26"/>
            </a:xfrm>
            <a:custGeom>
              <a:avLst/>
              <a:gdLst>
                <a:gd name="T0" fmla="*/ 19 w 23"/>
                <a:gd name="T1" fmla="*/ 0 h 26"/>
                <a:gd name="T2" fmla="*/ 19 w 23"/>
                <a:gd name="T3" fmla="*/ 0 h 26"/>
                <a:gd name="T4" fmla="*/ 0 w 23"/>
                <a:gd name="T5" fmla="*/ 23 h 26"/>
                <a:gd name="T6" fmla="*/ 1 w 23"/>
                <a:gd name="T7" fmla="*/ 25 h 26"/>
                <a:gd name="T8" fmla="*/ 3 w 23"/>
                <a:gd name="T9" fmla="*/ 26 h 26"/>
                <a:gd name="T10" fmla="*/ 3 w 23"/>
                <a:gd name="T11" fmla="*/ 26 h 26"/>
                <a:gd name="T12" fmla="*/ 23 w 23"/>
                <a:gd name="T13" fmla="*/ 2 h 26"/>
                <a:gd name="T14" fmla="*/ 19 w 23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19" y="0"/>
                  </a:moveTo>
                  <a:lnTo>
                    <a:pt x="19" y="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3" y="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2" name="Freeform 365">
              <a:extLst>
                <a:ext uri="{FF2B5EF4-FFF2-40B4-BE49-F238E27FC236}">
                  <a16:creationId xmlns:a16="http://schemas.microsoft.com/office/drawing/2014/main" id="{595B645C-9619-554E-B890-C4187607D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" y="2736"/>
              <a:ext cx="24" cy="26"/>
            </a:xfrm>
            <a:custGeom>
              <a:avLst/>
              <a:gdLst>
                <a:gd name="T0" fmla="*/ 20 w 24"/>
                <a:gd name="T1" fmla="*/ 0 h 26"/>
                <a:gd name="T2" fmla="*/ 20 w 24"/>
                <a:gd name="T3" fmla="*/ 0 h 26"/>
                <a:gd name="T4" fmla="*/ 0 w 24"/>
                <a:gd name="T5" fmla="*/ 24 h 26"/>
                <a:gd name="T6" fmla="*/ 3 w 24"/>
                <a:gd name="T7" fmla="*/ 26 h 26"/>
                <a:gd name="T8" fmla="*/ 3 w 24"/>
                <a:gd name="T9" fmla="*/ 26 h 26"/>
                <a:gd name="T10" fmla="*/ 24 w 24"/>
                <a:gd name="T11" fmla="*/ 3 h 26"/>
                <a:gd name="T12" fmla="*/ 24 w 24"/>
                <a:gd name="T13" fmla="*/ 3 h 26"/>
                <a:gd name="T14" fmla="*/ 20 w 24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6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3" name="Freeform 366">
              <a:extLst>
                <a:ext uri="{FF2B5EF4-FFF2-40B4-BE49-F238E27FC236}">
                  <a16:creationId xmlns:a16="http://schemas.microsoft.com/office/drawing/2014/main" id="{D6015853-1134-D81F-0A10-681D1510C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" y="2736"/>
              <a:ext cx="24" cy="26"/>
            </a:xfrm>
            <a:custGeom>
              <a:avLst/>
              <a:gdLst>
                <a:gd name="T0" fmla="*/ 20 w 24"/>
                <a:gd name="T1" fmla="*/ 0 h 26"/>
                <a:gd name="T2" fmla="*/ 20 w 24"/>
                <a:gd name="T3" fmla="*/ 0 h 26"/>
                <a:gd name="T4" fmla="*/ 0 w 24"/>
                <a:gd name="T5" fmla="*/ 24 h 26"/>
                <a:gd name="T6" fmla="*/ 3 w 24"/>
                <a:gd name="T7" fmla="*/ 26 h 26"/>
                <a:gd name="T8" fmla="*/ 3 w 24"/>
                <a:gd name="T9" fmla="*/ 26 h 26"/>
                <a:gd name="T10" fmla="*/ 24 w 24"/>
                <a:gd name="T11" fmla="*/ 3 h 26"/>
                <a:gd name="T12" fmla="*/ 24 w 24"/>
                <a:gd name="T13" fmla="*/ 3 h 26"/>
                <a:gd name="T14" fmla="*/ 20 w 24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6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4" name="Freeform 367">
              <a:extLst>
                <a:ext uri="{FF2B5EF4-FFF2-40B4-BE49-F238E27FC236}">
                  <a16:creationId xmlns:a16="http://schemas.microsoft.com/office/drawing/2014/main" id="{0FCF2D51-5DDC-A88C-C60F-F8909732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" y="2744"/>
              <a:ext cx="25" cy="26"/>
            </a:xfrm>
            <a:custGeom>
              <a:avLst/>
              <a:gdLst>
                <a:gd name="T0" fmla="*/ 21 w 25"/>
                <a:gd name="T1" fmla="*/ 0 h 26"/>
                <a:gd name="T2" fmla="*/ 21 w 25"/>
                <a:gd name="T3" fmla="*/ 0 h 26"/>
                <a:gd name="T4" fmla="*/ 0 w 25"/>
                <a:gd name="T5" fmla="*/ 22 h 26"/>
                <a:gd name="T6" fmla="*/ 2 w 25"/>
                <a:gd name="T7" fmla="*/ 25 h 26"/>
                <a:gd name="T8" fmla="*/ 3 w 25"/>
                <a:gd name="T9" fmla="*/ 26 h 26"/>
                <a:gd name="T10" fmla="*/ 3 w 25"/>
                <a:gd name="T11" fmla="*/ 26 h 26"/>
                <a:gd name="T12" fmla="*/ 25 w 25"/>
                <a:gd name="T13" fmla="*/ 2 h 26"/>
                <a:gd name="T14" fmla="*/ 23 w 25"/>
                <a:gd name="T15" fmla="*/ 2 h 26"/>
                <a:gd name="T16" fmla="*/ 21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21" y="0"/>
                  </a:moveTo>
                  <a:lnTo>
                    <a:pt x="21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5" name="Freeform 368">
              <a:extLst>
                <a:ext uri="{FF2B5EF4-FFF2-40B4-BE49-F238E27FC236}">
                  <a16:creationId xmlns:a16="http://schemas.microsoft.com/office/drawing/2014/main" id="{166193D0-5BB5-FA2E-066F-76D3BD9D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" y="2744"/>
              <a:ext cx="25" cy="26"/>
            </a:xfrm>
            <a:custGeom>
              <a:avLst/>
              <a:gdLst>
                <a:gd name="T0" fmla="*/ 21 w 25"/>
                <a:gd name="T1" fmla="*/ 0 h 26"/>
                <a:gd name="T2" fmla="*/ 21 w 25"/>
                <a:gd name="T3" fmla="*/ 0 h 26"/>
                <a:gd name="T4" fmla="*/ 0 w 25"/>
                <a:gd name="T5" fmla="*/ 22 h 26"/>
                <a:gd name="T6" fmla="*/ 2 w 25"/>
                <a:gd name="T7" fmla="*/ 25 h 26"/>
                <a:gd name="T8" fmla="*/ 3 w 25"/>
                <a:gd name="T9" fmla="*/ 26 h 26"/>
                <a:gd name="T10" fmla="*/ 3 w 25"/>
                <a:gd name="T11" fmla="*/ 26 h 26"/>
                <a:gd name="T12" fmla="*/ 25 w 25"/>
                <a:gd name="T13" fmla="*/ 2 h 26"/>
                <a:gd name="T14" fmla="*/ 23 w 25"/>
                <a:gd name="T15" fmla="*/ 2 h 26"/>
                <a:gd name="T16" fmla="*/ 21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21" y="0"/>
                  </a:moveTo>
                  <a:lnTo>
                    <a:pt x="21" y="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" name="Freeform 369">
              <a:extLst>
                <a:ext uri="{FF2B5EF4-FFF2-40B4-BE49-F238E27FC236}">
                  <a16:creationId xmlns:a16="http://schemas.microsoft.com/office/drawing/2014/main" id="{50EA9D1E-9AF0-CCE3-8C9E-3A36A2FA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" y="2750"/>
              <a:ext cx="25" cy="27"/>
            </a:xfrm>
            <a:custGeom>
              <a:avLst/>
              <a:gdLst>
                <a:gd name="T0" fmla="*/ 22 w 25"/>
                <a:gd name="T1" fmla="*/ 0 h 27"/>
                <a:gd name="T2" fmla="*/ 22 w 25"/>
                <a:gd name="T3" fmla="*/ 1 h 27"/>
                <a:gd name="T4" fmla="*/ 0 w 25"/>
                <a:gd name="T5" fmla="*/ 23 h 27"/>
                <a:gd name="T6" fmla="*/ 0 w 25"/>
                <a:gd name="T7" fmla="*/ 23 h 27"/>
                <a:gd name="T8" fmla="*/ 4 w 25"/>
                <a:gd name="T9" fmla="*/ 27 h 27"/>
                <a:gd name="T10" fmla="*/ 4 w 25"/>
                <a:gd name="T11" fmla="*/ 27 h 27"/>
                <a:gd name="T12" fmla="*/ 24 w 25"/>
                <a:gd name="T13" fmla="*/ 4 h 27"/>
                <a:gd name="T14" fmla="*/ 25 w 25"/>
                <a:gd name="T15" fmla="*/ 4 h 27"/>
                <a:gd name="T16" fmla="*/ 22 w 2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2" y="0"/>
                  </a:moveTo>
                  <a:lnTo>
                    <a:pt x="22" y="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" name="Freeform 370">
              <a:extLst>
                <a:ext uri="{FF2B5EF4-FFF2-40B4-BE49-F238E27FC236}">
                  <a16:creationId xmlns:a16="http://schemas.microsoft.com/office/drawing/2014/main" id="{04186395-3F7F-261F-EB9B-C544FA97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" y="2750"/>
              <a:ext cx="25" cy="27"/>
            </a:xfrm>
            <a:custGeom>
              <a:avLst/>
              <a:gdLst>
                <a:gd name="T0" fmla="*/ 22 w 25"/>
                <a:gd name="T1" fmla="*/ 0 h 27"/>
                <a:gd name="T2" fmla="*/ 22 w 25"/>
                <a:gd name="T3" fmla="*/ 1 h 27"/>
                <a:gd name="T4" fmla="*/ 0 w 25"/>
                <a:gd name="T5" fmla="*/ 23 h 27"/>
                <a:gd name="T6" fmla="*/ 0 w 25"/>
                <a:gd name="T7" fmla="*/ 23 h 27"/>
                <a:gd name="T8" fmla="*/ 4 w 25"/>
                <a:gd name="T9" fmla="*/ 27 h 27"/>
                <a:gd name="T10" fmla="*/ 4 w 25"/>
                <a:gd name="T11" fmla="*/ 27 h 27"/>
                <a:gd name="T12" fmla="*/ 24 w 25"/>
                <a:gd name="T13" fmla="*/ 4 h 27"/>
                <a:gd name="T14" fmla="*/ 25 w 25"/>
                <a:gd name="T15" fmla="*/ 4 h 27"/>
                <a:gd name="T16" fmla="*/ 22 w 2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2" y="0"/>
                  </a:moveTo>
                  <a:lnTo>
                    <a:pt x="22" y="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" name="Freeform 371">
              <a:extLst>
                <a:ext uri="{FF2B5EF4-FFF2-40B4-BE49-F238E27FC236}">
                  <a16:creationId xmlns:a16="http://schemas.microsoft.com/office/drawing/2014/main" id="{2F9772F7-6823-6620-9B14-FB22A495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8" y="2757"/>
              <a:ext cx="24" cy="28"/>
            </a:xfrm>
            <a:custGeom>
              <a:avLst/>
              <a:gdLst>
                <a:gd name="T0" fmla="*/ 21 w 24"/>
                <a:gd name="T1" fmla="*/ 0 h 28"/>
                <a:gd name="T2" fmla="*/ 20 w 24"/>
                <a:gd name="T3" fmla="*/ 0 h 28"/>
                <a:gd name="T4" fmla="*/ 0 w 24"/>
                <a:gd name="T5" fmla="*/ 24 h 28"/>
                <a:gd name="T6" fmla="*/ 0 w 24"/>
                <a:gd name="T7" fmla="*/ 24 h 28"/>
                <a:gd name="T8" fmla="*/ 1 w 24"/>
                <a:gd name="T9" fmla="*/ 25 h 28"/>
                <a:gd name="T10" fmla="*/ 4 w 24"/>
                <a:gd name="T11" fmla="*/ 28 h 28"/>
                <a:gd name="T12" fmla="*/ 24 w 24"/>
                <a:gd name="T13" fmla="*/ 4 h 28"/>
                <a:gd name="T14" fmla="*/ 24 w 24"/>
                <a:gd name="T15" fmla="*/ 4 h 28"/>
                <a:gd name="T16" fmla="*/ 21 w 2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21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" name="Freeform 372">
              <a:extLst>
                <a:ext uri="{FF2B5EF4-FFF2-40B4-BE49-F238E27FC236}">
                  <a16:creationId xmlns:a16="http://schemas.microsoft.com/office/drawing/2014/main" id="{5FFE1B64-D43A-4881-1939-8B739FD6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8" y="2757"/>
              <a:ext cx="24" cy="28"/>
            </a:xfrm>
            <a:custGeom>
              <a:avLst/>
              <a:gdLst>
                <a:gd name="T0" fmla="*/ 21 w 24"/>
                <a:gd name="T1" fmla="*/ 0 h 28"/>
                <a:gd name="T2" fmla="*/ 20 w 24"/>
                <a:gd name="T3" fmla="*/ 0 h 28"/>
                <a:gd name="T4" fmla="*/ 0 w 24"/>
                <a:gd name="T5" fmla="*/ 24 h 28"/>
                <a:gd name="T6" fmla="*/ 0 w 24"/>
                <a:gd name="T7" fmla="*/ 24 h 28"/>
                <a:gd name="T8" fmla="*/ 1 w 24"/>
                <a:gd name="T9" fmla="*/ 25 h 28"/>
                <a:gd name="T10" fmla="*/ 4 w 24"/>
                <a:gd name="T11" fmla="*/ 28 h 28"/>
                <a:gd name="T12" fmla="*/ 24 w 24"/>
                <a:gd name="T13" fmla="*/ 4 h 28"/>
                <a:gd name="T14" fmla="*/ 24 w 24"/>
                <a:gd name="T15" fmla="*/ 4 h 28"/>
                <a:gd name="T16" fmla="*/ 21 w 2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21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" name="Freeform 373">
              <a:extLst>
                <a:ext uri="{FF2B5EF4-FFF2-40B4-BE49-F238E27FC236}">
                  <a16:creationId xmlns:a16="http://schemas.microsoft.com/office/drawing/2014/main" id="{371C1033-38F0-7774-DEDD-AC94EED3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" y="2765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20 w 23"/>
                <a:gd name="T3" fmla="*/ 0 h 27"/>
                <a:gd name="T4" fmla="*/ 0 w 23"/>
                <a:gd name="T5" fmla="*/ 23 h 27"/>
                <a:gd name="T6" fmla="*/ 0 w 23"/>
                <a:gd name="T7" fmla="*/ 23 h 27"/>
                <a:gd name="T8" fmla="*/ 4 w 23"/>
                <a:gd name="T9" fmla="*/ 27 h 27"/>
                <a:gd name="T10" fmla="*/ 4 w 23"/>
                <a:gd name="T11" fmla="*/ 27 h 27"/>
                <a:gd name="T12" fmla="*/ 23 w 23"/>
                <a:gd name="T13" fmla="*/ 4 h 27"/>
                <a:gd name="T14" fmla="*/ 23 w 23"/>
                <a:gd name="T15" fmla="*/ 4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20" y="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" name="Freeform 374">
              <a:extLst>
                <a:ext uri="{FF2B5EF4-FFF2-40B4-BE49-F238E27FC236}">
                  <a16:creationId xmlns:a16="http://schemas.microsoft.com/office/drawing/2014/main" id="{A636F773-8F50-4120-3D27-E53AA41E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7" y="2765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20 w 23"/>
                <a:gd name="T3" fmla="*/ 0 h 27"/>
                <a:gd name="T4" fmla="*/ 0 w 23"/>
                <a:gd name="T5" fmla="*/ 23 h 27"/>
                <a:gd name="T6" fmla="*/ 0 w 23"/>
                <a:gd name="T7" fmla="*/ 23 h 27"/>
                <a:gd name="T8" fmla="*/ 4 w 23"/>
                <a:gd name="T9" fmla="*/ 27 h 27"/>
                <a:gd name="T10" fmla="*/ 4 w 23"/>
                <a:gd name="T11" fmla="*/ 27 h 27"/>
                <a:gd name="T12" fmla="*/ 23 w 23"/>
                <a:gd name="T13" fmla="*/ 4 h 27"/>
                <a:gd name="T14" fmla="*/ 23 w 23"/>
                <a:gd name="T15" fmla="*/ 4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20" y="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2" name="Freeform 375">
              <a:extLst>
                <a:ext uri="{FF2B5EF4-FFF2-40B4-BE49-F238E27FC236}">
                  <a16:creationId xmlns:a16="http://schemas.microsoft.com/office/drawing/2014/main" id="{5ED305BD-2D75-4B31-25EF-7905C9541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" y="2772"/>
              <a:ext cx="23" cy="27"/>
            </a:xfrm>
            <a:custGeom>
              <a:avLst/>
              <a:gdLst>
                <a:gd name="T0" fmla="*/ 19 w 23"/>
                <a:gd name="T1" fmla="*/ 0 h 27"/>
                <a:gd name="T2" fmla="*/ 19 w 23"/>
                <a:gd name="T3" fmla="*/ 0 h 27"/>
                <a:gd name="T4" fmla="*/ 0 w 23"/>
                <a:gd name="T5" fmla="*/ 24 h 27"/>
                <a:gd name="T6" fmla="*/ 0 w 23"/>
                <a:gd name="T7" fmla="*/ 24 h 27"/>
                <a:gd name="T8" fmla="*/ 2 w 23"/>
                <a:gd name="T9" fmla="*/ 27 h 27"/>
                <a:gd name="T10" fmla="*/ 2 w 23"/>
                <a:gd name="T11" fmla="*/ 27 h 27"/>
                <a:gd name="T12" fmla="*/ 23 w 23"/>
                <a:gd name="T13" fmla="*/ 4 h 27"/>
                <a:gd name="T14" fmla="*/ 23 w 23"/>
                <a:gd name="T15" fmla="*/ 4 h 27"/>
                <a:gd name="T16" fmla="*/ 19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19" y="0"/>
                  </a:moveTo>
                  <a:lnTo>
                    <a:pt x="19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3" name="Freeform 376">
              <a:extLst>
                <a:ext uri="{FF2B5EF4-FFF2-40B4-BE49-F238E27FC236}">
                  <a16:creationId xmlns:a16="http://schemas.microsoft.com/office/drawing/2014/main" id="{198A3590-31B3-B762-B4F0-EB469D0E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" y="2772"/>
              <a:ext cx="23" cy="27"/>
            </a:xfrm>
            <a:custGeom>
              <a:avLst/>
              <a:gdLst>
                <a:gd name="T0" fmla="*/ 19 w 23"/>
                <a:gd name="T1" fmla="*/ 0 h 27"/>
                <a:gd name="T2" fmla="*/ 19 w 23"/>
                <a:gd name="T3" fmla="*/ 0 h 27"/>
                <a:gd name="T4" fmla="*/ 0 w 23"/>
                <a:gd name="T5" fmla="*/ 24 h 27"/>
                <a:gd name="T6" fmla="*/ 0 w 23"/>
                <a:gd name="T7" fmla="*/ 24 h 27"/>
                <a:gd name="T8" fmla="*/ 2 w 23"/>
                <a:gd name="T9" fmla="*/ 27 h 27"/>
                <a:gd name="T10" fmla="*/ 2 w 23"/>
                <a:gd name="T11" fmla="*/ 27 h 27"/>
                <a:gd name="T12" fmla="*/ 23 w 23"/>
                <a:gd name="T13" fmla="*/ 4 h 27"/>
                <a:gd name="T14" fmla="*/ 23 w 23"/>
                <a:gd name="T15" fmla="*/ 4 h 27"/>
                <a:gd name="T16" fmla="*/ 19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19" y="0"/>
                  </a:moveTo>
                  <a:lnTo>
                    <a:pt x="19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4" name="Freeform 377">
              <a:extLst>
                <a:ext uri="{FF2B5EF4-FFF2-40B4-BE49-F238E27FC236}">
                  <a16:creationId xmlns:a16="http://schemas.microsoft.com/office/drawing/2014/main" id="{26B1DCF3-5B29-AA91-0EDB-A98D87DC4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7" y="2757"/>
              <a:ext cx="79" cy="70"/>
            </a:xfrm>
            <a:custGeom>
              <a:avLst/>
              <a:gdLst>
                <a:gd name="T0" fmla="*/ 63 w 63"/>
                <a:gd name="T1" fmla="*/ 38 h 56"/>
                <a:gd name="T2" fmla="*/ 63 w 63"/>
                <a:gd name="T3" fmla="*/ 38 h 56"/>
                <a:gd name="T4" fmla="*/ 63 w 63"/>
                <a:gd name="T5" fmla="*/ 38 h 56"/>
                <a:gd name="T6" fmla="*/ 63 w 63"/>
                <a:gd name="T7" fmla="*/ 38 h 56"/>
                <a:gd name="T8" fmla="*/ 58 w 63"/>
                <a:gd name="T9" fmla="*/ 33 h 56"/>
                <a:gd name="T10" fmla="*/ 42 w 63"/>
                <a:gd name="T11" fmla="*/ 53 h 56"/>
                <a:gd name="T12" fmla="*/ 46 w 63"/>
                <a:gd name="T13" fmla="*/ 56 h 56"/>
                <a:gd name="T14" fmla="*/ 51 w 63"/>
                <a:gd name="T15" fmla="*/ 51 h 56"/>
                <a:gd name="T16" fmla="*/ 62 w 63"/>
                <a:gd name="T17" fmla="*/ 37 h 56"/>
                <a:gd name="T18" fmla="*/ 58 w 63"/>
                <a:gd name="T19" fmla="*/ 33 h 56"/>
                <a:gd name="T20" fmla="*/ 43 w 63"/>
                <a:gd name="T21" fmla="*/ 21 h 56"/>
                <a:gd name="T22" fmla="*/ 44 w 63"/>
                <a:gd name="T23" fmla="*/ 22 h 56"/>
                <a:gd name="T24" fmla="*/ 28 w 63"/>
                <a:gd name="T25" fmla="*/ 42 h 56"/>
                <a:gd name="T26" fmla="*/ 32 w 63"/>
                <a:gd name="T27" fmla="*/ 45 h 56"/>
                <a:gd name="T28" fmla="*/ 48 w 63"/>
                <a:gd name="T29" fmla="*/ 25 h 56"/>
                <a:gd name="T30" fmla="*/ 51 w 63"/>
                <a:gd name="T31" fmla="*/ 28 h 56"/>
                <a:gd name="T32" fmla="*/ 35 w 63"/>
                <a:gd name="T33" fmla="*/ 47 h 56"/>
                <a:gd name="T34" fmla="*/ 39 w 63"/>
                <a:gd name="T35" fmla="*/ 51 h 56"/>
                <a:gd name="T36" fmla="*/ 55 w 63"/>
                <a:gd name="T37" fmla="*/ 31 h 56"/>
                <a:gd name="T38" fmla="*/ 56 w 63"/>
                <a:gd name="T39" fmla="*/ 32 h 56"/>
                <a:gd name="T40" fmla="*/ 43 w 63"/>
                <a:gd name="T41" fmla="*/ 21 h 56"/>
                <a:gd name="T42" fmla="*/ 37 w 63"/>
                <a:gd name="T43" fmla="*/ 16 h 56"/>
                <a:gd name="T44" fmla="*/ 21 w 63"/>
                <a:gd name="T45" fmla="*/ 36 h 56"/>
                <a:gd name="T46" fmla="*/ 25 w 63"/>
                <a:gd name="T47" fmla="*/ 39 h 56"/>
                <a:gd name="T48" fmla="*/ 41 w 63"/>
                <a:gd name="T49" fmla="*/ 20 h 56"/>
                <a:gd name="T50" fmla="*/ 37 w 63"/>
                <a:gd name="T51" fmla="*/ 16 h 56"/>
                <a:gd name="T52" fmla="*/ 30 w 63"/>
                <a:gd name="T53" fmla="*/ 11 h 56"/>
                <a:gd name="T54" fmla="*/ 14 w 63"/>
                <a:gd name="T55" fmla="*/ 30 h 56"/>
                <a:gd name="T56" fmla="*/ 18 w 63"/>
                <a:gd name="T57" fmla="*/ 34 h 56"/>
                <a:gd name="T58" fmla="*/ 34 w 63"/>
                <a:gd name="T59" fmla="*/ 14 h 56"/>
                <a:gd name="T60" fmla="*/ 30 w 63"/>
                <a:gd name="T61" fmla="*/ 11 h 56"/>
                <a:gd name="T62" fmla="*/ 23 w 63"/>
                <a:gd name="T63" fmla="*/ 5 h 56"/>
                <a:gd name="T64" fmla="*/ 7 w 63"/>
                <a:gd name="T65" fmla="*/ 25 h 56"/>
                <a:gd name="T66" fmla="*/ 11 w 63"/>
                <a:gd name="T67" fmla="*/ 28 h 56"/>
                <a:gd name="T68" fmla="*/ 27 w 63"/>
                <a:gd name="T69" fmla="*/ 8 h 56"/>
                <a:gd name="T70" fmla="*/ 23 w 63"/>
                <a:gd name="T71" fmla="*/ 5 h 56"/>
                <a:gd name="T72" fmla="*/ 15 w 63"/>
                <a:gd name="T73" fmla="*/ 0 h 56"/>
                <a:gd name="T74" fmla="*/ 13 w 63"/>
                <a:gd name="T75" fmla="*/ 2 h 56"/>
                <a:gd name="T76" fmla="*/ 1 w 63"/>
                <a:gd name="T77" fmla="*/ 16 h 56"/>
                <a:gd name="T78" fmla="*/ 2 w 63"/>
                <a:gd name="T79" fmla="*/ 21 h 56"/>
                <a:gd name="T80" fmla="*/ 4 w 63"/>
                <a:gd name="T81" fmla="*/ 22 h 56"/>
                <a:gd name="T82" fmla="*/ 20 w 63"/>
                <a:gd name="T83" fmla="*/ 3 h 56"/>
                <a:gd name="T84" fmla="*/ 17 w 63"/>
                <a:gd name="T85" fmla="*/ 1 h 56"/>
                <a:gd name="T86" fmla="*/ 15 w 63"/>
                <a:gd name="T8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56">
                  <a:moveTo>
                    <a:pt x="63" y="38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moveTo>
                    <a:pt x="58" y="33"/>
                  </a:moveTo>
                  <a:cubicBezTo>
                    <a:pt x="42" y="53"/>
                    <a:pt x="42" y="53"/>
                    <a:pt x="42" y="53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58" y="33"/>
                    <a:pt x="58" y="33"/>
                    <a:pt x="58" y="33"/>
                  </a:cubicBezTo>
                  <a:moveTo>
                    <a:pt x="43" y="21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43" y="21"/>
                    <a:pt x="43" y="21"/>
                    <a:pt x="43" y="21"/>
                  </a:cubicBezTo>
                  <a:moveTo>
                    <a:pt x="37" y="16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7" y="16"/>
                    <a:pt x="37" y="16"/>
                    <a:pt x="37" y="16"/>
                  </a:cubicBezTo>
                  <a:moveTo>
                    <a:pt x="30" y="1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0" y="11"/>
                    <a:pt x="30" y="11"/>
                    <a:pt x="30" y="11"/>
                  </a:cubicBezTo>
                  <a:moveTo>
                    <a:pt x="23" y="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15" y="0"/>
                  </a:moveTo>
                  <a:cubicBezTo>
                    <a:pt x="15" y="0"/>
                    <a:pt x="14" y="1"/>
                    <a:pt x="13" y="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9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rgbClr val="F6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5" name="Freeform 378">
              <a:extLst>
                <a:ext uri="{FF2B5EF4-FFF2-40B4-BE49-F238E27FC236}">
                  <a16:creationId xmlns:a16="http://schemas.microsoft.com/office/drawing/2014/main" id="{B81D065F-C1D1-6A41-7CC8-26239A585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" y="2803"/>
              <a:ext cx="15" cy="18"/>
            </a:xfrm>
            <a:custGeom>
              <a:avLst/>
              <a:gdLst>
                <a:gd name="T0" fmla="*/ 13 w 15"/>
                <a:gd name="T1" fmla="*/ 0 h 18"/>
                <a:gd name="T2" fmla="*/ 13 w 15"/>
                <a:gd name="T3" fmla="*/ 0 h 18"/>
                <a:gd name="T4" fmla="*/ 0 w 15"/>
                <a:gd name="T5" fmla="*/ 18 h 18"/>
                <a:gd name="T6" fmla="*/ 15 w 15"/>
                <a:gd name="T7" fmla="*/ 1 h 18"/>
                <a:gd name="T8" fmla="*/ 15 w 15"/>
                <a:gd name="T9" fmla="*/ 1 h 18"/>
                <a:gd name="T10" fmla="*/ 13 w 15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13" y="0"/>
                  </a:moveTo>
                  <a:lnTo>
                    <a:pt x="13" y="0"/>
                  </a:lnTo>
                  <a:lnTo>
                    <a:pt x="0" y="18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6" name="Freeform 379">
              <a:extLst>
                <a:ext uri="{FF2B5EF4-FFF2-40B4-BE49-F238E27FC236}">
                  <a16:creationId xmlns:a16="http://schemas.microsoft.com/office/drawing/2014/main" id="{F2FDB467-D96D-E53E-3346-40DACA0FD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" y="2803"/>
              <a:ext cx="15" cy="18"/>
            </a:xfrm>
            <a:custGeom>
              <a:avLst/>
              <a:gdLst>
                <a:gd name="T0" fmla="*/ 13 w 15"/>
                <a:gd name="T1" fmla="*/ 0 h 18"/>
                <a:gd name="T2" fmla="*/ 13 w 15"/>
                <a:gd name="T3" fmla="*/ 0 h 18"/>
                <a:gd name="T4" fmla="*/ 0 w 15"/>
                <a:gd name="T5" fmla="*/ 18 h 18"/>
                <a:gd name="T6" fmla="*/ 15 w 15"/>
                <a:gd name="T7" fmla="*/ 1 h 18"/>
                <a:gd name="T8" fmla="*/ 15 w 15"/>
                <a:gd name="T9" fmla="*/ 1 h 18"/>
                <a:gd name="T10" fmla="*/ 13 w 15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13" y="0"/>
                  </a:moveTo>
                  <a:lnTo>
                    <a:pt x="13" y="0"/>
                  </a:lnTo>
                  <a:lnTo>
                    <a:pt x="0" y="18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7" name="Freeform 380">
              <a:extLst>
                <a:ext uri="{FF2B5EF4-FFF2-40B4-BE49-F238E27FC236}">
                  <a16:creationId xmlns:a16="http://schemas.microsoft.com/office/drawing/2014/main" id="{17AFCB33-A297-498A-59AA-5E2A4A5F2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" y="2796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0 w 23"/>
                <a:gd name="T3" fmla="*/ 25 h 27"/>
                <a:gd name="T4" fmla="*/ 0 w 23"/>
                <a:gd name="T5" fmla="*/ 25 h 27"/>
                <a:gd name="T6" fmla="*/ 3 w 23"/>
                <a:gd name="T7" fmla="*/ 27 h 27"/>
                <a:gd name="T8" fmla="*/ 3 w 23"/>
                <a:gd name="T9" fmla="*/ 27 h 27"/>
                <a:gd name="T10" fmla="*/ 23 w 23"/>
                <a:gd name="T11" fmla="*/ 2 h 27"/>
                <a:gd name="T12" fmla="*/ 23 w 23"/>
                <a:gd name="T13" fmla="*/ 2 h 27"/>
                <a:gd name="T14" fmla="*/ 21 w 23"/>
                <a:gd name="T15" fmla="*/ 1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8" name="Freeform 381">
              <a:extLst>
                <a:ext uri="{FF2B5EF4-FFF2-40B4-BE49-F238E27FC236}">
                  <a16:creationId xmlns:a16="http://schemas.microsoft.com/office/drawing/2014/main" id="{1B86B882-A4D9-4336-958E-619ADD55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" y="2796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0 w 23"/>
                <a:gd name="T3" fmla="*/ 25 h 27"/>
                <a:gd name="T4" fmla="*/ 0 w 23"/>
                <a:gd name="T5" fmla="*/ 25 h 27"/>
                <a:gd name="T6" fmla="*/ 3 w 23"/>
                <a:gd name="T7" fmla="*/ 27 h 27"/>
                <a:gd name="T8" fmla="*/ 3 w 23"/>
                <a:gd name="T9" fmla="*/ 27 h 27"/>
                <a:gd name="T10" fmla="*/ 23 w 23"/>
                <a:gd name="T11" fmla="*/ 2 h 27"/>
                <a:gd name="T12" fmla="*/ 23 w 23"/>
                <a:gd name="T13" fmla="*/ 2 h 27"/>
                <a:gd name="T14" fmla="*/ 21 w 23"/>
                <a:gd name="T15" fmla="*/ 1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9" name="Freeform 382">
              <a:extLst>
                <a:ext uri="{FF2B5EF4-FFF2-40B4-BE49-F238E27FC236}">
                  <a16:creationId xmlns:a16="http://schemas.microsoft.com/office/drawing/2014/main" id="{262C0217-AFC2-0962-312A-B8FE5E97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2788"/>
              <a:ext cx="24" cy="28"/>
            </a:xfrm>
            <a:custGeom>
              <a:avLst/>
              <a:gdLst>
                <a:gd name="T0" fmla="*/ 20 w 24"/>
                <a:gd name="T1" fmla="*/ 0 h 28"/>
                <a:gd name="T2" fmla="*/ 0 w 24"/>
                <a:gd name="T3" fmla="*/ 25 h 28"/>
                <a:gd name="T4" fmla="*/ 0 w 24"/>
                <a:gd name="T5" fmla="*/ 25 h 28"/>
                <a:gd name="T6" fmla="*/ 4 w 24"/>
                <a:gd name="T7" fmla="*/ 28 h 28"/>
                <a:gd name="T8" fmla="*/ 4 w 24"/>
                <a:gd name="T9" fmla="*/ 28 h 28"/>
                <a:gd name="T10" fmla="*/ 24 w 24"/>
                <a:gd name="T11" fmla="*/ 4 h 28"/>
                <a:gd name="T12" fmla="*/ 20 w 24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0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0" name="Freeform 383">
              <a:extLst>
                <a:ext uri="{FF2B5EF4-FFF2-40B4-BE49-F238E27FC236}">
                  <a16:creationId xmlns:a16="http://schemas.microsoft.com/office/drawing/2014/main" id="{17460318-5346-FA55-D76C-4F38052A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2788"/>
              <a:ext cx="24" cy="28"/>
            </a:xfrm>
            <a:custGeom>
              <a:avLst/>
              <a:gdLst>
                <a:gd name="T0" fmla="*/ 20 w 24"/>
                <a:gd name="T1" fmla="*/ 0 h 28"/>
                <a:gd name="T2" fmla="*/ 0 w 24"/>
                <a:gd name="T3" fmla="*/ 25 h 28"/>
                <a:gd name="T4" fmla="*/ 0 w 24"/>
                <a:gd name="T5" fmla="*/ 25 h 28"/>
                <a:gd name="T6" fmla="*/ 4 w 24"/>
                <a:gd name="T7" fmla="*/ 28 h 28"/>
                <a:gd name="T8" fmla="*/ 4 w 24"/>
                <a:gd name="T9" fmla="*/ 28 h 28"/>
                <a:gd name="T10" fmla="*/ 24 w 24"/>
                <a:gd name="T11" fmla="*/ 4 h 28"/>
                <a:gd name="T12" fmla="*/ 20 w 24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0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1" name="Freeform 384">
              <a:extLst>
                <a:ext uri="{FF2B5EF4-FFF2-40B4-BE49-F238E27FC236}">
                  <a16:creationId xmlns:a16="http://schemas.microsoft.com/office/drawing/2014/main" id="{8D633267-6E6B-C214-EB8A-4676266F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" y="2782"/>
              <a:ext cx="24" cy="27"/>
            </a:xfrm>
            <a:custGeom>
              <a:avLst/>
              <a:gdLst>
                <a:gd name="T0" fmla="*/ 20 w 24"/>
                <a:gd name="T1" fmla="*/ 0 h 27"/>
                <a:gd name="T2" fmla="*/ 20 w 24"/>
                <a:gd name="T3" fmla="*/ 0 h 27"/>
                <a:gd name="T4" fmla="*/ 0 w 24"/>
                <a:gd name="T5" fmla="*/ 24 h 27"/>
                <a:gd name="T6" fmla="*/ 0 w 24"/>
                <a:gd name="T7" fmla="*/ 24 h 27"/>
                <a:gd name="T8" fmla="*/ 4 w 24"/>
                <a:gd name="T9" fmla="*/ 27 h 27"/>
                <a:gd name="T10" fmla="*/ 4 w 24"/>
                <a:gd name="T11" fmla="*/ 27 h 27"/>
                <a:gd name="T12" fmla="*/ 24 w 24"/>
                <a:gd name="T13" fmla="*/ 3 h 27"/>
                <a:gd name="T14" fmla="*/ 23 w 24"/>
                <a:gd name="T15" fmla="*/ 1 h 27"/>
                <a:gd name="T16" fmla="*/ 20 w 2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2" name="Freeform 385">
              <a:extLst>
                <a:ext uri="{FF2B5EF4-FFF2-40B4-BE49-F238E27FC236}">
                  <a16:creationId xmlns:a16="http://schemas.microsoft.com/office/drawing/2014/main" id="{7A9D0241-DF0B-2106-97FC-871BDEF20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" y="2782"/>
              <a:ext cx="24" cy="27"/>
            </a:xfrm>
            <a:custGeom>
              <a:avLst/>
              <a:gdLst>
                <a:gd name="T0" fmla="*/ 20 w 24"/>
                <a:gd name="T1" fmla="*/ 0 h 27"/>
                <a:gd name="T2" fmla="*/ 20 w 24"/>
                <a:gd name="T3" fmla="*/ 0 h 27"/>
                <a:gd name="T4" fmla="*/ 0 w 24"/>
                <a:gd name="T5" fmla="*/ 24 h 27"/>
                <a:gd name="T6" fmla="*/ 0 w 24"/>
                <a:gd name="T7" fmla="*/ 24 h 27"/>
                <a:gd name="T8" fmla="*/ 4 w 24"/>
                <a:gd name="T9" fmla="*/ 27 h 27"/>
                <a:gd name="T10" fmla="*/ 4 w 24"/>
                <a:gd name="T11" fmla="*/ 27 h 27"/>
                <a:gd name="T12" fmla="*/ 24 w 24"/>
                <a:gd name="T13" fmla="*/ 3 h 27"/>
                <a:gd name="T14" fmla="*/ 23 w 24"/>
                <a:gd name="T15" fmla="*/ 1 h 27"/>
                <a:gd name="T16" fmla="*/ 20 w 2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3" name="Freeform 386">
              <a:extLst>
                <a:ext uri="{FF2B5EF4-FFF2-40B4-BE49-F238E27FC236}">
                  <a16:creationId xmlns:a16="http://schemas.microsoft.com/office/drawing/2014/main" id="{532D1394-8863-FE74-7F15-6049C248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" y="2775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20 w 23"/>
                <a:gd name="T3" fmla="*/ 0 h 27"/>
                <a:gd name="T4" fmla="*/ 0 w 23"/>
                <a:gd name="T5" fmla="*/ 24 h 27"/>
                <a:gd name="T6" fmla="*/ 0 w 23"/>
                <a:gd name="T7" fmla="*/ 24 h 27"/>
                <a:gd name="T8" fmla="*/ 3 w 23"/>
                <a:gd name="T9" fmla="*/ 27 h 27"/>
                <a:gd name="T10" fmla="*/ 3 w 23"/>
                <a:gd name="T11" fmla="*/ 27 h 27"/>
                <a:gd name="T12" fmla="*/ 23 w 23"/>
                <a:gd name="T13" fmla="*/ 2 h 27"/>
                <a:gd name="T14" fmla="*/ 23 w 23"/>
                <a:gd name="T15" fmla="*/ 2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4" name="Freeform 387">
              <a:extLst>
                <a:ext uri="{FF2B5EF4-FFF2-40B4-BE49-F238E27FC236}">
                  <a16:creationId xmlns:a16="http://schemas.microsoft.com/office/drawing/2014/main" id="{21DA0BB6-C5BD-EFAD-5B29-0CF803C1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0" y="2775"/>
              <a:ext cx="23" cy="27"/>
            </a:xfrm>
            <a:custGeom>
              <a:avLst/>
              <a:gdLst>
                <a:gd name="T0" fmla="*/ 20 w 23"/>
                <a:gd name="T1" fmla="*/ 0 h 27"/>
                <a:gd name="T2" fmla="*/ 20 w 23"/>
                <a:gd name="T3" fmla="*/ 0 h 27"/>
                <a:gd name="T4" fmla="*/ 0 w 23"/>
                <a:gd name="T5" fmla="*/ 24 h 27"/>
                <a:gd name="T6" fmla="*/ 0 w 23"/>
                <a:gd name="T7" fmla="*/ 24 h 27"/>
                <a:gd name="T8" fmla="*/ 3 w 23"/>
                <a:gd name="T9" fmla="*/ 27 h 27"/>
                <a:gd name="T10" fmla="*/ 3 w 23"/>
                <a:gd name="T11" fmla="*/ 27 h 27"/>
                <a:gd name="T12" fmla="*/ 23 w 23"/>
                <a:gd name="T13" fmla="*/ 2 h 27"/>
                <a:gd name="T14" fmla="*/ 23 w 23"/>
                <a:gd name="T15" fmla="*/ 2 h 27"/>
                <a:gd name="T16" fmla="*/ 20 w 23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5" name="Freeform 388">
              <a:extLst>
                <a:ext uri="{FF2B5EF4-FFF2-40B4-BE49-F238E27FC236}">
                  <a16:creationId xmlns:a16="http://schemas.microsoft.com/office/drawing/2014/main" id="{36FB31ED-CB27-1BF0-AFCA-63250F53E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" y="2767"/>
              <a:ext cx="24" cy="28"/>
            </a:xfrm>
            <a:custGeom>
              <a:avLst/>
              <a:gdLst>
                <a:gd name="T0" fmla="*/ 20 w 24"/>
                <a:gd name="T1" fmla="*/ 0 h 28"/>
                <a:gd name="T2" fmla="*/ 20 w 24"/>
                <a:gd name="T3" fmla="*/ 0 h 28"/>
                <a:gd name="T4" fmla="*/ 0 w 24"/>
                <a:gd name="T5" fmla="*/ 25 h 28"/>
                <a:gd name="T6" fmla="*/ 0 w 24"/>
                <a:gd name="T7" fmla="*/ 25 h 28"/>
                <a:gd name="T8" fmla="*/ 4 w 24"/>
                <a:gd name="T9" fmla="*/ 28 h 28"/>
                <a:gd name="T10" fmla="*/ 4 w 24"/>
                <a:gd name="T11" fmla="*/ 28 h 28"/>
                <a:gd name="T12" fmla="*/ 24 w 24"/>
                <a:gd name="T13" fmla="*/ 4 h 28"/>
                <a:gd name="T14" fmla="*/ 24 w 24"/>
                <a:gd name="T15" fmla="*/ 4 h 28"/>
                <a:gd name="T16" fmla="*/ 20 w 2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20" y="0"/>
                  </a:moveTo>
                  <a:lnTo>
                    <a:pt x="20" y="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6" name="Freeform 389">
              <a:extLst>
                <a:ext uri="{FF2B5EF4-FFF2-40B4-BE49-F238E27FC236}">
                  <a16:creationId xmlns:a16="http://schemas.microsoft.com/office/drawing/2014/main" id="{160E4486-7101-992E-8FEA-8F3D632A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" y="2767"/>
              <a:ext cx="24" cy="28"/>
            </a:xfrm>
            <a:custGeom>
              <a:avLst/>
              <a:gdLst>
                <a:gd name="T0" fmla="*/ 20 w 24"/>
                <a:gd name="T1" fmla="*/ 0 h 28"/>
                <a:gd name="T2" fmla="*/ 20 w 24"/>
                <a:gd name="T3" fmla="*/ 0 h 28"/>
                <a:gd name="T4" fmla="*/ 0 w 24"/>
                <a:gd name="T5" fmla="*/ 25 h 28"/>
                <a:gd name="T6" fmla="*/ 0 w 24"/>
                <a:gd name="T7" fmla="*/ 25 h 28"/>
                <a:gd name="T8" fmla="*/ 4 w 24"/>
                <a:gd name="T9" fmla="*/ 28 h 28"/>
                <a:gd name="T10" fmla="*/ 4 w 24"/>
                <a:gd name="T11" fmla="*/ 28 h 28"/>
                <a:gd name="T12" fmla="*/ 24 w 24"/>
                <a:gd name="T13" fmla="*/ 4 h 28"/>
                <a:gd name="T14" fmla="*/ 24 w 24"/>
                <a:gd name="T15" fmla="*/ 4 h 28"/>
                <a:gd name="T16" fmla="*/ 20 w 2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8">
                  <a:moveTo>
                    <a:pt x="20" y="0"/>
                  </a:moveTo>
                  <a:lnTo>
                    <a:pt x="20" y="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7" name="Freeform 390">
              <a:extLst>
                <a:ext uri="{FF2B5EF4-FFF2-40B4-BE49-F238E27FC236}">
                  <a16:creationId xmlns:a16="http://schemas.microsoft.com/office/drawing/2014/main" id="{0279ABA3-A178-FD95-5BA1-D68B6BDB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" y="2761"/>
              <a:ext cx="24" cy="27"/>
            </a:xfrm>
            <a:custGeom>
              <a:avLst/>
              <a:gdLst>
                <a:gd name="T0" fmla="*/ 20 w 24"/>
                <a:gd name="T1" fmla="*/ 0 h 27"/>
                <a:gd name="T2" fmla="*/ 20 w 24"/>
                <a:gd name="T3" fmla="*/ 0 h 27"/>
                <a:gd name="T4" fmla="*/ 0 w 24"/>
                <a:gd name="T5" fmla="*/ 24 h 27"/>
                <a:gd name="T6" fmla="*/ 0 w 24"/>
                <a:gd name="T7" fmla="*/ 24 h 27"/>
                <a:gd name="T8" fmla="*/ 4 w 24"/>
                <a:gd name="T9" fmla="*/ 27 h 27"/>
                <a:gd name="T10" fmla="*/ 4 w 24"/>
                <a:gd name="T11" fmla="*/ 27 h 27"/>
                <a:gd name="T12" fmla="*/ 24 w 24"/>
                <a:gd name="T13" fmla="*/ 3 h 27"/>
                <a:gd name="T14" fmla="*/ 24 w 24"/>
                <a:gd name="T15" fmla="*/ 3 h 27"/>
                <a:gd name="T16" fmla="*/ 20 w 2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E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8" name="Freeform 391">
              <a:extLst>
                <a:ext uri="{FF2B5EF4-FFF2-40B4-BE49-F238E27FC236}">
                  <a16:creationId xmlns:a16="http://schemas.microsoft.com/office/drawing/2014/main" id="{4D86C5AC-6E32-EB2A-3DBE-70610EEEA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" y="2761"/>
              <a:ext cx="24" cy="27"/>
            </a:xfrm>
            <a:custGeom>
              <a:avLst/>
              <a:gdLst>
                <a:gd name="T0" fmla="*/ 20 w 24"/>
                <a:gd name="T1" fmla="*/ 0 h 27"/>
                <a:gd name="T2" fmla="*/ 20 w 24"/>
                <a:gd name="T3" fmla="*/ 0 h 27"/>
                <a:gd name="T4" fmla="*/ 0 w 24"/>
                <a:gd name="T5" fmla="*/ 24 h 27"/>
                <a:gd name="T6" fmla="*/ 0 w 24"/>
                <a:gd name="T7" fmla="*/ 24 h 27"/>
                <a:gd name="T8" fmla="*/ 4 w 24"/>
                <a:gd name="T9" fmla="*/ 27 h 27"/>
                <a:gd name="T10" fmla="*/ 4 w 24"/>
                <a:gd name="T11" fmla="*/ 27 h 27"/>
                <a:gd name="T12" fmla="*/ 24 w 24"/>
                <a:gd name="T13" fmla="*/ 3 h 27"/>
                <a:gd name="T14" fmla="*/ 24 w 24"/>
                <a:gd name="T15" fmla="*/ 3 h 27"/>
                <a:gd name="T16" fmla="*/ 20 w 2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">
                  <a:moveTo>
                    <a:pt x="20" y="0"/>
                  </a:moveTo>
                  <a:lnTo>
                    <a:pt x="20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latin typeface="Arial"/>
                <a:cs typeface="B Nazanin" panose="00000700000000000000" pitchFamily="2" charset="-78"/>
                <a:sym typeface="Arial"/>
              </a:rPr>
              <a:t>عنوان 1</a:t>
            </a:r>
            <a:endParaRPr sz="1067" b="1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anose="00000700000000000000" pitchFamily="2" charset="-78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1125192" y="245821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31745" y="4888012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703622" y="2072381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79648" y="3221843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59758" y="1653573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98144" y="3933450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55819" y="2756766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34902" y="4288518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63085" y="1650375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72916" y="1658689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91163" y="2087487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72852" y="3734774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72855" y="1648826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96868" y="5244334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44346" y="4551548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015296" y="4932920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66113" y="4661582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129352" y="4112975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44443" y="4610392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725864" y="2502094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72863" y="2432244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118117" y="3455484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44173" y="5287825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48957" y="3636019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040783" y="4719340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>
            <p:extLst>
              <p:ext uri="{D42A27DB-BD31-4B8C-83A1-F6EECF244321}">
                <p14:modId xmlns:p14="http://schemas.microsoft.com/office/powerpoint/2010/main" val="1389129074"/>
              </p:ext>
            </p:extLst>
          </p:nvPr>
        </p:nvGraphicFramePr>
        <p:xfrm>
          <a:off x="8021715" y="3383223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051952" y="1820243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>
            <p:extLst>
              <p:ext uri="{D42A27DB-BD31-4B8C-83A1-F6EECF244321}">
                <p14:modId xmlns:p14="http://schemas.microsoft.com/office/powerpoint/2010/main" val="3803018335"/>
              </p:ext>
            </p:extLst>
          </p:nvPr>
        </p:nvGraphicFramePr>
        <p:xfrm>
          <a:off x="8021749" y="1820223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>
            <p:extLst>
              <p:ext uri="{D42A27DB-BD31-4B8C-83A1-F6EECF244321}">
                <p14:modId xmlns:p14="http://schemas.microsoft.com/office/powerpoint/2010/main" val="1628629299"/>
              </p:ext>
            </p:extLst>
          </p:nvPr>
        </p:nvGraphicFramePr>
        <p:xfrm>
          <a:off x="4582899" y="3383223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585548" y="4704504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>
            <p:extLst>
              <p:ext uri="{D42A27DB-BD31-4B8C-83A1-F6EECF244321}">
                <p14:modId xmlns:p14="http://schemas.microsoft.com/office/powerpoint/2010/main" val="52630204"/>
              </p:ext>
            </p:extLst>
          </p:nvPr>
        </p:nvGraphicFramePr>
        <p:xfrm>
          <a:off x="1053284" y="3383223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652843" y="3921643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380159" y="4297855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933225" y="4734919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579099" y="1780301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135093" y="28190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414637" y="182397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69802" y="299523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317753" y="299951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51383" y="300844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30633" y="300111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90830" y="519525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46906" y="518031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56859" y="506565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75108" y="519525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75108" y="570014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59677" y="519418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68027" y="519116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41741" y="413840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51215" y="415121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819044" y="413862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42591" y="413448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110874" y="300210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70123" y="182397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64091" y="300160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64750" y="519444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215037" y="182397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43740" y="518783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42769" y="192189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5011370" y="518788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24316" y="300112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35407" y="300691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45324" y="182397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41495" y="413878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52592" y="182397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96993" y="182397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24636" y="182397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117733" y="300573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73665" y="518009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502983" y="182397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71643" y="413879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52592" y="1721782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8813" y="1747302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64761" y="3692877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60127" y="4063311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60998" y="4434412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60588" y="3374946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75265" y="5193145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61346" y="4794719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25262" y="5612025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83703" y="2922855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85776" y="1726279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72594" y="3357382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94661" y="4813634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8474" y="3351442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50168" y="3919984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94941" y="3356746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704357" y="4874501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47744" y="1739646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31586" y="1739840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072417" y="15066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100881" y="1614029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149425" y="1614029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198761" y="4531061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198761" y="1614029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247307" y="1614029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247307" y="4531061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247307" y="2586374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296643" y="1614029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296643" y="4531061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149425" y="3558717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149425" y="2586374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198761" y="3558717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100881" y="4531061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198761" y="2586374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296643" y="3558717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247307" y="3558717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149425" y="4531061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100881" y="2586374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296643" y="2586374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100881" y="3558717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198761" y="5503405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149425" y="5503405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100881" y="5503405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247307" y="5503405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296643" y="5503405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3567" y="198280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359917" y="231742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1431684" y="216136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1242273" y="167903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61">
            <a:extLst>
              <a:ext uri="{FF2B5EF4-FFF2-40B4-BE49-F238E27FC236}">
                <a16:creationId xmlns:a16="http://schemas.microsoft.com/office/drawing/2014/main" id="{8CDA45A8-E89C-44F5-A06F-692743C44F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5452117"/>
              </p:ext>
            </p:extLst>
          </p:nvPr>
        </p:nvGraphicFramePr>
        <p:xfrm>
          <a:off x="4400550" y="4190998"/>
          <a:ext cx="8048625" cy="20046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تیمی ما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7C7C951-40E6-4D5B-BEB0-0EF2EEA3A266}"/>
              </a:ext>
            </a:extLst>
          </p:cNvPr>
          <p:cNvSpPr txBox="1"/>
          <p:nvPr/>
        </p:nvSpPr>
        <p:spPr>
          <a:xfrm>
            <a:off x="5124301" y="4569933"/>
            <a:ext cx="20393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افزودن مهارت - 70٪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788D3D-8864-4597-8E67-73994C22CFA9}"/>
              </a:ext>
            </a:extLst>
          </p:cNvPr>
          <p:cNvSpPr txBox="1"/>
          <p:nvPr/>
        </p:nvSpPr>
        <p:spPr>
          <a:xfrm>
            <a:off x="5118968" y="4997789"/>
            <a:ext cx="20393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افزودن مهارت - 80٪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1A4E59-4BA5-407B-BFF9-15A1B1A74863}"/>
              </a:ext>
            </a:extLst>
          </p:cNvPr>
          <p:cNvSpPr txBox="1"/>
          <p:nvPr/>
        </p:nvSpPr>
        <p:spPr>
          <a:xfrm>
            <a:off x="5113635" y="5425645"/>
            <a:ext cx="20393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افزودن مهارت - 60٪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58B7641-1FF0-42E9-A070-C6D90234D20D}"/>
              </a:ext>
            </a:extLst>
          </p:cNvPr>
          <p:cNvSpPr txBox="1"/>
          <p:nvPr/>
        </p:nvSpPr>
        <p:spPr>
          <a:xfrm>
            <a:off x="5108302" y="5853501"/>
            <a:ext cx="20393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افزودن مهارت - 90٪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16" name="Chart 21">
            <a:extLst>
              <a:ext uri="{FF2B5EF4-FFF2-40B4-BE49-F238E27FC236}">
                <a16:creationId xmlns:a16="http://schemas.microsoft.com/office/drawing/2014/main" id="{504DC2B7-EE7D-45B2-B9FD-270A98F58F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6439442"/>
              </p:ext>
            </p:extLst>
          </p:nvPr>
        </p:nvGraphicFramePr>
        <p:xfrm>
          <a:off x="7854679" y="1959848"/>
          <a:ext cx="2218782" cy="20082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7" name="Group 30">
            <a:extLst>
              <a:ext uri="{FF2B5EF4-FFF2-40B4-BE49-F238E27FC236}">
                <a16:creationId xmlns:a16="http://schemas.microsoft.com/office/drawing/2014/main" id="{3FB7DB10-95F6-454C-B35C-0AB40C3A1EED}"/>
              </a:ext>
            </a:extLst>
          </p:cNvPr>
          <p:cNvGrpSpPr/>
          <p:nvPr/>
        </p:nvGrpSpPr>
        <p:grpSpPr>
          <a:xfrm>
            <a:off x="10114041" y="2503658"/>
            <a:ext cx="1268359" cy="920637"/>
            <a:chOff x="7848856" y="4058120"/>
            <a:chExt cx="1006205" cy="920637"/>
          </a:xfrm>
        </p:grpSpPr>
        <p:sp>
          <p:nvSpPr>
            <p:cNvPr id="18" name="Rectangle 22">
              <a:extLst>
                <a:ext uri="{FF2B5EF4-FFF2-40B4-BE49-F238E27FC236}">
                  <a16:creationId xmlns:a16="http://schemas.microsoft.com/office/drawing/2014/main" id="{522560C6-0CEF-44EC-9860-1CF44948A011}"/>
                </a:ext>
              </a:extLst>
            </p:cNvPr>
            <p:cNvSpPr/>
            <p:nvPr/>
          </p:nvSpPr>
          <p:spPr>
            <a:xfrm>
              <a:off x="7848856" y="4121462"/>
              <a:ext cx="114237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Rectangle 23">
              <a:extLst>
                <a:ext uri="{FF2B5EF4-FFF2-40B4-BE49-F238E27FC236}">
                  <a16:creationId xmlns:a16="http://schemas.microsoft.com/office/drawing/2014/main" id="{262AD70F-E64A-45DA-A5A4-0FA818E083CD}"/>
                </a:ext>
              </a:extLst>
            </p:cNvPr>
            <p:cNvSpPr/>
            <p:nvPr/>
          </p:nvSpPr>
          <p:spPr>
            <a:xfrm>
              <a:off x="7848856" y="4337486"/>
              <a:ext cx="114237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Rectangle 24">
              <a:extLst>
                <a:ext uri="{FF2B5EF4-FFF2-40B4-BE49-F238E27FC236}">
                  <a16:creationId xmlns:a16="http://schemas.microsoft.com/office/drawing/2014/main" id="{1ECDB056-36D0-4EAF-A629-488CB69D60AC}"/>
                </a:ext>
              </a:extLst>
            </p:cNvPr>
            <p:cNvSpPr/>
            <p:nvPr/>
          </p:nvSpPr>
          <p:spPr>
            <a:xfrm>
              <a:off x="7848856" y="4553510"/>
              <a:ext cx="114237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Rectangle 25">
              <a:extLst>
                <a:ext uri="{FF2B5EF4-FFF2-40B4-BE49-F238E27FC236}">
                  <a16:creationId xmlns:a16="http://schemas.microsoft.com/office/drawing/2014/main" id="{91400822-6186-4C93-897F-E150AB12D260}"/>
                </a:ext>
              </a:extLst>
            </p:cNvPr>
            <p:cNvSpPr/>
            <p:nvPr/>
          </p:nvSpPr>
          <p:spPr>
            <a:xfrm>
              <a:off x="7848856" y="4769534"/>
              <a:ext cx="114237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5CC4F2-87A9-4192-BB97-674816444E75}"/>
                </a:ext>
              </a:extLst>
            </p:cNvPr>
            <p:cNvSpPr txBox="1"/>
            <p:nvPr/>
          </p:nvSpPr>
          <p:spPr>
            <a:xfrm>
              <a:off x="8027477" y="4058120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48420CD-DE91-464D-BEC3-6EA800DC6A96}"/>
                </a:ext>
              </a:extLst>
            </p:cNvPr>
            <p:cNvSpPr txBox="1"/>
            <p:nvPr/>
          </p:nvSpPr>
          <p:spPr>
            <a:xfrm>
              <a:off x="8027477" y="4272666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52C34A5-3B46-4ED7-81E7-590F3373C415}"/>
                </a:ext>
              </a:extLst>
            </p:cNvPr>
            <p:cNvSpPr txBox="1"/>
            <p:nvPr/>
          </p:nvSpPr>
          <p:spPr>
            <a:xfrm>
              <a:off x="8027477" y="4487212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9F7C1D6-AE72-48BC-8A59-8B03F80C76B7}"/>
                </a:ext>
              </a:extLst>
            </p:cNvPr>
            <p:cNvSpPr txBox="1"/>
            <p:nvPr/>
          </p:nvSpPr>
          <p:spPr>
            <a:xfrm>
              <a:off x="8027477" y="4701758"/>
              <a:ext cx="827584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6" name="텍스트 개체 틀 37">
            <a:extLst>
              <a:ext uri="{FF2B5EF4-FFF2-40B4-BE49-F238E27FC236}">
                <a16:creationId xmlns:a16="http://schemas.microsoft.com/office/drawing/2014/main" id="{EC0336A8-62C7-4869-9216-52E9D5D61CF3}"/>
              </a:ext>
            </a:extLst>
          </p:cNvPr>
          <p:cNvSpPr txBox="1">
            <a:spLocks/>
          </p:cNvSpPr>
          <p:nvPr/>
        </p:nvSpPr>
        <p:spPr>
          <a:xfrm>
            <a:off x="7916223" y="1590666"/>
            <a:ext cx="2408984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شرکت پروگرس</a:t>
            </a:r>
            <a:endParaRPr lang="en-US" altLang="ko-KR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3246DC2A-0CCB-430C-A946-1FE37326650E}"/>
              </a:ext>
            </a:extLst>
          </p:cNvPr>
          <p:cNvSpPr txBox="1">
            <a:spLocks/>
          </p:cNvSpPr>
          <p:nvPr/>
        </p:nvSpPr>
        <p:spPr>
          <a:xfrm>
            <a:off x="4630892" y="1590666"/>
            <a:ext cx="2520280" cy="288032"/>
          </a:xfrm>
          <a:prstGeom prst="rect">
            <a:avLst/>
          </a:prstGeom>
        </p:spPr>
        <p:txBody>
          <a:bodyPr anchor="ctr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تجربه کاری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직사각형 22">
            <a:extLst>
              <a:ext uri="{FF2B5EF4-FFF2-40B4-BE49-F238E27FC236}">
                <a16:creationId xmlns:a16="http://schemas.microsoft.com/office/drawing/2014/main" id="{D88B17E2-AD8E-4714-907C-9AF367A38BD5}"/>
              </a:ext>
            </a:extLst>
          </p:cNvPr>
          <p:cNvSpPr/>
          <p:nvPr/>
        </p:nvSpPr>
        <p:spPr>
          <a:xfrm>
            <a:off x="4630892" y="1919763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2013 ~ 2014 متن را اینجا بنویسید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직사각형 5">
            <a:extLst>
              <a:ext uri="{FF2B5EF4-FFF2-40B4-BE49-F238E27FC236}">
                <a16:creationId xmlns:a16="http://schemas.microsoft.com/office/drawing/2014/main" id="{26BEE6EA-0D63-42B8-9236-B4D856FF4565}"/>
              </a:ext>
            </a:extLst>
          </p:cNvPr>
          <p:cNvSpPr/>
          <p:nvPr/>
        </p:nvSpPr>
        <p:spPr>
          <a:xfrm>
            <a:off x="4630892" y="2607158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2015 ~ 2016 اینجا متن کنید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직사각형 24">
            <a:extLst>
              <a:ext uri="{FF2B5EF4-FFF2-40B4-BE49-F238E27FC236}">
                <a16:creationId xmlns:a16="http://schemas.microsoft.com/office/drawing/2014/main" id="{5C507F03-64ED-4746-8025-A44501DDD088}"/>
              </a:ext>
            </a:extLst>
          </p:cNvPr>
          <p:cNvSpPr/>
          <p:nvPr/>
        </p:nvSpPr>
        <p:spPr>
          <a:xfrm>
            <a:off x="4630892" y="3294554"/>
            <a:ext cx="31832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2016 ~ 2019 اینجا متن کنید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7487040-848B-49E3-A91E-3904C9052B40}"/>
              </a:ext>
            </a:extLst>
          </p:cNvPr>
          <p:cNvSpPr/>
          <p:nvPr/>
        </p:nvSpPr>
        <p:spPr>
          <a:xfrm>
            <a:off x="762000" y="5624967"/>
            <a:ext cx="3200400" cy="585333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Rectangle 38">
            <a:extLst>
              <a:ext uri="{FF2B5EF4-FFF2-40B4-BE49-F238E27FC236}">
                <a16:creationId xmlns:a16="http://schemas.microsoft.com/office/drawing/2014/main" id="{CB9A1842-5141-4132-BFE6-781321331C41}"/>
              </a:ext>
            </a:extLst>
          </p:cNvPr>
          <p:cNvSpPr/>
          <p:nvPr/>
        </p:nvSpPr>
        <p:spPr>
          <a:xfrm>
            <a:off x="762001" y="5717578"/>
            <a:ext cx="3200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Name Here</a:t>
            </a: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2344270A-D2F6-41D8-8803-722337C58A6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342963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94E799AF-E254-4E3F-9FCB-D63DF83A02E4}"/>
              </a:ext>
            </a:extLst>
          </p:cNvPr>
          <p:cNvGrpSpPr/>
          <p:nvPr/>
        </p:nvGrpSpPr>
        <p:grpSpPr>
          <a:xfrm>
            <a:off x="1501348" y="3070168"/>
            <a:ext cx="3028217" cy="3026664"/>
            <a:chOff x="4574848" y="1897856"/>
            <a:chExt cx="3028217" cy="3026664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946CAFF-46AA-48D9-9440-F535C0ADF2EF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C55A22F-EB0A-441D-985F-2A09FE741EB1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73225B0-A3CA-4588-ABE2-82EC8E359782}"/>
              </a:ext>
            </a:extLst>
          </p:cNvPr>
          <p:cNvSpPr txBox="1"/>
          <p:nvPr/>
        </p:nvSpPr>
        <p:spPr>
          <a:xfrm>
            <a:off x="937901" y="75806"/>
            <a:ext cx="565407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B6B669B-D2EB-4B9C-9DD9-3266B02FEE98}"/>
              </a:ext>
            </a:extLst>
          </p:cNvPr>
          <p:cNvSpPr txBox="1"/>
          <p:nvPr/>
        </p:nvSpPr>
        <p:spPr>
          <a:xfrm>
            <a:off x="878222" y="1188330"/>
            <a:ext cx="5654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cs typeface="B Nazanin" panose="00000400000000000000" pitchFamily="2" charset="-78"/>
              </a:rPr>
              <a:t>یک ارائه پاورپوینت مدرن دریافت کنید</a:t>
            </a:r>
            <a:endParaRPr lang="en-US" altLang="ko-KR" dirty="0">
              <a:cs typeface="B Nazanin" panose="00000400000000000000" pitchFamily="2" charset="-78"/>
            </a:endParaRP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C5C59FB-F276-4DB8-8904-04CF59BE9B0D}"/>
              </a:ext>
            </a:extLst>
          </p:cNvPr>
          <p:cNvGrpSpPr/>
          <p:nvPr/>
        </p:nvGrpSpPr>
        <p:grpSpPr>
          <a:xfrm>
            <a:off x="480447" y="1825190"/>
            <a:ext cx="3800730" cy="461665"/>
            <a:chOff x="4524121" y="3429000"/>
            <a:chExt cx="3800730" cy="461665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13B8E55D-E94B-45F1-9196-DAFA8796993B}"/>
                </a:ext>
              </a:extLst>
            </p:cNvPr>
            <p:cNvSpPr txBox="1"/>
            <p:nvPr/>
          </p:nvSpPr>
          <p:spPr>
            <a:xfrm>
              <a:off x="4524121" y="3429000"/>
              <a:ext cx="18195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30D6C60-DB97-45D2-BAE4-663978AC5763}"/>
                </a:ext>
              </a:extLst>
            </p:cNvPr>
            <p:cNvSpPr txBox="1"/>
            <p:nvPr/>
          </p:nvSpPr>
          <p:spPr>
            <a:xfrm>
              <a:off x="6343651" y="3429000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D2F6852-166B-468F-8789-06CEE96BAEFC}"/>
              </a:ext>
            </a:extLst>
          </p:cNvPr>
          <p:cNvGrpSpPr/>
          <p:nvPr/>
        </p:nvGrpSpPr>
        <p:grpSpPr>
          <a:xfrm>
            <a:off x="6070666" y="4618818"/>
            <a:ext cx="2030753" cy="1464873"/>
            <a:chOff x="6315646" y="2425792"/>
            <a:chExt cx="2030753" cy="1464873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142BF0EB-3A7D-4B74-87F0-3B8C19A3AE47}"/>
                </a:ext>
              </a:extLst>
            </p:cNvPr>
            <p:cNvSpPr txBox="1"/>
            <p:nvPr/>
          </p:nvSpPr>
          <p:spPr>
            <a:xfrm>
              <a:off x="6315646" y="2425792"/>
              <a:ext cx="203075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3331948-76F6-4FF9-9F38-639C051C2740}"/>
                </a:ext>
              </a:extLst>
            </p:cNvPr>
            <p:cNvSpPr txBox="1"/>
            <p:nvPr/>
          </p:nvSpPr>
          <p:spPr>
            <a:xfrm>
              <a:off x="6315646" y="3429000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</p:grpSp>
      <p:sp>
        <p:nvSpPr>
          <p:cNvPr id="97" name="Rectangle 96">
            <a:extLst>
              <a:ext uri="{FF2B5EF4-FFF2-40B4-BE49-F238E27FC236}">
                <a16:creationId xmlns:a16="http://schemas.microsoft.com/office/drawing/2014/main" id="{7420A905-3ADA-47CD-B273-9231281A6972}"/>
              </a:ext>
            </a:extLst>
          </p:cNvPr>
          <p:cNvSpPr/>
          <p:nvPr/>
        </p:nvSpPr>
        <p:spPr>
          <a:xfrm>
            <a:off x="8362519" y="3642865"/>
            <a:ext cx="66021" cy="26574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6815F1F-1467-4D99-81D8-0EEB129A3D8D}"/>
              </a:ext>
            </a:extLst>
          </p:cNvPr>
          <p:cNvSpPr txBox="1"/>
          <p:nvPr/>
        </p:nvSpPr>
        <p:spPr>
          <a:xfrm>
            <a:off x="8689640" y="373433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ارائه نمونه کارها ساده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CBFEB50-EE9D-4D62-A152-DCE7CB75CDF7}"/>
              </a:ext>
            </a:extLst>
          </p:cNvPr>
          <p:cNvSpPr txBox="1"/>
          <p:nvPr/>
        </p:nvSpPr>
        <p:spPr>
          <a:xfrm>
            <a:off x="8689640" y="405549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ارائه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7F5C356-6476-4820-851D-138279FDE876}"/>
              </a:ext>
            </a:extLst>
          </p:cNvPr>
          <p:cNvSpPr txBox="1"/>
          <p:nvPr/>
        </p:nvSpPr>
        <p:spPr>
          <a:xfrm>
            <a:off x="8689640" y="501897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0170992-5ABB-4B1A-B996-EB2B7E773BE2}"/>
              </a:ext>
            </a:extLst>
          </p:cNvPr>
          <p:cNvSpPr txBox="1"/>
          <p:nvPr/>
        </p:nvSpPr>
        <p:spPr>
          <a:xfrm>
            <a:off x="8689640" y="469781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نمونه کارها ساده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8C3EDD0-13BA-440F-8DCB-0409A71E3422}"/>
              </a:ext>
            </a:extLst>
          </p:cNvPr>
          <p:cNvSpPr txBox="1"/>
          <p:nvPr/>
        </p:nvSpPr>
        <p:spPr>
          <a:xfrm>
            <a:off x="8689640" y="437665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نمونه کارها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574B54C-737E-484D-935D-49BC38C33A34}"/>
              </a:ext>
            </a:extLst>
          </p:cNvPr>
          <p:cNvSpPr txBox="1"/>
          <p:nvPr/>
        </p:nvSpPr>
        <p:spPr>
          <a:xfrm>
            <a:off x="8689640" y="534013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ارائه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87E103B-6CE9-48C4-BE1C-8F5FEC37E598}"/>
              </a:ext>
            </a:extLst>
          </p:cNvPr>
          <p:cNvSpPr txBox="1"/>
          <p:nvPr/>
        </p:nvSpPr>
        <p:spPr>
          <a:xfrm>
            <a:off x="8689640" y="598245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نمونه کارها ساده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59AC6117-8C8D-4276-AA13-089E9EA1F763}"/>
              </a:ext>
            </a:extLst>
          </p:cNvPr>
          <p:cNvSpPr txBox="1"/>
          <p:nvPr/>
        </p:nvSpPr>
        <p:spPr>
          <a:xfrm>
            <a:off x="8689640" y="5661296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cs typeface="B Nazanin" panose="00000400000000000000" pitchFamily="2" charset="-78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F2E370D-7489-49CF-AF27-2292E10B19D5}"/>
              </a:ext>
            </a:extLst>
          </p:cNvPr>
          <p:cNvSpPr txBox="1"/>
          <p:nvPr/>
        </p:nvSpPr>
        <p:spPr>
          <a:xfrm>
            <a:off x="8219365" y="2121981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anose="00000400000000000000" pitchFamily="2" charset="-78"/>
              </a:rPr>
              <a:t>ارائه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2B1B65F-0E3C-4CE3-B6C0-347F697F41D8}"/>
              </a:ext>
            </a:extLst>
          </p:cNvPr>
          <p:cNvSpPr txBox="1"/>
          <p:nvPr/>
        </p:nvSpPr>
        <p:spPr>
          <a:xfrm>
            <a:off x="8219365" y="269899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accent3"/>
                </a:solidFill>
                <a:cs typeface="B Nazanin" panose="00000400000000000000" pitchFamily="2" charset="-78"/>
              </a:rPr>
              <a:t>عالی</a:t>
            </a:r>
            <a:endParaRPr lang="ko-KR" altLang="en-US" sz="32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AF094B74-CCDA-4798-8975-A902B1D0A4B9}"/>
              </a:ext>
            </a:extLst>
          </p:cNvPr>
          <p:cNvGrpSpPr/>
          <p:nvPr/>
        </p:nvGrpSpPr>
        <p:grpSpPr>
          <a:xfrm>
            <a:off x="3938588" y="4473139"/>
            <a:ext cx="1023769" cy="369332"/>
            <a:chOff x="6409688" y="3227337"/>
            <a:chExt cx="1023769" cy="369332"/>
          </a:xfrm>
        </p:grpSpPr>
        <p:sp>
          <p:nvSpPr>
            <p:cNvPr id="108" name="Arrow: Pentagon 107">
              <a:extLst>
                <a:ext uri="{FF2B5EF4-FFF2-40B4-BE49-F238E27FC236}">
                  <a16:creationId xmlns:a16="http://schemas.microsoft.com/office/drawing/2014/main" id="{851936D1-2CA5-4B3B-8EBB-E7912FDCB4BC}"/>
                </a:ext>
              </a:extLst>
            </p:cNvPr>
            <p:cNvSpPr/>
            <p:nvPr/>
          </p:nvSpPr>
          <p:spPr>
            <a:xfrm flipH="1">
              <a:off x="6409688" y="3229123"/>
              <a:ext cx="1023769" cy="365760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15BE69B1-AA5D-4042-B68D-754FB88B9BEE}"/>
                </a:ext>
              </a:extLst>
            </p:cNvPr>
            <p:cNvSpPr txBox="1"/>
            <p:nvPr/>
          </p:nvSpPr>
          <p:spPr>
            <a:xfrm>
              <a:off x="6640850" y="3227337"/>
              <a:ext cx="7732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خرید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10492DA5-C6B3-4400-860B-E3A39FBA455F}"/>
              </a:ext>
            </a:extLst>
          </p:cNvPr>
          <p:cNvGrpSpPr/>
          <p:nvPr/>
        </p:nvGrpSpPr>
        <p:grpSpPr>
          <a:xfrm>
            <a:off x="3164206" y="2991379"/>
            <a:ext cx="1023769" cy="369332"/>
            <a:chOff x="6607592" y="3846877"/>
            <a:chExt cx="1023769" cy="369332"/>
          </a:xfrm>
        </p:grpSpPr>
        <p:sp>
          <p:nvSpPr>
            <p:cNvPr id="109" name="Arrow: Pentagon 108">
              <a:extLst>
                <a:ext uri="{FF2B5EF4-FFF2-40B4-BE49-F238E27FC236}">
                  <a16:creationId xmlns:a16="http://schemas.microsoft.com/office/drawing/2014/main" id="{41B16EAE-2D2C-4BAF-8314-559326041684}"/>
                </a:ext>
              </a:extLst>
            </p:cNvPr>
            <p:cNvSpPr/>
            <p:nvPr/>
          </p:nvSpPr>
          <p:spPr>
            <a:xfrm>
              <a:off x="6607592" y="3848663"/>
              <a:ext cx="1023769" cy="36576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9A27C07-1699-4BFC-813A-9E39A2DB5D5E}"/>
                </a:ext>
              </a:extLst>
            </p:cNvPr>
            <p:cNvSpPr txBox="1"/>
            <p:nvPr/>
          </p:nvSpPr>
          <p:spPr>
            <a:xfrm>
              <a:off x="6640850" y="3846877"/>
              <a:ext cx="7732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فروش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B10C1DE4-EE22-416A-9AF1-EB7F7541791F}"/>
              </a:ext>
            </a:extLst>
          </p:cNvPr>
          <p:cNvGrpSpPr/>
          <p:nvPr/>
        </p:nvGrpSpPr>
        <p:grpSpPr>
          <a:xfrm>
            <a:off x="1204298" y="3769660"/>
            <a:ext cx="1023769" cy="369332"/>
            <a:chOff x="6607592" y="3846877"/>
            <a:chExt cx="1023769" cy="369332"/>
          </a:xfrm>
        </p:grpSpPr>
        <p:sp>
          <p:nvSpPr>
            <p:cNvPr id="118" name="Arrow: Pentagon 117">
              <a:extLst>
                <a:ext uri="{FF2B5EF4-FFF2-40B4-BE49-F238E27FC236}">
                  <a16:creationId xmlns:a16="http://schemas.microsoft.com/office/drawing/2014/main" id="{EF63FC94-47F3-4847-8EBF-693CA4AC770F}"/>
                </a:ext>
              </a:extLst>
            </p:cNvPr>
            <p:cNvSpPr/>
            <p:nvPr/>
          </p:nvSpPr>
          <p:spPr>
            <a:xfrm>
              <a:off x="6607592" y="3848663"/>
              <a:ext cx="1023769" cy="36576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E9DF61ED-FB01-43FA-8D02-69B5B82F7341}"/>
                </a:ext>
              </a:extLst>
            </p:cNvPr>
            <p:cNvSpPr txBox="1"/>
            <p:nvPr/>
          </p:nvSpPr>
          <p:spPr>
            <a:xfrm>
              <a:off x="6640850" y="3846877"/>
              <a:ext cx="7732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فروش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8594359-80FD-484D-B4D1-781567B7026F}"/>
              </a:ext>
            </a:extLst>
          </p:cNvPr>
          <p:cNvGrpSpPr/>
          <p:nvPr/>
        </p:nvGrpSpPr>
        <p:grpSpPr>
          <a:xfrm>
            <a:off x="2299976" y="5252694"/>
            <a:ext cx="1023769" cy="369332"/>
            <a:chOff x="6409688" y="3227337"/>
            <a:chExt cx="1023769" cy="369332"/>
          </a:xfrm>
        </p:grpSpPr>
        <p:sp>
          <p:nvSpPr>
            <p:cNvPr id="124" name="Arrow: Pentagon 123">
              <a:extLst>
                <a:ext uri="{FF2B5EF4-FFF2-40B4-BE49-F238E27FC236}">
                  <a16:creationId xmlns:a16="http://schemas.microsoft.com/office/drawing/2014/main" id="{70F1BF7B-F968-4F5B-AB4E-F7B1618B218A}"/>
                </a:ext>
              </a:extLst>
            </p:cNvPr>
            <p:cNvSpPr/>
            <p:nvPr/>
          </p:nvSpPr>
          <p:spPr>
            <a:xfrm flipH="1">
              <a:off x="6409688" y="3229123"/>
              <a:ext cx="1023769" cy="365760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8E9E9B7B-FF8E-4F8A-822D-6FF975A8155F}"/>
                </a:ext>
              </a:extLst>
            </p:cNvPr>
            <p:cNvSpPr txBox="1"/>
            <p:nvPr/>
          </p:nvSpPr>
          <p:spPr>
            <a:xfrm>
              <a:off x="6640850" y="3227337"/>
              <a:ext cx="7732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خرید</a:t>
              </a:r>
              <a:endParaRPr lang="ko-KR" altLang="en-US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26063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E8D94A0-B868-4306-9946-E2750B889DA9}"/>
              </a:ext>
            </a:extLst>
          </p:cNvPr>
          <p:cNvSpPr txBox="1"/>
          <p:nvPr/>
        </p:nvSpPr>
        <p:spPr>
          <a:xfrm>
            <a:off x="3630931" y="4820374"/>
            <a:ext cx="11663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accent5"/>
                </a:solidFill>
                <a:cs typeface="B Nazanin" panose="00000400000000000000" pitchFamily="2" charset="-78"/>
              </a:rPr>
              <a:t>خرید</a:t>
            </a:r>
            <a:endParaRPr lang="ko-KR" altLang="en-US" sz="2800" b="1" dirty="0">
              <a:solidFill>
                <a:schemeClr val="accent5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EDEDE7A-1952-4D44-890C-6706ADD842A1}"/>
              </a:ext>
            </a:extLst>
          </p:cNvPr>
          <p:cNvSpPr txBox="1"/>
          <p:nvPr/>
        </p:nvSpPr>
        <p:spPr>
          <a:xfrm>
            <a:off x="7201465" y="4820374"/>
            <a:ext cx="11663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accent6"/>
                </a:solidFill>
                <a:cs typeface="B Nazanin" panose="00000400000000000000" pitchFamily="2" charset="-78"/>
              </a:rPr>
              <a:t>فروش</a:t>
            </a:r>
            <a:endParaRPr lang="ko-KR" altLang="en-US" sz="2800" b="1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7C1B8E7-6156-4951-BB53-4DB54E528CCE}"/>
              </a:ext>
            </a:extLst>
          </p:cNvPr>
          <p:cNvGrpSpPr/>
          <p:nvPr/>
        </p:nvGrpSpPr>
        <p:grpSpPr>
          <a:xfrm>
            <a:off x="753209" y="1393908"/>
            <a:ext cx="10685583" cy="1464369"/>
            <a:chOff x="635514" y="1393908"/>
            <a:chExt cx="10685583" cy="1464369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BFF5B91-F6BF-44DD-898C-FE8D71E8B3CB}"/>
                </a:ext>
              </a:extLst>
            </p:cNvPr>
            <p:cNvGrpSpPr/>
            <p:nvPr/>
          </p:nvGrpSpPr>
          <p:grpSpPr>
            <a:xfrm>
              <a:off x="635514" y="1393908"/>
              <a:ext cx="2973071" cy="678649"/>
              <a:chOff x="3233964" y="1954419"/>
              <a:chExt cx="1410044" cy="678649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1C615B5D-1029-44B2-A796-D7964BCCA681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7B4E46BA-BD33-4456-9E65-9F80744B3ED5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B25E27E-16F1-47A1-8F4F-0E391CA03B7B}"/>
                </a:ext>
              </a:extLst>
            </p:cNvPr>
            <p:cNvGrpSpPr/>
            <p:nvPr/>
          </p:nvGrpSpPr>
          <p:grpSpPr>
            <a:xfrm>
              <a:off x="8361337" y="1393908"/>
              <a:ext cx="2959760" cy="678649"/>
              <a:chOff x="3233964" y="1954419"/>
              <a:chExt cx="1410044" cy="67864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40BE3378-100B-4E0F-95CB-82E5E6D52505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AEDB945E-2C95-4E3E-AFDE-EB382E3762C2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EDEE91A0-92C0-4C2B-BEF3-A8D6456DFC4F}"/>
                </a:ext>
              </a:extLst>
            </p:cNvPr>
            <p:cNvGrpSpPr/>
            <p:nvPr/>
          </p:nvGrpSpPr>
          <p:grpSpPr>
            <a:xfrm>
              <a:off x="635514" y="2179628"/>
              <a:ext cx="2973071" cy="678649"/>
              <a:chOff x="3233964" y="1954419"/>
              <a:chExt cx="1410044" cy="678649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19836F1A-EFF3-4607-816D-B31BC88705C7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C1A7D4AF-CBF6-489B-BAF7-846E2D9C594A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1FACA4B8-2156-4BE2-9D3F-344E0EE8C824}"/>
                </a:ext>
              </a:extLst>
            </p:cNvPr>
            <p:cNvGrpSpPr/>
            <p:nvPr/>
          </p:nvGrpSpPr>
          <p:grpSpPr>
            <a:xfrm>
              <a:off x="8361337" y="2179628"/>
              <a:ext cx="2959760" cy="678649"/>
              <a:chOff x="3233964" y="1954419"/>
              <a:chExt cx="1410044" cy="678649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83E21350-FA9F-4A13-94D5-F1BF331049D4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06242A7-7D24-4C8E-B0B4-70A5C9B21FED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5" name="Round Same Side Corner Rectangle 11">
              <a:extLst>
                <a:ext uri="{FF2B5EF4-FFF2-40B4-BE49-F238E27FC236}">
                  <a16:creationId xmlns:a16="http://schemas.microsoft.com/office/drawing/2014/main" id="{7DC80240-3990-4EE6-935A-DD709A95D021}"/>
                </a:ext>
              </a:extLst>
            </p:cNvPr>
            <p:cNvSpPr>
              <a:spLocks noChangeAspect="1"/>
            </p:cNvSpPr>
            <p:nvPr/>
          </p:nvSpPr>
          <p:spPr>
            <a:xfrm rot="9900000">
              <a:off x="7746341" y="2379032"/>
              <a:ext cx="396000" cy="336326"/>
            </a:xfrm>
            <a:custGeom>
              <a:avLst/>
              <a:gdLst/>
              <a:ahLst/>
              <a:cxnLst/>
              <a:rect l="l" t="t" r="r" b="b"/>
              <a:pathLst>
                <a:path w="2911009" h="2472345">
                  <a:moveTo>
                    <a:pt x="2219598" y="1335309"/>
                  </a:moveTo>
                  <a:lnTo>
                    <a:pt x="2219598" y="1222573"/>
                  </a:lnTo>
                  <a:cubicBezTo>
                    <a:pt x="2219598" y="1176944"/>
                    <a:pt x="2241926" y="1136530"/>
                    <a:pt x="2277694" y="1113650"/>
                  </a:cubicBezTo>
                  <a:lnTo>
                    <a:pt x="2277694" y="137786"/>
                  </a:lnTo>
                  <a:cubicBezTo>
                    <a:pt x="2277694" y="61689"/>
                    <a:pt x="2339383" y="0"/>
                    <a:pt x="2415480" y="0"/>
                  </a:cubicBezTo>
                  <a:lnTo>
                    <a:pt x="2545196" y="0"/>
                  </a:lnTo>
                  <a:cubicBezTo>
                    <a:pt x="2621293" y="0"/>
                    <a:pt x="2682982" y="61689"/>
                    <a:pt x="2682982" y="137786"/>
                  </a:cubicBezTo>
                  <a:lnTo>
                    <a:pt x="2682982" y="1099067"/>
                  </a:lnTo>
                  <a:cubicBezTo>
                    <a:pt x="2730197" y="1120049"/>
                    <a:pt x="2762708" y="1167515"/>
                    <a:pt x="2762708" y="1222573"/>
                  </a:cubicBezTo>
                  <a:lnTo>
                    <a:pt x="2762708" y="1480834"/>
                  </a:lnTo>
                  <a:close/>
                  <a:moveTo>
                    <a:pt x="241900" y="1676361"/>
                  </a:moveTo>
                  <a:cubicBezTo>
                    <a:pt x="69371" y="1631107"/>
                    <a:pt x="-34146" y="1454930"/>
                    <a:pt x="10296" y="1282189"/>
                  </a:cubicBezTo>
                  <a:cubicBezTo>
                    <a:pt x="54739" y="1109449"/>
                    <a:pt x="230428" y="1005105"/>
                    <a:pt x="403375" y="1048736"/>
                  </a:cubicBezTo>
                  <a:cubicBezTo>
                    <a:pt x="349550" y="1257945"/>
                    <a:pt x="295726" y="1467153"/>
                    <a:pt x="241900" y="1676361"/>
                  </a:cubicBezTo>
                  <a:close/>
                  <a:moveTo>
                    <a:pt x="2578947" y="2467929"/>
                  </a:moveTo>
                  <a:lnTo>
                    <a:pt x="1957545" y="2301425"/>
                  </a:lnTo>
                  <a:lnTo>
                    <a:pt x="2194209" y="1418183"/>
                  </a:lnTo>
                  <a:lnTo>
                    <a:pt x="2815611" y="1584687"/>
                  </a:lnTo>
                  <a:cubicBezTo>
                    <a:pt x="2884250" y="1603079"/>
                    <a:pt x="2924985" y="1673632"/>
                    <a:pt x="2906593" y="1742272"/>
                  </a:cubicBezTo>
                  <a:lnTo>
                    <a:pt x="2736532" y="2376947"/>
                  </a:lnTo>
                  <a:cubicBezTo>
                    <a:pt x="2718140" y="2445587"/>
                    <a:pt x="2647586" y="2486321"/>
                    <a:pt x="2578947" y="2467929"/>
                  </a:cubicBezTo>
                  <a:close/>
                  <a:moveTo>
                    <a:pt x="610249" y="2287120"/>
                  </a:moveTo>
                  <a:lnTo>
                    <a:pt x="1020264" y="756923"/>
                  </a:lnTo>
                  <a:lnTo>
                    <a:pt x="2107356" y="1398691"/>
                  </a:lnTo>
                  <a:lnTo>
                    <a:pt x="1872582" y="2274879"/>
                  </a:lnTo>
                  <a:close/>
                  <a:moveTo>
                    <a:pt x="426016" y="2349577"/>
                  </a:moveTo>
                  <a:lnTo>
                    <a:pt x="243978" y="2300800"/>
                  </a:lnTo>
                  <a:cubicBezTo>
                    <a:pt x="205115" y="2290387"/>
                    <a:pt x="182051" y="2250439"/>
                    <a:pt x="192464" y="2211576"/>
                  </a:cubicBezTo>
                  <a:lnTo>
                    <a:pt x="620679" y="613455"/>
                  </a:lnTo>
                  <a:cubicBezTo>
                    <a:pt x="631093" y="574592"/>
                    <a:pt x="671040" y="551528"/>
                    <a:pt x="709903" y="561941"/>
                  </a:cubicBezTo>
                  <a:lnTo>
                    <a:pt x="891942" y="610718"/>
                  </a:lnTo>
                  <a:cubicBezTo>
                    <a:pt x="930805" y="621132"/>
                    <a:pt x="953869" y="661079"/>
                    <a:pt x="943455" y="699942"/>
                  </a:cubicBezTo>
                  <a:lnTo>
                    <a:pt x="515240" y="2298064"/>
                  </a:lnTo>
                  <a:cubicBezTo>
                    <a:pt x="504827" y="2336927"/>
                    <a:pt x="464879" y="2359990"/>
                    <a:pt x="426016" y="23495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46" name="Rounded Rectangle 27">
              <a:extLst>
                <a:ext uri="{FF2B5EF4-FFF2-40B4-BE49-F238E27FC236}">
                  <a16:creationId xmlns:a16="http://schemas.microsoft.com/office/drawing/2014/main" id="{46D9E24F-D90F-495F-8E69-5352E030F5F5}"/>
                </a:ext>
              </a:extLst>
            </p:cNvPr>
            <p:cNvSpPr/>
            <p:nvPr/>
          </p:nvSpPr>
          <p:spPr>
            <a:xfrm>
              <a:off x="3784907" y="2396612"/>
              <a:ext cx="346396" cy="26607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47" name="Oval 7">
              <a:extLst>
                <a:ext uri="{FF2B5EF4-FFF2-40B4-BE49-F238E27FC236}">
                  <a16:creationId xmlns:a16="http://schemas.microsoft.com/office/drawing/2014/main" id="{5C24C5F9-47E8-4E0D-A750-39DF29D65E82}"/>
                </a:ext>
              </a:extLst>
            </p:cNvPr>
            <p:cNvSpPr/>
            <p:nvPr/>
          </p:nvSpPr>
          <p:spPr>
            <a:xfrm>
              <a:off x="3764519" y="1564907"/>
              <a:ext cx="387172" cy="387172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48" name="Block Arc 10">
              <a:extLst>
                <a:ext uri="{FF2B5EF4-FFF2-40B4-BE49-F238E27FC236}">
                  <a16:creationId xmlns:a16="http://schemas.microsoft.com/office/drawing/2014/main" id="{A140B612-4BE2-4573-B7D5-BD8157364C6D}"/>
                </a:ext>
              </a:extLst>
            </p:cNvPr>
            <p:cNvSpPr/>
            <p:nvPr/>
          </p:nvSpPr>
          <p:spPr>
            <a:xfrm>
              <a:off x="7726429" y="1610892"/>
              <a:ext cx="435826" cy="295205"/>
            </a:xfrm>
            <a:custGeom>
              <a:avLst/>
              <a:gdLst/>
              <a:ahLst/>
              <a:cxnLst/>
              <a:rect l="l" t="t" r="r" b="b"/>
              <a:pathLst>
                <a:path w="3219104" h="2180445">
                  <a:moveTo>
                    <a:pt x="631935" y="660566"/>
                  </a:moveTo>
                  <a:cubicBezTo>
                    <a:pt x="582229" y="660566"/>
                    <a:pt x="541935" y="700860"/>
                    <a:pt x="541935" y="750566"/>
                  </a:cubicBezTo>
                  <a:cubicBezTo>
                    <a:pt x="541935" y="800272"/>
                    <a:pt x="582229" y="840566"/>
                    <a:pt x="631935" y="840566"/>
                  </a:cubicBezTo>
                  <a:cubicBezTo>
                    <a:pt x="681641" y="840566"/>
                    <a:pt x="721935" y="800272"/>
                    <a:pt x="721935" y="750566"/>
                  </a:cubicBezTo>
                  <a:cubicBezTo>
                    <a:pt x="721935" y="700860"/>
                    <a:pt x="681641" y="660566"/>
                    <a:pt x="631935" y="660566"/>
                  </a:cubicBezTo>
                  <a:close/>
                  <a:moveTo>
                    <a:pt x="2920524" y="132986"/>
                  </a:moveTo>
                  <a:cubicBezTo>
                    <a:pt x="2884582" y="132986"/>
                    <a:pt x="2855445" y="171564"/>
                    <a:pt x="2855445" y="219152"/>
                  </a:cubicBezTo>
                  <a:cubicBezTo>
                    <a:pt x="2855445" y="266740"/>
                    <a:pt x="2884582" y="305318"/>
                    <a:pt x="2920524" y="305318"/>
                  </a:cubicBezTo>
                  <a:cubicBezTo>
                    <a:pt x="2956466" y="305318"/>
                    <a:pt x="2985603" y="266740"/>
                    <a:pt x="2985603" y="219152"/>
                  </a:cubicBezTo>
                  <a:cubicBezTo>
                    <a:pt x="2985603" y="171564"/>
                    <a:pt x="2956466" y="132986"/>
                    <a:pt x="2920524" y="132986"/>
                  </a:cubicBezTo>
                  <a:close/>
                  <a:moveTo>
                    <a:pt x="1840097" y="123357"/>
                  </a:moveTo>
                  <a:cubicBezTo>
                    <a:pt x="1690593" y="125267"/>
                    <a:pt x="1541569" y="163386"/>
                    <a:pt x="1407089" y="237534"/>
                  </a:cubicBezTo>
                  <a:lnTo>
                    <a:pt x="1442443" y="299445"/>
                  </a:lnTo>
                  <a:cubicBezTo>
                    <a:pt x="1690026" y="162934"/>
                    <a:pt x="1991162" y="159087"/>
                    <a:pt x="2242273" y="289227"/>
                  </a:cubicBezTo>
                  <a:lnTo>
                    <a:pt x="2275978" y="226435"/>
                  </a:lnTo>
                  <a:cubicBezTo>
                    <a:pt x="2139582" y="155746"/>
                    <a:pt x="1989600" y="121447"/>
                    <a:pt x="1840097" y="123357"/>
                  </a:cubicBezTo>
                  <a:close/>
                  <a:moveTo>
                    <a:pt x="1808744" y="1233"/>
                  </a:moveTo>
                  <a:cubicBezTo>
                    <a:pt x="2156106" y="-14520"/>
                    <a:pt x="2554236" y="122009"/>
                    <a:pt x="2727916" y="332053"/>
                  </a:cubicBezTo>
                  <a:lnTo>
                    <a:pt x="2797407" y="426906"/>
                  </a:lnTo>
                  <a:cubicBezTo>
                    <a:pt x="2816730" y="407744"/>
                    <a:pt x="2822914" y="396798"/>
                    <a:pt x="2848347" y="374270"/>
                  </a:cubicBezTo>
                  <a:cubicBezTo>
                    <a:pt x="2789714" y="335227"/>
                    <a:pt x="2770554" y="301522"/>
                    <a:pt x="2770554" y="211287"/>
                  </a:cubicBezTo>
                  <a:cubicBezTo>
                    <a:pt x="2770554" y="109060"/>
                    <a:pt x="2826850" y="34523"/>
                    <a:pt x="2918697" y="33333"/>
                  </a:cubicBezTo>
                  <a:cubicBezTo>
                    <a:pt x="3010544" y="32143"/>
                    <a:pt x="3068737" y="122977"/>
                    <a:pt x="3064459" y="218431"/>
                  </a:cubicBezTo>
                  <a:cubicBezTo>
                    <a:pt x="3062319" y="266188"/>
                    <a:pt x="3063213" y="242475"/>
                    <a:pt x="3054577" y="285936"/>
                  </a:cubicBezTo>
                  <a:cubicBezTo>
                    <a:pt x="3088600" y="260795"/>
                    <a:pt x="3146396" y="297212"/>
                    <a:pt x="3198377" y="27802"/>
                  </a:cubicBezTo>
                  <a:cubicBezTo>
                    <a:pt x="3270974" y="270322"/>
                    <a:pt x="3142267" y="378871"/>
                    <a:pt x="2977023" y="405424"/>
                  </a:cubicBezTo>
                  <a:cubicBezTo>
                    <a:pt x="2937650" y="455263"/>
                    <a:pt x="2906651" y="507366"/>
                    <a:pt x="2854455" y="531728"/>
                  </a:cubicBezTo>
                  <a:cubicBezTo>
                    <a:pt x="2854593" y="531917"/>
                    <a:pt x="2854687" y="532126"/>
                    <a:pt x="2854781" y="532336"/>
                  </a:cubicBezTo>
                  <a:lnTo>
                    <a:pt x="2914835" y="719911"/>
                  </a:lnTo>
                  <a:cubicBezTo>
                    <a:pt x="2982387" y="1030651"/>
                    <a:pt x="2875068" y="1334999"/>
                    <a:pt x="2751965" y="1458417"/>
                  </a:cubicBezTo>
                  <a:cubicBezTo>
                    <a:pt x="2718119" y="1752479"/>
                    <a:pt x="2636178" y="1904762"/>
                    <a:pt x="2564924" y="2133185"/>
                  </a:cubicBezTo>
                  <a:cubicBezTo>
                    <a:pt x="2548001" y="2174319"/>
                    <a:pt x="2290597" y="2162941"/>
                    <a:pt x="2284362" y="2130560"/>
                  </a:cubicBezTo>
                  <a:cubicBezTo>
                    <a:pt x="2253189" y="1989654"/>
                    <a:pt x="2205984" y="1832997"/>
                    <a:pt x="2190842" y="1681589"/>
                  </a:cubicBezTo>
                  <a:cubicBezTo>
                    <a:pt x="1937891" y="1727975"/>
                    <a:pt x="1628829" y="1727099"/>
                    <a:pt x="1429318" y="1710471"/>
                  </a:cubicBezTo>
                  <a:cubicBezTo>
                    <a:pt x="1387456" y="1891634"/>
                    <a:pt x="1268107" y="2057044"/>
                    <a:pt x="1143413" y="2180445"/>
                  </a:cubicBezTo>
                  <a:lnTo>
                    <a:pt x="943012" y="2180445"/>
                  </a:lnTo>
                  <a:cubicBezTo>
                    <a:pt x="894916" y="2170818"/>
                    <a:pt x="902932" y="1825120"/>
                    <a:pt x="910948" y="1650083"/>
                  </a:cubicBezTo>
                  <a:cubicBezTo>
                    <a:pt x="600994" y="1508303"/>
                    <a:pt x="-80369" y="1319263"/>
                    <a:pt x="7807" y="838786"/>
                  </a:cubicBezTo>
                  <a:cubicBezTo>
                    <a:pt x="13151" y="796777"/>
                    <a:pt x="184160" y="802028"/>
                    <a:pt x="275009" y="799402"/>
                  </a:cubicBezTo>
                  <a:cubicBezTo>
                    <a:pt x="369419" y="659373"/>
                    <a:pt x="418407" y="582356"/>
                    <a:pt x="555570" y="465957"/>
                  </a:cubicBezTo>
                  <a:cubicBezTo>
                    <a:pt x="547554" y="374062"/>
                    <a:pt x="496786" y="206026"/>
                    <a:pt x="531522" y="190273"/>
                  </a:cubicBezTo>
                  <a:cubicBezTo>
                    <a:pt x="764877" y="64246"/>
                    <a:pt x="803177" y="250661"/>
                    <a:pt x="924308" y="355683"/>
                  </a:cubicBezTo>
                  <a:cubicBezTo>
                    <a:pt x="1130053" y="143013"/>
                    <a:pt x="1554903" y="11735"/>
                    <a:pt x="1808744" y="12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A79EC01-0E02-4FC3-B36D-BF3088E628DC}"/>
              </a:ext>
            </a:extLst>
          </p:cNvPr>
          <p:cNvGrpSpPr/>
          <p:nvPr/>
        </p:nvGrpSpPr>
        <p:grpSpPr>
          <a:xfrm flipV="1">
            <a:off x="1113752" y="3378862"/>
            <a:ext cx="1744617" cy="2994631"/>
            <a:chOff x="1128050" y="3378862"/>
            <a:chExt cx="1744617" cy="2994631"/>
          </a:xfrm>
        </p:grpSpPr>
        <p:sp>
          <p:nvSpPr>
            <p:cNvPr id="51" name="Up Arrow 7">
              <a:extLst>
                <a:ext uri="{FF2B5EF4-FFF2-40B4-BE49-F238E27FC236}">
                  <a16:creationId xmlns:a16="http://schemas.microsoft.com/office/drawing/2014/main" id="{95184B68-8026-4944-A467-842BEDB9E48E}"/>
                </a:ext>
              </a:extLst>
            </p:cNvPr>
            <p:cNvSpPr/>
            <p:nvPr/>
          </p:nvSpPr>
          <p:spPr>
            <a:xfrm rot="10800000">
              <a:off x="1245024" y="4242957"/>
              <a:ext cx="1510669" cy="2130536"/>
            </a:xfrm>
            <a:prstGeom prst="upArrow">
              <a:avLst>
                <a:gd name="adj1" fmla="val 50000"/>
                <a:gd name="adj2" fmla="val 6193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3E41947-8021-44CE-9E39-50426D90F732}"/>
                </a:ext>
              </a:extLst>
            </p:cNvPr>
            <p:cNvSpPr txBox="1"/>
            <p:nvPr/>
          </p:nvSpPr>
          <p:spPr>
            <a:xfrm flipV="1">
              <a:off x="1128050" y="3378862"/>
              <a:ext cx="174461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$100.50</a:t>
              </a:r>
              <a:endParaRPr lang="ko-KR" altLang="en-US" sz="27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2D2FB70-A23C-475F-BF22-BE2C6FF53B78}"/>
              </a:ext>
            </a:extLst>
          </p:cNvPr>
          <p:cNvGrpSpPr/>
          <p:nvPr/>
        </p:nvGrpSpPr>
        <p:grpSpPr>
          <a:xfrm flipV="1">
            <a:off x="9333632" y="3359696"/>
            <a:ext cx="1744617" cy="3013797"/>
            <a:chOff x="9347930" y="3117532"/>
            <a:chExt cx="1744617" cy="3013797"/>
          </a:xfrm>
        </p:grpSpPr>
        <p:sp>
          <p:nvSpPr>
            <p:cNvPr id="50" name="Up Arrow 4">
              <a:extLst>
                <a:ext uri="{FF2B5EF4-FFF2-40B4-BE49-F238E27FC236}">
                  <a16:creationId xmlns:a16="http://schemas.microsoft.com/office/drawing/2014/main" id="{CD002BB8-82B0-4919-8BA5-8DE4E6C8E9F5}"/>
                </a:ext>
              </a:extLst>
            </p:cNvPr>
            <p:cNvSpPr/>
            <p:nvPr/>
          </p:nvSpPr>
          <p:spPr>
            <a:xfrm>
              <a:off x="9464904" y="3117532"/>
              <a:ext cx="1510669" cy="2130536"/>
            </a:xfrm>
            <a:prstGeom prst="upArrow">
              <a:avLst>
                <a:gd name="adj1" fmla="val 50000"/>
                <a:gd name="adj2" fmla="val 61937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3B1762B-4C07-4FFB-9E25-ABE63F525BA4}"/>
                </a:ext>
              </a:extLst>
            </p:cNvPr>
            <p:cNvSpPr txBox="1"/>
            <p:nvPr/>
          </p:nvSpPr>
          <p:spPr>
            <a:xfrm flipV="1">
              <a:off x="9347930" y="5608109"/>
              <a:ext cx="174461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accent6"/>
                  </a:solidFill>
                  <a:cs typeface="B Nazanin" panose="00000400000000000000" pitchFamily="2" charset="-78"/>
                </a:rPr>
                <a:t>$203.00</a:t>
              </a:r>
              <a:endParaRPr lang="ko-KR" altLang="en-US" sz="2700" b="1" dirty="0">
                <a:solidFill>
                  <a:schemeClr val="accent6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4">
            <a:extLst>
              <a:ext uri="{FF2B5EF4-FFF2-40B4-BE49-F238E27FC236}">
                <a16:creationId xmlns:a16="http://schemas.microsoft.com/office/drawing/2014/main" id="{D263905F-AE90-87A3-D6BE-E60CAB767D9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84775" y="1035050"/>
            <a:ext cx="1855788" cy="5689599"/>
            <a:chOff x="3266" y="652"/>
            <a:chExt cx="1169" cy="3584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EC30542F-AF00-0F9B-92E6-69D0C0CA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284"/>
              <a:ext cx="144" cy="503"/>
            </a:xfrm>
            <a:custGeom>
              <a:avLst/>
              <a:gdLst>
                <a:gd name="T0" fmla="*/ 0 w 39"/>
                <a:gd name="T1" fmla="*/ 10 h 137"/>
                <a:gd name="T2" fmla="*/ 15 w 39"/>
                <a:gd name="T3" fmla="*/ 116 h 137"/>
                <a:gd name="T4" fmla="*/ 11 w 39"/>
                <a:gd name="T5" fmla="*/ 137 h 137"/>
                <a:gd name="T6" fmla="*/ 39 w 39"/>
                <a:gd name="T7" fmla="*/ 137 h 137"/>
                <a:gd name="T8" fmla="*/ 31 w 39"/>
                <a:gd name="T9" fmla="*/ 0 h 137"/>
                <a:gd name="T10" fmla="*/ 0 w 39"/>
                <a:gd name="T11" fmla="*/ 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37">
                  <a:moveTo>
                    <a:pt x="0" y="10"/>
                  </a:moveTo>
                  <a:cubicBezTo>
                    <a:pt x="15" y="116"/>
                    <a:pt x="15" y="116"/>
                    <a:pt x="15" y="116"/>
                  </a:cubicBezTo>
                  <a:cubicBezTo>
                    <a:pt x="15" y="116"/>
                    <a:pt x="17" y="130"/>
                    <a:pt x="11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6" y="68"/>
                    <a:pt x="31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EFB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09486AD-C4FE-D7E7-8813-93904A382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703"/>
              <a:ext cx="181" cy="253"/>
            </a:xfrm>
            <a:custGeom>
              <a:avLst/>
              <a:gdLst>
                <a:gd name="T0" fmla="*/ 18 w 49"/>
                <a:gd name="T1" fmla="*/ 0 h 69"/>
                <a:gd name="T2" fmla="*/ 15 w 49"/>
                <a:gd name="T3" fmla="*/ 26 h 69"/>
                <a:gd name="T4" fmla="*/ 5 w 49"/>
                <a:gd name="T5" fmla="*/ 43 h 69"/>
                <a:gd name="T6" fmla="*/ 2 w 49"/>
                <a:gd name="T7" fmla="*/ 48 h 69"/>
                <a:gd name="T8" fmla="*/ 5 w 49"/>
                <a:gd name="T9" fmla="*/ 51 h 69"/>
                <a:gd name="T10" fmla="*/ 7 w 49"/>
                <a:gd name="T11" fmla="*/ 49 h 69"/>
                <a:gd name="T12" fmla="*/ 12 w 49"/>
                <a:gd name="T13" fmla="*/ 43 h 69"/>
                <a:gd name="T14" fmla="*/ 15 w 49"/>
                <a:gd name="T15" fmla="*/ 39 h 69"/>
                <a:gd name="T16" fmla="*/ 7 w 49"/>
                <a:gd name="T17" fmla="*/ 55 h 69"/>
                <a:gd name="T18" fmla="*/ 7 w 49"/>
                <a:gd name="T19" fmla="*/ 62 h 69"/>
                <a:gd name="T20" fmla="*/ 10 w 49"/>
                <a:gd name="T21" fmla="*/ 63 h 69"/>
                <a:gd name="T22" fmla="*/ 12 w 49"/>
                <a:gd name="T23" fmla="*/ 59 h 69"/>
                <a:gd name="T24" fmla="*/ 16 w 49"/>
                <a:gd name="T25" fmla="*/ 52 h 69"/>
                <a:gd name="T26" fmla="*/ 18 w 49"/>
                <a:gd name="T27" fmla="*/ 48 h 69"/>
                <a:gd name="T28" fmla="*/ 17 w 49"/>
                <a:gd name="T29" fmla="*/ 51 h 69"/>
                <a:gd name="T30" fmla="*/ 17 w 49"/>
                <a:gd name="T31" fmla="*/ 52 h 69"/>
                <a:gd name="T32" fmla="*/ 13 w 49"/>
                <a:gd name="T33" fmla="*/ 59 h 69"/>
                <a:gd name="T34" fmla="*/ 12 w 49"/>
                <a:gd name="T35" fmla="*/ 62 h 69"/>
                <a:gd name="T36" fmla="*/ 11 w 49"/>
                <a:gd name="T37" fmla="*/ 64 h 69"/>
                <a:gd name="T38" fmla="*/ 10 w 49"/>
                <a:gd name="T39" fmla="*/ 66 h 69"/>
                <a:gd name="T40" fmla="*/ 12 w 49"/>
                <a:gd name="T41" fmla="*/ 68 h 69"/>
                <a:gd name="T42" fmla="*/ 16 w 49"/>
                <a:gd name="T43" fmla="*/ 67 h 69"/>
                <a:gd name="T44" fmla="*/ 17 w 49"/>
                <a:gd name="T45" fmla="*/ 65 h 69"/>
                <a:gd name="T46" fmla="*/ 26 w 49"/>
                <a:gd name="T47" fmla="*/ 51 h 69"/>
                <a:gd name="T48" fmla="*/ 31 w 49"/>
                <a:gd name="T49" fmla="*/ 43 h 69"/>
                <a:gd name="T50" fmla="*/ 30 w 49"/>
                <a:gd name="T51" fmla="*/ 45 h 69"/>
                <a:gd name="T52" fmla="*/ 25 w 49"/>
                <a:gd name="T53" fmla="*/ 54 h 69"/>
                <a:gd name="T54" fmla="*/ 22 w 49"/>
                <a:gd name="T55" fmla="*/ 59 h 69"/>
                <a:gd name="T56" fmla="*/ 19 w 49"/>
                <a:gd name="T57" fmla="*/ 64 h 69"/>
                <a:gd name="T58" fmla="*/ 18 w 49"/>
                <a:gd name="T59" fmla="*/ 68 h 69"/>
                <a:gd name="T60" fmla="*/ 21 w 49"/>
                <a:gd name="T61" fmla="*/ 69 h 69"/>
                <a:gd name="T62" fmla="*/ 25 w 49"/>
                <a:gd name="T63" fmla="*/ 66 h 69"/>
                <a:gd name="T64" fmla="*/ 30 w 49"/>
                <a:gd name="T65" fmla="*/ 60 h 69"/>
                <a:gd name="T66" fmla="*/ 37 w 49"/>
                <a:gd name="T67" fmla="*/ 49 h 69"/>
                <a:gd name="T68" fmla="*/ 43 w 49"/>
                <a:gd name="T69" fmla="*/ 32 h 69"/>
                <a:gd name="T70" fmla="*/ 41 w 49"/>
                <a:gd name="T71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69">
                  <a:moveTo>
                    <a:pt x="18" y="0"/>
                  </a:moveTo>
                  <a:cubicBezTo>
                    <a:pt x="12" y="17"/>
                    <a:pt x="15" y="26"/>
                    <a:pt x="15" y="2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3" y="44"/>
                    <a:pt x="3" y="46"/>
                    <a:pt x="2" y="48"/>
                  </a:cubicBezTo>
                  <a:cubicBezTo>
                    <a:pt x="0" y="50"/>
                    <a:pt x="4" y="53"/>
                    <a:pt x="5" y="51"/>
                  </a:cubicBezTo>
                  <a:cubicBezTo>
                    <a:pt x="6" y="51"/>
                    <a:pt x="7" y="50"/>
                    <a:pt x="7" y="49"/>
                  </a:cubicBezTo>
                  <a:cubicBezTo>
                    <a:pt x="9" y="47"/>
                    <a:pt x="11" y="45"/>
                    <a:pt x="12" y="43"/>
                  </a:cubicBezTo>
                  <a:cubicBezTo>
                    <a:pt x="13" y="41"/>
                    <a:pt x="14" y="40"/>
                    <a:pt x="15" y="39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4" y="61"/>
                    <a:pt x="7" y="62"/>
                  </a:cubicBezTo>
                  <a:cubicBezTo>
                    <a:pt x="8" y="63"/>
                    <a:pt x="9" y="63"/>
                    <a:pt x="10" y="63"/>
                  </a:cubicBezTo>
                  <a:cubicBezTo>
                    <a:pt x="11" y="62"/>
                    <a:pt x="12" y="60"/>
                    <a:pt x="12" y="59"/>
                  </a:cubicBezTo>
                  <a:cubicBezTo>
                    <a:pt x="14" y="57"/>
                    <a:pt x="15" y="54"/>
                    <a:pt x="16" y="52"/>
                  </a:cubicBezTo>
                  <a:cubicBezTo>
                    <a:pt x="17" y="50"/>
                    <a:pt x="18" y="49"/>
                    <a:pt x="18" y="48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2"/>
                  </a:cubicBezTo>
                  <a:cubicBezTo>
                    <a:pt x="16" y="54"/>
                    <a:pt x="14" y="56"/>
                    <a:pt x="13" y="59"/>
                  </a:cubicBezTo>
                  <a:cubicBezTo>
                    <a:pt x="13" y="60"/>
                    <a:pt x="12" y="61"/>
                    <a:pt x="12" y="62"/>
                  </a:cubicBezTo>
                  <a:cubicBezTo>
                    <a:pt x="11" y="63"/>
                    <a:pt x="11" y="63"/>
                    <a:pt x="11" y="64"/>
                  </a:cubicBezTo>
                  <a:cubicBezTo>
                    <a:pt x="11" y="65"/>
                    <a:pt x="10" y="66"/>
                    <a:pt x="10" y="66"/>
                  </a:cubicBezTo>
                  <a:cubicBezTo>
                    <a:pt x="10" y="67"/>
                    <a:pt x="11" y="68"/>
                    <a:pt x="12" y="68"/>
                  </a:cubicBezTo>
                  <a:cubicBezTo>
                    <a:pt x="14" y="69"/>
                    <a:pt x="15" y="68"/>
                    <a:pt x="16" y="67"/>
                  </a:cubicBezTo>
                  <a:cubicBezTo>
                    <a:pt x="17" y="66"/>
                    <a:pt x="17" y="65"/>
                    <a:pt x="17" y="65"/>
                  </a:cubicBezTo>
                  <a:cubicBezTo>
                    <a:pt x="20" y="60"/>
                    <a:pt x="23" y="56"/>
                    <a:pt x="26" y="51"/>
                  </a:cubicBezTo>
                  <a:cubicBezTo>
                    <a:pt x="27" y="48"/>
                    <a:pt x="29" y="46"/>
                    <a:pt x="31" y="43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28" y="48"/>
                    <a:pt x="27" y="51"/>
                    <a:pt x="25" y="54"/>
                  </a:cubicBezTo>
                  <a:cubicBezTo>
                    <a:pt x="24" y="56"/>
                    <a:pt x="23" y="58"/>
                    <a:pt x="22" y="59"/>
                  </a:cubicBezTo>
                  <a:cubicBezTo>
                    <a:pt x="21" y="61"/>
                    <a:pt x="20" y="62"/>
                    <a:pt x="19" y="64"/>
                  </a:cubicBezTo>
                  <a:cubicBezTo>
                    <a:pt x="18" y="65"/>
                    <a:pt x="17" y="66"/>
                    <a:pt x="18" y="68"/>
                  </a:cubicBezTo>
                  <a:cubicBezTo>
                    <a:pt x="19" y="69"/>
                    <a:pt x="20" y="69"/>
                    <a:pt x="21" y="69"/>
                  </a:cubicBezTo>
                  <a:cubicBezTo>
                    <a:pt x="23" y="69"/>
                    <a:pt x="24" y="67"/>
                    <a:pt x="25" y="66"/>
                  </a:cubicBezTo>
                  <a:cubicBezTo>
                    <a:pt x="27" y="64"/>
                    <a:pt x="28" y="62"/>
                    <a:pt x="30" y="6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42" y="37"/>
                    <a:pt x="43" y="32"/>
                  </a:cubicBezTo>
                  <a:cubicBezTo>
                    <a:pt x="43" y="32"/>
                    <a:pt x="49" y="19"/>
                    <a:pt x="41" y="2"/>
                  </a:cubicBezTo>
                </a:path>
              </a:pathLst>
            </a:custGeom>
            <a:solidFill>
              <a:srgbClr val="EFB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59C7D1-00A5-5365-5653-5EDB6022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728"/>
              <a:ext cx="78" cy="155"/>
            </a:xfrm>
            <a:custGeom>
              <a:avLst/>
              <a:gdLst>
                <a:gd name="T0" fmla="*/ 10 w 21"/>
                <a:gd name="T1" fmla="*/ 0 h 42"/>
                <a:gd name="T2" fmla="*/ 9 w 21"/>
                <a:gd name="T3" fmla="*/ 4 h 42"/>
                <a:gd name="T4" fmla="*/ 9 w 21"/>
                <a:gd name="T5" fmla="*/ 8 h 42"/>
                <a:gd name="T6" fmla="*/ 9 w 21"/>
                <a:gd name="T7" fmla="*/ 10 h 42"/>
                <a:gd name="T8" fmla="*/ 9 w 21"/>
                <a:gd name="T9" fmla="*/ 12 h 42"/>
                <a:gd name="T10" fmla="*/ 9 w 21"/>
                <a:gd name="T11" fmla="*/ 14 h 42"/>
                <a:gd name="T12" fmla="*/ 10 w 21"/>
                <a:gd name="T13" fmla="*/ 16 h 42"/>
                <a:gd name="T14" fmla="*/ 10 w 21"/>
                <a:gd name="T15" fmla="*/ 18 h 42"/>
                <a:gd name="T16" fmla="*/ 10 w 21"/>
                <a:gd name="T17" fmla="*/ 20 h 42"/>
                <a:gd name="T18" fmla="*/ 10 w 21"/>
                <a:gd name="T19" fmla="*/ 22 h 42"/>
                <a:gd name="T20" fmla="*/ 9 w 21"/>
                <a:gd name="T21" fmla="*/ 23 h 42"/>
                <a:gd name="T22" fmla="*/ 9 w 21"/>
                <a:gd name="T23" fmla="*/ 24 h 42"/>
                <a:gd name="T24" fmla="*/ 9 w 21"/>
                <a:gd name="T25" fmla="*/ 24 h 42"/>
                <a:gd name="T26" fmla="*/ 5 w 21"/>
                <a:gd name="T27" fmla="*/ 31 h 42"/>
                <a:gd name="T28" fmla="*/ 5 w 21"/>
                <a:gd name="T29" fmla="*/ 31 h 42"/>
                <a:gd name="T30" fmla="*/ 5 w 21"/>
                <a:gd name="T31" fmla="*/ 31 h 42"/>
                <a:gd name="T32" fmla="*/ 2 w 21"/>
                <a:gd name="T33" fmla="*/ 35 h 42"/>
                <a:gd name="T34" fmla="*/ 1 w 21"/>
                <a:gd name="T35" fmla="*/ 37 h 42"/>
                <a:gd name="T36" fmla="*/ 1 w 21"/>
                <a:gd name="T37" fmla="*/ 40 h 42"/>
                <a:gd name="T38" fmla="*/ 2 w 21"/>
                <a:gd name="T39" fmla="*/ 40 h 42"/>
                <a:gd name="T40" fmla="*/ 3 w 21"/>
                <a:gd name="T41" fmla="*/ 41 h 42"/>
                <a:gd name="T42" fmla="*/ 5 w 21"/>
                <a:gd name="T43" fmla="*/ 40 h 42"/>
                <a:gd name="T44" fmla="*/ 7 w 21"/>
                <a:gd name="T45" fmla="*/ 39 h 42"/>
                <a:gd name="T46" fmla="*/ 8 w 21"/>
                <a:gd name="T47" fmla="*/ 37 h 42"/>
                <a:gd name="T48" fmla="*/ 10 w 21"/>
                <a:gd name="T49" fmla="*/ 35 h 42"/>
                <a:gd name="T50" fmla="*/ 12 w 21"/>
                <a:gd name="T51" fmla="*/ 33 h 42"/>
                <a:gd name="T52" fmla="*/ 13 w 21"/>
                <a:gd name="T53" fmla="*/ 31 h 42"/>
                <a:gd name="T54" fmla="*/ 15 w 21"/>
                <a:gd name="T55" fmla="*/ 29 h 42"/>
                <a:gd name="T56" fmla="*/ 17 w 21"/>
                <a:gd name="T57" fmla="*/ 25 h 42"/>
                <a:gd name="T58" fmla="*/ 19 w 21"/>
                <a:gd name="T59" fmla="*/ 23 h 42"/>
                <a:gd name="T60" fmla="*/ 21 w 21"/>
                <a:gd name="T61" fmla="*/ 21 h 42"/>
                <a:gd name="T62" fmla="*/ 19 w 21"/>
                <a:gd name="T63" fmla="*/ 23 h 42"/>
                <a:gd name="T64" fmla="*/ 18 w 21"/>
                <a:gd name="T65" fmla="*/ 25 h 42"/>
                <a:gd name="T66" fmla="*/ 15 w 21"/>
                <a:gd name="T67" fmla="*/ 30 h 42"/>
                <a:gd name="T68" fmla="*/ 14 w 21"/>
                <a:gd name="T69" fmla="*/ 32 h 42"/>
                <a:gd name="T70" fmla="*/ 12 w 21"/>
                <a:gd name="T71" fmla="*/ 34 h 42"/>
                <a:gd name="T72" fmla="*/ 11 w 21"/>
                <a:gd name="T73" fmla="*/ 36 h 42"/>
                <a:gd name="T74" fmla="*/ 9 w 21"/>
                <a:gd name="T75" fmla="*/ 38 h 42"/>
                <a:gd name="T76" fmla="*/ 7 w 21"/>
                <a:gd name="T77" fmla="*/ 40 h 42"/>
                <a:gd name="T78" fmla="*/ 5 w 21"/>
                <a:gd name="T79" fmla="*/ 41 h 42"/>
                <a:gd name="T80" fmla="*/ 3 w 21"/>
                <a:gd name="T81" fmla="*/ 42 h 42"/>
                <a:gd name="T82" fmla="*/ 1 w 21"/>
                <a:gd name="T83" fmla="*/ 41 h 42"/>
                <a:gd name="T84" fmla="*/ 0 w 21"/>
                <a:gd name="T85" fmla="*/ 40 h 42"/>
                <a:gd name="T86" fmla="*/ 0 w 21"/>
                <a:gd name="T87" fmla="*/ 37 h 42"/>
                <a:gd name="T88" fmla="*/ 1 w 21"/>
                <a:gd name="T89" fmla="*/ 35 h 42"/>
                <a:gd name="T90" fmla="*/ 4 w 21"/>
                <a:gd name="T91" fmla="*/ 30 h 42"/>
                <a:gd name="T92" fmla="*/ 4 w 21"/>
                <a:gd name="T93" fmla="*/ 31 h 42"/>
                <a:gd name="T94" fmla="*/ 8 w 21"/>
                <a:gd name="T95" fmla="*/ 23 h 42"/>
                <a:gd name="T96" fmla="*/ 8 w 21"/>
                <a:gd name="T97" fmla="*/ 23 h 42"/>
                <a:gd name="T98" fmla="*/ 8 w 21"/>
                <a:gd name="T99" fmla="*/ 23 h 42"/>
                <a:gd name="T100" fmla="*/ 8 w 21"/>
                <a:gd name="T101" fmla="*/ 22 h 42"/>
                <a:gd name="T102" fmla="*/ 9 w 21"/>
                <a:gd name="T103" fmla="*/ 20 h 42"/>
                <a:gd name="T104" fmla="*/ 9 w 21"/>
                <a:gd name="T105" fmla="*/ 18 h 42"/>
                <a:gd name="T106" fmla="*/ 9 w 21"/>
                <a:gd name="T107" fmla="*/ 16 h 42"/>
                <a:gd name="T108" fmla="*/ 9 w 21"/>
                <a:gd name="T109" fmla="*/ 14 h 42"/>
                <a:gd name="T110" fmla="*/ 8 w 21"/>
                <a:gd name="T111" fmla="*/ 12 h 42"/>
                <a:gd name="T112" fmla="*/ 8 w 21"/>
                <a:gd name="T113" fmla="*/ 10 h 42"/>
                <a:gd name="T114" fmla="*/ 8 w 21"/>
                <a:gd name="T115" fmla="*/ 8 h 42"/>
                <a:gd name="T116" fmla="*/ 9 w 21"/>
                <a:gd name="T117" fmla="*/ 4 h 42"/>
                <a:gd name="T118" fmla="*/ 10 w 21"/>
                <a:gd name="T1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42">
                  <a:moveTo>
                    <a:pt x="10" y="0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10" y="18"/>
                    <a:pt x="10" y="19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6"/>
                    <a:pt x="6" y="29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1" y="37"/>
                    <a:pt x="1" y="37"/>
                  </a:cubicBezTo>
                  <a:cubicBezTo>
                    <a:pt x="1" y="38"/>
                    <a:pt x="1" y="39"/>
                    <a:pt x="1" y="40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3" y="41"/>
                    <a:pt x="3" y="41"/>
                  </a:cubicBezTo>
                  <a:cubicBezTo>
                    <a:pt x="3" y="41"/>
                    <a:pt x="4" y="41"/>
                    <a:pt x="5" y="40"/>
                  </a:cubicBezTo>
                  <a:cubicBezTo>
                    <a:pt x="5" y="40"/>
                    <a:pt x="6" y="39"/>
                    <a:pt x="7" y="39"/>
                  </a:cubicBezTo>
                  <a:cubicBezTo>
                    <a:pt x="7" y="38"/>
                    <a:pt x="8" y="38"/>
                    <a:pt x="8" y="37"/>
                  </a:cubicBezTo>
                  <a:cubicBezTo>
                    <a:pt x="9" y="36"/>
                    <a:pt x="10" y="36"/>
                    <a:pt x="10" y="35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4" y="30"/>
                    <a:pt x="15" y="29"/>
                  </a:cubicBezTo>
                  <a:cubicBezTo>
                    <a:pt x="16" y="28"/>
                    <a:pt x="17" y="27"/>
                    <a:pt x="17" y="25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19" y="22"/>
                    <a:pt x="20" y="22"/>
                    <a:pt x="21" y="21"/>
                  </a:cubicBezTo>
                  <a:cubicBezTo>
                    <a:pt x="20" y="22"/>
                    <a:pt x="19" y="22"/>
                    <a:pt x="19" y="23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7" y="27"/>
                    <a:pt x="16" y="28"/>
                    <a:pt x="15" y="30"/>
                  </a:cubicBezTo>
                  <a:cubicBezTo>
                    <a:pt x="15" y="31"/>
                    <a:pt x="14" y="31"/>
                    <a:pt x="14" y="32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7"/>
                    <a:pt x="9" y="38"/>
                  </a:cubicBezTo>
                  <a:cubicBezTo>
                    <a:pt x="9" y="38"/>
                    <a:pt x="8" y="39"/>
                    <a:pt x="7" y="40"/>
                  </a:cubicBezTo>
                  <a:cubicBezTo>
                    <a:pt x="7" y="40"/>
                    <a:pt x="6" y="41"/>
                    <a:pt x="5" y="41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2" y="42"/>
                    <a:pt x="2" y="41"/>
                    <a:pt x="1" y="41"/>
                  </a:cubicBezTo>
                  <a:cubicBezTo>
                    <a:pt x="1" y="41"/>
                    <a:pt x="0" y="41"/>
                    <a:pt x="0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6"/>
                    <a:pt x="1" y="35"/>
                    <a:pt x="1" y="35"/>
                  </a:cubicBezTo>
                  <a:cubicBezTo>
                    <a:pt x="2" y="33"/>
                    <a:pt x="3" y="32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8"/>
                    <a:pt x="7" y="26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D8A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45F14B2C-6A5F-FB76-764B-3A90CD3D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298"/>
              <a:ext cx="145" cy="504"/>
            </a:xfrm>
            <a:custGeom>
              <a:avLst/>
              <a:gdLst>
                <a:gd name="T0" fmla="*/ 39 w 39"/>
                <a:gd name="T1" fmla="*/ 9 h 137"/>
                <a:gd name="T2" fmla="*/ 24 w 39"/>
                <a:gd name="T3" fmla="*/ 115 h 137"/>
                <a:gd name="T4" fmla="*/ 28 w 39"/>
                <a:gd name="T5" fmla="*/ 137 h 137"/>
                <a:gd name="T6" fmla="*/ 0 w 39"/>
                <a:gd name="T7" fmla="*/ 137 h 137"/>
                <a:gd name="T8" fmla="*/ 8 w 39"/>
                <a:gd name="T9" fmla="*/ 0 h 137"/>
                <a:gd name="T10" fmla="*/ 39 w 39"/>
                <a:gd name="T11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37">
                  <a:moveTo>
                    <a:pt x="39" y="9"/>
                  </a:move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2" y="130"/>
                    <a:pt x="28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3" y="68"/>
                    <a:pt x="8" y="0"/>
                  </a:cubicBezTo>
                  <a:lnTo>
                    <a:pt x="39" y="9"/>
                  </a:lnTo>
                  <a:close/>
                </a:path>
              </a:pathLst>
            </a:custGeom>
            <a:solidFill>
              <a:srgbClr val="EFB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7DE91FCA-62E1-B9BE-988E-B4F3B40C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714"/>
              <a:ext cx="182" cy="257"/>
            </a:xfrm>
            <a:custGeom>
              <a:avLst/>
              <a:gdLst>
                <a:gd name="T0" fmla="*/ 31 w 49"/>
                <a:gd name="T1" fmla="*/ 0 h 70"/>
                <a:gd name="T2" fmla="*/ 34 w 49"/>
                <a:gd name="T3" fmla="*/ 26 h 70"/>
                <a:gd name="T4" fmla="*/ 44 w 49"/>
                <a:gd name="T5" fmla="*/ 43 h 70"/>
                <a:gd name="T6" fmla="*/ 47 w 49"/>
                <a:gd name="T7" fmla="*/ 48 h 70"/>
                <a:gd name="T8" fmla="*/ 44 w 49"/>
                <a:gd name="T9" fmla="*/ 52 h 70"/>
                <a:gd name="T10" fmla="*/ 42 w 49"/>
                <a:gd name="T11" fmla="*/ 49 h 70"/>
                <a:gd name="T12" fmla="*/ 37 w 49"/>
                <a:gd name="T13" fmla="*/ 43 h 70"/>
                <a:gd name="T14" fmla="*/ 34 w 49"/>
                <a:gd name="T15" fmla="*/ 40 h 70"/>
                <a:gd name="T16" fmla="*/ 42 w 49"/>
                <a:gd name="T17" fmla="*/ 56 h 70"/>
                <a:gd name="T18" fmla="*/ 42 w 49"/>
                <a:gd name="T19" fmla="*/ 63 h 70"/>
                <a:gd name="T20" fmla="*/ 39 w 49"/>
                <a:gd name="T21" fmla="*/ 63 h 70"/>
                <a:gd name="T22" fmla="*/ 37 w 49"/>
                <a:gd name="T23" fmla="*/ 60 h 70"/>
                <a:gd name="T24" fmla="*/ 33 w 49"/>
                <a:gd name="T25" fmla="*/ 52 h 70"/>
                <a:gd name="T26" fmla="*/ 30 w 49"/>
                <a:gd name="T27" fmla="*/ 48 h 70"/>
                <a:gd name="T28" fmla="*/ 32 w 49"/>
                <a:gd name="T29" fmla="*/ 51 h 70"/>
                <a:gd name="T30" fmla="*/ 32 w 49"/>
                <a:gd name="T31" fmla="*/ 52 h 70"/>
                <a:gd name="T32" fmla="*/ 35 w 49"/>
                <a:gd name="T33" fmla="*/ 59 h 70"/>
                <a:gd name="T34" fmla="*/ 37 w 49"/>
                <a:gd name="T35" fmla="*/ 63 h 70"/>
                <a:gd name="T36" fmla="*/ 38 w 49"/>
                <a:gd name="T37" fmla="*/ 64 h 70"/>
                <a:gd name="T38" fmla="*/ 39 w 49"/>
                <a:gd name="T39" fmla="*/ 67 h 70"/>
                <a:gd name="T40" fmla="*/ 37 w 49"/>
                <a:gd name="T41" fmla="*/ 69 h 70"/>
                <a:gd name="T42" fmla="*/ 33 w 49"/>
                <a:gd name="T43" fmla="*/ 67 h 70"/>
                <a:gd name="T44" fmla="*/ 32 w 49"/>
                <a:gd name="T45" fmla="*/ 65 h 70"/>
                <a:gd name="T46" fmla="*/ 23 w 49"/>
                <a:gd name="T47" fmla="*/ 52 h 70"/>
                <a:gd name="T48" fmla="*/ 18 w 49"/>
                <a:gd name="T49" fmla="*/ 44 h 70"/>
                <a:gd name="T50" fmla="*/ 19 w 49"/>
                <a:gd name="T51" fmla="*/ 46 h 70"/>
                <a:gd name="T52" fmla="*/ 24 w 49"/>
                <a:gd name="T53" fmla="*/ 54 h 70"/>
                <a:gd name="T54" fmla="*/ 27 w 49"/>
                <a:gd name="T55" fmla="*/ 60 h 70"/>
                <a:gd name="T56" fmla="*/ 30 w 49"/>
                <a:gd name="T57" fmla="*/ 64 h 70"/>
                <a:gd name="T58" fmla="*/ 31 w 49"/>
                <a:gd name="T59" fmla="*/ 68 h 70"/>
                <a:gd name="T60" fmla="*/ 27 w 49"/>
                <a:gd name="T61" fmla="*/ 70 h 70"/>
                <a:gd name="T62" fmla="*/ 24 w 49"/>
                <a:gd name="T63" fmla="*/ 66 h 70"/>
                <a:gd name="T64" fmla="*/ 19 w 49"/>
                <a:gd name="T65" fmla="*/ 60 h 70"/>
                <a:gd name="T66" fmla="*/ 12 w 49"/>
                <a:gd name="T67" fmla="*/ 50 h 70"/>
                <a:gd name="T68" fmla="*/ 6 w 49"/>
                <a:gd name="T69" fmla="*/ 32 h 70"/>
                <a:gd name="T70" fmla="*/ 8 w 49"/>
                <a:gd name="T71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70">
                  <a:moveTo>
                    <a:pt x="31" y="0"/>
                  </a:moveTo>
                  <a:cubicBezTo>
                    <a:pt x="37" y="18"/>
                    <a:pt x="34" y="26"/>
                    <a:pt x="34" y="26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5"/>
                    <a:pt x="46" y="46"/>
                    <a:pt x="47" y="48"/>
                  </a:cubicBezTo>
                  <a:cubicBezTo>
                    <a:pt x="49" y="51"/>
                    <a:pt x="45" y="53"/>
                    <a:pt x="44" y="52"/>
                  </a:cubicBezTo>
                  <a:cubicBezTo>
                    <a:pt x="43" y="51"/>
                    <a:pt x="42" y="50"/>
                    <a:pt x="42" y="49"/>
                  </a:cubicBezTo>
                  <a:cubicBezTo>
                    <a:pt x="40" y="47"/>
                    <a:pt x="38" y="45"/>
                    <a:pt x="37" y="43"/>
                  </a:cubicBezTo>
                  <a:cubicBezTo>
                    <a:pt x="36" y="42"/>
                    <a:pt x="35" y="41"/>
                    <a:pt x="34" y="4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3" y="58"/>
                    <a:pt x="45" y="61"/>
                    <a:pt x="42" y="63"/>
                  </a:cubicBezTo>
                  <a:cubicBezTo>
                    <a:pt x="41" y="63"/>
                    <a:pt x="40" y="64"/>
                    <a:pt x="39" y="63"/>
                  </a:cubicBezTo>
                  <a:cubicBezTo>
                    <a:pt x="38" y="62"/>
                    <a:pt x="37" y="61"/>
                    <a:pt x="37" y="60"/>
                  </a:cubicBezTo>
                  <a:cubicBezTo>
                    <a:pt x="35" y="57"/>
                    <a:pt x="34" y="55"/>
                    <a:pt x="33" y="52"/>
                  </a:cubicBezTo>
                  <a:cubicBezTo>
                    <a:pt x="32" y="51"/>
                    <a:pt x="31" y="50"/>
                    <a:pt x="30" y="48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5"/>
                    <a:pt x="34" y="57"/>
                    <a:pt x="35" y="59"/>
                  </a:cubicBezTo>
                  <a:cubicBezTo>
                    <a:pt x="36" y="60"/>
                    <a:pt x="37" y="62"/>
                    <a:pt x="37" y="63"/>
                  </a:cubicBezTo>
                  <a:cubicBezTo>
                    <a:pt x="37" y="63"/>
                    <a:pt x="38" y="64"/>
                    <a:pt x="38" y="64"/>
                  </a:cubicBezTo>
                  <a:cubicBezTo>
                    <a:pt x="38" y="65"/>
                    <a:pt x="39" y="66"/>
                    <a:pt x="39" y="67"/>
                  </a:cubicBezTo>
                  <a:cubicBezTo>
                    <a:pt x="38" y="68"/>
                    <a:pt x="38" y="69"/>
                    <a:pt x="37" y="69"/>
                  </a:cubicBezTo>
                  <a:cubicBezTo>
                    <a:pt x="35" y="69"/>
                    <a:pt x="34" y="69"/>
                    <a:pt x="33" y="67"/>
                  </a:cubicBezTo>
                  <a:cubicBezTo>
                    <a:pt x="32" y="67"/>
                    <a:pt x="32" y="66"/>
                    <a:pt x="32" y="65"/>
                  </a:cubicBezTo>
                  <a:cubicBezTo>
                    <a:pt x="29" y="61"/>
                    <a:pt x="26" y="56"/>
                    <a:pt x="23" y="52"/>
                  </a:cubicBezTo>
                  <a:cubicBezTo>
                    <a:pt x="22" y="49"/>
                    <a:pt x="20" y="46"/>
                    <a:pt x="18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21" y="49"/>
                    <a:pt x="22" y="51"/>
                    <a:pt x="24" y="54"/>
                  </a:cubicBezTo>
                  <a:cubicBezTo>
                    <a:pt x="25" y="56"/>
                    <a:pt x="26" y="58"/>
                    <a:pt x="27" y="60"/>
                  </a:cubicBezTo>
                  <a:cubicBezTo>
                    <a:pt x="28" y="61"/>
                    <a:pt x="29" y="63"/>
                    <a:pt x="30" y="64"/>
                  </a:cubicBezTo>
                  <a:cubicBezTo>
                    <a:pt x="30" y="65"/>
                    <a:pt x="32" y="66"/>
                    <a:pt x="31" y="68"/>
                  </a:cubicBezTo>
                  <a:cubicBezTo>
                    <a:pt x="30" y="69"/>
                    <a:pt x="29" y="70"/>
                    <a:pt x="27" y="70"/>
                  </a:cubicBezTo>
                  <a:cubicBezTo>
                    <a:pt x="25" y="69"/>
                    <a:pt x="25" y="68"/>
                    <a:pt x="24" y="66"/>
                  </a:cubicBezTo>
                  <a:cubicBezTo>
                    <a:pt x="22" y="64"/>
                    <a:pt x="21" y="62"/>
                    <a:pt x="19" y="6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6" y="37"/>
                    <a:pt x="6" y="32"/>
                  </a:cubicBezTo>
                  <a:cubicBezTo>
                    <a:pt x="6" y="32"/>
                    <a:pt x="0" y="19"/>
                    <a:pt x="8" y="2"/>
                  </a:cubicBezTo>
                </a:path>
              </a:pathLst>
            </a:custGeom>
            <a:solidFill>
              <a:srgbClr val="EFB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7793B9AA-A816-1AC7-2119-9BD8818E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740"/>
              <a:ext cx="78" cy="154"/>
            </a:xfrm>
            <a:custGeom>
              <a:avLst/>
              <a:gdLst>
                <a:gd name="T0" fmla="*/ 11 w 21"/>
                <a:gd name="T1" fmla="*/ 0 h 42"/>
                <a:gd name="T2" fmla="*/ 12 w 21"/>
                <a:gd name="T3" fmla="*/ 4 h 42"/>
                <a:gd name="T4" fmla="*/ 13 w 21"/>
                <a:gd name="T5" fmla="*/ 8 h 42"/>
                <a:gd name="T6" fmla="*/ 13 w 21"/>
                <a:gd name="T7" fmla="*/ 10 h 42"/>
                <a:gd name="T8" fmla="*/ 13 w 21"/>
                <a:gd name="T9" fmla="*/ 12 h 42"/>
                <a:gd name="T10" fmla="*/ 12 w 21"/>
                <a:gd name="T11" fmla="*/ 14 h 42"/>
                <a:gd name="T12" fmla="*/ 12 w 21"/>
                <a:gd name="T13" fmla="*/ 16 h 42"/>
                <a:gd name="T14" fmla="*/ 12 w 21"/>
                <a:gd name="T15" fmla="*/ 18 h 42"/>
                <a:gd name="T16" fmla="*/ 12 w 21"/>
                <a:gd name="T17" fmla="*/ 20 h 42"/>
                <a:gd name="T18" fmla="*/ 12 w 21"/>
                <a:gd name="T19" fmla="*/ 22 h 42"/>
                <a:gd name="T20" fmla="*/ 13 w 21"/>
                <a:gd name="T21" fmla="*/ 23 h 42"/>
                <a:gd name="T22" fmla="*/ 13 w 21"/>
                <a:gd name="T23" fmla="*/ 24 h 42"/>
                <a:gd name="T24" fmla="*/ 13 w 21"/>
                <a:gd name="T25" fmla="*/ 24 h 42"/>
                <a:gd name="T26" fmla="*/ 17 w 21"/>
                <a:gd name="T27" fmla="*/ 31 h 42"/>
                <a:gd name="T28" fmla="*/ 17 w 21"/>
                <a:gd name="T29" fmla="*/ 31 h 42"/>
                <a:gd name="T30" fmla="*/ 20 w 21"/>
                <a:gd name="T31" fmla="*/ 35 h 42"/>
                <a:gd name="T32" fmla="*/ 21 w 21"/>
                <a:gd name="T33" fmla="*/ 38 h 42"/>
                <a:gd name="T34" fmla="*/ 21 w 21"/>
                <a:gd name="T35" fmla="*/ 41 h 42"/>
                <a:gd name="T36" fmla="*/ 20 w 21"/>
                <a:gd name="T37" fmla="*/ 42 h 42"/>
                <a:gd name="T38" fmla="*/ 18 w 21"/>
                <a:gd name="T39" fmla="*/ 42 h 42"/>
                <a:gd name="T40" fmla="*/ 15 w 21"/>
                <a:gd name="T41" fmla="*/ 42 h 42"/>
                <a:gd name="T42" fmla="*/ 13 w 21"/>
                <a:gd name="T43" fmla="*/ 40 h 42"/>
                <a:gd name="T44" fmla="*/ 12 w 21"/>
                <a:gd name="T45" fmla="*/ 38 h 42"/>
                <a:gd name="T46" fmla="*/ 10 w 21"/>
                <a:gd name="T47" fmla="*/ 36 h 42"/>
                <a:gd name="T48" fmla="*/ 9 w 21"/>
                <a:gd name="T49" fmla="*/ 34 h 42"/>
                <a:gd name="T50" fmla="*/ 7 w 21"/>
                <a:gd name="T51" fmla="*/ 32 h 42"/>
                <a:gd name="T52" fmla="*/ 6 w 21"/>
                <a:gd name="T53" fmla="*/ 30 h 42"/>
                <a:gd name="T54" fmla="*/ 3 w 21"/>
                <a:gd name="T55" fmla="*/ 26 h 42"/>
                <a:gd name="T56" fmla="*/ 2 w 21"/>
                <a:gd name="T57" fmla="*/ 24 h 42"/>
                <a:gd name="T58" fmla="*/ 0 w 21"/>
                <a:gd name="T59" fmla="*/ 22 h 42"/>
                <a:gd name="T60" fmla="*/ 2 w 21"/>
                <a:gd name="T61" fmla="*/ 23 h 42"/>
                <a:gd name="T62" fmla="*/ 3 w 21"/>
                <a:gd name="T63" fmla="*/ 26 h 42"/>
                <a:gd name="T64" fmla="*/ 6 w 21"/>
                <a:gd name="T65" fmla="*/ 30 h 42"/>
                <a:gd name="T66" fmla="*/ 8 w 21"/>
                <a:gd name="T67" fmla="*/ 32 h 42"/>
                <a:gd name="T68" fmla="*/ 9 w 21"/>
                <a:gd name="T69" fmla="*/ 34 h 42"/>
                <a:gd name="T70" fmla="*/ 11 w 21"/>
                <a:gd name="T71" fmla="*/ 36 h 42"/>
                <a:gd name="T72" fmla="*/ 13 w 21"/>
                <a:gd name="T73" fmla="*/ 38 h 42"/>
                <a:gd name="T74" fmla="*/ 14 w 21"/>
                <a:gd name="T75" fmla="*/ 39 h 42"/>
                <a:gd name="T76" fmla="*/ 16 w 21"/>
                <a:gd name="T77" fmla="*/ 41 h 42"/>
                <a:gd name="T78" fmla="*/ 18 w 21"/>
                <a:gd name="T79" fmla="*/ 41 h 42"/>
                <a:gd name="T80" fmla="*/ 19 w 21"/>
                <a:gd name="T81" fmla="*/ 41 h 42"/>
                <a:gd name="T82" fmla="*/ 20 w 21"/>
                <a:gd name="T83" fmla="*/ 40 h 42"/>
                <a:gd name="T84" fmla="*/ 20 w 21"/>
                <a:gd name="T85" fmla="*/ 38 h 42"/>
                <a:gd name="T86" fmla="*/ 19 w 21"/>
                <a:gd name="T87" fmla="*/ 36 h 42"/>
                <a:gd name="T88" fmla="*/ 16 w 21"/>
                <a:gd name="T89" fmla="*/ 32 h 42"/>
                <a:gd name="T90" fmla="*/ 16 w 21"/>
                <a:gd name="T91" fmla="*/ 32 h 42"/>
                <a:gd name="T92" fmla="*/ 16 w 21"/>
                <a:gd name="T93" fmla="*/ 32 h 42"/>
                <a:gd name="T94" fmla="*/ 12 w 21"/>
                <a:gd name="T95" fmla="*/ 24 h 42"/>
                <a:gd name="T96" fmla="*/ 11 w 21"/>
                <a:gd name="T97" fmla="*/ 22 h 42"/>
                <a:gd name="T98" fmla="*/ 11 w 21"/>
                <a:gd name="T99" fmla="*/ 20 h 42"/>
                <a:gd name="T100" fmla="*/ 11 w 21"/>
                <a:gd name="T101" fmla="*/ 18 h 42"/>
                <a:gd name="T102" fmla="*/ 11 w 21"/>
                <a:gd name="T103" fmla="*/ 16 h 42"/>
                <a:gd name="T104" fmla="*/ 12 w 21"/>
                <a:gd name="T105" fmla="*/ 14 h 42"/>
                <a:gd name="T106" fmla="*/ 12 w 21"/>
                <a:gd name="T107" fmla="*/ 12 h 42"/>
                <a:gd name="T108" fmla="*/ 12 w 21"/>
                <a:gd name="T109" fmla="*/ 10 h 42"/>
                <a:gd name="T110" fmla="*/ 12 w 21"/>
                <a:gd name="T111" fmla="*/ 8 h 42"/>
                <a:gd name="T112" fmla="*/ 12 w 21"/>
                <a:gd name="T113" fmla="*/ 4 h 42"/>
                <a:gd name="T114" fmla="*/ 11 w 21"/>
                <a:gd name="T1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42">
                  <a:moveTo>
                    <a:pt x="11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2" y="21"/>
                    <a:pt x="12" y="22"/>
                    <a:pt x="12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6"/>
                    <a:pt x="16" y="29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2"/>
                    <a:pt x="19" y="34"/>
                    <a:pt x="20" y="35"/>
                  </a:cubicBezTo>
                  <a:cubicBezTo>
                    <a:pt x="20" y="36"/>
                    <a:pt x="21" y="37"/>
                    <a:pt x="21" y="38"/>
                  </a:cubicBez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0" y="42"/>
                    <a:pt x="20" y="42"/>
                  </a:cubicBezTo>
                  <a:cubicBezTo>
                    <a:pt x="19" y="42"/>
                    <a:pt x="19" y="42"/>
                    <a:pt x="18" y="42"/>
                  </a:cubicBezTo>
                  <a:cubicBezTo>
                    <a:pt x="17" y="42"/>
                    <a:pt x="16" y="42"/>
                    <a:pt x="15" y="42"/>
                  </a:cubicBezTo>
                  <a:cubicBezTo>
                    <a:pt x="15" y="41"/>
                    <a:pt x="14" y="41"/>
                    <a:pt x="13" y="40"/>
                  </a:cubicBezTo>
                  <a:cubicBezTo>
                    <a:pt x="13" y="40"/>
                    <a:pt x="12" y="39"/>
                    <a:pt x="12" y="38"/>
                  </a:cubicBezTo>
                  <a:cubicBezTo>
                    <a:pt x="11" y="38"/>
                    <a:pt x="11" y="37"/>
                    <a:pt x="10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4" y="27"/>
                    <a:pt x="3" y="26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1" y="22"/>
                    <a:pt x="2" y="23"/>
                    <a:pt x="2" y="23"/>
                  </a:cubicBezTo>
                  <a:cubicBezTo>
                    <a:pt x="3" y="24"/>
                    <a:pt x="3" y="25"/>
                    <a:pt x="3" y="26"/>
                  </a:cubicBezTo>
                  <a:cubicBezTo>
                    <a:pt x="4" y="27"/>
                    <a:pt x="5" y="28"/>
                    <a:pt x="6" y="30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2" y="37"/>
                    <a:pt x="13" y="38"/>
                  </a:cubicBezTo>
                  <a:cubicBezTo>
                    <a:pt x="13" y="38"/>
                    <a:pt x="14" y="39"/>
                    <a:pt x="14" y="39"/>
                  </a:cubicBezTo>
                  <a:cubicBezTo>
                    <a:pt x="15" y="40"/>
                    <a:pt x="15" y="40"/>
                    <a:pt x="16" y="41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19" y="41"/>
                    <a:pt x="20" y="40"/>
                    <a:pt x="20" y="40"/>
                  </a:cubicBezTo>
                  <a:cubicBezTo>
                    <a:pt x="20" y="39"/>
                    <a:pt x="20" y="39"/>
                    <a:pt x="20" y="38"/>
                  </a:cubicBezTo>
                  <a:cubicBezTo>
                    <a:pt x="20" y="37"/>
                    <a:pt x="19" y="37"/>
                    <a:pt x="19" y="36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29"/>
                    <a:pt x="13" y="27"/>
                    <a:pt x="12" y="24"/>
                  </a:cubicBezTo>
                  <a:cubicBezTo>
                    <a:pt x="12" y="24"/>
                    <a:pt x="12" y="23"/>
                    <a:pt x="11" y="22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8A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1DC03B08-6C4E-064F-2386-509460E8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4048"/>
              <a:ext cx="337" cy="184"/>
            </a:xfrm>
            <a:custGeom>
              <a:avLst/>
              <a:gdLst>
                <a:gd name="T0" fmla="*/ 37 w 91"/>
                <a:gd name="T1" fmla="*/ 4 h 50"/>
                <a:gd name="T2" fmla="*/ 16 w 91"/>
                <a:gd name="T3" fmla="*/ 23 h 50"/>
                <a:gd name="T4" fmla="*/ 17 w 91"/>
                <a:gd name="T5" fmla="*/ 44 h 50"/>
                <a:gd name="T6" fmla="*/ 48 w 91"/>
                <a:gd name="T7" fmla="*/ 49 h 50"/>
                <a:gd name="T8" fmla="*/ 75 w 91"/>
                <a:gd name="T9" fmla="*/ 19 h 50"/>
                <a:gd name="T10" fmla="*/ 85 w 91"/>
                <a:gd name="T11" fmla="*/ 11 h 50"/>
                <a:gd name="T12" fmla="*/ 90 w 91"/>
                <a:gd name="T13" fmla="*/ 0 h 50"/>
                <a:gd name="T14" fmla="*/ 42 w 91"/>
                <a:gd name="T15" fmla="*/ 0 h 50"/>
                <a:gd name="T16" fmla="*/ 37 w 91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50">
                  <a:moveTo>
                    <a:pt x="37" y="4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0" y="36"/>
                    <a:pt x="17" y="44"/>
                  </a:cubicBezTo>
                  <a:cubicBezTo>
                    <a:pt x="26" y="47"/>
                    <a:pt x="38" y="50"/>
                    <a:pt x="48" y="49"/>
                  </a:cubicBezTo>
                  <a:cubicBezTo>
                    <a:pt x="61" y="47"/>
                    <a:pt x="73" y="31"/>
                    <a:pt x="75" y="19"/>
                  </a:cubicBezTo>
                  <a:cubicBezTo>
                    <a:pt x="75" y="19"/>
                    <a:pt x="76" y="14"/>
                    <a:pt x="85" y="11"/>
                  </a:cubicBezTo>
                  <a:cubicBezTo>
                    <a:pt x="85" y="11"/>
                    <a:pt x="91" y="9"/>
                    <a:pt x="90" y="0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7" y="4"/>
                  </a:lnTo>
                  <a:close/>
                </a:path>
              </a:pathLst>
            </a:custGeom>
            <a:solidFill>
              <a:srgbClr val="1B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405F4E78-7A9E-4D90-6EC0-7A1F4D31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4048"/>
              <a:ext cx="337" cy="184"/>
            </a:xfrm>
            <a:custGeom>
              <a:avLst/>
              <a:gdLst>
                <a:gd name="T0" fmla="*/ 79 w 91"/>
                <a:gd name="T1" fmla="*/ 0 h 50"/>
                <a:gd name="T2" fmla="*/ 53 w 91"/>
                <a:gd name="T3" fmla="*/ 28 h 50"/>
                <a:gd name="T4" fmla="*/ 22 w 91"/>
                <a:gd name="T5" fmla="*/ 22 h 50"/>
                <a:gd name="T6" fmla="*/ 19 w 91"/>
                <a:gd name="T7" fmla="*/ 20 h 50"/>
                <a:gd name="T8" fmla="*/ 16 w 91"/>
                <a:gd name="T9" fmla="*/ 23 h 50"/>
                <a:gd name="T10" fmla="*/ 17 w 91"/>
                <a:gd name="T11" fmla="*/ 44 h 50"/>
                <a:gd name="T12" fmla="*/ 48 w 91"/>
                <a:gd name="T13" fmla="*/ 49 h 50"/>
                <a:gd name="T14" fmla="*/ 75 w 91"/>
                <a:gd name="T15" fmla="*/ 19 h 50"/>
                <a:gd name="T16" fmla="*/ 85 w 91"/>
                <a:gd name="T17" fmla="*/ 11 h 50"/>
                <a:gd name="T18" fmla="*/ 90 w 91"/>
                <a:gd name="T19" fmla="*/ 0 h 50"/>
                <a:gd name="T20" fmla="*/ 79 w 91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0">
                  <a:moveTo>
                    <a:pt x="79" y="0"/>
                  </a:moveTo>
                  <a:cubicBezTo>
                    <a:pt x="77" y="12"/>
                    <a:pt x="65" y="26"/>
                    <a:pt x="53" y="28"/>
                  </a:cubicBezTo>
                  <a:cubicBezTo>
                    <a:pt x="43" y="29"/>
                    <a:pt x="31" y="26"/>
                    <a:pt x="22" y="22"/>
                  </a:cubicBezTo>
                  <a:cubicBezTo>
                    <a:pt x="21" y="22"/>
                    <a:pt x="20" y="21"/>
                    <a:pt x="19" y="20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0" y="36"/>
                    <a:pt x="17" y="44"/>
                  </a:cubicBezTo>
                  <a:cubicBezTo>
                    <a:pt x="26" y="47"/>
                    <a:pt x="38" y="50"/>
                    <a:pt x="48" y="49"/>
                  </a:cubicBezTo>
                  <a:cubicBezTo>
                    <a:pt x="61" y="47"/>
                    <a:pt x="73" y="31"/>
                    <a:pt x="75" y="19"/>
                  </a:cubicBezTo>
                  <a:cubicBezTo>
                    <a:pt x="75" y="19"/>
                    <a:pt x="76" y="14"/>
                    <a:pt x="85" y="11"/>
                  </a:cubicBezTo>
                  <a:cubicBezTo>
                    <a:pt x="85" y="11"/>
                    <a:pt x="91" y="9"/>
                    <a:pt x="90" y="0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0D529C2B-5183-857B-68EB-84292F7C3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4048"/>
              <a:ext cx="303" cy="184"/>
            </a:xfrm>
            <a:custGeom>
              <a:avLst/>
              <a:gdLst>
                <a:gd name="T0" fmla="*/ 81 w 82"/>
                <a:gd name="T1" fmla="*/ 0 h 50"/>
                <a:gd name="T2" fmla="*/ 78 w 82"/>
                <a:gd name="T3" fmla="*/ 0 h 50"/>
                <a:gd name="T4" fmla="*/ 73 w 82"/>
                <a:gd name="T5" fmla="*/ 5 h 50"/>
                <a:gd name="T6" fmla="*/ 63 w 82"/>
                <a:gd name="T7" fmla="*/ 14 h 50"/>
                <a:gd name="T8" fmla="*/ 36 w 82"/>
                <a:gd name="T9" fmla="*/ 43 h 50"/>
                <a:gd name="T10" fmla="*/ 5 w 82"/>
                <a:gd name="T11" fmla="*/ 38 h 50"/>
                <a:gd name="T12" fmla="*/ 0 w 82"/>
                <a:gd name="T13" fmla="*/ 35 h 50"/>
                <a:gd name="T14" fmla="*/ 8 w 82"/>
                <a:gd name="T15" fmla="*/ 44 h 50"/>
                <a:gd name="T16" fmla="*/ 39 w 82"/>
                <a:gd name="T17" fmla="*/ 49 h 50"/>
                <a:gd name="T18" fmla="*/ 66 w 82"/>
                <a:gd name="T19" fmla="*/ 19 h 50"/>
                <a:gd name="T20" fmla="*/ 76 w 82"/>
                <a:gd name="T21" fmla="*/ 11 h 50"/>
                <a:gd name="T22" fmla="*/ 81 w 82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50">
                  <a:moveTo>
                    <a:pt x="81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6" y="4"/>
                    <a:pt x="73" y="5"/>
                    <a:pt x="73" y="5"/>
                  </a:cubicBezTo>
                  <a:cubicBezTo>
                    <a:pt x="64" y="8"/>
                    <a:pt x="63" y="14"/>
                    <a:pt x="63" y="14"/>
                  </a:cubicBezTo>
                  <a:cubicBezTo>
                    <a:pt x="61" y="26"/>
                    <a:pt x="49" y="42"/>
                    <a:pt x="36" y="43"/>
                  </a:cubicBezTo>
                  <a:cubicBezTo>
                    <a:pt x="26" y="45"/>
                    <a:pt x="14" y="42"/>
                    <a:pt x="5" y="38"/>
                  </a:cubicBezTo>
                  <a:cubicBezTo>
                    <a:pt x="3" y="37"/>
                    <a:pt x="1" y="36"/>
                    <a:pt x="0" y="35"/>
                  </a:cubicBezTo>
                  <a:cubicBezTo>
                    <a:pt x="0" y="38"/>
                    <a:pt x="2" y="41"/>
                    <a:pt x="8" y="44"/>
                  </a:cubicBezTo>
                  <a:cubicBezTo>
                    <a:pt x="17" y="47"/>
                    <a:pt x="29" y="50"/>
                    <a:pt x="39" y="49"/>
                  </a:cubicBezTo>
                  <a:cubicBezTo>
                    <a:pt x="52" y="47"/>
                    <a:pt x="64" y="31"/>
                    <a:pt x="66" y="19"/>
                  </a:cubicBezTo>
                  <a:cubicBezTo>
                    <a:pt x="66" y="19"/>
                    <a:pt x="67" y="14"/>
                    <a:pt x="76" y="11"/>
                  </a:cubicBezTo>
                  <a:cubicBezTo>
                    <a:pt x="76" y="11"/>
                    <a:pt x="82" y="9"/>
                    <a:pt x="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3B88BCEA-0C58-A1A4-04CA-2EFBE667D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4136"/>
              <a:ext cx="48" cy="56"/>
            </a:xfrm>
            <a:custGeom>
              <a:avLst/>
              <a:gdLst>
                <a:gd name="T0" fmla="*/ 13 w 13"/>
                <a:gd name="T1" fmla="*/ 15 h 15"/>
                <a:gd name="T2" fmla="*/ 3 w 13"/>
                <a:gd name="T3" fmla="*/ 10 h 15"/>
                <a:gd name="T4" fmla="*/ 10 w 13"/>
                <a:gd name="T5" fmla="*/ 0 h 15"/>
                <a:gd name="T6" fmla="*/ 5 w 13"/>
                <a:gd name="T7" fmla="*/ 10 h 15"/>
                <a:gd name="T8" fmla="*/ 1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13" y="15"/>
                    <a:pt x="4" y="12"/>
                    <a:pt x="3" y="10"/>
                  </a:cubicBezTo>
                  <a:cubicBezTo>
                    <a:pt x="3" y="10"/>
                    <a:pt x="0" y="5"/>
                    <a:pt x="10" y="0"/>
                  </a:cubicBezTo>
                  <a:cubicBezTo>
                    <a:pt x="10" y="0"/>
                    <a:pt x="2" y="6"/>
                    <a:pt x="5" y="10"/>
                  </a:cubicBezTo>
                  <a:cubicBezTo>
                    <a:pt x="5" y="10"/>
                    <a:pt x="7" y="13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BA4E670E-890A-A41F-D6CA-BFE34609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4052"/>
              <a:ext cx="340" cy="184"/>
            </a:xfrm>
            <a:custGeom>
              <a:avLst/>
              <a:gdLst>
                <a:gd name="T0" fmla="*/ 54 w 92"/>
                <a:gd name="T1" fmla="*/ 4 h 50"/>
                <a:gd name="T2" fmla="*/ 76 w 92"/>
                <a:gd name="T3" fmla="*/ 23 h 50"/>
                <a:gd name="T4" fmla="*/ 74 w 92"/>
                <a:gd name="T5" fmla="*/ 44 h 50"/>
                <a:gd name="T6" fmla="*/ 43 w 92"/>
                <a:gd name="T7" fmla="*/ 49 h 50"/>
                <a:gd name="T8" fmla="*/ 16 w 92"/>
                <a:gd name="T9" fmla="*/ 19 h 50"/>
                <a:gd name="T10" fmla="*/ 7 w 92"/>
                <a:gd name="T11" fmla="*/ 11 h 50"/>
                <a:gd name="T12" fmla="*/ 1 w 92"/>
                <a:gd name="T13" fmla="*/ 0 h 50"/>
                <a:gd name="T14" fmla="*/ 49 w 92"/>
                <a:gd name="T15" fmla="*/ 0 h 50"/>
                <a:gd name="T16" fmla="*/ 54 w 92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50">
                  <a:moveTo>
                    <a:pt x="54" y="4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92" y="36"/>
                    <a:pt x="74" y="44"/>
                  </a:cubicBezTo>
                  <a:cubicBezTo>
                    <a:pt x="65" y="47"/>
                    <a:pt x="53" y="50"/>
                    <a:pt x="43" y="49"/>
                  </a:cubicBezTo>
                  <a:cubicBezTo>
                    <a:pt x="31" y="47"/>
                    <a:pt x="18" y="31"/>
                    <a:pt x="16" y="19"/>
                  </a:cubicBezTo>
                  <a:cubicBezTo>
                    <a:pt x="16" y="19"/>
                    <a:pt x="16" y="14"/>
                    <a:pt x="7" y="11"/>
                  </a:cubicBezTo>
                  <a:cubicBezTo>
                    <a:pt x="7" y="11"/>
                    <a:pt x="0" y="9"/>
                    <a:pt x="1" y="0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54" y="4"/>
                  </a:lnTo>
                  <a:close/>
                </a:path>
              </a:pathLst>
            </a:custGeom>
            <a:solidFill>
              <a:srgbClr val="1B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957C1839-95EA-60F4-C47F-6625CFC6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4052"/>
              <a:ext cx="340" cy="184"/>
            </a:xfrm>
            <a:custGeom>
              <a:avLst/>
              <a:gdLst>
                <a:gd name="T0" fmla="*/ 12 w 92"/>
                <a:gd name="T1" fmla="*/ 0 h 50"/>
                <a:gd name="T2" fmla="*/ 38 w 92"/>
                <a:gd name="T3" fmla="*/ 28 h 50"/>
                <a:gd name="T4" fmla="*/ 70 w 92"/>
                <a:gd name="T5" fmla="*/ 22 h 50"/>
                <a:gd name="T6" fmla="*/ 73 w 92"/>
                <a:gd name="T7" fmla="*/ 20 h 50"/>
                <a:gd name="T8" fmla="*/ 76 w 92"/>
                <a:gd name="T9" fmla="*/ 23 h 50"/>
                <a:gd name="T10" fmla="*/ 74 w 92"/>
                <a:gd name="T11" fmla="*/ 44 h 50"/>
                <a:gd name="T12" fmla="*/ 43 w 92"/>
                <a:gd name="T13" fmla="*/ 49 h 50"/>
                <a:gd name="T14" fmla="*/ 16 w 92"/>
                <a:gd name="T15" fmla="*/ 19 h 50"/>
                <a:gd name="T16" fmla="*/ 7 w 92"/>
                <a:gd name="T17" fmla="*/ 11 h 50"/>
                <a:gd name="T18" fmla="*/ 1 w 92"/>
                <a:gd name="T19" fmla="*/ 0 h 50"/>
                <a:gd name="T20" fmla="*/ 12 w 9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50">
                  <a:moveTo>
                    <a:pt x="12" y="0"/>
                  </a:moveTo>
                  <a:cubicBezTo>
                    <a:pt x="15" y="12"/>
                    <a:pt x="26" y="26"/>
                    <a:pt x="38" y="28"/>
                  </a:cubicBezTo>
                  <a:cubicBezTo>
                    <a:pt x="48" y="29"/>
                    <a:pt x="60" y="26"/>
                    <a:pt x="70" y="22"/>
                  </a:cubicBezTo>
                  <a:cubicBezTo>
                    <a:pt x="71" y="22"/>
                    <a:pt x="72" y="21"/>
                    <a:pt x="73" y="20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92" y="36"/>
                    <a:pt x="74" y="44"/>
                  </a:cubicBezTo>
                  <a:cubicBezTo>
                    <a:pt x="65" y="47"/>
                    <a:pt x="53" y="50"/>
                    <a:pt x="43" y="49"/>
                  </a:cubicBezTo>
                  <a:cubicBezTo>
                    <a:pt x="31" y="47"/>
                    <a:pt x="18" y="31"/>
                    <a:pt x="16" y="19"/>
                  </a:cubicBezTo>
                  <a:cubicBezTo>
                    <a:pt x="16" y="19"/>
                    <a:pt x="16" y="14"/>
                    <a:pt x="7" y="11"/>
                  </a:cubicBezTo>
                  <a:cubicBezTo>
                    <a:pt x="7" y="11"/>
                    <a:pt x="0" y="9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0B1CAA6C-2000-E798-7BFC-F99C51BC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4052"/>
              <a:ext cx="303" cy="184"/>
            </a:xfrm>
            <a:custGeom>
              <a:avLst/>
              <a:gdLst>
                <a:gd name="T0" fmla="*/ 1 w 82"/>
                <a:gd name="T1" fmla="*/ 0 h 50"/>
                <a:gd name="T2" fmla="*/ 5 w 82"/>
                <a:gd name="T3" fmla="*/ 0 h 50"/>
                <a:gd name="T4" fmla="*/ 10 w 82"/>
                <a:gd name="T5" fmla="*/ 5 h 50"/>
                <a:gd name="T6" fmla="*/ 19 w 82"/>
                <a:gd name="T7" fmla="*/ 14 h 50"/>
                <a:gd name="T8" fmla="*/ 46 w 82"/>
                <a:gd name="T9" fmla="*/ 43 h 50"/>
                <a:gd name="T10" fmla="*/ 77 w 82"/>
                <a:gd name="T11" fmla="*/ 38 h 50"/>
                <a:gd name="T12" fmla="*/ 82 w 82"/>
                <a:gd name="T13" fmla="*/ 35 h 50"/>
                <a:gd name="T14" fmla="*/ 74 w 82"/>
                <a:gd name="T15" fmla="*/ 44 h 50"/>
                <a:gd name="T16" fmla="*/ 43 w 82"/>
                <a:gd name="T17" fmla="*/ 49 h 50"/>
                <a:gd name="T18" fmla="*/ 16 w 82"/>
                <a:gd name="T19" fmla="*/ 19 h 50"/>
                <a:gd name="T20" fmla="*/ 7 w 82"/>
                <a:gd name="T21" fmla="*/ 11 h 50"/>
                <a:gd name="T22" fmla="*/ 1 w 82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50">
                  <a:moveTo>
                    <a:pt x="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4"/>
                    <a:pt x="10" y="5"/>
                    <a:pt x="10" y="5"/>
                  </a:cubicBezTo>
                  <a:cubicBezTo>
                    <a:pt x="19" y="8"/>
                    <a:pt x="19" y="14"/>
                    <a:pt x="19" y="14"/>
                  </a:cubicBezTo>
                  <a:cubicBezTo>
                    <a:pt x="21" y="26"/>
                    <a:pt x="34" y="42"/>
                    <a:pt x="46" y="43"/>
                  </a:cubicBezTo>
                  <a:cubicBezTo>
                    <a:pt x="56" y="45"/>
                    <a:pt x="68" y="42"/>
                    <a:pt x="77" y="38"/>
                  </a:cubicBezTo>
                  <a:cubicBezTo>
                    <a:pt x="80" y="37"/>
                    <a:pt x="81" y="36"/>
                    <a:pt x="82" y="35"/>
                  </a:cubicBezTo>
                  <a:cubicBezTo>
                    <a:pt x="82" y="38"/>
                    <a:pt x="80" y="41"/>
                    <a:pt x="74" y="44"/>
                  </a:cubicBezTo>
                  <a:cubicBezTo>
                    <a:pt x="65" y="47"/>
                    <a:pt x="53" y="50"/>
                    <a:pt x="43" y="49"/>
                  </a:cubicBezTo>
                  <a:cubicBezTo>
                    <a:pt x="31" y="47"/>
                    <a:pt x="18" y="31"/>
                    <a:pt x="16" y="19"/>
                  </a:cubicBezTo>
                  <a:cubicBezTo>
                    <a:pt x="16" y="19"/>
                    <a:pt x="16" y="14"/>
                    <a:pt x="7" y="11"/>
                  </a:cubicBezTo>
                  <a:cubicBezTo>
                    <a:pt x="7" y="11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B3C5B4EF-95B7-6308-5481-305B3772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4140"/>
              <a:ext cx="45" cy="55"/>
            </a:xfrm>
            <a:custGeom>
              <a:avLst/>
              <a:gdLst>
                <a:gd name="T0" fmla="*/ 0 w 12"/>
                <a:gd name="T1" fmla="*/ 15 h 15"/>
                <a:gd name="T2" fmla="*/ 10 w 12"/>
                <a:gd name="T3" fmla="*/ 10 h 15"/>
                <a:gd name="T4" fmla="*/ 2 w 12"/>
                <a:gd name="T5" fmla="*/ 0 h 15"/>
                <a:gd name="T6" fmla="*/ 7 w 12"/>
                <a:gd name="T7" fmla="*/ 10 h 15"/>
                <a:gd name="T8" fmla="*/ 0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0" y="15"/>
                    <a:pt x="9" y="12"/>
                    <a:pt x="10" y="10"/>
                  </a:cubicBezTo>
                  <a:cubicBezTo>
                    <a:pt x="10" y="10"/>
                    <a:pt x="12" y="5"/>
                    <a:pt x="2" y="0"/>
                  </a:cubicBezTo>
                  <a:cubicBezTo>
                    <a:pt x="2" y="0"/>
                    <a:pt x="11" y="6"/>
                    <a:pt x="7" y="10"/>
                  </a:cubicBezTo>
                  <a:cubicBezTo>
                    <a:pt x="7" y="10"/>
                    <a:pt x="5" y="1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72164EA0-106C-BD86-5BEB-C7272C15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515"/>
              <a:ext cx="603" cy="1541"/>
            </a:xfrm>
            <a:custGeom>
              <a:avLst/>
              <a:gdLst>
                <a:gd name="T0" fmla="*/ 270 w 603"/>
                <a:gd name="T1" fmla="*/ 1537 h 1541"/>
                <a:gd name="T2" fmla="*/ 303 w 603"/>
                <a:gd name="T3" fmla="*/ 243 h 1541"/>
                <a:gd name="T4" fmla="*/ 348 w 603"/>
                <a:gd name="T5" fmla="*/ 1537 h 1541"/>
                <a:gd name="T6" fmla="*/ 577 w 603"/>
                <a:gd name="T7" fmla="*/ 1537 h 1541"/>
                <a:gd name="T8" fmla="*/ 603 w 603"/>
                <a:gd name="T9" fmla="*/ 0 h 1541"/>
                <a:gd name="T10" fmla="*/ 0 w 603"/>
                <a:gd name="T11" fmla="*/ 0 h 1541"/>
                <a:gd name="T12" fmla="*/ 40 w 603"/>
                <a:gd name="T13" fmla="*/ 1541 h 1541"/>
                <a:gd name="T14" fmla="*/ 270 w 603"/>
                <a:gd name="T15" fmla="*/ 1537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3" h="1541">
                  <a:moveTo>
                    <a:pt x="270" y="1537"/>
                  </a:moveTo>
                  <a:lnTo>
                    <a:pt x="303" y="243"/>
                  </a:lnTo>
                  <a:lnTo>
                    <a:pt x="348" y="1537"/>
                  </a:lnTo>
                  <a:lnTo>
                    <a:pt x="577" y="1537"/>
                  </a:lnTo>
                  <a:lnTo>
                    <a:pt x="603" y="0"/>
                  </a:lnTo>
                  <a:lnTo>
                    <a:pt x="0" y="0"/>
                  </a:lnTo>
                  <a:lnTo>
                    <a:pt x="40" y="1541"/>
                  </a:lnTo>
                  <a:lnTo>
                    <a:pt x="270" y="1537"/>
                  </a:lnTo>
                  <a:close/>
                </a:path>
              </a:pathLst>
            </a:custGeom>
            <a:solidFill>
              <a:srgbClr val="37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F5D57FAB-AEC1-9200-370D-18BB6DE4D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424"/>
              <a:ext cx="795" cy="1029"/>
            </a:xfrm>
            <a:custGeom>
              <a:avLst/>
              <a:gdLst>
                <a:gd name="T0" fmla="*/ 202 w 215"/>
                <a:gd name="T1" fmla="*/ 119 h 280"/>
                <a:gd name="T2" fmla="*/ 204 w 215"/>
                <a:gd name="T3" fmla="*/ 91 h 280"/>
                <a:gd name="T4" fmla="*/ 211 w 215"/>
                <a:gd name="T5" fmla="*/ 54 h 280"/>
                <a:gd name="T6" fmla="*/ 193 w 215"/>
                <a:gd name="T7" fmla="*/ 20 h 280"/>
                <a:gd name="T8" fmla="*/ 135 w 215"/>
                <a:gd name="T9" fmla="*/ 0 h 280"/>
                <a:gd name="T10" fmla="*/ 108 w 215"/>
                <a:gd name="T11" fmla="*/ 0 h 280"/>
                <a:gd name="T12" fmla="*/ 77 w 215"/>
                <a:gd name="T13" fmla="*/ 0 h 280"/>
                <a:gd name="T14" fmla="*/ 20 w 215"/>
                <a:gd name="T15" fmla="*/ 21 h 280"/>
                <a:gd name="T16" fmla="*/ 1 w 215"/>
                <a:gd name="T17" fmla="*/ 53 h 280"/>
                <a:gd name="T18" fmla="*/ 18 w 215"/>
                <a:gd name="T19" fmla="*/ 109 h 280"/>
                <a:gd name="T20" fmla="*/ 26 w 215"/>
                <a:gd name="T21" fmla="*/ 280 h 280"/>
                <a:gd name="T22" fmla="*/ 186 w 215"/>
                <a:gd name="T23" fmla="*/ 280 h 280"/>
                <a:gd name="T24" fmla="*/ 202 w 215"/>
                <a:gd name="T25" fmla="*/ 11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280">
                  <a:moveTo>
                    <a:pt x="202" y="119"/>
                  </a:moveTo>
                  <a:cubicBezTo>
                    <a:pt x="201" y="92"/>
                    <a:pt x="204" y="92"/>
                    <a:pt x="204" y="91"/>
                  </a:cubicBezTo>
                  <a:cubicBezTo>
                    <a:pt x="204" y="78"/>
                    <a:pt x="215" y="67"/>
                    <a:pt x="211" y="54"/>
                  </a:cubicBezTo>
                  <a:cubicBezTo>
                    <a:pt x="206" y="39"/>
                    <a:pt x="210" y="24"/>
                    <a:pt x="193" y="20"/>
                  </a:cubicBezTo>
                  <a:cubicBezTo>
                    <a:pt x="193" y="20"/>
                    <a:pt x="140" y="2"/>
                    <a:pt x="135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2" y="2"/>
                    <a:pt x="21" y="21"/>
                    <a:pt x="20" y="21"/>
                  </a:cubicBezTo>
                  <a:cubicBezTo>
                    <a:pt x="4" y="25"/>
                    <a:pt x="2" y="37"/>
                    <a:pt x="1" y="53"/>
                  </a:cubicBezTo>
                  <a:cubicBezTo>
                    <a:pt x="0" y="66"/>
                    <a:pt x="11" y="92"/>
                    <a:pt x="18" y="109"/>
                  </a:cubicBezTo>
                  <a:cubicBezTo>
                    <a:pt x="18" y="111"/>
                    <a:pt x="26" y="280"/>
                    <a:pt x="26" y="280"/>
                  </a:cubicBezTo>
                  <a:cubicBezTo>
                    <a:pt x="186" y="280"/>
                    <a:pt x="186" y="280"/>
                    <a:pt x="186" y="280"/>
                  </a:cubicBezTo>
                  <a:lnTo>
                    <a:pt x="202" y="119"/>
                  </a:lnTo>
                  <a:close/>
                </a:path>
              </a:pathLst>
            </a:custGeom>
            <a:solidFill>
              <a:srgbClr val="F5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Rectangle 21">
              <a:extLst>
                <a:ext uri="{FF2B5EF4-FFF2-40B4-BE49-F238E27FC236}">
                  <a16:creationId xmlns:a16="http://schemas.microsoft.com/office/drawing/2014/main" id="{257D3D65-13D9-72AA-D0AF-30D9A7760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291"/>
              <a:ext cx="211" cy="155"/>
            </a:xfrm>
            <a:prstGeom prst="rect">
              <a:avLst/>
            </a:prstGeom>
            <a:solidFill>
              <a:srgbClr val="F5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6D5F65A2-F471-D887-5709-C4922AD0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515"/>
              <a:ext cx="255" cy="1541"/>
            </a:xfrm>
            <a:custGeom>
              <a:avLst/>
              <a:gdLst>
                <a:gd name="T0" fmla="*/ 16 w 69"/>
                <a:gd name="T1" fmla="*/ 255 h 419"/>
                <a:gd name="T2" fmla="*/ 4 w 69"/>
                <a:gd name="T3" fmla="*/ 0 h 419"/>
                <a:gd name="T4" fmla="*/ 0 w 69"/>
                <a:gd name="T5" fmla="*/ 0 h 419"/>
                <a:gd name="T6" fmla="*/ 11 w 69"/>
                <a:gd name="T7" fmla="*/ 419 h 419"/>
                <a:gd name="T8" fmla="*/ 69 w 69"/>
                <a:gd name="T9" fmla="*/ 418 h 419"/>
                <a:gd name="T10" fmla="*/ 16 w 69"/>
                <a:gd name="T11" fmla="*/ 255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19">
                  <a:moveTo>
                    <a:pt x="16" y="255"/>
                  </a:moveTo>
                  <a:cubicBezTo>
                    <a:pt x="11" y="170"/>
                    <a:pt x="5" y="85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419"/>
                    <a:pt x="11" y="419"/>
                    <a:pt x="11" y="419"/>
                  </a:cubicBezTo>
                  <a:cubicBezTo>
                    <a:pt x="69" y="418"/>
                    <a:pt x="69" y="418"/>
                    <a:pt x="69" y="418"/>
                  </a:cubicBezTo>
                  <a:cubicBezTo>
                    <a:pt x="54" y="367"/>
                    <a:pt x="19" y="310"/>
                    <a:pt x="16" y="255"/>
                  </a:cubicBezTo>
                  <a:close/>
                </a:path>
              </a:pathLst>
            </a:custGeom>
            <a:solidFill>
              <a:srgbClr val="2D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541E9E37-0FA1-2EB4-B683-91DE198A1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949"/>
              <a:ext cx="263" cy="1103"/>
            </a:xfrm>
            <a:custGeom>
              <a:avLst/>
              <a:gdLst>
                <a:gd name="T0" fmla="*/ 36 w 71"/>
                <a:gd name="T1" fmla="*/ 165 h 300"/>
                <a:gd name="T2" fmla="*/ 15 w 71"/>
                <a:gd name="T3" fmla="*/ 67 h 300"/>
                <a:gd name="T4" fmla="*/ 6 w 71"/>
                <a:gd name="T5" fmla="*/ 23 h 300"/>
                <a:gd name="T6" fmla="*/ 0 w 71"/>
                <a:gd name="T7" fmla="*/ 0 h 300"/>
                <a:gd name="T8" fmla="*/ 10 w 71"/>
                <a:gd name="T9" fmla="*/ 300 h 300"/>
                <a:gd name="T10" fmla="*/ 71 w 71"/>
                <a:gd name="T11" fmla="*/ 300 h 300"/>
                <a:gd name="T12" fmla="*/ 36 w 71"/>
                <a:gd name="T13" fmla="*/ 16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00">
                  <a:moveTo>
                    <a:pt x="36" y="165"/>
                  </a:moveTo>
                  <a:cubicBezTo>
                    <a:pt x="29" y="133"/>
                    <a:pt x="19" y="101"/>
                    <a:pt x="15" y="67"/>
                  </a:cubicBezTo>
                  <a:cubicBezTo>
                    <a:pt x="13" y="52"/>
                    <a:pt x="9" y="38"/>
                    <a:pt x="6" y="23"/>
                  </a:cubicBezTo>
                  <a:cubicBezTo>
                    <a:pt x="4" y="16"/>
                    <a:pt x="3" y="8"/>
                    <a:pt x="0" y="0"/>
                  </a:cubicBezTo>
                  <a:cubicBezTo>
                    <a:pt x="10" y="300"/>
                    <a:pt x="10" y="300"/>
                    <a:pt x="10" y="300"/>
                  </a:cubicBezTo>
                  <a:cubicBezTo>
                    <a:pt x="71" y="300"/>
                    <a:pt x="71" y="300"/>
                    <a:pt x="71" y="300"/>
                  </a:cubicBezTo>
                  <a:cubicBezTo>
                    <a:pt x="50" y="258"/>
                    <a:pt x="47" y="211"/>
                    <a:pt x="36" y="165"/>
                  </a:cubicBezTo>
                  <a:close/>
                </a:path>
              </a:pathLst>
            </a:custGeom>
            <a:solidFill>
              <a:srgbClr val="2D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083DDC65-1625-8907-751C-D6B3A6D82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424"/>
              <a:ext cx="811" cy="1029"/>
            </a:xfrm>
            <a:custGeom>
              <a:avLst/>
              <a:gdLst>
                <a:gd name="T0" fmla="*/ 204 w 219"/>
                <a:gd name="T1" fmla="*/ 118 h 280"/>
                <a:gd name="T2" fmla="*/ 207 w 219"/>
                <a:gd name="T3" fmla="*/ 92 h 280"/>
                <a:gd name="T4" fmla="*/ 216 w 219"/>
                <a:gd name="T5" fmla="*/ 58 h 280"/>
                <a:gd name="T6" fmla="*/ 195 w 219"/>
                <a:gd name="T7" fmla="*/ 20 h 280"/>
                <a:gd name="T8" fmla="*/ 138 w 219"/>
                <a:gd name="T9" fmla="*/ 0 h 280"/>
                <a:gd name="T10" fmla="*/ 109 w 219"/>
                <a:gd name="T11" fmla="*/ 22 h 280"/>
                <a:gd name="T12" fmla="*/ 80 w 219"/>
                <a:gd name="T13" fmla="*/ 0 h 280"/>
                <a:gd name="T14" fmla="*/ 24 w 219"/>
                <a:gd name="T15" fmla="*/ 21 h 280"/>
                <a:gd name="T16" fmla="*/ 1 w 219"/>
                <a:gd name="T17" fmla="*/ 51 h 280"/>
                <a:gd name="T18" fmla="*/ 22 w 219"/>
                <a:gd name="T19" fmla="*/ 106 h 280"/>
                <a:gd name="T20" fmla="*/ 29 w 219"/>
                <a:gd name="T21" fmla="*/ 280 h 280"/>
                <a:gd name="T22" fmla="*/ 189 w 219"/>
                <a:gd name="T23" fmla="*/ 280 h 280"/>
                <a:gd name="T24" fmla="*/ 204 w 219"/>
                <a:gd name="T25" fmla="*/ 11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280">
                  <a:moveTo>
                    <a:pt x="204" y="118"/>
                  </a:moveTo>
                  <a:cubicBezTo>
                    <a:pt x="204" y="118"/>
                    <a:pt x="207" y="93"/>
                    <a:pt x="207" y="92"/>
                  </a:cubicBezTo>
                  <a:cubicBezTo>
                    <a:pt x="207" y="79"/>
                    <a:pt x="219" y="70"/>
                    <a:pt x="216" y="58"/>
                  </a:cubicBezTo>
                  <a:cubicBezTo>
                    <a:pt x="211" y="42"/>
                    <a:pt x="211" y="25"/>
                    <a:pt x="195" y="20"/>
                  </a:cubicBezTo>
                  <a:cubicBezTo>
                    <a:pt x="195" y="20"/>
                    <a:pt x="143" y="2"/>
                    <a:pt x="138" y="0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5" y="2"/>
                    <a:pt x="24" y="21"/>
                    <a:pt x="24" y="21"/>
                  </a:cubicBezTo>
                  <a:cubicBezTo>
                    <a:pt x="7" y="26"/>
                    <a:pt x="2" y="35"/>
                    <a:pt x="1" y="51"/>
                  </a:cubicBezTo>
                  <a:cubicBezTo>
                    <a:pt x="0" y="64"/>
                    <a:pt x="15" y="89"/>
                    <a:pt x="22" y="106"/>
                  </a:cubicBezTo>
                  <a:cubicBezTo>
                    <a:pt x="22" y="107"/>
                    <a:pt x="29" y="280"/>
                    <a:pt x="29" y="280"/>
                  </a:cubicBezTo>
                  <a:cubicBezTo>
                    <a:pt x="189" y="280"/>
                    <a:pt x="189" y="280"/>
                    <a:pt x="189" y="280"/>
                  </a:cubicBezTo>
                  <a:lnTo>
                    <a:pt x="204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Rectangle 25">
              <a:extLst>
                <a:ext uri="{FF2B5EF4-FFF2-40B4-BE49-F238E27FC236}">
                  <a16:creationId xmlns:a16="http://schemas.microsoft.com/office/drawing/2014/main" id="{CB74D115-8DD6-A4A2-E0FF-2ABFFBFB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445"/>
              <a:ext cx="607" cy="74"/>
            </a:xfrm>
            <a:prstGeom prst="rect">
              <a:avLst/>
            </a:prstGeom>
            <a:solidFill>
              <a:srgbClr val="1B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6">
              <a:extLst>
                <a:ext uri="{FF2B5EF4-FFF2-40B4-BE49-F238E27FC236}">
                  <a16:creationId xmlns:a16="http://schemas.microsoft.com/office/drawing/2014/main" id="{8321B1F2-C64A-AE16-0444-48BD2F28E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306"/>
              <a:ext cx="211" cy="129"/>
            </a:xfrm>
            <a:custGeom>
              <a:avLst/>
              <a:gdLst>
                <a:gd name="T0" fmla="*/ 0 w 57"/>
                <a:gd name="T1" fmla="*/ 0 h 35"/>
                <a:gd name="T2" fmla="*/ 0 w 57"/>
                <a:gd name="T3" fmla="*/ 12 h 35"/>
                <a:gd name="T4" fmla="*/ 9 w 57"/>
                <a:gd name="T5" fmla="*/ 29 h 35"/>
                <a:gd name="T6" fmla="*/ 29 w 57"/>
                <a:gd name="T7" fmla="*/ 34 h 35"/>
                <a:gd name="T8" fmla="*/ 46 w 57"/>
                <a:gd name="T9" fmla="*/ 21 h 35"/>
                <a:gd name="T10" fmla="*/ 52 w 57"/>
                <a:gd name="T11" fmla="*/ 13 h 35"/>
                <a:gd name="T12" fmla="*/ 57 w 57"/>
                <a:gd name="T13" fmla="*/ 4 h 35"/>
                <a:gd name="T14" fmla="*/ 0 w 57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5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  <a:cubicBezTo>
                    <a:pt x="0" y="20"/>
                    <a:pt x="2" y="25"/>
                    <a:pt x="9" y="29"/>
                  </a:cubicBezTo>
                  <a:cubicBezTo>
                    <a:pt x="15" y="33"/>
                    <a:pt x="22" y="35"/>
                    <a:pt x="29" y="34"/>
                  </a:cubicBezTo>
                  <a:cubicBezTo>
                    <a:pt x="36" y="32"/>
                    <a:pt x="41" y="26"/>
                    <a:pt x="46" y="21"/>
                  </a:cubicBezTo>
                  <a:cubicBezTo>
                    <a:pt x="48" y="18"/>
                    <a:pt x="50" y="16"/>
                    <a:pt x="52" y="13"/>
                  </a:cubicBezTo>
                  <a:cubicBezTo>
                    <a:pt x="52" y="12"/>
                    <a:pt x="57" y="4"/>
                    <a:pt x="57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9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7">
              <a:extLst>
                <a:ext uri="{FF2B5EF4-FFF2-40B4-BE49-F238E27FC236}">
                  <a16:creationId xmlns:a16="http://schemas.microsoft.com/office/drawing/2014/main" id="{582C47C0-AAB2-9BC8-8F54-39F2F98C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582"/>
              <a:ext cx="181" cy="816"/>
            </a:xfrm>
            <a:custGeom>
              <a:avLst/>
              <a:gdLst>
                <a:gd name="T0" fmla="*/ 181 w 181"/>
                <a:gd name="T1" fmla="*/ 639 h 816"/>
                <a:gd name="T2" fmla="*/ 111 w 181"/>
                <a:gd name="T3" fmla="*/ 0 h 816"/>
                <a:gd name="T4" fmla="*/ 56 w 181"/>
                <a:gd name="T5" fmla="*/ 0 h 816"/>
                <a:gd name="T6" fmla="*/ 0 w 181"/>
                <a:gd name="T7" fmla="*/ 636 h 816"/>
                <a:gd name="T8" fmla="*/ 89 w 181"/>
                <a:gd name="T9" fmla="*/ 816 h 816"/>
                <a:gd name="T10" fmla="*/ 181 w 181"/>
                <a:gd name="T11" fmla="*/ 63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816">
                  <a:moveTo>
                    <a:pt x="181" y="639"/>
                  </a:moveTo>
                  <a:lnTo>
                    <a:pt x="111" y="0"/>
                  </a:lnTo>
                  <a:lnTo>
                    <a:pt x="56" y="0"/>
                  </a:lnTo>
                  <a:lnTo>
                    <a:pt x="0" y="636"/>
                  </a:lnTo>
                  <a:lnTo>
                    <a:pt x="89" y="816"/>
                  </a:lnTo>
                  <a:lnTo>
                    <a:pt x="181" y="639"/>
                  </a:lnTo>
                  <a:close/>
                </a:path>
              </a:pathLst>
            </a:custGeom>
            <a:solidFill>
              <a:srgbClr val="A33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8">
              <a:extLst>
                <a:ext uri="{FF2B5EF4-FFF2-40B4-BE49-F238E27FC236}">
                  <a16:creationId xmlns:a16="http://schemas.microsoft.com/office/drawing/2014/main" id="{CDADD615-DF9E-82F7-5A3B-FD05B8A3B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504"/>
              <a:ext cx="89" cy="89"/>
            </a:xfrm>
            <a:custGeom>
              <a:avLst/>
              <a:gdLst>
                <a:gd name="T0" fmla="*/ 20 w 24"/>
                <a:gd name="T1" fmla="*/ 21 h 24"/>
                <a:gd name="T2" fmla="*/ 17 w 24"/>
                <a:gd name="T3" fmla="*/ 24 h 24"/>
                <a:gd name="T4" fmla="*/ 8 w 24"/>
                <a:gd name="T5" fmla="*/ 24 h 24"/>
                <a:gd name="T6" fmla="*/ 4 w 24"/>
                <a:gd name="T7" fmla="*/ 21 h 24"/>
                <a:gd name="T8" fmla="*/ 0 w 24"/>
                <a:gd name="T9" fmla="*/ 4 h 24"/>
                <a:gd name="T10" fmla="*/ 4 w 24"/>
                <a:gd name="T11" fmla="*/ 0 h 24"/>
                <a:gd name="T12" fmla="*/ 21 w 24"/>
                <a:gd name="T13" fmla="*/ 0 h 24"/>
                <a:gd name="T14" fmla="*/ 24 w 24"/>
                <a:gd name="T15" fmla="*/ 4 h 24"/>
                <a:gd name="T16" fmla="*/ 20 w 24"/>
                <a:gd name="T1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20" y="21"/>
                  </a:moveTo>
                  <a:cubicBezTo>
                    <a:pt x="19" y="23"/>
                    <a:pt x="18" y="24"/>
                    <a:pt x="1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3"/>
                    <a:pt x="4" y="21"/>
                  </a:cubicBezTo>
                  <a:cubicBezTo>
                    <a:pt x="2" y="17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2"/>
                    <a:pt x="24" y="4"/>
                  </a:cubicBezTo>
                  <a:cubicBezTo>
                    <a:pt x="24" y="4"/>
                    <a:pt x="23" y="17"/>
                    <a:pt x="20" y="21"/>
                  </a:cubicBezTo>
                  <a:close/>
                </a:path>
              </a:pathLst>
            </a:custGeom>
            <a:solidFill>
              <a:srgbClr val="E74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9">
              <a:extLst>
                <a:ext uri="{FF2B5EF4-FFF2-40B4-BE49-F238E27FC236}">
                  <a16:creationId xmlns:a16="http://schemas.microsoft.com/office/drawing/2014/main" id="{2B2EBE8B-C444-8FF6-8867-42D53CB80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427"/>
              <a:ext cx="333" cy="1232"/>
            </a:xfrm>
            <a:custGeom>
              <a:avLst/>
              <a:gdLst>
                <a:gd name="T0" fmla="*/ 69 w 90"/>
                <a:gd name="T1" fmla="*/ 319 h 335"/>
                <a:gd name="T2" fmla="*/ 71 w 90"/>
                <a:gd name="T3" fmla="*/ 98 h 335"/>
                <a:gd name="T4" fmla="*/ 87 w 90"/>
                <a:gd name="T5" fmla="*/ 34 h 335"/>
                <a:gd name="T6" fmla="*/ 61 w 90"/>
                <a:gd name="T7" fmla="*/ 18 h 335"/>
                <a:gd name="T8" fmla="*/ 0 w 90"/>
                <a:gd name="T9" fmla="*/ 0 h 335"/>
                <a:gd name="T10" fmla="*/ 9 w 90"/>
                <a:gd name="T11" fmla="*/ 335 h 335"/>
                <a:gd name="T12" fmla="*/ 69 w 90"/>
                <a:gd name="T13" fmla="*/ 319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35">
                  <a:moveTo>
                    <a:pt x="69" y="319"/>
                  </a:moveTo>
                  <a:cubicBezTo>
                    <a:pt x="69" y="319"/>
                    <a:pt x="71" y="99"/>
                    <a:pt x="71" y="98"/>
                  </a:cubicBezTo>
                  <a:cubicBezTo>
                    <a:pt x="75" y="75"/>
                    <a:pt x="90" y="47"/>
                    <a:pt x="87" y="34"/>
                  </a:cubicBezTo>
                  <a:cubicBezTo>
                    <a:pt x="84" y="22"/>
                    <a:pt x="78" y="22"/>
                    <a:pt x="61" y="18"/>
                  </a:cubicBezTo>
                  <a:cubicBezTo>
                    <a:pt x="61" y="18"/>
                    <a:pt x="22" y="6"/>
                    <a:pt x="0" y="0"/>
                  </a:cubicBezTo>
                  <a:cubicBezTo>
                    <a:pt x="9" y="335"/>
                    <a:pt x="9" y="335"/>
                    <a:pt x="9" y="335"/>
                  </a:cubicBezTo>
                  <a:lnTo>
                    <a:pt x="69" y="319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30">
              <a:extLst>
                <a:ext uri="{FF2B5EF4-FFF2-40B4-BE49-F238E27FC236}">
                  <a16:creationId xmlns:a16="http://schemas.microsoft.com/office/drawing/2014/main" id="{8EA8278E-8041-A617-D87C-BF922CC3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424"/>
              <a:ext cx="374" cy="1235"/>
            </a:xfrm>
            <a:custGeom>
              <a:avLst/>
              <a:gdLst>
                <a:gd name="T0" fmla="*/ 101 w 101"/>
                <a:gd name="T1" fmla="*/ 336 h 336"/>
                <a:gd name="T2" fmla="*/ 91 w 101"/>
                <a:gd name="T3" fmla="*/ 0 h 336"/>
                <a:gd name="T4" fmla="*/ 33 w 101"/>
                <a:gd name="T5" fmla="*/ 20 h 336"/>
                <a:gd name="T6" fmla="*/ 7 w 101"/>
                <a:gd name="T7" fmla="*/ 37 h 336"/>
                <a:gd name="T8" fmla="*/ 28 w 101"/>
                <a:gd name="T9" fmla="*/ 114 h 336"/>
                <a:gd name="T10" fmla="*/ 31 w 101"/>
                <a:gd name="T11" fmla="*/ 323 h 336"/>
                <a:gd name="T12" fmla="*/ 101 w 101"/>
                <a:gd name="T1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36">
                  <a:moveTo>
                    <a:pt x="101" y="33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66" y="7"/>
                    <a:pt x="33" y="20"/>
                    <a:pt x="33" y="20"/>
                  </a:cubicBezTo>
                  <a:cubicBezTo>
                    <a:pt x="16" y="27"/>
                    <a:pt x="13" y="27"/>
                    <a:pt x="7" y="37"/>
                  </a:cubicBezTo>
                  <a:cubicBezTo>
                    <a:pt x="0" y="48"/>
                    <a:pt x="24" y="92"/>
                    <a:pt x="28" y="114"/>
                  </a:cubicBezTo>
                  <a:cubicBezTo>
                    <a:pt x="28" y="114"/>
                    <a:pt x="26" y="218"/>
                    <a:pt x="31" y="323"/>
                  </a:cubicBezTo>
                  <a:lnTo>
                    <a:pt x="101" y="336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31">
              <a:extLst>
                <a:ext uri="{FF2B5EF4-FFF2-40B4-BE49-F238E27FC236}">
                  <a16:creationId xmlns:a16="http://schemas.microsoft.com/office/drawing/2014/main" id="{E907F152-3CAE-6506-ED01-1EDBF0D66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442"/>
              <a:ext cx="359" cy="1213"/>
            </a:xfrm>
            <a:custGeom>
              <a:avLst/>
              <a:gdLst>
                <a:gd name="T0" fmla="*/ 53 w 97"/>
                <a:gd name="T1" fmla="*/ 174 h 330"/>
                <a:gd name="T2" fmla="*/ 76 w 97"/>
                <a:gd name="T3" fmla="*/ 0 h 330"/>
                <a:gd name="T4" fmla="*/ 33 w 97"/>
                <a:gd name="T5" fmla="*/ 15 h 330"/>
                <a:gd name="T6" fmla="*/ 7 w 97"/>
                <a:gd name="T7" fmla="*/ 32 h 330"/>
                <a:gd name="T8" fmla="*/ 28 w 97"/>
                <a:gd name="T9" fmla="*/ 109 h 330"/>
                <a:gd name="T10" fmla="*/ 31 w 97"/>
                <a:gd name="T11" fmla="*/ 318 h 330"/>
                <a:gd name="T12" fmla="*/ 97 w 97"/>
                <a:gd name="T13" fmla="*/ 330 h 330"/>
                <a:gd name="T14" fmla="*/ 53 w 97"/>
                <a:gd name="T15" fmla="*/ 17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330">
                  <a:moveTo>
                    <a:pt x="53" y="174"/>
                  </a:moveTo>
                  <a:cubicBezTo>
                    <a:pt x="48" y="115"/>
                    <a:pt x="53" y="54"/>
                    <a:pt x="76" y="0"/>
                  </a:cubicBezTo>
                  <a:cubicBezTo>
                    <a:pt x="54" y="7"/>
                    <a:pt x="33" y="15"/>
                    <a:pt x="33" y="15"/>
                  </a:cubicBezTo>
                  <a:cubicBezTo>
                    <a:pt x="16" y="22"/>
                    <a:pt x="13" y="22"/>
                    <a:pt x="7" y="32"/>
                  </a:cubicBezTo>
                  <a:cubicBezTo>
                    <a:pt x="0" y="43"/>
                    <a:pt x="24" y="87"/>
                    <a:pt x="28" y="109"/>
                  </a:cubicBezTo>
                  <a:cubicBezTo>
                    <a:pt x="28" y="109"/>
                    <a:pt x="26" y="213"/>
                    <a:pt x="31" y="318"/>
                  </a:cubicBezTo>
                  <a:cubicBezTo>
                    <a:pt x="97" y="330"/>
                    <a:pt x="97" y="330"/>
                    <a:pt x="97" y="330"/>
                  </a:cubicBezTo>
                  <a:cubicBezTo>
                    <a:pt x="70" y="283"/>
                    <a:pt x="57" y="227"/>
                    <a:pt x="53" y="174"/>
                  </a:cubicBezTo>
                  <a:close/>
                </a:path>
              </a:pathLst>
            </a:custGeom>
            <a:solidFill>
              <a:srgbClr val="33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32">
              <a:extLst>
                <a:ext uri="{FF2B5EF4-FFF2-40B4-BE49-F238E27FC236}">
                  <a16:creationId xmlns:a16="http://schemas.microsoft.com/office/drawing/2014/main" id="{910C7AED-4294-CF78-8687-35783B378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424"/>
              <a:ext cx="181" cy="588"/>
            </a:xfrm>
            <a:custGeom>
              <a:avLst/>
              <a:gdLst>
                <a:gd name="T0" fmla="*/ 163 w 181"/>
                <a:gd name="T1" fmla="*/ 0 h 588"/>
                <a:gd name="T2" fmla="*/ 181 w 181"/>
                <a:gd name="T3" fmla="*/ 588 h 588"/>
                <a:gd name="T4" fmla="*/ 55 w 181"/>
                <a:gd name="T5" fmla="*/ 227 h 588"/>
                <a:gd name="T6" fmla="*/ 107 w 181"/>
                <a:gd name="T7" fmla="*/ 198 h 588"/>
                <a:gd name="T8" fmla="*/ 0 w 181"/>
                <a:gd name="T9" fmla="*/ 55 h 588"/>
                <a:gd name="T10" fmla="*/ 163 w 181"/>
                <a:gd name="T11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588">
                  <a:moveTo>
                    <a:pt x="163" y="0"/>
                  </a:moveTo>
                  <a:lnTo>
                    <a:pt x="181" y="588"/>
                  </a:lnTo>
                  <a:lnTo>
                    <a:pt x="55" y="227"/>
                  </a:lnTo>
                  <a:lnTo>
                    <a:pt x="107" y="198"/>
                  </a:lnTo>
                  <a:lnTo>
                    <a:pt x="0" y="55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2D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33">
              <a:extLst>
                <a:ext uri="{FF2B5EF4-FFF2-40B4-BE49-F238E27FC236}">
                  <a16:creationId xmlns:a16="http://schemas.microsoft.com/office/drawing/2014/main" id="{F0EBBEFA-E642-C3B4-7C06-2AB8FB52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427"/>
              <a:ext cx="174" cy="570"/>
            </a:xfrm>
            <a:custGeom>
              <a:avLst/>
              <a:gdLst>
                <a:gd name="T0" fmla="*/ 0 w 174"/>
                <a:gd name="T1" fmla="*/ 0 h 570"/>
                <a:gd name="T2" fmla="*/ 15 w 174"/>
                <a:gd name="T3" fmla="*/ 570 h 570"/>
                <a:gd name="T4" fmla="*/ 111 w 174"/>
                <a:gd name="T5" fmla="*/ 228 h 570"/>
                <a:gd name="T6" fmla="*/ 26 w 174"/>
                <a:gd name="T7" fmla="*/ 188 h 570"/>
                <a:gd name="T8" fmla="*/ 174 w 174"/>
                <a:gd name="T9" fmla="*/ 48 h 570"/>
                <a:gd name="T10" fmla="*/ 0 w 174"/>
                <a:gd name="T11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570">
                  <a:moveTo>
                    <a:pt x="0" y="0"/>
                  </a:moveTo>
                  <a:lnTo>
                    <a:pt x="15" y="570"/>
                  </a:lnTo>
                  <a:lnTo>
                    <a:pt x="111" y="228"/>
                  </a:lnTo>
                  <a:lnTo>
                    <a:pt x="26" y="188"/>
                  </a:lnTo>
                  <a:lnTo>
                    <a:pt x="17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34">
              <a:extLst>
                <a:ext uri="{FF2B5EF4-FFF2-40B4-BE49-F238E27FC236}">
                  <a16:creationId xmlns:a16="http://schemas.microsoft.com/office/drawing/2014/main" id="{45A0D527-AC57-4277-82F2-139409106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16"/>
              <a:ext cx="211" cy="162"/>
            </a:xfrm>
            <a:custGeom>
              <a:avLst/>
              <a:gdLst>
                <a:gd name="T0" fmla="*/ 104 w 211"/>
                <a:gd name="T1" fmla="*/ 0 h 162"/>
                <a:gd name="T2" fmla="*/ 0 w 211"/>
                <a:gd name="T3" fmla="*/ 33 h 162"/>
                <a:gd name="T4" fmla="*/ 166 w 211"/>
                <a:gd name="T5" fmla="*/ 162 h 162"/>
                <a:gd name="T6" fmla="*/ 211 w 211"/>
                <a:gd name="T7" fmla="*/ 88 h 162"/>
                <a:gd name="T8" fmla="*/ 104 w 21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62">
                  <a:moveTo>
                    <a:pt x="104" y="0"/>
                  </a:moveTo>
                  <a:lnTo>
                    <a:pt x="0" y="33"/>
                  </a:lnTo>
                  <a:lnTo>
                    <a:pt x="166" y="162"/>
                  </a:lnTo>
                  <a:lnTo>
                    <a:pt x="211" y="88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35">
              <a:extLst>
                <a:ext uri="{FF2B5EF4-FFF2-40B4-BE49-F238E27FC236}">
                  <a16:creationId xmlns:a16="http://schemas.microsoft.com/office/drawing/2014/main" id="{DED99E94-0945-C1C1-0CD6-677BDD34E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424"/>
              <a:ext cx="211" cy="154"/>
            </a:xfrm>
            <a:custGeom>
              <a:avLst/>
              <a:gdLst>
                <a:gd name="T0" fmla="*/ 107 w 211"/>
                <a:gd name="T1" fmla="*/ 0 h 154"/>
                <a:gd name="T2" fmla="*/ 211 w 211"/>
                <a:gd name="T3" fmla="*/ 25 h 154"/>
                <a:gd name="T4" fmla="*/ 44 w 211"/>
                <a:gd name="T5" fmla="*/ 154 h 154"/>
                <a:gd name="T6" fmla="*/ 0 w 211"/>
                <a:gd name="T7" fmla="*/ 80 h 154"/>
                <a:gd name="T8" fmla="*/ 107 w 211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54">
                  <a:moveTo>
                    <a:pt x="107" y="0"/>
                  </a:moveTo>
                  <a:lnTo>
                    <a:pt x="211" y="25"/>
                  </a:lnTo>
                  <a:lnTo>
                    <a:pt x="44" y="154"/>
                  </a:lnTo>
                  <a:lnTo>
                    <a:pt x="0" y="8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36">
              <a:extLst>
                <a:ext uri="{FF2B5EF4-FFF2-40B4-BE49-F238E27FC236}">
                  <a16:creationId xmlns:a16="http://schemas.microsoft.com/office/drawing/2014/main" id="{69AE17F1-F89D-E7C9-2E71-B32A4DEB8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3" y="2423"/>
              <a:ext cx="155" cy="125"/>
            </a:xfrm>
            <a:custGeom>
              <a:avLst/>
              <a:gdLst>
                <a:gd name="T0" fmla="*/ 37 w 42"/>
                <a:gd name="T1" fmla="*/ 0 h 34"/>
                <a:gd name="T2" fmla="*/ 5 w 42"/>
                <a:gd name="T3" fmla="*/ 0 h 34"/>
                <a:gd name="T4" fmla="*/ 0 w 42"/>
                <a:gd name="T5" fmla="*/ 6 h 34"/>
                <a:gd name="T6" fmla="*/ 0 w 42"/>
                <a:gd name="T7" fmla="*/ 29 h 34"/>
                <a:gd name="T8" fmla="*/ 5 w 42"/>
                <a:gd name="T9" fmla="*/ 34 h 34"/>
                <a:gd name="T10" fmla="*/ 37 w 42"/>
                <a:gd name="T11" fmla="*/ 34 h 34"/>
                <a:gd name="T12" fmla="*/ 42 w 42"/>
                <a:gd name="T13" fmla="*/ 29 h 34"/>
                <a:gd name="T14" fmla="*/ 42 w 42"/>
                <a:gd name="T15" fmla="*/ 6 h 34"/>
                <a:gd name="T16" fmla="*/ 37 w 42"/>
                <a:gd name="T17" fmla="*/ 0 h 34"/>
                <a:gd name="T18" fmla="*/ 39 w 42"/>
                <a:gd name="T19" fmla="*/ 27 h 34"/>
                <a:gd name="T20" fmla="*/ 34 w 42"/>
                <a:gd name="T21" fmla="*/ 32 h 34"/>
                <a:gd name="T22" fmla="*/ 7 w 42"/>
                <a:gd name="T23" fmla="*/ 32 h 34"/>
                <a:gd name="T24" fmla="*/ 3 w 42"/>
                <a:gd name="T25" fmla="*/ 27 h 34"/>
                <a:gd name="T26" fmla="*/ 3 w 42"/>
                <a:gd name="T27" fmla="*/ 8 h 34"/>
                <a:gd name="T28" fmla="*/ 7 w 42"/>
                <a:gd name="T29" fmla="*/ 3 h 34"/>
                <a:gd name="T30" fmla="*/ 34 w 42"/>
                <a:gd name="T31" fmla="*/ 3 h 34"/>
                <a:gd name="T32" fmla="*/ 39 w 42"/>
                <a:gd name="T33" fmla="*/ 8 h 34"/>
                <a:gd name="T34" fmla="*/ 39 w 42"/>
                <a:gd name="T3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4">
                  <a:moveTo>
                    <a:pt x="3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2" y="34"/>
                    <a:pt x="5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34"/>
                    <a:pt x="42" y="32"/>
                    <a:pt x="42" y="2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3"/>
                    <a:pt x="40" y="0"/>
                    <a:pt x="37" y="0"/>
                  </a:cubicBezTo>
                  <a:close/>
                  <a:moveTo>
                    <a:pt x="39" y="27"/>
                  </a:moveTo>
                  <a:cubicBezTo>
                    <a:pt x="39" y="30"/>
                    <a:pt x="37" y="32"/>
                    <a:pt x="34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5" y="32"/>
                    <a:pt x="3" y="30"/>
                    <a:pt x="3" y="2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5" y="3"/>
                    <a:pt x="7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7" y="3"/>
                    <a:pt x="39" y="5"/>
                    <a:pt x="39" y="8"/>
                  </a:cubicBezTo>
                  <a:lnTo>
                    <a:pt x="39" y="27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Rectangle 37">
              <a:extLst>
                <a:ext uri="{FF2B5EF4-FFF2-40B4-BE49-F238E27FC236}">
                  <a16:creationId xmlns:a16="http://schemas.microsoft.com/office/drawing/2014/main" id="{3D4AA6FF-7B7F-E3CB-BC6C-484345D8E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" y="2434"/>
              <a:ext cx="29" cy="107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8">
              <a:extLst>
                <a:ext uri="{FF2B5EF4-FFF2-40B4-BE49-F238E27FC236}">
                  <a16:creationId xmlns:a16="http://schemas.microsoft.com/office/drawing/2014/main" id="{E1D0E8CC-51CE-990E-521C-453741DA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777"/>
              <a:ext cx="433" cy="639"/>
            </a:xfrm>
            <a:custGeom>
              <a:avLst/>
              <a:gdLst>
                <a:gd name="T0" fmla="*/ 82 w 117"/>
                <a:gd name="T1" fmla="*/ 152 h 174"/>
                <a:gd name="T2" fmla="*/ 117 w 117"/>
                <a:gd name="T3" fmla="*/ 74 h 174"/>
                <a:gd name="T4" fmla="*/ 58 w 117"/>
                <a:gd name="T5" fmla="*/ 0 h 174"/>
                <a:gd name="T6" fmla="*/ 0 w 117"/>
                <a:gd name="T7" fmla="*/ 74 h 174"/>
                <a:gd name="T8" fmla="*/ 34 w 117"/>
                <a:gd name="T9" fmla="*/ 152 h 174"/>
                <a:gd name="T10" fmla="*/ 82 w 117"/>
                <a:gd name="T11" fmla="*/ 15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82" y="152"/>
                  </a:moveTo>
                  <a:cubicBezTo>
                    <a:pt x="114" y="128"/>
                    <a:pt x="117" y="114"/>
                    <a:pt x="117" y="74"/>
                  </a:cubicBezTo>
                  <a:cubicBezTo>
                    <a:pt x="117" y="27"/>
                    <a:pt x="91" y="0"/>
                    <a:pt x="58" y="0"/>
                  </a:cubicBezTo>
                  <a:cubicBezTo>
                    <a:pt x="26" y="0"/>
                    <a:pt x="0" y="27"/>
                    <a:pt x="0" y="74"/>
                  </a:cubicBezTo>
                  <a:cubicBezTo>
                    <a:pt x="0" y="114"/>
                    <a:pt x="3" y="130"/>
                    <a:pt x="34" y="152"/>
                  </a:cubicBezTo>
                  <a:cubicBezTo>
                    <a:pt x="34" y="152"/>
                    <a:pt x="57" y="174"/>
                    <a:pt x="82" y="152"/>
                  </a:cubicBezTo>
                  <a:close/>
                </a:path>
              </a:pathLst>
            </a:custGeom>
            <a:solidFill>
              <a:srgbClr val="F5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39">
              <a:extLst>
                <a:ext uri="{FF2B5EF4-FFF2-40B4-BE49-F238E27FC236}">
                  <a16:creationId xmlns:a16="http://schemas.microsoft.com/office/drawing/2014/main" id="{B1D56C75-94C2-72F1-E0FC-E0312DF1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019"/>
              <a:ext cx="44" cy="144"/>
            </a:xfrm>
            <a:custGeom>
              <a:avLst/>
              <a:gdLst>
                <a:gd name="T0" fmla="*/ 1 w 12"/>
                <a:gd name="T1" fmla="*/ 33 h 39"/>
                <a:gd name="T2" fmla="*/ 4 w 12"/>
                <a:gd name="T3" fmla="*/ 38 h 39"/>
                <a:gd name="T4" fmla="*/ 11 w 12"/>
                <a:gd name="T5" fmla="*/ 10 h 39"/>
                <a:gd name="T6" fmla="*/ 2 w 12"/>
                <a:gd name="T7" fmla="*/ 15 h 39"/>
                <a:gd name="T8" fmla="*/ 1 w 12"/>
                <a:gd name="T9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9">
                  <a:moveTo>
                    <a:pt x="1" y="33"/>
                  </a:moveTo>
                  <a:cubicBezTo>
                    <a:pt x="0" y="39"/>
                    <a:pt x="4" y="38"/>
                    <a:pt x="4" y="38"/>
                  </a:cubicBezTo>
                  <a:cubicBezTo>
                    <a:pt x="12" y="36"/>
                    <a:pt x="11" y="10"/>
                    <a:pt x="11" y="10"/>
                  </a:cubicBezTo>
                  <a:cubicBezTo>
                    <a:pt x="9" y="0"/>
                    <a:pt x="2" y="15"/>
                    <a:pt x="2" y="15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F5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40">
              <a:extLst>
                <a:ext uri="{FF2B5EF4-FFF2-40B4-BE49-F238E27FC236}">
                  <a16:creationId xmlns:a16="http://schemas.microsoft.com/office/drawing/2014/main" id="{0B706B74-5CE6-14BD-17C3-A7AA32918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019"/>
              <a:ext cx="41" cy="144"/>
            </a:xfrm>
            <a:custGeom>
              <a:avLst/>
              <a:gdLst>
                <a:gd name="T0" fmla="*/ 10 w 11"/>
                <a:gd name="T1" fmla="*/ 33 h 39"/>
                <a:gd name="T2" fmla="*/ 8 w 11"/>
                <a:gd name="T3" fmla="*/ 38 h 39"/>
                <a:gd name="T4" fmla="*/ 0 w 11"/>
                <a:gd name="T5" fmla="*/ 10 h 39"/>
                <a:gd name="T6" fmla="*/ 9 w 11"/>
                <a:gd name="T7" fmla="*/ 15 h 39"/>
                <a:gd name="T8" fmla="*/ 10 w 11"/>
                <a:gd name="T9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9">
                  <a:moveTo>
                    <a:pt x="10" y="33"/>
                  </a:moveTo>
                  <a:cubicBezTo>
                    <a:pt x="11" y="39"/>
                    <a:pt x="8" y="38"/>
                    <a:pt x="8" y="38"/>
                  </a:cubicBezTo>
                  <a:cubicBezTo>
                    <a:pt x="0" y="36"/>
                    <a:pt x="0" y="10"/>
                    <a:pt x="0" y="10"/>
                  </a:cubicBezTo>
                  <a:cubicBezTo>
                    <a:pt x="3" y="0"/>
                    <a:pt x="9" y="15"/>
                    <a:pt x="9" y="15"/>
                  </a:cubicBezTo>
                  <a:lnTo>
                    <a:pt x="10" y="33"/>
                  </a:lnTo>
                  <a:close/>
                </a:path>
              </a:pathLst>
            </a:custGeom>
            <a:solidFill>
              <a:srgbClr val="F5B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41">
              <a:extLst>
                <a:ext uri="{FF2B5EF4-FFF2-40B4-BE49-F238E27FC236}">
                  <a16:creationId xmlns:a16="http://schemas.microsoft.com/office/drawing/2014/main" id="{B1930A8F-A47C-BBFE-FB22-923F42AF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758"/>
              <a:ext cx="211" cy="357"/>
            </a:xfrm>
            <a:custGeom>
              <a:avLst/>
              <a:gdLst>
                <a:gd name="T0" fmla="*/ 47 w 57"/>
                <a:gd name="T1" fmla="*/ 2 h 97"/>
                <a:gd name="T2" fmla="*/ 14 w 57"/>
                <a:gd name="T3" fmla="*/ 24 h 97"/>
                <a:gd name="T4" fmla="*/ 18 w 57"/>
                <a:gd name="T5" fmla="*/ 97 h 97"/>
                <a:gd name="T6" fmla="*/ 21 w 57"/>
                <a:gd name="T7" fmla="*/ 96 h 97"/>
                <a:gd name="T8" fmla="*/ 57 w 57"/>
                <a:gd name="T9" fmla="*/ 21 h 97"/>
                <a:gd name="T10" fmla="*/ 47 w 57"/>
                <a:gd name="T1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97">
                  <a:moveTo>
                    <a:pt x="47" y="2"/>
                  </a:moveTo>
                  <a:cubicBezTo>
                    <a:pt x="47" y="2"/>
                    <a:pt x="26" y="0"/>
                    <a:pt x="14" y="24"/>
                  </a:cubicBezTo>
                  <a:cubicBezTo>
                    <a:pt x="14" y="24"/>
                    <a:pt x="0" y="56"/>
                    <a:pt x="18" y="97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13" y="26"/>
                    <a:pt x="57" y="21"/>
                  </a:cubicBezTo>
                  <a:lnTo>
                    <a:pt x="47" y="2"/>
                  </a:lnTo>
                  <a:close/>
                </a:path>
              </a:pathLst>
            </a:custGeom>
            <a:solidFill>
              <a:srgbClr val="652B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42">
              <a:extLst>
                <a:ext uri="{FF2B5EF4-FFF2-40B4-BE49-F238E27FC236}">
                  <a16:creationId xmlns:a16="http://schemas.microsoft.com/office/drawing/2014/main" id="{8F60253A-D987-3202-111A-92E5EB9F4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652"/>
              <a:ext cx="466" cy="459"/>
            </a:xfrm>
            <a:custGeom>
              <a:avLst/>
              <a:gdLst>
                <a:gd name="T0" fmla="*/ 0 w 126"/>
                <a:gd name="T1" fmla="*/ 39 h 125"/>
                <a:gd name="T2" fmla="*/ 34 w 126"/>
                <a:gd name="T3" fmla="*/ 7 h 125"/>
                <a:gd name="T4" fmla="*/ 24 w 126"/>
                <a:gd name="T5" fmla="*/ 25 h 125"/>
                <a:gd name="T6" fmla="*/ 60 w 126"/>
                <a:gd name="T7" fmla="*/ 1 h 125"/>
                <a:gd name="T8" fmla="*/ 53 w 126"/>
                <a:gd name="T9" fmla="*/ 17 h 125"/>
                <a:gd name="T10" fmla="*/ 85 w 126"/>
                <a:gd name="T11" fmla="*/ 3 h 125"/>
                <a:gd name="T12" fmla="*/ 80 w 126"/>
                <a:gd name="T13" fmla="*/ 19 h 125"/>
                <a:gd name="T14" fmla="*/ 104 w 126"/>
                <a:gd name="T15" fmla="*/ 13 h 125"/>
                <a:gd name="T16" fmla="*/ 96 w 126"/>
                <a:gd name="T17" fmla="*/ 32 h 125"/>
                <a:gd name="T18" fmla="*/ 118 w 126"/>
                <a:gd name="T19" fmla="*/ 28 h 125"/>
                <a:gd name="T20" fmla="*/ 112 w 126"/>
                <a:gd name="T21" fmla="*/ 56 h 125"/>
                <a:gd name="T22" fmla="*/ 107 w 126"/>
                <a:gd name="T23" fmla="*/ 125 h 125"/>
                <a:gd name="T24" fmla="*/ 100 w 126"/>
                <a:gd name="T25" fmla="*/ 124 h 125"/>
                <a:gd name="T26" fmla="*/ 103 w 126"/>
                <a:gd name="T27" fmla="*/ 79 h 125"/>
                <a:gd name="T28" fmla="*/ 52 w 126"/>
                <a:gd name="T29" fmla="*/ 57 h 125"/>
                <a:gd name="T30" fmla="*/ 32 w 126"/>
                <a:gd name="T31" fmla="*/ 50 h 125"/>
                <a:gd name="T32" fmla="*/ 0 w 126"/>
                <a:gd name="T33" fmla="*/ 3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25">
                  <a:moveTo>
                    <a:pt x="0" y="39"/>
                  </a:moveTo>
                  <a:cubicBezTo>
                    <a:pt x="0" y="39"/>
                    <a:pt x="6" y="10"/>
                    <a:pt x="34" y="7"/>
                  </a:cubicBezTo>
                  <a:cubicBezTo>
                    <a:pt x="34" y="7"/>
                    <a:pt x="19" y="15"/>
                    <a:pt x="24" y="25"/>
                  </a:cubicBezTo>
                  <a:cubicBezTo>
                    <a:pt x="24" y="25"/>
                    <a:pt x="33" y="2"/>
                    <a:pt x="60" y="1"/>
                  </a:cubicBezTo>
                  <a:cubicBezTo>
                    <a:pt x="60" y="1"/>
                    <a:pt x="46" y="7"/>
                    <a:pt x="53" y="17"/>
                  </a:cubicBezTo>
                  <a:cubicBezTo>
                    <a:pt x="53" y="17"/>
                    <a:pt x="59" y="0"/>
                    <a:pt x="85" y="3"/>
                  </a:cubicBezTo>
                  <a:cubicBezTo>
                    <a:pt x="85" y="3"/>
                    <a:pt x="69" y="9"/>
                    <a:pt x="80" y="19"/>
                  </a:cubicBezTo>
                  <a:cubicBezTo>
                    <a:pt x="80" y="19"/>
                    <a:pt x="88" y="4"/>
                    <a:pt x="104" y="13"/>
                  </a:cubicBezTo>
                  <a:cubicBezTo>
                    <a:pt x="104" y="13"/>
                    <a:pt x="90" y="21"/>
                    <a:pt x="96" y="32"/>
                  </a:cubicBezTo>
                  <a:cubicBezTo>
                    <a:pt x="96" y="32"/>
                    <a:pt x="104" y="15"/>
                    <a:pt x="118" y="28"/>
                  </a:cubicBezTo>
                  <a:cubicBezTo>
                    <a:pt x="118" y="28"/>
                    <a:pt x="101" y="34"/>
                    <a:pt x="112" y="56"/>
                  </a:cubicBezTo>
                  <a:cubicBezTo>
                    <a:pt x="112" y="56"/>
                    <a:pt x="126" y="87"/>
                    <a:pt x="107" y="125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0" y="124"/>
                    <a:pt x="110" y="106"/>
                    <a:pt x="103" y="79"/>
                  </a:cubicBezTo>
                  <a:cubicBezTo>
                    <a:pt x="103" y="79"/>
                    <a:pt x="94" y="40"/>
                    <a:pt x="52" y="57"/>
                  </a:cubicBezTo>
                  <a:cubicBezTo>
                    <a:pt x="52" y="57"/>
                    <a:pt x="40" y="49"/>
                    <a:pt x="32" y="50"/>
                  </a:cubicBezTo>
                  <a:cubicBezTo>
                    <a:pt x="32" y="50"/>
                    <a:pt x="5" y="53"/>
                    <a:pt x="0" y="39"/>
                  </a:cubicBezTo>
                  <a:close/>
                </a:path>
              </a:pathLst>
            </a:custGeom>
            <a:solidFill>
              <a:srgbClr val="974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412C6D0B-C71F-3536-378F-182E27C5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571"/>
              <a:ext cx="303" cy="1194"/>
            </a:xfrm>
            <a:custGeom>
              <a:avLst/>
              <a:gdLst>
                <a:gd name="T0" fmla="*/ 181 w 303"/>
                <a:gd name="T1" fmla="*/ 1194 h 1194"/>
                <a:gd name="T2" fmla="*/ 303 w 303"/>
                <a:gd name="T3" fmla="*/ 279 h 1194"/>
                <a:gd name="T4" fmla="*/ 159 w 303"/>
                <a:gd name="T5" fmla="*/ 0 h 1194"/>
                <a:gd name="T6" fmla="*/ 0 w 303"/>
                <a:gd name="T7" fmla="*/ 1194 h 1194"/>
                <a:gd name="T8" fmla="*/ 181 w 303"/>
                <a:gd name="T9" fmla="*/ 1194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1194">
                  <a:moveTo>
                    <a:pt x="181" y="1194"/>
                  </a:moveTo>
                  <a:lnTo>
                    <a:pt x="303" y="279"/>
                  </a:lnTo>
                  <a:lnTo>
                    <a:pt x="159" y="0"/>
                  </a:lnTo>
                  <a:lnTo>
                    <a:pt x="0" y="1194"/>
                  </a:lnTo>
                  <a:lnTo>
                    <a:pt x="181" y="1194"/>
                  </a:lnTo>
                  <a:close/>
                </a:path>
              </a:pathLst>
            </a:custGeom>
            <a:solidFill>
              <a:srgbClr val="33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44">
              <a:extLst>
                <a:ext uri="{FF2B5EF4-FFF2-40B4-BE49-F238E27FC236}">
                  <a16:creationId xmlns:a16="http://schemas.microsoft.com/office/drawing/2014/main" id="{33C5B851-9AD3-C78F-A0C3-F7F2F3DE9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549"/>
              <a:ext cx="307" cy="1198"/>
            </a:xfrm>
            <a:custGeom>
              <a:avLst/>
              <a:gdLst>
                <a:gd name="T0" fmla="*/ 122 w 307"/>
                <a:gd name="T1" fmla="*/ 1198 h 1198"/>
                <a:gd name="T2" fmla="*/ 0 w 307"/>
                <a:gd name="T3" fmla="*/ 283 h 1198"/>
                <a:gd name="T4" fmla="*/ 148 w 307"/>
                <a:gd name="T5" fmla="*/ 0 h 1198"/>
                <a:gd name="T6" fmla="*/ 307 w 307"/>
                <a:gd name="T7" fmla="*/ 1198 h 1198"/>
                <a:gd name="T8" fmla="*/ 122 w 307"/>
                <a:gd name="T9" fmla="*/ 119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" h="1198">
                  <a:moveTo>
                    <a:pt x="122" y="1198"/>
                  </a:moveTo>
                  <a:lnTo>
                    <a:pt x="0" y="283"/>
                  </a:lnTo>
                  <a:lnTo>
                    <a:pt x="148" y="0"/>
                  </a:lnTo>
                  <a:lnTo>
                    <a:pt x="307" y="1198"/>
                  </a:lnTo>
                  <a:lnTo>
                    <a:pt x="122" y="1198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45">
              <a:extLst>
                <a:ext uri="{FF2B5EF4-FFF2-40B4-BE49-F238E27FC236}">
                  <a16:creationId xmlns:a16="http://schemas.microsoft.com/office/drawing/2014/main" id="{264177CD-9AEE-FFC3-6029-2D83B1817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806"/>
              <a:ext cx="52" cy="172"/>
            </a:xfrm>
            <a:custGeom>
              <a:avLst/>
              <a:gdLst>
                <a:gd name="T0" fmla="*/ 14 w 14"/>
                <a:gd name="T1" fmla="*/ 40 h 47"/>
                <a:gd name="T2" fmla="*/ 7 w 14"/>
                <a:gd name="T3" fmla="*/ 47 h 47"/>
                <a:gd name="T4" fmla="*/ 7 w 14"/>
                <a:gd name="T5" fmla="*/ 47 h 47"/>
                <a:gd name="T6" fmla="*/ 0 w 14"/>
                <a:gd name="T7" fmla="*/ 40 h 47"/>
                <a:gd name="T8" fmla="*/ 0 w 14"/>
                <a:gd name="T9" fmla="*/ 7 h 47"/>
                <a:gd name="T10" fmla="*/ 7 w 14"/>
                <a:gd name="T11" fmla="*/ 0 h 47"/>
                <a:gd name="T12" fmla="*/ 7 w 14"/>
                <a:gd name="T13" fmla="*/ 0 h 47"/>
                <a:gd name="T14" fmla="*/ 14 w 14"/>
                <a:gd name="T15" fmla="*/ 7 h 47"/>
                <a:gd name="T16" fmla="*/ 14 w 14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solidFill>
              <a:srgbClr val="43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46">
              <a:extLst>
                <a:ext uri="{FF2B5EF4-FFF2-40B4-BE49-F238E27FC236}">
                  <a16:creationId xmlns:a16="http://schemas.microsoft.com/office/drawing/2014/main" id="{8056B827-EC5F-2539-7F21-1C188EAC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90"/>
              <a:ext cx="189" cy="629"/>
            </a:xfrm>
            <a:custGeom>
              <a:avLst/>
              <a:gdLst>
                <a:gd name="T0" fmla="*/ 44 w 51"/>
                <a:gd name="T1" fmla="*/ 10 h 171"/>
                <a:gd name="T2" fmla="*/ 44 w 51"/>
                <a:gd name="T3" fmla="*/ 10 h 171"/>
                <a:gd name="T4" fmla="*/ 26 w 51"/>
                <a:gd name="T5" fmla="*/ 0 h 171"/>
                <a:gd name="T6" fmla="*/ 8 w 51"/>
                <a:gd name="T7" fmla="*/ 10 h 171"/>
                <a:gd name="T8" fmla="*/ 8 w 51"/>
                <a:gd name="T9" fmla="*/ 10 h 171"/>
                <a:gd name="T10" fmla="*/ 0 w 51"/>
                <a:gd name="T11" fmla="*/ 46 h 171"/>
                <a:gd name="T12" fmla="*/ 0 w 51"/>
                <a:gd name="T13" fmla="*/ 171 h 171"/>
                <a:gd name="T14" fmla="*/ 51 w 51"/>
                <a:gd name="T15" fmla="*/ 171 h 171"/>
                <a:gd name="T16" fmla="*/ 51 w 51"/>
                <a:gd name="T17" fmla="*/ 43 h 171"/>
                <a:gd name="T18" fmla="*/ 44 w 51"/>
                <a:gd name="T19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71">
                  <a:moveTo>
                    <a:pt x="44" y="10"/>
                  </a:moveTo>
                  <a:cubicBezTo>
                    <a:pt x="44" y="10"/>
                    <a:pt x="44" y="10"/>
                    <a:pt x="44" y="10"/>
                  </a:cubicBezTo>
                  <a:cubicBezTo>
                    <a:pt x="43" y="4"/>
                    <a:pt x="35" y="0"/>
                    <a:pt x="26" y="0"/>
                  </a:cubicBezTo>
                  <a:cubicBezTo>
                    <a:pt x="16" y="0"/>
                    <a:pt x="8" y="4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1" y="43"/>
                    <a:pt x="51" y="43"/>
                    <a:pt x="51" y="43"/>
                  </a:cubicBezTo>
                  <a:lnTo>
                    <a:pt x="44" y="10"/>
                  </a:lnTo>
                  <a:close/>
                </a:path>
              </a:pathLst>
            </a:custGeom>
            <a:solidFill>
              <a:srgbClr val="33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47">
              <a:extLst>
                <a:ext uri="{FF2B5EF4-FFF2-40B4-BE49-F238E27FC236}">
                  <a16:creationId xmlns:a16="http://schemas.microsoft.com/office/drawing/2014/main" id="{0698A674-2EFC-8104-93F4-5E3244426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945"/>
              <a:ext cx="166" cy="574"/>
            </a:xfrm>
            <a:custGeom>
              <a:avLst/>
              <a:gdLst>
                <a:gd name="T0" fmla="*/ 39 w 45"/>
                <a:gd name="T1" fmla="*/ 9 h 156"/>
                <a:gd name="T2" fmla="*/ 39 w 45"/>
                <a:gd name="T3" fmla="*/ 9 h 156"/>
                <a:gd name="T4" fmla="*/ 23 w 45"/>
                <a:gd name="T5" fmla="*/ 0 h 156"/>
                <a:gd name="T6" fmla="*/ 6 w 45"/>
                <a:gd name="T7" fmla="*/ 9 h 156"/>
                <a:gd name="T8" fmla="*/ 6 w 45"/>
                <a:gd name="T9" fmla="*/ 9 h 156"/>
                <a:gd name="T10" fmla="*/ 0 w 45"/>
                <a:gd name="T11" fmla="*/ 43 h 156"/>
                <a:gd name="T12" fmla="*/ 0 w 45"/>
                <a:gd name="T13" fmla="*/ 156 h 156"/>
                <a:gd name="T14" fmla="*/ 45 w 45"/>
                <a:gd name="T15" fmla="*/ 156 h 156"/>
                <a:gd name="T16" fmla="*/ 45 w 45"/>
                <a:gd name="T17" fmla="*/ 39 h 156"/>
                <a:gd name="T18" fmla="*/ 39 w 45"/>
                <a:gd name="T19" fmla="*/ 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56">
                  <a:moveTo>
                    <a:pt x="39" y="9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8" y="4"/>
                    <a:pt x="31" y="0"/>
                    <a:pt x="23" y="0"/>
                  </a:cubicBezTo>
                  <a:cubicBezTo>
                    <a:pt x="14" y="0"/>
                    <a:pt x="7" y="4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39"/>
                    <a:pt x="45" y="39"/>
                    <a:pt x="45" y="39"/>
                  </a:cubicBez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76" name="Group 50">
            <a:extLst>
              <a:ext uri="{FF2B5EF4-FFF2-40B4-BE49-F238E27FC236}">
                <a16:creationId xmlns:a16="http://schemas.microsoft.com/office/drawing/2014/main" id="{173ADF2E-67E5-6E60-7871-C1F2AB4F6A7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94550" y="5275263"/>
            <a:ext cx="1098550" cy="1073150"/>
            <a:chOff x="4532" y="3323"/>
            <a:chExt cx="692" cy="676"/>
          </a:xfrm>
        </p:grpSpPr>
        <p:sp>
          <p:nvSpPr>
            <p:cNvPr id="78" name="Freeform 51">
              <a:extLst>
                <a:ext uri="{FF2B5EF4-FFF2-40B4-BE49-F238E27FC236}">
                  <a16:creationId xmlns:a16="http://schemas.microsoft.com/office/drawing/2014/main" id="{802D182E-19E3-6CD5-C074-AEF3DBB7F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3710"/>
              <a:ext cx="685" cy="289"/>
            </a:xfrm>
            <a:custGeom>
              <a:avLst/>
              <a:gdLst>
                <a:gd name="T0" fmla="*/ 195 w 287"/>
                <a:gd name="T1" fmla="*/ 19 h 121"/>
                <a:gd name="T2" fmla="*/ 126 w 287"/>
                <a:gd name="T3" fmla="*/ 49 h 121"/>
                <a:gd name="T4" fmla="*/ 132 w 287"/>
                <a:gd name="T5" fmla="*/ 56 h 121"/>
                <a:gd name="T6" fmla="*/ 129 w 287"/>
                <a:gd name="T7" fmla="*/ 52 h 121"/>
                <a:gd name="T8" fmla="*/ 197 w 287"/>
                <a:gd name="T9" fmla="*/ 19 h 121"/>
                <a:gd name="T10" fmla="*/ 196 w 287"/>
                <a:gd name="T11" fmla="*/ 19 h 121"/>
                <a:gd name="T12" fmla="*/ 196 w 287"/>
                <a:gd name="T13" fmla="*/ 19 h 121"/>
                <a:gd name="T14" fmla="*/ 195 w 287"/>
                <a:gd name="T15" fmla="*/ 19 h 121"/>
                <a:gd name="T16" fmla="*/ 287 w 287"/>
                <a:gd name="T17" fmla="*/ 8 h 121"/>
                <a:gd name="T18" fmla="*/ 283 w 287"/>
                <a:gd name="T19" fmla="*/ 8 h 121"/>
                <a:gd name="T20" fmla="*/ 280 w 287"/>
                <a:gd name="T21" fmla="*/ 33 h 121"/>
                <a:gd name="T22" fmla="*/ 276 w 287"/>
                <a:gd name="T23" fmla="*/ 58 h 121"/>
                <a:gd name="T24" fmla="*/ 249 w 287"/>
                <a:gd name="T25" fmla="*/ 87 h 121"/>
                <a:gd name="T26" fmla="*/ 238 w 287"/>
                <a:gd name="T27" fmla="*/ 103 h 121"/>
                <a:gd name="T28" fmla="*/ 216 w 287"/>
                <a:gd name="T29" fmla="*/ 109 h 121"/>
                <a:gd name="T30" fmla="*/ 167 w 287"/>
                <a:gd name="T31" fmla="*/ 118 h 121"/>
                <a:gd name="T32" fmla="*/ 119 w 287"/>
                <a:gd name="T33" fmla="*/ 111 h 121"/>
                <a:gd name="T34" fmla="*/ 76 w 287"/>
                <a:gd name="T35" fmla="*/ 97 h 121"/>
                <a:gd name="T36" fmla="*/ 76 w 287"/>
                <a:gd name="T37" fmla="*/ 102 h 121"/>
                <a:gd name="T38" fmla="*/ 66 w 287"/>
                <a:gd name="T39" fmla="*/ 102 h 121"/>
                <a:gd name="T40" fmla="*/ 66 w 287"/>
                <a:gd name="T41" fmla="*/ 110 h 121"/>
                <a:gd name="T42" fmla="*/ 66 w 287"/>
                <a:gd name="T43" fmla="*/ 111 h 121"/>
                <a:gd name="T44" fmla="*/ 0 w 287"/>
                <a:gd name="T45" fmla="*/ 111 h 121"/>
                <a:gd name="T46" fmla="*/ 0 w 287"/>
                <a:gd name="T47" fmla="*/ 113 h 121"/>
                <a:gd name="T48" fmla="*/ 0 w 287"/>
                <a:gd name="T49" fmla="*/ 114 h 121"/>
                <a:gd name="T50" fmla="*/ 69 w 287"/>
                <a:gd name="T51" fmla="*/ 114 h 121"/>
                <a:gd name="T52" fmla="*/ 69 w 287"/>
                <a:gd name="T53" fmla="*/ 113 h 121"/>
                <a:gd name="T54" fmla="*/ 69 w 287"/>
                <a:gd name="T55" fmla="*/ 105 h 121"/>
                <a:gd name="T56" fmla="*/ 79 w 287"/>
                <a:gd name="T57" fmla="*/ 105 h 121"/>
                <a:gd name="T58" fmla="*/ 79 w 287"/>
                <a:gd name="T59" fmla="*/ 100 h 121"/>
                <a:gd name="T60" fmla="*/ 122 w 287"/>
                <a:gd name="T61" fmla="*/ 114 h 121"/>
                <a:gd name="T62" fmla="*/ 170 w 287"/>
                <a:gd name="T63" fmla="*/ 121 h 121"/>
                <a:gd name="T64" fmla="*/ 219 w 287"/>
                <a:gd name="T65" fmla="*/ 112 h 121"/>
                <a:gd name="T66" fmla="*/ 241 w 287"/>
                <a:gd name="T67" fmla="*/ 106 h 121"/>
                <a:gd name="T68" fmla="*/ 252 w 287"/>
                <a:gd name="T69" fmla="*/ 90 h 121"/>
                <a:gd name="T70" fmla="*/ 279 w 287"/>
                <a:gd name="T71" fmla="*/ 61 h 121"/>
                <a:gd name="T72" fmla="*/ 283 w 287"/>
                <a:gd name="T73" fmla="*/ 36 h 121"/>
                <a:gd name="T74" fmla="*/ 287 w 287"/>
                <a:gd name="T75" fmla="*/ 8 h 121"/>
                <a:gd name="T76" fmla="*/ 79 w 287"/>
                <a:gd name="T77" fmla="*/ 8 h 121"/>
                <a:gd name="T78" fmla="*/ 76 w 287"/>
                <a:gd name="T79" fmla="*/ 8 h 121"/>
                <a:gd name="T80" fmla="*/ 76 w 287"/>
                <a:gd name="T81" fmla="*/ 13 h 121"/>
                <a:gd name="T82" fmla="*/ 79 w 287"/>
                <a:gd name="T83" fmla="*/ 13 h 121"/>
                <a:gd name="T84" fmla="*/ 79 w 287"/>
                <a:gd name="T85" fmla="*/ 8 h 121"/>
                <a:gd name="T86" fmla="*/ 69 w 287"/>
                <a:gd name="T87" fmla="*/ 0 h 121"/>
                <a:gd name="T88" fmla="*/ 66 w 287"/>
                <a:gd name="T89" fmla="*/ 0 h 121"/>
                <a:gd name="T90" fmla="*/ 66 w 287"/>
                <a:gd name="T91" fmla="*/ 5 h 121"/>
                <a:gd name="T92" fmla="*/ 69 w 287"/>
                <a:gd name="T93" fmla="*/ 5 h 121"/>
                <a:gd name="T94" fmla="*/ 69 w 287"/>
                <a:gd name="T9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7" h="121">
                  <a:moveTo>
                    <a:pt x="195" y="19"/>
                  </a:moveTo>
                  <a:cubicBezTo>
                    <a:pt x="207" y="53"/>
                    <a:pt x="152" y="41"/>
                    <a:pt x="126" y="49"/>
                  </a:cubicBezTo>
                  <a:cubicBezTo>
                    <a:pt x="128" y="52"/>
                    <a:pt x="130" y="54"/>
                    <a:pt x="132" y="56"/>
                  </a:cubicBezTo>
                  <a:cubicBezTo>
                    <a:pt x="131" y="55"/>
                    <a:pt x="130" y="53"/>
                    <a:pt x="129" y="52"/>
                  </a:cubicBezTo>
                  <a:cubicBezTo>
                    <a:pt x="156" y="44"/>
                    <a:pt x="213" y="56"/>
                    <a:pt x="197" y="19"/>
                  </a:cubicBezTo>
                  <a:cubicBezTo>
                    <a:pt x="197" y="19"/>
                    <a:pt x="196" y="19"/>
                    <a:pt x="196" y="19"/>
                  </a:cubicBezTo>
                  <a:cubicBezTo>
                    <a:pt x="196" y="19"/>
                    <a:pt x="196" y="19"/>
                    <a:pt x="196" y="19"/>
                  </a:cubicBezTo>
                  <a:cubicBezTo>
                    <a:pt x="196" y="19"/>
                    <a:pt x="195" y="19"/>
                    <a:pt x="195" y="19"/>
                  </a:cubicBezTo>
                  <a:moveTo>
                    <a:pt x="287" y="8"/>
                  </a:moveTo>
                  <a:cubicBezTo>
                    <a:pt x="286" y="8"/>
                    <a:pt x="285" y="8"/>
                    <a:pt x="283" y="8"/>
                  </a:cubicBezTo>
                  <a:cubicBezTo>
                    <a:pt x="283" y="17"/>
                    <a:pt x="281" y="25"/>
                    <a:pt x="280" y="33"/>
                  </a:cubicBezTo>
                  <a:cubicBezTo>
                    <a:pt x="279" y="41"/>
                    <a:pt x="278" y="55"/>
                    <a:pt x="276" y="58"/>
                  </a:cubicBezTo>
                  <a:cubicBezTo>
                    <a:pt x="273" y="62"/>
                    <a:pt x="258" y="78"/>
                    <a:pt x="249" y="87"/>
                  </a:cubicBezTo>
                  <a:cubicBezTo>
                    <a:pt x="245" y="92"/>
                    <a:pt x="242" y="99"/>
                    <a:pt x="238" y="103"/>
                  </a:cubicBezTo>
                  <a:cubicBezTo>
                    <a:pt x="232" y="109"/>
                    <a:pt x="223" y="108"/>
                    <a:pt x="216" y="109"/>
                  </a:cubicBezTo>
                  <a:cubicBezTo>
                    <a:pt x="200" y="112"/>
                    <a:pt x="183" y="118"/>
                    <a:pt x="167" y="118"/>
                  </a:cubicBezTo>
                  <a:cubicBezTo>
                    <a:pt x="152" y="118"/>
                    <a:pt x="133" y="115"/>
                    <a:pt x="119" y="111"/>
                  </a:cubicBezTo>
                  <a:cubicBezTo>
                    <a:pt x="104" y="107"/>
                    <a:pt x="90" y="102"/>
                    <a:pt x="76" y="97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93" y="105"/>
                    <a:pt x="107" y="110"/>
                    <a:pt x="122" y="114"/>
                  </a:cubicBezTo>
                  <a:cubicBezTo>
                    <a:pt x="136" y="118"/>
                    <a:pt x="155" y="121"/>
                    <a:pt x="170" y="121"/>
                  </a:cubicBezTo>
                  <a:cubicBezTo>
                    <a:pt x="186" y="121"/>
                    <a:pt x="203" y="115"/>
                    <a:pt x="219" y="112"/>
                  </a:cubicBezTo>
                  <a:cubicBezTo>
                    <a:pt x="226" y="111"/>
                    <a:pt x="235" y="112"/>
                    <a:pt x="241" y="106"/>
                  </a:cubicBezTo>
                  <a:cubicBezTo>
                    <a:pt x="245" y="102"/>
                    <a:pt x="248" y="95"/>
                    <a:pt x="252" y="90"/>
                  </a:cubicBezTo>
                  <a:cubicBezTo>
                    <a:pt x="261" y="81"/>
                    <a:pt x="276" y="65"/>
                    <a:pt x="279" y="61"/>
                  </a:cubicBezTo>
                  <a:cubicBezTo>
                    <a:pt x="281" y="58"/>
                    <a:pt x="282" y="44"/>
                    <a:pt x="283" y="36"/>
                  </a:cubicBezTo>
                  <a:cubicBezTo>
                    <a:pt x="284" y="28"/>
                    <a:pt x="286" y="18"/>
                    <a:pt x="287" y="8"/>
                  </a:cubicBezTo>
                  <a:moveTo>
                    <a:pt x="79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3"/>
                    <a:pt x="78" y="13"/>
                    <a:pt x="79" y="13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69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52">
              <a:extLst>
                <a:ext uri="{FF2B5EF4-FFF2-40B4-BE49-F238E27FC236}">
                  <a16:creationId xmlns:a16="http://schemas.microsoft.com/office/drawing/2014/main" id="{36F44137-93AA-B0D0-F6E0-90EA2D13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3359"/>
              <a:ext cx="148" cy="150"/>
            </a:xfrm>
            <a:custGeom>
              <a:avLst/>
              <a:gdLst>
                <a:gd name="T0" fmla="*/ 43 w 62"/>
                <a:gd name="T1" fmla="*/ 0 h 63"/>
                <a:gd name="T2" fmla="*/ 44 w 62"/>
                <a:gd name="T3" fmla="*/ 1 h 63"/>
                <a:gd name="T4" fmla="*/ 46 w 62"/>
                <a:gd name="T5" fmla="*/ 4 h 63"/>
                <a:gd name="T6" fmla="*/ 48 w 62"/>
                <a:gd name="T7" fmla="*/ 6 h 63"/>
                <a:gd name="T8" fmla="*/ 48 w 62"/>
                <a:gd name="T9" fmla="*/ 6 h 63"/>
                <a:gd name="T10" fmla="*/ 49 w 62"/>
                <a:gd name="T11" fmla="*/ 8 h 63"/>
                <a:gd name="T12" fmla="*/ 43 w 62"/>
                <a:gd name="T13" fmla="*/ 53 h 63"/>
                <a:gd name="T14" fmla="*/ 34 w 62"/>
                <a:gd name="T15" fmla="*/ 58 h 63"/>
                <a:gd name="T16" fmla="*/ 22 w 62"/>
                <a:gd name="T17" fmla="*/ 60 h 63"/>
                <a:gd name="T18" fmla="*/ 20 w 62"/>
                <a:gd name="T19" fmla="*/ 60 h 63"/>
                <a:gd name="T20" fmla="*/ 0 w 62"/>
                <a:gd name="T21" fmla="*/ 52 h 63"/>
                <a:gd name="T22" fmla="*/ 0 w 62"/>
                <a:gd name="T23" fmla="*/ 52 h 63"/>
                <a:gd name="T24" fmla="*/ 3 w 62"/>
                <a:gd name="T25" fmla="*/ 55 h 63"/>
                <a:gd name="T26" fmla="*/ 23 w 62"/>
                <a:gd name="T27" fmla="*/ 63 h 63"/>
                <a:gd name="T28" fmla="*/ 25 w 62"/>
                <a:gd name="T29" fmla="*/ 63 h 63"/>
                <a:gd name="T30" fmla="*/ 37 w 62"/>
                <a:gd name="T31" fmla="*/ 61 h 63"/>
                <a:gd name="T32" fmla="*/ 46 w 62"/>
                <a:gd name="T33" fmla="*/ 56 h 63"/>
                <a:gd name="T34" fmla="*/ 52 w 62"/>
                <a:gd name="T35" fmla="*/ 11 h 63"/>
                <a:gd name="T36" fmla="*/ 51 w 62"/>
                <a:gd name="T37" fmla="*/ 9 h 63"/>
                <a:gd name="T38" fmla="*/ 49 w 62"/>
                <a:gd name="T39" fmla="*/ 7 h 63"/>
                <a:gd name="T40" fmla="*/ 47 w 62"/>
                <a:gd name="T41" fmla="*/ 4 h 63"/>
                <a:gd name="T42" fmla="*/ 44 w 62"/>
                <a:gd name="T43" fmla="*/ 1 h 63"/>
                <a:gd name="T44" fmla="*/ 43 w 62"/>
                <a:gd name="T45" fmla="*/ 1 h 63"/>
                <a:gd name="T46" fmla="*/ 43 w 62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3">
                  <a:moveTo>
                    <a:pt x="43" y="0"/>
                  </a:moveTo>
                  <a:cubicBezTo>
                    <a:pt x="43" y="1"/>
                    <a:pt x="43" y="1"/>
                    <a:pt x="44" y="1"/>
                  </a:cubicBezTo>
                  <a:cubicBezTo>
                    <a:pt x="44" y="2"/>
                    <a:pt x="45" y="3"/>
                    <a:pt x="46" y="4"/>
                  </a:cubicBezTo>
                  <a:cubicBezTo>
                    <a:pt x="46" y="5"/>
                    <a:pt x="47" y="5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9" y="8"/>
                    <a:pt x="49" y="8"/>
                  </a:cubicBezTo>
                  <a:cubicBezTo>
                    <a:pt x="59" y="22"/>
                    <a:pt x="56" y="42"/>
                    <a:pt x="43" y="53"/>
                  </a:cubicBezTo>
                  <a:cubicBezTo>
                    <a:pt x="40" y="55"/>
                    <a:pt x="37" y="57"/>
                    <a:pt x="34" y="58"/>
                  </a:cubicBezTo>
                  <a:cubicBezTo>
                    <a:pt x="30" y="59"/>
                    <a:pt x="26" y="60"/>
                    <a:pt x="22" y="60"/>
                  </a:cubicBezTo>
                  <a:cubicBezTo>
                    <a:pt x="21" y="60"/>
                    <a:pt x="21" y="60"/>
                    <a:pt x="20" y="60"/>
                  </a:cubicBezTo>
                  <a:cubicBezTo>
                    <a:pt x="13" y="60"/>
                    <a:pt x="6" y="57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3"/>
                    <a:pt x="2" y="54"/>
                    <a:pt x="3" y="55"/>
                  </a:cubicBezTo>
                  <a:cubicBezTo>
                    <a:pt x="9" y="60"/>
                    <a:pt x="16" y="63"/>
                    <a:pt x="23" y="63"/>
                  </a:cubicBezTo>
                  <a:cubicBezTo>
                    <a:pt x="24" y="63"/>
                    <a:pt x="24" y="63"/>
                    <a:pt x="25" y="63"/>
                  </a:cubicBezTo>
                  <a:cubicBezTo>
                    <a:pt x="29" y="63"/>
                    <a:pt x="33" y="62"/>
                    <a:pt x="37" y="61"/>
                  </a:cubicBezTo>
                  <a:cubicBezTo>
                    <a:pt x="40" y="60"/>
                    <a:pt x="43" y="58"/>
                    <a:pt x="46" y="56"/>
                  </a:cubicBezTo>
                  <a:cubicBezTo>
                    <a:pt x="59" y="45"/>
                    <a:pt x="62" y="25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ubicBezTo>
                    <a:pt x="50" y="8"/>
                    <a:pt x="49" y="8"/>
                    <a:pt x="49" y="7"/>
                  </a:cubicBezTo>
                  <a:cubicBezTo>
                    <a:pt x="48" y="6"/>
                    <a:pt x="47" y="5"/>
                    <a:pt x="47" y="4"/>
                  </a:cubicBezTo>
                  <a:cubicBezTo>
                    <a:pt x="46" y="3"/>
                    <a:pt x="45" y="2"/>
                    <a:pt x="4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53">
              <a:extLst>
                <a:ext uri="{FF2B5EF4-FFF2-40B4-BE49-F238E27FC236}">
                  <a16:creationId xmlns:a16="http://schemas.microsoft.com/office/drawing/2014/main" id="{ECAFA3F4-A1A7-A81D-471D-241C2DAB7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3566"/>
              <a:ext cx="148" cy="148"/>
            </a:xfrm>
            <a:custGeom>
              <a:avLst/>
              <a:gdLst>
                <a:gd name="T0" fmla="*/ 43 w 62"/>
                <a:gd name="T1" fmla="*/ 0 h 62"/>
                <a:gd name="T2" fmla="*/ 43 w 62"/>
                <a:gd name="T3" fmla="*/ 0 h 62"/>
                <a:gd name="T4" fmla="*/ 45 w 62"/>
                <a:gd name="T5" fmla="*/ 3 h 62"/>
                <a:gd name="T6" fmla="*/ 47 w 62"/>
                <a:gd name="T7" fmla="*/ 6 h 62"/>
                <a:gd name="T8" fmla="*/ 47 w 62"/>
                <a:gd name="T9" fmla="*/ 6 h 62"/>
                <a:gd name="T10" fmla="*/ 49 w 62"/>
                <a:gd name="T11" fmla="*/ 7 h 62"/>
                <a:gd name="T12" fmla="*/ 42 w 62"/>
                <a:gd name="T13" fmla="*/ 52 h 62"/>
                <a:gd name="T14" fmla="*/ 34 w 62"/>
                <a:gd name="T15" fmla="*/ 57 h 62"/>
                <a:gd name="T16" fmla="*/ 22 w 62"/>
                <a:gd name="T17" fmla="*/ 59 h 62"/>
                <a:gd name="T18" fmla="*/ 20 w 62"/>
                <a:gd name="T19" fmla="*/ 59 h 62"/>
                <a:gd name="T20" fmla="*/ 0 w 62"/>
                <a:gd name="T21" fmla="*/ 51 h 62"/>
                <a:gd name="T22" fmla="*/ 0 w 62"/>
                <a:gd name="T23" fmla="*/ 51 h 62"/>
                <a:gd name="T24" fmla="*/ 3 w 62"/>
                <a:gd name="T25" fmla="*/ 54 h 62"/>
                <a:gd name="T26" fmla="*/ 23 w 62"/>
                <a:gd name="T27" fmla="*/ 62 h 62"/>
                <a:gd name="T28" fmla="*/ 25 w 62"/>
                <a:gd name="T29" fmla="*/ 62 h 62"/>
                <a:gd name="T30" fmla="*/ 37 w 62"/>
                <a:gd name="T31" fmla="*/ 60 h 62"/>
                <a:gd name="T32" fmla="*/ 45 w 62"/>
                <a:gd name="T33" fmla="*/ 55 h 62"/>
                <a:gd name="T34" fmla="*/ 52 w 62"/>
                <a:gd name="T35" fmla="*/ 10 h 62"/>
                <a:gd name="T36" fmla="*/ 50 w 62"/>
                <a:gd name="T37" fmla="*/ 9 h 62"/>
                <a:gd name="T38" fmla="*/ 48 w 62"/>
                <a:gd name="T39" fmla="*/ 6 h 62"/>
                <a:gd name="T40" fmla="*/ 46 w 62"/>
                <a:gd name="T41" fmla="*/ 3 h 62"/>
                <a:gd name="T42" fmla="*/ 44 w 62"/>
                <a:gd name="T43" fmla="*/ 1 h 62"/>
                <a:gd name="T44" fmla="*/ 43 w 62"/>
                <a:gd name="T45" fmla="*/ 0 h 62"/>
                <a:gd name="T46" fmla="*/ 43 w 62"/>
                <a:gd name="T4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2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6" y="4"/>
                    <a:pt x="47" y="5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59" y="21"/>
                    <a:pt x="56" y="41"/>
                    <a:pt x="42" y="52"/>
                  </a:cubicBezTo>
                  <a:cubicBezTo>
                    <a:pt x="40" y="54"/>
                    <a:pt x="37" y="56"/>
                    <a:pt x="34" y="57"/>
                  </a:cubicBezTo>
                  <a:cubicBezTo>
                    <a:pt x="30" y="59"/>
                    <a:pt x="26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3" y="59"/>
                    <a:pt x="6" y="56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2" y="53"/>
                    <a:pt x="3" y="54"/>
                  </a:cubicBezTo>
                  <a:cubicBezTo>
                    <a:pt x="9" y="59"/>
                    <a:pt x="16" y="62"/>
                    <a:pt x="23" y="62"/>
                  </a:cubicBezTo>
                  <a:cubicBezTo>
                    <a:pt x="24" y="62"/>
                    <a:pt x="24" y="62"/>
                    <a:pt x="25" y="62"/>
                  </a:cubicBezTo>
                  <a:cubicBezTo>
                    <a:pt x="29" y="62"/>
                    <a:pt x="33" y="62"/>
                    <a:pt x="37" y="60"/>
                  </a:cubicBezTo>
                  <a:cubicBezTo>
                    <a:pt x="40" y="59"/>
                    <a:pt x="43" y="57"/>
                    <a:pt x="45" y="55"/>
                  </a:cubicBezTo>
                  <a:cubicBezTo>
                    <a:pt x="59" y="44"/>
                    <a:pt x="62" y="24"/>
                    <a:pt x="52" y="10"/>
                  </a:cubicBezTo>
                  <a:cubicBezTo>
                    <a:pt x="51" y="10"/>
                    <a:pt x="51" y="9"/>
                    <a:pt x="50" y="9"/>
                  </a:cubicBezTo>
                  <a:cubicBezTo>
                    <a:pt x="50" y="8"/>
                    <a:pt x="49" y="7"/>
                    <a:pt x="48" y="6"/>
                  </a:cubicBezTo>
                  <a:cubicBezTo>
                    <a:pt x="48" y="5"/>
                    <a:pt x="47" y="4"/>
                    <a:pt x="46" y="3"/>
                  </a:cubicBezTo>
                  <a:cubicBezTo>
                    <a:pt x="46" y="2"/>
                    <a:pt x="45" y="2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54">
              <a:extLst>
                <a:ext uri="{FF2B5EF4-FFF2-40B4-BE49-F238E27FC236}">
                  <a16:creationId xmlns:a16="http://schemas.microsoft.com/office/drawing/2014/main" id="{71CDAB7A-747A-7FF7-A8C1-F290C6EA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80"/>
              <a:ext cx="148" cy="151"/>
            </a:xfrm>
            <a:custGeom>
              <a:avLst/>
              <a:gdLst>
                <a:gd name="T0" fmla="*/ 43 w 62"/>
                <a:gd name="T1" fmla="*/ 0 h 63"/>
                <a:gd name="T2" fmla="*/ 44 w 62"/>
                <a:gd name="T3" fmla="*/ 1 h 63"/>
                <a:gd name="T4" fmla="*/ 46 w 62"/>
                <a:gd name="T5" fmla="*/ 4 h 63"/>
                <a:gd name="T6" fmla="*/ 48 w 62"/>
                <a:gd name="T7" fmla="*/ 6 h 63"/>
                <a:gd name="T8" fmla="*/ 48 w 62"/>
                <a:gd name="T9" fmla="*/ 6 h 63"/>
                <a:gd name="T10" fmla="*/ 49 w 62"/>
                <a:gd name="T11" fmla="*/ 8 h 63"/>
                <a:gd name="T12" fmla="*/ 43 w 62"/>
                <a:gd name="T13" fmla="*/ 52 h 63"/>
                <a:gd name="T14" fmla="*/ 34 w 62"/>
                <a:gd name="T15" fmla="*/ 57 h 63"/>
                <a:gd name="T16" fmla="*/ 22 w 62"/>
                <a:gd name="T17" fmla="*/ 60 h 63"/>
                <a:gd name="T18" fmla="*/ 21 w 62"/>
                <a:gd name="T19" fmla="*/ 60 h 63"/>
                <a:gd name="T20" fmla="*/ 1 w 62"/>
                <a:gd name="T21" fmla="*/ 52 h 63"/>
                <a:gd name="T22" fmla="*/ 0 w 62"/>
                <a:gd name="T23" fmla="*/ 51 h 63"/>
                <a:gd name="T24" fmla="*/ 4 w 62"/>
                <a:gd name="T25" fmla="*/ 55 h 63"/>
                <a:gd name="T26" fmla="*/ 24 w 62"/>
                <a:gd name="T27" fmla="*/ 63 h 63"/>
                <a:gd name="T28" fmla="*/ 25 w 62"/>
                <a:gd name="T29" fmla="*/ 63 h 63"/>
                <a:gd name="T30" fmla="*/ 37 w 62"/>
                <a:gd name="T31" fmla="*/ 60 h 63"/>
                <a:gd name="T32" fmla="*/ 46 w 62"/>
                <a:gd name="T33" fmla="*/ 55 h 63"/>
                <a:gd name="T34" fmla="*/ 52 w 62"/>
                <a:gd name="T35" fmla="*/ 11 h 63"/>
                <a:gd name="T36" fmla="*/ 51 w 62"/>
                <a:gd name="T37" fmla="*/ 9 h 63"/>
                <a:gd name="T38" fmla="*/ 49 w 62"/>
                <a:gd name="T39" fmla="*/ 7 h 63"/>
                <a:gd name="T40" fmla="*/ 47 w 62"/>
                <a:gd name="T41" fmla="*/ 4 h 63"/>
                <a:gd name="T42" fmla="*/ 44 w 62"/>
                <a:gd name="T43" fmla="*/ 1 h 63"/>
                <a:gd name="T44" fmla="*/ 44 w 62"/>
                <a:gd name="T45" fmla="*/ 0 h 63"/>
                <a:gd name="T46" fmla="*/ 43 w 62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3">
                  <a:moveTo>
                    <a:pt x="43" y="0"/>
                  </a:moveTo>
                  <a:cubicBezTo>
                    <a:pt x="44" y="0"/>
                    <a:pt x="44" y="1"/>
                    <a:pt x="44" y="1"/>
                  </a:cubicBezTo>
                  <a:cubicBezTo>
                    <a:pt x="45" y="2"/>
                    <a:pt x="45" y="3"/>
                    <a:pt x="46" y="4"/>
                  </a:cubicBezTo>
                  <a:cubicBezTo>
                    <a:pt x="47" y="4"/>
                    <a:pt x="47" y="5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7"/>
                    <a:pt x="49" y="7"/>
                    <a:pt x="49" y="8"/>
                  </a:cubicBezTo>
                  <a:cubicBezTo>
                    <a:pt x="59" y="22"/>
                    <a:pt x="57" y="41"/>
                    <a:pt x="43" y="52"/>
                  </a:cubicBezTo>
                  <a:cubicBezTo>
                    <a:pt x="40" y="55"/>
                    <a:pt x="37" y="56"/>
                    <a:pt x="34" y="57"/>
                  </a:cubicBezTo>
                  <a:cubicBezTo>
                    <a:pt x="30" y="59"/>
                    <a:pt x="26" y="60"/>
                    <a:pt x="22" y="60"/>
                  </a:cubicBezTo>
                  <a:cubicBezTo>
                    <a:pt x="22" y="60"/>
                    <a:pt x="21" y="60"/>
                    <a:pt x="21" y="60"/>
                  </a:cubicBezTo>
                  <a:cubicBezTo>
                    <a:pt x="13" y="59"/>
                    <a:pt x="6" y="57"/>
                    <a:pt x="1" y="52"/>
                  </a:cubicBezTo>
                  <a:cubicBezTo>
                    <a:pt x="1" y="52"/>
                    <a:pt x="1" y="52"/>
                    <a:pt x="0" y="51"/>
                  </a:cubicBezTo>
                  <a:cubicBezTo>
                    <a:pt x="1" y="53"/>
                    <a:pt x="3" y="54"/>
                    <a:pt x="4" y="55"/>
                  </a:cubicBezTo>
                  <a:cubicBezTo>
                    <a:pt x="9" y="60"/>
                    <a:pt x="16" y="62"/>
                    <a:pt x="24" y="63"/>
                  </a:cubicBezTo>
                  <a:cubicBezTo>
                    <a:pt x="24" y="63"/>
                    <a:pt x="25" y="63"/>
                    <a:pt x="25" y="63"/>
                  </a:cubicBezTo>
                  <a:cubicBezTo>
                    <a:pt x="29" y="63"/>
                    <a:pt x="33" y="62"/>
                    <a:pt x="37" y="60"/>
                  </a:cubicBezTo>
                  <a:cubicBezTo>
                    <a:pt x="40" y="59"/>
                    <a:pt x="43" y="58"/>
                    <a:pt x="46" y="55"/>
                  </a:cubicBezTo>
                  <a:cubicBezTo>
                    <a:pt x="60" y="44"/>
                    <a:pt x="62" y="25"/>
                    <a:pt x="52" y="11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50" y="8"/>
                    <a:pt x="50" y="7"/>
                    <a:pt x="49" y="7"/>
                  </a:cubicBezTo>
                  <a:cubicBezTo>
                    <a:pt x="48" y="6"/>
                    <a:pt x="48" y="5"/>
                    <a:pt x="47" y="4"/>
                  </a:cubicBezTo>
                  <a:cubicBezTo>
                    <a:pt x="46" y="3"/>
                    <a:pt x="45" y="2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3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55">
              <a:extLst>
                <a:ext uri="{FF2B5EF4-FFF2-40B4-BE49-F238E27FC236}">
                  <a16:creationId xmlns:a16="http://schemas.microsoft.com/office/drawing/2014/main" id="{E21E72F3-E0ED-E7EE-5936-70946FE78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745"/>
              <a:ext cx="217" cy="120"/>
            </a:xfrm>
            <a:custGeom>
              <a:avLst/>
              <a:gdLst>
                <a:gd name="T0" fmla="*/ 91 w 91"/>
                <a:gd name="T1" fmla="*/ 0 h 50"/>
                <a:gd name="T2" fmla="*/ 90 w 91"/>
                <a:gd name="T3" fmla="*/ 2 h 50"/>
                <a:gd name="T4" fmla="*/ 80 w 91"/>
                <a:gd name="T5" fmla="*/ 29 h 50"/>
                <a:gd name="T6" fmla="*/ 66 w 91"/>
                <a:gd name="T7" fmla="*/ 40 h 50"/>
                <a:gd name="T8" fmla="*/ 52 w 91"/>
                <a:gd name="T9" fmla="*/ 50 h 50"/>
                <a:gd name="T10" fmla="*/ 0 w 91"/>
                <a:gd name="T11" fmla="*/ 50 h 50"/>
                <a:gd name="T12" fmla="*/ 3 w 91"/>
                <a:gd name="T13" fmla="*/ 49 h 50"/>
                <a:gd name="T14" fmla="*/ 20 w 91"/>
                <a:gd name="T15" fmla="*/ 46 h 50"/>
                <a:gd name="T16" fmla="*/ 44 w 91"/>
                <a:gd name="T17" fmla="*/ 41 h 50"/>
                <a:gd name="T18" fmla="*/ 55 w 91"/>
                <a:gd name="T19" fmla="*/ 34 h 50"/>
                <a:gd name="T20" fmla="*/ 67 w 91"/>
                <a:gd name="T21" fmla="*/ 25 h 50"/>
                <a:gd name="T22" fmla="*/ 74 w 91"/>
                <a:gd name="T23" fmla="*/ 7 h 50"/>
                <a:gd name="T24" fmla="*/ 91 w 91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50">
                  <a:moveTo>
                    <a:pt x="91" y="0"/>
                  </a:moveTo>
                  <a:cubicBezTo>
                    <a:pt x="91" y="0"/>
                    <a:pt x="90" y="1"/>
                    <a:pt x="90" y="2"/>
                  </a:cubicBezTo>
                  <a:cubicBezTo>
                    <a:pt x="86" y="9"/>
                    <a:pt x="81" y="20"/>
                    <a:pt x="80" y="29"/>
                  </a:cubicBezTo>
                  <a:cubicBezTo>
                    <a:pt x="75" y="33"/>
                    <a:pt x="70" y="36"/>
                    <a:pt x="66" y="40"/>
                  </a:cubicBezTo>
                  <a:cubicBezTo>
                    <a:pt x="62" y="43"/>
                    <a:pt x="56" y="46"/>
                    <a:pt x="52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0"/>
                    <a:pt x="2" y="49"/>
                    <a:pt x="3" y="49"/>
                  </a:cubicBezTo>
                  <a:cubicBezTo>
                    <a:pt x="8" y="48"/>
                    <a:pt x="14" y="47"/>
                    <a:pt x="20" y="46"/>
                  </a:cubicBezTo>
                  <a:cubicBezTo>
                    <a:pt x="27" y="44"/>
                    <a:pt x="36" y="41"/>
                    <a:pt x="44" y="41"/>
                  </a:cubicBezTo>
                  <a:cubicBezTo>
                    <a:pt x="47" y="38"/>
                    <a:pt x="51" y="36"/>
                    <a:pt x="55" y="34"/>
                  </a:cubicBezTo>
                  <a:cubicBezTo>
                    <a:pt x="60" y="31"/>
                    <a:pt x="63" y="28"/>
                    <a:pt x="67" y="25"/>
                  </a:cubicBezTo>
                  <a:cubicBezTo>
                    <a:pt x="69" y="19"/>
                    <a:pt x="70" y="12"/>
                    <a:pt x="74" y="7"/>
                  </a:cubicBezTo>
                  <a:cubicBezTo>
                    <a:pt x="77" y="2"/>
                    <a:pt x="85" y="0"/>
                    <a:pt x="91" y="0"/>
                  </a:cubicBezTo>
                </a:path>
              </a:pathLst>
            </a:custGeom>
            <a:solidFill>
              <a:srgbClr val="D9A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56">
              <a:extLst>
                <a:ext uri="{FF2B5EF4-FFF2-40B4-BE49-F238E27FC236}">
                  <a16:creationId xmlns:a16="http://schemas.microsoft.com/office/drawing/2014/main" id="{728731CB-B05B-9B6A-0275-5ECC9F3E0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745"/>
              <a:ext cx="217" cy="120"/>
            </a:xfrm>
            <a:custGeom>
              <a:avLst/>
              <a:gdLst>
                <a:gd name="T0" fmla="*/ 91 w 91"/>
                <a:gd name="T1" fmla="*/ 0 h 50"/>
                <a:gd name="T2" fmla="*/ 74 w 91"/>
                <a:gd name="T3" fmla="*/ 7 h 50"/>
                <a:gd name="T4" fmla="*/ 67 w 91"/>
                <a:gd name="T5" fmla="*/ 25 h 50"/>
                <a:gd name="T6" fmla="*/ 55 w 91"/>
                <a:gd name="T7" fmla="*/ 34 h 50"/>
                <a:gd name="T8" fmla="*/ 44 w 91"/>
                <a:gd name="T9" fmla="*/ 41 h 50"/>
                <a:gd name="T10" fmla="*/ 20 w 91"/>
                <a:gd name="T11" fmla="*/ 46 h 50"/>
                <a:gd name="T12" fmla="*/ 3 w 91"/>
                <a:gd name="T13" fmla="*/ 49 h 50"/>
                <a:gd name="T14" fmla="*/ 0 w 91"/>
                <a:gd name="T15" fmla="*/ 50 h 50"/>
                <a:gd name="T16" fmla="*/ 52 w 91"/>
                <a:gd name="T17" fmla="*/ 50 h 50"/>
                <a:gd name="T18" fmla="*/ 66 w 91"/>
                <a:gd name="T19" fmla="*/ 40 h 50"/>
                <a:gd name="T20" fmla="*/ 80 w 91"/>
                <a:gd name="T21" fmla="*/ 29 h 50"/>
                <a:gd name="T22" fmla="*/ 90 w 91"/>
                <a:gd name="T23" fmla="*/ 2 h 50"/>
                <a:gd name="T24" fmla="*/ 91 w 91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50">
                  <a:moveTo>
                    <a:pt x="91" y="0"/>
                  </a:moveTo>
                  <a:cubicBezTo>
                    <a:pt x="85" y="0"/>
                    <a:pt x="77" y="2"/>
                    <a:pt x="74" y="7"/>
                  </a:cubicBezTo>
                  <a:cubicBezTo>
                    <a:pt x="70" y="12"/>
                    <a:pt x="69" y="19"/>
                    <a:pt x="67" y="25"/>
                  </a:cubicBezTo>
                  <a:cubicBezTo>
                    <a:pt x="63" y="28"/>
                    <a:pt x="60" y="31"/>
                    <a:pt x="55" y="34"/>
                  </a:cubicBezTo>
                  <a:cubicBezTo>
                    <a:pt x="51" y="36"/>
                    <a:pt x="47" y="38"/>
                    <a:pt x="44" y="41"/>
                  </a:cubicBezTo>
                  <a:cubicBezTo>
                    <a:pt x="36" y="41"/>
                    <a:pt x="27" y="44"/>
                    <a:pt x="20" y="46"/>
                  </a:cubicBezTo>
                  <a:cubicBezTo>
                    <a:pt x="14" y="47"/>
                    <a:pt x="8" y="48"/>
                    <a:pt x="3" y="49"/>
                  </a:cubicBezTo>
                  <a:cubicBezTo>
                    <a:pt x="2" y="49"/>
                    <a:pt x="1" y="50"/>
                    <a:pt x="0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6" y="46"/>
                    <a:pt x="62" y="43"/>
                    <a:pt x="66" y="40"/>
                  </a:cubicBezTo>
                  <a:cubicBezTo>
                    <a:pt x="70" y="36"/>
                    <a:pt x="75" y="33"/>
                    <a:pt x="80" y="29"/>
                  </a:cubicBezTo>
                  <a:cubicBezTo>
                    <a:pt x="81" y="20"/>
                    <a:pt x="86" y="9"/>
                    <a:pt x="90" y="2"/>
                  </a:cubicBezTo>
                  <a:cubicBezTo>
                    <a:pt x="90" y="1"/>
                    <a:pt x="91" y="0"/>
                    <a:pt x="91" y="0"/>
                  </a:cubicBezTo>
                </a:path>
              </a:pathLst>
            </a:custGeom>
            <a:solidFill>
              <a:srgbClr val="C0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57">
              <a:extLst>
                <a:ext uri="{FF2B5EF4-FFF2-40B4-BE49-F238E27FC236}">
                  <a16:creationId xmlns:a16="http://schemas.microsoft.com/office/drawing/2014/main" id="{F8AF108B-AED4-9E4D-F806-97EFC757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722"/>
              <a:ext cx="578" cy="269"/>
            </a:xfrm>
            <a:custGeom>
              <a:avLst/>
              <a:gdLst>
                <a:gd name="T0" fmla="*/ 242 w 242"/>
                <a:gd name="T1" fmla="*/ 0 h 113"/>
                <a:gd name="T2" fmla="*/ 238 w 242"/>
                <a:gd name="T3" fmla="*/ 28 h 113"/>
                <a:gd name="T4" fmla="*/ 234 w 242"/>
                <a:gd name="T5" fmla="*/ 53 h 113"/>
                <a:gd name="T6" fmla="*/ 207 w 242"/>
                <a:gd name="T7" fmla="*/ 82 h 113"/>
                <a:gd name="T8" fmla="*/ 196 w 242"/>
                <a:gd name="T9" fmla="*/ 98 h 113"/>
                <a:gd name="T10" fmla="*/ 174 w 242"/>
                <a:gd name="T11" fmla="*/ 104 h 113"/>
                <a:gd name="T12" fmla="*/ 125 w 242"/>
                <a:gd name="T13" fmla="*/ 113 h 113"/>
                <a:gd name="T14" fmla="*/ 77 w 242"/>
                <a:gd name="T15" fmla="*/ 106 h 113"/>
                <a:gd name="T16" fmla="*/ 0 w 242"/>
                <a:gd name="T17" fmla="*/ 83 h 113"/>
                <a:gd name="T18" fmla="*/ 0 w 242"/>
                <a:gd name="T19" fmla="*/ 8 h 113"/>
                <a:gd name="T20" fmla="*/ 111 w 242"/>
                <a:gd name="T21" fmla="*/ 9 h 113"/>
                <a:gd name="T22" fmla="*/ 152 w 242"/>
                <a:gd name="T23" fmla="*/ 11 h 113"/>
                <a:gd name="T24" fmla="*/ 84 w 242"/>
                <a:gd name="T25" fmla="*/ 44 h 113"/>
                <a:gd name="T26" fmla="*/ 125 w 242"/>
                <a:gd name="T27" fmla="*/ 60 h 113"/>
                <a:gd name="T28" fmla="*/ 182 w 242"/>
                <a:gd name="T29" fmla="*/ 60 h 113"/>
                <a:gd name="T30" fmla="*/ 196 w 242"/>
                <a:gd name="T31" fmla="*/ 50 h 113"/>
                <a:gd name="T32" fmla="*/ 210 w 242"/>
                <a:gd name="T33" fmla="*/ 39 h 113"/>
                <a:gd name="T34" fmla="*/ 220 w 242"/>
                <a:gd name="T35" fmla="*/ 12 h 113"/>
                <a:gd name="T36" fmla="*/ 221 w 242"/>
                <a:gd name="T37" fmla="*/ 10 h 113"/>
                <a:gd name="T38" fmla="*/ 242 w 242"/>
                <a:gd name="T3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2" h="113">
                  <a:moveTo>
                    <a:pt x="242" y="0"/>
                  </a:moveTo>
                  <a:cubicBezTo>
                    <a:pt x="241" y="10"/>
                    <a:pt x="239" y="20"/>
                    <a:pt x="238" y="28"/>
                  </a:cubicBezTo>
                  <a:cubicBezTo>
                    <a:pt x="237" y="36"/>
                    <a:pt x="236" y="50"/>
                    <a:pt x="234" y="53"/>
                  </a:cubicBezTo>
                  <a:cubicBezTo>
                    <a:pt x="231" y="57"/>
                    <a:pt x="216" y="73"/>
                    <a:pt x="207" y="82"/>
                  </a:cubicBezTo>
                  <a:cubicBezTo>
                    <a:pt x="203" y="87"/>
                    <a:pt x="200" y="94"/>
                    <a:pt x="196" y="98"/>
                  </a:cubicBezTo>
                  <a:cubicBezTo>
                    <a:pt x="190" y="104"/>
                    <a:pt x="181" y="103"/>
                    <a:pt x="174" y="104"/>
                  </a:cubicBezTo>
                  <a:cubicBezTo>
                    <a:pt x="158" y="107"/>
                    <a:pt x="141" y="113"/>
                    <a:pt x="125" y="113"/>
                  </a:cubicBezTo>
                  <a:cubicBezTo>
                    <a:pt x="110" y="113"/>
                    <a:pt x="91" y="110"/>
                    <a:pt x="77" y="106"/>
                  </a:cubicBezTo>
                  <a:cubicBezTo>
                    <a:pt x="50" y="99"/>
                    <a:pt x="27" y="88"/>
                    <a:pt x="0" y="8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4" y="7"/>
                    <a:pt x="97" y="9"/>
                    <a:pt x="111" y="9"/>
                  </a:cubicBezTo>
                  <a:cubicBezTo>
                    <a:pt x="122" y="9"/>
                    <a:pt x="140" y="11"/>
                    <a:pt x="152" y="11"/>
                  </a:cubicBezTo>
                  <a:cubicBezTo>
                    <a:pt x="168" y="48"/>
                    <a:pt x="111" y="36"/>
                    <a:pt x="84" y="44"/>
                  </a:cubicBezTo>
                  <a:cubicBezTo>
                    <a:pt x="92" y="58"/>
                    <a:pt x="110" y="60"/>
                    <a:pt x="125" y="6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6" y="56"/>
                    <a:pt x="192" y="53"/>
                    <a:pt x="196" y="50"/>
                  </a:cubicBezTo>
                  <a:cubicBezTo>
                    <a:pt x="200" y="46"/>
                    <a:pt x="205" y="43"/>
                    <a:pt x="210" y="39"/>
                  </a:cubicBezTo>
                  <a:cubicBezTo>
                    <a:pt x="211" y="30"/>
                    <a:pt x="216" y="19"/>
                    <a:pt x="220" y="12"/>
                  </a:cubicBezTo>
                  <a:cubicBezTo>
                    <a:pt x="220" y="11"/>
                    <a:pt x="221" y="10"/>
                    <a:pt x="221" y="10"/>
                  </a:cubicBezTo>
                  <a:cubicBezTo>
                    <a:pt x="226" y="1"/>
                    <a:pt x="232" y="0"/>
                    <a:pt x="242" y="0"/>
                  </a:cubicBezTo>
                </a:path>
              </a:pathLst>
            </a:custGeom>
            <a:solidFill>
              <a:srgbClr val="F9C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58">
              <a:extLst>
                <a:ext uri="{FF2B5EF4-FFF2-40B4-BE49-F238E27FC236}">
                  <a16:creationId xmlns:a16="http://schemas.microsoft.com/office/drawing/2014/main" id="{9DE98435-B9CC-F49C-0105-549951DB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43"/>
              <a:ext cx="59" cy="5"/>
            </a:xfrm>
            <a:custGeom>
              <a:avLst/>
              <a:gdLst>
                <a:gd name="T0" fmla="*/ 15 w 25"/>
                <a:gd name="T1" fmla="*/ 2 h 2"/>
                <a:gd name="T2" fmla="*/ 25 w 25"/>
                <a:gd name="T3" fmla="*/ 2 h 2"/>
                <a:gd name="T4" fmla="*/ 25 w 25"/>
                <a:gd name="T5" fmla="*/ 2 h 2"/>
                <a:gd name="T6" fmla="*/ 15 w 25"/>
                <a:gd name="T7" fmla="*/ 2 h 2"/>
                <a:gd name="T8" fmla="*/ 0 w 25"/>
                <a:gd name="T9" fmla="*/ 0 h 2"/>
                <a:gd name="T10" fmla="*/ 0 w 25"/>
                <a:gd name="T11" fmla="*/ 0 h 2"/>
                <a:gd name="T12" fmla="*/ 3 w 25"/>
                <a:gd name="T13" fmla="*/ 1 h 2"/>
                <a:gd name="T14" fmla="*/ 0 w 2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">
                  <a:moveTo>
                    <a:pt x="15" y="2"/>
                  </a:moveTo>
                  <a:cubicBezTo>
                    <a:pt x="18" y="2"/>
                    <a:pt x="22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2"/>
                    <a:pt x="18" y="2"/>
                    <a:pt x="15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3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59">
              <a:extLst>
                <a:ext uri="{FF2B5EF4-FFF2-40B4-BE49-F238E27FC236}">
                  <a16:creationId xmlns:a16="http://schemas.microsoft.com/office/drawing/2014/main" id="{FDE44EA3-46FF-6B8E-4A87-275901B62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743"/>
              <a:ext cx="67" cy="36"/>
            </a:xfrm>
            <a:custGeom>
              <a:avLst/>
              <a:gdLst>
                <a:gd name="T0" fmla="*/ 0 w 28"/>
                <a:gd name="T1" fmla="*/ 0 h 15"/>
                <a:gd name="T2" fmla="*/ 3 w 28"/>
                <a:gd name="T3" fmla="*/ 7 h 15"/>
                <a:gd name="T4" fmla="*/ 5 w 28"/>
                <a:gd name="T5" fmla="*/ 13 h 15"/>
                <a:gd name="T6" fmla="*/ 10 w 28"/>
                <a:gd name="T7" fmla="*/ 15 h 15"/>
                <a:gd name="T8" fmla="*/ 15 w 28"/>
                <a:gd name="T9" fmla="*/ 14 h 15"/>
                <a:gd name="T10" fmla="*/ 28 w 28"/>
                <a:gd name="T11" fmla="*/ 12 h 15"/>
                <a:gd name="T12" fmla="*/ 25 w 28"/>
                <a:gd name="T13" fmla="*/ 2 h 15"/>
                <a:gd name="T14" fmla="*/ 15 w 28"/>
                <a:gd name="T15" fmla="*/ 2 h 15"/>
                <a:gd name="T16" fmla="*/ 3 w 28"/>
                <a:gd name="T17" fmla="*/ 1 h 15"/>
                <a:gd name="T18" fmla="*/ 0 w 2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5">
                  <a:moveTo>
                    <a:pt x="0" y="0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3" y="9"/>
                    <a:pt x="4" y="12"/>
                    <a:pt x="5" y="13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9"/>
                    <a:pt x="26" y="3"/>
                    <a:pt x="25" y="2"/>
                  </a:cubicBezTo>
                  <a:cubicBezTo>
                    <a:pt x="22" y="2"/>
                    <a:pt x="18" y="2"/>
                    <a:pt x="15" y="2"/>
                  </a:cubicBezTo>
                  <a:cubicBezTo>
                    <a:pt x="11" y="1"/>
                    <a:pt x="7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2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Rectangle 60">
              <a:extLst>
                <a:ext uri="{FF2B5EF4-FFF2-40B4-BE49-F238E27FC236}">
                  <a16:creationId xmlns:a16="http://schemas.microsoft.com/office/drawing/2014/main" id="{B55286EF-C074-185D-6913-B0529851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3722"/>
              <a:ext cx="126" cy="23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Rectangle 61">
              <a:extLst>
                <a:ext uri="{FF2B5EF4-FFF2-40B4-BE49-F238E27FC236}">
                  <a16:creationId xmlns:a16="http://schemas.microsoft.com/office/drawing/2014/main" id="{C607F28B-1BE2-1029-6E7A-C0C16AA72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3722"/>
              <a:ext cx="12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62">
              <a:extLst>
                <a:ext uri="{FF2B5EF4-FFF2-40B4-BE49-F238E27FC236}">
                  <a16:creationId xmlns:a16="http://schemas.microsoft.com/office/drawing/2014/main" id="{170A29E3-F8E6-437B-4302-EA1431F32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703"/>
              <a:ext cx="165" cy="272"/>
            </a:xfrm>
            <a:custGeom>
              <a:avLst/>
              <a:gdLst>
                <a:gd name="T0" fmla="*/ 0 w 165"/>
                <a:gd name="T1" fmla="*/ 272 h 272"/>
                <a:gd name="T2" fmla="*/ 165 w 165"/>
                <a:gd name="T3" fmla="*/ 272 h 272"/>
                <a:gd name="T4" fmla="*/ 165 w 165"/>
                <a:gd name="T5" fmla="*/ 269 h 272"/>
                <a:gd name="T6" fmla="*/ 165 w 165"/>
                <a:gd name="T7" fmla="*/ 250 h 272"/>
                <a:gd name="T8" fmla="*/ 165 w 165"/>
                <a:gd name="T9" fmla="*/ 136 h 272"/>
                <a:gd name="T10" fmla="*/ 165 w 165"/>
                <a:gd name="T11" fmla="*/ 19 h 272"/>
                <a:gd name="T12" fmla="*/ 165 w 165"/>
                <a:gd name="T13" fmla="*/ 0 h 272"/>
                <a:gd name="T14" fmla="*/ 0 w 165"/>
                <a:gd name="T15" fmla="*/ 0 h 272"/>
                <a:gd name="T16" fmla="*/ 0 w 165"/>
                <a:gd name="T17" fmla="*/ 136 h 272"/>
                <a:gd name="T18" fmla="*/ 0 w 165"/>
                <a:gd name="T19" fmla="*/ 269 h 272"/>
                <a:gd name="T20" fmla="*/ 0 w 165"/>
                <a:gd name="T21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272">
                  <a:moveTo>
                    <a:pt x="0" y="272"/>
                  </a:moveTo>
                  <a:lnTo>
                    <a:pt x="165" y="272"/>
                  </a:lnTo>
                  <a:lnTo>
                    <a:pt x="165" y="269"/>
                  </a:lnTo>
                  <a:lnTo>
                    <a:pt x="165" y="250"/>
                  </a:lnTo>
                  <a:lnTo>
                    <a:pt x="165" y="136"/>
                  </a:lnTo>
                  <a:lnTo>
                    <a:pt x="165" y="19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69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143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63">
              <a:extLst>
                <a:ext uri="{FF2B5EF4-FFF2-40B4-BE49-F238E27FC236}">
                  <a16:creationId xmlns:a16="http://schemas.microsoft.com/office/drawing/2014/main" id="{813CD335-BD27-D047-2C2B-8FCCD4E2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703"/>
              <a:ext cx="165" cy="272"/>
            </a:xfrm>
            <a:custGeom>
              <a:avLst/>
              <a:gdLst>
                <a:gd name="T0" fmla="*/ 0 w 165"/>
                <a:gd name="T1" fmla="*/ 272 h 272"/>
                <a:gd name="T2" fmla="*/ 165 w 165"/>
                <a:gd name="T3" fmla="*/ 272 h 272"/>
                <a:gd name="T4" fmla="*/ 165 w 165"/>
                <a:gd name="T5" fmla="*/ 269 h 272"/>
                <a:gd name="T6" fmla="*/ 165 w 165"/>
                <a:gd name="T7" fmla="*/ 250 h 272"/>
                <a:gd name="T8" fmla="*/ 165 w 165"/>
                <a:gd name="T9" fmla="*/ 136 h 272"/>
                <a:gd name="T10" fmla="*/ 165 w 165"/>
                <a:gd name="T11" fmla="*/ 19 h 272"/>
                <a:gd name="T12" fmla="*/ 165 w 165"/>
                <a:gd name="T13" fmla="*/ 0 h 272"/>
                <a:gd name="T14" fmla="*/ 0 w 165"/>
                <a:gd name="T15" fmla="*/ 0 h 272"/>
                <a:gd name="T16" fmla="*/ 0 w 165"/>
                <a:gd name="T17" fmla="*/ 136 h 272"/>
                <a:gd name="T18" fmla="*/ 0 w 165"/>
                <a:gd name="T19" fmla="*/ 269 h 272"/>
                <a:gd name="T20" fmla="*/ 0 w 165"/>
                <a:gd name="T21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272">
                  <a:moveTo>
                    <a:pt x="0" y="272"/>
                  </a:moveTo>
                  <a:lnTo>
                    <a:pt x="165" y="272"/>
                  </a:lnTo>
                  <a:lnTo>
                    <a:pt x="165" y="269"/>
                  </a:lnTo>
                  <a:lnTo>
                    <a:pt x="165" y="250"/>
                  </a:lnTo>
                  <a:lnTo>
                    <a:pt x="165" y="136"/>
                  </a:lnTo>
                  <a:lnTo>
                    <a:pt x="165" y="19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69"/>
                  </a:lnTo>
                  <a:lnTo>
                    <a:pt x="0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id="{9174B48B-8A87-2C61-8377-EE0E082C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39"/>
              <a:ext cx="165" cy="133"/>
            </a:xfrm>
            <a:custGeom>
              <a:avLst/>
              <a:gdLst>
                <a:gd name="T0" fmla="*/ 165 w 165"/>
                <a:gd name="T1" fmla="*/ 0 h 133"/>
                <a:gd name="T2" fmla="*/ 0 w 165"/>
                <a:gd name="T3" fmla="*/ 0 h 133"/>
                <a:gd name="T4" fmla="*/ 0 w 165"/>
                <a:gd name="T5" fmla="*/ 133 h 133"/>
                <a:gd name="T6" fmla="*/ 165 w 165"/>
                <a:gd name="T7" fmla="*/ 133 h 133"/>
                <a:gd name="T8" fmla="*/ 165 w 165"/>
                <a:gd name="T9" fmla="*/ 114 h 133"/>
                <a:gd name="T10" fmla="*/ 165 w 165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33">
                  <a:moveTo>
                    <a:pt x="165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165" y="133"/>
                  </a:lnTo>
                  <a:lnTo>
                    <a:pt x="165" y="114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182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65">
              <a:extLst>
                <a:ext uri="{FF2B5EF4-FFF2-40B4-BE49-F238E27FC236}">
                  <a16:creationId xmlns:a16="http://schemas.microsoft.com/office/drawing/2014/main" id="{AC3B0014-B052-2CE7-8E00-E86B1AD1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39"/>
              <a:ext cx="165" cy="133"/>
            </a:xfrm>
            <a:custGeom>
              <a:avLst/>
              <a:gdLst>
                <a:gd name="T0" fmla="*/ 165 w 165"/>
                <a:gd name="T1" fmla="*/ 0 h 133"/>
                <a:gd name="T2" fmla="*/ 0 w 165"/>
                <a:gd name="T3" fmla="*/ 0 h 133"/>
                <a:gd name="T4" fmla="*/ 0 w 165"/>
                <a:gd name="T5" fmla="*/ 133 h 133"/>
                <a:gd name="T6" fmla="*/ 165 w 165"/>
                <a:gd name="T7" fmla="*/ 133 h 133"/>
                <a:gd name="T8" fmla="*/ 165 w 165"/>
                <a:gd name="T9" fmla="*/ 114 h 133"/>
                <a:gd name="T10" fmla="*/ 165 w 165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33">
                  <a:moveTo>
                    <a:pt x="165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165" y="133"/>
                  </a:lnTo>
                  <a:lnTo>
                    <a:pt x="165" y="114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Oval 66">
              <a:extLst>
                <a:ext uri="{FF2B5EF4-FFF2-40B4-BE49-F238E27FC236}">
                  <a16:creationId xmlns:a16="http://schemas.microsoft.com/office/drawing/2014/main" id="{D0AF29D8-4EB2-6C27-72F5-64B64BC45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3889"/>
              <a:ext cx="55" cy="55"/>
            </a:xfrm>
            <a:prstGeom prst="ellipse">
              <a:avLst/>
            </a:prstGeom>
            <a:solidFill>
              <a:srgbClr val="DBE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67">
              <a:extLst>
                <a:ext uri="{FF2B5EF4-FFF2-40B4-BE49-F238E27FC236}">
                  <a16:creationId xmlns:a16="http://schemas.microsoft.com/office/drawing/2014/main" id="{CB767522-8410-BA3F-B869-018A66CB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335"/>
              <a:ext cx="151" cy="138"/>
            </a:xfrm>
            <a:custGeom>
              <a:avLst/>
              <a:gdLst>
                <a:gd name="T0" fmla="*/ 16 w 63"/>
                <a:gd name="T1" fmla="*/ 11 h 58"/>
                <a:gd name="T2" fmla="*/ 11 w 63"/>
                <a:gd name="T3" fmla="*/ 58 h 58"/>
                <a:gd name="T4" fmla="*/ 63 w 63"/>
                <a:gd name="T5" fmla="*/ 16 h 58"/>
                <a:gd name="T6" fmla="*/ 16 w 63"/>
                <a:gd name="T7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6" y="11"/>
                  </a:moveTo>
                  <a:cubicBezTo>
                    <a:pt x="2" y="23"/>
                    <a:pt x="0" y="43"/>
                    <a:pt x="11" y="5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51" y="2"/>
                    <a:pt x="30" y="0"/>
                    <a:pt x="16" y="11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68">
              <a:extLst>
                <a:ext uri="{FF2B5EF4-FFF2-40B4-BE49-F238E27FC236}">
                  <a16:creationId xmlns:a16="http://schemas.microsoft.com/office/drawing/2014/main" id="{89751DE6-7265-C16A-0980-F822F252B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373"/>
              <a:ext cx="150" cy="129"/>
            </a:xfrm>
            <a:custGeom>
              <a:avLst/>
              <a:gdLst>
                <a:gd name="T0" fmla="*/ 47 w 63"/>
                <a:gd name="T1" fmla="*/ 47 h 54"/>
                <a:gd name="T2" fmla="*/ 38 w 63"/>
                <a:gd name="T3" fmla="*/ 52 h 54"/>
                <a:gd name="T4" fmla="*/ 24 w 63"/>
                <a:gd name="T5" fmla="*/ 54 h 54"/>
                <a:gd name="T6" fmla="*/ 4 w 63"/>
                <a:gd name="T7" fmla="*/ 46 h 54"/>
                <a:gd name="T8" fmla="*/ 0 w 63"/>
                <a:gd name="T9" fmla="*/ 42 h 54"/>
                <a:gd name="T10" fmla="*/ 52 w 63"/>
                <a:gd name="T11" fmla="*/ 0 h 54"/>
                <a:gd name="T12" fmla="*/ 53 w 63"/>
                <a:gd name="T13" fmla="*/ 2 h 54"/>
                <a:gd name="T14" fmla="*/ 47 w 63"/>
                <a:gd name="T15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4">
                  <a:moveTo>
                    <a:pt x="47" y="47"/>
                  </a:moveTo>
                  <a:cubicBezTo>
                    <a:pt x="44" y="49"/>
                    <a:pt x="41" y="51"/>
                    <a:pt x="38" y="52"/>
                  </a:cubicBezTo>
                  <a:cubicBezTo>
                    <a:pt x="33" y="54"/>
                    <a:pt x="29" y="54"/>
                    <a:pt x="24" y="54"/>
                  </a:cubicBezTo>
                  <a:cubicBezTo>
                    <a:pt x="17" y="54"/>
                    <a:pt x="10" y="51"/>
                    <a:pt x="4" y="46"/>
                  </a:cubicBezTo>
                  <a:cubicBezTo>
                    <a:pt x="3" y="45"/>
                    <a:pt x="1" y="43"/>
                    <a:pt x="0" y="4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3" y="2"/>
                  </a:cubicBezTo>
                  <a:cubicBezTo>
                    <a:pt x="63" y="16"/>
                    <a:pt x="60" y="36"/>
                    <a:pt x="47" y="47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69">
              <a:extLst>
                <a:ext uri="{FF2B5EF4-FFF2-40B4-BE49-F238E27FC236}">
                  <a16:creationId xmlns:a16="http://schemas.microsoft.com/office/drawing/2014/main" id="{686E719F-5DFD-69B6-CF03-758B1D1C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3323"/>
              <a:ext cx="176" cy="177"/>
            </a:xfrm>
            <a:custGeom>
              <a:avLst/>
              <a:gdLst>
                <a:gd name="T0" fmla="*/ 63 w 74"/>
                <a:gd name="T1" fmla="*/ 16 h 74"/>
                <a:gd name="T2" fmla="*/ 16 w 74"/>
                <a:gd name="T3" fmla="*/ 11 h 74"/>
                <a:gd name="T4" fmla="*/ 11 w 74"/>
                <a:gd name="T5" fmla="*/ 58 h 74"/>
                <a:gd name="T6" fmla="*/ 58 w 74"/>
                <a:gd name="T7" fmla="*/ 63 h 74"/>
                <a:gd name="T8" fmla="*/ 63 w 74"/>
                <a:gd name="T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63" y="16"/>
                  </a:moveTo>
                  <a:cubicBezTo>
                    <a:pt x="51" y="2"/>
                    <a:pt x="30" y="0"/>
                    <a:pt x="16" y="11"/>
                  </a:cubicBezTo>
                  <a:cubicBezTo>
                    <a:pt x="2" y="23"/>
                    <a:pt x="0" y="43"/>
                    <a:pt x="11" y="58"/>
                  </a:cubicBezTo>
                  <a:cubicBezTo>
                    <a:pt x="22" y="72"/>
                    <a:pt x="43" y="74"/>
                    <a:pt x="58" y="63"/>
                  </a:cubicBezTo>
                  <a:cubicBezTo>
                    <a:pt x="72" y="51"/>
                    <a:pt x="74" y="31"/>
                    <a:pt x="63" y="16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70">
              <a:extLst>
                <a:ext uri="{FF2B5EF4-FFF2-40B4-BE49-F238E27FC236}">
                  <a16:creationId xmlns:a16="http://schemas.microsoft.com/office/drawing/2014/main" id="{FEAD553B-58E3-B1CA-B961-599BF4A0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3337"/>
              <a:ext cx="124" cy="115"/>
            </a:xfrm>
            <a:custGeom>
              <a:avLst/>
              <a:gdLst>
                <a:gd name="T0" fmla="*/ 14 w 52"/>
                <a:gd name="T1" fmla="*/ 9 h 48"/>
                <a:gd name="T2" fmla="*/ 9 w 52"/>
                <a:gd name="T3" fmla="*/ 48 h 48"/>
                <a:gd name="T4" fmla="*/ 52 w 52"/>
                <a:gd name="T5" fmla="*/ 14 h 48"/>
                <a:gd name="T6" fmla="*/ 14 w 52"/>
                <a:gd name="T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8">
                  <a:moveTo>
                    <a:pt x="14" y="9"/>
                  </a:moveTo>
                  <a:cubicBezTo>
                    <a:pt x="2" y="19"/>
                    <a:pt x="0" y="36"/>
                    <a:pt x="9" y="48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43" y="2"/>
                    <a:pt x="26" y="0"/>
                    <a:pt x="14" y="9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71">
              <a:extLst>
                <a:ext uri="{FF2B5EF4-FFF2-40B4-BE49-F238E27FC236}">
                  <a16:creationId xmlns:a16="http://schemas.microsoft.com/office/drawing/2014/main" id="{6D8A80CA-5CE4-56CE-C0CC-77C7C6996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371"/>
              <a:ext cx="126" cy="114"/>
            </a:xfrm>
            <a:custGeom>
              <a:avLst/>
              <a:gdLst>
                <a:gd name="T0" fmla="*/ 43 w 53"/>
                <a:gd name="T1" fmla="*/ 0 h 48"/>
                <a:gd name="T2" fmla="*/ 0 w 53"/>
                <a:gd name="T3" fmla="*/ 34 h 48"/>
                <a:gd name="T4" fmla="*/ 39 w 53"/>
                <a:gd name="T5" fmla="*/ 38 h 48"/>
                <a:gd name="T6" fmla="*/ 43 w 53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8">
                  <a:moveTo>
                    <a:pt x="4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0" y="46"/>
                    <a:pt x="27" y="48"/>
                    <a:pt x="39" y="38"/>
                  </a:cubicBezTo>
                  <a:cubicBezTo>
                    <a:pt x="51" y="29"/>
                    <a:pt x="53" y="12"/>
                    <a:pt x="43" y="0"/>
                  </a:cubicBezTo>
                </a:path>
              </a:pathLst>
            </a:custGeom>
            <a:solidFill>
              <a:srgbClr val="F39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72">
              <a:extLst>
                <a:ext uri="{FF2B5EF4-FFF2-40B4-BE49-F238E27FC236}">
                  <a16:creationId xmlns:a16="http://schemas.microsoft.com/office/drawing/2014/main" id="{806EEF53-A4CC-1A76-F476-40877C1B9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3349"/>
              <a:ext cx="124" cy="124"/>
            </a:xfrm>
            <a:custGeom>
              <a:avLst/>
              <a:gdLst>
                <a:gd name="T0" fmla="*/ 8 w 52"/>
                <a:gd name="T1" fmla="*/ 41 h 52"/>
                <a:gd name="T2" fmla="*/ 11 w 52"/>
                <a:gd name="T3" fmla="*/ 8 h 52"/>
                <a:gd name="T4" fmla="*/ 44 w 52"/>
                <a:gd name="T5" fmla="*/ 11 h 52"/>
                <a:gd name="T6" fmla="*/ 40 w 52"/>
                <a:gd name="T7" fmla="*/ 44 h 52"/>
                <a:gd name="T8" fmla="*/ 8 w 52"/>
                <a:gd name="T9" fmla="*/ 41 h 52"/>
                <a:gd name="T10" fmla="*/ 43 w 52"/>
                <a:gd name="T11" fmla="*/ 12 h 52"/>
                <a:gd name="T12" fmla="*/ 12 w 52"/>
                <a:gd name="T13" fmla="*/ 9 h 52"/>
                <a:gd name="T14" fmla="*/ 8 w 52"/>
                <a:gd name="T15" fmla="*/ 40 h 52"/>
                <a:gd name="T16" fmla="*/ 40 w 52"/>
                <a:gd name="T17" fmla="*/ 43 h 52"/>
                <a:gd name="T18" fmla="*/ 43 w 52"/>
                <a:gd name="T19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8" y="41"/>
                  </a:moveTo>
                  <a:cubicBezTo>
                    <a:pt x="0" y="30"/>
                    <a:pt x="1" y="16"/>
                    <a:pt x="11" y="8"/>
                  </a:cubicBezTo>
                  <a:cubicBezTo>
                    <a:pt x="21" y="0"/>
                    <a:pt x="36" y="1"/>
                    <a:pt x="44" y="11"/>
                  </a:cubicBezTo>
                  <a:cubicBezTo>
                    <a:pt x="52" y="21"/>
                    <a:pt x="51" y="36"/>
                    <a:pt x="40" y="44"/>
                  </a:cubicBezTo>
                  <a:cubicBezTo>
                    <a:pt x="30" y="52"/>
                    <a:pt x="16" y="51"/>
                    <a:pt x="8" y="41"/>
                  </a:cubicBezTo>
                  <a:moveTo>
                    <a:pt x="43" y="12"/>
                  </a:moveTo>
                  <a:cubicBezTo>
                    <a:pt x="36" y="2"/>
                    <a:pt x="22" y="1"/>
                    <a:pt x="12" y="9"/>
                  </a:cubicBezTo>
                  <a:cubicBezTo>
                    <a:pt x="2" y="16"/>
                    <a:pt x="1" y="30"/>
                    <a:pt x="8" y="40"/>
                  </a:cubicBezTo>
                  <a:cubicBezTo>
                    <a:pt x="16" y="50"/>
                    <a:pt x="30" y="51"/>
                    <a:pt x="40" y="43"/>
                  </a:cubicBezTo>
                  <a:cubicBezTo>
                    <a:pt x="49" y="36"/>
                    <a:pt x="51" y="22"/>
                    <a:pt x="43" y="12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73">
              <a:extLst>
                <a:ext uri="{FF2B5EF4-FFF2-40B4-BE49-F238E27FC236}">
                  <a16:creationId xmlns:a16="http://schemas.microsoft.com/office/drawing/2014/main" id="{72BB6912-98D7-0E26-FC78-759BE2E69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3373"/>
              <a:ext cx="79" cy="76"/>
            </a:xfrm>
            <a:custGeom>
              <a:avLst/>
              <a:gdLst>
                <a:gd name="T0" fmla="*/ 16 w 33"/>
                <a:gd name="T1" fmla="*/ 3 h 32"/>
                <a:gd name="T2" fmla="*/ 28 w 33"/>
                <a:gd name="T3" fmla="*/ 5 h 32"/>
                <a:gd name="T4" fmla="*/ 30 w 33"/>
                <a:gd name="T5" fmla="*/ 3 h 32"/>
                <a:gd name="T6" fmla="*/ 33 w 33"/>
                <a:gd name="T7" fmla="*/ 6 h 32"/>
                <a:gd name="T8" fmla="*/ 30 w 33"/>
                <a:gd name="T9" fmla="*/ 8 h 32"/>
                <a:gd name="T10" fmla="*/ 33 w 33"/>
                <a:gd name="T11" fmla="*/ 14 h 32"/>
                <a:gd name="T12" fmla="*/ 29 w 33"/>
                <a:gd name="T13" fmla="*/ 18 h 32"/>
                <a:gd name="T14" fmla="*/ 24 w 33"/>
                <a:gd name="T15" fmla="*/ 10 h 32"/>
                <a:gd name="T16" fmla="*/ 20 w 33"/>
                <a:gd name="T17" fmla="*/ 9 h 32"/>
                <a:gd name="T18" fmla="*/ 19 w 33"/>
                <a:gd name="T19" fmla="*/ 10 h 32"/>
                <a:gd name="T20" fmla="*/ 19 w 33"/>
                <a:gd name="T21" fmla="*/ 14 h 32"/>
                <a:gd name="T22" fmla="*/ 21 w 33"/>
                <a:gd name="T23" fmla="*/ 16 h 32"/>
                <a:gd name="T24" fmla="*/ 19 w 33"/>
                <a:gd name="T25" fmla="*/ 27 h 32"/>
                <a:gd name="T26" fmla="*/ 18 w 33"/>
                <a:gd name="T27" fmla="*/ 28 h 32"/>
                <a:gd name="T28" fmla="*/ 6 w 33"/>
                <a:gd name="T29" fmla="*/ 27 h 32"/>
                <a:gd name="T30" fmla="*/ 3 w 33"/>
                <a:gd name="T31" fmla="*/ 29 h 32"/>
                <a:gd name="T32" fmla="*/ 1 w 33"/>
                <a:gd name="T33" fmla="*/ 26 h 32"/>
                <a:gd name="T34" fmla="*/ 4 w 33"/>
                <a:gd name="T35" fmla="*/ 24 h 32"/>
                <a:gd name="T36" fmla="*/ 0 w 33"/>
                <a:gd name="T37" fmla="*/ 17 h 32"/>
                <a:gd name="T38" fmla="*/ 4 w 33"/>
                <a:gd name="T39" fmla="*/ 14 h 32"/>
                <a:gd name="T40" fmla="*/ 10 w 33"/>
                <a:gd name="T41" fmla="*/ 22 h 32"/>
                <a:gd name="T42" fmla="*/ 13 w 33"/>
                <a:gd name="T43" fmla="*/ 23 h 32"/>
                <a:gd name="T44" fmla="*/ 14 w 33"/>
                <a:gd name="T45" fmla="*/ 22 h 32"/>
                <a:gd name="T46" fmla="*/ 15 w 33"/>
                <a:gd name="T47" fmla="*/ 19 h 32"/>
                <a:gd name="T48" fmla="*/ 13 w 33"/>
                <a:gd name="T49" fmla="*/ 16 h 32"/>
                <a:gd name="T50" fmla="*/ 14 w 33"/>
                <a:gd name="T51" fmla="*/ 5 h 32"/>
                <a:gd name="T52" fmla="*/ 16 w 33"/>
                <a:gd name="T53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2">
                  <a:moveTo>
                    <a:pt x="16" y="3"/>
                  </a:moveTo>
                  <a:cubicBezTo>
                    <a:pt x="21" y="0"/>
                    <a:pt x="25" y="2"/>
                    <a:pt x="28" y="5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10"/>
                    <a:pt x="33" y="12"/>
                    <a:pt x="33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6"/>
                    <a:pt x="25" y="12"/>
                    <a:pt x="24" y="10"/>
                  </a:cubicBezTo>
                  <a:cubicBezTo>
                    <a:pt x="23" y="9"/>
                    <a:pt x="22" y="8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2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5" y="21"/>
                    <a:pt x="22" y="25"/>
                    <a:pt x="19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2" y="32"/>
                    <a:pt x="9" y="30"/>
                    <a:pt x="6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1"/>
                    <a:pt x="1" y="20"/>
                    <a:pt x="0" y="1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7" y="19"/>
                    <a:pt x="10" y="22"/>
                  </a:cubicBezTo>
                  <a:cubicBezTo>
                    <a:pt x="11" y="23"/>
                    <a:pt x="12" y="24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6" y="21"/>
                    <a:pt x="16" y="20"/>
                    <a:pt x="15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8" y="11"/>
                    <a:pt x="13" y="6"/>
                    <a:pt x="14" y="5"/>
                  </a:cubicBezTo>
                  <a:cubicBezTo>
                    <a:pt x="16" y="3"/>
                    <a:pt x="16" y="3"/>
                    <a:pt x="16" y="3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74">
              <a:extLst>
                <a:ext uri="{FF2B5EF4-FFF2-40B4-BE49-F238E27FC236}">
                  <a16:creationId xmlns:a16="http://schemas.microsoft.com/office/drawing/2014/main" id="{451B5FE8-252F-6CB8-F65C-92219866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33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75">
              <a:extLst>
                <a:ext uri="{FF2B5EF4-FFF2-40B4-BE49-F238E27FC236}">
                  <a16:creationId xmlns:a16="http://schemas.microsoft.com/office/drawing/2014/main" id="{83A20C03-3FD5-5FBD-D2A7-D29DCC06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3340"/>
              <a:ext cx="112" cy="21"/>
            </a:xfrm>
            <a:custGeom>
              <a:avLst/>
              <a:gdLst>
                <a:gd name="T0" fmla="*/ 7 w 47"/>
                <a:gd name="T1" fmla="*/ 0 h 9"/>
                <a:gd name="T2" fmla="*/ 1 w 47"/>
                <a:gd name="T3" fmla="*/ 4 h 9"/>
                <a:gd name="T4" fmla="*/ 1 w 47"/>
                <a:gd name="T5" fmla="*/ 4 h 9"/>
                <a:gd name="T6" fmla="*/ 0 w 47"/>
                <a:gd name="T7" fmla="*/ 4 h 9"/>
                <a:gd name="T8" fmla="*/ 9 w 47"/>
                <a:gd name="T9" fmla="*/ 5 h 9"/>
                <a:gd name="T10" fmla="*/ 21 w 47"/>
                <a:gd name="T11" fmla="*/ 2 h 9"/>
                <a:gd name="T12" fmla="*/ 38 w 47"/>
                <a:gd name="T13" fmla="*/ 8 h 9"/>
                <a:gd name="T14" fmla="*/ 47 w 47"/>
                <a:gd name="T15" fmla="*/ 9 h 9"/>
                <a:gd name="T16" fmla="*/ 41 w 47"/>
                <a:gd name="T17" fmla="*/ 4 h 9"/>
                <a:gd name="T18" fmla="*/ 7 w 47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9">
                  <a:moveTo>
                    <a:pt x="7" y="0"/>
                  </a:moveTo>
                  <a:cubicBezTo>
                    <a:pt x="5" y="1"/>
                    <a:pt x="3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3" y="3"/>
                    <a:pt x="17" y="2"/>
                    <a:pt x="21" y="2"/>
                  </a:cubicBezTo>
                  <a:cubicBezTo>
                    <a:pt x="27" y="2"/>
                    <a:pt x="33" y="4"/>
                    <a:pt x="38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7"/>
                    <a:pt x="43" y="5"/>
                    <a:pt x="41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76">
              <a:extLst>
                <a:ext uri="{FF2B5EF4-FFF2-40B4-BE49-F238E27FC236}">
                  <a16:creationId xmlns:a16="http://schemas.microsoft.com/office/drawing/2014/main" id="{3A3149D2-7DF4-48D3-5290-6B2D9EEB9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3344"/>
              <a:ext cx="70" cy="15"/>
            </a:xfrm>
            <a:custGeom>
              <a:avLst/>
              <a:gdLst>
                <a:gd name="T0" fmla="*/ 12 w 29"/>
                <a:gd name="T1" fmla="*/ 0 h 6"/>
                <a:gd name="T2" fmla="*/ 0 w 29"/>
                <a:gd name="T3" fmla="*/ 3 h 6"/>
                <a:gd name="T4" fmla="*/ 29 w 29"/>
                <a:gd name="T5" fmla="*/ 6 h 6"/>
                <a:gd name="T6" fmla="*/ 12 w 2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">
                  <a:moveTo>
                    <a:pt x="12" y="0"/>
                  </a:moveTo>
                  <a:cubicBezTo>
                    <a:pt x="8" y="0"/>
                    <a:pt x="4" y="1"/>
                    <a:pt x="0" y="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4" y="2"/>
                    <a:pt x="18" y="0"/>
                    <a:pt x="12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77">
              <a:extLst>
                <a:ext uri="{FF2B5EF4-FFF2-40B4-BE49-F238E27FC236}">
                  <a16:creationId xmlns:a16="http://schemas.microsoft.com/office/drawing/2014/main" id="{51A14E77-3BDD-F5D4-A1FE-F1316741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371"/>
              <a:ext cx="12" cy="40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  <a:gd name="T4" fmla="*/ 0 w 5"/>
                <a:gd name="T5" fmla="*/ 17 h 17"/>
                <a:gd name="T6" fmla="*/ 5 w 5"/>
                <a:gd name="T7" fmla="*/ 0 h 17"/>
                <a:gd name="T8" fmla="*/ 5 w 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1" y="5"/>
                    <a:pt x="0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1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78">
              <a:extLst>
                <a:ext uri="{FF2B5EF4-FFF2-40B4-BE49-F238E27FC236}">
                  <a16:creationId xmlns:a16="http://schemas.microsoft.com/office/drawing/2014/main" id="{6839CBEB-DA5A-1E0C-9580-2B3F36C10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371"/>
              <a:ext cx="27" cy="43"/>
            </a:xfrm>
            <a:custGeom>
              <a:avLst/>
              <a:gdLst>
                <a:gd name="T0" fmla="*/ 5 w 11"/>
                <a:gd name="T1" fmla="*/ 0 h 18"/>
                <a:gd name="T2" fmla="*/ 0 w 11"/>
                <a:gd name="T3" fmla="*/ 17 h 18"/>
                <a:gd name="T4" fmla="*/ 5 w 11"/>
                <a:gd name="T5" fmla="*/ 18 h 18"/>
                <a:gd name="T6" fmla="*/ 11 w 11"/>
                <a:gd name="T7" fmla="*/ 1 h 18"/>
                <a:gd name="T8" fmla="*/ 5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" y="5"/>
                    <a:pt x="0" y="11"/>
                    <a:pt x="0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2"/>
                    <a:pt x="7" y="6"/>
                    <a:pt x="11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79">
              <a:extLst>
                <a:ext uri="{FF2B5EF4-FFF2-40B4-BE49-F238E27FC236}">
                  <a16:creationId xmlns:a16="http://schemas.microsoft.com/office/drawing/2014/main" id="{E1B5DDF4-1B45-A930-9015-B2D9EE330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3373"/>
              <a:ext cx="69" cy="45"/>
            </a:xfrm>
            <a:custGeom>
              <a:avLst/>
              <a:gdLst>
                <a:gd name="T0" fmla="*/ 12 w 29"/>
                <a:gd name="T1" fmla="*/ 0 h 19"/>
                <a:gd name="T2" fmla="*/ 6 w 29"/>
                <a:gd name="T3" fmla="*/ 17 h 19"/>
                <a:gd name="T4" fmla="*/ 11 w 29"/>
                <a:gd name="T5" fmla="*/ 18 h 19"/>
                <a:gd name="T6" fmla="*/ 11 w 29"/>
                <a:gd name="T7" fmla="*/ 17 h 19"/>
                <a:gd name="T8" fmla="*/ 15 w 29"/>
                <a:gd name="T9" fmla="*/ 14 h 19"/>
                <a:gd name="T10" fmla="*/ 18 w 29"/>
                <a:gd name="T11" fmla="*/ 19 h 19"/>
                <a:gd name="T12" fmla="*/ 24 w 29"/>
                <a:gd name="T13" fmla="*/ 19 h 19"/>
                <a:gd name="T14" fmla="*/ 25 w 29"/>
                <a:gd name="T15" fmla="*/ 18 h 19"/>
                <a:gd name="T16" fmla="*/ 24 w 29"/>
                <a:gd name="T17" fmla="*/ 16 h 19"/>
                <a:gd name="T18" fmla="*/ 25 w 29"/>
                <a:gd name="T19" fmla="*/ 5 h 19"/>
                <a:gd name="T20" fmla="*/ 27 w 29"/>
                <a:gd name="T21" fmla="*/ 3 h 19"/>
                <a:gd name="T22" fmla="*/ 29 w 29"/>
                <a:gd name="T23" fmla="*/ 2 h 19"/>
                <a:gd name="T24" fmla="*/ 12 w 29"/>
                <a:gd name="T25" fmla="*/ 0 h 19"/>
                <a:gd name="T26" fmla="*/ 6 w 29"/>
                <a:gd name="T27" fmla="*/ 0 h 19"/>
                <a:gd name="T28" fmla="*/ 0 w 29"/>
                <a:gd name="T29" fmla="*/ 17 h 19"/>
                <a:gd name="T30" fmla="*/ 5 w 29"/>
                <a:gd name="T31" fmla="*/ 17 h 19"/>
                <a:gd name="T32" fmla="*/ 11 w 29"/>
                <a:gd name="T33" fmla="*/ 0 h 19"/>
                <a:gd name="T34" fmla="*/ 6 w 29"/>
                <a:gd name="T3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9">
                  <a:moveTo>
                    <a:pt x="12" y="0"/>
                  </a:moveTo>
                  <a:cubicBezTo>
                    <a:pt x="7" y="5"/>
                    <a:pt x="5" y="11"/>
                    <a:pt x="6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7" y="17"/>
                    <a:pt x="18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19" y="11"/>
                    <a:pt x="24" y="6"/>
                    <a:pt x="25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9" y="3"/>
                    <a:pt x="29" y="2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6" y="0"/>
                  </a:moveTo>
                  <a:cubicBezTo>
                    <a:pt x="2" y="5"/>
                    <a:pt x="0" y="11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1"/>
                    <a:pt x="6" y="5"/>
                    <a:pt x="11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80">
              <a:extLst>
                <a:ext uri="{FF2B5EF4-FFF2-40B4-BE49-F238E27FC236}">
                  <a16:creationId xmlns:a16="http://schemas.microsoft.com/office/drawing/2014/main" id="{66ABD03E-C842-BD1B-5B6A-E059963C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3416"/>
              <a:ext cx="5" cy="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81">
              <a:extLst>
                <a:ext uri="{FF2B5EF4-FFF2-40B4-BE49-F238E27FC236}">
                  <a16:creationId xmlns:a16="http://schemas.microsoft.com/office/drawing/2014/main" id="{71F4ADA7-B8BE-8A7F-6AFF-711297D8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373"/>
              <a:ext cx="19" cy="41"/>
            </a:xfrm>
            <a:custGeom>
              <a:avLst/>
              <a:gdLst>
                <a:gd name="T0" fmla="*/ 7 w 8"/>
                <a:gd name="T1" fmla="*/ 0 h 17"/>
                <a:gd name="T2" fmla="*/ 1 w 8"/>
                <a:gd name="T3" fmla="*/ 17 h 17"/>
                <a:gd name="T4" fmla="*/ 2 w 8"/>
                <a:gd name="T5" fmla="*/ 17 h 17"/>
                <a:gd name="T6" fmla="*/ 8 w 8"/>
                <a:gd name="T7" fmla="*/ 0 h 17"/>
                <a:gd name="T8" fmla="*/ 7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cubicBezTo>
                    <a:pt x="2" y="5"/>
                    <a:pt x="0" y="11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1"/>
                    <a:pt x="3" y="5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82">
              <a:extLst>
                <a:ext uri="{FF2B5EF4-FFF2-40B4-BE49-F238E27FC236}">
                  <a16:creationId xmlns:a16="http://schemas.microsoft.com/office/drawing/2014/main" id="{CAC6C3D9-CD0B-3AD7-2C72-2E3DA995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380"/>
              <a:ext cx="8" cy="5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83">
              <a:extLst>
                <a:ext uri="{FF2B5EF4-FFF2-40B4-BE49-F238E27FC236}">
                  <a16:creationId xmlns:a16="http://schemas.microsoft.com/office/drawing/2014/main" id="{522921FD-53DA-7706-7A1A-6C03DF3F8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4" y="3387"/>
              <a:ext cx="5" cy="17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7 h 7"/>
                <a:gd name="T4" fmla="*/ 2 w 2"/>
                <a:gd name="T5" fmla="*/ 7 h 7"/>
                <a:gd name="T6" fmla="*/ 0 w 2"/>
                <a:gd name="T7" fmla="*/ 0 h 7"/>
                <a:gd name="T8" fmla="*/ 2 w 2"/>
                <a:gd name="T9" fmla="*/ 7 h 7"/>
                <a:gd name="T10" fmla="*/ 0 w 2"/>
                <a:gd name="T11" fmla="*/ 0 h 7"/>
                <a:gd name="T12" fmla="*/ 0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0" y="0"/>
                  </a:moveTo>
                  <a:cubicBezTo>
                    <a:pt x="1" y="2"/>
                    <a:pt x="2" y="5"/>
                    <a:pt x="2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84">
              <a:extLst>
                <a:ext uri="{FF2B5EF4-FFF2-40B4-BE49-F238E27FC236}">
                  <a16:creationId xmlns:a16="http://schemas.microsoft.com/office/drawing/2014/main" id="{B973D640-0258-3945-5AA7-3DE8E19A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3385"/>
              <a:ext cx="19" cy="45"/>
            </a:xfrm>
            <a:custGeom>
              <a:avLst/>
              <a:gdLst>
                <a:gd name="T0" fmla="*/ 0 w 8"/>
                <a:gd name="T1" fmla="*/ 0 h 19"/>
                <a:gd name="T2" fmla="*/ 2 w 8"/>
                <a:gd name="T3" fmla="*/ 18 h 19"/>
                <a:gd name="T4" fmla="*/ 7 w 8"/>
                <a:gd name="T5" fmla="*/ 19 h 19"/>
                <a:gd name="T6" fmla="*/ 8 w 8"/>
                <a:gd name="T7" fmla="*/ 8 h 19"/>
                <a:gd name="T8" fmla="*/ 8 w 8"/>
                <a:gd name="T9" fmla="*/ 8 h 19"/>
                <a:gd name="T10" fmla="*/ 8 w 8"/>
                <a:gd name="T11" fmla="*/ 8 h 19"/>
                <a:gd name="T12" fmla="*/ 6 w 8"/>
                <a:gd name="T13" fmla="*/ 1 h 19"/>
                <a:gd name="T14" fmla="*/ 0 w 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3" y="6"/>
                    <a:pt x="3" y="12"/>
                    <a:pt x="2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5"/>
                    <a:pt x="8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3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85">
              <a:extLst>
                <a:ext uri="{FF2B5EF4-FFF2-40B4-BE49-F238E27FC236}">
                  <a16:creationId xmlns:a16="http://schemas.microsoft.com/office/drawing/2014/main" id="{515AE62C-31B0-F26B-7769-FD2B62B30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2" y="3383"/>
              <a:ext cx="34" cy="23"/>
            </a:xfrm>
            <a:custGeom>
              <a:avLst/>
              <a:gdLst>
                <a:gd name="T0" fmla="*/ 4 w 14"/>
                <a:gd name="T1" fmla="*/ 4 h 10"/>
                <a:gd name="T2" fmla="*/ 2 w 14"/>
                <a:gd name="T3" fmla="*/ 5 h 10"/>
                <a:gd name="T4" fmla="*/ 1 w 14"/>
                <a:gd name="T5" fmla="*/ 6 h 10"/>
                <a:gd name="T6" fmla="*/ 1 w 14"/>
                <a:gd name="T7" fmla="*/ 10 h 10"/>
                <a:gd name="T8" fmla="*/ 1 w 14"/>
                <a:gd name="T9" fmla="*/ 10 h 10"/>
                <a:gd name="T10" fmla="*/ 6 w 14"/>
                <a:gd name="T11" fmla="*/ 6 h 10"/>
                <a:gd name="T12" fmla="*/ 4 w 14"/>
                <a:gd name="T13" fmla="*/ 4 h 10"/>
                <a:gd name="T14" fmla="*/ 13 w 14"/>
                <a:gd name="T15" fmla="*/ 0 h 10"/>
                <a:gd name="T16" fmla="*/ 14 w 14"/>
                <a:gd name="T17" fmla="*/ 0 h 10"/>
                <a:gd name="T18" fmla="*/ 14 w 14"/>
                <a:gd name="T19" fmla="*/ 0 h 10"/>
                <a:gd name="T20" fmla="*/ 13 w 14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4" y="4"/>
                  </a:moveTo>
                  <a:cubicBezTo>
                    <a:pt x="3" y="4"/>
                    <a:pt x="3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4"/>
                    <a:pt x="4" y="4"/>
                  </a:cubicBezTo>
                  <a:moveTo>
                    <a:pt x="1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86">
              <a:extLst>
                <a:ext uri="{FF2B5EF4-FFF2-40B4-BE49-F238E27FC236}">
                  <a16:creationId xmlns:a16="http://schemas.microsoft.com/office/drawing/2014/main" id="{39074116-EA70-7F27-B2CF-D98E1BB850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5" y="3383"/>
              <a:ext cx="62" cy="45"/>
            </a:xfrm>
            <a:custGeom>
              <a:avLst/>
              <a:gdLst>
                <a:gd name="T0" fmla="*/ 18 w 26"/>
                <a:gd name="T1" fmla="*/ 0 h 19"/>
                <a:gd name="T2" fmla="*/ 20 w 26"/>
                <a:gd name="T3" fmla="*/ 18 h 19"/>
                <a:gd name="T4" fmla="*/ 25 w 26"/>
                <a:gd name="T5" fmla="*/ 19 h 19"/>
                <a:gd name="T6" fmla="*/ 23 w 26"/>
                <a:gd name="T7" fmla="*/ 1 h 19"/>
                <a:gd name="T8" fmla="*/ 18 w 26"/>
                <a:gd name="T9" fmla="*/ 0 h 19"/>
                <a:gd name="T10" fmla="*/ 13 w 26"/>
                <a:gd name="T11" fmla="*/ 0 h 19"/>
                <a:gd name="T12" fmla="*/ 13 w 26"/>
                <a:gd name="T13" fmla="*/ 0 h 19"/>
                <a:gd name="T14" fmla="*/ 14 w 26"/>
                <a:gd name="T15" fmla="*/ 2 h 19"/>
                <a:gd name="T16" fmla="*/ 11 w 26"/>
                <a:gd name="T17" fmla="*/ 4 h 19"/>
                <a:gd name="T18" fmla="*/ 14 w 26"/>
                <a:gd name="T19" fmla="*/ 10 h 19"/>
                <a:gd name="T20" fmla="*/ 10 w 26"/>
                <a:gd name="T21" fmla="*/ 14 h 19"/>
                <a:gd name="T22" fmla="*/ 5 w 26"/>
                <a:gd name="T23" fmla="*/ 6 h 19"/>
                <a:gd name="T24" fmla="*/ 5 w 26"/>
                <a:gd name="T25" fmla="*/ 6 h 19"/>
                <a:gd name="T26" fmla="*/ 0 w 26"/>
                <a:gd name="T27" fmla="*/ 10 h 19"/>
                <a:gd name="T28" fmla="*/ 2 w 26"/>
                <a:gd name="T29" fmla="*/ 12 h 19"/>
                <a:gd name="T30" fmla="*/ 4 w 26"/>
                <a:gd name="T31" fmla="*/ 17 h 19"/>
                <a:gd name="T32" fmla="*/ 19 w 26"/>
                <a:gd name="T33" fmla="*/ 18 h 19"/>
                <a:gd name="T34" fmla="*/ 17 w 26"/>
                <a:gd name="T35" fmla="*/ 0 h 19"/>
                <a:gd name="T36" fmla="*/ 13 w 26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9">
                  <a:moveTo>
                    <a:pt x="18" y="0"/>
                  </a:moveTo>
                  <a:cubicBezTo>
                    <a:pt x="21" y="6"/>
                    <a:pt x="22" y="12"/>
                    <a:pt x="20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3"/>
                    <a:pt x="26" y="7"/>
                    <a:pt x="23" y="1"/>
                  </a:cubicBezTo>
                  <a:cubicBezTo>
                    <a:pt x="18" y="0"/>
                    <a:pt x="18" y="0"/>
                    <a:pt x="18" y="0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6"/>
                    <a:pt x="14" y="8"/>
                    <a:pt x="14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2"/>
                    <a:pt x="6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4"/>
                    <a:pt x="4" y="15"/>
                    <a:pt x="4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2"/>
                    <a:pt x="20" y="6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87">
              <a:extLst>
                <a:ext uri="{FF2B5EF4-FFF2-40B4-BE49-F238E27FC236}">
                  <a16:creationId xmlns:a16="http://schemas.microsoft.com/office/drawing/2014/main" id="{7644A763-65C6-2D67-0554-A313B584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3383"/>
              <a:ext cx="12" cy="43"/>
            </a:xfrm>
            <a:custGeom>
              <a:avLst/>
              <a:gdLst>
                <a:gd name="T0" fmla="*/ 0 w 5"/>
                <a:gd name="T1" fmla="*/ 0 h 18"/>
                <a:gd name="T2" fmla="*/ 2 w 5"/>
                <a:gd name="T3" fmla="*/ 18 h 18"/>
                <a:gd name="T4" fmla="*/ 3 w 5"/>
                <a:gd name="T5" fmla="*/ 18 h 18"/>
                <a:gd name="T6" fmla="*/ 1 w 5"/>
                <a:gd name="T7" fmla="*/ 0 h 18"/>
                <a:gd name="T8" fmla="*/ 0 w 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3" y="6"/>
                    <a:pt x="4" y="12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2"/>
                    <a:pt x="4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88">
              <a:extLst>
                <a:ext uri="{FF2B5EF4-FFF2-40B4-BE49-F238E27FC236}">
                  <a16:creationId xmlns:a16="http://schemas.microsoft.com/office/drawing/2014/main" id="{EA423401-46BD-A8F4-D2AB-18E78B555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9" y="3378"/>
              <a:ext cx="79" cy="45"/>
            </a:xfrm>
            <a:custGeom>
              <a:avLst/>
              <a:gdLst>
                <a:gd name="T0" fmla="*/ 4 w 33"/>
                <a:gd name="T1" fmla="*/ 12 h 19"/>
                <a:gd name="T2" fmla="*/ 0 w 33"/>
                <a:gd name="T3" fmla="*/ 15 h 19"/>
                <a:gd name="T4" fmla="*/ 0 w 33"/>
                <a:gd name="T5" fmla="*/ 16 h 19"/>
                <a:gd name="T6" fmla="*/ 7 w 33"/>
                <a:gd name="T7" fmla="*/ 17 h 19"/>
                <a:gd name="T8" fmla="*/ 4 w 33"/>
                <a:gd name="T9" fmla="*/ 12 h 19"/>
                <a:gd name="T10" fmla="*/ 18 w 33"/>
                <a:gd name="T11" fmla="*/ 0 h 19"/>
                <a:gd name="T12" fmla="*/ 16 w 33"/>
                <a:gd name="T13" fmla="*/ 1 h 19"/>
                <a:gd name="T14" fmla="*/ 14 w 33"/>
                <a:gd name="T15" fmla="*/ 3 h 19"/>
                <a:gd name="T16" fmla="*/ 13 w 33"/>
                <a:gd name="T17" fmla="*/ 14 h 19"/>
                <a:gd name="T18" fmla="*/ 14 w 33"/>
                <a:gd name="T19" fmla="*/ 16 h 19"/>
                <a:gd name="T20" fmla="*/ 15 w 33"/>
                <a:gd name="T21" fmla="*/ 17 h 19"/>
                <a:gd name="T22" fmla="*/ 15 w 33"/>
                <a:gd name="T23" fmla="*/ 18 h 19"/>
                <a:gd name="T24" fmla="*/ 23 w 33"/>
                <a:gd name="T25" fmla="*/ 19 h 19"/>
                <a:gd name="T26" fmla="*/ 21 w 33"/>
                <a:gd name="T27" fmla="*/ 14 h 19"/>
                <a:gd name="T28" fmla="*/ 19 w 33"/>
                <a:gd name="T29" fmla="*/ 12 h 19"/>
                <a:gd name="T30" fmla="*/ 19 w 33"/>
                <a:gd name="T31" fmla="*/ 12 h 19"/>
                <a:gd name="T32" fmla="*/ 19 w 33"/>
                <a:gd name="T33" fmla="*/ 8 h 19"/>
                <a:gd name="T34" fmla="*/ 20 w 33"/>
                <a:gd name="T35" fmla="*/ 7 h 19"/>
                <a:gd name="T36" fmla="*/ 22 w 33"/>
                <a:gd name="T37" fmla="*/ 6 h 19"/>
                <a:gd name="T38" fmla="*/ 24 w 33"/>
                <a:gd name="T39" fmla="*/ 8 h 19"/>
                <a:gd name="T40" fmla="*/ 24 w 33"/>
                <a:gd name="T41" fmla="*/ 8 h 19"/>
                <a:gd name="T42" fmla="*/ 29 w 33"/>
                <a:gd name="T43" fmla="*/ 16 h 19"/>
                <a:gd name="T44" fmla="*/ 33 w 33"/>
                <a:gd name="T45" fmla="*/ 12 h 19"/>
                <a:gd name="T46" fmla="*/ 30 w 33"/>
                <a:gd name="T47" fmla="*/ 6 h 19"/>
                <a:gd name="T48" fmla="*/ 33 w 33"/>
                <a:gd name="T49" fmla="*/ 4 h 19"/>
                <a:gd name="T50" fmla="*/ 32 w 33"/>
                <a:gd name="T51" fmla="*/ 2 h 19"/>
                <a:gd name="T52" fmla="*/ 31 w 33"/>
                <a:gd name="T53" fmla="*/ 2 h 19"/>
                <a:gd name="T54" fmla="*/ 29 w 33"/>
                <a:gd name="T55" fmla="*/ 1 h 19"/>
                <a:gd name="T56" fmla="*/ 28 w 33"/>
                <a:gd name="T57" fmla="*/ 3 h 19"/>
                <a:gd name="T58" fmla="*/ 26 w 33"/>
                <a:gd name="T59" fmla="*/ 1 h 19"/>
                <a:gd name="T60" fmla="*/ 18 w 33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19">
                  <a:moveTo>
                    <a:pt x="4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5"/>
                    <a:pt x="5" y="13"/>
                    <a:pt x="4" y="12"/>
                  </a:cubicBezTo>
                  <a:moveTo>
                    <a:pt x="18" y="0"/>
                  </a:moveTo>
                  <a:cubicBezTo>
                    <a:pt x="18" y="1"/>
                    <a:pt x="17" y="1"/>
                    <a:pt x="16" y="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8" y="9"/>
                    <a:pt x="13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7"/>
                    <a:pt x="22" y="16"/>
                    <a:pt x="21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0"/>
                    <a:pt x="18" y="9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6"/>
                    <a:pt x="22" y="6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10"/>
                    <a:pt x="28" y="14"/>
                    <a:pt x="29" y="16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0"/>
                    <a:pt x="32" y="8"/>
                    <a:pt x="30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6" y="2"/>
                    <a:pt x="26" y="1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89">
              <a:extLst>
                <a:ext uri="{FF2B5EF4-FFF2-40B4-BE49-F238E27FC236}">
                  <a16:creationId xmlns:a16="http://schemas.microsoft.com/office/drawing/2014/main" id="{1515247C-8B26-E934-726A-3681AE47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3540"/>
              <a:ext cx="151" cy="139"/>
            </a:xfrm>
            <a:custGeom>
              <a:avLst/>
              <a:gdLst>
                <a:gd name="T0" fmla="*/ 17 w 63"/>
                <a:gd name="T1" fmla="*/ 11 h 58"/>
                <a:gd name="T2" fmla="*/ 12 w 63"/>
                <a:gd name="T3" fmla="*/ 58 h 58"/>
                <a:gd name="T4" fmla="*/ 63 w 63"/>
                <a:gd name="T5" fmla="*/ 17 h 58"/>
                <a:gd name="T6" fmla="*/ 17 w 63"/>
                <a:gd name="T7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7" y="11"/>
                  </a:moveTo>
                  <a:cubicBezTo>
                    <a:pt x="3" y="23"/>
                    <a:pt x="0" y="44"/>
                    <a:pt x="12" y="5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52" y="2"/>
                    <a:pt x="31" y="0"/>
                    <a:pt x="17" y="11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90">
              <a:extLst>
                <a:ext uri="{FF2B5EF4-FFF2-40B4-BE49-F238E27FC236}">
                  <a16:creationId xmlns:a16="http://schemas.microsoft.com/office/drawing/2014/main" id="{75C25DEE-EE90-2E7D-1FA4-8D0EA01C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581"/>
              <a:ext cx="150" cy="126"/>
            </a:xfrm>
            <a:custGeom>
              <a:avLst/>
              <a:gdLst>
                <a:gd name="T0" fmla="*/ 46 w 63"/>
                <a:gd name="T1" fmla="*/ 46 h 53"/>
                <a:gd name="T2" fmla="*/ 38 w 63"/>
                <a:gd name="T3" fmla="*/ 51 h 53"/>
                <a:gd name="T4" fmla="*/ 24 w 63"/>
                <a:gd name="T5" fmla="*/ 53 h 53"/>
                <a:gd name="T6" fmla="*/ 4 w 63"/>
                <a:gd name="T7" fmla="*/ 45 h 53"/>
                <a:gd name="T8" fmla="*/ 0 w 63"/>
                <a:gd name="T9" fmla="*/ 41 h 53"/>
                <a:gd name="T10" fmla="*/ 51 w 63"/>
                <a:gd name="T11" fmla="*/ 0 h 53"/>
                <a:gd name="T12" fmla="*/ 53 w 63"/>
                <a:gd name="T13" fmla="*/ 1 h 53"/>
                <a:gd name="T14" fmla="*/ 46 w 63"/>
                <a:gd name="T15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3">
                  <a:moveTo>
                    <a:pt x="46" y="46"/>
                  </a:moveTo>
                  <a:cubicBezTo>
                    <a:pt x="44" y="48"/>
                    <a:pt x="41" y="50"/>
                    <a:pt x="38" y="51"/>
                  </a:cubicBezTo>
                  <a:cubicBezTo>
                    <a:pt x="33" y="53"/>
                    <a:pt x="29" y="53"/>
                    <a:pt x="24" y="53"/>
                  </a:cubicBezTo>
                  <a:cubicBezTo>
                    <a:pt x="17" y="53"/>
                    <a:pt x="10" y="50"/>
                    <a:pt x="4" y="45"/>
                  </a:cubicBezTo>
                  <a:cubicBezTo>
                    <a:pt x="3" y="44"/>
                    <a:pt x="1" y="43"/>
                    <a:pt x="0" y="4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1"/>
                    <a:pt x="53" y="1"/>
                  </a:cubicBezTo>
                  <a:cubicBezTo>
                    <a:pt x="63" y="15"/>
                    <a:pt x="60" y="35"/>
                    <a:pt x="46" y="46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91">
              <a:extLst>
                <a:ext uri="{FF2B5EF4-FFF2-40B4-BE49-F238E27FC236}">
                  <a16:creationId xmlns:a16="http://schemas.microsoft.com/office/drawing/2014/main" id="{A9832654-56C5-96E6-51A8-0E97B514E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3528"/>
              <a:ext cx="179" cy="177"/>
            </a:xfrm>
            <a:custGeom>
              <a:avLst/>
              <a:gdLst>
                <a:gd name="T0" fmla="*/ 63 w 75"/>
                <a:gd name="T1" fmla="*/ 16 h 74"/>
                <a:gd name="T2" fmla="*/ 17 w 75"/>
                <a:gd name="T3" fmla="*/ 11 h 74"/>
                <a:gd name="T4" fmla="*/ 12 w 75"/>
                <a:gd name="T5" fmla="*/ 58 h 74"/>
                <a:gd name="T6" fmla="*/ 58 w 75"/>
                <a:gd name="T7" fmla="*/ 63 h 74"/>
                <a:gd name="T8" fmla="*/ 63 w 75"/>
                <a:gd name="T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63" y="16"/>
                  </a:moveTo>
                  <a:cubicBezTo>
                    <a:pt x="52" y="2"/>
                    <a:pt x="31" y="0"/>
                    <a:pt x="17" y="11"/>
                  </a:cubicBezTo>
                  <a:cubicBezTo>
                    <a:pt x="3" y="23"/>
                    <a:pt x="0" y="44"/>
                    <a:pt x="12" y="58"/>
                  </a:cubicBezTo>
                  <a:cubicBezTo>
                    <a:pt x="23" y="72"/>
                    <a:pt x="44" y="74"/>
                    <a:pt x="58" y="63"/>
                  </a:cubicBezTo>
                  <a:cubicBezTo>
                    <a:pt x="73" y="52"/>
                    <a:pt x="75" y="31"/>
                    <a:pt x="63" y="16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92">
              <a:extLst>
                <a:ext uri="{FF2B5EF4-FFF2-40B4-BE49-F238E27FC236}">
                  <a16:creationId xmlns:a16="http://schemas.microsoft.com/office/drawing/2014/main" id="{9A0BADCE-A049-DD49-2EA4-7AFD0DFD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3543"/>
              <a:ext cx="124" cy="114"/>
            </a:xfrm>
            <a:custGeom>
              <a:avLst/>
              <a:gdLst>
                <a:gd name="T0" fmla="*/ 13 w 52"/>
                <a:gd name="T1" fmla="*/ 10 h 48"/>
                <a:gd name="T2" fmla="*/ 9 w 52"/>
                <a:gd name="T3" fmla="*/ 48 h 48"/>
                <a:gd name="T4" fmla="*/ 52 w 52"/>
                <a:gd name="T5" fmla="*/ 14 h 48"/>
                <a:gd name="T6" fmla="*/ 13 w 52"/>
                <a:gd name="T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8">
                  <a:moveTo>
                    <a:pt x="13" y="10"/>
                  </a:moveTo>
                  <a:cubicBezTo>
                    <a:pt x="2" y="19"/>
                    <a:pt x="0" y="36"/>
                    <a:pt x="9" y="48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43" y="2"/>
                    <a:pt x="25" y="0"/>
                    <a:pt x="13" y="10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93">
              <a:extLst>
                <a:ext uri="{FF2B5EF4-FFF2-40B4-BE49-F238E27FC236}">
                  <a16:creationId xmlns:a16="http://schemas.microsoft.com/office/drawing/2014/main" id="{ABC34AD4-D290-BE1F-6D3D-E164F37F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576"/>
              <a:ext cx="126" cy="115"/>
            </a:xfrm>
            <a:custGeom>
              <a:avLst/>
              <a:gdLst>
                <a:gd name="T0" fmla="*/ 43 w 53"/>
                <a:gd name="T1" fmla="*/ 0 h 48"/>
                <a:gd name="T2" fmla="*/ 0 w 53"/>
                <a:gd name="T3" fmla="*/ 34 h 48"/>
                <a:gd name="T4" fmla="*/ 39 w 53"/>
                <a:gd name="T5" fmla="*/ 39 h 48"/>
                <a:gd name="T6" fmla="*/ 43 w 53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8">
                  <a:moveTo>
                    <a:pt x="4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0" y="46"/>
                    <a:pt x="27" y="48"/>
                    <a:pt x="39" y="39"/>
                  </a:cubicBezTo>
                  <a:cubicBezTo>
                    <a:pt x="51" y="29"/>
                    <a:pt x="53" y="12"/>
                    <a:pt x="43" y="0"/>
                  </a:cubicBezTo>
                </a:path>
              </a:pathLst>
            </a:custGeom>
            <a:solidFill>
              <a:srgbClr val="F39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94">
              <a:extLst>
                <a:ext uri="{FF2B5EF4-FFF2-40B4-BE49-F238E27FC236}">
                  <a16:creationId xmlns:a16="http://schemas.microsoft.com/office/drawing/2014/main" id="{14C239DC-057C-3EEE-EBB4-FCD22D7E8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0" y="3554"/>
              <a:ext cx="126" cy="125"/>
            </a:xfrm>
            <a:custGeom>
              <a:avLst/>
              <a:gdLst>
                <a:gd name="T0" fmla="*/ 8 w 53"/>
                <a:gd name="T1" fmla="*/ 41 h 52"/>
                <a:gd name="T2" fmla="*/ 12 w 53"/>
                <a:gd name="T3" fmla="*/ 8 h 52"/>
                <a:gd name="T4" fmla="*/ 45 w 53"/>
                <a:gd name="T5" fmla="*/ 12 h 52"/>
                <a:gd name="T6" fmla="*/ 41 w 53"/>
                <a:gd name="T7" fmla="*/ 44 h 52"/>
                <a:gd name="T8" fmla="*/ 8 w 53"/>
                <a:gd name="T9" fmla="*/ 41 h 52"/>
                <a:gd name="T10" fmla="*/ 44 w 53"/>
                <a:gd name="T11" fmla="*/ 12 h 52"/>
                <a:gd name="T12" fmla="*/ 13 w 53"/>
                <a:gd name="T13" fmla="*/ 9 h 52"/>
                <a:gd name="T14" fmla="*/ 9 w 53"/>
                <a:gd name="T15" fmla="*/ 40 h 52"/>
                <a:gd name="T16" fmla="*/ 41 w 53"/>
                <a:gd name="T17" fmla="*/ 44 h 52"/>
                <a:gd name="T18" fmla="*/ 44 w 53"/>
                <a:gd name="T19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8" y="41"/>
                  </a:moveTo>
                  <a:cubicBezTo>
                    <a:pt x="0" y="31"/>
                    <a:pt x="2" y="16"/>
                    <a:pt x="12" y="8"/>
                  </a:cubicBezTo>
                  <a:cubicBezTo>
                    <a:pt x="22" y="0"/>
                    <a:pt x="37" y="2"/>
                    <a:pt x="45" y="12"/>
                  </a:cubicBezTo>
                  <a:cubicBezTo>
                    <a:pt x="53" y="22"/>
                    <a:pt x="51" y="36"/>
                    <a:pt x="41" y="44"/>
                  </a:cubicBezTo>
                  <a:cubicBezTo>
                    <a:pt x="31" y="52"/>
                    <a:pt x="16" y="51"/>
                    <a:pt x="8" y="41"/>
                  </a:cubicBezTo>
                  <a:moveTo>
                    <a:pt x="44" y="12"/>
                  </a:moveTo>
                  <a:cubicBezTo>
                    <a:pt x="36" y="3"/>
                    <a:pt x="22" y="1"/>
                    <a:pt x="13" y="9"/>
                  </a:cubicBezTo>
                  <a:cubicBezTo>
                    <a:pt x="3" y="16"/>
                    <a:pt x="2" y="30"/>
                    <a:pt x="9" y="40"/>
                  </a:cubicBezTo>
                  <a:cubicBezTo>
                    <a:pt x="17" y="50"/>
                    <a:pt x="31" y="51"/>
                    <a:pt x="41" y="44"/>
                  </a:cubicBezTo>
                  <a:cubicBezTo>
                    <a:pt x="50" y="36"/>
                    <a:pt x="52" y="22"/>
                    <a:pt x="44" y="12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95">
              <a:extLst>
                <a:ext uri="{FF2B5EF4-FFF2-40B4-BE49-F238E27FC236}">
                  <a16:creationId xmlns:a16="http://schemas.microsoft.com/office/drawing/2014/main" id="{F26CBEB2-C402-78DC-1433-4E8A7333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3578"/>
              <a:ext cx="78" cy="79"/>
            </a:xfrm>
            <a:custGeom>
              <a:avLst/>
              <a:gdLst>
                <a:gd name="T0" fmla="*/ 16 w 33"/>
                <a:gd name="T1" fmla="*/ 4 h 33"/>
                <a:gd name="T2" fmla="*/ 27 w 33"/>
                <a:gd name="T3" fmla="*/ 5 h 33"/>
                <a:gd name="T4" fmla="*/ 30 w 33"/>
                <a:gd name="T5" fmla="*/ 3 h 33"/>
                <a:gd name="T6" fmla="*/ 33 w 33"/>
                <a:gd name="T7" fmla="*/ 6 h 33"/>
                <a:gd name="T8" fmla="*/ 30 w 33"/>
                <a:gd name="T9" fmla="*/ 8 h 33"/>
                <a:gd name="T10" fmla="*/ 33 w 33"/>
                <a:gd name="T11" fmla="*/ 15 h 33"/>
                <a:gd name="T12" fmla="*/ 29 w 33"/>
                <a:gd name="T13" fmla="*/ 18 h 33"/>
                <a:gd name="T14" fmla="*/ 24 w 33"/>
                <a:gd name="T15" fmla="*/ 11 h 33"/>
                <a:gd name="T16" fmla="*/ 20 w 33"/>
                <a:gd name="T17" fmla="*/ 9 h 33"/>
                <a:gd name="T18" fmla="*/ 19 w 33"/>
                <a:gd name="T19" fmla="*/ 10 h 33"/>
                <a:gd name="T20" fmla="*/ 19 w 33"/>
                <a:gd name="T21" fmla="*/ 14 h 33"/>
                <a:gd name="T22" fmla="*/ 21 w 33"/>
                <a:gd name="T23" fmla="*/ 16 h 33"/>
                <a:gd name="T24" fmla="*/ 19 w 33"/>
                <a:gd name="T25" fmla="*/ 27 h 33"/>
                <a:gd name="T26" fmla="*/ 18 w 33"/>
                <a:gd name="T27" fmla="*/ 28 h 33"/>
                <a:gd name="T28" fmla="*/ 6 w 33"/>
                <a:gd name="T29" fmla="*/ 27 h 33"/>
                <a:gd name="T30" fmla="*/ 3 w 33"/>
                <a:gd name="T31" fmla="*/ 29 h 33"/>
                <a:gd name="T32" fmla="*/ 1 w 33"/>
                <a:gd name="T33" fmla="*/ 26 h 33"/>
                <a:gd name="T34" fmla="*/ 3 w 33"/>
                <a:gd name="T35" fmla="*/ 24 h 33"/>
                <a:gd name="T36" fmla="*/ 0 w 33"/>
                <a:gd name="T37" fmla="*/ 18 h 33"/>
                <a:gd name="T38" fmla="*/ 4 w 33"/>
                <a:gd name="T39" fmla="*/ 14 h 33"/>
                <a:gd name="T40" fmla="*/ 10 w 33"/>
                <a:gd name="T41" fmla="*/ 22 h 33"/>
                <a:gd name="T42" fmla="*/ 13 w 33"/>
                <a:gd name="T43" fmla="*/ 23 h 33"/>
                <a:gd name="T44" fmla="*/ 14 w 33"/>
                <a:gd name="T45" fmla="*/ 22 h 33"/>
                <a:gd name="T46" fmla="*/ 14 w 33"/>
                <a:gd name="T47" fmla="*/ 19 h 33"/>
                <a:gd name="T48" fmla="*/ 12 w 33"/>
                <a:gd name="T49" fmla="*/ 17 h 33"/>
                <a:gd name="T50" fmla="*/ 14 w 33"/>
                <a:gd name="T51" fmla="*/ 5 h 33"/>
                <a:gd name="T52" fmla="*/ 16 w 33"/>
                <a:gd name="T5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3">
                  <a:moveTo>
                    <a:pt x="16" y="4"/>
                  </a:moveTo>
                  <a:cubicBezTo>
                    <a:pt x="21" y="0"/>
                    <a:pt x="24" y="2"/>
                    <a:pt x="27" y="5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6"/>
                    <a:pt x="25" y="12"/>
                    <a:pt x="24" y="11"/>
                  </a:cubicBezTo>
                  <a:cubicBezTo>
                    <a:pt x="22" y="9"/>
                    <a:pt x="22" y="8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7" y="12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5" y="21"/>
                    <a:pt x="22" y="25"/>
                    <a:pt x="19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2" y="33"/>
                    <a:pt x="8" y="30"/>
                    <a:pt x="6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1"/>
                    <a:pt x="1" y="20"/>
                    <a:pt x="0" y="1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7" y="19"/>
                    <a:pt x="10" y="22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6" y="21"/>
                    <a:pt x="14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8" y="11"/>
                    <a:pt x="12" y="7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96">
              <a:extLst>
                <a:ext uri="{FF2B5EF4-FFF2-40B4-BE49-F238E27FC236}">
                  <a16:creationId xmlns:a16="http://schemas.microsoft.com/office/drawing/2014/main" id="{EB3B1F66-E79A-8C8B-DB21-AD557B1ED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4" y="3550"/>
              <a:ext cx="10" cy="4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97">
              <a:extLst>
                <a:ext uri="{FF2B5EF4-FFF2-40B4-BE49-F238E27FC236}">
                  <a16:creationId xmlns:a16="http://schemas.microsoft.com/office/drawing/2014/main" id="{363166C4-FAD9-B027-1503-89A50996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545"/>
              <a:ext cx="110" cy="21"/>
            </a:xfrm>
            <a:custGeom>
              <a:avLst/>
              <a:gdLst>
                <a:gd name="T0" fmla="*/ 7 w 46"/>
                <a:gd name="T1" fmla="*/ 0 h 9"/>
                <a:gd name="T2" fmla="*/ 4 w 46"/>
                <a:gd name="T3" fmla="*/ 2 h 9"/>
                <a:gd name="T4" fmla="*/ 4 w 46"/>
                <a:gd name="T5" fmla="*/ 2 h 9"/>
                <a:gd name="T6" fmla="*/ 4 w 46"/>
                <a:gd name="T7" fmla="*/ 2 h 9"/>
                <a:gd name="T8" fmla="*/ 0 w 46"/>
                <a:gd name="T9" fmla="*/ 4 h 9"/>
                <a:gd name="T10" fmla="*/ 9 w 46"/>
                <a:gd name="T11" fmla="*/ 5 h 9"/>
                <a:gd name="T12" fmla="*/ 21 w 46"/>
                <a:gd name="T13" fmla="*/ 3 h 9"/>
                <a:gd name="T14" fmla="*/ 38 w 46"/>
                <a:gd name="T15" fmla="*/ 8 h 9"/>
                <a:gd name="T16" fmla="*/ 46 w 46"/>
                <a:gd name="T17" fmla="*/ 9 h 9"/>
                <a:gd name="T18" fmla="*/ 41 w 46"/>
                <a:gd name="T19" fmla="*/ 4 h 9"/>
                <a:gd name="T20" fmla="*/ 7 w 4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9">
                  <a:moveTo>
                    <a:pt x="7" y="0"/>
                  </a:move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3" y="4"/>
                    <a:pt x="17" y="3"/>
                    <a:pt x="21" y="3"/>
                  </a:cubicBezTo>
                  <a:cubicBezTo>
                    <a:pt x="27" y="3"/>
                    <a:pt x="33" y="5"/>
                    <a:pt x="38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7"/>
                    <a:pt x="43" y="5"/>
                    <a:pt x="41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98">
              <a:extLst>
                <a:ext uri="{FF2B5EF4-FFF2-40B4-BE49-F238E27FC236}">
                  <a16:creationId xmlns:a16="http://schemas.microsoft.com/office/drawing/2014/main" id="{09573565-1F84-E1ED-5147-FCB570BD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52"/>
              <a:ext cx="69" cy="12"/>
            </a:xfrm>
            <a:custGeom>
              <a:avLst/>
              <a:gdLst>
                <a:gd name="T0" fmla="*/ 12 w 29"/>
                <a:gd name="T1" fmla="*/ 0 h 5"/>
                <a:gd name="T2" fmla="*/ 0 w 29"/>
                <a:gd name="T3" fmla="*/ 2 h 5"/>
                <a:gd name="T4" fmla="*/ 29 w 29"/>
                <a:gd name="T5" fmla="*/ 5 h 5"/>
                <a:gd name="T6" fmla="*/ 12 w 2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2"/>
                    <a:pt x="18" y="0"/>
                    <a:pt x="12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99">
              <a:extLst>
                <a:ext uri="{FF2B5EF4-FFF2-40B4-BE49-F238E27FC236}">
                  <a16:creationId xmlns:a16="http://schemas.microsoft.com/office/drawing/2014/main" id="{0C98DB17-CD9D-0AA4-5F5D-89C2BB78F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3576"/>
              <a:ext cx="12" cy="41"/>
            </a:xfrm>
            <a:custGeom>
              <a:avLst/>
              <a:gdLst>
                <a:gd name="T0" fmla="*/ 5 w 5"/>
                <a:gd name="T1" fmla="*/ 0 h 17"/>
                <a:gd name="T2" fmla="*/ 1 w 5"/>
                <a:gd name="T3" fmla="*/ 17 h 17"/>
                <a:gd name="T4" fmla="*/ 1 w 5"/>
                <a:gd name="T5" fmla="*/ 17 h 17"/>
                <a:gd name="T6" fmla="*/ 5 w 5"/>
                <a:gd name="T7" fmla="*/ 0 h 17"/>
                <a:gd name="T8" fmla="*/ 5 w 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2" y="5"/>
                    <a:pt x="0" y="11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1"/>
                    <a:pt x="2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100">
              <a:extLst>
                <a:ext uri="{FF2B5EF4-FFF2-40B4-BE49-F238E27FC236}">
                  <a16:creationId xmlns:a16="http://schemas.microsoft.com/office/drawing/2014/main" id="{E4C3D27D-3627-2B29-B90A-680DE7EA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6"/>
              <a:ext cx="23" cy="43"/>
            </a:xfrm>
            <a:custGeom>
              <a:avLst/>
              <a:gdLst>
                <a:gd name="T0" fmla="*/ 4 w 10"/>
                <a:gd name="T1" fmla="*/ 0 h 18"/>
                <a:gd name="T2" fmla="*/ 0 w 10"/>
                <a:gd name="T3" fmla="*/ 17 h 18"/>
                <a:gd name="T4" fmla="*/ 5 w 10"/>
                <a:gd name="T5" fmla="*/ 18 h 18"/>
                <a:gd name="T6" fmla="*/ 10 w 10"/>
                <a:gd name="T7" fmla="*/ 1 h 18"/>
                <a:gd name="T8" fmla="*/ 4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1" y="5"/>
                    <a:pt x="0" y="11"/>
                    <a:pt x="0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2"/>
                    <a:pt x="7" y="6"/>
                    <a:pt x="10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101">
              <a:extLst>
                <a:ext uri="{FF2B5EF4-FFF2-40B4-BE49-F238E27FC236}">
                  <a16:creationId xmlns:a16="http://schemas.microsoft.com/office/drawing/2014/main" id="{81D353EA-D8E4-2499-FA4E-298826BEE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8" y="3578"/>
              <a:ext cx="69" cy="48"/>
            </a:xfrm>
            <a:custGeom>
              <a:avLst/>
              <a:gdLst>
                <a:gd name="T0" fmla="*/ 12 w 29"/>
                <a:gd name="T1" fmla="*/ 1 h 20"/>
                <a:gd name="T2" fmla="*/ 5 w 29"/>
                <a:gd name="T3" fmla="*/ 18 h 20"/>
                <a:gd name="T4" fmla="*/ 11 w 29"/>
                <a:gd name="T5" fmla="*/ 18 h 20"/>
                <a:gd name="T6" fmla="*/ 11 w 29"/>
                <a:gd name="T7" fmla="*/ 18 h 20"/>
                <a:gd name="T8" fmla="*/ 15 w 29"/>
                <a:gd name="T9" fmla="*/ 14 h 20"/>
                <a:gd name="T10" fmla="*/ 18 w 29"/>
                <a:gd name="T11" fmla="*/ 19 h 20"/>
                <a:gd name="T12" fmla="*/ 23 w 29"/>
                <a:gd name="T13" fmla="*/ 20 h 20"/>
                <a:gd name="T14" fmla="*/ 25 w 29"/>
                <a:gd name="T15" fmla="*/ 18 h 20"/>
                <a:gd name="T16" fmla="*/ 23 w 29"/>
                <a:gd name="T17" fmla="*/ 17 h 20"/>
                <a:gd name="T18" fmla="*/ 25 w 29"/>
                <a:gd name="T19" fmla="*/ 5 h 20"/>
                <a:gd name="T20" fmla="*/ 27 w 29"/>
                <a:gd name="T21" fmla="*/ 4 h 20"/>
                <a:gd name="T22" fmla="*/ 29 w 29"/>
                <a:gd name="T23" fmla="*/ 2 h 20"/>
                <a:gd name="T24" fmla="*/ 12 w 29"/>
                <a:gd name="T25" fmla="*/ 1 h 20"/>
                <a:gd name="T26" fmla="*/ 5 w 29"/>
                <a:gd name="T27" fmla="*/ 0 h 20"/>
                <a:gd name="T28" fmla="*/ 0 w 29"/>
                <a:gd name="T29" fmla="*/ 17 h 20"/>
                <a:gd name="T30" fmla="*/ 4 w 29"/>
                <a:gd name="T31" fmla="*/ 18 h 20"/>
                <a:gd name="T32" fmla="*/ 10 w 29"/>
                <a:gd name="T33" fmla="*/ 0 h 20"/>
                <a:gd name="T34" fmla="*/ 5 w 29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20">
                  <a:moveTo>
                    <a:pt x="12" y="1"/>
                  </a:moveTo>
                  <a:cubicBezTo>
                    <a:pt x="7" y="5"/>
                    <a:pt x="5" y="11"/>
                    <a:pt x="5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7" y="17"/>
                    <a:pt x="18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9" y="11"/>
                    <a:pt x="23" y="7"/>
                    <a:pt x="25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2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5" y="0"/>
                  </a:moveTo>
                  <a:cubicBezTo>
                    <a:pt x="2" y="5"/>
                    <a:pt x="0" y="11"/>
                    <a:pt x="0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1"/>
                    <a:pt x="6" y="5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102">
              <a:extLst>
                <a:ext uri="{FF2B5EF4-FFF2-40B4-BE49-F238E27FC236}">
                  <a16:creationId xmlns:a16="http://schemas.microsoft.com/office/drawing/2014/main" id="{B5277EDF-A91D-9DB7-1F25-0A96D9C2D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621"/>
              <a:ext cx="8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103">
              <a:extLst>
                <a:ext uri="{FF2B5EF4-FFF2-40B4-BE49-F238E27FC236}">
                  <a16:creationId xmlns:a16="http://schemas.microsoft.com/office/drawing/2014/main" id="{0617BB3F-F266-A1C7-B58F-A123B2BE1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3578"/>
              <a:ext cx="19" cy="43"/>
            </a:xfrm>
            <a:custGeom>
              <a:avLst/>
              <a:gdLst>
                <a:gd name="T0" fmla="*/ 6 w 8"/>
                <a:gd name="T1" fmla="*/ 0 h 18"/>
                <a:gd name="T2" fmla="*/ 0 w 8"/>
                <a:gd name="T3" fmla="*/ 18 h 18"/>
                <a:gd name="T4" fmla="*/ 1 w 8"/>
                <a:gd name="T5" fmla="*/ 18 h 18"/>
                <a:gd name="T6" fmla="*/ 8 w 8"/>
                <a:gd name="T7" fmla="*/ 1 h 18"/>
                <a:gd name="T8" fmla="*/ 6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6" y="0"/>
                  </a:moveTo>
                  <a:cubicBezTo>
                    <a:pt x="2" y="5"/>
                    <a:pt x="0" y="11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1"/>
                    <a:pt x="3" y="5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104">
              <a:extLst>
                <a:ext uri="{FF2B5EF4-FFF2-40B4-BE49-F238E27FC236}">
                  <a16:creationId xmlns:a16="http://schemas.microsoft.com/office/drawing/2014/main" id="{FA478313-976C-5F86-C54A-5B68E001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3586"/>
              <a:ext cx="10" cy="4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2 h 2"/>
                <a:gd name="T4" fmla="*/ 4 w 4"/>
                <a:gd name="T5" fmla="*/ 1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105">
              <a:extLst>
                <a:ext uri="{FF2B5EF4-FFF2-40B4-BE49-F238E27FC236}">
                  <a16:creationId xmlns:a16="http://schemas.microsoft.com/office/drawing/2014/main" id="{A73FB361-02BE-8D5C-0F44-7ADBBCFA1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8" y="3593"/>
              <a:ext cx="5" cy="16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7 h 7"/>
                <a:gd name="T4" fmla="*/ 2 w 2"/>
                <a:gd name="T5" fmla="*/ 7 h 7"/>
                <a:gd name="T6" fmla="*/ 0 w 2"/>
                <a:gd name="T7" fmla="*/ 0 h 7"/>
                <a:gd name="T8" fmla="*/ 2 w 2"/>
                <a:gd name="T9" fmla="*/ 7 h 7"/>
                <a:gd name="T10" fmla="*/ 0 w 2"/>
                <a:gd name="T11" fmla="*/ 0 h 7"/>
                <a:gd name="T12" fmla="*/ 0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0" y="0"/>
                  </a:moveTo>
                  <a:cubicBezTo>
                    <a:pt x="1" y="2"/>
                    <a:pt x="1" y="4"/>
                    <a:pt x="2" y="7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106">
              <a:extLst>
                <a:ext uri="{FF2B5EF4-FFF2-40B4-BE49-F238E27FC236}">
                  <a16:creationId xmlns:a16="http://schemas.microsoft.com/office/drawing/2014/main" id="{DD76C3D3-7708-F6A1-6104-D3E5527F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3590"/>
              <a:ext cx="19" cy="46"/>
            </a:xfrm>
            <a:custGeom>
              <a:avLst/>
              <a:gdLst>
                <a:gd name="T0" fmla="*/ 0 w 8"/>
                <a:gd name="T1" fmla="*/ 0 h 19"/>
                <a:gd name="T2" fmla="*/ 1 w 8"/>
                <a:gd name="T3" fmla="*/ 18 h 19"/>
                <a:gd name="T4" fmla="*/ 7 w 8"/>
                <a:gd name="T5" fmla="*/ 19 h 19"/>
                <a:gd name="T6" fmla="*/ 8 w 8"/>
                <a:gd name="T7" fmla="*/ 8 h 19"/>
                <a:gd name="T8" fmla="*/ 8 w 8"/>
                <a:gd name="T9" fmla="*/ 8 h 19"/>
                <a:gd name="T10" fmla="*/ 8 w 8"/>
                <a:gd name="T11" fmla="*/ 8 h 19"/>
                <a:gd name="T12" fmla="*/ 6 w 8"/>
                <a:gd name="T13" fmla="*/ 1 h 19"/>
                <a:gd name="T14" fmla="*/ 0 w 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2" y="6"/>
                    <a:pt x="3" y="12"/>
                    <a:pt x="1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5"/>
                    <a:pt x="8" y="12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107">
              <a:extLst>
                <a:ext uri="{FF2B5EF4-FFF2-40B4-BE49-F238E27FC236}">
                  <a16:creationId xmlns:a16="http://schemas.microsoft.com/office/drawing/2014/main" id="{1FCBAD01-12B5-9D86-7A96-7294FA64A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" y="3588"/>
              <a:ext cx="36" cy="24"/>
            </a:xfrm>
            <a:custGeom>
              <a:avLst/>
              <a:gdLst>
                <a:gd name="T0" fmla="*/ 4 w 15"/>
                <a:gd name="T1" fmla="*/ 5 h 10"/>
                <a:gd name="T2" fmla="*/ 3 w 15"/>
                <a:gd name="T3" fmla="*/ 5 h 10"/>
                <a:gd name="T4" fmla="*/ 2 w 15"/>
                <a:gd name="T5" fmla="*/ 6 h 10"/>
                <a:gd name="T6" fmla="*/ 2 w 15"/>
                <a:gd name="T7" fmla="*/ 10 h 10"/>
                <a:gd name="T8" fmla="*/ 2 w 15"/>
                <a:gd name="T9" fmla="*/ 10 h 10"/>
                <a:gd name="T10" fmla="*/ 7 w 15"/>
                <a:gd name="T11" fmla="*/ 6 h 10"/>
                <a:gd name="T12" fmla="*/ 4 w 15"/>
                <a:gd name="T13" fmla="*/ 5 h 10"/>
                <a:gd name="T14" fmla="*/ 14 w 15"/>
                <a:gd name="T15" fmla="*/ 0 h 10"/>
                <a:gd name="T16" fmla="*/ 14 w 15"/>
                <a:gd name="T17" fmla="*/ 0 h 10"/>
                <a:gd name="T18" fmla="*/ 15 w 15"/>
                <a:gd name="T19" fmla="*/ 0 h 10"/>
                <a:gd name="T20" fmla="*/ 14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4" y="5"/>
                  </a:move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8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108">
              <a:extLst>
                <a:ext uri="{FF2B5EF4-FFF2-40B4-BE49-F238E27FC236}">
                  <a16:creationId xmlns:a16="http://schemas.microsoft.com/office/drawing/2014/main" id="{A1212866-DBD6-2127-475D-03557CEA4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9" y="3588"/>
              <a:ext cx="62" cy="45"/>
            </a:xfrm>
            <a:custGeom>
              <a:avLst/>
              <a:gdLst>
                <a:gd name="T0" fmla="*/ 18 w 26"/>
                <a:gd name="T1" fmla="*/ 1 h 19"/>
                <a:gd name="T2" fmla="*/ 20 w 26"/>
                <a:gd name="T3" fmla="*/ 19 h 19"/>
                <a:gd name="T4" fmla="*/ 24 w 26"/>
                <a:gd name="T5" fmla="*/ 19 h 19"/>
                <a:gd name="T6" fmla="*/ 23 w 26"/>
                <a:gd name="T7" fmla="*/ 1 h 19"/>
                <a:gd name="T8" fmla="*/ 18 w 26"/>
                <a:gd name="T9" fmla="*/ 1 h 19"/>
                <a:gd name="T10" fmla="*/ 13 w 26"/>
                <a:gd name="T11" fmla="*/ 0 h 19"/>
                <a:gd name="T12" fmla="*/ 12 w 26"/>
                <a:gd name="T13" fmla="*/ 0 h 19"/>
                <a:gd name="T14" fmla="*/ 14 w 26"/>
                <a:gd name="T15" fmla="*/ 2 h 19"/>
                <a:gd name="T16" fmla="*/ 11 w 26"/>
                <a:gd name="T17" fmla="*/ 4 h 19"/>
                <a:gd name="T18" fmla="*/ 14 w 26"/>
                <a:gd name="T19" fmla="*/ 11 h 19"/>
                <a:gd name="T20" fmla="*/ 10 w 26"/>
                <a:gd name="T21" fmla="*/ 14 h 19"/>
                <a:gd name="T22" fmla="*/ 5 w 26"/>
                <a:gd name="T23" fmla="*/ 7 h 19"/>
                <a:gd name="T24" fmla="*/ 5 w 26"/>
                <a:gd name="T25" fmla="*/ 6 h 19"/>
                <a:gd name="T26" fmla="*/ 0 w 26"/>
                <a:gd name="T27" fmla="*/ 10 h 19"/>
                <a:gd name="T28" fmla="*/ 2 w 26"/>
                <a:gd name="T29" fmla="*/ 12 h 19"/>
                <a:gd name="T30" fmla="*/ 4 w 26"/>
                <a:gd name="T31" fmla="*/ 17 h 19"/>
                <a:gd name="T32" fmla="*/ 19 w 26"/>
                <a:gd name="T33" fmla="*/ 18 h 19"/>
                <a:gd name="T34" fmla="*/ 17 w 26"/>
                <a:gd name="T35" fmla="*/ 0 h 19"/>
                <a:gd name="T36" fmla="*/ 13 w 26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9">
                  <a:moveTo>
                    <a:pt x="18" y="1"/>
                  </a:moveTo>
                  <a:cubicBezTo>
                    <a:pt x="21" y="6"/>
                    <a:pt x="22" y="13"/>
                    <a:pt x="20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3"/>
                    <a:pt x="25" y="7"/>
                    <a:pt x="23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13" y="9"/>
                    <a:pt x="14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2"/>
                    <a:pt x="6" y="8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4"/>
                    <a:pt x="4" y="15"/>
                    <a:pt x="4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3"/>
                    <a:pt x="20" y="6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109">
              <a:extLst>
                <a:ext uri="{FF2B5EF4-FFF2-40B4-BE49-F238E27FC236}">
                  <a16:creationId xmlns:a16="http://schemas.microsoft.com/office/drawing/2014/main" id="{CDD291FE-C22D-83B6-07F4-E7AF7CAD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3588"/>
              <a:ext cx="12" cy="45"/>
            </a:xfrm>
            <a:custGeom>
              <a:avLst/>
              <a:gdLst>
                <a:gd name="T0" fmla="*/ 0 w 5"/>
                <a:gd name="T1" fmla="*/ 0 h 19"/>
                <a:gd name="T2" fmla="*/ 2 w 5"/>
                <a:gd name="T3" fmla="*/ 18 h 19"/>
                <a:gd name="T4" fmla="*/ 3 w 5"/>
                <a:gd name="T5" fmla="*/ 19 h 19"/>
                <a:gd name="T6" fmla="*/ 1 w 5"/>
                <a:gd name="T7" fmla="*/ 1 h 19"/>
                <a:gd name="T8" fmla="*/ 0 w 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3" y="6"/>
                    <a:pt x="4" y="13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3"/>
                    <a:pt x="4" y="6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110">
              <a:extLst>
                <a:ext uri="{FF2B5EF4-FFF2-40B4-BE49-F238E27FC236}">
                  <a16:creationId xmlns:a16="http://schemas.microsoft.com/office/drawing/2014/main" id="{00D2F35F-B699-804A-5035-6D6A702591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4" y="3583"/>
              <a:ext cx="78" cy="46"/>
            </a:xfrm>
            <a:custGeom>
              <a:avLst/>
              <a:gdLst>
                <a:gd name="T0" fmla="*/ 4 w 33"/>
                <a:gd name="T1" fmla="*/ 12 h 19"/>
                <a:gd name="T2" fmla="*/ 0 w 33"/>
                <a:gd name="T3" fmla="*/ 16 h 19"/>
                <a:gd name="T4" fmla="*/ 0 w 33"/>
                <a:gd name="T5" fmla="*/ 16 h 19"/>
                <a:gd name="T6" fmla="*/ 7 w 33"/>
                <a:gd name="T7" fmla="*/ 17 h 19"/>
                <a:gd name="T8" fmla="*/ 4 w 33"/>
                <a:gd name="T9" fmla="*/ 12 h 19"/>
                <a:gd name="T10" fmla="*/ 18 w 33"/>
                <a:gd name="T11" fmla="*/ 0 h 19"/>
                <a:gd name="T12" fmla="*/ 16 w 33"/>
                <a:gd name="T13" fmla="*/ 2 h 19"/>
                <a:gd name="T14" fmla="*/ 14 w 33"/>
                <a:gd name="T15" fmla="*/ 3 h 19"/>
                <a:gd name="T16" fmla="*/ 12 w 33"/>
                <a:gd name="T17" fmla="*/ 15 h 19"/>
                <a:gd name="T18" fmla="*/ 14 w 33"/>
                <a:gd name="T19" fmla="*/ 16 h 19"/>
                <a:gd name="T20" fmla="*/ 14 w 33"/>
                <a:gd name="T21" fmla="*/ 17 h 19"/>
                <a:gd name="T22" fmla="*/ 15 w 33"/>
                <a:gd name="T23" fmla="*/ 18 h 19"/>
                <a:gd name="T24" fmla="*/ 23 w 33"/>
                <a:gd name="T25" fmla="*/ 19 h 19"/>
                <a:gd name="T26" fmla="*/ 21 w 33"/>
                <a:gd name="T27" fmla="*/ 14 h 19"/>
                <a:gd name="T28" fmla="*/ 19 w 33"/>
                <a:gd name="T29" fmla="*/ 12 h 19"/>
                <a:gd name="T30" fmla="*/ 19 w 33"/>
                <a:gd name="T31" fmla="*/ 12 h 19"/>
                <a:gd name="T32" fmla="*/ 19 w 33"/>
                <a:gd name="T33" fmla="*/ 8 h 19"/>
                <a:gd name="T34" fmla="*/ 20 w 33"/>
                <a:gd name="T35" fmla="*/ 7 h 19"/>
                <a:gd name="T36" fmla="*/ 21 w 33"/>
                <a:gd name="T37" fmla="*/ 7 h 19"/>
                <a:gd name="T38" fmla="*/ 24 w 33"/>
                <a:gd name="T39" fmla="*/ 8 h 19"/>
                <a:gd name="T40" fmla="*/ 24 w 33"/>
                <a:gd name="T41" fmla="*/ 9 h 19"/>
                <a:gd name="T42" fmla="*/ 29 w 33"/>
                <a:gd name="T43" fmla="*/ 16 h 19"/>
                <a:gd name="T44" fmla="*/ 33 w 33"/>
                <a:gd name="T45" fmla="*/ 13 h 19"/>
                <a:gd name="T46" fmla="*/ 30 w 33"/>
                <a:gd name="T47" fmla="*/ 6 h 19"/>
                <a:gd name="T48" fmla="*/ 33 w 33"/>
                <a:gd name="T49" fmla="*/ 4 h 19"/>
                <a:gd name="T50" fmla="*/ 31 w 33"/>
                <a:gd name="T51" fmla="*/ 2 h 19"/>
                <a:gd name="T52" fmla="*/ 31 w 33"/>
                <a:gd name="T53" fmla="*/ 2 h 19"/>
                <a:gd name="T54" fmla="*/ 29 w 33"/>
                <a:gd name="T55" fmla="*/ 2 h 19"/>
                <a:gd name="T56" fmla="*/ 27 w 33"/>
                <a:gd name="T57" fmla="*/ 3 h 19"/>
                <a:gd name="T58" fmla="*/ 25 w 33"/>
                <a:gd name="T59" fmla="*/ 1 h 19"/>
                <a:gd name="T60" fmla="*/ 18 w 33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19">
                  <a:moveTo>
                    <a:pt x="4" y="1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5"/>
                    <a:pt x="5" y="13"/>
                    <a:pt x="4" y="12"/>
                  </a:cubicBezTo>
                  <a:moveTo>
                    <a:pt x="18" y="0"/>
                  </a:moveTo>
                  <a:cubicBezTo>
                    <a:pt x="17" y="1"/>
                    <a:pt x="17" y="1"/>
                    <a:pt x="16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8" y="9"/>
                    <a:pt x="12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7"/>
                    <a:pt x="22" y="16"/>
                    <a:pt x="21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7"/>
                    <a:pt x="23" y="7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8" y="14"/>
                    <a:pt x="29" y="16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1" y="9"/>
                    <a:pt x="30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6" y="2"/>
                    <a:pt x="25" y="1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111">
              <a:extLst>
                <a:ext uri="{FF2B5EF4-FFF2-40B4-BE49-F238E27FC236}">
                  <a16:creationId xmlns:a16="http://schemas.microsoft.com/office/drawing/2014/main" id="{F2165BC2-29A8-19C3-CC7F-21637198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454"/>
              <a:ext cx="150" cy="139"/>
            </a:xfrm>
            <a:custGeom>
              <a:avLst/>
              <a:gdLst>
                <a:gd name="T0" fmla="*/ 17 w 63"/>
                <a:gd name="T1" fmla="*/ 12 h 58"/>
                <a:gd name="T2" fmla="*/ 11 w 63"/>
                <a:gd name="T3" fmla="*/ 58 h 58"/>
                <a:gd name="T4" fmla="*/ 63 w 63"/>
                <a:gd name="T5" fmla="*/ 17 h 58"/>
                <a:gd name="T6" fmla="*/ 17 w 63"/>
                <a:gd name="T7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7" y="12"/>
                  </a:moveTo>
                  <a:cubicBezTo>
                    <a:pt x="2" y="23"/>
                    <a:pt x="0" y="44"/>
                    <a:pt x="11" y="5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52" y="3"/>
                    <a:pt x="31" y="0"/>
                    <a:pt x="17" y="12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112">
              <a:extLst>
                <a:ext uri="{FF2B5EF4-FFF2-40B4-BE49-F238E27FC236}">
                  <a16:creationId xmlns:a16="http://schemas.microsoft.com/office/drawing/2014/main" id="{826D1FD9-E375-668B-F6FD-C8EF4FEC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495"/>
              <a:ext cx="151" cy="129"/>
            </a:xfrm>
            <a:custGeom>
              <a:avLst/>
              <a:gdLst>
                <a:gd name="T0" fmla="*/ 47 w 63"/>
                <a:gd name="T1" fmla="*/ 46 h 54"/>
                <a:gd name="T2" fmla="*/ 38 w 63"/>
                <a:gd name="T3" fmla="*/ 51 h 54"/>
                <a:gd name="T4" fmla="*/ 25 w 63"/>
                <a:gd name="T5" fmla="*/ 54 h 54"/>
                <a:gd name="T6" fmla="*/ 5 w 63"/>
                <a:gd name="T7" fmla="*/ 46 h 54"/>
                <a:gd name="T8" fmla="*/ 0 w 63"/>
                <a:gd name="T9" fmla="*/ 41 h 54"/>
                <a:gd name="T10" fmla="*/ 52 w 63"/>
                <a:gd name="T11" fmla="*/ 0 h 54"/>
                <a:gd name="T12" fmla="*/ 53 w 63"/>
                <a:gd name="T13" fmla="*/ 2 h 54"/>
                <a:gd name="T14" fmla="*/ 47 w 63"/>
                <a:gd name="T15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4">
                  <a:moveTo>
                    <a:pt x="47" y="46"/>
                  </a:moveTo>
                  <a:cubicBezTo>
                    <a:pt x="44" y="49"/>
                    <a:pt x="41" y="50"/>
                    <a:pt x="38" y="51"/>
                  </a:cubicBezTo>
                  <a:cubicBezTo>
                    <a:pt x="34" y="53"/>
                    <a:pt x="29" y="54"/>
                    <a:pt x="25" y="54"/>
                  </a:cubicBezTo>
                  <a:cubicBezTo>
                    <a:pt x="17" y="53"/>
                    <a:pt x="10" y="51"/>
                    <a:pt x="5" y="46"/>
                  </a:cubicBezTo>
                  <a:cubicBezTo>
                    <a:pt x="3" y="44"/>
                    <a:pt x="2" y="43"/>
                    <a:pt x="0" y="4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3" y="1"/>
                    <a:pt x="53" y="2"/>
                  </a:cubicBezTo>
                  <a:cubicBezTo>
                    <a:pt x="63" y="16"/>
                    <a:pt x="61" y="35"/>
                    <a:pt x="47" y="46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113">
              <a:extLst>
                <a:ext uri="{FF2B5EF4-FFF2-40B4-BE49-F238E27FC236}">
                  <a16:creationId xmlns:a16="http://schemas.microsoft.com/office/drawing/2014/main" id="{4B51E71F-3949-959B-1EB2-F3B068F5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3442"/>
              <a:ext cx="176" cy="179"/>
            </a:xfrm>
            <a:custGeom>
              <a:avLst/>
              <a:gdLst>
                <a:gd name="T0" fmla="*/ 63 w 74"/>
                <a:gd name="T1" fmla="*/ 17 h 75"/>
                <a:gd name="T2" fmla="*/ 17 w 74"/>
                <a:gd name="T3" fmla="*/ 12 h 75"/>
                <a:gd name="T4" fmla="*/ 11 w 74"/>
                <a:gd name="T5" fmla="*/ 58 h 75"/>
                <a:gd name="T6" fmla="*/ 58 w 74"/>
                <a:gd name="T7" fmla="*/ 63 h 75"/>
                <a:gd name="T8" fmla="*/ 63 w 74"/>
                <a:gd name="T9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63" y="17"/>
                  </a:moveTo>
                  <a:cubicBezTo>
                    <a:pt x="52" y="3"/>
                    <a:pt x="31" y="0"/>
                    <a:pt x="17" y="12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23" y="73"/>
                    <a:pt x="44" y="75"/>
                    <a:pt x="58" y="63"/>
                  </a:cubicBezTo>
                  <a:cubicBezTo>
                    <a:pt x="72" y="52"/>
                    <a:pt x="74" y="31"/>
                    <a:pt x="63" y="17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114">
              <a:extLst>
                <a:ext uri="{FF2B5EF4-FFF2-40B4-BE49-F238E27FC236}">
                  <a16:creationId xmlns:a16="http://schemas.microsoft.com/office/drawing/2014/main" id="{77981BB3-26C4-5A08-581D-EFF96D19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3459"/>
              <a:ext cx="126" cy="115"/>
            </a:xfrm>
            <a:custGeom>
              <a:avLst/>
              <a:gdLst>
                <a:gd name="T0" fmla="*/ 14 w 53"/>
                <a:gd name="T1" fmla="*/ 9 h 48"/>
                <a:gd name="T2" fmla="*/ 10 w 53"/>
                <a:gd name="T3" fmla="*/ 48 h 48"/>
                <a:gd name="T4" fmla="*/ 53 w 53"/>
                <a:gd name="T5" fmla="*/ 13 h 48"/>
                <a:gd name="T6" fmla="*/ 14 w 53"/>
                <a:gd name="T7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8">
                  <a:moveTo>
                    <a:pt x="14" y="9"/>
                  </a:moveTo>
                  <a:cubicBezTo>
                    <a:pt x="2" y="19"/>
                    <a:pt x="0" y="36"/>
                    <a:pt x="10" y="48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43" y="2"/>
                    <a:pt x="26" y="0"/>
                    <a:pt x="14" y="9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115">
              <a:extLst>
                <a:ext uri="{FF2B5EF4-FFF2-40B4-BE49-F238E27FC236}">
                  <a16:creationId xmlns:a16="http://schemas.microsoft.com/office/drawing/2014/main" id="{5F85E06A-CFEB-936A-0D62-79FCE46EE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490"/>
              <a:ext cx="124" cy="117"/>
            </a:xfrm>
            <a:custGeom>
              <a:avLst/>
              <a:gdLst>
                <a:gd name="T0" fmla="*/ 43 w 52"/>
                <a:gd name="T1" fmla="*/ 0 h 49"/>
                <a:gd name="T2" fmla="*/ 0 w 52"/>
                <a:gd name="T3" fmla="*/ 35 h 49"/>
                <a:gd name="T4" fmla="*/ 38 w 52"/>
                <a:gd name="T5" fmla="*/ 39 h 49"/>
                <a:gd name="T6" fmla="*/ 43 w 52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9">
                  <a:moveTo>
                    <a:pt x="4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9" y="47"/>
                    <a:pt x="27" y="49"/>
                    <a:pt x="38" y="39"/>
                  </a:cubicBezTo>
                  <a:cubicBezTo>
                    <a:pt x="50" y="30"/>
                    <a:pt x="52" y="12"/>
                    <a:pt x="43" y="0"/>
                  </a:cubicBezTo>
                </a:path>
              </a:pathLst>
            </a:custGeom>
            <a:solidFill>
              <a:srgbClr val="F39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116">
              <a:extLst>
                <a:ext uri="{FF2B5EF4-FFF2-40B4-BE49-F238E27FC236}">
                  <a16:creationId xmlns:a16="http://schemas.microsoft.com/office/drawing/2014/main" id="{DE8A2D27-BB10-CD6C-F9D7-A3C0AFD79F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5" y="3469"/>
              <a:ext cx="124" cy="126"/>
            </a:xfrm>
            <a:custGeom>
              <a:avLst/>
              <a:gdLst>
                <a:gd name="T0" fmla="*/ 8 w 52"/>
                <a:gd name="T1" fmla="*/ 41 h 53"/>
                <a:gd name="T2" fmla="*/ 12 w 52"/>
                <a:gd name="T3" fmla="*/ 8 h 53"/>
                <a:gd name="T4" fmla="*/ 44 w 52"/>
                <a:gd name="T5" fmla="*/ 12 h 53"/>
                <a:gd name="T6" fmla="*/ 41 w 52"/>
                <a:gd name="T7" fmla="*/ 45 h 53"/>
                <a:gd name="T8" fmla="*/ 8 w 52"/>
                <a:gd name="T9" fmla="*/ 41 h 53"/>
                <a:gd name="T10" fmla="*/ 44 w 52"/>
                <a:gd name="T11" fmla="*/ 13 h 53"/>
                <a:gd name="T12" fmla="*/ 12 w 52"/>
                <a:gd name="T13" fmla="*/ 9 h 53"/>
                <a:gd name="T14" fmla="*/ 9 w 52"/>
                <a:gd name="T15" fmla="*/ 41 h 53"/>
                <a:gd name="T16" fmla="*/ 40 w 52"/>
                <a:gd name="T17" fmla="*/ 44 h 53"/>
                <a:gd name="T18" fmla="*/ 44 w 52"/>
                <a:gd name="T19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8" y="41"/>
                  </a:moveTo>
                  <a:cubicBezTo>
                    <a:pt x="0" y="31"/>
                    <a:pt x="2" y="16"/>
                    <a:pt x="12" y="8"/>
                  </a:cubicBezTo>
                  <a:cubicBezTo>
                    <a:pt x="22" y="0"/>
                    <a:pt x="36" y="2"/>
                    <a:pt x="44" y="12"/>
                  </a:cubicBezTo>
                  <a:cubicBezTo>
                    <a:pt x="52" y="22"/>
                    <a:pt x="51" y="37"/>
                    <a:pt x="41" y="45"/>
                  </a:cubicBezTo>
                  <a:cubicBezTo>
                    <a:pt x="31" y="53"/>
                    <a:pt x="16" y="51"/>
                    <a:pt x="8" y="41"/>
                  </a:cubicBezTo>
                  <a:moveTo>
                    <a:pt x="44" y="13"/>
                  </a:moveTo>
                  <a:cubicBezTo>
                    <a:pt x="36" y="3"/>
                    <a:pt x="22" y="1"/>
                    <a:pt x="12" y="9"/>
                  </a:cubicBezTo>
                  <a:cubicBezTo>
                    <a:pt x="3" y="17"/>
                    <a:pt x="1" y="31"/>
                    <a:pt x="9" y="41"/>
                  </a:cubicBezTo>
                  <a:cubicBezTo>
                    <a:pt x="16" y="50"/>
                    <a:pt x="31" y="52"/>
                    <a:pt x="40" y="44"/>
                  </a:cubicBezTo>
                  <a:cubicBezTo>
                    <a:pt x="50" y="36"/>
                    <a:pt x="51" y="22"/>
                    <a:pt x="44" y="13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117">
              <a:extLst>
                <a:ext uri="{FF2B5EF4-FFF2-40B4-BE49-F238E27FC236}">
                  <a16:creationId xmlns:a16="http://schemas.microsoft.com/office/drawing/2014/main" id="{571D2D80-9926-3B18-3656-1CC176DF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3492"/>
              <a:ext cx="81" cy="79"/>
            </a:xfrm>
            <a:custGeom>
              <a:avLst/>
              <a:gdLst>
                <a:gd name="T0" fmla="*/ 17 w 34"/>
                <a:gd name="T1" fmla="*/ 4 h 33"/>
                <a:gd name="T2" fmla="*/ 28 w 34"/>
                <a:gd name="T3" fmla="*/ 6 h 33"/>
                <a:gd name="T4" fmla="*/ 31 w 34"/>
                <a:gd name="T5" fmla="*/ 3 h 33"/>
                <a:gd name="T6" fmla="*/ 33 w 34"/>
                <a:gd name="T7" fmla="*/ 6 h 33"/>
                <a:gd name="T8" fmla="*/ 30 w 34"/>
                <a:gd name="T9" fmla="*/ 9 h 33"/>
                <a:gd name="T10" fmla="*/ 34 w 34"/>
                <a:gd name="T11" fmla="*/ 15 h 33"/>
                <a:gd name="T12" fmla="*/ 30 w 34"/>
                <a:gd name="T13" fmla="*/ 18 h 33"/>
                <a:gd name="T14" fmla="*/ 24 w 34"/>
                <a:gd name="T15" fmla="*/ 11 h 33"/>
                <a:gd name="T16" fmla="*/ 20 w 34"/>
                <a:gd name="T17" fmla="*/ 10 h 33"/>
                <a:gd name="T18" fmla="*/ 20 w 34"/>
                <a:gd name="T19" fmla="*/ 10 h 33"/>
                <a:gd name="T20" fmla="*/ 19 w 34"/>
                <a:gd name="T21" fmla="*/ 14 h 33"/>
                <a:gd name="T22" fmla="*/ 21 w 34"/>
                <a:gd name="T23" fmla="*/ 17 h 33"/>
                <a:gd name="T24" fmla="*/ 20 w 34"/>
                <a:gd name="T25" fmla="*/ 28 h 33"/>
                <a:gd name="T26" fmla="*/ 18 w 34"/>
                <a:gd name="T27" fmla="*/ 29 h 33"/>
                <a:gd name="T28" fmla="*/ 6 w 34"/>
                <a:gd name="T29" fmla="*/ 28 h 33"/>
                <a:gd name="T30" fmla="*/ 4 w 34"/>
                <a:gd name="T31" fmla="*/ 30 h 33"/>
                <a:gd name="T32" fmla="*/ 1 w 34"/>
                <a:gd name="T33" fmla="*/ 27 h 33"/>
                <a:gd name="T34" fmla="*/ 4 w 34"/>
                <a:gd name="T35" fmla="*/ 25 h 33"/>
                <a:gd name="T36" fmla="*/ 0 w 34"/>
                <a:gd name="T37" fmla="*/ 18 h 33"/>
                <a:gd name="T38" fmla="*/ 5 w 34"/>
                <a:gd name="T39" fmla="*/ 15 h 33"/>
                <a:gd name="T40" fmla="*/ 10 w 34"/>
                <a:gd name="T41" fmla="*/ 23 h 33"/>
                <a:gd name="T42" fmla="*/ 14 w 34"/>
                <a:gd name="T43" fmla="*/ 24 h 33"/>
                <a:gd name="T44" fmla="*/ 15 w 34"/>
                <a:gd name="T45" fmla="*/ 23 h 33"/>
                <a:gd name="T46" fmla="*/ 15 w 34"/>
                <a:gd name="T47" fmla="*/ 20 h 33"/>
                <a:gd name="T48" fmla="*/ 13 w 34"/>
                <a:gd name="T49" fmla="*/ 17 h 33"/>
                <a:gd name="T50" fmla="*/ 15 w 34"/>
                <a:gd name="T51" fmla="*/ 6 h 33"/>
                <a:gd name="T52" fmla="*/ 17 w 34"/>
                <a:gd name="T5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17" y="4"/>
                  </a:moveTo>
                  <a:cubicBezTo>
                    <a:pt x="21" y="0"/>
                    <a:pt x="25" y="2"/>
                    <a:pt x="28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11"/>
                    <a:pt x="33" y="13"/>
                    <a:pt x="34" y="15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6"/>
                    <a:pt x="26" y="13"/>
                    <a:pt x="24" y="11"/>
                  </a:cubicBezTo>
                  <a:cubicBezTo>
                    <a:pt x="23" y="9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1"/>
                    <a:pt x="18" y="13"/>
                    <a:pt x="19" y="14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5" y="22"/>
                    <a:pt x="22" y="26"/>
                    <a:pt x="20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3" y="33"/>
                    <a:pt x="9" y="31"/>
                    <a:pt x="6" y="2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2"/>
                    <a:pt x="1" y="21"/>
                    <a:pt x="0" y="1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8" y="20"/>
                    <a:pt x="10" y="23"/>
                  </a:cubicBezTo>
                  <a:cubicBezTo>
                    <a:pt x="11" y="24"/>
                    <a:pt x="12" y="25"/>
                    <a:pt x="14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1"/>
                    <a:pt x="15" y="20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9" y="11"/>
                    <a:pt x="13" y="7"/>
                    <a:pt x="15" y="6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118">
              <a:extLst>
                <a:ext uri="{FF2B5EF4-FFF2-40B4-BE49-F238E27FC236}">
                  <a16:creationId xmlns:a16="http://schemas.microsoft.com/office/drawing/2014/main" id="{4C7C921F-D9BC-BA74-7BA8-ADB15D7401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" y="3466"/>
              <a:ext cx="2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1 w 1"/>
                <a:gd name="T21" fmla="*/ 0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0 h 1"/>
                <a:gd name="T30" fmla="*/ 1 w 1"/>
                <a:gd name="T31" fmla="*/ 0 h 1"/>
                <a:gd name="T32" fmla="*/ 1 w 1"/>
                <a:gd name="T33" fmla="*/ 0 h 1"/>
                <a:gd name="T34" fmla="*/ 1 w 1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119">
              <a:extLst>
                <a:ext uri="{FF2B5EF4-FFF2-40B4-BE49-F238E27FC236}">
                  <a16:creationId xmlns:a16="http://schemas.microsoft.com/office/drawing/2014/main" id="{12AEF394-6FBF-0735-C9CD-771FB621F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3461"/>
              <a:ext cx="110" cy="22"/>
            </a:xfrm>
            <a:custGeom>
              <a:avLst/>
              <a:gdLst>
                <a:gd name="T0" fmla="*/ 6 w 46"/>
                <a:gd name="T1" fmla="*/ 0 h 9"/>
                <a:gd name="T2" fmla="*/ 2 w 46"/>
                <a:gd name="T3" fmla="*/ 2 h 9"/>
                <a:gd name="T4" fmla="*/ 2 w 46"/>
                <a:gd name="T5" fmla="*/ 2 h 9"/>
                <a:gd name="T6" fmla="*/ 2 w 46"/>
                <a:gd name="T7" fmla="*/ 2 h 9"/>
                <a:gd name="T8" fmla="*/ 2 w 46"/>
                <a:gd name="T9" fmla="*/ 2 h 9"/>
                <a:gd name="T10" fmla="*/ 2 w 46"/>
                <a:gd name="T11" fmla="*/ 2 h 9"/>
                <a:gd name="T12" fmla="*/ 2 w 46"/>
                <a:gd name="T13" fmla="*/ 2 h 9"/>
                <a:gd name="T14" fmla="*/ 2 w 46"/>
                <a:gd name="T15" fmla="*/ 2 h 9"/>
                <a:gd name="T16" fmla="*/ 1 w 46"/>
                <a:gd name="T17" fmla="*/ 2 h 9"/>
                <a:gd name="T18" fmla="*/ 1 w 46"/>
                <a:gd name="T19" fmla="*/ 2 h 9"/>
                <a:gd name="T20" fmla="*/ 1 w 46"/>
                <a:gd name="T21" fmla="*/ 3 h 9"/>
                <a:gd name="T22" fmla="*/ 1 w 46"/>
                <a:gd name="T23" fmla="*/ 3 h 9"/>
                <a:gd name="T24" fmla="*/ 1 w 46"/>
                <a:gd name="T25" fmla="*/ 3 h 9"/>
                <a:gd name="T26" fmla="*/ 0 w 46"/>
                <a:gd name="T27" fmla="*/ 4 h 9"/>
                <a:gd name="T28" fmla="*/ 9 w 46"/>
                <a:gd name="T29" fmla="*/ 5 h 9"/>
                <a:gd name="T30" fmla="*/ 20 w 46"/>
                <a:gd name="T31" fmla="*/ 2 h 9"/>
                <a:gd name="T32" fmla="*/ 37 w 46"/>
                <a:gd name="T33" fmla="*/ 8 h 9"/>
                <a:gd name="T34" fmla="*/ 46 w 46"/>
                <a:gd name="T35" fmla="*/ 9 h 9"/>
                <a:gd name="T36" fmla="*/ 40 w 46"/>
                <a:gd name="T37" fmla="*/ 3 h 9"/>
                <a:gd name="T38" fmla="*/ 6 w 46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9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6" y="2"/>
                    <a:pt x="20" y="2"/>
                  </a:cubicBezTo>
                  <a:cubicBezTo>
                    <a:pt x="26" y="2"/>
                    <a:pt x="32" y="4"/>
                    <a:pt x="37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4" y="7"/>
                    <a:pt x="42" y="5"/>
                    <a:pt x="40" y="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120">
              <a:extLst>
                <a:ext uri="{FF2B5EF4-FFF2-40B4-BE49-F238E27FC236}">
                  <a16:creationId xmlns:a16="http://schemas.microsoft.com/office/drawing/2014/main" id="{6589DCCE-740A-C18A-1297-78CB86CB6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466"/>
              <a:ext cx="66" cy="14"/>
            </a:xfrm>
            <a:custGeom>
              <a:avLst/>
              <a:gdLst>
                <a:gd name="T0" fmla="*/ 11 w 28"/>
                <a:gd name="T1" fmla="*/ 0 h 6"/>
                <a:gd name="T2" fmla="*/ 0 w 28"/>
                <a:gd name="T3" fmla="*/ 3 h 6"/>
                <a:gd name="T4" fmla="*/ 28 w 28"/>
                <a:gd name="T5" fmla="*/ 6 h 6"/>
                <a:gd name="T6" fmla="*/ 11 w 2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6">
                  <a:moveTo>
                    <a:pt x="11" y="0"/>
                  </a:moveTo>
                  <a:cubicBezTo>
                    <a:pt x="7" y="0"/>
                    <a:pt x="3" y="1"/>
                    <a:pt x="0" y="3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3" y="2"/>
                    <a:pt x="17" y="0"/>
                    <a:pt x="11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121">
              <a:extLst>
                <a:ext uri="{FF2B5EF4-FFF2-40B4-BE49-F238E27FC236}">
                  <a16:creationId xmlns:a16="http://schemas.microsoft.com/office/drawing/2014/main" id="{81CDF141-4468-B544-7E57-54AAE68F1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8" y="3492"/>
              <a:ext cx="12" cy="39"/>
            </a:xfrm>
            <a:custGeom>
              <a:avLst/>
              <a:gdLst>
                <a:gd name="T0" fmla="*/ 0 w 5"/>
                <a:gd name="T1" fmla="*/ 16 h 16"/>
                <a:gd name="T2" fmla="*/ 0 w 5"/>
                <a:gd name="T3" fmla="*/ 16 h 16"/>
                <a:gd name="T4" fmla="*/ 0 w 5"/>
                <a:gd name="T5" fmla="*/ 16 h 16"/>
                <a:gd name="T6" fmla="*/ 5 w 5"/>
                <a:gd name="T7" fmla="*/ 0 h 16"/>
                <a:gd name="T8" fmla="*/ 0 w 5"/>
                <a:gd name="T9" fmla="*/ 16 h 16"/>
                <a:gd name="T10" fmla="*/ 5 w 5"/>
                <a:gd name="T11" fmla="*/ 0 h 16"/>
                <a:gd name="T12" fmla="*/ 5 w 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5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10"/>
                    <a:pt x="2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E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Freeform 122">
              <a:extLst>
                <a:ext uri="{FF2B5EF4-FFF2-40B4-BE49-F238E27FC236}">
                  <a16:creationId xmlns:a16="http://schemas.microsoft.com/office/drawing/2014/main" id="{A5203CCF-2BA4-634C-0F19-B2F9CCC47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3492"/>
              <a:ext cx="26" cy="41"/>
            </a:xfrm>
            <a:custGeom>
              <a:avLst/>
              <a:gdLst>
                <a:gd name="T0" fmla="*/ 5 w 11"/>
                <a:gd name="T1" fmla="*/ 0 h 17"/>
                <a:gd name="T2" fmla="*/ 0 w 11"/>
                <a:gd name="T3" fmla="*/ 16 h 17"/>
                <a:gd name="T4" fmla="*/ 0 w 11"/>
                <a:gd name="T5" fmla="*/ 16 h 17"/>
                <a:gd name="T6" fmla="*/ 0 w 11"/>
                <a:gd name="T7" fmla="*/ 16 h 17"/>
                <a:gd name="T8" fmla="*/ 0 w 11"/>
                <a:gd name="T9" fmla="*/ 17 h 17"/>
                <a:gd name="T10" fmla="*/ 6 w 11"/>
                <a:gd name="T11" fmla="*/ 17 h 17"/>
                <a:gd name="T12" fmla="*/ 11 w 11"/>
                <a:gd name="T13" fmla="*/ 0 h 17"/>
                <a:gd name="T14" fmla="*/ 5 w 1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1"/>
                    <a:pt x="7" y="5"/>
                    <a:pt x="11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Freeform 123">
              <a:extLst>
                <a:ext uri="{FF2B5EF4-FFF2-40B4-BE49-F238E27FC236}">
                  <a16:creationId xmlns:a16="http://schemas.microsoft.com/office/drawing/2014/main" id="{091928F5-7AFD-9D22-DF0C-C884634B3B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2" y="3492"/>
              <a:ext cx="70" cy="48"/>
            </a:xfrm>
            <a:custGeom>
              <a:avLst/>
              <a:gdLst>
                <a:gd name="T0" fmla="*/ 11 w 29"/>
                <a:gd name="T1" fmla="*/ 1 h 20"/>
                <a:gd name="T2" fmla="*/ 5 w 29"/>
                <a:gd name="T3" fmla="*/ 18 h 20"/>
                <a:gd name="T4" fmla="*/ 11 w 29"/>
                <a:gd name="T5" fmla="*/ 19 h 20"/>
                <a:gd name="T6" fmla="*/ 10 w 29"/>
                <a:gd name="T7" fmla="*/ 18 h 20"/>
                <a:gd name="T8" fmla="*/ 15 w 29"/>
                <a:gd name="T9" fmla="*/ 15 h 20"/>
                <a:gd name="T10" fmla="*/ 18 w 29"/>
                <a:gd name="T11" fmla="*/ 19 h 20"/>
                <a:gd name="T12" fmla="*/ 23 w 29"/>
                <a:gd name="T13" fmla="*/ 20 h 20"/>
                <a:gd name="T14" fmla="*/ 24 w 29"/>
                <a:gd name="T15" fmla="*/ 19 h 20"/>
                <a:gd name="T16" fmla="*/ 23 w 29"/>
                <a:gd name="T17" fmla="*/ 17 h 20"/>
                <a:gd name="T18" fmla="*/ 25 w 29"/>
                <a:gd name="T19" fmla="*/ 6 h 20"/>
                <a:gd name="T20" fmla="*/ 27 w 29"/>
                <a:gd name="T21" fmla="*/ 4 h 20"/>
                <a:gd name="T22" fmla="*/ 29 w 29"/>
                <a:gd name="T23" fmla="*/ 3 h 20"/>
                <a:gd name="T24" fmla="*/ 11 w 29"/>
                <a:gd name="T25" fmla="*/ 1 h 20"/>
                <a:gd name="T26" fmla="*/ 5 w 29"/>
                <a:gd name="T27" fmla="*/ 0 h 20"/>
                <a:gd name="T28" fmla="*/ 0 w 29"/>
                <a:gd name="T29" fmla="*/ 17 h 20"/>
                <a:gd name="T30" fmla="*/ 4 w 29"/>
                <a:gd name="T31" fmla="*/ 18 h 20"/>
                <a:gd name="T32" fmla="*/ 10 w 29"/>
                <a:gd name="T33" fmla="*/ 1 h 20"/>
                <a:gd name="T34" fmla="*/ 5 w 29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20">
                  <a:moveTo>
                    <a:pt x="11" y="1"/>
                  </a:moveTo>
                  <a:cubicBezTo>
                    <a:pt x="7" y="6"/>
                    <a:pt x="5" y="12"/>
                    <a:pt x="5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8"/>
                    <a:pt x="10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8"/>
                    <a:pt x="18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9" y="11"/>
                    <a:pt x="23" y="7"/>
                    <a:pt x="25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3"/>
                    <a:pt x="29" y="3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5" y="0"/>
                  </a:moveTo>
                  <a:cubicBezTo>
                    <a:pt x="1" y="5"/>
                    <a:pt x="0" y="11"/>
                    <a:pt x="0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2"/>
                    <a:pt x="6" y="6"/>
                    <a:pt x="10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Freeform 124">
              <a:extLst>
                <a:ext uri="{FF2B5EF4-FFF2-40B4-BE49-F238E27FC236}">
                  <a16:creationId xmlns:a16="http://schemas.microsoft.com/office/drawing/2014/main" id="{6E81F89E-C36C-7F17-51AA-3A7C266F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3538"/>
              <a:ext cx="7" cy="2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Freeform 125">
              <a:extLst>
                <a:ext uri="{FF2B5EF4-FFF2-40B4-BE49-F238E27FC236}">
                  <a16:creationId xmlns:a16="http://schemas.microsoft.com/office/drawing/2014/main" id="{8EE55E84-8E3C-884D-8802-4211DCB56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495"/>
              <a:ext cx="17" cy="40"/>
            </a:xfrm>
            <a:custGeom>
              <a:avLst/>
              <a:gdLst>
                <a:gd name="T0" fmla="*/ 6 w 7"/>
                <a:gd name="T1" fmla="*/ 0 h 17"/>
                <a:gd name="T2" fmla="*/ 0 w 7"/>
                <a:gd name="T3" fmla="*/ 17 h 17"/>
                <a:gd name="T4" fmla="*/ 1 w 7"/>
                <a:gd name="T5" fmla="*/ 17 h 17"/>
                <a:gd name="T6" fmla="*/ 7 w 7"/>
                <a:gd name="T7" fmla="*/ 0 h 17"/>
                <a:gd name="T8" fmla="*/ 6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6" y="0"/>
                  </a:moveTo>
                  <a:cubicBezTo>
                    <a:pt x="2" y="5"/>
                    <a:pt x="0" y="11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1"/>
                    <a:pt x="3" y="5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3" name="Freeform 126">
              <a:extLst>
                <a:ext uri="{FF2B5EF4-FFF2-40B4-BE49-F238E27FC236}">
                  <a16:creationId xmlns:a16="http://schemas.microsoft.com/office/drawing/2014/main" id="{8D573230-5FE2-606C-B116-215E4C68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3502"/>
              <a:ext cx="10" cy="5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2 h 2"/>
                <a:gd name="T4" fmla="*/ 4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4" name="Freeform 127">
              <a:extLst>
                <a:ext uri="{FF2B5EF4-FFF2-40B4-BE49-F238E27FC236}">
                  <a16:creationId xmlns:a16="http://schemas.microsoft.com/office/drawing/2014/main" id="{5B3D1E46-1AF6-D5DF-A0A0-C85C3834C5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3" y="3507"/>
              <a:ext cx="3" cy="14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6 h 6"/>
                <a:gd name="T4" fmla="*/ 1 w 1"/>
                <a:gd name="T5" fmla="*/ 6 h 6"/>
                <a:gd name="T6" fmla="*/ 0 w 1"/>
                <a:gd name="T7" fmla="*/ 0 h 6"/>
                <a:gd name="T8" fmla="*/ 1 w 1"/>
                <a:gd name="T9" fmla="*/ 6 h 6"/>
                <a:gd name="T10" fmla="*/ 0 w 1"/>
                <a:gd name="T11" fmla="*/ 0 h 6"/>
                <a:gd name="T12" fmla="*/ 0 w 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5" name="Freeform 128">
              <a:extLst>
                <a:ext uri="{FF2B5EF4-FFF2-40B4-BE49-F238E27FC236}">
                  <a16:creationId xmlns:a16="http://schemas.microsoft.com/office/drawing/2014/main" id="{D1785360-7742-13C6-70CA-47322C06F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3507"/>
              <a:ext cx="22" cy="43"/>
            </a:xfrm>
            <a:custGeom>
              <a:avLst/>
              <a:gdLst>
                <a:gd name="T0" fmla="*/ 0 w 9"/>
                <a:gd name="T1" fmla="*/ 0 h 18"/>
                <a:gd name="T2" fmla="*/ 2 w 9"/>
                <a:gd name="T3" fmla="*/ 17 h 18"/>
                <a:gd name="T4" fmla="*/ 7 w 9"/>
                <a:gd name="T5" fmla="*/ 18 h 18"/>
                <a:gd name="T6" fmla="*/ 8 w 9"/>
                <a:gd name="T7" fmla="*/ 6 h 18"/>
                <a:gd name="T8" fmla="*/ 8 w 9"/>
                <a:gd name="T9" fmla="*/ 6 h 18"/>
                <a:gd name="T10" fmla="*/ 8 w 9"/>
                <a:gd name="T11" fmla="*/ 6 h 18"/>
                <a:gd name="T12" fmla="*/ 7 w 9"/>
                <a:gd name="T13" fmla="*/ 0 h 18"/>
                <a:gd name="T14" fmla="*/ 0 w 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0" y="0"/>
                  </a:moveTo>
                  <a:cubicBezTo>
                    <a:pt x="3" y="5"/>
                    <a:pt x="3" y="12"/>
                    <a:pt x="2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4"/>
                    <a:pt x="9" y="10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7" y="2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6" name="Freeform 129">
              <a:extLst>
                <a:ext uri="{FF2B5EF4-FFF2-40B4-BE49-F238E27FC236}">
                  <a16:creationId xmlns:a16="http://schemas.microsoft.com/office/drawing/2014/main" id="{8C29D4AB-FF53-E620-AD3D-9AE232D90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9" y="3502"/>
              <a:ext cx="34" cy="26"/>
            </a:xfrm>
            <a:custGeom>
              <a:avLst/>
              <a:gdLst>
                <a:gd name="T0" fmla="*/ 4 w 14"/>
                <a:gd name="T1" fmla="*/ 5 h 11"/>
                <a:gd name="T2" fmla="*/ 2 w 14"/>
                <a:gd name="T3" fmla="*/ 6 h 11"/>
                <a:gd name="T4" fmla="*/ 2 w 14"/>
                <a:gd name="T5" fmla="*/ 6 h 11"/>
                <a:gd name="T6" fmla="*/ 1 w 14"/>
                <a:gd name="T7" fmla="*/ 10 h 11"/>
                <a:gd name="T8" fmla="*/ 2 w 14"/>
                <a:gd name="T9" fmla="*/ 11 h 11"/>
                <a:gd name="T10" fmla="*/ 6 w 14"/>
                <a:gd name="T11" fmla="*/ 7 h 11"/>
                <a:gd name="T12" fmla="*/ 4 w 14"/>
                <a:gd name="T13" fmla="*/ 5 h 11"/>
                <a:gd name="T14" fmla="*/ 13 w 14"/>
                <a:gd name="T15" fmla="*/ 0 h 11"/>
                <a:gd name="T16" fmla="*/ 14 w 14"/>
                <a:gd name="T17" fmla="*/ 1 h 11"/>
                <a:gd name="T18" fmla="*/ 14 w 14"/>
                <a:gd name="T19" fmla="*/ 0 h 11"/>
                <a:gd name="T20" fmla="*/ 13 w 14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1">
                  <a:moveTo>
                    <a:pt x="4" y="5"/>
                  </a:move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moveTo>
                    <a:pt x="13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7" name="Freeform 130">
              <a:extLst>
                <a:ext uri="{FF2B5EF4-FFF2-40B4-BE49-F238E27FC236}">
                  <a16:creationId xmlns:a16="http://schemas.microsoft.com/office/drawing/2014/main" id="{653A9B9E-19D7-E27B-E8E5-8603F054EC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4" y="3502"/>
              <a:ext cx="60" cy="45"/>
            </a:xfrm>
            <a:custGeom>
              <a:avLst/>
              <a:gdLst>
                <a:gd name="T0" fmla="*/ 17 w 25"/>
                <a:gd name="T1" fmla="*/ 1 h 19"/>
                <a:gd name="T2" fmla="*/ 20 w 25"/>
                <a:gd name="T3" fmla="*/ 19 h 19"/>
                <a:gd name="T4" fmla="*/ 24 w 25"/>
                <a:gd name="T5" fmla="*/ 19 h 19"/>
                <a:gd name="T6" fmla="*/ 22 w 25"/>
                <a:gd name="T7" fmla="*/ 2 h 19"/>
                <a:gd name="T8" fmla="*/ 17 w 25"/>
                <a:gd name="T9" fmla="*/ 1 h 19"/>
                <a:gd name="T10" fmla="*/ 12 w 25"/>
                <a:gd name="T11" fmla="*/ 0 h 19"/>
                <a:gd name="T12" fmla="*/ 12 w 25"/>
                <a:gd name="T13" fmla="*/ 1 h 19"/>
                <a:gd name="T14" fmla="*/ 13 w 25"/>
                <a:gd name="T15" fmla="*/ 2 h 19"/>
                <a:gd name="T16" fmla="*/ 10 w 25"/>
                <a:gd name="T17" fmla="*/ 5 h 19"/>
                <a:gd name="T18" fmla="*/ 14 w 25"/>
                <a:gd name="T19" fmla="*/ 11 h 19"/>
                <a:gd name="T20" fmla="*/ 10 w 25"/>
                <a:gd name="T21" fmla="*/ 14 h 19"/>
                <a:gd name="T22" fmla="*/ 4 w 25"/>
                <a:gd name="T23" fmla="*/ 7 h 19"/>
                <a:gd name="T24" fmla="*/ 4 w 25"/>
                <a:gd name="T25" fmla="*/ 7 h 19"/>
                <a:gd name="T26" fmla="*/ 0 w 25"/>
                <a:gd name="T27" fmla="*/ 11 h 19"/>
                <a:gd name="T28" fmla="*/ 1 w 25"/>
                <a:gd name="T29" fmla="*/ 13 h 19"/>
                <a:gd name="T30" fmla="*/ 3 w 25"/>
                <a:gd name="T31" fmla="*/ 17 h 19"/>
                <a:gd name="T32" fmla="*/ 19 w 25"/>
                <a:gd name="T33" fmla="*/ 19 h 19"/>
                <a:gd name="T34" fmla="*/ 16 w 25"/>
                <a:gd name="T35" fmla="*/ 1 h 19"/>
                <a:gd name="T36" fmla="*/ 12 w 2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19">
                  <a:moveTo>
                    <a:pt x="17" y="1"/>
                  </a:moveTo>
                  <a:cubicBezTo>
                    <a:pt x="21" y="7"/>
                    <a:pt x="21" y="13"/>
                    <a:pt x="20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4"/>
                    <a:pt x="25" y="7"/>
                    <a:pt x="22" y="2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2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7"/>
                    <a:pt x="13" y="9"/>
                    <a:pt x="14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8" y="12"/>
                    <a:pt x="6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4"/>
                    <a:pt x="3" y="16"/>
                    <a:pt x="3" y="17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3"/>
                    <a:pt x="20" y="6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8" name="Freeform 131">
              <a:extLst>
                <a:ext uri="{FF2B5EF4-FFF2-40B4-BE49-F238E27FC236}">
                  <a16:creationId xmlns:a16="http://schemas.microsoft.com/office/drawing/2014/main" id="{B4401B03-8F61-8734-F8AB-1574D6717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504"/>
              <a:ext cx="12" cy="43"/>
            </a:xfrm>
            <a:custGeom>
              <a:avLst/>
              <a:gdLst>
                <a:gd name="T0" fmla="*/ 0 w 5"/>
                <a:gd name="T1" fmla="*/ 0 h 18"/>
                <a:gd name="T2" fmla="*/ 3 w 5"/>
                <a:gd name="T3" fmla="*/ 18 h 18"/>
                <a:gd name="T4" fmla="*/ 4 w 5"/>
                <a:gd name="T5" fmla="*/ 18 h 18"/>
                <a:gd name="T6" fmla="*/ 1 w 5"/>
                <a:gd name="T7" fmla="*/ 0 h 18"/>
                <a:gd name="T8" fmla="*/ 0 w 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4" y="5"/>
                    <a:pt x="4" y="12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2"/>
                    <a:pt x="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Freeform 132">
              <a:extLst>
                <a:ext uri="{FF2B5EF4-FFF2-40B4-BE49-F238E27FC236}">
                  <a16:creationId xmlns:a16="http://schemas.microsoft.com/office/drawing/2014/main" id="{2CB69CEB-163B-6960-F24F-7DE45F68B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6" y="3500"/>
              <a:ext cx="81" cy="43"/>
            </a:xfrm>
            <a:custGeom>
              <a:avLst/>
              <a:gdLst>
                <a:gd name="T0" fmla="*/ 5 w 34"/>
                <a:gd name="T1" fmla="*/ 12 h 18"/>
                <a:gd name="T2" fmla="*/ 0 w 34"/>
                <a:gd name="T3" fmla="*/ 15 h 18"/>
                <a:gd name="T4" fmla="*/ 1 w 34"/>
                <a:gd name="T5" fmla="*/ 16 h 18"/>
                <a:gd name="T6" fmla="*/ 8 w 34"/>
                <a:gd name="T7" fmla="*/ 16 h 18"/>
                <a:gd name="T8" fmla="*/ 5 w 34"/>
                <a:gd name="T9" fmla="*/ 12 h 18"/>
                <a:gd name="T10" fmla="*/ 19 w 34"/>
                <a:gd name="T11" fmla="*/ 0 h 18"/>
                <a:gd name="T12" fmla="*/ 17 w 34"/>
                <a:gd name="T13" fmla="*/ 1 h 18"/>
                <a:gd name="T14" fmla="*/ 15 w 34"/>
                <a:gd name="T15" fmla="*/ 3 h 18"/>
                <a:gd name="T16" fmla="*/ 13 w 34"/>
                <a:gd name="T17" fmla="*/ 14 h 18"/>
                <a:gd name="T18" fmla="*/ 14 w 34"/>
                <a:gd name="T19" fmla="*/ 16 h 18"/>
                <a:gd name="T20" fmla="*/ 15 w 34"/>
                <a:gd name="T21" fmla="*/ 17 h 18"/>
                <a:gd name="T22" fmla="*/ 16 w 34"/>
                <a:gd name="T23" fmla="*/ 17 h 18"/>
                <a:gd name="T24" fmla="*/ 23 w 34"/>
                <a:gd name="T25" fmla="*/ 18 h 18"/>
                <a:gd name="T26" fmla="*/ 21 w 34"/>
                <a:gd name="T27" fmla="*/ 14 h 18"/>
                <a:gd name="T28" fmla="*/ 20 w 34"/>
                <a:gd name="T29" fmla="*/ 12 h 18"/>
                <a:gd name="T30" fmla="*/ 19 w 34"/>
                <a:gd name="T31" fmla="*/ 11 h 18"/>
                <a:gd name="T32" fmla="*/ 20 w 34"/>
                <a:gd name="T33" fmla="*/ 7 h 18"/>
                <a:gd name="T34" fmla="*/ 20 w 34"/>
                <a:gd name="T35" fmla="*/ 7 h 18"/>
                <a:gd name="T36" fmla="*/ 22 w 34"/>
                <a:gd name="T37" fmla="*/ 6 h 18"/>
                <a:gd name="T38" fmla="*/ 24 w 34"/>
                <a:gd name="T39" fmla="*/ 8 h 18"/>
                <a:gd name="T40" fmla="*/ 24 w 34"/>
                <a:gd name="T41" fmla="*/ 8 h 18"/>
                <a:gd name="T42" fmla="*/ 30 w 34"/>
                <a:gd name="T43" fmla="*/ 15 h 18"/>
                <a:gd name="T44" fmla="*/ 34 w 34"/>
                <a:gd name="T45" fmla="*/ 12 h 18"/>
                <a:gd name="T46" fmla="*/ 30 w 34"/>
                <a:gd name="T47" fmla="*/ 6 h 18"/>
                <a:gd name="T48" fmla="*/ 33 w 34"/>
                <a:gd name="T49" fmla="*/ 3 h 18"/>
                <a:gd name="T50" fmla="*/ 32 w 34"/>
                <a:gd name="T51" fmla="*/ 2 h 18"/>
                <a:gd name="T52" fmla="*/ 31 w 34"/>
                <a:gd name="T53" fmla="*/ 1 h 18"/>
                <a:gd name="T54" fmla="*/ 30 w 34"/>
                <a:gd name="T55" fmla="*/ 1 h 18"/>
                <a:gd name="T56" fmla="*/ 28 w 34"/>
                <a:gd name="T57" fmla="*/ 3 h 18"/>
                <a:gd name="T58" fmla="*/ 26 w 34"/>
                <a:gd name="T59" fmla="*/ 1 h 18"/>
                <a:gd name="T60" fmla="*/ 19 w 34"/>
                <a:gd name="T6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18">
                  <a:moveTo>
                    <a:pt x="5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3"/>
                    <a:pt x="5" y="12"/>
                  </a:cubicBezTo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9" y="8"/>
                    <a:pt x="13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3" y="15"/>
                    <a:pt x="21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3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10"/>
                    <a:pt x="28" y="13"/>
                    <a:pt x="30" y="15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0"/>
                    <a:pt x="32" y="8"/>
                    <a:pt x="30" y="6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1"/>
                    <a:pt x="26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160" name="Group 135">
            <a:extLst>
              <a:ext uri="{FF2B5EF4-FFF2-40B4-BE49-F238E27FC236}">
                <a16:creationId xmlns:a16="http://schemas.microsoft.com/office/drawing/2014/main" id="{2DAEE29B-4BFB-5DF4-27DA-45AEE12E0C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6163" y="5243513"/>
            <a:ext cx="1271587" cy="1169987"/>
            <a:chOff x="2259" y="3303"/>
            <a:chExt cx="801" cy="737"/>
          </a:xfrm>
        </p:grpSpPr>
        <p:sp>
          <p:nvSpPr>
            <p:cNvPr id="162" name="Freeform 136">
              <a:extLst>
                <a:ext uri="{FF2B5EF4-FFF2-40B4-BE49-F238E27FC236}">
                  <a16:creationId xmlns:a16="http://schemas.microsoft.com/office/drawing/2014/main" id="{76D6A366-EBE4-9514-0C5E-B4FC82FA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608"/>
              <a:ext cx="191" cy="329"/>
            </a:xfrm>
            <a:custGeom>
              <a:avLst/>
              <a:gdLst>
                <a:gd name="T0" fmla="*/ 191 w 191"/>
                <a:gd name="T1" fmla="*/ 0 h 329"/>
                <a:gd name="T2" fmla="*/ 0 w 191"/>
                <a:gd name="T3" fmla="*/ 0 h 329"/>
                <a:gd name="T4" fmla="*/ 0 w 191"/>
                <a:gd name="T5" fmla="*/ 5 h 329"/>
                <a:gd name="T6" fmla="*/ 0 w 191"/>
                <a:gd name="T7" fmla="*/ 12 h 329"/>
                <a:gd name="T8" fmla="*/ 0 w 191"/>
                <a:gd name="T9" fmla="*/ 29 h 329"/>
                <a:gd name="T10" fmla="*/ 0 w 191"/>
                <a:gd name="T11" fmla="*/ 40 h 329"/>
                <a:gd name="T12" fmla="*/ 0 w 191"/>
                <a:gd name="T13" fmla="*/ 57 h 329"/>
                <a:gd name="T14" fmla="*/ 0 w 191"/>
                <a:gd name="T15" fmla="*/ 69 h 329"/>
                <a:gd name="T16" fmla="*/ 0 w 191"/>
                <a:gd name="T17" fmla="*/ 86 h 329"/>
                <a:gd name="T18" fmla="*/ 0 w 191"/>
                <a:gd name="T19" fmla="*/ 98 h 329"/>
                <a:gd name="T20" fmla="*/ 0 w 191"/>
                <a:gd name="T21" fmla="*/ 114 h 329"/>
                <a:gd name="T22" fmla="*/ 0 w 191"/>
                <a:gd name="T23" fmla="*/ 126 h 329"/>
                <a:gd name="T24" fmla="*/ 0 w 191"/>
                <a:gd name="T25" fmla="*/ 200 h 329"/>
                <a:gd name="T26" fmla="*/ 0 w 191"/>
                <a:gd name="T27" fmla="*/ 212 h 329"/>
                <a:gd name="T28" fmla="*/ 0 w 191"/>
                <a:gd name="T29" fmla="*/ 257 h 329"/>
                <a:gd name="T30" fmla="*/ 0 w 191"/>
                <a:gd name="T31" fmla="*/ 269 h 329"/>
                <a:gd name="T32" fmla="*/ 0 w 191"/>
                <a:gd name="T33" fmla="*/ 315 h 329"/>
                <a:gd name="T34" fmla="*/ 0 w 191"/>
                <a:gd name="T35" fmla="*/ 322 h 329"/>
                <a:gd name="T36" fmla="*/ 0 w 191"/>
                <a:gd name="T37" fmla="*/ 329 h 329"/>
                <a:gd name="T38" fmla="*/ 191 w 191"/>
                <a:gd name="T39" fmla="*/ 329 h 329"/>
                <a:gd name="T40" fmla="*/ 191 w 191"/>
                <a:gd name="T41" fmla="*/ 322 h 329"/>
                <a:gd name="T42" fmla="*/ 191 w 191"/>
                <a:gd name="T43" fmla="*/ 315 h 329"/>
                <a:gd name="T44" fmla="*/ 191 w 191"/>
                <a:gd name="T45" fmla="*/ 298 h 329"/>
                <a:gd name="T46" fmla="*/ 191 w 191"/>
                <a:gd name="T47" fmla="*/ 286 h 329"/>
                <a:gd name="T48" fmla="*/ 191 w 191"/>
                <a:gd name="T49" fmla="*/ 269 h 329"/>
                <a:gd name="T50" fmla="*/ 191 w 191"/>
                <a:gd name="T51" fmla="*/ 257 h 329"/>
                <a:gd name="T52" fmla="*/ 191 w 191"/>
                <a:gd name="T53" fmla="*/ 184 h 329"/>
                <a:gd name="T54" fmla="*/ 191 w 191"/>
                <a:gd name="T55" fmla="*/ 172 h 329"/>
                <a:gd name="T56" fmla="*/ 191 w 191"/>
                <a:gd name="T57" fmla="*/ 155 h 329"/>
                <a:gd name="T58" fmla="*/ 191 w 191"/>
                <a:gd name="T59" fmla="*/ 155 h 329"/>
                <a:gd name="T60" fmla="*/ 191 w 191"/>
                <a:gd name="T61" fmla="*/ 143 h 329"/>
                <a:gd name="T62" fmla="*/ 191 w 191"/>
                <a:gd name="T63" fmla="*/ 143 h 329"/>
                <a:gd name="T64" fmla="*/ 191 w 191"/>
                <a:gd name="T65" fmla="*/ 69 h 329"/>
                <a:gd name="T66" fmla="*/ 191 w 191"/>
                <a:gd name="T67" fmla="*/ 57 h 329"/>
                <a:gd name="T68" fmla="*/ 191 w 191"/>
                <a:gd name="T69" fmla="*/ 40 h 329"/>
                <a:gd name="T70" fmla="*/ 191 w 191"/>
                <a:gd name="T71" fmla="*/ 29 h 329"/>
                <a:gd name="T72" fmla="*/ 191 w 191"/>
                <a:gd name="T73" fmla="*/ 12 h 329"/>
                <a:gd name="T74" fmla="*/ 191 w 191"/>
                <a:gd name="T75" fmla="*/ 5 h 329"/>
                <a:gd name="T76" fmla="*/ 191 w 191"/>
                <a:gd name="T7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329">
                  <a:moveTo>
                    <a:pt x="19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9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98"/>
                  </a:lnTo>
                  <a:lnTo>
                    <a:pt x="0" y="114"/>
                  </a:lnTo>
                  <a:lnTo>
                    <a:pt x="0" y="126"/>
                  </a:lnTo>
                  <a:lnTo>
                    <a:pt x="0" y="200"/>
                  </a:lnTo>
                  <a:lnTo>
                    <a:pt x="0" y="212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315"/>
                  </a:lnTo>
                  <a:lnTo>
                    <a:pt x="0" y="322"/>
                  </a:lnTo>
                  <a:lnTo>
                    <a:pt x="0" y="329"/>
                  </a:lnTo>
                  <a:lnTo>
                    <a:pt x="191" y="329"/>
                  </a:lnTo>
                  <a:lnTo>
                    <a:pt x="191" y="322"/>
                  </a:lnTo>
                  <a:lnTo>
                    <a:pt x="191" y="315"/>
                  </a:lnTo>
                  <a:lnTo>
                    <a:pt x="191" y="298"/>
                  </a:lnTo>
                  <a:lnTo>
                    <a:pt x="191" y="286"/>
                  </a:lnTo>
                  <a:lnTo>
                    <a:pt x="191" y="269"/>
                  </a:lnTo>
                  <a:lnTo>
                    <a:pt x="191" y="257"/>
                  </a:lnTo>
                  <a:lnTo>
                    <a:pt x="191" y="184"/>
                  </a:lnTo>
                  <a:lnTo>
                    <a:pt x="191" y="172"/>
                  </a:lnTo>
                  <a:lnTo>
                    <a:pt x="191" y="155"/>
                  </a:lnTo>
                  <a:lnTo>
                    <a:pt x="191" y="155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1" y="69"/>
                  </a:lnTo>
                  <a:lnTo>
                    <a:pt x="191" y="57"/>
                  </a:lnTo>
                  <a:lnTo>
                    <a:pt x="191" y="40"/>
                  </a:lnTo>
                  <a:lnTo>
                    <a:pt x="191" y="29"/>
                  </a:lnTo>
                  <a:lnTo>
                    <a:pt x="191" y="12"/>
                  </a:lnTo>
                  <a:lnTo>
                    <a:pt x="191" y="5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3" name="Freeform 137">
              <a:extLst>
                <a:ext uri="{FF2B5EF4-FFF2-40B4-BE49-F238E27FC236}">
                  <a16:creationId xmlns:a16="http://schemas.microsoft.com/office/drawing/2014/main" id="{53AF6CC0-2820-AB5B-0235-C85086566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608"/>
              <a:ext cx="191" cy="329"/>
            </a:xfrm>
            <a:custGeom>
              <a:avLst/>
              <a:gdLst>
                <a:gd name="T0" fmla="*/ 191 w 191"/>
                <a:gd name="T1" fmla="*/ 0 h 329"/>
                <a:gd name="T2" fmla="*/ 0 w 191"/>
                <a:gd name="T3" fmla="*/ 0 h 329"/>
                <a:gd name="T4" fmla="*/ 0 w 191"/>
                <a:gd name="T5" fmla="*/ 5 h 329"/>
                <a:gd name="T6" fmla="*/ 0 w 191"/>
                <a:gd name="T7" fmla="*/ 12 h 329"/>
                <a:gd name="T8" fmla="*/ 0 w 191"/>
                <a:gd name="T9" fmla="*/ 29 h 329"/>
                <a:gd name="T10" fmla="*/ 0 w 191"/>
                <a:gd name="T11" fmla="*/ 40 h 329"/>
                <a:gd name="T12" fmla="*/ 0 w 191"/>
                <a:gd name="T13" fmla="*/ 57 h 329"/>
                <a:gd name="T14" fmla="*/ 0 w 191"/>
                <a:gd name="T15" fmla="*/ 69 h 329"/>
                <a:gd name="T16" fmla="*/ 0 w 191"/>
                <a:gd name="T17" fmla="*/ 86 h 329"/>
                <a:gd name="T18" fmla="*/ 0 w 191"/>
                <a:gd name="T19" fmla="*/ 98 h 329"/>
                <a:gd name="T20" fmla="*/ 0 w 191"/>
                <a:gd name="T21" fmla="*/ 114 h 329"/>
                <a:gd name="T22" fmla="*/ 0 w 191"/>
                <a:gd name="T23" fmla="*/ 126 h 329"/>
                <a:gd name="T24" fmla="*/ 0 w 191"/>
                <a:gd name="T25" fmla="*/ 200 h 329"/>
                <a:gd name="T26" fmla="*/ 0 w 191"/>
                <a:gd name="T27" fmla="*/ 212 h 329"/>
                <a:gd name="T28" fmla="*/ 0 w 191"/>
                <a:gd name="T29" fmla="*/ 257 h 329"/>
                <a:gd name="T30" fmla="*/ 0 w 191"/>
                <a:gd name="T31" fmla="*/ 269 h 329"/>
                <a:gd name="T32" fmla="*/ 0 w 191"/>
                <a:gd name="T33" fmla="*/ 315 h 329"/>
                <a:gd name="T34" fmla="*/ 0 w 191"/>
                <a:gd name="T35" fmla="*/ 322 h 329"/>
                <a:gd name="T36" fmla="*/ 0 w 191"/>
                <a:gd name="T37" fmla="*/ 329 h 329"/>
                <a:gd name="T38" fmla="*/ 191 w 191"/>
                <a:gd name="T39" fmla="*/ 329 h 329"/>
                <a:gd name="T40" fmla="*/ 191 w 191"/>
                <a:gd name="T41" fmla="*/ 322 h 329"/>
                <a:gd name="T42" fmla="*/ 191 w 191"/>
                <a:gd name="T43" fmla="*/ 315 h 329"/>
                <a:gd name="T44" fmla="*/ 191 w 191"/>
                <a:gd name="T45" fmla="*/ 298 h 329"/>
                <a:gd name="T46" fmla="*/ 191 w 191"/>
                <a:gd name="T47" fmla="*/ 286 h 329"/>
                <a:gd name="T48" fmla="*/ 191 w 191"/>
                <a:gd name="T49" fmla="*/ 269 h 329"/>
                <a:gd name="T50" fmla="*/ 191 w 191"/>
                <a:gd name="T51" fmla="*/ 257 h 329"/>
                <a:gd name="T52" fmla="*/ 191 w 191"/>
                <a:gd name="T53" fmla="*/ 184 h 329"/>
                <a:gd name="T54" fmla="*/ 191 w 191"/>
                <a:gd name="T55" fmla="*/ 172 h 329"/>
                <a:gd name="T56" fmla="*/ 191 w 191"/>
                <a:gd name="T57" fmla="*/ 155 h 329"/>
                <a:gd name="T58" fmla="*/ 191 w 191"/>
                <a:gd name="T59" fmla="*/ 155 h 329"/>
                <a:gd name="T60" fmla="*/ 191 w 191"/>
                <a:gd name="T61" fmla="*/ 143 h 329"/>
                <a:gd name="T62" fmla="*/ 191 w 191"/>
                <a:gd name="T63" fmla="*/ 143 h 329"/>
                <a:gd name="T64" fmla="*/ 191 w 191"/>
                <a:gd name="T65" fmla="*/ 69 h 329"/>
                <a:gd name="T66" fmla="*/ 191 w 191"/>
                <a:gd name="T67" fmla="*/ 57 h 329"/>
                <a:gd name="T68" fmla="*/ 191 w 191"/>
                <a:gd name="T69" fmla="*/ 40 h 329"/>
                <a:gd name="T70" fmla="*/ 191 w 191"/>
                <a:gd name="T71" fmla="*/ 29 h 329"/>
                <a:gd name="T72" fmla="*/ 191 w 191"/>
                <a:gd name="T73" fmla="*/ 12 h 329"/>
                <a:gd name="T74" fmla="*/ 191 w 191"/>
                <a:gd name="T75" fmla="*/ 5 h 329"/>
                <a:gd name="T76" fmla="*/ 191 w 191"/>
                <a:gd name="T7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329">
                  <a:moveTo>
                    <a:pt x="19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9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98"/>
                  </a:lnTo>
                  <a:lnTo>
                    <a:pt x="0" y="114"/>
                  </a:lnTo>
                  <a:lnTo>
                    <a:pt x="0" y="126"/>
                  </a:lnTo>
                  <a:lnTo>
                    <a:pt x="0" y="200"/>
                  </a:lnTo>
                  <a:lnTo>
                    <a:pt x="0" y="212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315"/>
                  </a:lnTo>
                  <a:lnTo>
                    <a:pt x="0" y="322"/>
                  </a:lnTo>
                  <a:lnTo>
                    <a:pt x="0" y="329"/>
                  </a:lnTo>
                  <a:lnTo>
                    <a:pt x="191" y="329"/>
                  </a:lnTo>
                  <a:lnTo>
                    <a:pt x="191" y="322"/>
                  </a:lnTo>
                  <a:lnTo>
                    <a:pt x="191" y="315"/>
                  </a:lnTo>
                  <a:lnTo>
                    <a:pt x="191" y="298"/>
                  </a:lnTo>
                  <a:lnTo>
                    <a:pt x="191" y="286"/>
                  </a:lnTo>
                  <a:lnTo>
                    <a:pt x="191" y="269"/>
                  </a:lnTo>
                  <a:lnTo>
                    <a:pt x="191" y="257"/>
                  </a:lnTo>
                  <a:lnTo>
                    <a:pt x="191" y="184"/>
                  </a:lnTo>
                  <a:lnTo>
                    <a:pt x="191" y="172"/>
                  </a:lnTo>
                  <a:lnTo>
                    <a:pt x="191" y="155"/>
                  </a:lnTo>
                  <a:lnTo>
                    <a:pt x="191" y="155"/>
                  </a:lnTo>
                  <a:lnTo>
                    <a:pt x="191" y="143"/>
                  </a:lnTo>
                  <a:lnTo>
                    <a:pt x="191" y="143"/>
                  </a:lnTo>
                  <a:lnTo>
                    <a:pt x="191" y="69"/>
                  </a:lnTo>
                  <a:lnTo>
                    <a:pt x="191" y="57"/>
                  </a:lnTo>
                  <a:lnTo>
                    <a:pt x="191" y="40"/>
                  </a:lnTo>
                  <a:lnTo>
                    <a:pt x="191" y="29"/>
                  </a:lnTo>
                  <a:lnTo>
                    <a:pt x="191" y="12"/>
                  </a:lnTo>
                  <a:lnTo>
                    <a:pt x="191" y="5"/>
                  </a:lnTo>
                  <a:lnTo>
                    <a:pt x="1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4" name="Freeform 138">
              <a:extLst>
                <a:ext uri="{FF2B5EF4-FFF2-40B4-BE49-F238E27FC236}">
                  <a16:creationId xmlns:a16="http://schemas.microsoft.com/office/drawing/2014/main" id="{C9D27290-CDDD-AE3E-1165-097353B52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460"/>
              <a:ext cx="191" cy="477"/>
            </a:xfrm>
            <a:custGeom>
              <a:avLst/>
              <a:gdLst>
                <a:gd name="T0" fmla="*/ 0 w 191"/>
                <a:gd name="T1" fmla="*/ 0 h 477"/>
                <a:gd name="T2" fmla="*/ 0 w 191"/>
                <a:gd name="T3" fmla="*/ 12 h 477"/>
                <a:gd name="T4" fmla="*/ 0 w 191"/>
                <a:gd name="T5" fmla="*/ 41 h 477"/>
                <a:gd name="T6" fmla="*/ 0 w 191"/>
                <a:gd name="T7" fmla="*/ 69 h 477"/>
                <a:gd name="T8" fmla="*/ 0 w 191"/>
                <a:gd name="T9" fmla="*/ 98 h 477"/>
                <a:gd name="T10" fmla="*/ 0 w 191"/>
                <a:gd name="T11" fmla="*/ 129 h 477"/>
                <a:gd name="T12" fmla="*/ 0 w 191"/>
                <a:gd name="T13" fmla="*/ 157 h 477"/>
                <a:gd name="T14" fmla="*/ 0 w 191"/>
                <a:gd name="T15" fmla="*/ 186 h 477"/>
                <a:gd name="T16" fmla="*/ 0 w 191"/>
                <a:gd name="T17" fmla="*/ 215 h 477"/>
                <a:gd name="T18" fmla="*/ 0 w 191"/>
                <a:gd name="T19" fmla="*/ 243 h 477"/>
                <a:gd name="T20" fmla="*/ 0 w 191"/>
                <a:gd name="T21" fmla="*/ 272 h 477"/>
                <a:gd name="T22" fmla="*/ 0 w 191"/>
                <a:gd name="T23" fmla="*/ 303 h 477"/>
                <a:gd name="T24" fmla="*/ 0 w 191"/>
                <a:gd name="T25" fmla="*/ 332 h 477"/>
                <a:gd name="T26" fmla="*/ 0 w 191"/>
                <a:gd name="T27" fmla="*/ 360 h 477"/>
                <a:gd name="T28" fmla="*/ 0 w 191"/>
                <a:gd name="T29" fmla="*/ 389 h 477"/>
                <a:gd name="T30" fmla="*/ 0 w 191"/>
                <a:gd name="T31" fmla="*/ 417 h 477"/>
                <a:gd name="T32" fmla="*/ 0 w 191"/>
                <a:gd name="T33" fmla="*/ 446 h 477"/>
                <a:gd name="T34" fmla="*/ 0 w 191"/>
                <a:gd name="T35" fmla="*/ 470 h 477"/>
                <a:gd name="T36" fmla="*/ 191 w 191"/>
                <a:gd name="T37" fmla="*/ 477 h 477"/>
                <a:gd name="T38" fmla="*/ 191 w 191"/>
                <a:gd name="T39" fmla="*/ 463 h 477"/>
                <a:gd name="T40" fmla="*/ 191 w 191"/>
                <a:gd name="T41" fmla="*/ 434 h 477"/>
                <a:gd name="T42" fmla="*/ 191 w 191"/>
                <a:gd name="T43" fmla="*/ 405 h 477"/>
                <a:gd name="T44" fmla="*/ 191 w 191"/>
                <a:gd name="T45" fmla="*/ 377 h 477"/>
                <a:gd name="T46" fmla="*/ 191 w 191"/>
                <a:gd name="T47" fmla="*/ 348 h 477"/>
                <a:gd name="T48" fmla="*/ 191 w 191"/>
                <a:gd name="T49" fmla="*/ 320 h 477"/>
                <a:gd name="T50" fmla="*/ 191 w 191"/>
                <a:gd name="T51" fmla="*/ 289 h 477"/>
                <a:gd name="T52" fmla="*/ 191 w 191"/>
                <a:gd name="T53" fmla="*/ 260 h 477"/>
                <a:gd name="T54" fmla="*/ 191 w 191"/>
                <a:gd name="T55" fmla="*/ 231 h 477"/>
                <a:gd name="T56" fmla="*/ 191 w 191"/>
                <a:gd name="T57" fmla="*/ 203 h 477"/>
                <a:gd name="T58" fmla="*/ 191 w 191"/>
                <a:gd name="T59" fmla="*/ 174 h 477"/>
                <a:gd name="T60" fmla="*/ 191 w 191"/>
                <a:gd name="T61" fmla="*/ 146 h 477"/>
                <a:gd name="T62" fmla="*/ 191 w 191"/>
                <a:gd name="T63" fmla="*/ 115 h 477"/>
                <a:gd name="T64" fmla="*/ 191 w 191"/>
                <a:gd name="T65" fmla="*/ 86 h 477"/>
                <a:gd name="T66" fmla="*/ 191 w 191"/>
                <a:gd name="T67" fmla="*/ 57 h 477"/>
                <a:gd name="T68" fmla="*/ 191 w 191"/>
                <a:gd name="T69" fmla="*/ 29 h 477"/>
                <a:gd name="T70" fmla="*/ 191 w 191"/>
                <a:gd name="T71" fmla="*/ 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477">
                  <a:moveTo>
                    <a:pt x="19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9"/>
                  </a:lnTo>
                  <a:lnTo>
                    <a:pt x="0" y="41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98"/>
                  </a:lnTo>
                  <a:lnTo>
                    <a:pt x="0" y="115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0" y="157"/>
                  </a:lnTo>
                  <a:lnTo>
                    <a:pt x="0" y="174"/>
                  </a:lnTo>
                  <a:lnTo>
                    <a:pt x="0" y="186"/>
                  </a:lnTo>
                  <a:lnTo>
                    <a:pt x="0" y="203"/>
                  </a:lnTo>
                  <a:lnTo>
                    <a:pt x="0" y="215"/>
                  </a:lnTo>
                  <a:lnTo>
                    <a:pt x="0" y="231"/>
                  </a:lnTo>
                  <a:lnTo>
                    <a:pt x="0" y="243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9"/>
                  </a:lnTo>
                  <a:lnTo>
                    <a:pt x="0" y="303"/>
                  </a:lnTo>
                  <a:lnTo>
                    <a:pt x="0" y="320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0" y="360"/>
                  </a:lnTo>
                  <a:lnTo>
                    <a:pt x="0" y="377"/>
                  </a:lnTo>
                  <a:lnTo>
                    <a:pt x="0" y="389"/>
                  </a:lnTo>
                  <a:lnTo>
                    <a:pt x="0" y="405"/>
                  </a:lnTo>
                  <a:lnTo>
                    <a:pt x="0" y="417"/>
                  </a:lnTo>
                  <a:lnTo>
                    <a:pt x="0" y="43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0" y="470"/>
                  </a:lnTo>
                  <a:lnTo>
                    <a:pt x="0" y="477"/>
                  </a:lnTo>
                  <a:lnTo>
                    <a:pt x="191" y="477"/>
                  </a:lnTo>
                  <a:lnTo>
                    <a:pt x="191" y="470"/>
                  </a:lnTo>
                  <a:lnTo>
                    <a:pt x="191" y="463"/>
                  </a:lnTo>
                  <a:lnTo>
                    <a:pt x="191" y="446"/>
                  </a:lnTo>
                  <a:lnTo>
                    <a:pt x="191" y="434"/>
                  </a:lnTo>
                  <a:lnTo>
                    <a:pt x="191" y="417"/>
                  </a:lnTo>
                  <a:lnTo>
                    <a:pt x="191" y="405"/>
                  </a:lnTo>
                  <a:lnTo>
                    <a:pt x="191" y="389"/>
                  </a:lnTo>
                  <a:lnTo>
                    <a:pt x="191" y="377"/>
                  </a:lnTo>
                  <a:lnTo>
                    <a:pt x="191" y="360"/>
                  </a:lnTo>
                  <a:lnTo>
                    <a:pt x="191" y="348"/>
                  </a:lnTo>
                  <a:lnTo>
                    <a:pt x="191" y="332"/>
                  </a:lnTo>
                  <a:lnTo>
                    <a:pt x="191" y="320"/>
                  </a:lnTo>
                  <a:lnTo>
                    <a:pt x="191" y="303"/>
                  </a:lnTo>
                  <a:lnTo>
                    <a:pt x="191" y="289"/>
                  </a:lnTo>
                  <a:lnTo>
                    <a:pt x="191" y="272"/>
                  </a:lnTo>
                  <a:lnTo>
                    <a:pt x="191" y="260"/>
                  </a:lnTo>
                  <a:lnTo>
                    <a:pt x="191" y="243"/>
                  </a:lnTo>
                  <a:lnTo>
                    <a:pt x="191" y="231"/>
                  </a:lnTo>
                  <a:lnTo>
                    <a:pt x="191" y="215"/>
                  </a:lnTo>
                  <a:lnTo>
                    <a:pt x="191" y="203"/>
                  </a:lnTo>
                  <a:lnTo>
                    <a:pt x="191" y="186"/>
                  </a:lnTo>
                  <a:lnTo>
                    <a:pt x="191" y="174"/>
                  </a:lnTo>
                  <a:lnTo>
                    <a:pt x="191" y="157"/>
                  </a:lnTo>
                  <a:lnTo>
                    <a:pt x="191" y="146"/>
                  </a:lnTo>
                  <a:lnTo>
                    <a:pt x="191" y="129"/>
                  </a:lnTo>
                  <a:lnTo>
                    <a:pt x="191" y="115"/>
                  </a:lnTo>
                  <a:lnTo>
                    <a:pt x="191" y="98"/>
                  </a:lnTo>
                  <a:lnTo>
                    <a:pt x="191" y="86"/>
                  </a:lnTo>
                  <a:lnTo>
                    <a:pt x="191" y="69"/>
                  </a:lnTo>
                  <a:lnTo>
                    <a:pt x="191" y="57"/>
                  </a:lnTo>
                  <a:lnTo>
                    <a:pt x="191" y="41"/>
                  </a:lnTo>
                  <a:lnTo>
                    <a:pt x="191" y="29"/>
                  </a:lnTo>
                  <a:lnTo>
                    <a:pt x="191" y="12"/>
                  </a:lnTo>
                  <a:lnTo>
                    <a:pt x="191" y="5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5" name="Freeform 139">
              <a:extLst>
                <a:ext uri="{FF2B5EF4-FFF2-40B4-BE49-F238E27FC236}">
                  <a16:creationId xmlns:a16="http://schemas.microsoft.com/office/drawing/2014/main" id="{D15DE3EB-332B-C110-3156-E3F168E3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460"/>
              <a:ext cx="191" cy="477"/>
            </a:xfrm>
            <a:custGeom>
              <a:avLst/>
              <a:gdLst>
                <a:gd name="T0" fmla="*/ 0 w 191"/>
                <a:gd name="T1" fmla="*/ 0 h 477"/>
                <a:gd name="T2" fmla="*/ 0 w 191"/>
                <a:gd name="T3" fmla="*/ 12 h 477"/>
                <a:gd name="T4" fmla="*/ 0 w 191"/>
                <a:gd name="T5" fmla="*/ 41 h 477"/>
                <a:gd name="T6" fmla="*/ 0 w 191"/>
                <a:gd name="T7" fmla="*/ 69 h 477"/>
                <a:gd name="T8" fmla="*/ 0 w 191"/>
                <a:gd name="T9" fmla="*/ 98 h 477"/>
                <a:gd name="T10" fmla="*/ 0 w 191"/>
                <a:gd name="T11" fmla="*/ 129 h 477"/>
                <a:gd name="T12" fmla="*/ 0 w 191"/>
                <a:gd name="T13" fmla="*/ 157 h 477"/>
                <a:gd name="T14" fmla="*/ 0 w 191"/>
                <a:gd name="T15" fmla="*/ 186 h 477"/>
                <a:gd name="T16" fmla="*/ 0 w 191"/>
                <a:gd name="T17" fmla="*/ 215 h 477"/>
                <a:gd name="T18" fmla="*/ 0 w 191"/>
                <a:gd name="T19" fmla="*/ 243 h 477"/>
                <a:gd name="T20" fmla="*/ 0 w 191"/>
                <a:gd name="T21" fmla="*/ 272 h 477"/>
                <a:gd name="T22" fmla="*/ 0 w 191"/>
                <a:gd name="T23" fmla="*/ 303 h 477"/>
                <a:gd name="T24" fmla="*/ 0 w 191"/>
                <a:gd name="T25" fmla="*/ 332 h 477"/>
                <a:gd name="T26" fmla="*/ 0 w 191"/>
                <a:gd name="T27" fmla="*/ 360 h 477"/>
                <a:gd name="T28" fmla="*/ 0 w 191"/>
                <a:gd name="T29" fmla="*/ 389 h 477"/>
                <a:gd name="T30" fmla="*/ 0 w 191"/>
                <a:gd name="T31" fmla="*/ 417 h 477"/>
                <a:gd name="T32" fmla="*/ 0 w 191"/>
                <a:gd name="T33" fmla="*/ 446 h 477"/>
                <a:gd name="T34" fmla="*/ 0 w 191"/>
                <a:gd name="T35" fmla="*/ 470 h 477"/>
                <a:gd name="T36" fmla="*/ 191 w 191"/>
                <a:gd name="T37" fmla="*/ 477 h 477"/>
                <a:gd name="T38" fmla="*/ 191 w 191"/>
                <a:gd name="T39" fmla="*/ 463 h 477"/>
                <a:gd name="T40" fmla="*/ 191 w 191"/>
                <a:gd name="T41" fmla="*/ 434 h 477"/>
                <a:gd name="T42" fmla="*/ 191 w 191"/>
                <a:gd name="T43" fmla="*/ 405 h 477"/>
                <a:gd name="T44" fmla="*/ 191 w 191"/>
                <a:gd name="T45" fmla="*/ 377 h 477"/>
                <a:gd name="T46" fmla="*/ 191 w 191"/>
                <a:gd name="T47" fmla="*/ 348 h 477"/>
                <a:gd name="T48" fmla="*/ 191 w 191"/>
                <a:gd name="T49" fmla="*/ 320 h 477"/>
                <a:gd name="T50" fmla="*/ 191 w 191"/>
                <a:gd name="T51" fmla="*/ 289 h 477"/>
                <a:gd name="T52" fmla="*/ 191 w 191"/>
                <a:gd name="T53" fmla="*/ 260 h 477"/>
                <a:gd name="T54" fmla="*/ 191 w 191"/>
                <a:gd name="T55" fmla="*/ 231 h 477"/>
                <a:gd name="T56" fmla="*/ 191 w 191"/>
                <a:gd name="T57" fmla="*/ 203 h 477"/>
                <a:gd name="T58" fmla="*/ 191 w 191"/>
                <a:gd name="T59" fmla="*/ 174 h 477"/>
                <a:gd name="T60" fmla="*/ 191 w 191"/>
                <a:gd name="T61" fmla="*/ 146 h 477"/>
                <a:gd name="T62" fmla="*/ 191 w 191"/>
                <a:gd name="T63" fmla="*/ 115 h 477"/>
                <a:gd name="T64" fmla="*/ 191 w 191"/>
                <a:gd name="T65" fmla="*/ 86 h 477"/>
                <a:gd name="T66" fmla="*/ 191 w 191"/>
                <a:gd name="T67" fmla="*/ 57 h 477"/>
                <a:gd name="T68" fmla="*/ 191 w 191"/>
                <a:gd name="T69" fmla="*/ 29 h 477"/>
                <a:gd name="T70" fmla="*/ 191 w 191"/>
                <a:gd name="T71" fmla="*/ 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477">
                  <a:moveTo>
                    <a:pt x="191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9"/>
                  </a:lnTo>
                  <a:lnTo>
                    <a:pt x="0" y="41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98"/>
                  </a:lnTo>
                  <a:lnTo>
                    <a:pt x="0" y="115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0" y="157"/>
                  </a:lnTo>
                  <a:lnTo>
                    <a:pt x="0" y="174"/>
                  </a:lnTo>
                  <a:lnTo>
                    <a:pt x="0" y="186"/>
                  </a:lnTo>
                  <a:lnTo>
                    <a:pt x="0" y="203"/>
                  </a:lnTo>
                  <a:lnTo>
                    <a:pt x="0" y="215"/>
                  </a:lnTo>
                  <a:lnTo>
                    <a:pt x="0" y="231"/>
                  </a:lnTo>
                  <a:lnTo>
                    <a:pt x="0" y="243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9"/>
                  </a:lnTo>
                  <a:lnTo>
                    <a:pt x="0" y="303"/>
                  </a:lnTo>
                  <a:lnTo>
                    <a:pt x="0" y="320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0" y="360"/>
                  </a:lnTo>
                  <a:lnTo>
                    <a:pt x="0" y="377"/>
                  </a:lnTo>
                  <a:lnTo>
                    <a:pt x="0" y="389"/>
                  </a:lnTo>
                  <a:lnTo>
                    <a:pt x="0" y="405"/>
                  </a:lnTo>
                  <a:lnTo>
                    <a:pt x="0" y="417"/>
                  </a:lnTo>
                  <a:lnTo>
                    <a:pt x="0" y="434"/>
                  </a:lnTo>
                  <a:lnTo>
                    <a:pt x="0" y="446"/>
                  </a:lnTo>
                  <a:lnTo>
                    <a:pt x="0" y="463"/>
                  </a:lnTo>
                  <a:lnTo>
                    <a:pt x="0" y="470"/>
                  </a:lnTo>
                  <a:lnTo>
                    <a:pt x="0" y="477"/>
                  </a:lnTo>
                  <a:lnTo>
                    <a:pt x="191" y="477"/>
                  </a:lnTo>
                  <a:lnTo>
                    <a:pt x="191" y="470"/>
                  </a:lnTo>
                  <a:lnTo>
                    <a:pt x="191" y="463"/>
                  </a:lnTo>
                  <a:lnTo>
                    <a:pt x="191" y="446"/>
                  </a:lnTo>
                  <a:lnTo>
                    <a:pt x="191" y="434"/>
                  </a:lnTo>
                  <a:lnTo>
                    <a:pt x="191" y="417"/>
                  </a:lnTo>
                  <a:lnTo>
                    <a:pt x="191" y="405"/>
                  </a:lnTo>
                  <a:lnTo>
                    <a:pt x="191" y="389"/>
                  </a:lnTo>
                  <a:lnTo>
                    <a:pt x="191" y="377"/>
                  </a:lnTo>
                  <a:lnTo>
                    <a:pt x="191" y="360"/>
                  </a:lnTo>
                  <a:lnTo>
                    <a:pt x="191" y="348"/>
                  </a:lnTo>
                  <a:lnTo>
                    <a:pt x="191" y="332"/>
                  </a:lnTo>
                  <a:lnTo>
                    <a:pt x="191" y="320"/>
                  </a:lnTo>
                  <a:lnTo>
                    <a:pt x="191" y="303"/>
                  </a:lnTo>
                  <a:lnTo>
                    <a:pt x="191" y="289"/>
                  </a:lnTo>
                  <a:lnTo>
                    <a:pt x="191" y="272"/>
                  </a:lnTo>
                  <a:lnTo>
                    <a:pt x="191" y="260"/>
                  </a:lnTo>
                  <a:lnTo>
                    <a:pt x="191" y="243"/>
                  </a:lnTo>
                  <a:lnTo>
                    <a:pt x="191" y="231"/>
                  </a:lnTo>
                  <a:lnTo>
                    <a:pt x="191" y="215"/>
                  </a:lnTo>
                  <a:lnTo>
                    <a:pt x="191" y="203"/>
                  </a:lnTo>
                  <a:lnTo>
                    <a:pt x="191" y="186"/>
                  </a:lnTo>
                  <a:lnTo>
                    <a:pt x="191" y="174"/>
                  </a:lnTo>
                  <a:lnTo>
                    <a:pt x="191" y="157"/>
                  </a:lnTo>
                  <a:lnTo>
                    <a:pt x="191" y="146"/>
                  </a:lnTo>
                  <a:lnTo>
                    <a:pt x="191" y="129"/>
                  </a:lnTo>
                  <a:lnTo>
                    <a:pt x="191" y="115"/>
                  </a:lnTo>
                  <a:lnTo>
                    <a:pt x="191" y="98"/>
                  </a:lnTo>
                  <a:lnTo>
                    <a:pt x="191" y="86"/>
                  </a:lnTo>
                  <a:lnTo>
                    <a:pt x="191" y="69"/>
                  </a:lnTo>
                  <a:lnTo>
                    <a:pt x="191" y="57"/>
                  </a:lnTo>
                  <a:lnTo>
                    <a:pt x="191" y="41"/>
                  </a:lnTo>
                  <a:lnTo>
                    <a:pt x="191" y="29"/>
                  </a:lnTo>
                  <a:lnTo>
                    <a:pt x="191" y="12"/>
                  </a:lnTo>
                  <a:lnTo>
                    <a:pt x="191" y="5"/>
                  </a:lnTo>
                  <a:lnTo>
                    <a:pt x="1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6" name="Freeform 140">
              <a:extLst>
                <a:ext uri="{FF2B5EF4-FFF2-40B4-BE49-F238E27FC236}">
                  <a16:creationId xmlns:a16="http://schemas.microsoft.com/office/drawing/2014/main" id="{72D56936-AB5D-6CA9-8177-E8F44B159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7" y="3312"/>
              <a:ext cx="343" cy="728"/>
            </a:xfrm>
            <a:custGeom>
              <a:avLst/>
              <a:gdLst>
                <a:gd name="T0" fmla="*/ 0 w 144"/>
                <a:gd name="T1" fmla="*/ 258 h 305"/>
                <a:gd name="T2" fmla="*/ 45 w 144"/>
                <a:gd name="T3" fmla="*/ 262 h 305"/>
                <a:gd name="T4" fmla="*/ 119 w 144"/>
                <a:gd name="T5" fmla="*/ 223 h 305"/>
                <a:gd name="T6" fmla="*/ 123 w 144"/>
                <a:gd name="T7" fmla="*/ 227 h 305"/>
                <a:gd name="T8" fmla="*/ 126 w 144"/>
                <a:gd name="T9" fmla="*/ 231 h 305"/>
                <a:gd name="T10" fmla="*/ 119 w 144"/>
                <a:gd name="T11" fmla="*/ 291 h 305"/>
                <a:gd name="T12" fmla="*/ 92 w 144"/>
                <a:gd name="T13" fmla="*/ 301 h 305"/>
                <a:gd name="T14" fmla="*/ 64 w 144"/>
                <a:gd name="T15" fmla="*/ 291 h 305"/>
                <a:gd name="T16" fmla="*/ 68 w 144"/>
                <a:gd name="T17" fmla="*/ 294 h 305"/>
                <a:gd name="T18" fmla="*/ 96 w 144"/>
                <a:gd name="T19" fmla="*/ 305 h 305"/>
                <a:gd name="T20" fmla="*/ 123 w 144"/>
                <a:gd name="T21" fmla="*/ 295 h 305"/>
                <a:gd name="T22" fmla="*/ 130 w 144"/>
                <a:gd name="T23" fmla="*/ 234 h 305"/>
                <a:gd name="T24" fmla="*/ 124 w 144"/>
                <a:gd name="T25" fmla="*/ 228 h 305"/>
                <a:gd name="T26" fmla="*/ 120 w 144"/>
                <a:gd name="T27" fmla="*/ 223 h 305"/>
                <a:gd name="T28" fmla="*/ 80 w 144"/>
                <a:gd name="T29" fmla="*/ 0 h 305"/>
                <a:gd name="T30" fmla="*/ 76 w 144"/>
                <a:gd name="T31" fmla="*/ 202 h 305"/>
                <a:gd name="T32" fmla="*/ 76 w 144"/>
                <a:gd name="T33" fmla="*/ 209 h 305"/>
                <a:gd name="T34" fmla="*/ 80 w 144"/>
                <a:gd name="T35" fmla="*/ 206 h 305"/>
                <a:gd name="T36" fmla="*/ 80 w 144"/>
                <a:gd name="T37" fmla="*/ 198 h 305"/>
                <a:gd name="T38" fmla="*/ 80 w 144"/>
                <a:gd name="T39" fmla="*/ 186 h 305"/>
                <a:gd name="T40" fmla="*/ 80 w 144"/>
                <a:gd name="T41" fmla="*/ 175 h 305"/>
                <a:gd name="T42" fmla="*/ 80 w 144"/>
                <a:gd name="T43" fmla="*/ 163 h 305"/>
                <a:gd name="T44" fmla="*/ 80 w 144"/>
                <a:gd name="T45" fmla="*/ 151 h 305"/>
                <a:gd name="T46" fmla="*/ 80 w 144"/>
                <a:gd name="T47" fmla="*/ 105 h 305"/>
                <a:gd name="T48" fmla="*/ 80 w 144"/>
                <a:gd name="T49" fmla="*/ 93 h 305"/>
                <a:gd name="T50" fmla="*/ 80 w 144"/>
                <a:gd name="T51" fmla="*/ 70 h 305"/>
                <a:gd name="T52" fmla="*/ 80 w 144"/>
                <a:gd name="T53" fmla="*/ 58 h 305"/>
                <a:gd name="T54" fmla="*/ 80 w 144"/>
                <a:gd name="T55" fmla="*/ 46 h 305"/>
                <a:gd name="T56" fmla="*/ 80 w 144"/>
                <a:gd name="T57" fmla="*/ 23 h 305"/>
                <a:gd name="T58" fmla="*/ 80 w 144"/>
                <a:gd name="T59" fmla="*/ 12 h 305"/>
                <a:gd name="T60" fmla="*/ 80 w 144"/>
                <a:gd name="T61" fmla="*/ 2 h 305"/>
                <a:gd name="T62" fmla="*/ 80 w 144"/>
                <a:gd name="T6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305">
                  <a:moveTo>
                    <a:pt x="44" y="258"/>
                  </a:moveTo>
                  <a:cubicBezTo>
                    <a:pt x="0" y="258"/>
                    <a:pt x="0" y="258"/>
                    <a:pt x="0" y="258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45" y="262"/>
                    <a:pt x="45" y="262"/>
                    <a:pt x="45" y="262"/>
                  </a:cubicBezTo>
                  <a:cubicBezTo>
                    <a:pt x="44" y="260"/>
                    <a:pt x="44" y="259"/>
                    <a:pt x="44" y="258"/>
                  </a:cubicBezTo>
                  <a:moveTo>
                    <a:pt x="119" y="223"/>
                  </a:moveTo>
                  <a:cubicBezTo>
                    <a:pt x="120" y="223"/>
                    <a:pt x="120" y="224"/>
                    <a:pt x="120" y="224"/>
                  </a:cubicBezTo>
                  <a:cubicBezTo>
                    <a:pt x="121" y="225"/>
                    <a:pt x="122" y="226"/>
                    <a:pt x="123" y="227"/>
                  </a:cubicBezTo>
                  <a:cubicBezTo>
                    <a:pt x="124" y="228"/>
                    <a:pt x="125" y="229"/>
                    <a:pt x="126" y="231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2"/>
                    <a:pt x="127" y="233"/>
                  </a:cubicBezTo>
                  <a:cubicBezTo>
                    <a:pt x="140" y="251"/>
                    <a:pt x="137" y="277"/>
                    <a:pt x="119" y="291"/>
                  </a:cubicBezTo>
                  <a:cubicBezTo>
                    <a:pt x="115" y="294"/>
                    <a:pt x="112" y="296"/>
                    <a:pt x="108" y="298"/>
                  </a:cubicBezTo>
                  <a:cubicBezTo>
                    <a:pt x="103" y="300"/>
                    <a:pt x="97" y="301"/>
                    <a:pt x="92" y="301"/>
                  </a:cubicBezTo>
                  <a:cubicBezTo>
                    <a:pt x="91" y="301"/>
                    <a:pt x="90" y="301"/>
                    <a:pt x="90" y="301"/>
                  </a:cubicBezTo>
                  <a:cubicBezTo>
                    <a:pt x="80" y="300"/>
                    <a:pt x="71" y="297"/>
                    <a:pt x="64" y="291"/>
                  </a:cubicBezTo>
                  <a:cubicBezTo>
                    <a:pt x="64" y="290"/>
                    <a:pt x="64" y="290"/>
                    <a:pt x="63" y="290"/>
                  </a:cubicBezTo>
                  <a:cubicBezTo>
                    <a:pt x="65" y="292"/>
                    <a:pt x="66" y="293"/>
                    <a:pt x="68" y="294"/>
                  </a:cubicBezTo>
                  <a:cubicBezTo>
                    <a:pt x="75" y="301"/>
                    <a:pt x="84" y="304"/>
                    <a:pt x="94" y="305"/>
                  </a:cubicBezTo>
                  <a:cubicBezTo>
                    <a:pt x="94" y="305"/>
                    <a:pt x="95" y="305"/>
                    <a:pt x="96" y="305"/>
                  </a:cubicBezTo>
                  <a:cubicBezTo>
                    <a:pt x="101" y="305"/>
                    <a:pt x="106" y="304"/>
                    <a:pt x="111" y="302"/>
                  </a:cubicBezTo>
                  <a:cubicBezTo>
                    <a:pt x="115" y="300"/>
                    <a:pt x="119" y="298"/>
                    <a:pt x="123" y="295"/>
                  </a:cubicBezTo>
                  <a:cubicBezTo>
                    <a:pt x="141" y="281"/>
                    <a:pt x="144" y="255"/>
                    <a:pt x="131" y="237"/>
                  </a:cubicBezTo>
                  <a:cubicBezTo>
                    <a:pt x="131" y="236"/>
                    <a:pt x="130" y="235"/>
                    <a:pt x="130" y="234"/>
                  </a:cubicBezTo>
                  <a:cubicBezTo>
                    <a:pt x="129" y="233"/>
                    <a:pt x="128" y="232"/>
                    <a:pt x="127" y="231"/>
                  </a:cubicBezTo>
                  <a:cubicBezTo>
                    <a:pt x="126" y="230"/>
                    <a:pt x="125" y="229"/>
                    <a:pt x="124" y="228"/>
                  </a:cubicBezTo>
                  <a:cubicBezTo>
                    <a:pt x="123" y="227"/>
                    <a:pt x="122" y="225"/>
                    <a:pt x="121" y="224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0" y="223"/>
                    <a:pt x="120" y="223"/>
                    <a:pt x="119" y="223"/>
                  </a:cubicBezTo>
                  <a:moveTo>
                    <a:pt x="80" y="0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7" y="209"/>
                    <a:pt x="79" y="209"/>
                    <a:pt x="80" y="208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2"/>
                    <a:pt x="80" y="192"/>
                    <a:pt x="80" y="192"/>
                  </a:cubicBezTo>
                  <a:cubicBezTo>
                    <a:pt x="80" y="186"/>
                    <a:pt x="80" y="186"/>
                    <a:pt x="80" y="186"/>
                  </a:cubicBezTo>
                  <a:cubicBezTo>
                    <a:pt x="80" y="180"/>
                    <a:pt x="80" y="180"/>
                    <a:pt x="80" y="180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68"/>
                    <a:pt x="80" y="168"/>
                    <a:pt x="80" y="168"/>
                  </a:cubicBezTo>
                  <a:cubicBezTo>
                    <a:pt x="80" y="163"/>
                    <a:pt x="80" y="163"/>
                    <a:pt x="80" y="163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7" name="Rectangle 141">
              <a:extLst>
                <a:ext uri="{FF2B5EF4-FFF2-40B4-BE49-F238E27FC236}">
                  <a16:creationId xmlns:a16="http://schemas.microsoft.com/office/drawing/2014/main" id="{68869792-AD83-0C84-167B-D6F269215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606"/>
              <a:ext cx="190" cy="314"/>
            </a:xfrm>
            <a:prstGeom prst="rect">
              <a:avLst/>
            </a:pr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Rectangle 142">
              <a:extLst>
                <a:ext uri="{FF2B5EF4-FFF2-40B4-BE49-F238E27FC236}">
                  <a16:creationId xmlns:a16="http://schemas.microsoft.com/office/drawing/2014/main" id="{38A87248-5B6B-1879-8C88-6B404DCC3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3606"/>
              <a:ext cx="95" cy="314"/>
            </a:xfrm>
            <a:prstGeom prst="rect">
              <a:avLst/>
            </a:prstGeom>
            <a:solidFill>
              <a:srgbClr val="FFD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Rectangle 143">
              <a:extLst>
                <a:ext uri="{FF2B5EF4-FFF2-40B4-BE49-F238E27FC236}">
                  <a16:creationId xmlns:a16="http://schemas.microsoft.com/office/drawing/2014/main" id="{23E023D1-6249-7F3B-31A4-559411FAF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598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0" name="Rectangle 144">
              <a:extLst>
                <a:ext uri="{FF2B5EF4-FFF2-40B4-BE49-F238E27FC236}">
                  <a16:creationId xmlns:a16="http://schemas.microsoft.com/office/drawing/2014/main" id="{605585CC-AF20-4DB9-3D13-E24DB62E5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627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Rectangle 145">
              <a:extLst>
                <a:ext uri="{FF2B5EF4-FFF2-40B4-BE49-F238E27FC236}">
                  <a16:creationId xmlns:a16="http://schemas.microsoft.com/office/drawing/2014/main" id="{4706F9E2-1CAC-878A-BB6D-91C9C66B9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656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2" name="Rectangle 146">
              <a:extLst>
                <a:ext uri="{FF2B5EF4-FFF2-40B4-BE49-F238E27FC236}">
                  <a16:creationId xmlns:a16="http://schemas.microsoft.com/office/drawing/2014/main" id="{3ADA3EE2-BAE6-6C9E-D8BF-1ACDB31B0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684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3" name="Rectangle 147">
              <a:extLst>
                <a:ext uri="{FF2B5EF4-FFF2-40B4-BE49-F238E27FC236}">
                  <a16:creationId xmlns:a16="http://schemas.microsoft.com/office/drawing/2014/main" id="{4B22570A-BF2E-2217-3C57-4001F47F2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713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4" name="Rectangle 148">
              <a:extLst>
                <a:ext uri="{FF2B5EF4-FFF2-40B4-BE49-F238E27FC236}">
                  <a16:creationId xmlns:a16="http://schemas.microsoft.com/office/drawing/2014/main" id="{DF75593D-0CCE-3A12-A2EA-FB220D78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741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Rectangle 149">
              <a:extLst>
                <a:ext uri="{FF2B5EF4-FFF2-40B4-BE49-F238E27FC236}">
                  <a16:creationId xmlns:a16="http://schemas.microsoft.com/office/drawing/2014/main" id="{895BB6CF-237D-F60B-9AC7-E6706160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770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Rectangle 150">
              <a:extLst>
                <a:ext uri="{FF2B5EF4-FFF2-40B4-BE49-F238E27FC236}">
                  <a16:creationId xmlns:a16="http://schemas.microsoft.com/office/drawing/2014/main" id="{2F743A39-E2C7-F42F-D668-05BC651A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799"/>
              <a:ext cx="190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Rectangle 151">
              <a:extLst>
                <a:ext uri="{FF2B5EF4-FFF2-40B4-BE49-F238E27FC236}">
                  <a16:creationId xmlns:a16="http://schemas.microsoft.com/office/drawing/2014/main" id="{E53A3CB8-90AE-E41F-4727-6365EDB6C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827"/>
              <a:ext cx="190" cy="15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Rectangle 152">
              <a:extLst>
                <a:ext uri="{FF2B5EF4-FFF2-40B4-BE49-F238E27FC236}">
                  <a16:creationId xmlns:a16="http://schemas.microsoft.com/office/drawing/2014/main" id="{EC0FF87E-4CBE-ACC8-913A-F12EFEBB8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856"/>
              <a:ext cx="190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Rectangle 153">
              <a:extLst>
                <a:ext uri="{FF2B5EF4-FFF2-40B4-BE49-F238E27FC236}">
                  <a16:creationId xmlns:a16="http://schemas.microsoft.com/office/drawing/2014/main" id="{0F4A8BBE-6BBE-2EA8-7B86-FD9DA96E5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885"/>
              <a:ext cx="190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0" name="Rectangle 154">
              <a:extLst>
                <a:ext uri="{FF2B5EF4-FFF2-40B4-BE49-F238E27FC236}">
                  <a16:creationId xmlns:a16="http://schemas.microsoft.com/office/drawing/2014/main" id="{9825EFFC-6525-039B-1390-452D01665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913"/>
              <a:ext cx="190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1" name="Rectangle 155">
              <a:extLst>
                <a:ext uri="{FF2B5EF4-FFF2-40B4-BE49-F238E27FC236}">
                  <a16:creationId xmlns:a16="http://schemas.microsoft.com/office/drawing/2014/main" id="{0CF50EF5-0343-0B99-D629-DD171221C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458"/>
              <a:ext cx="193" cy="462"/>
            </a:xfrm>
            <a:prstGeom prst="rect">
              <a:avLst/>
            </a:pr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2" name="Rectangle 156">
              <a:extLst>
                <a:ext uri="{FF2B5EF4-FFF2-40B4-BE49-F238E27FC236}">
                  <a16:creationId xmlns:a16="http://schemas.microsoft.com/office/drawing/2014/main" id="{76D625F9-38E1-CD26-788B-7B12D3A4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3458"/>
              <a:ext cx="95" cy="462"/>
            </a:xfrm>
            <a:prstGeom prst="rect">
              <a:avLst/>
            </a:prstGeom>
            <a:solidFill>
              <a:srgbClr val="FFD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3" name="Rectangle 157">
              <a:extLst>
                <a:ext uri="{FF2B5EF4-FFF2-40B4-BE49-F238E27FC236}">
                  <a16:creationId xmlns:a16="http://schemas.microsoft.com/office/drawing/2014/main" id="{C4422737-EE27-B00E-1905-350F3EAB0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451"/>
              <a:ext cx="193" cy="11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4" name="Rectangle 158">
              <a:extLst>
                <a:ext uri="{FF2B5EF4-FFF2-40B4-BE49-F238E27FC236}">
                  <a16:creationId xmlns:a16="http://schemas.microsoft.com/office/drawing/2014/main" id="{8249C09D-7C26-5ACF-1276-BA1533267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479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5" name="Rectangle 159">
              <a:extLst>
                <a:ext uri="{FF2B5EF4-FFF2-40B4-BE49-F238E27FC236}">
                  <a16:creationId xmlns:a16="http://schemas.microsoft.com/office/drawing/2014/main" id="{C9F20FCD-DA3E-128F-56C7-B28E60567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508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6" name="Rectangle 160">
              <a:extLst>
                <a:ext uri="{FF2B5EF4-FFF2-40B4-BE49-F238E27FC236}">
                  <a16:creationId xmlns:a16="http://schemas.microsoft.com/office/drawing/2014/main" id="{C8684421-3687-355F-7A78-F7180E8C7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536"/>
              <a:ext cx="193" cy="15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7" name="Rectangle 161">
              <a:extLst>
                <a:ext uri="{FF2B5EF4-FFF2-40B4-BE49-F238E27FC236}">
                  <a16:creationId xmlns:a16="http://schemas.microsoft.com/office/drawing/2014/main" id="{282DA245-4A31-AFF0-D906-1833F09A9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567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8" name="Rectangle 162">
              <a:extLst>
                <a:ext uri="{FF2B5EF4-FFF2-40B4-BE49-F238E27FC236}">
                  <a16:creationId xmlns:a16="http://schemas.microsoft.com/office/drawing/2014/main" id="{05B8C8D8-AA49-3541-949C-00DC26CD4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596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9" name="Rectangle 163">
              <a:extLst>
                <a:ext uri="{FF2B5EF4-FFF2-40B4-BE49-F238E27FC236}">
                  <a16:creationId xmlns:a16="http://schemas.microsoft.com/office/drawing/2014/main" id="{FAC62FAE-BBB8-8C8D-C244-C4E57FE36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625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0" name="Rectangle 164">
              <a:extLst>
                <a:ext uri="{FF2B5EF4-FFF2-40B4-BE49-F238E27FC236}">
                  <a16:creationId xmlns:a16="http://schemas.microsoft.com/office/drawing/2014/main" id="{47C5007F-2799-1ECC-22DB-A817869F5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653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1" name="Rectangle 165">
              <a:extLst>
                <a:ext uri="{FF2B5EF4-FFF2-40B4-BE49-F238E27FC236}">
                  <a16:creationId xmlns:a16="http://schemas.microsoft.com/office/drawing/2014/main" id="{17CF7ABC-3567-2920-255A-0D04E6ADE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682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2" name="Rectangle 166">
              <a:extLst>
                <a:ext uri="{FF2B5EF4-FFF2-40B4-BE49-F238E27FC236}">
                  <a16:creationId xmlns:a16="http://schemas.microsoft.com/office/drawing/2014/main" id="{9236D83E-CB7A-576A-4FA4-AC11FABCE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710"/>
              <a:ext cx="193" cy="15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3" name="Rectangle 167">
              <a:extLst>
                <a:ext uri="{FF2B5EF4-FFF2-40B4-BE49-F238E27FC236}">
                  <a16:creationId xmlns:a16="http://schemas.microsoft.com/office/drawing/2014/main" id="{B2D1DE52-A52F-D1BC-4481-613D568F0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741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4" name="Rectangle 168">
              <a:extLst>
                <a:ext uri="{FF2B5EF4-FFF2-40B4-BE49-F238E27FC236}">
                  <a16:creationId xmlns:a16="http://schemas.microsoft.com/office/drawing/2014/main" id="{CC65EA2A-BAE7-F23C-BD8F-42CE5F965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770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5" name="Rectangle 169">
              <a:extLst>
                <a:ext uri="{FF2B5EF4-FFF2-40B4-BE49-F238E27FC236}">
                  <a16:creationId xmlns:a16="http://schemas.microsoft.com/office/drawing/2014/main" id="{3EC295AB-C07B-4DA7-8F3F-91F951FD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799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6" name="Rectangle 170">
              <a:extLst>
                <a:ext uri="{FF2B5EF4-FFF2-40B4-BE49-F238E27FC236}">
                  <a16:creationId xmlns:a16="http://schemas.microsoft.com/office/drawing/2014/main" id="{7604A82D-D169-3D69-C1E4-3C3FA002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827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7" name="Rectangle 171">
              <a:extLst>
                <a:ext uri="{FF2B5EF4-FFF2-40B4-BE49-F238E27FC236}">
                  <a16:creationId xmlns:a16="http://schemas.microsoft.com/office/drawing/2014/main" id="{E4A539A9-FD9B-9117-2A44-544DD3E7C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856"/>
              <a:ext cx="193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8" name="Rectangle 172">
              <a:extLst>
                <a:ext uri="{FF2B5EF4-FFF2-40B4-BE49-F238E27FC236}">
                  <a16:creationId xmlns:a16="http://schemas.microsoft.com/office/drawing/2014/main" id="{07415CB3-5559-A319-1764-BF71DD357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885"/>
              <a:ext cx="193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9" name="Rectangle 173">
              <a:extLst>
                <a:ext uri="{FF2B5EF4-FFF2-40B4-BE49-F238E27FC236}">
                  <a16:creationId xmlns:a16="http://schemas.microsoft.com/office/drawing/2014/main" id="{9850F7AB-915F-AB78-CA95-BB8F42A18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913"/>
              <a:ext cx="193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0" name="Rectangle 174">
              <a:extLst>
                <a:ext uri="{FF2B5EF4-FFF2-40B4-BE49-F238E27FC236}">
                  <a16:creationId xmlns:a16="http://schemas.microsoft.com/office/drawing/2014/main" id="{7BBBD8D8-26D4-FBEA-7E12-94E6F7291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10"/>
              <a:ext cx="191" cy="610"/>
            </a:xfrm>
            <a:prstGeom prst="rect">
              <a:avLst/>
            </a:pr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1" name="Rectangle 175">
              <a:extLst>
                <a:ext uri="{FF2B5EF4-FFF2-40B4-BE49-F238E27FC236}">
                  <a16:creationId xmlns:a16="http://schemas.microsoft.com/office/drawing/2014/main" id="{D3B3872D-A99F-8163-6286-EA60C6FF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10"/>
              <a:ext cx="191" cy="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2" name="Rectangle 176">
              <a:extLst>
                <a:ext uri="{FF2B5EF4-FFF2-40B4-BE49-F238E27FC236}">
                  <a16:creationId xmlns:a16="http://schemas.microsoft.com/office/drawing/2014/main" id="{F2C57DB2-B0DD-2702-7629-B98CCA55A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3310"/>
              <a:ext cx="96" cy="610"/>
            </a:xfrm>
            <a:prstGeom prst="rect">
              <a:avLst/>
            </a:prstGeom>
            <a:solidFill>
              <a:srgbClr val="FFD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3" name="Rectangle 177">
              <a:extLst>
                <a:ext uri="{FF2B5EF4-FFF2-40B4-BE49-F238E27FC236}">
                  <a16:creationId xmlns:a16="http://schemas.microsoft.com/office/drawing/2014/main" id="{A70666ED-E9DA-753B-4FC2-1724C8BA0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2" y="3310"/>
              <a:ext cx="96" cy="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4" name="Rectangle 178">
              <a:extLst>
                <a:ext uri="{FF2B5EF4-FFF2-40B4-BE49-F238E27FC236}">
                  <a16:creationId xmlns:a16="http://schemas.microsoft.com/office/drawing/2014/main" id="{4FDDEBBA-9184-E3C0-C685-E10452945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03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5" name="Rectangle 179">
              <a:extLst>
                <a:ext uri="{FF2B5EF4-FFF2-40B4-BE49-F238E27FC236}">
                  <a16:creationId xmlns:a16="http://schemas.microsoft.com/office/drawing/2014/main" id="{88608A51-0C08-CDC5-4330-997F8F80D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31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6" name="Rectangle 180">
              <a:extLst>
                <a:ext uri="{FF2B5EF4-FFF2-40B4-BE49-F238E27FC236}">
                  <a16:creationId xmlns:a16="http://schemas.microsoft.com/office/drawing/2014/main" id="{FD468626-2843-9AB3-6A36-9BCE1986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57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7" name="Rectangle 181">
              <a:extLst>
                <a:ext uri="{FF2B5EF4-FFF2-40B4-BE49-F238E27FC236}">
                  <a16:creationId xmlns:a16="http://schemas.microsoft.com/office/drawing/2014/main" id="{AED522B9-BB5C-D22C-4A78-27AB86AE3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386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8" name="Rectangle 182">
              <a:extLst>
                <a:ext uri="{FF2B5EF4-FFF2-40B4-BE49-F238E27FC236}">
                  <a16:creationId xmlns:a16="http://schemas.microsoft.com/office/drawing/2014/main" id="{F55052A2-3A11-4990-1E9F-DA368383F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415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9" name="Rectangle 183">
              <a:extLst>
                <a:ext uri="{FF2B5EF4-FFF2-40B4-BE49-F238E27FC236}">
                  <a16:creationId xmlns:a16="http://schemas.microsoft.com/office/drawing/2014/main" id="{178E6236-C63B-82EC-ADA2-8A7D55680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441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0" name="Rectangle 184">
              <a:extLst>
                <a:ext uri="{FF2B5EF4-FFF2-40B4-BE49-F238E27FC236}">
                  <a16:creationId xmlns:a16="http://schemas.microsoft.com/office/drawing/2014/main" id="{B0273489-3672-2FAB-7D31-197E609DD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470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1" name="Rectangle 185">
              <a:extLst>
                <a:ext uri="{FF2B5EF4-FFF2-40B4-BE49-F238E27FC236}">
                  <a16:creationId xmlns:a16="http://schemas.microsoft.com/office/drawing/2014/main" id="{722E1273-3730-6A75-ED21-DFE1819CC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498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2" name="Rectangle 186">
              <a:extLst>
                <a:ext uri="{FF2B5EF4-FFF2-40B4-BE49-F238E27FC236}">
                  <a16:creationId xmlns:a16="http://schemas.microsoft.com/office/drawing/2014/main" id="{6A122A52-699C-308D-D306-E6D6F7992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524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3" name="Rectangle 187">
              <a:extLst>
                <a:ext uri="{FF2B5EF4-FFF2-40B4-BE49-F238E27FC236}">
                  <a16:creationId xmlns:a16="http://schemas.microsoft.com/office/drawing/2014/main" id="{3ED75E28-CA29-D8AC-1CCB-F375244A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553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4" name="Rectangle 188">
              <a:extLst>
                <a:ext uri="{FF2B5EF4-FFF2-40B4-BE49-F238E27FC236}">
                  <a16:creationId xmlns:a16="http://schemas.microsoft.com/office/drawing/2014/main" id="{B30FD1EE-074A-64CE-B740-91701B3F1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582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5" name="Rectangle 189">
              <a:extLst>
                <a:ext uri="{FF2B5EF4-FFF2-40B4-BE49-F238E27FC236}">
                  <a16:creationId xmlns:a16="http://schemas.microsoft.com/office/drawing/2014/main" id="{31D5C1E0-D88C-5A8A-2E9C-A7992F72B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608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6" name="Rectangle 190">
              <a:extLst>
                <a:ext uri="{FF2B5EF4-FFF2-40B4-BE49-F238E27FC236}">
                  <a16:creationId xmlns:a16="http://schemas.microsoft.com/office/drawing/2014/main" id="{F918FCD9-E72D-2AF9-CF50-E20731500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637"/>
              <a:ext cx="191" cy="11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7" name="Rectangle 191">
              <a:extLst>
                <a:ext uri="{FF2B5EF4-FFF2-40B4-BE49-F238E27FC236}">
                  <a16:creationId xmlns:a16="http://schemas.microsoft.com/office/drawing/2014/main" id="{2AB6F51A-1BD1-A1E8-01DB-5DE1A859C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665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8" name="Rectangle 192">
              <a:extLst>
                <a:ext uri="{FF2B5EF4-FFF2-40B4-BE49-F238E27FC236}">
                  <a16:creationId xmlns:a16="http://schemas.microsoft.com/office/drawing/2014/main" id="{97840327-5D00-B6AC-5D39-3AA55C8A9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691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9" name="Rectangle 193">
              <a:extLst>
                <a:ext uri="{FF2B5EF4-FFF2-40B4-BE49-F238E27FC236}">
                  <a16:creationId xmlns:a16="http://schemas.microsoft.com/office/drawing/2014/main" id="{01B3D6FB-E1A9-3833-A0D4-153E415D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720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0" name="Rectangle 194">
              <a:extLst>
                <a:ext uri="{FF2B5EF4-FFF2-40B4-BE49-F238E27FC236}">
                  <a16:creationId xmlns:a16="http://schemas.microsoft.com/office/drawing/2014/main" id="{6AC70BCF-027B-7742-88CD-75F4C53E1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749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1" name="Rectangle 195">
              <a:extLst>
                <a:ext uri="{FF2B5EF4-FFF2-40B4-BE49-F238E27FC236}">
                  <a16:creationId xmlns:a16="http://schemas.microsoft.com/office/drawing/2014/main" id="{3703EFEF-05F9-0B8E-D988-C2832747A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775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2" name="Rectangle 196">
              <a:extLst>
                <a:ext uri="{FF2B5EF4-FFF2-40B4-BE49-F238E27FC236}">
                  <a16:creationId xmlns:a16="http://schemas.microsoft.com/office/drawing/2014/main" id="{034BEA45-55ED-4E29-C85E-1F51A85D6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03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3" name="Rectangle 197">
              <a:extLst>
                <a:ext uri="{FF2B5EF4-FFF2-40B4-BE49-F238E27FC236}">
                  <a16:creationId xmlns:a16="http://schemas.microsoft.com/office/drawing/2014/main" id="{2BCA5C60-F829-2F63-126A-0DC2AFD06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03"/>
              <a:ext cx="19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4" name="Rectangle 198">
              <a:extLst>
                <a:ext uri="{FF2B5EF4-FFF2-40B4-BE49-F238E27FC236}">
                  <a16:creationId xmlns:a16="http://schemas.microsoft.com/office/drawing/2014/main" id="{AD764BA8-4346-6209-DC9F-41AB6493B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32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5" name="Rectangle 199">
              <a:extLst>
                <a:ext uri="{FF2B5EF4-FFF2-40B4-BE49-F238E27FC236}">
                  <a16:creationId xmlns:a16="http://schemas.microsoft.com/office/drawing/2014/main" id="{421680AD-6561-D439-67C6-5E91AAC53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32"/>
              <a:ext cx="19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6" name="Rectangle 200">
              <a:extLst>
                <a:ext uri="{FF2B5EF4-FFF2-40B4-BE49-F238E27FC236}">
                  <a16:creationId xmlns:a16="http://schemas.microsoft.com/office/drawing/2014/main" id="{9CA8580F-F120-3307-3FE6-A2DDE5EE8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58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7" name="Rectangle 201">
              <a:extLst>
                <a:ext uri="{FF2B5EF4-FFF2-40B4-BE49-F238E27FC236}">
                  <a16:creationId xmlns:a16="http://schemas.microsoft.com/office/drawing/2014/main" id="{DD5F9801-5F38-A22D-4FCF-368CB431A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58"/>
              <a:ext cx="19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8" name="Rectangle 202">
              <a:extLst>
                <a:ext uri="{FF2B5EF4-FFF2-40B4-BE49-F238E27FC236}">
                  <a16:creationId xmlns:a16="http://schemas.microsoft.com/office/drawing/2014/main" id="{8F1CFED6-CD58-AB91-E113-B4CA26A4A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87"/>
              <a:ext cx="191" cy="12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9" name="Rectangle 203">
              <a:extLst>
                <a:ext uri="{FF2B5EF4-FFF2-40B4-BE49-F238E27FC236}">
                  <a16:creationId xmlns:a16="http://schemas.microsoft.com/office/drawing/2014/main" id="{289444F6-D688-16E4-16DD-DA299B356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887"/>
              <a:ext cx="191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0" name="Rectangle 204">
              <a:extLst>
                <a:ext uri="{FF2B5EF4-FFF2-40B4-BE49-F238E27FC236}">
                  <a16:creationId xmlns:a16="http://schemas.microsoft.com/office/drawing/2014/main" id="{DDEE2A43-80DC-4E15-C3B4-32CBEAD88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913"/>
              <a:ext cx="191" cy="14"/>
            </a:xfrm>
            <a:prstGeom prst="rect">
              <a:avLst/>
            </a:prstGeom>
            <a:solidFill>
              <a:srgbClr val="F8A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1" name="Rectangle 205">
              <a:extLst>
                <a:ext uri="{FF2B5EF4-FFF2-40B4-BE49-F238E27FC236}">
                  <a16:creationId xmlns:a16="http://schemas.microsoft.com/office/drawing/2014/main" id="{312F2750-ECA4-D991-0B16-850A14EDC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3913"/>
              <a:ext cx="191" cy="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2" name="Freeform 206">
              <a:extLst>
                <a:ext uri="{FF2B5EF4-FFF2-40B4-BE49-F238E27FC236}">
                  <a16:creationId xmlns:a16="http://schemas.microsoft.com/office/drawing/2014/main" id="{3D010CDB-01E7-2287-BCDE-21EF5FFDF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3794"/>
              <a:ext cx="84" cy="64"/>
            </a:xfrm>
            <a:custGeom>
              <a:avLst/>
              <a:gdLst>
                <a:gd name="T0" fmla="*/ 13 w 35"/>
                <a:gd name="T1" fmla="*/ 21 h 27"/>
                <a:gd name="T2" fmla="*/ 4 w 35"/>
                <a:gd name="T3" fmla="*/ 21 h 27"/>
                <a:gd name="T4" fmla="*/ 0 w 35"/>
                <a:gd name="T5" fmla="*/ 27 h 27"/>
                <a:gd name="T6" fmla="*/ 8 w 35"/>
                <a:gd name="T7" fmla="*/ 27 h 27"/>
                <a:gd name="T8" fmla="*/ 9 w 35"/>
                <a:gd name="T9" fmla="*/ 27 h 27"/>
                <a:gd name="T10" fmla="*/ 9 w 35"/>
                <a:gd name="T11" fmla="*/ 27 h 27"/>
                <a:gd name="T12" fmla="*/ 13 w 35"/>
                <a:gd name="T13" fmla="*/ 21 h 27"/>
                <a:gd name="T14" fmla="*/ 29 w 35"/>
                <a:gd name="T15" fmla="*/ 9 h 27"/>
                <a:gd name="T16" fmla="*/ 15 w 35"/>
                <a:gd name="T17" fmla="*/ 9 h 27"/>
                <a:gd name="T18" fmla="*/ 8 w 35"/>
                <a:gd name="T19" fmla="*/ 16 h 27"/>
                <a:gd name="T20" fmla="*/ 18 w 35"/>
                <a:gd name="T21" fmla="*/ 16 h 27"/>
                <a:gd name="T22" fmla="*/ 19 w 35"/>
                <a:gd name="T23" fmla="*/ 15 h 27"/>
                <a:gd name="T24" fmla="*/ 19 w 35"/>
                <a:gd name="T25" fmla="*/ 15 h 27"/>
                <a:gd name="T26" fmla="*/ 19 w 35"/>
                <a:gd name="T27" fmla="*/ 15 h 27"/>
                <a:gd name="T28" fmla="*/ 19 w 35"/>
                <a:gd name="T29" fmla="*/ 15 h 27"/>
                <a:gd name="T30" fmla="*/ 23 w 35"/>
                <a:gd name="T31" fmla="*/ 12 h 27"/>
                <a:gd name="T32" fmla="*/ 29 w 35"/>
                <a:gd name="T33" fmla="*/ 9 h 27"/>
                <a:gd name="T34" fmla="*/ 35 w 35"/>
                <a:gd name="T35" fmla="*/ 0 h 27"/>
                <a:gd name="T36" fmla="*/ 24 w 35"/>
                <a:gd name="T37" fmla="*/ 4 h 27"/>
                <a:gd name="T38" fmla="*/ 35 w 35"/>
                <a:gd name="T39" fmla="*/ 4 h 27"/>
                <a:gd name="T40" fmla="*/ 35 w 35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27">
                  <a:moveTo>
                    <a:pt x="13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2" y="23"/>
                    <a:pt x="1" y="25"/>
                    <a:pt x="0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5"/>
                    <a:pt x="11" y="23"/>
                    <a:pt x="13" y="21"/>
                  </a:cubicBezTo>
                  <a:moveTo>
                    <a:pt x="29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2" y="11"/>
                    <a:pt x="10" y="13"/>
                    <a:pt x="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2" y="13"/>
                    <a:pt x="23" y="12"/>
                  </a:cubicBezTo>
                  <a:cubicBezTo>
                    <a:pt x="25" y="11"/>
                    <a:pt x="27" y="10"/>
                    <a:pt x="29" y="9"/>
                  </a:cubicBezTo>
                  <a:moveTo>
                    <a:pt x="35" y="0"/>
                  </a:moveTo>
                  <a:cubicBezTo>
                    <a:pt x="31" y="1"/>
                    <a:pt x="27" y="2"/>
                    <a:pt x="24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F9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3" name="Freeform 207">
              <a:extLst>
                <a:ext uri="{FF2B5EF4-FFF2-40B4-BE49-F238E27FC236}">
                  <a16:creationId xmlns:a16="http://schemas.microsoft.com/office/drawing/2014/main" id="{A801D4CB-3BF5-F012-1467-C10910FFD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803"/>
              <a:ext cx="48" cy="12"/>
            </a:xfrm>
            <a:custGeom>
              <a:avLst/>
              <a:gdLst>
                <a:gd name="T0" fmla="*/ 20 w 20"/>
                <a:gd name="T1" fmla="*/ 0 h 5"/>
                <a:gd name="T2" fmla="*/ 20 w 20"/>
                <a:gd name="T3" fmla="*/ 0 h 5"/>
                <a:gd name="T4" fmla="*/ 9 w 20"/>
                <a:gd name="T5" fmla="*/ 0 h 5"/>
                <a:gd name="T6" fmla="*/ 0 w 20"/>
                <a:gd name="T7" fmla="*/ 5 h 5"/>
                <a:gd name="T8" fmla="*/ 14 w 20"/>
                <a:gd name="T9" fmla="*/ 5 h 5"/>
                <a:gd name="T10" fmla="*/ 20 w 20"/>
                <a:gd name="T11" fmla="*/ 3 h 5"/>
                <a:gd name="T12" fmla="*/ 20 w 2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3"/>
                    <a:pt x="0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8" y="4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39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4" name="Freeform 208">
              <a:extLst>
                <a:ext uri="{FF2B5EF4-FFF2-40B4-BE49-F238E27FC236}">
                  <a16:creationId xmlns:a16="http://schemas.microsoft.com/office/drawing/2014/main" id="{96D73ABD-0F6F-C917-0EE7-8B728B074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832"/>
              <a:ext cx="33" cy="12"/>
            </a:xfrm>
            <a:custGeom>
              <a:avLst/>
              <a:gdLst>
                <a:gd name="T0" fmla="*/ 14 w 14"/>
                <a:gd name="T1" fmla="*/ 0 h 5"/>
                <a:gd name="T2" fmla="*/ 4 w 14"/>
                <a:gd name="T3" fmla="*/ 0 h 5"/>
                <a:gd name="T4" fmla="*/ 0 w 14"/>
                <a:gd name="T5" fmla="*/ 5 h 5"/>
                <a:gd name="T6" fmla="*/ 9 w 14"/>
                <a:gd name="T7" fmla="*/ 5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2" y="1"/>
                    <a:pt x="14" y="0"/>
                  </a:cubicBezTo>
                </a:path>
              </a:pathLst>
            </a:custGeom>
            <a:solidFill>
              <a:srgbClr val="F39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5" name="Freeform 209">
              <a:extLst>
                <a:ext uri="{FF2B5EF4-FFF2-40B4-BE49-F238E27FC236}">
                  <a16:creationId xmlns:a16="http://schemas.microsoft.com/office/drawing/2014/main" id="{511466C3-6E98-A5DA-D4DC-537A40BDA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2" y="3870"/>
              <a:ext cx="27" cy="43"/>
            </a:xfrm>
            <a:custGeom>
              <a:avLst/>
              <a:gdLst>
                <a:gd name="T0" fmla="*/ 8 w 11"/>
                <a:gd name="T1" fmla="*/ 12 h 18"/>
                <a:gd name="T2" fmla="*/ 0 w 11"/>
                <a:gd name="T3" fmla="*/ 12 h 18"/>
                <a:gd name="T4" fmla="*/ 0 w 11"/>
                <a:gd name="T5" fmla="*/ 17 h 18"/>
                <a:gd name="T6" fmla="*/ 0 w 11"/>
                <a:gd name="T7" fmla="*/ 18 h 18"/>
                <a:gd name="T8" fmla="*/ 7 w 11"/>
                <a:gd name="T9" fmla="*/ 18 h 18"/>
                <a:gd name="T10" fmla="*/ 7 w 11"/>
                <a:gd name="T11" fmla="*/ 15 h 18"/>
                <a:gd name="T12" fmla="*/ 7 w 11"/>
                <a:gd name="T13" fmla="*/ 15 h 18"/>
                <a:gd name="T14" fmla="*/ 7 w 11"/>
                <a:gd name="T15" fmla="*/ 15 h 18"/>
                <a:gd name="T16" fmla="*/ 7 w 11"/>
                <a:gd name="T17" fmla="*/ 15 h 18"/>
                <a:gd name="T18" fmla="*/ 7 w 11"/>
                <a:gd name="T19" fmla="*/ 15 h 18"/>
                <a:gd name="T20" fmla="*/ 8 w 11"/>
                <a:gd name="T21" fmla="*/ 12 h 18"/>
                <a:gd name="T22" fmla="*/ 11 w 11"/>
                <a:gd name="T23" fmla="*/ 0 h 18"/>
                <a:gd name="T24" fmla="*/ 3 w 11"/>
                <a:gd name="T25" fmla="*/ 0 h 18"/>
                <a:gd name="T26" fmla="*/ 1 w 11"/>
                <a:gd name="T27" fmla="*/ 7 h 18"/>
                <a:gd name="T28" fmla="*/ 9 w 11"/>
                <a:gd name="T29" fmla="*/ 7 h 18"/>
                <a:gd name="T30" fmla="*/ 11 w 11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8">
                  <a:moveTo>
                    <a:pt x="8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5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3"/>
                    <a:pt x="8" y="12"/>
                  </a:cubicBezTo>
                  <a:moveTo>
                    <a:pt x="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1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10" y="2"/>
                    <a:pt x="11" y="0"/>
                  </a:cubicBezTo>
                </a:path>
              </a:pathLst>
            </a:custGeom>
            <a:solidFill>
              <a:srgbClr val="F9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6" name="Freeform 210">
              <a:extLst>
                <a:ext uri="{FF2B5EF4-FFF2-40B4-BE49-F238E27FC236}">
                  <a16:creationId xmlns:a16="http://schemas.microsoft.com/office/drawing/2014/main" id="{150791B2-F7EF-9BAE-93FD-56055C550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858"/>
              <a:ext cx="23" cy="12"/>
            </a:xfrm>
            <a:custGeom>
              <a:avLst/>
              <a:gdLst>
                <a:gd name="T0" fmla="*/ 10 w 10"/>
                <a:gd name="T1" fmla="*/ 0 h 5"/>
                <a:gd name="T2" fmla="*/ 2 w 10"/>
                <a:gd name="T3" fmla="*/ 0 h 5"/>
                <a:gd name="T4" fmla="*/ 0 w 10"/>
                <a:gd name="T5" fmla="*/ 5 h 5"/>
                <a:gd name="T6" fmla="*/ 8 w 10"/>
                <a:gd name="T7" fmla="*/ 5 h 5"/>
                <a:gd name="T8" fmla="*/ 10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2"/>
                    <a:pt x="10" y="0"/>
                  </a:cubicBezTo>
                </a:path>
              </a:pathLst>
            </a:custGeom>
            <a:solidFill>
              <a:srgbClr val="F39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7" name="Freeform 211">
              <a:extLst>
                <a:ext uri="{FF2B5EF4-FFF2-40B4-BE49-F238E27FC236}">
                  <a16:creationId xmlns:a16="http://schemas.microsoft.com/office/drawing/2014/main" id="{F78A9AFA-DAFB-7CFA-BF2C-946E15DF1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887"/>
              <a:ext cx="22" cy="12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0 h 5"/>
                <a:gd name="T4" fmla="*/ 0 w 9"/>
                <a:gd name="T5" fmla="*/ 5 h 5"/>
                <a:gd name="T6" fmla="*/ 8 w 9"/>
                <a:gd name="T7" fmla="*/ 5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2"/>
                    <a:pt x="9" y="0"/>
                  </a:cubicBezTo>
                </a:path>
              </a:pathLst>
            </a:custGeom>
            <a:solidFill>
              <a:srgbClr val="F39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8" name="Freeform 212">
              <a:extLst>
                <a:ext uri="{FF2B5EF4-FFF2-40B4-BE49-F238E27FC236}">
                  <a16:creationId xmlns:a16="http://schemas.microsoft.com/office/drawing/2014/main" id="{70CAD0FA-BD3D-1A04-8437-17E6691E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913"/>
              <a:ext cx="19" cy="7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0 h 3"/>
                <a:gd name="T4" fmla="*/ 0 w 8"/>
                <a:gd name="T5" fmla="*/ 3 h 3"/>
                <a:gd name="T6" fmla="*/ 8 w 8"/>
                <a:gd name="T7" fmla="*/ 3 h 3"/>
                <a:gd name="T8" fmla="*/ 7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</a:path>
              </a:pathLst>
            </a:custGeom>
            <a:solidFill>
              <a:srgbClr val="F39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9" name="Freeform 213">
              <a:extLst>
                <a:ext uri="{FF2B5EF4-FFF2-40B4-BE49-F238E27FC236}">
                  <a16:creationId xmlns:a16="http://schemas.microsoft.com/office/drawing/2014/main" id="{3C9A2FCC-3F49-3683-F6F0-08EAC721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811"/>
              <a:ext cx="198" cy="181"/>
            </a:xfrm>
            <a:custGeom>
              <a:avLst/>
              <a:gdLst>
                <a:gd name="T0" fmla="*/ 22 w 83"/>
                <a:gd name="T1" fmla="*/ 15 h 76"/>
                <a:gd name="T2" fmla="*/ 15 w 83"/>
                <a:gd name="T3" fmla="*/ 76 h 76"/>
                <a:gd name="T4" fmla="*/ 83 w 83"/>
                <a:gd name="T5" fmla="*/ 22 h 76"/>
                <a:gd name="T6" fmla="*/ 22 w 83"/>
                <a:gd name="T7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6">
                  <a:moveTo>
                    <a:pt x="22" y="15"/>
                  </a:moveTo>
                  <a:cubicBezTo>
                    <a:pt x="3" y="30"/>
                    <a:pt x="0" y="57"/>
                    <a:pt x="15" y="76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68" y="3"/>
                    <a:pt x="41" y="0"/>
                    <a:pt x="22" y="15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0" name="Freeform 214">
              <a:extLst>
                <a:ext uri="{FF2B5EF4-FFF2-40B4-BE49-F238E27FC236}">
                  <a16:creationId xmlns:a16="http://schemas.microsoft.com/office/drawing/2014/main" id="{7AED3435-C2C1-5F12-8C44-A24A4425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863"/>
              <a:ext cx="195" cy="167"/>
            </a:xfrm>
            <a:custGeom>
              <a:avLst/>
              <a:gdLst>
                <a:gd name="T0" fmla="*/ 61 w 82"/>
                <a:gd name="T1" fmla="*/ 60 h 70"/>
                <a:gd name="T2" fmla="*/ 50 w 82"/>
                <a:gd name="T3" fmla="*/ 67 h 70"/>
                <a:gd name="T4" fmla="*/ 32 w 82"/>
                <a:gd name="T5" fmla="*/ 70 h 70"/>
                <a:gd name="T6" fmla="*/ 6 w 82"/>
                <a:gd name="T7" fmla="*/ 60 h 70"/>
                <a:gd name="T8" fmla="*/ 0 w 82"/>
                <a:gd name="T9" fmla="*/ 54 h 70"/>
                <a:gd name="T10" fmla="*/ 68 w 82"/>
                <a:gd name="T11" fmla="*/ 0 h 70"/>
                <a:gd name="T12" fmla="*/ 69 w 82"/>
                <a:gd name="T13" fmla="*/ 2 h 70"/>
                <a:gd name="T14" fmla="*/ 61 w 82"/>
                <a:gd name="T15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70">
                  <a:moveTo>
                    <a:pt x="61" y="60"/>
                  </a:moveTo>
                  <a:cubicBezTo>
                    <a:pt x="57" y="63"/>
                    <a:pt x="54" y="65"/>
                    <a:pt x="50" y="67"/>
                  </a:cubicBezTo>
                  <a:cubicBezTo>
                    <a:pt x="44" y="69"/>
                    <a:pt x="38" y="70"/>
                    <a:pt x="32" y="70"/>
                  </a:cubicBezTo>
                  <a:cubicBezTo>
                    <a:pt x="22" y="69"/>
                    <a:pt x="13" y="66"/>
                    <a:pt x="6" y="60"/>
                  </a:cubicBezTo>
                  <a:cubicBezTo>
                    <a:pt x="4" y="58"/>
                    <a:pt x="2" y="56"/>
                    <a:pt x="0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9" y="1"/>
                    <a:pt x="69" y="2"/>
                  </a:cubicBezTo>
                  <a:cubicBezTo>
                    <a:pt x="82" y="20"/>
                    <a:pt x="79" y="46"/>
                    <a:pt x="61" y="60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1" name="Freeform 215">
              <a:extLst>
                <a:ext uri="{FF2B5EF4-FFF2-40B4-BE49-F238E27FC236}">
                  <a16:creationId xmlns:a16="http://schemas.microsoft.com/office/drawing/2014/main" id="{C1489B0D-9DA1-6A18-B8B9-2FBD4A1F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794"/>
              <a:ext cx="232" cy="234"/>
            </a:xfrm>
            <a:custGeom>
              <a:avLst/>
              <a:gdLst>
                <a:gd name="T0" fmla="*/ 82 w 97"/>
                <a:gd name="T1" fmla="*/ 22 h 98"/>
                <a:gd name="T2" fmla="*/ 22 w 97"/>
                <a:gd name="T3" fmla="*/ 15 h 98"/>
                <a:gd name="T4" fmla="*/ 15 w 97"/>
                <a:gd name="T5" fmla="*/ 76 h 98"/>
                <a:gd name="T6" fmla="*/ 76 w 97"/>
                <a:gd name="T7" fmla="*/ 83 h 98"/>
                <a:gd name="T8" fmla="*/ 82 w 97"/>
                <a:gd name="T9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8">
                  <a:moveTo>
                    <a:pt x="82" y="22"/>
                  </a:moveTo>
                  <a:cubicBezTo>
                    <a:pt x="68" y="3"/>
                    <a:pt x="40" y="0"/>
                    <a:pt x="22" y="15"/>
                  </a:cubicBezTo>
                  <a:cubicBezTo>
                    <a:pt x="3" y="30"/>
                    <a:pt x="0" y="57"/>
                    <a:pt x="15" y="76"/>
                  </a:cubicBezTo>
                  <a:cubicBezTo>
                    <a:pt x="30" y="95"/>
                    <a:pt x="57" y="98"/>
                    <a:pt x="76" y="83"/>
                  </a:cubicBezTo>
                  <a:cubicBezTo>
                    <a:pt x="94" y="68"/>
                    <a:pt x="97" y="41"/>
                    <a:pt x="82" y="22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2" name="Freeform 216">
              <a:extLst>
                <a:ext uri="{FF2B5EF4-FFF2-40B4-BE49-F238E27FC236}">
                  <a16:creationId xmlns:a16="http://schemas.microsoft.com/office/drawing/2014/main" id="{BB19D3B1-BA6F-48E7-0E90-5DBB248F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815"/>
              <a:ext cx="165" cy="148"/>
            </a:xfrm>
            <a:custGeom>
              <a:avLst/>
              <a:gdLst>
                <a:gd name="T0" fmla="*/ 18 w 69"/>
                <a:gd name="T1" fmla="*/ 12 h 62"/>
                <a:gd name="T2" fmla="*/ 13 w 69"/>
                <a:gd name="T3" fmla="*/ 62 h 62"/>
                <a:gd name="T4" fmla="*/ 69 w 69"/>
                <a:gd name="T5" fmla="*/ 18 h 62"/>
                <a:gd name="T6" fmla="*/ 18 w 69"/>
                <a:gd name="T7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2">
                  <a:moveTo>
                    <a:pt x="18" y="12"/>
                  </a:moveTo>
                  <a:cubicBezTo>
                    <a:pt x="3" y="24"/>
                    <a:pt x="0" y="47"/>
                    <a:pt x="13" y="62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56" y="2"/>
                    <a:pt x="34" y="0"/>
                    <a:pt x="18" y="12"/>
                  </a:cubicBezTo>
                </a:path>
              </a:pathLst>
            </a:custGeom>
            <a:solidFill>
              <a:srgbClr val="F5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3" name="Freeform 217">
              <a:extLst>
                <a:ext uri="{FF2B5EF4-FFF2-40B4-BE49-F238E27FC236}">
                  <a16:creationId xmlns:a16="http://schemas.microsoft.com/office/drawing/2014/main" id="{33BCAD71-377A-87CB-186E-8AD5BE383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858"/>
              <a:ext cx="162" cy="151"/>
            </a:xfrm>
            <a:custGeom>
              <a:avLst/>
              <a:gdLst>
                <a:gd name="T0" fmla="*/ 56 w 68"/>
                <a:gd name="T1" fmla="*/ 0 h 63"/>
                <a:gd name="T2" fmla="*/ 0 w 68"/>
                <a:gd name="T3" fmla="*/ 44 h 63"/>
                <a:gd name="T4" fmla="*/ 50 w 68"/>
                <a:gd name="T5" fmla="*/ 50 h 63"/>
                <a:gd name="T6" fmla="*/ 56 w 68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3">
                  <a:moveTo>
                    <a:pt x="56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12" y="60"/>
                    <a:pt x="35" y="63"/>
                    <a:pt x="50" y="50"/>
                  </a:cubicBezTo>
                  <a:cubicBezTo>
                    <a:pt x="66" y="38"/>
                    <a:pt x="68" y="15"/>
                    <a:pt x="56" y="0"/>
                  </a:cubicBezTo>
                </a:path>
              </a:pathLst>
            </a:custGeom>
            <a:solidFill>
              <a:srgbClr val="F39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4" name="Freeform 218">
              <a:extLst>
                <a:ext uri="{FF2B5EF4-FFF2-40B4-BE49-F238E27FC236}">
                  <a16:creationId xmlns:a16="http://schemas.microsoft.com/office/drawing/2014/main" id="{7B16462F-5099-6C92-DB24-902E61D84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1" y="3830"/>
              <a:ext cx="164" cy="162"/>
            </a:xfrm>
            <a:custGeom>
              <a:avLst/>
              <a:gdLst>
                <a:gd name="T0" fmla="*/ 11 w 69"/>
                <a:gd name="T1" fmla="*/ 53 h 68"/>
                <a:gd name="T2" fmla="*/ 16 w 69"/>
                <a:gd name="T3" fmla="*/ 10 h 68"/>
                <a:gd name="T4" fmla="*/ 59 w 69"/>
                <a:gd name="T5" fmla="*/ 15 h 68"/>
                <a:gd name="T6" fmla="*/ 54 w 69"/>
                <a:gd name="T7" fmla="*/ 58 h 68"/>
                <a:gd name="T8" fmla="*/ 11 w 69"/>
                <a:gd name="T9" fmla="*/ 53 h 68"/>
                <a:gd name="T10" fmla="*/ 57 w 69"/>
                <a:gd name="T11" fmla="*/ 16 h 68"/>
                <a:gd name="T12" fmla="*/ 16 w 69"/>
                <a:gd name="T13" fmla="*/ 11 h 68"/>
                <a:gd name="T14" fmla="*/ 12 w 69"/>
                <a:gd name="T15" fmla="*/ 52 h 68"/>
                <a:gd name="T16" fmla="*/ 53 w 69"/>
                <a:gd name="T17" fmla="*/ 57 h 68"/>
                <a:gd name="T18" fmla="*/ 57 w 69"/>
                <a:gd name="T19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8">
                  <a:moveTo>
                    <a:pt x="11" y="53"/>
                  </a:moveTo>
                  <a:cubicBezTo>
                    <a:pt x="0" y="40"/>
                    <a:pt x="2" y="21"/>
                    <a:pt x="16" y="10"/>
                  </a:cubicBezTo>
                  <a:cubicBezTo>
                    <a:pt x="29" y="0"/>
                    <a:pt x="48" y="2"/>
                    <a:pt x="59" y="15"/>
                  </a:cubicBezTo>
                  <a:cubicBezTo>
                    <a:pt x="69" y="28"/>
                    <a:pt x="67" y="47"/>
                    <a:pt x="54" y="58"/>
                  </a:cubicBezTo>
                  <a:cubicBezTo>
                    <a:pt x="41" y="68"/>
                    <a:pt x="21" y="66"/>
                    <a:pt x="11" y="53"/>
                  </a:cubicBezTo>
                  <a:moveTo>
                    <a:pt x="57" y="16"/>
                  </a:moveTo>
                  <a:cubicBezTo>
                    <a:pt x="47" y="3"/>
                    <a:pt x="29" y="1"/>
                    <a:pt x="16" y="11"/>
                  </a:cubicBezTo>
                  <a:cubicBezTo>
                    <a:pt x="4" y="21"/>
                    <a:pt x="2" y="40"/>
                    <a:pt x="12" y="52"/>
                  </a:cubicBezTo>
                  <a:cubicBezTo>
                    <a:pt x="22" y="65"/>
                    <a:pt x="40" y="67"/>
                    <a:pt x="53" y="57"/>
                  </a:cubicBezTo>
                  <a:cubicBezTo>
                    <a:pt x="65" y="47"/>
                    <a:pt x="68" y="28"/>
                    <a:pt x="57" y="16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5" name="Freeform 219">
              <a:extLst>
                <a:ext uri="{FF2B5EF4-FFF2-40B4-BE49-F238E27FC236}">
                  <a16:creationId xmlns:a16="http://schemas.microsoft.com/office/drawing/2014/main" id="{0ACA6F5B-835B-683B-6BB8-1ADCE4D1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861"/>
              <a:ext cx="102" cy="102"/>
            </a:xfrm>
            <a:custGeom>
              <a:avLst/>
              <a:gdLst>
                <a:gd name="T0" fmla="*/ 21 w 43"/>
                <a:gd name="T1" fmla="*/ 5 h 43"/>
                <a:gd name="T2" fmla="*/ 36 w 43"/>
                <a:gd name="T3" fmla="*/ 7 h 43"/>
                <a:gd name="T4" fmla="*/ 39 w 43"/>
                <a:gd name="T5" fmla="*/ 4 h 43"/>
                <a:gd name="T6" fmla="*/ 42 w 43"/>
                <a:gd name="T7" fmla="*/ 8 h 43"/>
                <a:gd name="T8" fmla="*/ 39 w 43"/>
                <a:gd name="T9" fmla="*/ 11 h 43"/>
                <a:gd name="T10" fmla="*/ 43 w 43"/>
                <a:gd name="T11" fmla="*/ 19 h 43"/>
                <a:gd name="T12" fmla="*/ 38 w 43"/>
                <a:gd name="T13" fmla="*/ 23 h 43"/>
                <a:gd name="T14" fmla="*/ 31 w 43"/>
                <a:gd name="T15" fmla="*/ 14 h 43"/>
                <a:gd name="T16" fmla="*/ 26 w 43"/>
                <a:gd name="T17" fmla="*/ 12 h 43"/>
                <a:gd name="T18" fmla="*/ 25 w 43"/>
                <a:gd name="T19" fmla="*/ 13 h 43"/>
                <a:gd name="T20" fmla="*/ 25 w 43"/>
                <a:gd name="T21" fmla="*/ 18 h 43"/>
                <a:gd name="T22" fmla="*/ 27 w 43"/>
                <a:gd name="T23" fmla="*/ 21 h 43"/>
                <a:gd name="T24" fmla="*/ 25 w 43"/>
                <a:gd name="T25" fmla="*/ 36 h 43"/>
                <a:gd name="T26" fmla="*/ 23 w 43"/>
                <a:gd name="T27" fmla="*/ 37 h 43"/>
                <a:gd name="T28" fmla="*/ 7 w 43"/>
                <a:gd name="T29" fmla="*/ 35 h 43"/>
                <a:gd name="T30" fmla="*/ 4 w 43"/>
                <a:gd name="T31" fmla="*/ 38 h 43"/>
                <a:gd name="T32" fmla="*/ 1 w 43"/>
                <a:gd name="T33" fmla="*/ 34 h 43"/>
                <a:gd name="T34" fmla="*/ 4 w 43"/>
                <a:gd name="T35" fmla="*/ 31 h 43"/>
                <a:gd name="T36" fmla="*/ 0 w 43"/>
                <a:gd name="T37" fmla="*/ 23 h 43"/>
                <a:gd name="T38" fmla="*/ 5 w 43"/>
                <a:gd name="T39" fmla="*/ 19 h 43"/>
                <a:gd name="T40" fmla="*/ 12 w 43"/>
                <a:gd name="T41" fmla="*/ 29 h 43"/>
                <a:gd name="T42" fmla="*/ 17 w 43"/>
                <a:gd name="T43" fmla="*/ 30 h 43"/>
                <a:gd name="T44" fmla="*/ 18 w 43"/>
                <a:gd name="T45" fmla="*/ 29 h 43"/>
                <a:gd name="T46" fmla="*/ 19 w 43"/>
                <a:gd name="T47" fmla="*/ 25 h 43"/>
                <a:gd name="T48" fmla="*/ 16 w 43"/>
                <a:gd name="T49" fmla="*/ 22 h 43"/>
                <a:gd name="T50" fmla="*/ 18 w 43"/>
                <a:gd name="T51" fmla="*/ 7 h 43"/>
                <a:gd name="T52" fmla="*/ 21 w 43"/>
                <a:gd name="T53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43">
                  <a:moveTo>
                    <a:pt x="21" y="5"/>
                  </a:moveTo>
                  <a:cubicBezTo>
                    <a:pt x="27" y="0"/>
                    <a:pt x="32" y="2"/>
                    <a:pt x="36" y="7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1" y="14"/>
                    <a:pt x="42" y="16"/>
                    <a:pt x="43" y="19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0"/>
                    <a:pt x="33" y="16"/>
                    <a:pt x="31" y="14"/>
                  </a:cubicBezTo>
                  <a:cubicBezTo>
                    <a:pt x="29" y="11"/>
                    <a:pt x="28" y="10"/>
                    <a:pt x="26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4"/>
                    <a:pt x="23" y="16"/>
                    <a:pt x="25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8"/>
                    <a:pt x="28" y="33"/>
                    <a:pt x="25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6" y="43"/>
                    <a:pt x="11" y="40"/>
                    <a:pt x="7" y="3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28"/>
                    <a:pt x="1" y="26"/>
                    <a:pt x="0" y="2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1"/>
                    <a:pt x="9" y="25"/>
                    <a:pt x="12" y="29"/>
                  </a:cubicBezTo>
                  <a:cubicBezTo>
                    <a:pt x="14" y="31"/>
                    <a:pt x="15" y="32"/>
                    <a:pt x="17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0" y="28"/>
                    <a:pt x="20" y="27"/>
                    <a:pt x="19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0" y="14"/>
                    <a:pt x="16" y="9"/>
                    <a:pt x="18" y="7"/>
                  </a:cubicBezTo>
                  <a:cubicBezTo>
                    <a:pt x="21" y="5"/>
                    <a:pt x="21" y="5"/>
                    <a:pt x="21" y="5"/>
                  </a:cubicBezTo>
                </a:path>
              </a:pathLst>
            </a:custGeom>
            <a:solidFill>
              <a:srgbClr val="FCB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6" name="Freeform 220">
              <a:extLst>
                <a:ext uri="{FF2B5EF4-FFF2-40B4-BE49-F238E27FC236}">
                  <a16:creationId xmlns:a16="http://schemas.microsoft.com/office/drawing/2014/main" id="{B919E2F4-E422-A91A-F8C8-7B4429DD8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" y="3823"/>
              <a:ext cx="9" cy="7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  <a:gd name="T8" fmla="*/ 0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FCC9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7" name="Freeform 221">
              <a:extLst>
                <a:ext uri="{FF2B5EF4-FFF2-40B4-BE49-F238E27FC236}">
                  <a16:creationId xmlns:a16="http://schemas.microsoft.com/office/drawing/2014/main" id="{5367FADF-40B0-FE51-65F0-39408D2B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818"/>
              <a:ext cx="143" cy="28"/>
            </a:xfrm>
            <a:custGeom>
              <a:avLst/>
              <a:gdLst>
                <a:gd name="T0" fmla="*/ 9 w 60"/>
                <a:gd name="T1" fmla="*/ 0 h 12"/>
                <a:gd name="T2" fmla="*/ 4 w 60"/>
                <a:gd name="T3" fmla="*/ 2 h 12"/>
                <a:gd name="T4" fmla="*/ 0 w 60"/>
                <a:gd name="T5" fmla="*/ 5 h 12"/>
                <a:gd name="T6" fmla="*/ 0 w 60"/>
                <a:gd name="T7" fmla="*/ 5 h 12"/>
                <a:gd name="T8" fmla="*/ 0 w 60"/>
                <a:gd name="T9" fmla="*/ 5 h 12"/>
                <a:gd name="T10" fmla="*/ 0 w 60"/>
                <a:gd name="T11" fmla="*/ 5 h 12"/>
                <a:gd name="T12" fmla="*/ 11 w 60"/>
                <a:gd name="T13" fmla="*/ 6 h 12"/>
                <a:gd name="T14" fmla="*/ 27 w 60"/>
                <a:gd name="T15" fmla="*/ 3 h 12"/>
                <a:gd name="T16" fmla="*/ 49 w 60"/>
                <a:gd name="T17" fmla="*/ 11 h 12"/>
                <a:gd name="T18" fmla="*/ 60 w 60"/>
                <a:gd name="T19" fmla="*/ 12 h 12"/>
                <a:gd name="T20" fmla="*/ 53 w 60"/>
                <a:gd name="T21" fmla="*/ 5 h 12"/>
                <a:gd name="T22" fmla="*/ 9 w 60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2">
                  <a:moveTo>
                    <a:pt x="9" y="0"/>
                  </a:moveTo>
                  <a:cubicBezTo>
                    <a:pt x="7" y="0"/>
                    <a:pt x="6" y="1"/>
                    <a:pt x="4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6" y="4"/>
                    <a:pt x="21" y="3"/>
                    <a:pt x="27" y="3"/>
                  </a:cubicBezTo>
                  <a:cubicBezTo>
                    <a:pt x="35" y="3"/>
                    <a:pt x="42" y="6"/>
                    <a:pt x="49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9"/>
                    <a:pt x="56" y="7"/>
                    <a:pt x="53" y="5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8" name="Freeform 222">
              <a:extLst>
                <a:ext uri="{FF2B5EF4-FFF2-40B4-BE49-F238E27FC236}">
                  <a16:creationId xmlns:a16="http://schemas.microsoft.com/office/drawing/2014/main" id="{F12FEABE-43BC-B17A-7B25-4BC0CA2D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825"/>
              <a:ext cx="91" cy="19"/>
            </a:xfrm>
            <a:custGeom>
              <a:avLst/>
              <a:gdLst>
                <a:gd name="T0" fmla="*/ 16 w 38"/>
                <a:gd name="T1" fmla="*/ 0 h 8"/>
                <a:gd name="T2" fmla="*/ 0 w 38"/>
                <a:gd name="T3" fmla="*/ 3 h 8"/>
                <a:gd name="T4" fmla="*/ 38 w 38"/>
                <a:gd name="T5" fmla="*/ 8 h 8"/>
                <a:gd name="T6" fmla="*/ 16 w 3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8">
                  <a:moveTo>
                    <a:pt x="16" y="0"/>
                  </a:moveTo>
                  <a:cubicBezTo>
                    <a:pt x="10" y="0"/>
                    <a:pt x="5" y="1"/>
                    <a:pt x="0" y="3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3"/>
                    <a:pt x="24" y="0"/>
                    <a:pt x="16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9" name="Freeform 223">
              <a:extLst>
                <a:ext uri="{FF2B5EF4-FFF2-40B4-BE49-F238E27FC236}">
                  <a16:creationId xmlns:a16="http://schemas.microsoft.com/office/drawing/2014/main" id="{36BAAF3D-78B5-1436-DA13-3978B744A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3858"/>
              <a:ext cx="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C9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0" name="Freeform 224">
              <a:extLst>
                <a:ext uri="{FF2B5EF4-FFF2-40B4-BE49-F238E27FC236}">
                  <a16:creationId xmlns:a16="http://schemas.microsoft.com/office/drawing/2014/main" id="{6278B57A-2537-3294-E7E6-15317CD3A2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9" y="3870"/>
              <a:ext cx="10" cy="36"/>
            </a:xfrm>
            <a:custGeom>
              <a:avLst/>
              <a:gdLst>
                <a:gd name="T0" fmla="*/ 0 w 4"/>
                <a:gd name="T1" fmla="*/ 15 h 15"/>
                <a:gd name="T2" fmla="*/ 0 w 4"/>
                <a:gd name="T3" fmla="*/ 15 h 15"/>
                <a:gd name="T4" fmla="*/ 0 w 4"/>
                <a:gd name="T5" fmla="*/ 15 h 15"/>
                <a:gd name="T6" fmla="*/ 0 w 4"/>
                <a:gd name="T7" fmla="*/ 15 h 15"/>
                <a:gd name="T8" fmla="*/ 0 w 4"/>
                <a:gd name="T9" fmla="*/ 15 h 15"/>
                <a:gd name="T10" fmla="*/ 0 w 4"/>
                <a:gd name="T11" fmla="*/ 15 h 15"/>
                <a:gd name="T12" fmla="*/ 1 w 4"/>
                <a:gd name="T13" fmla="*/ 12 h 15"/>
                <a:gd name="T14" fmla="*/ 1 w 4"/>
                <a:gd name="T15" fmla="*/ 12 h 15"/>
                <a:gd name="T16" fmla="*/ 0 w 4"/>
                <a:gd name="T17" fmla="*/ 15 h 15"/>
                <a:gd name="T18" fmla="*/ 1 w 4"/>
                <a:gd name="T19" fmla="*/ 12 h 15"/>
                <a:gd name="T20" fmla="*/ 4 w 4"/>
                <a:gd name="T21" fmla="*/ 0 h 15"/>
                <a:gd name="T22" fmla="*/ 4 w 4"/>
                <a:gd name="T23" fmla="*/ 0 h 15"/>
                <a:gd name="T24" fmla="*/ 2 w 4"/>
                <a:gd name="T25" fmla="*/ 7 h 15"/>
                <a:gd name="T26" fmla="*/ 2 w 4"/>
                <a:gd name="T27" fmla="*/ 7 h 15"/>
                <a:gd name="T28" fmla="*/ 4 w 4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3" y="2"/>
                    <a:pt x="4" y="0"/>
                  </a:cubicBezTo>
                </a:path>
              </a:pathLst>
            </a:custGeom>
            <a:solidFill>
              <a:srgbClr val="FCC9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1" name="Freeform 225">
              <a:extLst>
                <a:ext uri="{FF2B5EF4-FFF2-40B4-BE49-F238E27FC236}">
                  <a16:creationId xmlns:a16="http://schemas.microsoft.com/office/drawing/2014/main" id="{49AF86DC-852D-7B15-B38C-42393424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3858"/>
              <a:ext cx="4" cy="12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solidFill>
              <a:srgbClr val="F8A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2" name="Freeform 226">
              <a:extLst>
                <a:ext uri="{FF2B5EF4-FFF2-40B4-BE49-F238E27FC236}">
                  <a16:creationId xmlns:a16="http://schemas.microsoft.com/office/drawing/2014/main" id="{5A965975-B698-1D31-2879-2423CCD8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887"/>
              <a:ext cx="3" cy="12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solidFill>
              <a:srgbClr val="F8A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3" name="Freeform 227">
              <a:extLst>
                <a:ext uri="{FF2B5EF4-FFF2-40B4-BE49-F238E27FC236}">
                  <a16:creationId xmlns:a16="http://schemas.microsoft.com/office/drawing/2014/main" id="{E6C809B8-C067-62B5-7BA1-4A90AD724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858"/>
              <a:ext cx="36" cy="55"/>
            </a:xfrm>
            <a:custGeom>
              <a:avLst/>
              <a:gdLst>
                <a:gd name="T0" fmla="*/ 7 w 15"/>
                <a:gd name="T1" fmla="*/ 0 h 23"/>
                <a:gd name="T2" fmla="*/ 6 w 15"/>
                <a:gd name="T3" fmla="*/ 0 h 23"/>
                <a:gd name="T4" fmla="*/ 4 w 15"/>
                <a:gd name="T5" fmla="*/ 5 h 23"/>
                <a:gd name="T6" fmla="*/ 2 w 15"/>
                <a:gd name="T7" fmla="*/ 12 h 23"/>
                <a:gd name="T8" fmla="*/ 1 w 15"/>
                <a:gd name="T9" fmla="*/ 17 h 23"/>
                <a:gd name="T10" fmla="*/ 0 w 15"/>
                <a:gd name="T11" fmla="*/ 20 h 23"/>
                <a:gd name="T12" fmla="*/ 0 w 15"/>
                <a:gd name="T13" fmla="*/ 20 h 23"/>
                <a:gd name="T14" fmla="*/ 0 w 15"/>
                <a:gd name="T15" fmla="*/ 20 h 23"/>
                <a:gd name="T16" fmla="*/ 0 w 15"/>
                <a:gd name="T17" fmla="*/ 20 h 23"/>
                <a:gd name="T18" fmla="*/ 0 w 15"/>
                <a:gd name="T19" fmla="*/ 20 h 23"/>
                <a:gd name="T20" fmla="*/ 0 w 15"/>
                <a:gd name="T21" fmla="*/ 22 h 23"/>
                <a:gd name="T22" fmla="*/ 8 w 15"/>
                <a:gd name="T23" fmla="*/ 23 h 23"/>
                <a:gd name="T24" fmla="*/ 15 w 15"/>
                <a:gd name="T25" fmla="*/ 1 h 23"/>
                <a:gd name="T26" fmla="*/ 7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1" y="14"/>
                    <a:pt x="1" y="15"/>
                    <a:pt x="1" y="17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15"/>
                    <a:pt x="10" y="7"/>
                    <a:pt x="15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4" name="Freeform 228">
              <a:extLst>
                <a:ext uri="{FF2B5EF4-FFF2-40B4-BE49-F238E27FC236}">
                  <a16:creationId xmlns:a16="http://schemas.microsoft.com/office/drawing/2014/main" id="{5800FB0F-8CC6-2BE8-7B76-193D69E7D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6" y="3861"/>
              <a:ext cx="90" cy="62"/>
            </a:xfrm>
            <a:custGeom>
              <a:avLst/>
              <a:gdLst>
                <a:gd name="T0" fmla="*/ 16 w 38"/>
                <a:gd name="T1" fmla="*/ 1 h 26"/>
                <a:gd name="T2" fmla="*/ 8 w 38"/>
                <a:gd name="T3" fmla="*/ 23 h 26"/>
                <a:gd name="T4" fmla="*/ 15 w 38"/>
                <a:gd name="T5" fmla="*/ 24 h 26"/>
                <a:gd name="T6" fmla="*/ 15 w 38"/>
                <a:gd name="T7" fmla="*/ 23 h 26"/>
                <a:gd name="T8" fmla="*/ 20 w 38"/>
                <a:gd name="T9" fmla="*/ 19 h 26"/>
                <a:gd name="T10" fmla="*/ 24 w 38"/>
                <a:gd name="T11" fmla="*/ 25 h 26"/>
                <a:gd name="T12" fmla="*/ 31 w 38"/>
                <a:gd name="T13" fmla="*/ 26 h 26"/>
                <a:gd name="T14" fmla="*/ 33 w 38"/>
                <a:gd name="T15" fmla="*/ 24 h 26"/>
                <a:gd name="T16" fmla="*/ 31 w 38"/>
                <a:gd name="T17" fmla="*/ 22 h 26"/>
                <a:gd name="T18" fmla="*/ 33 w 38"/>
                <a:gd name="T19" fmla="*/ 7 h 26"/>
                <a:gd name="T20" fmla="*/ 36 w 38"/>
                <a:gd name="T21" fmla="*/ 5 h 26"/>
                <a:gd name="T22" fmla="*/ 38 w 38"/>
                <a:gd name="T23" fmla="*/ 3 h 26"/>
                <a:gd name="T24" fmla="*/ 16 w 38"/>
                <a:gd name="T25" fmla="*/ 1 h 26"/>
                <a:gd name="T26" fmla="*/ 8 w 38"/>
                <a:gd name="T27" fmla="*/ 0 h 26"/>
                <a:gd name="T28" fmla="*/ 1 w 38"/>
                <a:gd name="T29" fmla="*/ 22 h 26"/>
                <a:gd name="T30" fmla="*/ 6 w 38"/>
                <a:gd name="T31" fmla="*/ 23 h 26"/>
                <a:gd name="T32" fmla="*/ 14 w 38"/>
                <a:gd name="T33" fmla="*/ 0 h 26"/>
                <a:gd name="T34" fmla="*/ 8 w 38"/>
                <a:gd name="T3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26">
                  <a:moveTo>
                    <a:pt x="16" y="1"/>
                  </a:moveTo>
                  <a:cubicBezTo>
                    <a:pt x="10" y="7"/>
                    <a:pt x="7" y="15"/>
                    <a:pt x="8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0"/>
                    <a:pt x="22" y="22"/>
                    <a:pt x="24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5" y="14"/>
                    <a:pt x="31" y="9"/>
                    <a:pt x="33" y="7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4"/>
                    <a:pt x="38" y="3"/>
                    <a:pt x="38" y="3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8" y="0"/>
                  </a:moveTo>
                  <a:cubicBezTo>
                    <a:pt x="3" y="6"/>
                    <a:pt x="0" y="14"/>
                    <a:pt x="1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5"/>
                    <a:pt x="8" y="7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5" name="Freeform 229">
              <a:extLst>
                <a:ext uri="{FF2B5EF4-FFF2-40B4-BE49-F238E27FC236}">
                  <a16:creationId xmlns:a16="http://schemas.microsoft.com/office/drawing/2014/main" id="{728A18ED-ED28-5D44-7D1A-EDC809B9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918"/>
              <a:ext cx="9" cy="5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6" name="Freeform 230">
              <a:extLst>
                <a:ext uri="{FF2B5EF4-FFF2-40B4-BE49-F238E27FC236}">
                  <a16:creationId xmlns:a16="http://schemas.microsoft.com/office/drawing/2014/main" id="{8A05DD81-CD18-C255-28EA-C8583DEE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861"/>
              <a:ext cx="24" cy="55"/>
            </a:xfrm>
            <a:custGeom>
              <a:avLst/>
              <a:gdLst>
                <a:gd name="T0" fmla="*/ 8 w 10"/>
                <a:gd name="T1" fmla="*/ 0 h 23"/>
                <a:gd name="T2" fmla="*/ 0 w 10"/>
                <a:gd name="T3" fmla="*/ 23 h 23"/>
                <a:gd name="T4" fmla="*/ 2 w 10"/>
                <a:gd name="T5" fmla="*/ 23 h 23"/>
                <a:gd name="T6" fmla="*/ 10 w 10"/>
                <a:gd name="T7" fmla="*/ 1 h 23"/>
                <a:gd name="T8" fmla="*/ 8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8" y="0"/>
                  </a:moveTo>
                  <a:cubicBezTo>
                    <a:pt x="2" y="7"/>
                    <a:pt x="0" y="15"/>
                    <a:pt x="0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15"/>
                    <a:pt x="4" y="7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7" name="Freeform 231">
              <a:extLst>
                <a:ext uri="{FF2B5EF4-FFF2-40B4-BE49-F238E27FC236}">
                  <a16:creationId xmlns:a16="http://schemas.microsoft.com/office/drawing/2014/main" id="{6B1FA128-3F4A-8C9E-244A-DDBA392F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870"/>
              <a:ext cx="12" cy="7"/>
            </a:xfrm>
            <a:custGeom>
              <a:avLst/>
              <a:gdLst>
                <a:gd name="T0" fmla="*/ 0 w 5"/>
                <a:gd name="T1" fmla="*/ 0 h 3"/>
                <a:gd name="T2" fmla="*/ 3 w 5"/>
                <a:gd name="T3" fmla="*/ 3 h 3"/>
                <a:gd name="T4" fmla="*/ 5 w 5"/>
                <a:gd name="T5" fmla="*/ 1 h 3"/>
                <a:gd name="T6" fmla="*/ 0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8" name="Freeform 232">
              <a:extLst>
                <a:ext uri="{FF2B5EF4-FFF2-40B4-BE49-F238E27FC236}">
                  <a16:creationId xmlns:a16="http://schemas.microsoft.com/office/drawing/2014/main" id="{749EC5EA-BC4A-3EDF-5562-F2F3FBB8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877"/>
              <a:ext cx="5" cy="22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9 h 9"/>
                <a:gd name="T4" fmla="*/ 0 w 2"/>
                <a:gd name="T5" fmla="*/ 0 h 9"/>
                <a:gd name="T6" fmla="*/ 0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1" y="6"/>
                    <a:pt x="2" y="9"/>
                  </a:cubicBezTo>
                  <a:cubicBezTo>
                    <a:pt x="1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9" name="Freeform 233">
              <a:extLst>
                <a:ext uri="{FF2B5EF4-FFF2-40B4-BE49-F238E27FC236}">
                  <a16:creationId xmlns:a16="http://schemas.microsoft.com/office/drawing/2014/main" id="{4E4778A1-0069-719B-A3FC-A7C513E99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877"/>
              <a:ext cx="24" cy="58"/>
            </a:xfrm>
            <a:custGeom>
              <a:avLst/>
              <a:gdLst>
                <a:gd name="T0" fmla="*/ 0 w 10"/>
                <a:gd name="T1" fmla="*/ 0 h 24"/>
                <a:gd name="T2" fmla="*/ 2 w 10"/>
                <a:gd name="T3" fmla="*/ 23 h 24"/>
                <a:gd name="T4" fmla="*/ 9 w 10"/>
                <a:gd name="T5" fmla="*/ 24 h 24"/>
                <a:gd name="T6" fmla="*/ 10 w 10"/>
                <a:gd name="T7" fmla="*/ 9 h 24"/>
                <a:gd name="T8" fmla="*/ 8 w 10"/>
                <a:gd name="T9" fmla="*/ 0 h 24"/>
                <a:gd name="T10" fmla="*/ 0 w 10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3" y="7"/>
                    <a:pt x="4" y="15"/>
                    <a:pt x="2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19"/>
                    <a:pt x="10" y="14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0" name="Freeform 234">
              <a:extLst>
                <a:ext uri="{FF2B5EF4-FFF2-40B4-BE49-F238E27FC236}">
                  <a16:creationId xmlns:a16="http://schemas.microsoft.com/office/drawing/2014/main" id="{BEDE1BE7-9500-5E1A-19B5-82F2E8953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3873"/>
              <a:ext cx="46" cy="31"/>
            </a:xfrm>
            <a:custGeom>
              <a:avLst/>
              <a:gdLst>
                <a:gd name="T0" fmla="*/ 5 w 19"/>
                <a:gd name="T1" fmla="*/ 6 h 13"/>
                <a:gd name="T2" fmla="*/ 3 w 19"/>
                <a:gd name="T3" fmla="*/ 7 h 13"/>
                <a:gd name="T4" fmla="*/ 2 w 19"/>
                <a:gd name="T5" fmla="*/ 8 h 13"/>
                <a:gd name="T6" fmla="*/ 2 w 19"/>
                <a:gd name="T7" fmla="*/ 13 h 13"/>
                <a:gd name="T8" fmla="*/ 2 w 19"/>
                <a:gd name="T9" fmla="*/ 13 h 13"/>
                <a:gd name="T10" fmla="*/ 8 w 19"/>
                <a:gd name="T11" fmla="*/ 9 h 13"/>
                <a:gd name="T12" fmla="*/ 5 w 19"/>
                <a:gd name="T13" fmla="*/ 6 h 13"/>
                <a:gd name="T14" fmla="*/ 17 w 19"/>
                <a:gd name="T15" fmla="*/ 0 h 13"/>
                <a:gd name="T16" fmla="*/ 18 w 19"/>
                <a:gd name="T17" fmla="*/ 1 h 13"/>
                <a:gd name="T18" fmla="*/ 19 w 19"/>
                <a:gd name="T19" fmla="*/ 0 h 13"/>
                <a:gd name="T20" fmla="*/ 17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5" y="6"/>
                  </a:moveTo>
                  <a:cubicBezTo>
                    <a:pt x="4" y="6"/>
                    <a:pt x="4" y="6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6" y="6"/>
                    <a:pt x="5" y="6"/>
                  </a:cubicBezTo>
                  <a:moveTo>
                    <a:pt x="17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F9AE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1" name="Freeform 235">
              <a:extLst>
                <a:ext uri="{FF2B5EF4-FFF2-40B4-BE49-F238E27FC236}">
                  <a16:creationId xmlns:a16="http://schemas.microsoft.com/office/drawing/2014/main" id="{92F22979-ABD8-A6C2-A138-AF34CA3C0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1" y="3873"/>
              <a:ext cx="81" cy="59"/>
            </a:xfrm>
            <a:custGeom>
              <a:avLst/>
              <a:gdLst>
                <a:gd name="T0" fmla="*/ 23 w 34"/>
                <a:gd name="T1" fmla="*/ 1 h 25"/>
                <a:gd name="T2" fmla="*/ 26 w 34"/>
                <a:gd name="T3" fmla="*/ 24 h 25"/>
                <a:gd name="T4" fmla="*/ 32 w 34"/>
                <a:gd name="T5" fmla="*/ 25 h 25"/>
                <a:gd name="T6" fmla="*/ 30 w 34"/>
                <a:gd name="T7" fmla="*/ 2 h 25"/>
                <a:gd name="T8" fmla="*/ 23 w 34"/>
                <a:gd name="T9" fmla="*/ 1 h 25"/>
                <a:gd name="T10" fmla="*/ 17 w 34"/>
                <a:gd name="T11" fmla="*/ 0 h 25"/>
                <a:gd name="T12" fmla="*/ 16 w 34"/>
                <a:gd name="T13" fmla="*/ 1 h 25"/>
                <a:gd name="T14" fmla="*/ 17 w 34"/>
                <a:gd name="T15" fmla="*/ 3 h 25"/>
                <a:gd name="T16" fmla="*/ 14 w 34"/>
                <a:gd name="T17" fmla="*/ 6 h 25"/>
                <a:gd name="T18" fmla="*/ 18 w 34"/>
                <a:gd name="T19" fmla="*/ 14 h 25"/>
                <a:gd name="T20" fmla="*/ 13 w 34"/>
                <a:gd name="T21" fmla="*/ 18 h 25"/>
                <a:gd name="T22" fmla="*/ 6 w 34"/>
                <a:gd name="T23" fmla="*/ 9 h 25"/>
                <a:gd name="T24" fmla="*/ 6 w 34"/>
                <a:gd name="T25" fmla="*/ 9 h 25"/>
                <a:gd name="T26" fmla="*/ 0 w 34"/>
                <a:gd name="T27" fmla="*/ 13 h 25"/>
                <a:gd name="T28" fmla="*/ 2 w 34"/>
                <a:gd name="T29" fmla="*/ 16 h 25"/>
                <a:gd name="T30" fmla="*/ 5 w 34"/>
                <a:gd name="T31" fmla="*/ 22 h 25"/>
                <a:gd name="T32" fmla="*/ 25 w 34"/>
                <a:gd name="T33" fmla="*/ 24 h 25"/>
                <a:gd name="T34" fmla="*/ 21 w 34"/>
                <a:gd name="T35" fmla="*/ 1 h 25"/>
                <a:gd name="T36" fmla="*/ 17 w 34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25">
                  <a:moveTo>
                    <a:pt x="23" y="1"/>
                  </a:moveTo>
                  <a:cubicBezTo>
                    <a:pt x="27" y="8"/>
                    <a:pt x="28" y="17"/>
                    <a:pt x="26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17"/>
                    <a:pt x="33" y="9"/>
                    <a:pt x="30" y="2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17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9"/>
                    <a:pt x="17" y="11"/>
                    <a:pt x="18" y="1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5"/>
                    <a:pt x="8" y="11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8"/>
                    <a:pt x="4" y="20"/>
                    <a:pt x="5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17"/>
                    <a:pt x="26" y="8"/>
                    <a:pt x="21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F8A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2" name="Freeform 236">
              <a:extLst>
                <a:ext uri="{FF2B5EF4-FFF2-40B4-BE49-F238E27FC236}">
                  <a16:creationId xmlns:a16="http://schemas.microsoft.com/office/drawing/2014/main" id="{D58DE2EC-936A-E264-8121-16FDC532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875"/>
              <a:ext cx="17" cy="55"/>
            </a:xfrm>
            <a:custGeom>
              <a:avLst/>
              <a:gdLst>
                <a:gd name="T0" fmla="*/ 0 w 7"/>
                <a:gd name="T1" fmla="*/ 0 h 23"/>
                <a:gd name="T2" fmla="*/ 4 w 7"/>
                <a:gd name="T3" fmla="*/ 23 h 23"/>
                <a:gd name="T4" fmla="*/ 5 w 7"/>
                <a:gd name="T5" fmla="*/ 23 h 23"/>
                <a:gd name="T6" fmla="*/ 2 w 7"/>
                <a:gd name="T7" fmla="*/ 0 h 23"/>
                <a:gd name="T8" fmla="*/ 0 w 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5" y="7"/>
                    <a:pt x="6" y="16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16"/>
                    <a:pt x="6" y="7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3" name="Freeform 237">
              <a:extLst>
                <a:ext uri="{FF2B5EF4-FFF2-40B4-BE49-F238E27FC236}">
                  <a16:creationId xmlns:a16="http://schemas.microsoft.com/office/drawing/2014/main" id="{8ACB6B88-973C-6D48-FCF3-0748938A13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3868"/>
              <a:ext cx="102" cy="57"/>
            </a:xfrm>
            <a:custGeom>
              <a:avLst/>
              <a:gdLst>
                <a:gd name="T0" fmla="*/ 5 w 43"/>
                <a:gd name="T1" fmla="*/ 16 h 24"/>
                <a:gd name="T2" fmla="*/ 0 w 43"/>
                <a:gd name="T3" fmla="*/ 20 h 24"/>
                <a:gd name="T4" fmla="*/ 0 w 43"/>
                <a:gd name="T5" fmla="*/ 21 h 24"/>
                <a:gd name="T6" fmla="*/ 9 w 43"/>
                <a:gd name="T7" fmla="*/ 22 h 24"/>
                <a:gd name="T8" fmla="*/ 5 w 43"/>
                <a:gd name="T9" fmla="*/ 16 h 24"/>
                <a:gd name="T10" fmla="*/ 23 w 43"/>
                <a:gd name="T11" fmla="*/ 0 h 24"/>
                <a:gd name="T12" fmla="*/ 21 w 43"/>
                <a:gd name="T13" fmla="*/ 2 h 24"/>
                <a:gd name="T14" fmla="*/ 18 w 43"/>
                <a:gd name="T15" fmla="*/ 4 h 24"/>
                <a:gd name="T16" fmla="*/ 16 w 43"/>
                <a:gd name="T17" fmla="*/ 19 h 24"/>
                <a:gd name="T18" fmla="*/ 18 w 43"/>
                <a:gd name="T19" fmla="*/ 21 h 24"/>
                <a:gd name="T20" fmla="*/ 19 w 43"/>
                <a:gd name="T21" fmla="*/ 22 h 24"/>
                <a:gd name="T22" fmla="*/ 20 w 43"/>
                <a:gd name="T23" fmla="*/ 23 h 24"/>
                <a:gd name="T24" fmla="*/ 30 w 43"/>
                <a:gd name="T25" fmla="*/ 24 h 24"/>
                <a:gd name="T26" fmla="*/ 27 w 43"/>
                <a:gd name="T27" fmla="*/ 18 h 24"/>
                <a:gd name="T28" fmla="*/ 25 w 43"/>
                <a:gd name="T29" fmla="*/ 15 h 24"/>
                <a:gd name="T30" fmla="*/ 25 w 43"/>
                <a:gd name="T31" fmla="*/ 15 h 24"/>
                <a:gd name="T32" fmla="*/ 25 w 43"/>
                <a:gd name="T33" fmla="*/ 10 h 24"/>
                <a:gd name="T34" fmla="*/ 26 w 43"/>
                <a:gd name="T35" fmla="*/ 9 h 24"/>
                <a:gd name="T36" fmla="*/ 28 w 43"/>
                <a:gd name="T37" fmla="*/ 8 h 24"/>
                <a:gd name="T38" fmla="*/ 31 w 43"/>
                <a:gd name="T39" fmla="*/ 11 h 24"/>
                <a:gd name="T40" fmla="*/ 31 w 43"/>
                <a:gd name="T41" fmla="*/ 11 h 24"/>
                <a:gd name="T42" fmla="*/ 38 w 43"/>
                <a:gd name="T43" fmla="*/ 20 h 24"/>
                <a:gd name="T44" fmla="*/ 43 w 43"/>
                <a:gd name="T45" fmla="*/ 16 h 24"/>
                <a:gd name="T46" fmla="*/ 39 w 43"/>
                <a:gd name="T47" fmla="*/ 8 h 24"/>
                <a:gd name="T48" fmla="*/ 42 w 43"/>
                <a:gd name="T49" fmla="*/ 5 h 24"/>
                <a:gd name="T50" fmla="*/ 41 w 43"/>
                <a:gd name="T51" fmla="*/ 3 h 24"/>
                <a:gd name="T52" fmla="*/ 40 w 43"/>
                <a:gd name="T53" fmla="*/ 2 h 24"/>
                <a:gd name="T54" fmla="*/ 38 w 43"/>
                <a:gd name="T55" fmla="*/ 2 h 24"/>
                <a:gd name="T56" fmla="*/ 36 w 43"/>
                <a:gd name="T57" fmla="*/ 4 h 24"/>
                <a:gd name="T58" fmla="*/ 33 w 43"/>
                <a:gd name="T59" fmla="*/ 1 h 24"/>
                <a:gd name="T60" fmla="*/ 23 w 43"/>
                <a:gd name="T6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24">
                  <a:moveTo>
                    <a:pt x="5" y="16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19"/>
                    <a:pt x="6" y="17"/>
                    <a:pt x="5" y="16"/>
                  </a:cubicBezTo>
                  <a:moveTo>
                    <a:pt x="23" y="0"/>
                  </a:moveTo>
                  <a:cubicBezTo>
                    <a:pt x="23" y="0"/>
                    <a:pt x="22" y="1"/>
                    <a:pt x="21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6"/>
                    <a:pt x="10" y="11"/>
                    <a:pt x="16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2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2"/>
                    <a:pt x="29" y="20"/>
                    <a:pt x="27" y="18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3"/>
                    <a:pt x="23" y="11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9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13"/>
                    <a:pt x="36" y="17"/>
                    <a:pt x="38" y="20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3"/>
                    <a:pt x="41" y="11"/>
                    <a:pt x="39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EC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3895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BB1F368-5E5B-40EE-B7C8-6960AE5ACCE6}"/>
              </a:ext>
            </a:extLst>
          </p:cNvPr>
          <p:cNvGrpSpPr/>
          <p:nvPr/>
        </p:nvGrpSpPr>
        <p:grpSpPr>
          <a:xfrm>
            <a:off x="1031421" y="2013626"/>
            <a:ext cx="11129260" cy="4844374"/>
            <a:chOff x="626799" y="1189365"/>
            <a:chExt cx="9728271" cy="4048650"/>
          </a:xfrm>
          <a:solidFill>
            <a:schemeClr val="bg1">
              <a:lumMod val="85000"/>
            </a:schemeClr>
          </a:solidFill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B6088A72-AD96-458C-8E5A-417D408A3A60}"/>
                </a:ext>
              </a:extLst>
            </p:cNvPr>
            <p:cNvSpPr/>
            <p:nvPr/>
          </p:nvSpPr>
          <p:spPr>
            <a:xfrm>
              <a:off x="626799" y="1964398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08F7F7C8-764E-41A4-AB39-151588AFF9E9}"/>
                </a:ext>
              </a:extLst>
            </p:cNvPr>
            <p:cNvSpPr/>
            <p:nvPr/>
          </p:nvSpPr>
          <p:spPr>
            <a:xfrm rot="10800000">
              <a:off x="2031008" y="1943795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7EAF7063-9CDD-4488-A6A2-427A5A888389}"/>
                </a:ext>
              </a:extLst>
            </p:cNvPr>
            <p:cNvSpPr/>
            <p:nvPr/>
          </p:nvSpPr>
          <p:spPr>
            <a:xfrm>
              <a:off x="3439492" y="1957369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0038069E-F16F-4983-A7A1-DD6534253E22}"/>
                </a:ext>
              </a:extLst>
            </p:cNvPr>
            <p:cNvSpPr/>
            <p:nvPr/>
          </p:nvSpPr>
          <p:spPr>
            <a:xfrm rot="10800000">
              <a:off x="4843701" y="1928554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D021693C-A096-453E-9B3B-F1F381774D74}"/>
                </a:ext>
              </a:extLst>
            </p:cNvPr>
            <p:cNvSpPr/>
            <p:nvPr/>
          </p:nvSpPr>
          <p:spPr>
            <a:xfrm>
              <a:off x="6252184" y="1942917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7CF1900F-341B-4F27-BE2E-72EDE6138612}"/>
                </a:ext>
              </a:extLst>
            </p:cNvPr>
            <p:cNvSpPr/>
            <p:nvPr/>
          </p:nvSpPr>
          <p:spPr>
            <a:xfrm rot="10800000">
              <a:off x="7656393" y="1900065"/>
              <a:ext cx="1611302" cy="1611302"/>
            </a:xfrm>
            <a:prstGeom prst="blockArc">
              <a:avLst>
                <a:gd name="adj1" fmla="val 10800000"/>
                <a:gd name="adj2" fmla="val 21559414"/>
                <a:gd name="adj3" fmla="val 1265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99EE3B8-2068-49F9-B028-7805BFAA61BF}"/>
                </a:ext>
              </a:extLst>
            </p:cNvPr>
            <p:cNvSpPr/>
            <p:nvPr/>
          </p:nvSpPr>
          <p:spPr>
            <a:xfrm>
              <a:off x="626800" y="2752732"/>
              <a:ext cx="199411" cy="248528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1" name="Rectangle 18">
              <a:extLst>
                <a:ext uri="{FF2B5EF4-FFF2-40B4-BE49-F238E27FC236}">
                  <a16:creationId xmlns:a16="http://schemas.microsoft.com/office/drawing/2014/main" id="{BB243C0A-DCC2-42EB-B354-B14FE3E88E89}"/>
                </a:ext>
              </a:extLst>
            </p:cNvPr>
            <p:cNvSpPr/>
            <p:nvPr/>
          </p:nvSpPr>
          <p:spPr>
            <a:xfrm>
              <a:off x="9064875" y="1275606"/>
              <a:ext cx="202820" cy="1528170"/>
            </a:xfrm>
            <a:custGeom>
              <a:avLst/>
              <a:gdLst/>
              <a:ahLst/>
              <a:cxnLst/>
              <a:rect l="l" t="t" r="r" b="b"/>
              <a:pathLst>
                <a:path w="180000" h="1528170">
                  <a:moveTo>
                    <a:pt x="0" y="0"/>
                  </a:moveTo>
                  <a:lnTo>
                    <a:pt x="180000" y="0"/>
                  </a:lnTo>
                  <a:lnTo>
                    <a:pt x="180000" y="1528170"/>
                  </a:lnTo>
                  <a:lnTo>
                    <a:pt x="0" y="15281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72D3297F-03BA-451B-9D50-244B4A470C27}"/>
                </a:ext>
              </a:extLst>
            </p:cNvPr>
            <p:cNvSpPr/>
            <p:nvPr/>
          </p:nvSpPr>
          <p:spPr>
            <a:xfrm rot="16200000">
              <a:off x="9630616" y="623623"/>
              <a:ext cx="158712" cy="1290196"/>
            </a:xfrm>
            <a:custGeom>
              <a:avLst/>
              <a:gdLst/>
              <a:ahLst/>
              <a:cxnLst/>
              <a:rect l="l" t="t" r="r" b="b"/>
              <a:pathLst>
                <a:path w="180000" h="579556">
                  <a:moveTo>
                    <a:pt x="0" y="579556"/>
                  </a:moveTo>
                  <a:lnTo>
                    <a:pt x="0" y="0"/>
                  </a:lnTo>
                  <a:lnTo>
                    <a:pt x="180000" y="0"/>
                  </a:lnTo>
                  <a:lnTo>
                    <a:pt x="180000" y="57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16D96EBA-9EA8-4DD7-B975-1A918FE19473}"/>
              </a:ext>
            </a:extLst>
          </p:cNvPr>
          <p:cNvSpPr/>
          <p:nvPr/>
        </p:nvSpPr>
        <p:spPr>
          <a:xfrm>
            <a:off x="1500235" y="3419591"/>
            <a:ext cx="887479" cy="8892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4BDAE3C-9489-4842-90B9-9B98E4BFDDAA}"/>
              </a:ext>
            </a:extLst>
          </p:cNvPr>
          <p:cNvSpPr/>
          <p:nvPr/>
        </p:nvSpPr>
        <p:spPr>
          <a:xfrm>
            <a:off x="3110936" y="3419591"/>
            <a:ext cx="887479" cy="889200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6EE3F66-A252-42D3-BB15-73D160F8A87E}"/>
              </a:ext>
            </a:extLst>
          </p:cNvPr>
          <p:cNvSpPr/>
          <p:nvPr/>
        </p:nvSpPr>
        <p:spPr>
          <a:xfrm>
            <a:off x="4721637" y="3419591"/>
            <a:ext cx="887479" cy="8892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C38EA92-ECC8-45F1-8C04-DAC77E35BCAF}"/>
              </a:ext>
            </a:extLst>
          </p:cNvPr>
          <p:cNvSpPr/>
          <p:nvPr/>
        </p:nvSpPr>
        <p:spPr>
          <a:xfrm>
            <a:off x="6332338" y="3419591"/>
            <a:ext cx="887479" cy="8892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D5B5877E-FFC7-46AA-8BEE-96E1619D40BB}"/>
              </a:ext>
            </a:extLst>
          </p:cNvPr>
          <p:cNvSpPr/>
          <p:nvPr/>
        </p:nvSpPr>
        <p:spPr>
          <a:xfrm>
            <a:off x="7943039" y="3419591"/>
            <a:ext cx="887479" cy="8892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B374818-25F9-4B8D-89F9-F6078219B761}"/>
              </a:ext>
            </a:extLst>
          </p:cNvPr>
          <p:cNvSpPr/>
          <p:nvPr/>
        </p:nvSpPr>
        <p:spPr>
          <a:xfrm>
            <a:off x="9553741" y="3419591"/>
            <a:ext cx="887479" cy="8892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 b="1" dirty="0">
              <a:cs typeface="B Nazanin" panose="000004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1FE1190-9438-4BED-8AEF-A73E8032EAF7}"/>
              </a:ext>
            </a:extLst>
          </p:cNvPr>
          <p:cNvGrpSpPr/>
          <p:nvPr/>
        </p:nvGrpSpPr>
        <p:grpSpPr>
          <a:xfrm>
            <a:off x="1347184" y="4785133"/>
            <a:ext cx="1830680" cy="1097650"/>
            <a:chOff x="827584" y="4922584"/>
            <a:chExt cx="1830680" cy="109765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85965F0-2350-4124-8D78-A754E5A3F8A6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92BAC26-F6EE-4ACE-8809-C4870503C465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95E5AA-86D7-4F9D-B961-DD183CD40468}"/>
              </a:ext>
            </a:extLst>
          </p:cNvPr>
          <p:cNvGrpSpPr/>
          <p:nvPr/>
        </p:nvGrpSpPr>
        <p:grpSpPr>
          <a:xfrm>
            <a:off x="4404508" y="4782512"/>
            <a:ext cx="1830680" cy="1097650"/>
            <a:chOff x="3397012" y="4922584"/>
            <a:chExt cx="1830680" cy="109765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248A7AD-8467-4AF8-AB1D-C3B934B9800C}"/>
                </a:ext>
              </a:extLst>
            </p:cNvPr>
            <p:cNvSpPr txBox="1"/>
            <p:nvPr/>
          </p:nvSpPr>
          <p:spPr>
            <a:xfrm>
              <a:off x="3397012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AB7AB2B-27D7-443C-9177-72B3FA7A3FCB}"/>
                </a:ext>
              </a:extLst>
            </p:cNvPr>
            <p:cNvSpPr txBox="1"/>
            <p:nvPr/>
          </p:nvSpPr>
          <p:spPr>
            <a:xfrm>
              <a:off x="3397012" y="5189237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9A12D58-E2F1-4947-9CFA-603848B975A9}"/>
              </a:ext>
            </a:extLst>
          </p:cNvPr>
          <p:cNvGrpSpPr/>
          <p:nvPr/>
        </p:nvGrpSpPr>
        <p:grpSpPr>
          <a:xfrm>
            <a:off x="7698957" y="4785133"/>
            <a:ext cx="1830680" cy="1097650"/>
            <a:chOff x="5996920" y="4922584"/>
            <a:chExt cx="1830680" cy="109765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EA6E1A5-81BB-430B-8873-024F1F863F06}"/>
                </a:ext>
              </a:extLst>
            </p:cNvPr>
            <p:cNvSpPr txBox="1"/>
            <p:nvPr/>
          </p:nvSpPr>
          <p:spPr>
            <a:xfrm>
              <a:off x="5996920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30C8D80-6C82-4041-9F69-8971D5947785}"/>
                </a:ext>
              </a:extLst>
            </p:cNvPr>
            <p:cNvSpPr txBox="1"/>
            <p:nvPr/>
          </p:nvSpPr>
          <p:spPr>
            <a:xfrm>
              <a:off x="5996920" y="5189237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A9B5CC5-B3DC-48D7-9C8E-3241A0E6003C}"/>
              </a:ext>
            </a:extLst>
          </p:cNvPr>
          <p:cNvGrpSpPr/>
          <p:nvPr/>
        </p:nvGrpSpPr>
        <p:grpSpPr>
          <a:xfrm>
            <a:off x="2653739" y="2116817"/>
            <a:ext cx="1830680" cy="1097650"/>
            <a:chOff x="1316400" y="1706227"/>
            <a:chExt cx="1830680" cy="109765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8BA4F73-BF4E-4DE0-BF7A-487141590D48}"/>
                </a:ext>
              </a:extLst>
            </p:cNvPr>
            <p:cNvSpPr txBox="1"/>
            <p:nvPr/>
          </p:nvSpPr>
          <p:spPr>
            <a:xfrm>
              <a:off x="1316400" y="1706227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940E24-1851-4B76-941E-87B646AD5D85}"/>
                </a:ext>
              </a:extLst>
            </p:cNvPr>
            <p:cNvSpPr txBox="1"/>
            <p:nvPr/>
          </p:nvSpPr>
          <p:spPr>
            <a:xfrm>
              <a:off x="1316400" y="1972880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13CAFA4-CA89-41C9-BD8A-B6AB6E5F9477}"/>
              </a:ext>
            </a:extLst>
          </p:cNvPr>
          <p:cNvGrpSpPr/>
          <p:nvPr/>
        </p:nvGrpSpPr>
        <p:grpSpPr>
          <a:xfrm>
            <a:off x="5712944" y="2116817"/>
            <a:ext cx="1830680" cy="1097650"/>
            <a:chOff x="3885828" y="1706227"/>
            <a:chExt cx="1830680" cy="109765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E045EC7-83E9-41F3-BE7A-15A0D8F4C6DD}"/>
                </a:ext>
              </a:extLst>
            </p:cNvPr>
            <p:cNvSpPr txBox="1"/>
            <p:nvPr/>
          </p:nvSpPr>
          <p:spPr>
            <a:xfrm>
              <a:off x="3885828" y="1706227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AF69C4A-6C3D-4277-8F08-0105685B6145}"/>
                </a:ext>
              </a:extLst>
            </p:cNvPr>
            <p:cNvSpPr txBox="1"/>
            <p:nvPr/>
          </p:nvSpPr>
          <p:spPr>
            <a:xfrm>
              <a:off x="3885828" y="1972880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D7EF3E2-D0D5-4BAC-8FB7-E7446764F12A}"/>
              </a:ext>
            </a:extLst>
          </p:cNvPr>
          <p:cNvGrpSpPr/>
          <p:nvPr/>
        </p:nvGrpSpPr>
        <p:grpSpPr>
          <a:xfrm>
            <a:off x="8772149" y="2036995"/>
            <a:ext cx="1830680" cy="1097650"/>
            <a:chOff x="6485736" y="1706227"/>
            <a:chExt cx="1830680" cy="109765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26D89C3-52B5-402D-91F8-3D712C028220}"/>
                </a:ext>
              </a:extLst>
            </p:cNvPr>
            <p:cNvSpPr txBox="1"/>
            <p:nvPr/>
          </p:nvSpPr>
          <p:spPr>
            <a:xfrm>
              <a:off x="6485736" y="1706227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DFE119E-100E-4BCD-9872-83515D2868B6}"/>
                </a:ext>
              </a:extLst>
            </p:cNvPr>
            <p:cNvSpPr txBox="1"/>
            <p:nvPr/>
          </p:nvSpPr>
          <p:spPr>
            <a:xfrm>
              <a:off x="6485736" y="1972880"/>
              <a:ext cx="18306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گزارش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3" name="Isosceles Triangle 51">
            <a:extLst>
              <a:ext uri="{FF2B5EF4-FFF2-40B4-BE49-F238E27FC236}">
                <a16:creationId xmlns:a16="http://schemas.microsoft.com/office/drawing/2014/main" id="{8261E0BF-B0FC-4DDE-9C71-5879278CF22B}"/>
              </a:ext>
            </a:extLst>
          </p:cNvPr>
          <p:cNvSpPr/>
          <p:nvPr/>
        </p:nvSpPr>
        <p:spPr>
          <a:xfrm>
            <a:off x="9830959" y="376814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4" name="Rectangle 7">
            <a:extLst>
              <a:ext uri="{FF2B5EF4-FFF2-40B4-BE49-F238E27FC236}">
                <a16:creationId xmlns:a16="http://schemas.microsoft.com/office/drawing/2014/main" id="{9AD22653-7632-47EB-ADBB-962ABB576B3D}"/>
              </a:ext>
            </a:extLst>
          </p:cNvPr>
          <p:cNvSpPr/>
          <p:nvPr/>
        </p:nvSpPr>
        <p:spPr>
          <a:xfrm>
            <a:off x="8238450" y="372923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5" name="Rounded Rectangle 32">
            <a:extLst>
              <a:ext uri="{FF2B5EF4-FFF2-40B4-BE49-F238E27FC236}">
                <a16:creationId xmlns:a16="http://schemas.microsoft.com/office/drawing/2014/main" id="{973BE104-6F1A-4F0C-BC48-BF8AED3B4442}"/>
              </a:ext>
            </a:extLst>
          </p:cNvPr>
          <p:cNvSpPr/>
          <p:nvPr/>
        </p:nvSpPr>
        <p:spPr>
          <a:xfrm>
            <a:off x="5019772" y="372039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6" name="Rectangle 9">
            <a:extLst>
              <a:ext uri="{FF2B5EF4-FFF2-40B4-BE49-F238E27FC236}">
                <a16:creationId xmlns:a16="http://schemas.microsoft.com/office/drawing/2014/main" id="{733D09AA-5AC3-4A52-A402-13D30E9903BB}"/>
              </a:ext>
            </a:extLst>
          </p:cNvPr>
          <p:cNvSpPr/>
          <p:nvPr/>
        </p:nvSpPr>
        <p:spPr>
          <a:xfrm>
            <a:off x="6612879" y="371896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7" name="Frame 17">
            <a:extLst>
              <a:ext uri="{FF2B5EF4-FFF2-40B4-BE49-F238E27FC236}">
                <a16:creationId xmlns:a16="http://schemas.microsoft.com/office/drawing/2014/main" id="{AB5DE8B7-5E89-4414-8DBD-1DBB28C10505}"/>
              </a:ext>
            </a:extLst>
          </p:cNvPr>
          <p:cNvSpPr/>
          <p:nvPr/>
        </p:nvSpPr>
        <p:spPr>
          <a:xfrm>
            <a:off x="3393731" y="3699651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8" name="Freeform 53">
            <a:extLst>
              <a:ext uri="{FF2B5EF4-FFF2-40B4-BE49-F238E27FC236}">
                <a16:creationId xmlns:a16="http://schemas.microsoft.com/office/drawing/2014/main" id="{F620BEAE-82A3-489E-8AA0-A7022BE4E1B8}"/>
              </a:ext>
            </a:extLst>
          </p:cNvPr>
          <p:cNvSpPr/>
          <p:nvPr/>
        </p:nvSpPr>
        <p:spPr>
          <a:xfrm>
            <a:off x="1774661" y="3694028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9" name="Group 4">
            <a:extLst>
              <a:ext uri="{FF2B5EF4-FFF2-40B4-BE49-F238E27FC236}">
                <a16:creationId xmlns:a16="http://schemas.microsoft.com/office/drawing/2014/main" id="{99A49393-91FB-C94E-F3D1-057504B019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225" y="1198563"/>
            <a:ext cx="2017713" cy="1604962"/>
            <a:chOff x="14" y="755"/>
            <a:chExt cx="1271" cy="1011"/>
          </a:xfrm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3424BB18-79E3-F1AE-CAC4-4AE5CC631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" y="1485"/>
              <a:ext cx="35" cy="39"/>
            </a:xfrm>
            <a:custGeom>
              <a:avLst/>
              <a:gdLst>
                <a:gd name="T0" fmla="*/ 8 w 9"/>
                <a:gd name="T1" fmla="*/ 6 h 10"/>
                <a:gd name="T2" fmla="*/ 6 w 9"/>
                <a:gd name="T3" fmla="*/ 1 h 10"/>
                <a:gd name="T4" fmla="*/ 1 w 9"/>
                <a:gd name="T5" fmla="*/ 4 h 10"/>
                <a:gd name="T6" fmla="*/ 3 w 9"/>
                <a:gd name="T7" fmla="*/ 9 h 10"/>
                <a:gd name="T8" fmla="*/ 8 w 9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6"/>
                  </a:moveTo>
                  <a:cubicBezTo>
                    <a:pt x="9" y="4"/>
                    <a:pt x="8" y="2"/>
                    <a:pt x="6" y="1"/>
                  </a:cubicBezTo>
                  <a:cubicBezTo>
                    <a:pt x="4" y="0"/>
                    <a:pt x="1" y="1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5" y="10"/>
                    <a:pt x="8" y="8"/>
                    <a:pt x="8" y="6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79EADDB1-3DC3-D408-D0B9-C597E5FF8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1485"/>
              <a:ext cx="36" cy="35"/>
            </a:xfrm>
            <a:custGeom>
              <a:avLst/>
              <a:gdLst>
                <a:gd name="T0" fmla="*/ 9 w 9"/>
                <a:gd name="T1" fmla="*/ 5 h 9"/>
                <a:gd name="T2" fmla="*/ 6 w 9"/>
                <a:gd name="T3" fmla="*/ 0 h 9"/>
                <a:gd name="T4" fmla="*/ 1 w 9"/>
                <a:gd name="T5" fmla="*/ 3 h 9"/>
                <a:gd name="T6" fmla="*/ 4 w 9"/>
                <a:gd name="T7" fmla="*/ 8 h 9"/>
                <a:gd name="T8" fmla="*/ 9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3"/>
                    <a:pt x="8" y="1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4" y="8"/>
                  </a:cubicBezTo>
                  <a:cubicBezTo>
                    <a:pt x="6" y="9"/>
                    <a:pt x="8" y="8"/>
                    <a:pt x="9" y="5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CEDE2063-635B-ADA6-E754-DFDA8A8C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" y="1473"/>
              <a:ext cx="148" cy="262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E3498207-F25C-65AC-517C-CF99C711F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" y="1473"/>
              <a:ext cx="14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9">
              <a:extLst>
                <a:ext uri="{FF2B5EF4-FFF2-40B4-BE49-F238E27FC236}">
                  <a16:creationId xmlns:a16="http://schemas.microsoft.com/office/drawing/2014/main" id="{5A943CB5-E55A-A521-05A5-AC8CF0EC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" y="1458"/>
              <a:ext cx="304" cy="293"/>
            </a:xfrm>
            <a:custGeom>
              <a:avLst/>
              <a:gdLst>
                <a:gd name="T0" fmla="*/ 0 w 304"/>
                <a:gd name="T1" fmla="*/ 293 h 293"/>
                <a:gd name="T2" fmla="*/ 0 w 304"/>
                <a:gd name="T3" fmla="*/ 4 h 293"/>
                <a:gd name="T4" fmla="*/ 62 w 304"/>
                <a:gd name="T5" fmla="*/ 4 h 293"/>
                <a:gd name="T6" fmla="*/ 304 w 304"/>
                <a:gd name="T7" fmla="*/ 0 h 293"/>
                <a:gd name="T8" fmla="*/ 304 w 304"/>
                <a:gd name="T9" fmla="*/ 293 h 293"/>
                <a:gd name="T10" fmla="*/ 0 w 304"/>
                <a:gd name="T11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" h="293">
                  <a:moveTo>
                    <a:pt x="0" y="293"/>
                  </a:moveTo>
                  <a:lnTo>
                    <a:pt x="0" y="4"/>
                  </a:lnTo>
                  <a:lnTo>
                    <a:pt x="62" y="4"/>
                  </a:lnTo>
                  <a:lnTo>
                    <a:pt x="304" y="0"/>
                  </a:lnTo>
                  <a:lnTo>
                    <a:pt x="304" y="293"/>
                  </a:lnTo>
                  <a:lnTo>
                    <a:pt x="0" y="293"/>
                  </a:lnTo>
                  <a:close/>
                </a:path>
              </a:pathLst>
            </a:custGeom>
            <a:solidFill>
              <a:srgbClr val="2A3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FAB75A3F-17DA-BA3A-0226-F7D87FD12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" y="1458"/>
              <a:ext cx="304" cy="293"/>
            </a:xfrm>
            <a:custGeom>
              <a:avLst/>
              <a:gdLst>
                <a:gd name="T0" fmla="*/ 0 w 304"/>
                <a:gd name="T1" fmla="*/ 293 h 293"/>
                <a:gd name="T2" fmla="*/ 0 w 304"/>
                <a:gd name="T3" fmla="*/ 4 h 293"/>
                <a:gd name="T4" fmla="*/ 62 w 304"/>
                <a:gd name="T5" fmla="*/ 4 h 293"/>
                <a:gd name="T6" fmla="*/ 304 w 304"/>
                <a:gd name="T7" fmla="*/ 0 h 293"/>
                <a:gd name="T8" fmla="*/ 304 w 304"/>
                <a:gd name="T9" fmla="*/ 293 h 293"/>
                <a:gd name="T10" fmla="*/ 0 w 304"/>
                <a:gd name="T11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4" h="293">
                  <a:moveTo>
                    <a:pt x="0" y="293"/>
                  </a:moveTo>
                  <a:lnTo>
                    <a:pt x="0" y="4"/>
                  </a:lnTo>
                  <a:lnTo>
                    <a:pt x="62" y="4"/>
                  </a:lnTo>
                  <a:lnTo>
                    <a:pt x="304" y="0"/>
                  </a:lnTo>
                  <a:lnTo>
                    <a:pt x="304" y="293"/>
                  </a:lnTo>
                  <a:lnTo>
                    <a:pt x="0" y="2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F40DE6CA-9C75-0ED8-67D5-9030EF894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485"/>
              <a:ext cx="39" cy="35"/>
            </a:xfrm>
            <a:custGeom>
              <a:avLst/>
              <a:gdLst>
                <a:gd name="T0" fmla="*/ 9 w 10"/>
                <a:gd name="T1" fmla="*/ 5 h 9"/>
                <a:gd name="T2" fmla="*/ 6 w 10"/>
                <a:gd name="T3" fmla="*/ 0 h 9"/>
                <a:gd name="T4" fmla="*/ 1 w 10"/>
                <a:gd name="T5" fmla="*/ 3 h 9"/>
                <a:gd name="T6" fmla="*/ 4 w 10"/>
                <a:gd name="T7" fmla="*/ 8 h 9"/>
                <a:gd name="T8" fmla="*/ 9 w 10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2" y="7"/>
                    <a:pt x="4" y="8"/>
                  </a:cubicBezTo>
                  <a:cubicBezTo>
                    <a:pt x="6" y="9"/>
                    <a:pt x="8" y="8"/>
                    <a:pt x="9" y="5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12E634C5-0920-A4FC-5204-180D3238B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755"/>
              <a:ext cx="530" cy="1007"/>
            </a:xfrm>
            <a:custGeom>
              <a:avLst/>
              <a:gdLst>
                <a:gd name="T0" fmla="*/ 136 w 136"/>
                <a:gd name="T1" fmla="*/ 0 h 258"/>
                <a:gd name="T2" fmla="*/ 111 w 136"/>
                <a:gd name="T3" fmla="*/ 26 h 258"/>
                <a:gd name="T4" fmla="*/ 113 w 136"/>
                <a:gd name="T5" fmla="*/ 37 h 258"/>
                <a:gd name="T6" fmla="*/ 33 w 136"/>
                <a:gd name="T7" fmla="*/ 116 h 258"/>
                <a:gd name="T8" fmla="*/ 33 w 136"/>
                <a:gd name="T9" fmla="*/ 117 h 258"/>
                <a:gd name="T10" fmla="*/ 27 w 136"/>
                <a:gd name="T11" fmla="*/ 122 h 258"/>
                <a:gd name="T12" fmla="*/ 20 w 136"/>
                <a:gd name="T13" fmla="*/ 124 h 258"/>
                <a:gd name="T14" fmla="*/ 16 w 136"/>
                <a:gd name="T15" fmla="*/ 124 h 258"/>
                <a:gd name="T16" fmla="*/ 8 w 136"/>
                <a:gd name="T17" fmla="*/ 110 h 258"/>
                <a:gd name="T18" fmla="*/ 12 w 136"/>
                <a:gd name="T19" fmla="*/ 105 h 258"/>
                <a:gd name="T20" fmla="*/ 16 w 136"/>
                <a:gd name="T21" fmla="*/ 104 h 258"/>
                <a:gd name="T22" fmla="*/ 19 w 136"/>
                <a:gd name="T23" fmla="*/ 104 h 258"/>
                <a:gd name="T24" fmla="*/ 23 w 136"/>
                <a:gd name="T25" fmla="*/ 112 h 258"/>
                <a:gd name="T26" fmla="*/ 21 w 136"/>
                <a:gd name="T27" fmla="*/ 114 h 258"/>
                <a:gd name="T28" fmla="*/ 19 w 136"/>
                <a:gd name="T29" fmla="*/ 115 h 258"/>
                <a:gd name="T30" fmla="*/ 17 w 136"/>
                <a:gd name="T31" fmla="*/ 115 h 258"/>
                <a:gd name="T32" fmla="*/ 17 w 136"/>
                <a:gd name="T33" fmla="*/ 115 h 258"/>
                <a:gd name="T34" fmla="*/ 14 w 136"/>
                <a:gd name="T35" fmla="*/ 117 h 258"/>
                <a:gd name="T36" fmla="*/ 16 w 136"/>
                <a:gd name="T37" fmla="*/ 120 h 258"/>
                <a:gd name="T38" fmla="*/ 19 w 136"/>
                <a:gd name="T39" fmla="*/ 120 h 258"/>
                <a:gd name="T40" fmla="*/ 24 w 136"/>
                <a:gd name="T41" fmla="*/ 119 h 258"/>
                <a:gd name="T42" fmla="*/ 28 w 136"/>
                <a:gd name="T43" fmla="*/ 113 h 258"/>
                <a:gd name="T44" fmla="*/ 20 w 136"/>
                <a:gd name="T45" fmla="*/ 98 h 258"/>
                <a:gd name="T46" fmla="*/ 16 w 136"/>
                <a:gd name="T47" fmla="*/ 98 h 258"/>
                <a:gd name="T48" fmla="*/ 9 w 136"/>
                <a:gd name="T49" fmla="*/ 100 h 258"/>
                <a:gd name="T50" fmla="*/ 3 w 136"/>
                <a:gd name="T51" fmla="*/ 108 h 258"/>
                <a:gd name="T52" fmla="*/ 14 w 136"/>
                <a:gd name="T53" fmla="*/ 129 h 258"/>
                <a:gd name="T54" fmla="*/ 20 w 136"/>
                <a:gd name="T55" fmla="*/ 130 h 258"/>
                <a:gd name="T56" fmla="*/ 30 w 136"/>
                <a:gd name="T57" fmla="*/ 127 h 258"/>
                <a:gd name="T58" fmla="*/ 34 w 136"/>
                <a:gd name="T59" fmla="*/ 125 h 258"/>
                <a:gd name="T60" fmla="*/ 83 w 136"/>
                <a:gd name="T61" fmla="*/ 185 h 258"/>
                <a:gd name="T62" fmla="*/ 83 w 136"/>
                <a:gd name="T63" fmla="*/ 191 h 258"/>
                <a:gd name="T64" fmla="*/ 75 w 136"/>
                <a:gd name="T65" fmla="*/ 190 h 258"/>
                <a:gd name="T66" fmla="*/ 66 w 136"/>
                <a:gd name="T67" fmla="*/ 191 h 258"/>
                <a:gd name="T68" fmla="*/ 53 w 136"/>
                <a:gd name="T69" fmla="*/ 193 h 258"/>
                <a:gd name="T70" fmla="*/ 53 w 136"/>
                <a:gd name="T71" fmla="*/ 184 h 258"/>
                <a:gd name="T72" fmla="*/ 24 w 136"/>
                <a:gd name="T73" fmla="*/ 184 h 258"/>
                <a:gd name="T74" fmla="*/ 24 w 136"/>
                <a:gd name="T75" fmla="*/ 184 h 258"/>
                <a:gd name="T76" fmla="*/ 53 w 136"/>
                <a:gd name="T77" fmla="*/ 184 h 258"/>
                <a:gd name="T78" fmla="*/ 53 w 136"/>
                <a:gd name="T79" fmla="*/ 244 h 258"/>
                <a:gd name="T80" fmla="*/ 75 w 136"/>
                <a:gd name="T81" fmla="*/ 248 h 258"/>
                <a:gd name="T82" fmla="*/ 136 w 136"/>
                <a:gd name="T83" fmla="*/ 258 h 258"/>
                <a:gd name="T84" fmla="*/ 136 w 136"/>
                <a:gd name="T85" fmla="*/ 221 h 258"/>
                <a:gd name="T86" fmla="*/ 129 w 136"/>
                <a:gd name="T87" fmla="*/ 218 h 258"/>
                <a:gd name="T88" fmla="*/ 136 w 136"/>
                <a:gd name="T89" fmla="*/ 217 h 258"/>
                <a:gd name="T90" fmla="*/ 136 w 136"/>
                <a:gd name="T91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6" h="258">
                  <a:moveTo>
                    <a:pt x="136" y="0"/>
                  </a:moveTo>
                  <a:cubicBezTo>
                    <a:pt x="122" y="0"/>
                    <a:pt x="111" y="12"/>
                    <a:pt x="111" y="26"/>
                  </a:cubicBezTo>
                  <a:cubicBezTo>
                    <a:pt x="111" y="30"/>
                    <a:pt x="112" y="34"/>
                    <a:pt x="113" y="37"/>
                  </a:cubicBezTo>
                  <a:cubicBezTo>
                    <a:pt x="67" y="46"/>
                    <a:pt x="33" y="78"/>
                    <a:pt x="33" y="116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2" y="119"/>
                    <a:pt x="30" y="121"/>
                    <a:pt x="27" y="122"/>
                  </a:cubicBezTo>
                  <a:cubicBezTo>
                    <a:pt x="25" y="124"/>
                    <a:pt x="23" y="124"/>
                    <a:pt x="20" y="124"/>
                  </a:cubicBezTo>
                  <a:cubicBezTo>
                    <a:pt x="19" y="124"/>
                    <a:pt x="17" y="124"/>
                    <a:pt x="16" y="124"/>
                  </a:cubicBezTo>
                  <a:cubicBezTo>
                    <a:pt x="10" y="122"/>
                    <a:pt x="6" y="116"/>
                    <a:pt x="8" y="110"/>
                  </a:cubicBezTo>
                  <a:cubicBezTo>
                    <a:pt x="9" y="108"/>
                    <a:pt x="10" y="106"/>
                    <a:pt x="12" y="105"/>
                  </a:cubicBezTo>
                  <a:cubicBezTo>
                    <a:pt x="13" y="104"/>
                    <a:pt x="15" y="104"/>
                    <a:pt x="16" y="104"/>
                  </a:cubicBezTo>
                  <a:cubicBezTo>
                    <a:pt x="17" y="104"/>
                    <a:pt x="18" y="104"/>
                    <a:pt x="19" y="104"/>
                  </a:cubicBezTo>
                  <a:cubicBezTo>
                    <a:pt x="22" y="105"/>
                    <a:pt x="24" y="108"/>
                    <a:pt x="23" y="112"/>
                  </a:cubicBezTo>
                  <a:cubicBezTo>
                    <a:pt x="23" y="113"/>
                    <a:pt x="22" y="114"/>
                    <a:pt x="21" y="114"/>
                  </a:cubicBezTo>
                  <a:cubicBezTo>
                    <a:pt x="20" y="115"/>
                    <a:pt x="19" y="115"/>
                    <a:pt x="19" y="115"/>
                  </a:cubicBezTo>
                  <a:cubicBezTo>
                    <a:pt x="18" y="115"/>
                    <a:pt x="18" y="115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5" y="115"/>
                    <a:pt x="14" y="115"/>
                    <a:pt x="14" y="117"/>
                  </a:cubicBezTo>
                  <a:cubicBezTo>
                    <a:pt x="14" y="118"/>
                    <a:pt x="14" y="120"/>
                    <a:pt x="16" y="120"/>
                  </a:cubicBezTo>
                  <a:cubicBezTo>
                    <a:pt x="17" y="120"/>
                    <a:pt x="18" y="120"/>
                    <a:pt x="19" y="120"/>
                  </a:cubicBezTo>
                  <a:cubicBezTo>
                    <a:pt x="20" y="120"/>
                    <a:pt x="22" y="120"/>
                    <a:pt x="24" y="119"/>
                  </a:cubicBezTo>
                  <a:cubicBezTo>
                    <a:pt x="26" y="118"/>
                    <a:pt x="28" y="116"/>
                    <a:pt x="28" y="113"/>
                  </a:cubicBezTo>
                  <a:cubicBezTo>
                    <a:pt x="30" y="107"/>
                    <a:pt x="26" y="100"/>
                    <a:pt x="20" y="98"/>
                  </a:cubicBezTo>
                  <a:cubicBezTo>
                    <a:pt x="19" y="98"/>
                    <a:pt x="18" y="98"/>
                    <a:pt x="16" y="98"/>
                  </a:cubicBezTo>
                  <a:cubicBezTo>
                    <a:pt x="14" y="98"/>
                    <a:pt x="12" y="99"/>
                    <a:pt x="9" y="100"/>
                  </a:cubicBezTo>
                  <a:cubicBezTo>
                    <a:pt x="6" y="102"/>
                    <a:pt x="4" y="105"/>
                    <a:pt x="3" y="108"/>
                  </a:cubicBezTo>
                  <a:cubicBezTo>
                    <a:pt x="0" y="117"/>
                    <a:pt x="5" y="127"/>
                    <a:pt x="14" y="129"/>
                  </a:cubicBezTo>
                  <a:cubicBezTo>
                    <a:pt x="16" y="130"/>
                    <a:pt x="18" y="130"/>
                    <a:pt x="20" y="130"/>
                  </a:cubicBezTo>
                  <a:cubicBezTo>
                    <a:pt x="24" y="130"/>
                    <a:pt x="27" y="129"/>
                    <a:pt x="30" y="127"/>
                  </a:cubicBezTo>
                  <a:cubicBezTo>
                    <a:pt x="31" y="127"/>
                    <a:pt x="33" y="126"/>
                    <a:pt x="34" y="125"/>
                  </a:cubicBezTo>
                  <a:cubicBezTo>
                    <a:pt x="37" y="150"/>
                    <a:pt x="56" y="172"/>
                    <a:pt x="83" y="185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0" y="190"/>
                    <a:pt x="77" y="190"/>
                    <a:pt x="75" y="190"/>
                  </a:cubicBezTo>
                  <a:cubicBezTo>
                    <a:pt x="72" y="190"/>
                    <a:pt x="69" y="190"/>
                    <a:pt x="66" y="191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96" y="255"/>
                    <a:pt x="120" y="257"/>
                    <a:pt x="136" y="25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rgbClr val="E1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13">
              <a:extLst>
                <a:ext uri="{FF2B5EF4-FFF2-40B4-BE49-F238E27FC236}">
                  <a16:creationId xmlns:a16="http://schemas.microsoft.com/office/drawing/2014/main" id="{307D7B1B-2F0F-8239-C8A1-9774C1A12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473"/>
              <a:ext cx="113" cy="262"/>
            </a:xfrm>
            <a:custGeom>
              <a:avLst/>
              <a:gdLst>
                <a:gd name="T0" fmla="*/ 113 w 113"/>
                <a:gd name="T1" fmla="*/ 0 h 262"/>
                <a:gd name="T2" fmla="*/ 0 w 113"/>
                <a:gd name="T3" fmla="*/ 0 h 262"/>
                <a:gd name="T4" fmla="*/ 0 w 113"/>
                <a:gd name="T5" fmla="*/ 262 h 262"/>
                <a:gd name="T6" fmla="*/ 113 w 113"/>
                <a:gd name="T7" fmla="*/ 262 h 262"/>
                <a:gd name="T8" fmla="*/ 113 w 113"/>
                <a:gd name="T9" fmla="*/ 235 h 262"/>
                <a:gd name="T10" fmla="*/ 113 w 113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262">
                  <a:moveTo>
                    <a:pt x="113" y="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113" y="262"/>
                  </a:lnTo>
                  <a:lnTo>
                    <a:pt x="113" y="2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0EB56EEB-1286-6F23-6333-1B59F50A6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473"/>
              <a:ext cx="113" cy="262"/>
            </a:xfrm>
            <a:custGeom>
              <a:avLst/>
              <a:gdLst>
                <a:gd name="T0" fmla="*/ 113 w 113"/>
                <a:gd name="T1" fmla="*/ 0 h 262"/>
                <a:gd name="T2" fmla="*/ 0 w 113"/>
                <a:gd name="T3" fmla="*/ 0 h 262"/>
                <a:gd name="T4" fmla="*/ 0 w 113"/>
                <a:gd name="T5" fmla="*/ 262 h 262"/>
                <a:gd name="T6" fmla="*/ 113 w 113"/>
                <a:gd name="T7" fmla="*/ 262 h 262"/>
                <a:gd name="T8" fmla="*/ 113 w 113"/>
                <a:gd name="T9" fmla="*/ 235 h 262"/>
                <a:gd name="T10" fmla="*/ 113 w 113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262">
                  <a:moveTo>
                    <a:pt x="113" y="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113" y="262"/>
                  </a:lnTo>
                  <a:lnTo>
                    <a:pt x="113" y="235"/>
                  </a:lnTo>
                  <a:lnTo>
                    <a:pt x="1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85EBB6F5-BA91-BD45-A3E5-1ED3DFBFE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" y="1458"/>
              <a:ext cx="304" cy="293"/>
            </a:xfrm>
            <a:custGeom>
              <a:avLst/>
              <a:gdLst>
                <a:gd name="T0" fmla="*/ 63 w 78"/>
                <a:gd name="T1" fmla="*/ 15 h 75"/>
                <a:gd name="T2" fmla="*/ 62 w 78"/>
                <a:gd name="T3" fmla="*/ 15 h 75"/>
                <a:gd name="T4" fmla="*/ 59 w 78"/>
                <a:gd name="T5" fmla="*/ 10 h 75"/>
                <a:gd name="T6" fmla="*/ 63 w 78"/>
                <a:gd name="T7" fmla="*/ 7 h 75"/>
                <a:gd name="T8" fmla="*/ 64 w 78"/>
                <a:gd name="T9" fmla="*/ 7 h 75"/>
                <a:gd name="T10" fmla="*/ 67 w 78"/>
                <a:gd name="T11" fmla="*/ 12 h 75"/>
                <a:gd name="T12" fmla="*/ 63 w 78"/>
                <a:gd name="T13" fmla="*/ 15 h 75"/>
                <a:gd name="T14" fmla="*/ 78 w 78"/>
                <a:gd name="T15" fmla="*/ 0 h 75"/>
                <a:gd name="T16" fmla="*/ 16 w 78"/>
                <a:gd name="T17" fmla="*/ 1 h 75"/>
                <a:gd name="T18" fmla="*/ 0 w 78"/>
                <a:gd name="T19" fmla="*/ 1 h 75"/>
                <a:gd name="T20" fmla="*/ 0 w 78"/>
                <a:gd name="T21" fmla="*/ 75 h 75"/>
                <a:gd name="T22" fmla="*/ 78 w 78"/>
                <a:gd name="T23" fmla="*/ 75 h 75"/>
                <a:gd name="T24" fmla="*/ 78 w 78"/>
                <a:gd name="T25" fmla="*/ 71 h 75"/>
                <a:gd name="T26" fmla="*/ 78 w 78"/>
                <a:gd name="T27" fmla="*/ 71 h 75"/>
                <a:gd name="T28" fmla="*/ 78 w 78"/>
                <a:gd name="T29" fmla="*/ 4 h 75"/>
                <a:gd name="T30" fmla="*/ 78 w 78"/>
                <a:gd name="T31" fmla="*/ 4 h 75"/>
                <a:gd name="T32" fmla="*/ 78 w 78"/>
                <a:gd name="T33" fmla="*/ 4 h 75"/>
                <a:gd name="T34" fmla="*/ 78 w 78"/>
                <a:gd name="T3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75">
                  <a:moveTo>
                    <a:pt x="63" y="15"/>
                  </a:moveTo>
                  <a:cubicBezTo>
                    <a:pt x="63" y="15"/>
                    <a:pt x="62" y="15"/>
                    <a:pt x="62" y="15"/>
                  </a:cubicBezTo>
                  <a:cubicBezTo>
                    <a:pt x="60" y="14"/>
                    <a:pt x="58" y="12"/>
                    <a:pt x="59" y="10"/>
                  </a:cubicBezTo>
                  <a:cubicBezTo>
                    <a:pt x="60" y="8"/>
                    <a:pt x="61" y="7"/>
                    <a:pt x="63" y="7"/>
                  </a:cubicBezTo>
                  <a:cubicBezTo>
                    <a:pt x="63" y="7"/>
                    <a:pt x="64" y="7"/>
                    <a:pt x="64" y="7"/>
                  </a:cubicBezTo>
                  <a:cubicBezTo>
                    <a:pt x="66" y="8"/>
                    <a:pt x="68" y="10"/>
                    <a:pt x="67" y="12"/>
                  </a:cubicBezTo>
                  <a:cubicBezTo>
                    <a:pt x="66" y="14"/>
                    <a:pt x="65" y="15"/>
                    <a:pt x="63" y="15"/>
                  </a:cubicBezTo>
                  <a:moveTo>
                    <a:pt x="78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solidFill>
              <a:srgbClr val="2A3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CD4FE7CF-CD4D-E3FD-888C-9C21A850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485"/>
              <a:ext cx="39" cy="31"/>
            </a:xfrm>
            <a:custGeom>
              <a:avLst/>
              <a:gdLst>
                <a:gd name="T0" fmla="*/ 5 w 10"/>
                <a:gd name="T1" fmla="*/ 0 h 8"/>
                <a:gd name="T2" fmla="*/ 1 w 10"/>
                <a:gd name="T3" fmla="*/ 3 h 8"/>
                <a:gd name="T4" fmla="*/ 4 w 10"/>
                <a:gd name="T5" fmla="*/ 8 h 8"/>
                <a:gd name="T6" fmla="*/ 5 w 10"/>
                <a:gd name="T7" fmla="*/ 8 h 8"/>
                <a:gd name="T8" fmla="*/ 9 w 10"/>
                <a:gd name="T9" fmla="*/ 5 h 8"/>
                <a:gd name="T10" fmla="*/ 6 w 10"/>
                <a:gd name="T11" fmla="*/ 0 h 8"/>
                <a:gd name="T12" fmla="*/ 5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0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B8988D58-4BCB-9C5A-504A-CCAD865BF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12"/>
              <a:ext cx="210" cy="215"/>
            </a:xfrm>
            <a:custGeom>
              <a:avLst/>
              <a:gdLst>
                <a:gd name="T0" fmla="*/ 50 w 54"/>
                <a:gd name="T1" fmla="*/ 4 h 55"/>
                <a:gd name="T2" fmla="*/ 50 w 54"/>
                <a:gd name="T3" fmla="*/ 4 h 55"/>
                <a:gd name="T4" fmla="*/ 34 w 54"/>
                <a:gd name="T5" fmla="*/ 4 h 55"/>
                <a:gd name="T6" fmla="*/ 4 w 54"/>
                <a:gd name="T7" fmla="*/ 35 h 55"/>
                <a:gd name="T8" fmla="*/ 5 w 54"/>
                <a:gd name="T9" fmla="*/ 50 h 55"/>
                <a:gd name="T10" fmla="*/ 5 w 54"/>
                <a:gd name="T11" fmla="*/ 51 h 55"/>
                <a:gd name="T12" fmla="*/ 20 w 54"/>
                <a:gd name="T13" fmla="*/ 50 h 55"/>
                <a:gd name="T14" fmla="*/ 50 w 54"/>
                <a:gd name="T15" fmla="*/ 20 h 55"/>
                <a:gd name="T16" fmla="*/ 50 w 54"/>
                <a:gd name="T1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5"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45" y="0"/>
                    <a:pt x="39" y="0"/>
                    <a:pt x="34" y="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9"/>
                    <a:pt x="0" y="46"/>
                    <a:pt x="5" y="50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9" y="55"/>
                    <a:pt x="16" y="55"/>
                    <a:pt x="20" y="5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4" y="15"/>
                    <a:pt x="54" y="8"/>
                    <a:pt x="50" y="4"/>
                  </a:cubicBez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A2743A27-4A96-7BCF-45C1-D22E89B90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473"/>
              <a:ext cx="210" cy="215"/>
            </a:xfrm>
            <a:custGeom>
              <a:avLst/>
              <a:gdLst>
                <a:gd name="T0" fmla="*/ 50 w 54"/>
                <a:gd name="T1" fmla="*/ 4 h 55"/>
                <a:gd name="T2" fmla="*/ 50 w 54"/>
                <a:gd name="T3" fmla="*/ 4 h 55"/>
                <a:gd name="T4" fmla="*/ 34 w 54"/>
                <a:gd name="T5" fmla="*/ 4 h 55"/>
                <a:gd name="T6" fmla="*/ 5 w 54"/>
                <a:gd name="T7" fmla="*/ 35 h 55"/>
                <a:gd name="T8" fmla="*/ 5 w 54"/>
                <a:gd name="T9" fmla="*/ 50 h 55"/>
                <a:gd name="T10" fmla="*/ 5 w 54"/>
                <a:gd name="T11" fmla="*/ 50 h 55"/>
                <a:gd name="T12" fmla="*/ 20 w 54"/>
                <a:gd name="T13" fmla="*/ 50 h 55"/>
                <a:gd name="T14" fmla="*/ 50 w 54"/>
                <a:gd name="T15" fmla="*/ 20 h 55"/>
                <a:gd name="T16" fmla="*/ 50 w 54"/>
                <a:gd name="T1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5"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46" y="0"/>
                    <a:pt x="39" y="0"/>
                    <a:pt x="34" y="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0" y="39"/>
                    <a:pt x="0" y="46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9" y="55"/>
                    <a:pt x="16" y="55"/>
                    <a:pt x="20" y="5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4" y="15"/>
                    <a:pt x="54" y="8"/>
                    <a:pt x="50" y="4"/>
                  </a:cubicBez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D49743DF-FE58-347C-C649-B7E5D2D03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591"/>
              <a:ext cx="253" cy="148"/>
            </a:xfrm>
            <a:custGeom>
              <a:avLst/>
              <a:gdLst>
                <a:gd name="T0" fmla="*/ 63 w 65"/>
                <a:gd name="T1" fmla="*/ 9 h 38"/>
                <a:gd name="T2" fmla="*/ 63 w 65"/>
                <a:gd name="T3" fmla="*/ 9 h 38"/>
                <a:gd name="T4" fmla="*/ 49 w 65"/>
                <a:gd name="T5" fmla="*/ 2 h 38"/>
                <a:gd name="T6" fmla="*/ 8 w 65"/>
                <a:gd name="T7" fmla="*/ 16 h 38"/>
                <a:gd name="T8" fmla="*/ 2 w 65"/>
                <a:gd name="T9" fmla="*/ 29 h 38"/>
                <a:gd name="T10" fmla="*/ 2 w 65"/>
                <a:gd name="T11" fmla="*/ 30 h 38"/>
                <a:gd name="T12" fmla="*/ 15 w 65"/>
                <a:gd name="T13" fmla="*/ 37 h 38"/>
                <a:gd name="T14" fmla="*/ 56 w 65"/>
                <a:gd name="T15" fmla="*/ 23 h 38"/>
                <a:gd name="T16" fmla="*/ 63 w 65"/>
                <a:gd name="T17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8">
                  <a:moveTo>
                    <a:pt x="63" y="9"/>
                  </a:moveTo>
                  <a:cubicBezTo>
                    <a:pt x="63" y="9"/>
                    <a:pt x="63" y="9"/>
                    <a:pt x="63" y="9"/>
                  </a:cubicBezTo>
                  <a:cubicBezTo>
                    <a:pt x="61" y="3"/>
                    <a:pt x="55" y="0"/>
                    <a:pt x="49" y="2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2" y="17"/>
                    <a:pt x="0" y="24"/>
                    <a:pt x="2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4" y="35"/>
                    <a:pt x="10" y="38"/>
                    <a:pt x="15" y="37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2" y="21"/>
                    <a:pt x="65" y="15"/>
                    <a:pt x="63" y="9"/>
                  </a:cubicBez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0">
              <a:extLst>
                <a:ext uri="{FF2B5EF4-FFF2-40B4-BE49-F238E27FC236}">
                  <a16:creationId xmlns:a16="http://schemas.microsoft.com/office/drawing/2014/main" id="{7E253F68-74F8-665F-8DEE-1A73173A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497"/>
              <a:ext cx="250" cy="215"/>
            </a:xfrm>
            <a:custGeom>
              <a:avLst/>
              <a:gdLst>
                <a:gd name="T0" fmla="*/ 60 w 64"/>
                <a:gd name="T1" fmla="*/ 6 h 55"/>
                <a:gd name="T2" fmla="*/ 60 w 64"/>
                <a:gd name="T3" fmla="*/ 6 h 55"/>
                <a:gd name="T4" fmla="*/ 43 w 64"/>
                <a:gd name="T5" fmla="*/ 4 h 55"/>
                <a:gd name="T6" fmla="*/ 6 w 64"/>
                <a:gd name="T7" fmla="*/ 32 h 55"/>
                <a:gd name="T8" fmla="*/ 4 w 64"/>
                <a:gd name="T9" fmla="*/ 49 h 55"/>
                <a:gd name="T10" fmla="*/ 4 w 64"/>
                <a:gd name="T11" fmla="*/ 49 h 55"/>
                <a:gd name="T12" fmla="*/ 21 w 64"/>
                <a:gd name="T13" fmla="*/ 51 h 55"/>
                <a:gd name="T14" fmla="*/ 57 w 64"/>
                <a:gd name="T15" fmla="*/ 23 h 55"/>
                <a:gd name="T16" fmla="*/ 60 w 64"/>
                <a:gd name="T17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5">
                  <a:moveTo>
                    <a:pt x="60" y="6"/>
                  </a:moveTo>
                  <a:cubicBezTo>
                    <a:pt x="60" y="6"/>
                    <a:pt x="60" y="6"/>
                    <a:pt x="60" y="6"/>
                  </a:cubicBezTo>
                  <a:cubicBezTo>
                    <a:pt x="56" y="1"/>
                    <a:pt x="48" y="0"/>
                    <a:pt x="43" y="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" y="36"/>
                    <a:pt x="0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8" y="54"/>
                    <a:pt x="15" y="55"/>
                    <a:pt x="21" y="51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19"/>
                    <a:pt x="64" y="12"/>
                    <a:pt x="60" y="6"/>
                  </a:cubicBez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1">
              <a:extLst>
                <a:ext uri="{FF2B5EF4-FFF2-40B4-BE49-F238E27FC236}">
                  <a16:creationId xmlns:a16="http://schemas.microsoft.com/office/drawing/2014/main" id="{4C861DAF-D8CF-6F16-E6E7-48FCED52C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1610"/>
              <a:ext cx="277" cy="133"/>
            </a:xfrm>
            <a:custGeom>
              <a:avLst/>
              <a:gdLst>
                <a:gd name="T0" fmla="*/ 70 w 71"/>
                <a:gd name="T1" fmla="*/ 11 h 34"/>
                <a:gd name="T2" fmla="*/ 70 w 71"/>
                <a:gd name="T3" fmla="*/ 11 h 34"/>
                <a:gd name="T4" fmla="*/ 56 w 71"/>
                <a:gd name="T5" fmla="*/ 1 h 34"/>
                <a:gd name="T6" fmla="*/ 10 w 71"/>
                <a:gd name="T7" fmla="*/ 9 h 34"/>
                <a:gd name="T8" fmla="*/ 1 w 71"/>
                <a:gd name="T9" fmla="*/ 23 h 34"/>
                <a:gd name="T10" fmla="*/ 1 w 71"/>
                <a:gd name="T11" fmla="*/ 23 h 34"/>
                <a:gd name="T12" fmla="*/ 15 w 71"/>
                <a:gd name="T13" fmla="*/ 33 h 34"/>
                <a:gd name="T14" fmla="*/ 60 w 71"/>
                <a:gd name="T15" fmla="*/ 25 h 34"/>
                <a:gd name="T16" fmla="*/ 70 w 71"/>
                <a:gd name="T17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34">
                  <a:moveTo>
                    <a:pt x="70" y="11"/>
                  </a:moveTo>
                  <a:cubicBezTo>
                    <a:pt x="70" y="11"/>
                    <a:pt x="70" y="11"/>
                    <a:pt x="70" y="11"/>
                  </a:cubicBezTo>
                  <a:cubicBezTo>
                    <a:pt x="69" y="4"/>
                    <a:pt x="63" y="0"/>
                    <a:pt x="56" y="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4" y="10"/>
                    <a:pt x="0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30"/>
                    <a:pt x="8" y="34"/>
                    <a:pt x="15" y="33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7" y="23"/>
                    <a:pt x="71" y="17"/>
                    <a:pt x="70" y="11"/>
                  </a:cubicBezTo>
                  <a:close/>
                </a:path>
              </a:pathLst>
            </a:custGeom>
            <a:solidFill>
              <a:srgbClr val="EB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Rectangle 22">
              <a:extLst>
                <a:ext uri="{FF2B5EF4-FFF2-40B4-BE49-F238E27FC236}">
                  <a16:creationId xmlns:a16="http://schemas.microsoft.com/office/drawing/2014/main" id="{E94D756B-B809-865D-6A47-D81D8A50C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" y="1427"/>
              <a:ext cx="117" cy="175"/>
            </a:xfrm>
            <a:prstGeom prst="rect">
              <a:avLst/>
            </a:prstGeom>
            <a:solidFill>
              <a:srgbClr val="D4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Rectangle 23">
              <a:extLst>
                <a:ext uri="{FF2B5EF4-FFF2-40B4-BE49-F238E27FC236}">
                  <a16:creationId xmlns:a16="http://schemas.microsoft.com/office/drawing/2014/main" id="{1756B5FC-514C-8AE7-A3F4-59C4A2EF7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427"/>
              <a:ext cx="117" cy="175"/>
            </a:xfrm>
            <a:prstGeom prst="rect">
              <a:avLst/>
            </a:prstGeom>
            <a:solidFill>
              <a:srgbClr val="D4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24">
              <a:extLst>
                <a:ext uri="{FF2B5EF4-FFF2-40B4-BE49-F238E27FC236}">
                  <a16:creationId xmlns:a16="http://schemas.microsoft.com/office/drawing/2014/main" id="{EC3183FD-6FE3-D2F3-7926-9EA756B80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602"/>
              <a:ext cx="117" cy="51"/>
            </a:xfrm>
            <a:custGeom>
              <a:avLst/>
              <a:gdLst>
                <a:gd name="T0" fmla="*/ 0 w 117"/>
                <a:gd name="T1" fmla="*/ 51 h 51"/>
                <a:gd name="T2" fmla="*/ 59 w 117"/>
                <a:gd name="T3" fmla="*/ 35 h 51"/>
                <a:gd name="T4" fmla="*/ 117 w 117"/>
                <a:gd name="T5" fmla="*/ 51 h 51"/>
                <a:gd name="T6" fmla="*/ 117 w 117"/>
                <a:gd name="T7" fmla="*/ 0 h 51"/>
                <a:gd name="T8" fmla="*/ 0 w 117"/>
                <a:gd name="T9" fmla="*/ 0 h 51"/>
                <a:gd name="T10" fmla="*/ 0 w 117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51">
                  <a:moveTo>
                    <a:pt x="0" y="51"/>
                  </a:moveTo>
                  <a:lnTo>
                    <a:pt x="59" y="35"/>
                  </a:lnTo>
                  <a:lnTo>
                    <a:pt x="117" y="51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43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25">
              <a:extLst>
                <a:ext uri="{FF2B5EF4-FFF2-40B4-BE49-F238E27FC236}">
                  <a16:creationId xmlns:a16="http://schemas.microsoft.com/office/drawing/2014/main" id="{8B75F988-BE41-9A5D-80DB-307CC46E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1602"/>
              <a:ext cx="117" cy="51"/>
            </a:xfrm>
            <a:custGeom>
              <a:avLst/>
              <a:gdLst>
                <a:gd name="T0" fmla="*/ 0 w 117"/>
                <a:gd name="T1" fmla="*/ 51 h 51"/>
                <a:gd name="T2" fmla="*/ 58 w 117"/>
                <a:gd name="T3" fmla="*/ 35 h 51"/>
                <a:gd name="T4" fmla="*/ 117 w 117"/>
                <a:gd name="T5" fmla="*/ 51 h 51"/>
                <a:gd name="T6" fmla="*/ 117 w 117"/>
                <a:gd name="T7" fmla="*/ 0 h 51"/>
                <a:gd name="T8" fmla="*/ 0 w 117"/>
                <a:gd name="T9" fmla="*/ 0 h 51"/>
                <a:gd name="T10" fmla="*/ 0 w 117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51">
                  <a:moveTo>
                    <a:pt x="0" y="51"/>
                  </a:moveTo>
                  <a:lnTo>
                    <a:pt x="58" y="35"/>
                  </a:lnTo>
                  <a:lnTo>
                    <a:pt x="117" y="51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43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Rectangle 26">
              <a:extLst>
                <a:ext uri="{FF2B5EF4-FFF2-40B4-BE49-F238E27FC236}">
                  <a16:creationId xmlns:a16="http://schemas.microsoft.com/office/drawing/2014/main" id="{3D1A3BA0-2F1D-2B2D-8942-BF3AA3F18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1454"/>
              <a:ext cx="117" cy="172"/>
            </a:xfrm>
            <a:prstGeom prst="rect">
              <a:avLst/>
            </a:prstGeom>
            <a:solidFill>
              <a:srgbClr val="EA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Rectangle 27">
              <a:extLst>
                <a:ext uri="{FF2B5EF4-FFF2-40B4-BE49-F238E27FC236}">
                  <a16:creationId xmlns:a16="http://schemas.microsoft.com/office/drawing/2014/main" id="{4AF8A113-FBE0-03B7-8DFA-9C7CBBA2F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" y="1454"/>
              <a:ext cx="117" cy="172"/>
            </a:xfrm>
            <a:prstGeom prst="rect">
              <a:avLst/>
            </a:prstGeom>
            <a:solidFill>
              <a:srgbClr val="EA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28">
              <a:extLst>
                <a:ext uri="{FF2B5EF4-FFF2-40B4-BE49-F238E27FC236}">
                  <a16:creationId xmlns:a16="http://schemas.microsoft.com/office/drawing/2014/main" id="{AFE223D3-6919-AAAF-4E08-85CCDAA4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626"/>
              <a:ext cx="117" cy="54"/>
            </a:xfrm>
            <a:custGeom>
              <a:avLst/>
              <a:gdLst>
                <a:gd name="T0" fmla="*/ 0 w 117"/>
                <a:gd name="T1" fmla="*/ 54 h 54"/>
                <a:gd name="T2" fmla="*/ 58 w 117"/>
                <a:gd name="T3" fmla="*/ 35 h 54"/>
                <a:gd name="T4" fmla="*/ 117 w 117"/>
                <a:gd name="T5" fmla="*/ 54 h 54"/>
                <a:gd name="T6" fmla="*/ 117 w 117"/>
                <a:gd name="T7" fmla="*/ 0 h 54"/>
                <a:gd name="T8" fmla="*/ 0 w 117"/>
                <a:gd name="T9" fmla="*/ 0 h 54"/>
                <a:gd name="T10" fmla="*/ 0 w 117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54">
                  <a:moveTo>
                    <a:pt x="0" y="54"/>
                  </a:moveTo>
                  <a:lnTo>
                    <a:pt x="58" y="35"/>
                  </a:lnTo>
                  <a:lnTo>
                    <a:pt x="117" y="54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DCC7D3BB-EEE3-6549-9AA2-4E2C53A21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626"/>
              <a:ext cx="117" cy="54"/>
            </a:xfrm>
            <a:custGeom>
              <a:avLst/>
              <a:gdLst>
                <a:gd name="T0" fmla="*/ 0 w 117"/>
                <a:gd name="T1" fmla="*/ 54 h 54"/>
                <a:gd name="T2" fmla="*/ 59 w 117"/>
                <a:gd name="T3" fmla="*/ 35 h 54"/>
                <a:gd name="T4" fmla="*/ 117 w 117"/>
                <a:gd name="T5" fmla="*/ 54 h 54"/>
                <a:gd name="T6" fmla="*/ 117 w 117"/>
                <a:gd name="T7" fmla="*/ 0 h 54"/>
                <a:gd name="T8" fmla="*/ 0 w 117"/>
                <a:gd name="T9" fmla="*/ 0 h 54"/>
                <a:gd name="T10" fmla="*/ 0 w 117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54">
                  <a:moveTo>
                    <a:pt x="0" y="54"/>
                  </a:moveTo>
                  <a:lnTo>
                    <a:pt x="59" y="35"/>
                  </a:lnTo>
                  <a:lnTo>
                    <a:pt x="117" y="54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35B4681A-F6F0-036E-4A6D-C0928E8D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884"/>
              <a:ext cx="114" cy="183"/>
            </a:xfrm>
            <a:custGeom>
              <a:avLst/>
              <a:gdLst>
                <a:gd name="T0" fmla="*/ 0 w 29"/>
                <a:gd name="T1" fmla="*/ 47 h 47"/>
                <a:gd name="T2" fmla="*/ 29 w 29"/>
                <a:gd name="T3" fmla="*/ 47 h 47"/>
                <a:gd name="T4" fmla="*/ 29 w 29"/>
                <a:gd name="T5" fmla="*/ 3 h 47"/>
                <a:gd name="T6" fmla="*/ 24 w 29"/>
                <a:gd name="T7" fmla="*/ 1 h 47"/>
                <a:gd name="T8" fmla="*/ 0 w 29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7">
                  <a:moveTo>
                    <a:pt x="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6" y="0"/>
                    <a:pt x="24" y="1"/>
                  </a:cubicBezTo>
                  <a:cubicBezTo>
                    <a:pt x="11" y="14"/>
                    <a:pt x="3" y="29"/>
                    <a:pt x="0" y="47"/>
                  </a:cubicBezTo>
                  <a:close/>
                </a:path>
              </a:pathLst>
            </a:custGeom>
            <a:solidFill>
              <a:srgbClr val="D4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Oval 31">
              <a:extLst>
                <a:ext uri="{FF2B5EF4-FFF2-40B4-BE49-F238E27FC236}">
                  <a16:creationId xmlns:a16="http://schemas.microsoft.com/office/drawing/2014/main" id="{EB5FE300-E046-A909-0C11-BBAD1AE2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892"/>
              <a:ext cx="811" cy="632"/>
            </a:xfrm>
            <a:prstGeom prst="ellipse">
              <a:avLst/>
            </a:prstGeom>
            <a:solidFill>
              <a:srgbClr val="EA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Rectangle 32">
              <a:extLst>
                <a:ext uri="{FF2B5EF4-FFF2-40B4-BE49-F238E27FC236}">
                  <a16:creationId xmlns:a16="http://schemas.microsoft.com/office/drawing/2014/main" id="{82A0ABFF-A52F-82AB-E56F-D30823F4E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1126"/>
              <a:ext cx="195" cy="215"/>
            </a:xfrm>
            <a:prstGeom prst="rect">
              <a:avLst/>
            </a:prstGeom>
            <a:solidFill>
              <a:srgbClr val="EA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4E1F1FC7-9C42-828F-2B7B-B7985A9A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126"/>
              <a:ext cx="105" cy="215"/>
            </a:xfrm>
            <a:custGeom>
              <a:avLst/>
              <a:gdLst>
                <a:gd name="T0" fmla="*/ 14 w 27"/>
                <a:gd name="T1" fmla="*/ 0 h 55"/>
                <a:gd name="T2" fmla="*/ 27 w 27"/>
                <a:gd name="T3" fmla="*/ 27 h 55"/>
                <a:gd name="T4" fmla="*/ 14 w 27"/>
                <a:gd name="T5" fmla="*/ 55 h 55"/>
                <a:gd name="T6" fmla="*/ 0 w 27"/>
                <a:gd name="T7" fmla="*/ 28 h 55"/>
                <a:gd name="T8" fmla="*/ 14 w 2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5">
                  <a:moveTo>
                    <a:pt x="14" y="0"/>
                  </a:moveTo>
                  <a:cubicBezTo>
                    <a:pt x="21" y="0"/>
                    <a:pt x="27" y="12"/>
                    <a:pt x="27" y="27"/>
                  </a:cubicBezTo>
                  <a:cubicBezTo>
                    <a:pt x="27" y="42"/>
                    <a:pt x="21" y="55"/>
                    <a:pt x="14" y="55"/>
                  </a:cubicBezTo>
                  <a:cubicBezTo>
                    <a:pt x="6" y="55"/>
                    <a:pt x="0" y="43"/>
                    <a:pt x="0" y="28"/>
                  </a:cubicBezTo>
                  <a:cubicBezTo>
                    <a:pt x="0" y="12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E9A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Oval 34">
              <a:extLst>
                <a:ext uri="{FF2B5EF4-FFF2-40B4-BE49-F238E27FC236}">
                  <a16:creationId xmlns:a16="http://schemas.microsoft.com/office/drawing/2014/main" id="{E6E20E3F-8508-E25A-D23D-3DCB18C41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" y="1212"/>
              <a:ext cx="20" cy="43"/>
            </a:xfrm>
            <a:prstGeom prst="ellipse">
              <a:avLst/>
            </a:prstGeom>
            <a:solidFill>
              <a:srgbClr val="B6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Oval 35">
              <a:extLst>
                <a:ext uri="{FF2B5EF4-FFF2-40B4-BE49-F238E27FC236}">
                  <a16:creationId xmlns:a16="http://schemas.microsoft.com/office/drawing/2014/main" id="{22DCB824-632F-A0B2-6AC7-B07F2D67D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12"/>
              <a:ext cx="20" cy="43"/>
            </a:xfrm>
            <a:prstGeom prst="ellipse">
              <a:avLst/>
            </a:prstGeom>
            <a:solidFill>
              <a:srgbClr val="B6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Oval 36">
              <a:extLst>
                <a:ext uri="{FF2B5EF4-FFF2-40B4-BE49-F238E27FC236}">
                  <a16:creationId xmlns:a16="http://schemas.microsoft.com/office/drawing/2014/main" id="{3F3D06CD-BC7E-4052-1659-35968EA6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" y="1099"/>
              <a:ext cx="55" cy="54"/>
            </a:xfrm>
            <a:prstGeom prst="ellipse">
              <a:avLst/>
            </a:prstGeom>
            <a:solidFill>
              <a:srgbClr val="9A4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37">
              <a:extLst>
                <a:ext uri="{FF2B5EF4-FFF2-40B4-BE49-F238E27FC236}">
                  <a16:creationId xmlns:a16="http://schemas.microsoft.com/office/drawing/2014/main" id="{CA5082C0-E3BC-A74C-2ED7-D19664D3C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059"/>
              <a:ext cx="203" cy="356"/>
            </a:xfrm>
            <a:custGeom>
              <a:avLst/>
              <a:gdLst>
                <a:gd name="T0" fmla="*/ 50 w 52"/>
                <a:gd name="T1" fmla="*/ 51 h 91"/>
                <a:gd name="T2" fmla="*/ 45 w 52"/>
                <a:gd name="T3" fmla="*/ 45 h 91"/>
                <a:gd name="T4" fmla="*/ 38 w 52"/>
                <a:gd name="T5" fmla="*/ 40 h 91"/>
                <a:gd name="T6" fmla="*/ 31 w 52"/>
                <a:gd name="T7" fmla="*/ 37 h 91"/>
                <a:gd name="T8" fmla="*/ 24 w 52"/>
                <a:gd name="T9" fmla="*/ 35 h 91"/>
                <a:gd name="T10" fmla="*/ 18 w 52"/>
                <a:gd name="T11" fmla="*/ 31 h 91"/>
                <a:gd name="T12" fmla="*/ 15 w 52"/>
                <a:gd name="T13" fmla="*/ 26 h 91"/>
                <a:gd name="T14" fmla="*/ 18 w 52"/>
                <a:gd name="T15" fmla="*/ 20 h 91"/>
                <a:gd name="T16" fmla="*/ 36 w 52"/>
                <a:gd name="T17" fmla="*/ 18 h 91"/>
                <a:gd name="T18" fmla="*/ 39 w 52"/>
                <a:gd name="T19" fmla="*/ 20 h 91"/>
                <a:gd name="T20" fmla="*/ 42 w 52"/>
                <a:gd name="T21" fmla="*/ 21 h 91"/>
                <a:gd name="T22" fmla="*/ 44 w 52"/>
                <a:gd name="T23" fmla="*/ 22 h 91"/>
                <a:gd name="T24" fmla="*/ 47 w 52"/>
                <a:gd name="T25" fmla="*/ 21 h 91"/>
                <a:gd name="T26" fmla="*/ 49 w 52"/>
                <a:gd name="T27" fmla="*/ 19 h 91"/>
                <a:gd name="T28" fmla="*/ 50 w 52"/>
                <a:gd name="T29" fmla="*/ 16 h 91"/>
                <a:gd name="T30" fmla="*/ 50 w 52"/>
                <a:gd name="T31" fmla="*/ 14 h 91"/>
                <a:gd name="T32" fmla="*/ 48 w 52"/>
                <a:gd name="T33" fmla="*/ 10 h 91"/>
                <a:gd name="T34" fmla="*/ 43 w 52"/>
                <a:gd name="T35" fmla="*/ 7 h 91"/>
                <a:gd name="T36" fmla="*/ 37 w 52"/>
                <a:gd name="T37" fmla="*/ 6 h 91"/>
                <a:gd name="T38" fmla="*/ 31 w 52"/>
                <a:gd name="T39" fmla="*/ 5 h 91"/>
                <a:gd name="T40" fmla="*/ 31 w 52"/>
                <a:gd name="T41" fmla="*/ 2 h 91"/>
                <a:gd name="T42" fmla="*/ 30 w 52"/>
                <a:gd name="T43" fmla="*/ 0 h 91"/>
                <a:gd name="T44" fmla="*/ 27 w 52"/>
                <a:gd name="T45" fmla="*/ 0 h 91"/>
                <a:gd name="T46" fmla="*/ 25 w 52"/>
                <a:gd name="T47" fmla="*/ 0 h 91"/>
                <a:gd name="T48" fmla="*/ 23 w 52"/>
                <a:gd name="T49" fmla="*/ 2 h 91"/>
                <a:gd name="T50" fmla="*/ 23 w 52"/>
                <a:gd name="T51" fmla="*/ 5 h 91"/>
                <a:gd name="T52" fmla="*/ 15 w 52"/>
                <a:gd name="T53" fmla="*/ 7 h 91"/>
                <a:gd name="T54" fmla="*/ 8 w 52"/>
                <a:gd name="T55" fmla="*/ 11 h 91"/>
                <a:gd name="T56" fmla="*/ 4 w 52"/>
                <a:gd name="T57" fmla="*/ 18 h 91"/>
                <a:gd name="T58" fmla="*/ 2 w 52"/>
                <a:gd name="T59" fmla="*/ 27 h 91"/>
                <a:gd name="T60" fmla="*/ 4 w 52"/>
                <a:gd name="T61" fmla="*/ 36 h 91"/>
                <a:gd name="T62" fmla="*/ 9 w 52"/>
                <a:gd name="T63" fmla="*/ 42 h 91"/>
                <a:gd name="T64" fmla="*/ 16 w 52"/>
                <a:gd name="T65" fmla="*/ 46 h 91"/>
                <a:gd name="T66" fmla="*/ 23 w 52"/>
                <a:gd name="T67" fmla="*/ 49 h 91"/>
                <a:gd name="T68" fmla="*/ 30 w 52"/>
                <a:gd name="T69" fmla="*/ 52 h 91"/>
                <a:gd name="T70" fmla="*/ 36 w 52"/>
                <a:gd name="T71" fmla="*/ 56 h 91"/>
                <a:gd name="T72" fmla="*/ 38 w 52"/>
                <a:gd name="T73" fmla="*/ 62 h 91"/>
                <a:gd name="T74" fmla="*/ 36 w 52"/>
                <a:gd name="T75" fmla="*/ 68 h 91"/>
                <a:gd name="T76" fmla="*/ 30 w 52"/>
                <a:gd name="T77" fmla="*/ 71 h 91"/>
                <a:gd name="T78" fmla="*/ 17 w 52"/>
                <a:gd name="T79" fmla="*/ 70 h 91"/>
                <a:gd name="T80" fmla="*/ 13 w 52"/>
                <a:gd name="T81" fmla="*/ 67 h 91"/>
                <a:gd name="T82" fmla="*/ 9 w 52"/>
                <a:gd name="T83" fmla="*/ 64 h 91"/>
                <a:gd name="T84" fmla="*/ 6 w 52"/>
                <a:gd name="T85" fmla="*/ 63 h 91"/>
                <a:gd name="T86" fmla="*/ 4 w 52"/>
                <a:gd name="T87" fmla="*/ 64 h 91"/>
                <a:gd name="T88" fmla="*/ 2 w 52"/>
                <a:gd name="T89" fmla="*/ 66 h 91"/>
                <a:gd name="T90" fmla="*/ 0 w 52"/>
                <a:gd name="T91" fmla="*/ 69 h 91"/>
                <a:gd name="T92" fmla="*/ 0 w 52"/>
                <a:gd name="T93" fmla="*/ 71 h 91"/>
                <a:gd name="T94" fmla="*/ 2 w 52"/>
                <a:gd name="T95" fmla="*/ 76 h 91"/>
                <a:gd name="T96" fmla="*/ 7 w 52"/>
                <a:gd name="T97" fmla="*/ 80 h 91"/>
                <a:gd name="T98" fmla="*/ 14 w 52"/>
                <a:gd name="T99" fmla="*/ 83 h 91"/>
                <a:gd name="T100" fmla="*/ 23 w 52"/>
                <a:gd name="T101" fmla="*/ 85 h 91"/>
                <a:gd name="T102" fmla="*/ 23 w 52"/>
                <a:gd name="T103" fmla="*/ 88 h 91"/>
                <a:gd name="T104" fmla="*/ 25 w 52"/>
                <a:gd name="T105" fmla="*/ 90 h 91"/>
                <a:gd name="T106" fmla="*/ 27 w 52"/>
                <a:gd name="T107" fmla="*/ 91 h 91"/>
                <a:gd name="T108" fmla="*/ 30 w 52"/>
                <a:gd name="T109" fmla="*/ 90 h 91"/>
                <a:gd name="T110" fmla="*/ 31 w 52"/>
                <a:gd name="T111" fmla="*/ 88 h 91"/>
                <a:gd name="T112" fmla="*/ 31 w 52"/>
                <a:gd name="T113" fmla="*/ 84 h 91"/>
                <a:gd name="T114" fmla="*/ 46 w 52"/>
                <a:gd name="T115" fmla="*/ 77 h 91"/>
                <a:gd name="T116" fmla="*/ 52 w 52"/>
                <a:gd name="T117" fmla="*/ 61 h 91"/>
                <a:gd name="T118" fmla="*/ 50 w 52"/>
                <a:gd name="T119" fmla="*/ 5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1">
                  <a:moveTo>
                    <a:pt x="50" y="51"/>
                  </a:moveTo>
                  <a:cubicBezTo>
                    <a:pt x="49" y="49"/>
                    <a:pt x="47" y="47"/>
                    <a:pt x="45" y="45"/>
                  </a:cubicBezTo>
                  <a:cubicBezTo>
                    <a:pt x="43" y="43"/>
                    <a:pt x="41" y="41"/>
                    <a:pt x="38" y="40"/>
                  </a:cubicBezTo>
                  <a:cubicBezTo>
                    <a:pt x="36" y="39"/>
                    <a:pt x="33" y="38"/>
                    <a:pt x="31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2" y="34"/>
                    <a:pt x="20" y="32"/>
                    <a:pt x="18" y="31"/>
                  </a:cubicBezTo>
                  <a:cubicBezTo>
                    <a:pt x="16" y="30"/>
                    <a:pt x="15" y="28"/>
                    <a:pt x="15" y="26"/>
                  </a:cubicBezTo>
                  <a:cubicBezTo>
                    <a:pt x="15" y="23"/>
                    <a:pt x="16" y="22"/>
                    <a:pt x="18" y="20"/>
                  </a:cubicBezTo>
                  <a:cubicBezTo>
                    <a:pt x="24" y="16"/>
                    <a:pt x="34" y="18"/>
                    <a:pt x="36" y="18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0" y="20"/>
                    <a:pt x="41" y="21"/>
                    <a:pt x="42" y="21"/>
                  </a:cubicBezTo>
                  <a:cubicBezTo>
                    <a:pt x="43" y="21"/>
                    <a:pt x="43" y="22"/>
                    <a:pt x="44" y="22"/>
                  </a:cubicBezTo>
                  <a:cubicBezTo>
                    <a:pt x="45" y="22"/>
                    <a:pt x="46" y="21"/>
                    <a:pt x="47" y="21"/>
                  </a:cubicBezTo>
                  <a:cubicBezTo>
                    <a:pt x="48" y="20"/>
                    <a:pt x="48" y="20"/>
                    <a:pt x="49" y="19"/>
                  </a:cubicBezTo>
                  <a:cubicBezTo>
                    <a:pt x="49" y="18"/>
                    <a:pt x="50" y="17"/>
                    <a:pt x="50" y="16"/>
                  </a:cubicBezTo>
                  <a:cubicBezTo>
                    <a:pt x="50" y="15"/>
                    <a:pt x="50" y="15"/>
                    <a:pt x="50" y="14"/>
                  </a:cubicBezTo>
                  <a:cubicBezTo>
                    <a:pt x="50" y="12"/>
                    <a:pt x="49" y="11"/>
                    <a:pt x="48" y="10"/>
                  </a:cubicBezTo>
                  <a:cubicBezTo>
                    <a:pt x="47" y="9"/>
                    <a:pt x="45" y="8"/>
                    <a:pt x="43" y="7"/>
                  </a:cubicBezTo>
                  <a:cubicBezTo>
                    <a:pt x="41" y="6"/>
                    <a:pt x="39" y="6"/>
                    <a:pt x="37" y="6"/>
                  </a:cubicBezTo>
                  <a:cubicBezTo>
                    <a:pt x="35" y="5"/>
                    <a:pt x="33" y="5"/>
                    <a:pt x="31" y="5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4" y="1"/>
                    <a:pt x="23" y="2"/>
                    <a:pt x="23" y="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6"/>
                    <a:pt x="18" y="6"/>
                    <a:pt x="15" y="7"/>
                  </a:cubicBezTo>
                  <a:cubicBezTo>
                    <a:pt x="13" y="8"/>
                    <a:pt x="10" y="10"/>
                    <a:pt x="8" y="11"/>
                  </a:cubicBezTo>
                  <a:cubicBezTo>
                    <a:pt x="6" y="13"/>
                    <a:pt x="5" y="15"/>
                    <a:pt x="4" y="18"/>
                  </a:cubicBezTo>
                  <a:cubicBezTo>
                    <a:pt x="2" y="20"/>
                    <a:pt x="2" y="24"/>
                    <a:pt x="2" y="27"/>
                  </a:cubicBezTo>
                  <a:cubicBezTo>
                    <a:pt x="2" y="31"/>
                    <a:pt x="3" y="34"/>
                    <a:pt x="4" y="36"/>
                  </a:cubicBezTo>
                  <a:cubicBezTo>
                    <a:pt x="5" y="38"/>
                    <a:pt x="7" y="40"/>
                    <a:pt x="9" y="42"/>
                  </a:cubicBezTo>
                  <a:cubicBezTo>
                    <a:pt x="11" y="44"/>
                    <a:pt x="13" y="45"/>
                    <a:pt x="16" y="46"/>
                  </a:cubicBezTo>
                  <a:cubicBezTo>
                    <a:pt x="18" y="47"/>
                    <a:pt x="21" y="48"/>
                    <a:pt x="23" y="49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3"/>
                    <a:pt x="35" y="54"/>
                    <a:pt x="36" y="56"/>
                  </a:cubicBezTo>
                  <a:cubicBezTo>
                    <a:pt x="38" y="57"/>
                    <a:pt x="38" y="60"/>
                    <a:pt x="38" y="62"/>
                  </a:cubicBezTo>
                  <a:cubicBezTo>
                    <a:pt x="38" y="65"/>
                    <a:pt x="38" y="67"/>
                    <a:pt x="36" y="68"/>
                  </a:cubicBezTo>
                  <a:cubicBezTo>
                    <a:pt x="35" y="70"/>
                    <a:pt x="33" y="71"/>
                    <a:pt x="30" y="71"/>
                  </a:cubicBezTo>
                  <a:cubicBezTo>
                    <a:pt x="28" y="72"/>
                    <a:pt x="22" y="72"/>
                    <a:pt x="17" y="70"/>
                  </a:cubicBezTo>
                  <a:cubicBezTo>
                    <a:pt x="16" y="69"/>
                    <a:pt x="14" y="68"/>
                    <a:pt x="13" y="67"/>
                  </a:cubicBezTo>
                  <a:cubicBezTo>
                    <a:pt x="11" y="66"/>
                    <a:pt x="10" y="65"/>
                    <a:pt x="9" y="64"/>
                  </a:cubicBezTo>
                  <a:cubicBezTo>
                    <a:pt x="8" y="64"/>
                    <a:pt x="7" y="63"/>
                    <a:pt x="6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3" y="65"/>
                    <a:pt x="2" y="65"/>
                    <a:pt x="2" y="66"/>
                  </a:cubicBezTo>
                  <a:cubicBezTo>
                    <a:pt x="1" y="67"/>
                    <a:pt x="1" y="68"/>
                    <a:pt x="0" y="69"/>
                  </a:cubicBezTo>
                  <a:cubicBezTo>
                    <a:pt x="0" y="69"/>
                    <a:pt x="0" y="70"/>
                    <a:pt x="0" y="71"/>
                  </a:cubicBezTo>
                  <a:cubicBezTo>
                    <a:pt x="0" y="73"/>
                    <a:pt x="0" y="74"/>
                    <a:pt x="2" y="76"/>
                  </a:cubicBezTo>
                  <a:cubicBezTo>
                    <a:pt x="3" y="77"/>
                    <a:pt x="5" y="79"/>
                    <a:pt x="7" y="80"/>
                  </a:cubicBezTo>
                  <a:cubicBezTo>
                    <a:pt x="9" y="82"/>
                    <a:pt x="11" y="83"/>
                    <a:pt x="14" y="83"/>
                  </a:cubicBezTo>
                  <a:cubicBezTo>
                    <a:pt x="17" y="84"/>
                    <a:pt x="20" y="85"/>
                    <a:pt x="23" y="85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9"/>
                    <a:pt x="24" y="89"/>
                    <a:pt x="25" y="90"/>
                  </a:cubicBezTo>
                  <a:cubicBezTo>
                    <a:pt x="25" y="90"/>
                    <a:pt x="26" y="91"/>
                    <a:pt x="27" y="91"/>
                  </a:cubicBezTo>
                  <a:cubicBezTo>
                    <a:pt x="28" y="91"/>
                    <a:pt x="29" y="90"/>
                    <a:pt x="30" y="90"/>
                  </a:cubicBezTo>
                  <a:cubicBezTo>
                    <a:pt x="31" y="89"/>
                    <a:pt x="31" y="89"/>
                    <a:pt x="31" y="88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7" y="83"/>
                    <a:pt x="42" y="81"/>
                    <a:pt x="46" y="77"/>
                  </a:cubicBezTo>
                  <a:cubicBezTo>
                    <a:pt x="50" y="73"/>
                    <a:pt x="52" y="68"/>
                    <a:pt x="52" y="61"/>
                  </a:cubicBezTo>
                  <a:cubicBezTo>
                    <a:pt x="52" y="57"/>
                    <a:pt x="51" y="54"/>
                    <a:pt x="5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38">
              <a:extLst>
                <a:ext uri="{FF2B5EF4-FFF2-40B4-BE49-F238E27FC236}">
                  <a16:creationId xmlns:a16="http://schemas.microsoft.com/office/drawing/2014/main" id="{59B67997-FD6C-EA80-8EB6-3DE9D4D9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1134"/>
              <a:ext cx="155" cy="129"/>
            </a:xfrm>
            <a:custGeom>
              <a:avLst/>
              <a:gdLst>
                <a:gd name="T0" fmla="*/ 20 w 40"/>
                <a:gd name="T1" fmla="*/ 33 h 33"/>
                <a:gd name="T2" fmla="*/ 30 w 40"/>
                <a:gd name="T3" fmla="*/ 30 h 33"/>
                <a:gd name="T4" fmla="*/ 40 w 40"/>
                <a:gd name="T5" fmla="*/ 18 h 33"/>
                <a:gd name="T6" fmla="*/ 38 w 40"/>
                <a:gd name="T7" fmla="*/ 14 h 33"/>
                <a:gd name="T8" fmla="*/ 34 w 40"/>
                <a:gd name="T9" fmla="*/ 16 h 33"/>
                <a:gd name="T10" fmla="*/ 27 w 40"/>
                <a:gd name="T11" fmla="*/ 25 h 33"/>
                <a:gd name="T12" fmla="*/ 16 w 40"/>
                <a:gd name="T13" fmla="*/ 27 h 33"/>
                <a:gd name="T14" fmla="*/ 8 w 40"/>
                <a:gd name="T15" fmla="*/ 13 h 33"/>
                <a:gd name="T16" fmla="*/ 12 w 40"/>
                <a:gd name="T17" fmla="*/ 8 h 33"/>
                <a:gd name="T18" fmla="*/ 19 w 40"/>
                <a:gd name="T19" fmla="*/ 7 h 33"/>
                <a:gd name="T20" fmla="*/ 23 w 40"/>
                <a:gd name="T21" fmla="*/ 15 h 33"/>
                <a:gd name="T22" fmla="*/ 21 w 40"/>
                <a:gd name="T23" fmla="*/ 17 h 33"/>
                <a:gd name="T24" fmla="*/ 17 w 40"/>
                <a:gd name="T25" fmla="*/ 18 h 33"/>
                <a:gd name="T26" fmla="*/ 14 w 40"/>
                <a:gd name="T27" fmla="*/ 20 h 33"/>
                <a:gd name="T28" fmla="*/ 16 w 40"/>
                <a:gd name="T29" fmla="*/ 23 h 33"/>
                <a:gd name="T30" fmla="*/ 24 w 40"/>
                <a:gd name="T31" fmla="*/ 22 h 33"/>
                <a:gd name="T32" fmla="*/ 28 w 40"/>
                <a:gd name="T33" fmla="*/ 16 h 33"/>
                <a:gd name="T34" fmla="*/ 20 w 40"/>
                <a:gd name="T35" fmla="*/ 1 h 33"/>
                <a:gd name="T36" fmla="*/ 9 w 40"/>
                <a:gd name="T37" fmla="*/ 3 h 33"/>
                <a:gd name="T38" fmla="*/ 3 w 40"/>
                <a:gd name="T39" fmla="*/ 11 h 33"/>
                <a:gd name="T40" fmla="*/ 15 w 40"/>
                <a:gd name="T41" fmla="*/ 32 h 33"/>
                <a:gd name="T42" fmla="*/ 20 w 40"/>
                <a:gd name="T4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33">
                  <a:moveTo>
                    <a:pt x="20" y="33"/>
                  </a:moveTo>
                  <a:cubicBezTo>
                    <a:pt x="24" y="33"/>
                    <a:pt x="27" y="32"/>
                    <a:pt x="30" y="30"/>
                  </a:cubicBezTo>
                  <a:cubicBezTo>
                    <a:pt x="35" y="28"/>
                    <a:pt x="38" y="23"/>
                    <a:pt x="40" y="18"/>
                  </a:cubicBezTo>
                  <a:cubicBezTo>
                    <a:pt x="40" y="16"/>
                    <a:pt x="39" y="15"/>
                    <a:pt x="38" y="14"/>
                  </a:cubicBezTo>
                  <a:cubicBezTo>
                    <a:pt x="36" y="14"/>
                    <a:pt x="35" y="15"/>
                    <a:pt x="34" y="16"/>
                  </a:cubicBezTo>
                  <a:cubicBezTo>
                    <a:pt x="33" y="20"/>
                    <a:pt x="31" y="23"/>
                    <a:pt x="27" y="25"/>
                  </a:cubicBezTo>
                  <a:cubicBezTo>
                    <a:pt x="24" y="27"/>
                    <a:pt x="20" y="28"/>
                    <a:pt x="16" y="27"/>
                  </a:cubicBezTo>
                  <a:cubicBezTo>
                    <a:pt x="10" y="25"/>
                    <a:pt x="6" y="19"/>
                    <a:pt x="8" y="13"/>
                  </a:cubicBezTo>
                  <a:cubicBezTo>
                    <a:pt x="9" y="11"/>
                    <a:pt x="10" y="9"/>
                    <a:pt x="12" y="8"/>
                  </a:cubicBezTo>
                  <a:cubicBezTo>
                    <a:pt x="14" y="7"/>
                    <a:pt x="16" y="6"/>
                    <a:pt x="19" y="7"/>
                  </a:cubicBezTo>
                  <a:cubicBezTo>
                    <a:pt x="22" y="8"/>
                    <a:pt x="24" y="11"/>
                    <a:pt x="23" y="15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20" y="18"/>
                    <a:pt x="19" y="18"/>
                    <a:pt x="17" y="18"/>
                  </a:cubicBezTo>
                  <a:cubicBezTo>
                    <a:pt x="16" y="17"/>
                    <a:pt x="14" y="18"/>
                    <a:pt x="14" y="20"/>
                  </a:cubicBezTo>
                  <a:cubicBezTo>
                    <a:pt x="14" y="21"/>
                    <a:pt x="14" y="23"/>
                    <a:pt x="16" y="23"/>
                  </a:cubicBezTo>
                  <a:cubicBezTo>
                    <a:pt x="19" y="24"/>
                    <a:pt x="21" y="23"/>
                    <a:pt x="24" y="22"/>
                  </a:cubicBezTo>
                  <a:cubicBezTo>
                    <a:pt x="26" y="21"/>
                    <a:pt x="28" y="19"/>
                    <a:pt x="28" y="16"/>
                  </a:cubicBezTo>
                  <a:cubicBezTo>
                    <a:pt x="30" y="10"/>
                    <a:pt x="26" y="3"/>
                    <a:pt x="20" y="1"/>
                  </a:cubicBezTo>
                  <a:cubicBezTo>
                    <a:pt x="16" y="0"/>
                    <a:pt x="13" y="1"/>
                    <a:pt x="9" y="3"/>
                  </a:cubicBezTo>
                  <a:cubicBezTo>
                    <a:pt x="6" y="5"/>
                    <a:pt x="4" y="8"/>
                    <a:pt x="3" y="11"/>
                  </a:cubicBezTo>
                  <a:cubicBezTo>
                    <a:pt x="0" y="20"/>
                    <a:pt x="5" y="30"/>
                    <a:pt x="15" y="32"/>
                  </a:cubicBezTo>
                  <a:cubicBezTo>
                    <a:pt x="16" y="33"/>
                    <a:pt x="18" y="33"/>
                    <a:pt x="20" y="33"/>
                  </a:cubicBezTo>
                  <a:close/>
                </a:path>
              </a:pathLst>
            </a:custGeom>
            <a:solidFill>
              <a:srgbClr val="EA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9E31E562-171D-A479-8138-087F93E0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884"/>
              <a:ext cx="113" cy="183"/>
            </a:xfrm>
            <a:custGeom>
              <a:avLst/>
              <a:gdLst>
                <a:gd name="T0" fmla="*/ 8 w 29"/>
                <a:gd name="T1" fmla="*/ 47 h 47"/>
                <a:gd name="T2" fmla="*/ 29 w 29"/>
                <a:gd name="T3" fmla="*/ 47 h 47"/>
                <a:gd name="T4" fmla="*/ 29 w 29"/>
                <a:gd name="T5" fmla="*/ 3 h 47"/>
                <a:gd name="T6" fmla="*/ 24 w 29"/>
                <a:gd name="T7" fmla="*/ 1 h 47"/>
                <a:gd name="T8" fmla="*/ 2 w 29"/>
                <a:gd name="T9" fmla="*/ 39 h 47"/>
                <a:gd name="T10" fmla="*/ 8 w 29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7">
                  <a:moveTo>
                    <a:pt x="8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6" y="0"/>
                    <a:pt x="24" y="1"/>
                  </a:cubicBezTo>
                  <a:cubicBezTo>
                    <a:pt x="13" y="12"/>
                    <a:pt x="6" y="25"/>
                    <a:pt x="2" y="39"/>
                  </a:cubicBezTo>
                  <a:cubicBezTo>
                    <a:pt x="0" y="43"/>
                    <a:pt x="4" y="47"/>
                    <a:pt x="8" y="47"/>
                  </a:cubicBezTo>
                  <a:close/>
                </a:path>
              </a:pathLst>
            </a:custGeom>
            <a:solidFill>
              <a:srgbClr val="D4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40">
              <a:extLst>
                <a:ext uri="{FF2B5EF4-FFF2-40B4-BE49-F238E27FC236}">
                  <a16:creationId xmlns:a16="http://schemas.microsoft.com/office/drawing/2014/main" id="{C632975D-0464-4283-F7BA-A3A27017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927"/>
              <a:ext cx="250" cy="66"/>
            </a:xfrm>
            <a:custGeom>
              <a:avLst/>
              <a:gdLst>
                <a:gd name="T0" fmla="*/ 2 w 64"/>
                <a:gd name="T1" fmla="*/ 17 h 17"/>
                <a:gd name="T2" fmla="*/ 62 w 64"/>
                <a:gd name="T3" fmla="*/ 17 h 17"/>
                <a:gd name="T4" fmla="*/ 64 w 64"/>
                <a:gd name="T5" fmla="*/ 4 h 17"/>
                <a:gd name="T6" fmla="*/ 0 w 64"/>
                <a:gd name="T7" fmla="*/ 4 h 17"/>
                <a:gd name="T8" fmla="*/ 2 w 6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7">
                  <a:moveTo>
                    <a:pt x="2" y="17"/>
                  </a:moveTo>
                  <a:cubicBezTo>
                    <a:pt x="22" y="13"/>
                    <a:pt x="42" y="13"/>
                    <a:pt x="62" y="17"/>
                  </a:cubicBezTo>
                  <a:cubicBezTo>
                    <a:pt x="63" y="12"/>
                    <a:pt x="64" y="8"/>
                    <a:pt x="64" y="4"/>
                  </a:cubicBezTo>
                  <a:cubicBezTo>
                    <a:pt x="43" y="0"/>
                    <a:pt x="21" y="0"/>
                    <a:pt x="0" y="4"/>
                  </a:cubicBezTo>
                  <a:cubicBezTo>
                    <a:pt x="0" y="8"/>
                    <a:pt x="1" y="12"/>
                    <a:pt x="2" y="17"/>
                  </a:cubicBezTo>
                  <a:close/>
                </a:path>
              </a:pathLst>
            </a:custGeom>
            <a:solidFill>
              <a:srgbClr val="9A4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Oval 41">
              <a:extLst>
                <a:ext uri="{FF2B5EF4-FFF2-40B4-BE49-F238E27FC236}">
                  <a16:creationId xmlns:a16="http://schemas.microsoft.com/office/drawing/2014/main" id="{1DB81FCF-8E99-DA94-CDD6-2CB71B07E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" y="755"/>
              <a:ext cx="199" cy="203"/>
            </a:xfrm>
            <a:prstGeom prst="ellipse">
              <a:avLst/>
            </a:prstGeom>
            <a:solidFill>
              <a:srgbClr val="FFC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42">
              <a:extLst>
                <a:ext uri="{FF2B5EF4-FFF2-40B4-BE49-F238E27FC236}">
                  <a16:creationId xmlns:a16="http://schemas.microsoft.com/office/drawing/2014/main" id="{8248DF1E-918E-290E-33CF-C1825B17F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" y="755"/>
              <a:ext cx="199" cy="203"/>
            </a:xfrm>
            <a:custGeom>
              <a:avLst/>
              <a:gdLst>
                <a:gd name="T0" fmla="*/ 25 w 51"/>
                <a:gd name="T1" fmla="*/ 6 h 52"/>
                <a:gd name="T2" fmla="*/ 45 w 51"/>
                <a:gd name="T3" fmla="*/ 26 h 52"/>
                <a:gd name="T4" fmla="*/ 25 w 51"/>
                <a:gd name="T5" fmla="*/ 46 h 52"/>
                <a:gd name="T6" fmla="*/ 5 w 51"/>
                <a:gd name="T7" fmla="*/ 26 h 52"/>
                <a:gd name="T8" fmla="*/ 25 w 51"/>
                <a:gd name="T9" fmla="*/ 6 h 52"/>
                <a:gd name="T10" fmla="*/ 25 w 51"/>
                <a:gd name="T11" fmla="*/ 0 h 52"/>
                <a:gd name="T12" fmla="*/ 0 w 51"/>
                <a:gd name="T13" fmla="*/ 26 h 52"/>
                <a:gd name="T14" fmla="*/ 25 w 51"/>
                <a:gd name="T15" fmla="*/ 52 h 52"/>
                <a:gd name="T16" fmla="*/ 51 w 51"/>
                <a:gd name="T17" fmla="*/ 26 h 52"/>
                <a:gd name="T18" fmla="*/ 25 w 51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2">
                  <a:moveTo>
                    <a:pt x="25" y="6"/>
                  </a:moveTo>
                  <a:cubicBezTo>
                    <a:pt x="36" y="6"/>
                    <a:pt x="45" y="15"/>
                    <a:pt x="45" y="26"/>
                  </a:cubicBezTo>
                  <a:cubicBezTo>
                    <a:pt x="45" y="37"/>
                    <a:pt x="36" y="46"/>
                    <a:pt x="25" y="46"/>
                  </a:cubicBezTo>
                  <a:cubicBezTo>
                    <a:pt x="14" y="46"/>
                    <a:pt x="5" y="37"/>
                    <a:pt x="5" y="26"/>
                  </a:cubicBezTo>
                  <a:cubicBezTo>
                    <a:pt x="5" y="15"/>
                    <a:pt x="14" y="6"/>
                    <a:pt x="25" y="6"/>
                  </a:cubicBezTo>
                  <a:close/>
                  <a:moveTo>
                    <a:pt x="25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2"/>
                    <a:pt x="25" y="52"/>
                  </a:cubicBezTo>
                  <a:cubicBezTo>
                    <a:pt x="40" y="52"/>
                    <a:pt x="51" y="40"/>
                    <a:pt x="51" y="26"/>
                  </a:cubicBezTo>
                  <a:cubicBezTo>
                    <a:pt x="51" y="12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AB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43">
              <a:extLst>
                <a:ext uri="{FF2B5EF4-FFF2-40B4-BE49-F238E27FC236}">
                  <a16:creationId xmlns:a16="http://schemas.microsoft.com/office/drawing/2014/main" id="{65662A9A-931C-0D4E-3B4A-3AF352C4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497"/>
              <a:ext cx="862" cy="269"/>
            </a:xfrm>
            <a:custGeom>
              <a:avLst/>
              <a:gdLst>
                <a:gd name="T0" fmla="*/ 0 w 221"/>
                <a:gd name="T1" fmla="*/ 5 h 69"/>
                <a:gd name="T2" fmla="*/ 29 w 221"/>
                <a:gd name="T3" fmla="*/ 1 h 69"/>
                <a:gd name="T4" fmla="*/ 50 w 221"/>
                <a:gd name="T5" fmla="*/ 1 h 69"/>
                <a:gd name="T6" fmla="*/ 69 w 221"/>
                <a:gd name="T7" fmla="*/ 5 h 69"/>
                <a:gd name="T8" fmla="*/ 75 w 221"/>
                <a:gd name="T9" fmla="*/ 6 h 69"/>
                <a:gd name="T10" fmla="*/ 117 w 221"/>
                <a:gd name="T11" fmla="*/ 1 h 69"/>
                <a:gd name="T12" fmla="*/ 131 w 221"/>
                <a:gd name="T13" fmla="*/ 11 h 69"/>
                <a:gd name="T14" fmla="*/ 131 w 221"/>
                <a:gd name="T15" fmla="*/ 12 h 69"/>
                <a:gd name="T16" fmla="*/ 120 w 221"/>
                <a:gd name="T17" fmla="*/ 25 h 69"/>
                <a:gd name="T18" fmla="*/ 92 w 221"/>
                <a:gd name="T19" fmla="*/ 28 h 69"/>
                <a:gd name="T20" fmla="*/ 119 w 221"/>
                <a:gd name="T21" fmla="*/ 38 h 69"/>
                <a:gd name="T22" fmla="*/ 163 w 221"/>
                <a:gd name="T23" fmla="*/ 38 h 69"/>
                <a:gd name="T24" fmla="*/ 202 w 221"/>
                <a:gd name="T25" fmla="*/ 19 h 69"/>
                <a:gd name="T26" fmla="*/ 217 w 221"/>
                <a:gd name="T27" fmla="*/ 24 h 69"/>
                <a:gd name="T28" fmla="*/ 218 w 221"/>
                <a:gd name="T29" fmla="*/ 24 h 69"/>
                <a:gd name="T30" fmla="*/ 212 w 221"/>
                <a:gd name="T31" fmla="*/ 40 h 69"/>
                <a:gd name="T32" fmla="*/ 165 w 221"/>
                <a:gd name="T33" fmla="*/ 62 h 69"/>
                <a:gd name="T34" fmla="*/ 120 w 221"/>
                <a:gd name="T35" fmla="*/ 69 h 69"/>
                <a:gd name="T36" fmla="*/ 112 w 221"/>
                <a:gd name="T37" fmla="*/ 69 h 69"/>
                <a:gd name="T38" fmla="*/ 38 w 221"/>
                <a:gd name="T39" fmla="*/ 58 h 69"/>
                <a:gd name="T40" fmla="*/ 0 w 221"/>
                <a:gd name="T41" fmla="*/ 51 h 69"/>
                <a:gd name="T42" fmla="*/ 0 w 221"/>
                <a:gd name="T43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1" h="69">
                  <a:moveTo>
                    <a:pt x="0" y="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36" y="0"/>
                    <a:pt x="43" y="0"/>
                    <a:pt x="50" y="1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1" y="6"/>
                    <a:pt x="73" y="6"/>
                    <a:pt x="75" y="6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24" y="0"/>
                    <a:pt x="130" y="5"/>
                    <a:pt x="131" y="11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8"/>
                    <a:pt x="127" y="24"/>
                    <a:pt x="120" y="25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7" y="16"/>
                    <a:pt x="215" y="18"/>
                    <a:pt x="217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21" y="30"/>
                    <a:pt x="218" y="37"/>
                    <a:pt x="212" y="40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31" y="68"/>
                    <a:pt x="120" y="69"/>
                  </a:cubicBezTo>
                  <a:cubicBezTo>
                    <a:pt x="117" y="69"/>
                    <a:pt x="115" y="69"/>
                    <a:pt x="112" y="69"/>
                  </a:cubicBezTo>
                  <a:cubicBezTo>
                    <a:pt x="99" y="69"/>
                    <a:pt x="65" y="67"/>
                    <a:pt x="38" y="58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CC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86" name="Group 46">
            <a:extLst>
              <a:ext uri="{FF2B5EF4-FFF2-40B4-BE49-F238E27FC236}">
                <a16:creationId xmlns:a16="http://schemas.microsoft.com/office/drawing/2014/main" id="{5C2CAC28-D53B-E301-AF6C-3CB9160185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171113" y="4789488"/>
            <a:ext cx="1857375" cy="1892300"/>
            <a:chOff x="6407" y="3017"/>
            <a:chExt cx="1170" cy="1192"/>
          </a:xfrm>
        </p:grpSpPr>
        <p:sp>
          <p:nvSpPr>
            <p:cNvPr id="88" name="Rectangle 47">
              <a:extLst>
                <a:ext uri="{FF2B5EF4-FFF2-40B4-BE49-F238E27FC236}">
                  <a16:creationId xmlns:a16="http://schemas.microsoft.com/office/drawing/2014/main" id="{C10EF24C-E3BB-BFD6-690C-54176E3F9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3455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Rectangle 48">
              <a:extLst>
                <a:ext uri="{FF2B5EF4-FFF2-40B4-BE49-F238E27FC236}">
                  <a16:creationId xmlns:a16="http://schemas.microsoft.com/office/drawing/2014/main" id="{02F2549C-C04B-63A4-4439-E61AB9B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3455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Rectangle 49">
              <a:extLst>
                <a:ext uri="{FF2B5EF4-FFF2-40B4-BE49-F238E27FC236}">
                  <a16:creationId xmlns:a16="http://schemas.microsoft.com/office/drawing/2014/main" id="{6EB30D43-C83D-70A0-DAA9-0B8685D8A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4012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Rectangle 50">
              <a:extLst>
                <a:ext uri="{FF2B5EF4-FFF2-40B4-BE49-F238E27FC236}">
                  <a16:creationId xmlns:a16="http://schemas.microsoft.com/office/drawing/2014/main" id="{6A2062C9-DBC2-BBA0-A1D1-0CC093806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4012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51">
              <a:extLst>
                <a:ext uri="{FF2B5EF4-FFF2-40B4-BE49-F238E27FC236}">
                  <a16:creationId xmlns:a16="http://schemas.microsoft.com/office/drawing/2014/main" id="{E6CB68EA-2735-8D93-751E-57FEB99EC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" y="3492"/>
              <a:ext cx="193" cy="520"/>
            </a:xfrm>
            <a:custGeom>
              <a:avLst/>
              <a:gdLst>
                <a:gd name="T0" fmla="*/ 47 w 52"/>
                <a:gd name="T1" fmla="*/ 140 h 140"/>
                <a:gd name="T2" fmla="*/ 5 w 52"/>
                <a:gd name="T3" fmla="*/ 140 h 140"/>
                <a:gd name="T4" fmla="*/ 5 w 52"/>
                <a:gd name="T5" fmla="*/ 0 h 140"/>
                <a:gd name="T6" fmla="*/ 47 w 52"/>
                <a:gd name="T7" fmla="*/ 0 h 140"/>
                <a:gd name="T8" fmla="*/ 47 w 52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40">
                  <a:moveTo>
                    <a:pt x="47" y="140"/>
                  </a:moveTo>
                  <a:cubicBezTo>
                    <a:pt x="33" y="140"/>
                    <a:pt x="19" y="140"/>
                    <a:pt x="5" y="140"/>
                  </a:cubicBezTo>
                  <a:cubicBezTo>
                    <a:pt x="0" y="93"/>
                    <a:pt x="0" y="47"/>
                    <a:pt x="5" y="0"/>
                  </a:cubicBezTo>
                  <a:cubicBezTo>
                    <a:pt x="19" y="0"/>
                    <a:pt x="33" y="0"/>
                    <a:pt x="47" y="0"/>
                  </a:cubicBezTo>
                  <a:cubicBezTo>
                    <a:pt x="52" y="47"/>
                    <a:pt x="52" y="93"/>
                    <a:pt x="47" y="14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Rectangle 52">
              <a:extLst>
                <a:ext uri="{FF2B5EF4-FFF2-40B4-BE49-F238E27FC236}">
                  <a16:creationId xmlns:a16="http://schemas.microsoft.com/office/drawing/2014/main" id="{BD3EFCB9-FEB0-6D65-3D67-D27DB2444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3455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Rectangle 53">
              <a:extLst>
                <a:ext uri="{FF2B5EF4-FFF2-40B4-BE49-F238E27FC236}">
                  <a16:creationId xmlns:a16="http://schemas.microsoft.com/office/drawing/2014/main" id="{CC9007E6-32BE-1056-83E7-9495E86B9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3455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Rectangle 54">
              <a:extLst>
                <a:ext uri="{FF2B5EF4-FFF2-40B4-BE49-F238E27FC236}">
                  <a16:creationId xmlns:a16="http://schemas.microsoft.com/office/drawing/2014/main" id="{B0B5E6BB-482D-BDD0-3144-58F894DAB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4012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Rectangle 55">
              <a:extLst>
                <a:ext uri="{FF2B5EF4-FFF2-40B4-BE49-F238E27FC236}">
                  <a16:creationId xmlns:a16="http://schemas.microsoft.com/office/drawing/2014/main" id="{CC3B100F-26BC-C822-0171-5C21BEB53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4012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56">
              <a:extLst>
                <a:ext uri="{FF2B5EF4-FFF2-40B4-BE49-F238E27FC236}">
                  <a16:creationId xmlns:a16="http://schemas.microsoft.com/office/drawing/2014/main" id="{3C0070D4-0607-292C-9459-072EEB53B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3" y="3492"/>
              <a:ext cx="194" cy="520"/>
            </a:xfrm>
            <a:custGeom>
              <a:avLst/>
              <a:gdLst>
                <a:gd name="T0" fmla="*/ 47 w 52"/>
                <a:gd name="T1" fmla="*/ 140 h 140"/>
                <a:gd name="T2" fmla="*/ 5 w 52"/>
                <a:gd name="T3" fmla="*/ 140 h 140"/>
                <a:gd name="T4" fmla="*/ 5 w 52"/>
                <a:gd name="T5" fmla="*/ 0 h 140"/>
                <a:gd name="T6" fmla="*/ 47 w 52"/>
                <a:gd name="T7" fmla="*/ 0 h 140"/>
                <a:gd name="T8" fmla="*/ 47 w 52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40">
                  <a:moveTo>
                    <a:pt x="47" y="140"/>
                  </a:moveTo>
                  <a:cubicBezTo>
                    <a:pt x="33" y="140"/>
                    <a:pt x="19" y="140"/>
                    <a:pt x="5" y="140"/>
                  </a:cubicBezTo>
                  <a:cubicBezTo>
                    <a:pt x="0" y="93"/>
                    <a:pt x="0" y="47"/>
                    <a:pt x="5" y="0"/>
                  </a:cubicBezTo>
                  <a:cubicBezTo>
                    <a:pt x="19" y="0"/>
                    <a:pt x="33" y="0"/>
                    <a:pt x="47" y="0"/>
                  </a:cubicBezTo>
                  <a:cubicBezTo>
                    <a:pt x="52" y="47"/>
                    <a:pt x="52" y="93"/>
                    <a:pt x="47" y="14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Rectangle 57">
              <a:extLst>
                <a:ext uri="{FF2B5EF4-FFF2-40B4-BE49-F238E27FC236}">
                  <a16:creationId xmlns:a16="http://schemas.microsoft.com/office/drawing/2014/main" id="{BA2A491B-FE90-B407-1DDD-2F6729893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3455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Rectangle 58">
              <a:extLst>
                <a:ext uri="{FF2B5EF4-FFF2-40B4-BE49-F238E27FC236}">
                  <a16:creationId xmlns:a16="http://schemas.microsoft.com/office/drawing/2014/main" id="{C3D6A580-A377-EBDA-EB09-2DFA8D668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3455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Rectangle 59">
              <a:extLst>
                <a:ext uri="{FF2B5EF4-FFF2-40B4-BE49-F238E27FC236}">
                  <a16:creationId xmlns:a16="http://schemas.microsoft.com/office/drawing/2014/main" id="{4B402B06-A1A5-6290-ADA1-9B90C024D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4012"/>
              <a:ext cx="197" cy="37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Rectangle 60">
              <a:extLst>
                <a:ext uri="{FF2B5EF4-FFF2-40B4-BE49-F238E27FC236}">
                  <a16:creationId xmlns:a16="http://schemas.microsoft.com/office/drawing/2014/main" id="{3A73D2A9-CE71-282B-9AFA-7223F94AA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4012"/>
              <a:ext cx="1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61">
              <a:extLst>
                <a:ext uri="{FF2B5EF4-FFF2-40B4-BE49-F238E27FC236}">
                  <a16:creationId xmlns:a16="http://schemas.microsoft.com/office/drawing/2014/main" id="{E534B777-AD7C-6672-4A95-61B6E99DA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" y="3492"/>
              <a:ext cx="193" cy="520"/>
            </a:xfrm>
            <a:custGeom>
              <a:avLst/>
              <a:gdLst>
                <a:gd name="T0" fmla="*/ 5 w 52"/>
                <a:gd name="T1" fmla="*/ 140 h 140"/>
                <a:gd name="T2" fmla="*/ 47 w 52"/>
                <a:gd name="T3" fmla="*/ 140 h 140"/>
                <a:gd name="T4" fmla="*/ 47 w 52"/>
                <a:gd name="T5" fmla="*/ 0 h 140"/>
                <a:gd name="T6" fmla="*/ 5 w 52"/>
                <a:gd name="T7" fmla="*/ 0 h 140"/>
                <a:gd name="T8" fmla="*/ 5 w 52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40">
                  <a:moveTo>
                    <a:pt x="5" y="140"/>
                  </a:moveTo>
                  <a:cubicBezTo>
                    <a:pt x="19" y="140"/>
                    <a:pt x="33" y="140"/>
                    <a:pt x="47" y="140"/>
                  </a:cubicBezTo>
                  <a:cubicBezTo>
                    <a:pt x="52" y="93"/>
                    <a:pt x="52" y="47"/>
                    <a:pt x="47" y="0"/>
                  </a:cubicBezTo>
                  <a:cubicBezTo>
                    <a:pt x="33" y="0"/>
                    <a:pt x="19" y="0"/>
                    <a:pt x="5" y="0"/>
                  </a:cubicBezTo>
                  <a:cubicBezTo>
                    <a:pt x="0" y="47"/>
                    <a:pt x="0" y="93"/>
                    <a:pt x="5" y="14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Rectangle 62">
              <a:extLst>
                <a:ext uri="{FF2B5EF4-FFF2-40B4-BE49-F238E27FC236}">
                  <a16:creationId xmlns:a16="http://schemas.microsoft.com/office/drawing/2014/main" id="{134032E9-2250-E894-06E5-8386AD359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49"/>
              <a:ext cx="1040" cy="52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Rectangle 63">
              <a:extLst>
                <a:ext uri="{FF2B5EF4-FFF2-40B4-BE49-F238E27FC236}">
                  <a16:creationId xmlns:a16="http://schemas.microsoft.com/office/drawing/2014/main" id="{3A4E0100-FCE8-B7C3-4892-B067DE8E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49"/>
              <a:ext cx="1040" cy="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Rectangle 64">
              <a:extLst>
                <a:ext uri="{FF2B5EF4-FFF2-40B4-BE49-F238E27FC236}">
                  <a16:creationId xmlns:a16="http://schemas.microsoft.com/office/drawing/2014/main" id="{F2901DB4-9BAB-329C-FF33-8FEA5BCBF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01"/>
              <a:ext cx="1100" cy="56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Rectangle 65">
              <a:extLst>
                <a:ext uri="{FF2B5EF4-FFF2-40B4-BE49-F238E27FC236}">
                  <a16:creationId xmlns:a16="http://schemas.microsoft.com/office/drawing/2014/main" id="{9D5C64A7-1B9B-1ADE-9BAF-E7448E3D2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01"/>
              <a:ext cx="1100" cy="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Rectangle 66">
              <a:extLst>
                <a:ext uri="{FF2B5EF4-FFF2-40B4-BE49-F238E27FC236}">
                  <a16:creationId xmlns:a16="http://schemas.microsoft.com/office/drawing/2014/main" id="{2ACFF7CD-31E0-C808-92D8-7A3B2A83F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57"/>
              <a:ext cx="1170" cy="52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Rectangle 67">
              <a:extLst>
                <a:ext uri="{FF2B5EF4-FFF2-40B4-BE49-F238E27FC236}">
                  <a16:creationId xmlns:a16="http://schemas.microsoft.com/office/drawing/2014/main" id="{E8F2AD8C-A213-D9BC-D96D-2418D906A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57"/>
              <a:ext cx="1170" cy="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Rectangle 68">
              <a:extLst>
                <a:ext uri="{FF2B5EF4-FFF2-40B4-BE49-F238E27FC236}">
                  <a16:creationId xmlns:a16="http://schemas.microsoft.com/office/drawing/2014/main" id="{1DD989E2-1CAD-60A6-50BF-2E540D656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75"/>
              <a:ext cx="1040" cy="26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Rectangle 69">
              <a:extLst>
                <a:ext uri="{FF2B5EF4-FFF2-40B4-BE49-F238E27FC236}">
                  <a16:creationId xmlns:a16="http://schemas.microsoft.com/office/drawing/2014/main" id="{4A02A5B7-D9D1-C995-CE52-820D0996B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75"/>
              <a:ext cx="104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Rectangle 70">
              <a:extLst>
                <a:ext uri="{FF2B5EF4-FFF2-40B4-BE49-F238E27FC236}">
                  <a16:creationId xmlns:a16="http://schemas.microsoft.com/office/drawing/2014/main" id="{8C0EAAFF-C186-3006-AFB9-2F6D2CCAB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31"/>
              <a:ext cx="1100" cy="26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Rectangle 71">
              <a:extLst>
                <a:ext uri="{FF2B5EF4-FFF2-40B4-BE49-F238E27FC236}">
                  <a16:creationId xmlns:a16="http://schemas.microsoft.com/office/drawing/2014/main" id="{7CC0AD33-8C8E-B1F6-EA74-573A2C1DA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31"/>
              <a:ext cx="110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Rectangle 72">
              <a:extLst>
                <a:ext uri="{FF2B5EF4-FFF2-40B4-BE49-F238E27FC236}">
                  <a16:creationId xmlns:a16="http://schemas.microsoft.com/office/drawing/2014/main" id="{0B2A7486-2D38-D5C3-64C2-0071394D9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83"/>
              <a:ext cx="1170" cy="26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Rectangle 73">
              <a:extLst>
                <a:ext uri="{FF2B5EF4-FFF2-40B4-BE49-F238E27FC236}">
                  <a16:creationId xmlns:a16="http://schemas.microsoft.com/office/drawing/2014/main" id="{E61AEFEA-18F3-AC01-3996-B59832917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83"/>
              <a:ext cx="117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Rectangle 74">
              <a:extLst>
                <a:ext uri="{FF2B5EF4-FFF2-40B4-BE49-F238E27FC236}">
                  <a16:creationId xmlns:a16="http://schemas.microsoft.com/office/drawing/2014/main" id="{3F707ABC-EBB9-0850-33D7-4EEE9200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" y="3388"/>
              <a:ext cx="932" cy="67"/>
            </a:xfrm>
            <a:prstGeom prst="rect">
              <a:avLst/>
            </a:pr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Rectangle 75">
              <a:extLst>
                <a:ext uri="{FF2B5EF4-FFF2-40B4-BE49-F238E27FC236}">
                  <a16:creationId xmlns:a16="http://schemas.microsoft.com/office/drawing/2014/main" id="{CCD86B16-5610-3608-9929-B3D493629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" y="3388"/>
              <a:ext cx="932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Rectangle 76">
              <a:extLst>
                <a:ext uri="{FF2B5EF4-FFF2-40B4-BE49-F238E27FC236}">
                  <a16:creationId xmlns:a16="http://schemas.microsoft.com/office/drawing/2014/main" id="{ECB33B17-0049-75C1-2386-FD80CAF3E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" y="3325"/>
              <a:ext cx="1026" cy="63"/>
            </a:xfrm>
            <a:prstGeom prst="rect">
              <a:avLst/>
            </a:pr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Rectangle 77">
              <a:extLst>
                <a:ext uri="{FF2B5EF4-FFF2-40B4-BE49-F238E27FC236}">
                  <a16:creationId xmlns:a16="http://schemas.microsoft.com/office/drawing/2014/main" id="{73AC0765-787C-431F-5C8F-EFFA65EC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" y="3325"/>
              <a:ext cx="1026" cy="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78">
              <a:extLst>
                <a:ext uri="{FF2B5EF4-FFF2-40B4-BE49-F238E27FC236}">
                  <a16:creationId xmlns:a16="http://schemas.microsoft.com/office/drawing/2014/main" id="{183B4719-9111-FD1C-853F-DD2995ED3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0 w 1026"/>
                <a:gd name="T1" fmla="*/ 308 h 308"/>
                <a:gd name="T2" fmla="*/ 513 w 1026"/>
                <a:gd name="T3" fmla="*/ 0 h 308"/>
                <a:gd name="T4" fmla="*/ 1026 w 1026"/>
                <a:gd name="T5" fmla="*/ 308 h 308"/>
                <a:gd name="T6" fmla="*/ 0 w 1026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6" h="308">
                  <a:moveTo>
                    <a:pt x="0" y="308"/>
                  </a:moveTo>
                  <a:lnTo>
                    <a:pt x="513" y="0"/>
                  </a:lnTo>
                  <a:lnTo>
                    <a:pt x="1026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79">
              <a:extLst>
                <a:ext uri="{FF2B5EF4-FFF2-40B4-BE49-F238E27FC236}">
                  <a16:creationId xmlns:a16="http://schemas.microsoft.com/office/drawing/2014/main" id="{0639D280-33AD-1602-8C8B-039DB0D44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0 w 1026"/>
                <a:gd name="T1" fmla="*/ 308 h 308"/>
                <a:gd name="T2" fmla="*/ 513 w 1026"/>
                <a:gd name="T3" fmla="*/ 0 h 308"/>
                <a:gd name="T4" fmla="*/ 1026 w 1026"/>
                <a:gd name="T5" fmla="*/ 308 h 308"/>
                <a:gd name="T6" fmla="*/ 0 w 1026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6" h="308">
                  <a:moveTo>
                    <a:pt x="0" y="308"/>
                  </a:moveTo>
                  <a:lnTo>
                    <a:pt x="513" y="0"/>
                  </a:lnTo>
                  <a:lnTo>
                    <a:pt x="1026" y="308"/>
                  </a:lnTo>
                  <a:lnTo>
                    <a:pt x="0" y="3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80">
              <a:extLst>
                <a:ext uri="{FF2B5EF4-FFF2-40B4-BE49-F238E27FC236}">
                  <a16:creationId xmlns:a16="http://schemas.microsoft.com/office/drawing/2014/main" id="{F52E7D9F-88B4-D8AD-8356-8B22AEBDD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513 w 1026"/>
                <a:gd name="T1" fmla="*/ 70 h 308"/>
                <a:gd name="T2" fmla="*/ 810 w 1026"/>
                <a:gd name="T3" fmla="*/ 249 h 308"/>
                <a:gd name="T4" fmla="*/ 216 w 1026"/>
                <a:gd name="T5" fmla="*/ 249 h 308"/>
                <a:gd name="T6" fmla="*/ 513 w 1026"/>
                <a:gd name="T7" fmla="*/ 70 h 308"/>
                <a:gd name="T8" fmla="*/ 513 w 1026"/>
                <a:gd name="T9" fmla="*/ 0 h 308"/>
                <a:gd name="T10" fmla="*/ 0 w 1026"/>
                <a:gd name="T11" fmla="*/ 308 h 308"/>
                <a:gd name="T12" fmla="*/ 1026 w 1026"/>
                <a:gd name="T13" fmla="*/ 308 h 308"/>
                <a:gd name="T14" fmla="*/ 513 w 1026"/>
                <a:gd name="T1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6" h="308">
                  <a:moveTo>
                    <a:pt x="513" y="70"/>
                  </a:moveTo>
                  <a:lnTo>
                    <a:pt x="810" y="249"/>
                  </a:lnTo>
                  <a:lnTo>
                    <a:pt x="216" y="249"/>
                  </a:lnTo>
                  <a:lnTo>
                    <a:pt x="513" y="70"/>
                  </a:lnTo>
                  <a:close/>
                  <a:moveTo>
                    <a:pt x="513" y="0"/>
                  </a:moveTo>
                  <a:lnTo>
                    <a:pt x="0" y="308"/>
                  </a:lnTo>
                  <a:lnTo>
                    <a:pt x="1026" y="308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81">
              <a:extLst>
                <a:ext uri="{FF2B5EF4-FFF2-40B4-BE49-F238E27FC236}">
                  <a16:creationId xmlns:a16="http://schemas.microsoft.com/office/drawing/2014/main" id="{503C2E4D-EEB5-8F5C-2D8E-7E50C0140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513 w 1026"/>
                <a:gd name="T1" fmla="*/ 70 h 308"/>
                <a:gd name="T2" fmla="*/ 810 w 1026"/>
                <a:gd name="T3" fmla="*/ 249 h 308"/>
                <a:gd name="T4" fmla="*/ 216 w 1026"/>
                <a:gd name="T5" fmla="*/ 249 h 308"/>
                <a:gd name="T6" fmla="*/ 513 w 1026"/>
                <a:gd name="T7" fmla="*/ 70 h 308"/>
                <a:gd name="T8" fmla="*/ 513 w 1026"/>
                <a:gd name="T9" fmla="*/ 0 h 308"/>
                <a:gd name="T10" fmla="*/ 0 w 1026"/>
                <a:gd name="T11" fmla="*/ 308 h 308"/>
                <a:gd name="T12" fmla="*/ 1026 w 1026"/>
                <a:gd name="T13" fmla="*/ 308 h 308"/>
                <a:gd name="T14" fmla="*/ 513 w 1026"/>
                <a:gd name="T1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6" h="308">
                  <a:moveTo>
                    <a:pt x="513" y="70"/>
                  </a:moveTo>
                  <a:lnTo>
                    <a:pt x="810" y="249"/>
                  </a:lnTo>
                  <a:lnTo>
                    <a:pt x="216" y="249"/>
                  </a:lnTo>
                  <a:lnTo>
                    <a:pt x="513" y="70"/>
                  </a:lnTo>
                  <a:moveTo>
                    <a:pt x="513" y="0"/>
                  </a:moveTo>
                  <a:lnTo>
                    <a:pt x="0" y="308"/>
                  </a:lnTo>
                  <a:lnTo>
                    <a:pt x="1026" y="308"/>
                  </a:lnTo>
                  <a:lnTo>
                    <a:pt x="5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82">
              <a:extLst>
                <a:ext uri="{FF2B5EF4-FFF2-40B4-BE49-F238E27FC236}">
                  <a16:creationId xmlns:a16="http://schemas.microsoft.com/office/drawing/2014/main" id="{80F117A5-3862-92A7-127C-6C892A29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0 w 1026"/>
                <a:gd name="T1" fmla="*/ 308 h 308"/>
                <a:gd name="T2" fmla="*/ 513 w 1026"/>
                <a:gd name="T3" fmla="*/ 0 h 308"/>
                <a:gd name="T4" fmla="*/ 1026 w 1026"/>
                <a:gd name="T5" fmla="*/ 308 h 308"/>
                <a:gd name="T6" fmla="*/ 0 w 1026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6" h="308">
                  <a:moveTo>
                    <a:pt x="0" y="308"/>
                  </a:moveTo>
                  <a:lnTo>
                    <a:pt x="513" y="0"/>
                  </a:lnTo>
                  <a:lnTo>
                    <a:pt x="1026" y="308"/>
                  </a:lnTo>
                  <a:lnTo>
                    <a:pt x="0" y="308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83">
              <a:extLst>
                <a:ext uri="{FF2B5EF4-FFF2-40B4-BE49-F238E27FC236}">
                  <a16:creationId xmlns:a16="http://schemas.microsoft.com/office/drawing/2014/main" id="{74D476D0-8E13-E31D-A5E3-2F1A7281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0 w 1026"/>
                <a:gd name="T1" fmla="*/ 308 h 308"/>
                <a:gd name="T2" fmla="*/ 513 w 1026"/>
                <a:gd name="T3" fmla="*/ 0 h 308"/>
                <a:gd name="T4" fmla="*/ 1026 w 1026"/>
                <a:gd name="T5" fmla="*/ 308 h 308"/>
                <a:gd name="T6" fmla="*/ 0 w 1026"/>
                <a:gd name="T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6" h="308">
                  <a:moveTo>
                    <a:pt x="0" y="308"/>
                  </a:moveTo>
                  <a:lnTo>
                    <a:pt x="513" y="0"/>
                  </a:lnTo>
                  <a:lnTo>
                    <a:pt x="1026" y="308"/>
                  </a:lnTo>
                  <a:lnTo>
                    <a:pt x="0" y="3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84">
              <a:extLst>
                <a:ext uri="{FF2B5EF4-FFF2-40B4-BE49-F238E27FC236}">
                  <a16:creationId xmlns:a16="http://schemas.microsoft.com/office/drawing/2014/main" id="{50A64C0C-03D7-9633-ED68-A500B4D8D7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513 w 1026"/>
                <a:gd name="T1" fmla="*/ 70 h 308"/>
                <a:gd name="T2" fmla="*/ 810 w 1026"/>
                <a:gd name="T3" fmla="*/ 249 h 308"/>
                <a:gd name="T4" fmla="*/ 216 w 1026"/>
                <a:gd name="T5" fmla="*/ 249 h 308"/>
                <a:gd name="T6" fmla="*/ 513 w 1026"/>
                <a:gd name="T7" fmla="*/ 70 h 308"/>
                <a:gd name="T8" fmla="*/ 513 w 1026"/>
                <a:gd name="T9" fmla="*/ 0 h 308"/>
                <a:gd name="T10" fmla="*/ 0 w 1026"/>
                <a:gd name="T11" fmla="*/ 308 h 308"/>
                <a:gd name="T12" fmla="*/ 1026 w 1026"/>
                <a:gd name="T13" fmla="*/ 308 h 308"/>
                <a:gd name="T14" fmla="*/ 513 w 1026"/>
                <a:gd name="T1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6" h="308">
                  <a:moveTo>
                    <a:pt x="513" y="70"/>
                  </a:moveTo>
                  <a:lnTo>
                    <a:pt x="810" y="249"/>
                  </a:lnTo>
                  <a:lnTo>
                    <a:pt x="216" y="249"/>
                  </a:lnTo>
                  <a:lnTo>
                    <a:pt x="513" y="70"/>
                  </a:lnTo>
                  <a:close/>
                  <a:moveTo>
                    <a:pt x="513" y="0"/>
                  </a:moveTo>
                  <a:lnTo>
                    <a:pt x="0" y="308"/>
                  </a:lnTo>
                  <a:lnTo>
                    <a:pt x="1026" y="308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85">
              <a:extLst>
                <a:ext uri="{FF2B5EF4-FFF2-40B4-BE49-F238E27FC236}">
                  <a16:creationId xmlns:a16="http://schemas.microsoft.com/office/drawing/2014/main" id="{65409494-9314-F686-028E-7B2CD9D90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" y="3017"/>
              <a:ext cx="1026" cy="308"/>
            </a:xfrm>
            <a:custGeom>
              <a:avLst/>
              <a:gdLst>
                <a:gd name="T0" fmla="*/ 513 w 1026"/>
                <a:gd name="T1" fmla="*/ 70 h 308"/>
                <a:gd name="T2" fmla="*/ 810 w 1026"/>
                <a:gd name="T3" fmla="*/ 249 h 308"/>
                <a:gd name="T4" fmla="*/ 216 w 1026"/>
                <a:gd name="T5" fmla="*/ 249 h 308"/>
                <a:gd name="T6" fmla="*/ 513 w 1026"/>
                <a:gd name="T7" fmla="*/ 70 h 308"/>
                <a:gd name="T8" fmla="*/ 513 w 1026"/>
                <a:gd name="T9" fmla="*/ 0 h 308"/>
                <a:gd name="T10" fmla="*/ 0 w 1026"/>
                <a:gd name="T11" fmla="*/ 308 h 308"/>
                <a:gd name="T12" fmla="*/ 1026 w 1026"/>
                <a:gd name="T13" fmla="*/ 308 h 308"/>
                <a:gd name="T14" fmla="*/ 513 w 1026"/>
                <a:gd name="T1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6" h="308">
                  <a:moveTo>
                    <a:pt x="513" y="70"/>
                  </a:moveTo>
                  <a:lnTo>
                    <a:pt x="810" y="249"/>
                  </a:lnTo>
                  <a:lnTo>
                    <a:pt x="216" y="249"/>
                  </a:lnTo>
                  <a:lnTo>
                    <a:pt x="513" y="70"/>
                  </a:lnTo>
                  <a:moveTo>
                    <a:pt x="513" y="0"/>
                  </a:moveTo>
                  <a:lnTo>
                    <a:pt x="0" y="308"/>
                  </a:lnTo>
                  <a:lnTo>
                    <a:pt x="1026" y="308"/>
                  </a:lnTo>
                  <a:lnTo>
                    <a:pt x="5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86">
              <a:extLst>
                <a:ext uri="{FF2B5EF4-FFF2-40B4-BE49-F238E27FC236}">
                  <a16:creationId xmlns:a16="http://schemas.microsoft.com/office/drawing/2014/main" id="{9B36265B-FE88-642D-B35D-BF0F572F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0" y="3124"/>
              <a:ext cx="75" cy="130"/>
            </a:xfrm>
            <a:custGeom>
              <a:avLst/>
              <a:gdLst>
                <a:gd name="T0" fmla="*/ 19 w 20"/>
                <a:gd name="T1" fmla="*/ 20 h 35"/>
                <a:gd name="T2" fmla="*/ 17 w 20"/>
                <a:gd name="T3" fmla="*/ 17 h 35"/>
                <a:gd name="T4" fmla="*/ 15 w 20"/>
                <a:gd name="T5" fmla="*/ 15 h 35"/>
                <a:gd name="T6" fmla="*/ 12 w 20"/>
                <a:gd name="T7" fmla="*/ 14 h 35"/>
                <a:gd name="T8" fmla="*/ 9 w 20"/>
                <a:gd name="T9" fmla="*/ 13 h 35"/>
                <a:gd name="T10" fmla="*/ 7 w 20"/>
                <a:gd name="T11" fmla="*/ 12 h 35"/>
                <a:gd name="T12" fmla="*/ 6 w 20"/>
                <a:gd name="T13" fmla="*/ 10 h 35"/>
                <a:gd name="T14" fmla="*/ 7 w 20"/>
                <a:gd name="T15" fmla="*/ 8 h 35"/>
                <a:gd name="T16" fmla="*/ 14 w 20"/>
                <a:gd name="T17" fmla="*/ 7 h 35"/>
                <a:gd name="T18" fmla="*/ 15 w 20"/>
                <a:gd name="T19" fmla="*/ 8 h 35"/>
                <a:gd name="T20" fmla="*/ 16 w 20"/>
                <a:gd name="T21" fmla="*/ 8 h 35"/>
                <a:gd name="T22" fmla="*/ 17 w 20"/>
                <a:gd name="T23" fmla="*/ 8 h 35"/>
                <a:gd name="T24" fmla="*/ 18 w 20"/>
                <a:gd name="T25" fmla="*/ 8 h 35"/>
                <a:gd name="T26" fmla="*/ 19 w 20"/>
                <a:gd name="T27" fmla="*/ 7 h 35"/>
                <a:gd name="T28" fmla="*/ 19 w 20"/>
                <a:gd name="T29" fmla="*/ 6 h 35"/>
                <a:gd name="T30" fmla="*/ 19 w 20"/>
                <a:gd name="T31" fmla="*/ 5 h 35"/>
                <a:gd name="T32" fmla="*/ 18 w 20"/>
                <a:gd name="T33" fmla="*/ 4 h 35"/>
                <a:gd name="T34" fmla="*/ 16 w 20"/>
                <a:gd name="T35" fmla="*/ 3 h 35"/>
                <a:gd name="T36" fmla="*/ 14 w 20"/>
                <a:gd name="T37" fmla="*/ 2 h 35"/>
                <a:gd name="T38" fmla="*/ 12 w 20"/>
                <a:gd name="T39" fmla="*/ 2 h 35"/>
                <a:gd name="T40" fmla="*/ 12 w 20"/>
                <a:gd name="T41" fmla="*/ 1 h 35"/>
                <a:gd name="T42" fmla="*/ 11 w 20"/>
                <a:gd name="T43" fmla="*/ 0 h 35"/>
                <a:gd name="T44" fmla="*/ 10 w 20"/>
                <a:gd name="T45" fmla="*/ 0 h 35"/>
                <a:gd name="T46" fmla="*/ 9 w 20"/>
                <a:gd name="T47" fmla="*/ 0 h 35"/>
                <a:gd name="T48" fmla="*/ 9 w 20"/>
                <a:gd name="T49" fmla="*/ 1 h 35"/>
                <a:gd name="T50" fmla="*/ 9 w 20"/>
                <a:gd name="T51" fmla="*/ 2 h 35"/>
                <a:gd name="T52" fmla="*/ 6 w 20"/>
                <a:gd name="T53" fmla="*/ 3 h 35"/>
                <a:gd name="T54" fmla="*/ 3 w 20"/>
                <a:gd name="T55" fmla="*/ 4 h 35"/>
                <a:gd name="T56" fmla="*/ 1 w 20"/>
                <a:gd name="T57" fmla="*/ 7 h 35"/>
                <a:gd name="T58" fmla="*/ 1 w 20"/>
                <a:gd name="T59" fmla="*/ 10 h 35"/>
                <a:gd name="T60" fmla="*/ 1 w 20"/>
                <a:gd name="T61" fmla="*/ 14 h 35"/>
                <a:gd name="T62" fmla="*/ 3 w 20"/>
                <a:gd name="T63" fmla="*/ 16 h 35"/>
                <a:gd name="T64" fmla="*/ 6 w 20"/>
                <a:gd name="T65" fmla="*/ 18 h 35"/>
                <a:gd name="T66" fmla="*/ 9 w 20"/>
                <a:gd name="T67" fmla="*/ 19 h 35"/>
                <a:gd name="T68" fmla="*/ 11 w 20"/>
                <a:gd name="T69" fmla="*/ 20 h 35"/>
                <a:gd name="T70" fmla="*/ 14 w 20"/>
                <a:gd name="T71" fmla="*/ 21 h 35"/>
                <a:gd name="T72" fmla="*/ 15 w 20"/>
                <a:gd name="T73" fmla="*/ 24 h 35"/>
                <a:gd name="T74" fmla="*/ 14 w 20"/>
                <a:gd name="T75" fmla="*/ 26 h 35"/>
                <a:gd name="T76" fmla="*/ 11 w 20"/>
                <a:gd name="T77" fmla="*/ 27 h 35"/>
                <a:gd name="T78" fmla="*/ 6 w 20"/>
                <a:gd name="T79" fmla="*/ 27 h 35"/>
                <a:gd name="T80" fmla="*/ 5 w 20"/>
                <a:gd name="T81" fmla="*/ 26 h 35"/>
                <a:gd name="T82" fmla="*/ 3 w 20"/>
                <a:gd name="T83" fmla="*/ 25 h 35"/>
                <a:gd name="T84" fmla="*/ 2 w 20"/>
                <a:gd name="T85" fmla="*/ 24 h 35"/>
                <a:gd name="T86" fmla="*/ 1 w 20"/>
                <a:gd name="T87" fmla="*/ 25 h 35"/>
                <a:gd name="T88" fmla="*/ 1 w 20"/>
                <a:gd name="T89" fmla="*/ 25 h 35"/>
                <a:gd name="T90" fmla="*/ 0 w 20"/>
                <a:gd name="T91" fmla="*/ 26 h 35"/>
                <a:gd name="T92" fmla="*/ 0 w 20"/>
                <a:gd name="T93" fmla="*/ 27 h 35"/>
                <a:gd name="T94" fmla="*/ 0 w 20"/>
                <a:gd name="T95" fmla="*/ 29 h 35"/>
                <a:gd name="T96" fmla="*/ 2 w 20"/>
                <a:gd name="T97" fmla="*/ 31 h 35"/>
                <a:gd name="T98" fmla="*/ 5 w 20"/>
                <a:gd name="T99" fmla="*/ 32 h 35"/>
                <a:gd name="T100" fmla="*/ 9 w 20"/>
                <a:gd name="T101" fmla="*/ 33 h 35"/>
                <a:gd name="T102" fmla="*/ 9 w 20"/>
                <a:gd name="T103" fmla="*/ 34 h 35"/>
                <a:gd name="T104" fmla="*/ 9 w 20"/>
                <a:gd name="T105" fmla="*/ 34 h 35"/>
                <a:gd name="T106" fmla="*/ 10 w 20"/>
                <a:gd name="T107" fmla="*/ 35 h 35"/>
                <a:gd name="T108" fmla="*/ 11 w 20"/>
                <a:gd name="T109" fmla="*/ 34 h 35"/>
                <a:gd name="T110" fmla="*/ 12 w 20"/>
                <a:gd name="T111" fmla="*/ 34 h 35"/>
                <a:gd name="T112" fmla="*/ 12 w 20"/>
                <a:gd name="T113" fmla="*/ 32 h 35"/>
                <a:gd name="T114" fmla="*/ 18 w 20"/>
                <a:gd name="T115" fmla="*/ 30 h 35"/>
                <a:gd name="T116" fmla="*/ 20 w 20"/>
                <a:gd name="T117" fmla="*/ 23 h 35"/>
                <a:gd name="T118" fmla="*/ 19 w 20"/>
                <a:gd name="T11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35">
                  <a:moveTo>
                    <a:pt x="19" y="20"/>
                  </a:moveTo>
                  <a:cubicBezTo>
                    <a:pt x="19" y="19"/>
                    <a:pt x="18" y="18"/>
                    <a:pt x="17" y="17"/>
                  </a:cubicBezTo>
                  <a:cubicBezTo>
                    <a:pt x="16" y="16"/>
                    <a:pt x="16" y="16"/>
                    <a:pt x="15" y="15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7" y="12"/>
                    <a:pt x="7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9" y="6"/>
                    <a:pt x="13" y="7"/>
                    <a:pt x="14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1"/>
                    <a:pt x="14" y="21"/>
                  </a:cubicBezTo>
                  <a:cubicBezTo>
                    <a:pt x="14" y="22"/>
                    <a:pt x="15" y="23"/>
                    <a:pt x="15" y="24"/>
                  </a:cubicBezTo>
                  <a:cubicBezTo>
                    <a:pt x="15" y="25"/>
                    <a:pt x="14" y="26"/>
                    <a:pt x="14" y="26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1" y="28"/>
                    <a:pt x="8" y="28"/>
                    <a:pt x="6" y="27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1" y="30"/>
                    <a:pt x="2" y="30"/>
                    <a:pt x="2" y="31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4" y="32"/>
                    <a:pt x="16" y="31"/>
                    <a:pt x="18" y="30"/>
                  </a:cubicBezTo>
                  <a:cubicBezTo>
                    <a:pt x="19" y="28"/>
                    <a:pt x="20" y="26"/>
                    <a:pt x="20" y="23"/>
                  </a:cubicBezTo>
                  <a:cubicBezTo>
                    <a:pt x="20" y="22"/>
                    <a:pt x="20" y="21"/>
                    <a:pt x="19" y="20"/>
                  </a:cubicBezTo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87">
              <a:extLst>
                <a:ext uri="{FF2B5EF4-FFF2-40B4-BE49-F238E27FC236}">
                  <a16:creationId xmlns:a16="http://schemas.microsoft.com/office/drawing/2014/main" id="{59CAEB9D-87F7-92B5-F8C1-5D4E4BED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" y="3117"/>
              <a:ext cx="74" cy="130"/>
            </a:xfrm>
            <a:custGeom>
              <a:avLst/>
              <a:gdLst>
                <a:gd name="T0" fmla="*/ 19 w 20"/>
                <a:gd name="T1" fmla="*/ 20 h 35"/>
                <a:gd name="T2" fmla="*/ 17 w 20"/>
                <a:gd name="T3" fmla="*/ 17 h 35"/>
                <a:gd name="T4" fmla="*/ 15 w 20"/>
                <a:gd name="T5" fmla="*/ 16 h 35"/>
                <a:gd name="T6" fmla="*/ 12 w 20"/>
                <a:gd name="T7" fmla="*/ 14 h 35"/>
                <a:gd name="T8" fmla="*/ 9 w 20"/>
                <a:gd name="T9" fmla="*/ 13 h 35"/>
                <a:gd name="T10" fmla="*/ 7 w 20"/>
                <a:gd name="T11" fmla="*/ 12 h 35"/>
                <a:gd name="T12" fmla="*/ 6 w 20"/>
                <a:gd name="T13" fmla="*/ 10 h 35"/>
                <a:gd name="T14" fmla="*/ 7 w 20"/>
                <a:gd name="T15" fmla="*/ 8 h 35"/>
                <a:gd name="T16" fmla="*/ 14 w 20"/>
                <a:gd name="T17" fmla="*/ 7 h 35"/>
                <a:gd name="T18" fmla="*/ 15 w 20"/>
                <a:gd name="T19" fmla="*/ 8 h 35"/>
                <a:gd name="T20" fmla="*/ 16 w 20"/>
                <a:gd name="T21" fmla="*/ 8 h 35"/>
                <a:gd name="T22" fmla="*/ 17 w 20"/>
                <a:gd name="T23" fmla="*/ 8 h 35"/>
                <a:gd name="T24" fmla="*/ 18 w 20"/>
                <a:gd name="T25" fmla="*/ 8 h 35"/>
                <a:gd name="T26" fmla="*/ 19 w 20"/>
                <a:gd name="T27" fmla="*/ 7 h 35"/>
                <a:gd name="T28" fmla="*/ 19 w 20"/>
                <a:gd name="T29" fmla="*/ 6 h 35"/>
                <a:gd name="T30" fmla="*/ 19 w 20"/>
                <a:gd name="T31" fmla="*/ 6 h 35"/>
                <a:gd name="T32" fmla="*/ 19 w 20"/>
                <a:gd name="T33" fmla="*/ 4 h 35"/>
                <a:gd name="T34" fmla="*/ 17 w 20"/>
                <a:gd name="T35" fmla="*/ 3 h 35"/>
                <a:gd name="T36" fmla="*/ 14 w 20"/>
                <a:gd name="T37" fmla="*/ 2 h 35"/>
                <a:gd name="T38" fmla="*/ 12 w 20"/>
                <a:gd name="T39" fmla="*/ 2 h 35"/>
                <a:gd name="T40" fmla="*/ 12 w 20"/>
                <a:gd name="T41" fmla="*/ 1 h 35"/>
                <a:gd name="T42" fmla="*/ 12 w 20"/>
                <a:gd name="T43" fmla="*/ 0 h 35"/>
                <a:gd name="T44" fmla="*/ 11 w 20"/>
                <a:gd name="T45" fmla="*/ 0 h 35"/>
                <a:gd name="T46" fmla="*/ 10 w 20"/>
                <a:gd name="T47" fmla="*/ 0 h 35"/>
                <a:gd name="T48" fmla="*/ 9 w 20"/>
                <a:gd name="T49" fmla="*/ 1 h 35"/>
                <a:gd name="T50" fmla="*/ 9 w 20"/>
                <a:gd name="T51" fmla="*/ 2 h 35"/>
                <a:gd name="T52" fmla="*/ 6 w 20"/>
                <a:gd name="T53" fmla="*/ 3 h 35"/>
                <a:gd name="T54" fmla="*/ 3 w 20"/>
                <a:gd name="T55" fmla="*/ 5 h 35"/>
                <a:gd name="T56" fmla="*/ 2 w 20"/>
                <a:gd name="T57" fmla="*/ 7 h 35"/>
                <a:gd name="T58" fmla="*/ 1 w 20"/>
                <a:gd name="T59" fmla="*/ 11 h 35"/>
                <a:gd name="T60" fmla="*/ 2 w 20"/>
                <a:gd name="T61" fmla="*/ 14 h 35"/>
                <a:gd name="T62" fmla="*/ 4 w 20"/>
                <a:gd name="T63" fmla="*/ 16 h 35"/>
                <a:gd name="T64" fmla="*/ 6 w 20"/>
                <a:gd name="T65" fmla="*/ 18 h 35"/>
                <a:gd name="T66" fmla="*/ 9 w 20"/>
                <a:gd name="T67" fmla="*/ 19 h 35"/>
                <a:gd name="T68" fmla="*/ 12 w 20"/>
                <a:gd name="T69" fmla="*/ 20 h 35"/>
                <a:gd name="T70" fmla="*/ 14 w 20"/>
                <a:gd name="T71" fmla="*/ 22 h 35"/>
                <a:gd name="T72" fmla="*/ 15 w 20"/>
                <a:gd name="T73" fmla="*/ 24 h 35"/>
                <a:gd name="T74" fmla="*/ 14 w 20"/>
                <a:gd name="T75" fmla="*/ 26 h 35"/>
                <a:gd name="T76" fmla="*/ 12 w 20"/>
                <a:gd name="T77" fmla="*/ 28 h 35"/>
                <a:gd name="T78" fmla="*/ 7 w 20"/>
                <a:gd name="T79" fmla="*/ 27 h 35"/>
                <a:gd name="T80" fmla="*/ 5 w 20"/>
                <a:gd name="T81" fmla="*/ 26 h 35"/>
                <a:gd name="T82" fmla="*/ 4 w 20"/>
                <a:gd name="T83" fmla="*/ 25 h 35"/>
                <a:gd name="T84" fmla="*/ 2 w 20"/>
                <a:gd name="T85" fmla="*/ 24 h 35"/>
                <a:gd name="T86" fmla="*/ 2 w 20"/>
                <a:gd name="T87" fmla="*/ 25 h 35"/>
                <a:gd name="T88" fmla="*/ 1 w 20"/>
                <a:gd name="T89" fmla="*/ 25 h 35"/>
                <a:gd name="T90" fmla="*/ 0 w 20"/>
                <a:gd name="T91" fmla="*/ 26 h 35"/>
                <a:gd name="T92" fmla="*/ 0 w 20"/>
                <a:gd name="T93" fmla="*/ 27 h 35"/>
                <a:gd name="T94" fmla="*/ 1 w 20"/>
                <a:gd name="T95" fmla="*/ 29 h 35"/>
                <a:gd name="T96" fmla="*/ 3 w 20"/>
                <a:gd name="T97" fmla="*/ 31 h 35"/>
                <a:gd name="T98" fmla="*/ 6 w 20"/>
                <a:gd name="T99" fmla="*/ 32 h 35"/>
                <a:gd name="T100" fmla="*/ 9 w 20"/>
                <a:gd name="T101" fmla="*/ 33 h 35"/>
                <a:gd name="T102" fmla="*/ 9 w 20"/>
                <a:gd name="T103" fmla="*/ 34 h 35"/>
                <a:gd name="T104" fmla="*/ 10 w 20"/>
                <a:gd name="T105" fmla="*/ 35 h 35"/>
                <a:gd name="T106" fmla="*/ 11 w 20"/>
                <a:gd name="T107" fmla="*/ 35 h 35"/>
                <a:gd name="T108" fmla="*/ 12 w 20"/>
                <a:gd name="T109" fmla="*/ 35 h 35"/>
                <a:gd name="T110" fmla="*/ 12 w 20"/>
                <a:gd name="T111" fmla="*/ 34 h 35"/>
                <a:gd name="T112" fmla="*/ 12 w 20"/>
                <a:gd name="T113" fmla="*/ 33 h 35"/>
                <a:gd name="T114" fmla="*/ 18 w 20"/>
                <a:gd name="T115" fmla="*/ 30 h 35"/>
                <a:gd name="T116" fmla="*/ 20 w 20"/>
                <a:gd name="T117" fmla="*/ 24 h 35"/>
                <a:gd name="T118" fmla="*/ 19 w 20"/>
                <a:gd name="T11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35">
                  <a:moveTo>
                    <a:pt x="19" y="20"/>
                  </a:moveTo>
                  <a:cubicBezTo>
                    <a:pt x="19" y="19"/>
                    <a:pt x="18" y="18"/>
                    <a:pt x="17" y="17"/>
                  </a:cubicBezTo>
                  <a:cubicBezTo>
                    <a:pt x="17" y="17"/>
                    <a:pt x="16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7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9" y="6"/>
                    <a:pt x="13" y="7"/>
                    <a:pt x="14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8" y="4"/>
                    <a:pt x="17" y="3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7"/>
                    <a:pt x="5" y="17"/>
                    <a:pt x="6" y="18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4" y="22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6" y="27"/>
                    <a:pt x="6" y="26"/>
                    <a:pt x="5" y="26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" y="30"/>
                    <a:pt x="2" y="30"/>
                    <a:pt x="3" y="31"/>
                  </a:cubicBezTo>
                  <a:cubicBezTo>
                    <a:pt x="3" y="31"/>
                    <a:pt x="4" y="32"/>
                    <a:pt x="6" y="32"/>
                  </a:cubicBezTo>
                  <a:cubicBezTo>
                    <a:pt x="7" y="32"/>
                    <a:pt x="8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2"/>
                    <a:pt x="16" y="31"/>
                    <a:pt x="18" y="30"/>
                  </a:cubicBezTo>
                  <a:cubicBezTo>
                    <a:pt x="19" y="28"/>
                    <a:pt x="20" y="26"/>
                    <a:pt x="20" y="24"/>
                  </a:cubicBezTo>
                  <a:cubicBezTo>
                    <a:pt x="20" y="22"/>
                    <a:pt x="20" y="21"/>
                    <a:pt x="19" y="20"/>
                  </a:cubicBezTo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88">
              <a:extLst>
                <a:ext uri="{FF2B5EF4-FFF2-40B4-BE49-F238E27FC236}">
                  <a16:creationId xmlns:a16="http://schemas.microsoft.com/office/drawing/2014/main" id="{1A3A71A7-BB66-8ED6-617B-40584ADC4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" y="3388"/>
              <a:ext cx="464" cy="67"/>
            </a:xfrm>
            <a:custGeom>
              <a:avLst/>
              <a:gdLst>
                <a:gd name="T0" fmla="*/ 464 w 464"/>
                <a:gd name="T1" fmla="*/ 0 h 67"/>
                <a:gd name="T2" fmla="*/ 0 w 464"/>
                <a:gd name="T3" fmla="*/ 0 h 67"/>
                <a:gd name="T4" fmla="*/ 0 w 464"/>
                <a:gd name="T5" fmla="*/ 67 h 67"/>
                <a:gd name="T6" fmla="*/ 48 w 464"/>
                <a:gd name="T7" fmla="*/ 67 h 67"/>
                <a:gd name="T8" fmla="*/ 145 w 464"/>
                <a:gd name="T9" fmla="*/ 67 h 67"/>
                <a:gd name="T10" fmla="*/ 367 w 464"/>
                <a:gd name="T11" fmla="*/ 67 h 67"/>
                <a:gd name="T12" fmla="*/ 464 w 464"/>
                <a:gd name="T13" fmla="*/ 67 h 67"/>
                <a:gd name="T14" fmla="*/ 464 w 464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4" h="67">
                  <a:moveTo>
                    <a:pt x="46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48" y="67"/>
                  </a:lnTo>
                  <a:lnTo>
                    <a:pt x="145" y="67"/>
                  </a:lnTo>
                  <a:lnTo>
                    <a:pt x="367" y="67"/>
                  </a:lnTo>
                  <a:lnTo>
                    <a:pt x="464" y="67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89">
              <a:extLst>
                <a:ext uri="{FF2B5EF4-FFF2-40B4-BE49-F238E27FC236}">
                  <a16:creationId xmlns:a16="http://schemas.microsoft.com/office/drawing/2014/main" id="{658C2E49-C225-6F06-E7FB-1DB830D2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" y="3388"/>
              <a:ext cx="464" cy="67"/>
            </a:xfrm>
            <a:custGeom>
              <a:avLst/>
              <a:gdLst>
                <a:gd name="T0" fmla="*/ 464 w 464"/>
                <a:gd name="T1" fmla="*/ 0 h 67"/>
                <a:gd name="T2" fmla="*/ 0 w 464"/>
                <a:gd name="T3" fmla="*/ 0 h 67"/>
                <a:gd name="T4" fmla="*/ 0 w 464"/>
                <a:gd name="T5" fmla="*/ 67 h 67"/>
                <a:gd name="T6" fmla="*/ 48 w 464"/>
                <a:gd name="T7" fmla="*/ 67 h 67"/>
                <a:gd name="T8" fmla="*/ 145 w 464"/>
                <a:gd name="T9" fmla="*/ 67 h 67"/>
                <a:gd name="T10" fmla="*/ 367 w 464"/>
                <a:gd name="T11" fmla="*/ 67 h 67"/>
                <a:gd name="T12" fmla="*/ 464 w 464"/>
                <a:gd name="T13" fmla="*/ 67 h 67"/>
                <a:gd name="T14" fmla="*/ 464 w 464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4" h="67">
                  <a:moveTo>
                    <a:pt x="464" y="0"/>
                  </a:moveTo>
                  <a:lnTo>
                    <a:pt x="0" y="0"/>
                  </a:lnTo>
                  <a:lnTo>
                    <a:pt x="0" y="67"/>
                  </a:lnTo>
                  <a:lnTo>
                    <a:pt x="48" y="67"/>
                  </a:lnTo>
                  <a:lnTo>
                    <a:pt x="145" y="67"/>
                  </a:lnTo>
                  <a:lnTo>
                    <a:pt x="367" y="67"/>
                  </a:lnTo>
                  <a:lnTo>
                    <a:pt x="464" y="67"/>
                  </a:lnTo>
                  <a:lnTo>
                    <a:pt x="4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90">
              <a:extLst>
                <a:ext uri="{FF2B5EF4-FFF2-40B4-BE49-F238E27FC236}">
                  <a16:creationId xmlns:a16="http://schemas.microsoft.com/office/drawing/2014/main" id="{3A97D7A2-8B27-2063-3241-2F76EABB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325"/>
              <a:ext cx="513" cy="63"/>
            </a:xfrm>
            <a:custGeom>
              <a:avLst/>
              <a:gdLst>
                <a:gd name="T0" fmla="*/ 513 w 513"/>
                <a:gd name="T1" fmla="*/ 0 h 63"/>
                <a:gd name="T2" fmla="*/ 0 w 513"/>
                <a:gd name="T3" fmla="*/ 0 h 63"/>
                <a:gd name="T4" fmla="*/ 0 w 513"/>
                <a:gd name="T5" fmla="*/ 63 h 63"/>
                <a:gd name="T6" fmla="*/ 49 w 513"/>
                <a:gd name="T7" fmla="*/ 63 h 63"/>
                <a:gd name="T8" fmla="*/ 513 w 513"/>
                <a:gd name="T9" fmla="*/ 63 h 63"/>
                <a:gd name="T10" fmla="*/ 513 w 513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3" h="63">
                  <a:moveTo>
                    <a:pt x="51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49" y="63"/>
                  </a:lnTo>
                  <a:lnTo>
                    <a:pt x="513" y="63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91">
              <a:extLst>
                <a:ext uri="{FF2B5EF4-FFF2-40B4-BE49-F238E27FC236}">
                  <a16:creationId xmlns:a16="http://schemas.microsoft.com/office/drawing/2014/main" id="{32820EE6-1DDF-3B46-C779-5E7C5550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325"/>
              <a:ext cx="513" cy="63"/>
            </a:xfrm>
            <a:custGeom>
              <a:avLst/>
              <a:gdLst>
                <a:gd name="T0" fmla="*/ 513 w 513"/>
                <a:gd name="T1" fmla="*/ 0 h 63"/>
                <a:gd name="T2" fmla="*/ 0 w 513"/>
                <a:gd name="T3" fmla="*/ 0 h 63"/>
                <a:gd name="T4" fmla="*/ 0 w 513"/>
                <a:gd name="T5" fmla="*/ 63 h 63"/>
                <a:gd name="T6" fmla="*/ 49 w 513"/>
                <a:gd name="T7" fmla="*/ 63 h 63"/>
                <a:gd name="T8" fmla="*/ 513 w 513"/>
                <a:gd name="T9" fmla="*/ 63 h 63"/>
                <a:gd name="T10" fmla="*/ 513 w 513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3" h="63">
                  <a:moveTo>
                    <a:pt x="51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49" y="63"/>
                  </a:lnTo>
                  <a:lnTo>
                    <a:pt x="513" y="63"/>
                  </a:lnTo>
                  <a:lnTo>
                    <a:pt x="5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92">
              <a:extLst>
                <a:ext uri="{FF2B5EF4-FFF2-40B4-BE49-F238E27FC236}">
                  <a16:creationId xmlns:a16="http://schemas.microsoft.com/office/drawing/2014/main" id="{D6C79A4C-5B1E-FFFC-BCBC-83E0C17339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" y="3087"/>
              <a:ext cx="513" cy="238"/>
            </a:xfrm>
            <a:custGeom>
              <a:avLst/>
              <a:gdLst>
                <a:gd name="T0" fmla="*/ 138 w 138"/>
                <a:gd name="T1" fmla="*/ 64 h 64"/>
                <a:gd name="T2" fmla="*/ 0 w 138"/>
                <a:gd name="T3" fmla="*/ 64 h 64"/>
                <a:gd name="T4" fmla="*/ 138 w 138"/>
                <a:gd name="T5" fmla="*/ 64 h 64"/>
                <a:gd name="T6" fmla="*/ 138 w 138"/>
                <a:gd name="T7" fmla="*/ 17 h 64"/>
                <a:gd name="T8" fmla="*/ 137 w 138"/>
                <a:gd name="T9" fmla="*/ 18 h 64"/>
                <a:gd name="T10" fmla="*/ 136 w 138"/>
                <a:gd name="T11" fmla="*/ 20 h 64"/>
                <a:gd name="T12" fmla="*/ 136 w 138"/>
                <a:gd name="T13" fmla="*/ 21 h 64"/>
                <a:gd name="T14" fmla="*/ 137 w 138"/>
                <a:gd name="T15" fmla="*/ 21 h 64"/>
                <a:gd name="T16" fmla="*/ 138 w 138"/>
                <a:gd name="T17" fmla="*/ 22 h 64"/>
                <a:gd name="T18" fmla="*/ 138 w 138"/>
                <a:gd name="T19" fmla="*/ 17 h 64"/>
                <a:gd name="T20" fmla="*/ 138 w 138"/>
                <a:gd name="T21" fmla="*/ 0 h 64"/>
                <a:gd name="T22" fmla="*/ 58 w 138"/>
                <a:gd name="T23" fmla="*/ 48 h 64"/>
                <a:gd name="T24" fmla="*/ 138 w 138"/>
                <a:gd name="T25" fmla="*/ 48 h 64"/>
                <a:gd name="T26" fmla="*/ 138 w 138"/>
                <a:gd name="T27" fmla="*/ 43 h 64"/>
                <a:gd name="T28" fmla="*/ 138 w 138"/>
                <a:gd name="T29" fmla="*/ 43 h 64"/>
                <a:gd name="T30" fmla="*/ 137 w 138"/>
                <a:gd name="T31" fmla="*/ 42 h 64"/>
                <a:gd name="T32" fmla="*/ 135 w 138"/>
                <a:gd name="T33" fmla="*/ 42 h 64"/>
                <a:gd name="T34" fmla="*/ 132 w 138"/>
                <a:gd name="T35" fmla="*/ 41 h 64"/>
                <a:gd name="T36" fmla="*/ 130 w 138"/>
                <a:gd name="T37" fmla="*/ 39 h 64"/>
                <a:gd name="T38" fmla="*/ 130 w 138"/>
                <a:gd name="T39" fmla="*/ 39 h 64"/>
                <a:gd name="T40" fmla="*/ 129 w 138"/>
                <a:gd name="T41" fmla="*/ 37 h 64"/>
                <a:gd name="T42" fmla="*/ 128 w 138"/>
                <a:gd name="T43" fmla="*/ 35 h 64"/>
                <a:gd name="T44" fmla="*/ 128 w 138"/>
                <a:gd name="T45" fmla="*/ 34 h 64"/>
                <a:gd name="T46" fmla="*/ 129 w 138"/>
                <a:gd name="T47" fmla="*/ 33 h 64"/>
                <a:gd name="T48" fmla="*/ 130 w 138"/>
                <a:gd name="T49" fmla="*/ 33 h 64"/>
                <a:gd name="T50" fmla="*/ 130 w 138"/>
                <a:gd name="T51" fmla="*/ 32 h 64"/>
                <a:gd name="T52" fmla="*/ 132 w 138"/>
                <a:gd name="T53" fmla="*/ 33 h 64"/>
                <a:gd name="T54" fmla="*/ 133 w 138"/>
                <a:gd name="T55" fmla="*/ 34 h 64"/>
                <a:gd name="T56" fmla="*/ 135 w 138"/>
                <a:gd name="T57" fmla="*/ 35 h 64"/>
                <a:gd name="T58" fmla="*/ 138 w 138"/>
                <a:gd name="T59" fmla="*/ 36 h 64"/>
                <a:gd name="T60" fmla="*/ 138 w 138"/>
                <a:gd name="T61" fmla="*/ 29 h 64"/>
                <a:gd name="T62" fmla="*/ 136 w 138"/>
                <a:gd name="T63" fmla="*/ 28 h 64"/>
                <a:gd name="T64" fmla="*/ 133 w 138"/>
                <a:gd name="T65" fmla="*/ 26 h 64"/>
                <a:gd name="T66" fmla="*/ 132 w 138"/>
                <a:gd name="T67" fmla="*/ 24 h 64"/>
                <a:gd name="T68" fmla="*/ 132 w 138"/>
                <a:gd name="T69" fmla="*/ 24 h 64"/>
                <a:gd name="T70" fmla="*/ 130 w 138"/>
                <a:gd name="T71" fmla="*/ 22 h 64"/>
                <a:gd name="T72" fmla="*/ 129 w 138"/>
                <a:gd name="T73" fmla="*/ 19 h 64"/>
                <a:gd name="T74" fmla="*/ 130 w 138"/>
                <a:gd name="T75" fmla="*/ 15 h 64"/>
                <a:gd name="T76" fmla="*/ 131 w 138"/>
                <a:gd name="T77" fmla="*/ 13 h 64"/>
                <a:gd name="T78" fmla="*/ 134 w 138"/>
                <a:gd name="T79" fmla="*/ 11 h 64"/>
                <a:gd name="T80" fmla="*/ 137 w 138"/>
                <a:gd name="T81" fmla="*/ 10 h 64"/>
                <a:gd name="T82" fmla="*/ 137 w 138"/>
                <a:gd name="T83" fmla="*/ 9 h 64"/>
                <a:gd name="T84" fmla="*/ 138 w 138"/>
                <a:gd name="T85" fmla="*/ 8 h 64"/>
                <a:gd name="T86" fmla="*/ 138 w 138"/>
                <a:gd name="T87" fmla="*/ 8 h 64"/>
                <a:gd name="T88" fmla="*/ 138 w 138"/>
                <a:gd name="T8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8" h="64">
                  <a:moveTo>
                    <a:pt x="138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138" y="64"/>
                    <a:pt x="138" y="64"/>
                    <a:pt x="138" y="64"/>
                  </a:cubicBezTo>
                  <a:moveTo>
                    <a:pt x="138" y="17"/>
                  </a:moveTo>
                  <a:cubicBezTo>
                    <a:pt x="138" y="17"/>
                    <a:pt x="137" y="18"/>
                    <a:pt x="137" y="18"/>
                  </a:cubicBezTo>
                  <a:cubicBezTo>
                    <a:pt x="136" y="18"/>
                    <a:pt x="136" y="19"/>
                    <a:pt x="136" y="20"/>
                  </a:cubicBezTo>
                  <a:cubicBezTo>
                    <a:pt x="136" y="20"/>
                    <a:pt x="136" y="20"/>
                    <a:pt x="136" y="21"/>
                  </a:cubicBezTo>
                  <a:cubicBezTo>
                    <a:pt x="136" y="21"/>
                    <a:pt x="137" y="21"/>
                    <a:pt x="137" y="21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17"/>
                    <a:pt x="138" y="17"/>
                    <a:pt x="138" y="17"/>
                  </a:cubicBezTo>
                  <a:moveTo>
                    <a:pt x="138" y="0"/>
                  </a:moveTo>
                  <a:cubicBezTo>
                    <a:pt x="58" y="48"/>
                    <a:pt x="58" y="48"/>
                    <a:pt x="5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7" y="42"/>
                    <a:pt x="136" y="42"/>
                    <a:pt x="135" y="42"/>
                  </a:cubicBezTo>
                  <a:cubicBezTo>
                    <a:pt x="134" y="42"/>
                    <a:pt x="133" y="41"/>
                    <a:pt x="132" y="41"/>
                  </a:cubicBezTo>
                  <a:cubicBezTo>
                    <a:pt x="132" y="40"/>
                    <a:pt x="131" y="40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8"/>
                    <a:pt x="129" y="38"/>
                    <a:pt x="129" y="37"/>
                  </a:cubicBezTo>
                  <a:cubicBezTo>
                    <a:pt x="128" y="37"/>
                    <a:pt x="128" y="36"/>
                    <a:pt x="128" y="35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32"/>
                    <a:pt x="131" y="33"/>
                    <a:pt x="132" y="33"/>
                  </a:cubicBezTo>
                  <a:cubicBezTo>
                    <a:pt x="132" y="33"/>
                    <a:pt x="133" y="33"/>
                    <a:pt x="133" y="34"/>
                  </a:cubicBezTo>
                  <a:cubicBezTo>
                    <a:pt x="134" y="34"/>
                    <a:pt x="134" y="35"/>
                    <a:pt x="135" y="35"/>
                  </a:cubicBezTo>
                  <a:cubicBezTo>
                    <a:pt x="136" y="35"/>
                    <a:pt x="137" y="36"/>
                    <a:pt x="138" y="36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8"/>
                    <a:pt x="137" y="28"/>
                    <a:pt x="136" y="28"/>
                  </a:cubicBezTo>
                  <a:cubicBezTo>
                    <a:pt x="135" y="27"/>
                    <a:pt x="134" y="27"/>
                    <a:pt x="133" y="26"/>
                  </a:cubicBezTo>
                  <a:cubicBezTo>
                    <a:pt x="133" y="26"/>
                    <a:pt x="132" y="25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0" y="23"/>
                    <a:pt x="130" y="22"/>
                  </a:cubicBezTo>
                  <a:cubicBezTo>
                    <a:pt x="129" y="21"/>
                    <a:pt x="129" y="20"/>
                    <a:pt x="129" y="19"/>
                  </a:cubicBezTo>
                  <a:cubicBezTo>
                    <a:pt x="129" y="17"/>
                    <a:pt x="129" y="16"/>
                    <a:pt x="130" y="15"/>
                  </a:cubicBezTo>
                  <a:cubicBezTo>
                    <a:pt x="130" y="14"/>
                    <a:pt x="131" y="13"/>
                    <a:pt x="131" y="13"/>
                  </a:cubicBezTo>
                  <a:cubicBezTo>
                    <a:pt x="132" y="12"/>
                    <a:pt x="133" y="11"/>
                    <a:pt x="134" y="11"/>
                  </a:cubicBezTo>
                  <a:cubicBezTo>
                    <a:pt x="135" y="11"/>
                    <a:pt x="136" y="10"/>
                    <a:pt x="137" y="10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93">
              <a:extLst>
                <a:ext uri="{FF2B5EF4-FFF2-40B4-BE49-F238E27FC236}">
                  <a16:creationId xmlns:a16="http://schemas.microsoft.com/office/drawing/2014/main" id="{23833EB7-31BD-F20E-F965-C39BE877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513" cy="308"/>
            </a:xfrm>
            <a:custGeom>
              <a:avLst/>
              <a:gdLst>
                <a:gd name="T0" fmla="*/ 513 w 513"/>
                <a:gd name="T1" fmla="*/ 0 h 308"/>
                <a:gd name="T2" fmla="*/ 0 w 513"/>
                <a:gd name="T3" fmla="*/ 308 h 308"/>
                <a:gd name="T4" fmla="*/ 513 w 513"/>
                <a:gd name="T5" fmla="*/ 308 h 308"/>
                <a:gd name="T6" fmla="*/ 513 w 513"/>
                <a:gd name="T7" fmla="*/ 249 h 308"/>
                <a:gd name="T8" fmla="*/ 216 w 513"/>
                <a:gd name="T9" fmla="*/ 249 h 308"/>
                <a:gd name="T10" fmla="*/ 513 w 513"/>
                <a:gd name="T11" fmla="*/ 70 h 308"/>
                <a:gd name="T12" fmla="*/ 513 w 513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3" h="308">
                  <a:moveTo>
                    <a:pt x="513" y="0"/>
                  </a:moveTo>
                  <a:lnTo>
                    <a:pt x="0" y="308"/>
                  </a:lnTo>
                  <a:lnTo>
                    <a:pt x="513" y="308"/>
                  </a:lnTo>
                  <a:lnTo>
                    <a:pt x="513" y="249"/>
                  </a:lnTo>
                  <a:lnTo>
                    <a:pt x="216" y="249"/>
                  </a:lnTo>
                  <a:lnTo>
                    <a:pt x="513" y="70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94">
              <a:extLst>
                <a:ext uri="{FF2B5EF4-FFF2-40B4-BE49-F238E27FC236}">
                  <a16:creationId xmlns:a16="http://schemas.microsoft.com/office/drawing/2014/main" id="{1B844AE7-57D0-8C17-AF67-EF88CADF5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" y="3017"/>
              <a:ext cx="513" cy="308"/>
            </a:xfrm>
            <a:custGeom>
              <a:avLst/>
              <a:gdLst>
                <a:gd name="T0" fmla="*/ 513 w 513"/>
                <a:gd name="T1" fmla="*/ 0 h 308"/>
                <a:gd name="T2" fmla="*/ 0 w 513"/>
                <a:gd name="T3" fmla="*/ 308 h 308"/>
                <a:gd name="T4" fmla="*/ 513 w 513"/>
                <a:gd name="T5" fmla="*/ 308 h 308"/>
                <a:gd name="T6" fmla="*/ 513 w 513"/>
                <a:gd name="T7" fmla="*/ 249 h 308"/>
                <a:gd name="T8" fmla="*/ 216 w 513"/>
                <a:gd name="T9" fmla="*/ 249 h 308"/>
                <a:gd name="T10" fmla="*/ 513 w 513"/>
                <a:gd name="T11" fmla="*/ 70 h 308"/>
                <a:gd name="T12" fmla="*/ 513 w 513"/>
                <a:gd name="T1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3" h="308">
                  <a:moveTo>
                    <a:pt x="513" y="0"/>
                  </a:moveTo>
                  <a:lnTo>
                    <a:pt x="0" y="308"/>
                  </a:lnTo>
                  <a:lnTo>
                    <a:pt x="513" y="308"/>
                  </a:lnTo>
                  <a:lnTo>
                    <a:pt x="513" y="249"/>
                  </a:lnTo>
                  <a:lnTo>
                    <a:pt x="216" y="249"/>
                  </a:lnTo>
                  <a:lnTo>
                    <a:pt x="513" y="70"/>
                  </a:lnTo>
                  <a:lnTo>
                    <a:pt x="5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95">
              <a:extLst>
                <a:ext uri="{FF2B5EF4-FFF2-40B4-BE49-F238E27FC236}">
                  <a16:creationId xmlns:a16="http://schemas.microsoft.com/office/drawing/2014/main" id="{F1234565-9267-143F-3668-D6467A8AA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0" y="3143"/>
              <a:ext cx="30" cy="100"/>
            </a:xfrm>
            <a:custGeom>
              <a:avLst/>
              <a:gdLst>
                <a:gd name="T0" fmla="*/ 0 w 8"/>
                <a:gd name="T1" fmla="*/ 24 h 27"/>
                <a:gd name="T2" fmla="*/ 0 w 8"/>
                <a:gd name="T3" fmla="*/ 24 h 27"/>
                <a:gd name="T4" fmla="*/ 2 w 8"/>
                <a:gd name="T5" fmla="*/ 26 h 27"/>
                <a:gd name="T6" fmla="*/ 5 w 8"/>
                <a:gd name="T7" fmla="*/ 27 h 27"/>
                <a:gd name="T8" fmla="*/ 7 w 8"/>
                <a:gd name="T9" fmla="*/ 27 h 27"/>
                <a:gd name="T10" fmla="*/ 7 w 8"/>
                <a:gd name="T11" fmla="*/ 27 h 27"/>
                <a:gd name="T12" fmla="*/ 7 w 8"/>
                <a:gd name="T13" fmla="*/ 26 h 27"/>
                <a:gd name="T14" fmla="*/ 4 w 8"/>
                <a:gd name="T15" fmla="*/ 25 h 27"/>
                <a:gd name="T16" fmla="*/ 1 w 8"/>
                <a:gd name="T17" fmla="*/ 24 h 27"/>
                <a:gd name="T18" fmla="*/ 0 w 8"/>
                <a:gd name="T19" fmla="*/ 24 h 27"/>
                <a:gd name="T20" fmla="*/ 2 w 8"/>
                <a:gd name="T21" fmla="*/ 9 h 27"/>
                <a:gd name="T22" fmla="*/ 3 w 8"/>
                <a:gd name="T23" fmla="*/ 11 h 27"/>
                <a:gd name="T24" fmla="*/ 6 w 8"/>
                <a:gd name="T25" fmla="*/ 13 h 27"/>
                <a:gd name="T26" fmla="*/ 8 w 8"/>
                <a:gd name="T27" fmla="*/ 14 h 27"/>
                <a:gd name="T28" fmla="*/ 8 w 8"/>
                <a:gd name="T29" fmla="*/ 12 h 27"/>
                <a:gd name="T30" fmla="*/ 7 w 8"/>
                <a:gd name="T31" fmla="*/ 12 h 27"/>
                <a:gd name="T32" fmla="*/ 4 w 8"/>
                <a:gd name="T33" fmla="*/ 11 h 27"/>
                <a:gd name="T34" fmla="*/ 2 w 8"/>
                <a:gd name="T35" fmla="*/ 9 h 27"/>
                <a:gd name="T36" fmla="*/ 8 w 8"/>
                <a:gd name="T37" fmla="*/ 0 h 27"/>
                <a:gd name="T38" fmla="*/ 5 w 8"/>
                <a:gd name="T39" fmla="*/ 1 h 27"/>
                <a:gd name="T40" fmla="*/ 4 w 8"/>
                <a:gd name="T41" fmla="*/ 3 h 27"/>
                <a:gd name="T42" fmla="*/ 5 w 8"/>
                <a:gd name="T43" fmla="*/ 5 h 27"/>
                <a:gd name="T44" fmla="*/ 6 w 8"/>
                <a:gd name="T45" fmla="*/ 6 h 27"/>
                <a:gd name="T46" fmla="*/ 6 w 8"/>
                <a:gd name="T47" fmla="*/ 5 h 27"/>
                <a:gd name="T48" fmla="*/ 7 w 8"/>
                <a:gd name="T49" fmla="*/ 3 h 27"/>
                <a:gd name="T50" fmla="*/ 8 w 8"/>
                <a:gd name="T51" fmla="*/ 2 h 27"/>
                <a:gd name="T52" fmla="*/ 8 w 8"/>
                <a:gd name="T5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27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5"/>
                    <a:pt x="2" y="25"/>
                    <a:pt x="2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6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2" y="25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9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5" y="11"/>
                    <a:pt x="4" y="11"/>
                  </a:cubicBezTo>
                  <a:cubicBezTo>
                    <a:pt x="3" y="11"/>
                    <a:pt x="2" y="10"/>
                    <a:pt x="2" y="9"/>
                  </a:cubicBezTo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52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96">
              <a:extLst>
                <a:ext uri="{FF2B5EF4-FFF2-40B4-BE49-F238E27FC236}">
                  <a16:creationId xmlns:a16="http://schemas.microsoft.com/office/drawing/2014/main" id="{45E565B6-2E4C-C16D-9ED5-D5CAE9FE5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3" y="3117"/>
              <a:ext cx="37" cy="130"/>
            </a:xfrm>
            <a:custGeom>
              <a:avLst/>
              <a:gdLst>
                <a:gd name="T0" fmla="*/ 2 w 10"/>
                <a:gd name="T1" fmla="*/ 24 h 35"/>
                <a:gd name="T2" fmla="*/ 2 w 10"/>
                <a:gd name="T3" fmla="*/ 25 h 35"/>
                <a:gd name="T4" fmla="*/ 1 w 10"/>
                <a:gd name="T5" fmla="*/ 25 h 35"/>
                <a:gd name="T6" fmla="*/ 0 w 10"/>
                <a:gd name="T7" fmla="*/ 26 h 35"/>
                <a:gd name="T8" fmla="*/ 0 w 10"/>
                <a:gd name="T9" fmla="*/ 27 h 35"/>
                <a:gd name="T10" fmla="*/ 1 w 10"/>
                <a:gd name="T11" fmla="*/ 29 h 35"/>
                <a:gd name="T12" fmla="*/ 2 w 10"/>
                <a:gd name="T13" fmla="*/ 31 h 35"/>
                <a:gd name="T14" fmla="*/ 3 w 10"/>
                <a:gd name="T15" fmla="*/ 31 h 35"/>
                <a:gd name="T16" fmla="*/ 6 w 10"/>
                <a:gd name="T17" fmla="*/ 32 h 35"/>
                <a:gd name="T18" fmla="*/ 9 w 10"/>
                <a:gd name="T19" fmla="*/ 33 h 35"/>
                <a:gd name="T20" fmla="*/ 9 w 10"/>
                <a:gd name="T21" fmla="*/ 34 h 35"/>
                <a:gd name="T22" fmla="*/ 9 w 10"/>
                <a:gd name="T23" fmla="*/ 34 h 35"/>
                <a:gd name="T24" fmla="*/ 10 w 10"/>
                <a:gd name="T25" fmla="*/ 35 h 35"/>
                <a:gd name="T26" fmla="*/ 10 w 10"/>
                <a:gd name="T27" fmla="*/ 35 h 35"/>
                <a:gd name="T28" fmla="*/ 10 w 10"/>
                <a:gd name="T29" fmla="*/ 28 h 35"/>
                <a:gd name="T30" fmla="*/ 7 w 10"/>
                <a:gd name="T31" fmla="*/ 27 h 35"/>
                <a:gd name="T32" fmla="*/ 5 w 10"/>
                <a:gd name="T33" fmla="*/ 26 h 35"/>
                <a:gd name="T34" fmla="*/ 4 w 10"/>
                <a:gd name="T35" fmla="*/ 25 h 35"/>
                <a:gd name="T36" fmla="*/ 2 w 10"/>
                <a:gd name="T37" fmla="*/ 24 h 35"/>
                <a:gd name="T38" fmla="*/ 10 w 10"/>
                <a:gd name="T39" fmla="*/ 0 h 35"/>
                <a:gd name="T40" fmla="*/ 10 w 10"/>
                <a:gd name="T41" fmla="*/ 0 h 35"/>
                <a:gd name="T42" fmla="*/ 9 w 10"/>
                <a:gd name="T43" fmla="*/ 1 h 35"/>
                <a:gd name="T44" fmla="*/ 9 w 10"/>
                <a:gd name="T45" fmla="*/ 2 h 35"/>
                <a:gd name="T46" fmla="*/ 6 w 10"/>
                <a:gd name="T47" fmla="*/ 3 h 35"/>
                <a:gd name="T48" fmla="*/ 3 w 10"/>
                <a:gd name="T49" fmla="*/ 5 h 35"/>
                <a:gd name="T50" fmla="*/ 2 w 10"/>
                <a:gd name="T51" fmla="*/ 7 h 35"/>
                <a:gd name="T52" fmla="*/ 1 w 10"/>
                <a:gd name="T53" fmla="*/ 11 h 35"/>
                <a:gd name="T54" fmla="*/ 2 w 10"/>
                <a:gd name="T55" fmla="*/ 14 h 35"/>
                <a:gd name="T56" fmla="*/ 4 w 10"/>
                <a:gd name="T57" fmla="*/ 16 h 35"/>
                <a:gd name="T58" fmla="*/ 4 w 10"/>
                <a:gd name="T59" fmla="*/ 16 h 35"/>
                <a:gd name="T60" fmla="*/ 6 w 10"/>
                <a:gd name="T61" fmla="*/ 18 h 35"/>
                <a:gd name="T62" fmla="*/ 9 w 10"/>
                <a:gd name="T63" fmla="*/ 19 h 35"/>
                <a:gd name="T64" fmla="*/ 10 w 10"/>
                <a:gd name="T65" fmla="*/ 19 h 35"/>
                <a:gd name="T66" fmla="*/ 10 w 10"/>
                <a:gd name="T67" fmla="*/ 14 h 35"/>
                <a:gd name="T68" fmla="*/ 9 w 10"/>
                <a:gd name="T69" fmla="*/ 13 h 35"/>
                <a:gd name="T70" fmla="*/ 8 w 10"/>
                <a:gd name="T71" fmla="*/ 13 h 35"/>
                <a:gd name="T72" fmla="*/ 7 w 10"/>
                <a:gd name="T73" fmla="*/ 12 h 35"/>
                <a:gd name="T74" fmla="*/ 6 w 10"/>
                <a:gd name="T75" fmla="*/ 10 h 35"/>
                <a:gd name="T76" fmla="*/ 7 w 10"/>
                <a:gd name="T77" fmla="*/ 8 h 35"/>
                <a:gd name="T78" fmla="*/ 10 w 10"/>
                <a:gd name="T79" fmla="*/ 7 h 35"/>
                <a:gd name="T80" fmla="*/ 10 w 10"/>
                <a:gd name="T8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35">
                  <a:moveTo>
                    <a:pt x="2" y="24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" y="30"/>
                    <a:pt x="2" y="30"/>
                    <a:pt x="2" y="31"/>
                  </a:cubicBezTo>
                  <a:cubicBezTo>
                    <a:pt x="2" y="31"/>
                    <a:pt x="2" y="31"/>
                    <a:pt x="3" y="31"/>
                  </a:cubicBezTo>
                  <a:cubicBezTo>
                    <a:pt x="3" y="31"/>
                    <a:pt x="4" y="32"/>
                    <a:pt x="6" y="32"/>
                  </a:cubicBezTo>
                  <a:cubicBezTo>
                    <a:pt x="7" y="32"/>
                    <a:pt x="8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8" y="27"/>
                    <a:pt x="7" y="27"/>
                  </a:cubicBezTo>
                  <a:cubicBezTo>
                    <a:pt x="6" y="27"/>
                    <a:pt x="6" y="26"/>
                    <a:pt x="5" y="26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3" y="25"/>
                    <a:pt x="3" y="24"/>
                    <a:pt x="2" y="24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8"/>
                    <a:pt x="1" y="9"/>
                    <a:pt x="1" y="11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7" y="12"/>
                    <a:pt x="7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97">
              <a:extLst>
                <a:ext uri="{FF2B5EF4-FFF2-40B4-BE49-F238E27FC236}">
                  <a16:creationId xmlns:a16="http://schemas.microsoft.com/office/drawing/2014/main" id="{52891B7A-998E-3251-D124-9E9DA9798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" y="3455"/>
              <a:ext cx="97" cy="37"/>
            </a:xfrm>
            <a:custGeom>
              <a:avLst/>
              <a:gdLst>
                <a:gd name="T0" fmla="*/ 26 w 26"/>
                <a:gd name="T1" fmla="*/ 0 h 10"/>
                <a:gd name="T2" fmla="*/ 0 w 26"/>
                <a:gd name="T3" fmla="*/ 0 h 10"/>
                <a:gd name="T4" fmla="*/ 0 w 26"/>
                <a:gd name="T5" fmla="*/ 10 h 10"/>
                <a:gd name="T6" fmla="*/ 5 w 26"/>
                <a:gd name="T7" fmla="*/ 10 h 10"/>
                <a:gd name="T8" fmla="*/ 5 w 26"/>
                <a:gd name="T9" fmla="*/ 10 h 10"/>
                <a:gd name="T10" fmla="*/ 5 w 26"/>
                <a:gd name="T11" fmla="*/ 10 h 10"/>
                <a:gd name="T12" fmla="*/ 26 w 26"/>
                <a:gd name="T13" fmla="*/ 10 h 10"/>
                <a:gd name="T14" fmla="*/ 26 w 2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0">
                  <a:moveTo>
                    <a:pt x="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2" y="10"/>
                    <a:pt x="19" y="10"/>
                    <a:pt x="26" y="1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Rectangle 98">
              <a:extLst>
                <a:ext uri="{FF2B5EF4-FFF2-40B4-BE49-F238E27FC236}">
                  <a16:creationId xmlns:a16="http://schemas.microsoft.com/office/drawing/2014/main" id="{0502AE80-179D-DA20-5FB2-8C4F3285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4012"/>
              <a:ext cx="97" cy="37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Rectangle 99">
              <a:extLst>
                <a:ext uri="{FF2B5EF4-FFF2-40B4-BE49-F238E27FC236}">
                  <a16:creationId xmlns:a16="http://schemas.microsoft.com/office/drawing/2014/main" id="{9F1F939C-E457-4BEE-8973-52C9105C7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4" y="4012"/>
              <a:ext cx="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100">
              <a:extLst>
                <a:ext uri="{FF2B5EF4-FFF2-40B4-BE49-F238E27FC236}">
                  <a16:creationId xmlns:a16="http://schemas.microsoft.com/office/drawing/2014/main" id="{7CCA9CCC-968B-3FD5-1F2F-60F029AEA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8" y="3492"/>
              <a:ext cx="93" cy="520"/>
            </a:xfrm>
            <a:custGeom>
              <a:avLst/>
              <a:gdLst>
                <a:gd name="T0" fmla="*/ 25 w 25"/>
                <a:gd name="T1" fmla="*/ 0 h 140"/>
                <a:gd name="T2" fmla="*/ 4 w 25"/>
                <a:gd name="T3" fmla="*/ 0 h 140"/>
                <a:gd name="T4" fmla="*/ 4 w 25"/>
                <a:gd name="T5" fmla="*/ 0 h 140"/>
                <a:gd name="T6" fmla="*/ 0 w 25"/>
                <a:gd name="T7" fmla="*/ 70 h 140"/>
                <a:gd name="T8" fmla="*/ 4 w 25"/>
                <a:gd name="T9" fmla="*/ 140 h 140"/>
                <a:gd name="T10" fmla="*/ 4 w 25"/>
                <a:gd name="T11" fmla="*/ 140 h 140"/>
                <a:gd name="T12" fmla="*/ 4 w 25"/>
                <a:gd name="T13" fmla="*/ 140 h 140"/>
                <a:gd name="T14" fmla="*/ 25 w 25"/>
                <a:gd name="T15" fmla="*/ 140 h 140"/>
                <a:gd name="T16" fmla="*/ 25 w 25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0">
                  <a:moveTo>
                    <a:pt x="25" y="0"/>
                  </a:moveTo>
                  <a:cubicBezTo>
                    <a:pt x="18" y="0"/>
                    <a:pt x="1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4"/>
                    <a:pt x="0" y="47"/>
                    <a:pt x="0" y="70"/>
                  </a:cubicBezTo>
                  <a:cubicBezTo>
                    <a:pt x="0" y="93"/>
                    <a:pt x="1" y="117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11" y="140"/>
                    <a:pt x="18" y="140"/>
                    <a:pt x="25" y="14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101">
              <a:extLst>
                <a:ext uri="{FF2B5EF4-FFF2-40B4-BE49-F238E27FC236}">
                  <a16:creationId xmlns:a16="http://schemas.microsoft.com/office/drawing/2014/main" id="{5EADC8C9-1CEF-01BE-E28A-9809CA04C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3" y="3455"/>
              <a:ext cx="97" cy="37"/>
            </a:xfrm>
            <a:custGeom>
              <a:avLst/>
              <a:gdLst>
                <a:gd name="T0" fmla="*/ 26 w 26"/>
                <a:gd name="T1" fmla="*/ 0 h 10"/>
                <a:gd name="T2" fmla="*/ 0 w 26"/>
                <a:gd name="T3" fmla="*/ 0 h 10"/>
                <a:gd name="T4" fmla="*/ 0 w 26"/>
                <a:gd name="T5" fmla="*/ 10 h 10"/>
                <a:gd name="T6" fmla="*/ 5 w 26"/>
                <a:gd name="T7" fmla="*/ 10 h 10"/>
                <a:gd name="T8" fmla="*/ 5 w 26"/>
                <a:gd name="T9" fmla="*/ 10 h 10"/>
                <a:gd name="T10" fmla="*/ 5 w 26"/>
                <a:gd name="T11" fmla="*/ 10 h 10"/>
                <a:gd name="T12" fmla="*/ 26 w 26"/>
                <a:gd name="T13" fmla="*/ 10 h 10"/>
                <a:gd name="T14" fmla="*/ 26 w 2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0">
                  <a:moveTo>
                    <a:pt x="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2" y="10"/>
                    <a:pt x="19" y="10"/>
                    <a:pt x="26" y="1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Rectangle 102">
              <a:extLst>
                <a:ext uri="{FF2B5EF4-FFF2-40B4-BE49-F238E27FC236}">
                  <a16:creationId xmlns:a16="http://schemas.microsoft.com/office/drawing/2014/main" id="{104A137F-783C-09C6-EE85-14C4B3857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4012"/>
              <a:ext cx="97" cy="37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Rectangle 103">
              <a:extLst>
                <a:ext uri="{FF2B5EF4-FFF2-40B4-BE49-F238E27FC236}">
                  <a16:creationId xmlns:a16="http://schemas.microsoft.com/office/drawing/2014/main" id="{249C3ECF-BFE0-20E7-69A8-7BE3C4EFD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" y="4012"/>
              <a:ext cx="97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104">
              <a:extLst>
                <a:ext uri="{FF2B5EF4-FFF2-40B4-BE49-F238E27FC236}">
                  <a16:creationId xmlns:a16="http://schemas.microsoft.com/office/drawing/2014/main" id="{01D6150A-6E8D-6337-4B66-03C4DD4AC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" y="3492"/>
              <a:ext cx="93" cy="520"/>
            </a:xfrm>
            <a:custGeom>
              <a:avLst/>
              <a:gdLst>
                <a:gd name="T0" fmla="*/ 25 w 25"/>
                <a:gd name="T1" fmla="*/ 0 h 140"/>
                <a:gd name="T2" fmla="*/ 4 w 25"/>
                <a:gd name="T3" fmla="*/ 0 h 140"/>
                <a:gd name="T4" fmla="*/ 4 w 25"/>
                <a:gd name="T5" fmla="*/ 0 h 140"/>
                <a:gd name="T6" fmla="*/ 0 w 25"/>
                <a:gd name="T7" fmla="*/ 70 h 140"/>
                <a:gd name="T8" fmla="*/ 4 w 25"/>
                <a:gd name="T9" fmla="*/ 140 h 140"/>
                <a:gd name="T10" fmla="*/ 4 w 25"/>
                <a:gd name="T11" fmla="*/ 140 h 140"/>
                <a:gd name="T12" fmla="*/ 4 w 25"/>
                <a:gd name="T13" fmla="*/ 140 h 140"/>
                <a:gd name="T14" fmla="*/ 25 w 25"/>
                <a:gd name="T15" fmla="*/ 140 h 140"/>
                <a:gd name="T16" fmla="*/ 25 w 25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0">
                  <a:moveTo>
                    <a:pt x="25" y="0"/>
                  </a:moveTo>
                  <a:cubicBezTo>
                    <a:pt x="18" y="0"/>
                    <a:pt x="1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4"/>
                    <a:pt x="0" y="47"/>
                    <a:pt x="0" y="70"/>
                  </a:cubicBezTo>
                  <a:cubicBezTo>
                    <a:pt x="0" y="93"/>
                    <a:pt x="1" y="117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11" y="140"/>
                    <a:pt x="18" y="140"/>
                    <a:pt x="25" y="14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105">
              <a:extLst>
                <a:ext uri="{FF2B5EF4-FFF2-40B4-BE49-F238E27FC236}">
                  <a16:creationId xmlns:a16="http://schemas.microsoft.com/office/drawing/2014/main" id="{246675B6-4678-3819-947B-9F830695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" y="3455"/>
              <a:ext cx="96" cy="37"/>
            </a:xfrm>
            <a:custGeom>
              <a:avLst/>
              <a:gdLst>
                <a:gd name="T0" fmla="*/ 26 w 26"/>
                <a:gd name="T1" fmla="*/ 0 h 10"/>
                <a:gd name="T2" fmla="*/ 0 w 26"/>
                <a:gd name="T3" fmla="*/ 0 h 10"/>
                <a:gd name="T4" fmla="*/ 0 w 26"/>
                <a:gd name="T5" fmla="*/ 10 h 10"/>
                <a:gd name="T6" fmla="*/ 5 w 26"/>
                <a:gd name="T7" fmla="*/ 10 h 10"/>
                <a:gd name="T8" fmla="*/ 5 w 26"/>
                <a:gd name="T9" fmla="*/ 10 h 10"/>
                <a:gd name="T10" fmla="*/ 5 w 26"/>
                <a:gd name="T11" fmla="*/ 10 h 10"/>
                <a:gd name="T12" fmla="*/ 26 w 26"/>
                <a:gd name="T13" fmla="*/ 10 h 10"/>
                <a:gd name="T14" fmla="*/ 26 w 26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0">
                  <a:moveTo>
                    <a:pt x="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2" y="10"/>
                    <a:pt x="19" y="10"/>
                    <a:pt x="26" y="1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Rectangle 106">
              <a:extLst>
                <a:ext uri="{FF2B5EF4-FFF2-40B4-BE49-F238E27FC236}">
                  <a16:creationId xmlns:a16="http://schemas.microsoft.com/office/drawing/2014/main" id="{57D6040C-EF48-CA90-EBB9-BEB17708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4012"/>
              <a:ext cx="96" cy="37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Rectangle 107">
              <a:extLst>
                <a:ext uri="{FF2B5EF4-FFF2-40B4-BE49-F238E27FC236}">
                  <a16:creationId xmlns:a16="http://schemas.microsoft.com/office/drawing/2014/main" id="{E267C4A0-FD04-B619-7223-9046BB8D2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3" y="4012"/>
              <a:ext cx="96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Freeform 108">
              <a:extLst>
                <a:ext uri="{FF2B5EF4-FFF2-40B4-BE49-F238E27FC236}">
                  <a16:creationId xmlns:a16="http://schemas.microsoft.com/office/drawing/2014/main" id="{8ABCF26E-E464-08AA-72EB-BEC1E88F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7" y="3492"/>
              <a:ext cx="92" cy="520"/>
            </a:xfrm>
            <a:custGeom>
              <a:avLst/>
              <a:gdLst>
                <a:gd name="T0" fmla="*/ 25 w 25"/>
                <a:gd name="T1" fmla="*/ 0 h 140"/>
                <a:gd name="T2" fmla="*/ 4 w 25"/>
                <a:gd name="T3" fmla="*/ 0 h 140"/>
                <a:gd name="T4" fmla="*/ 4 w 25"/>
                <a:gd name="T5" fmla="*/ 0 h 140"/>
                <a:gd name="T6" fmla="*/ 0 w 25"/>
                <a:gd name="T7" fmla="*/ 70 h 140"/>
                <a:gd name="T8" fmla="*/ 4 w 25"/>
                <a:gd name="T9" fmla="*/ 140 h 140"/>
                <a:gd name="T10" fmla="*/ 4 w 25"/>
                <a:gd name="T11" fmla="*/ 140 h 140"/>
                <a:gd name="T12" fmla="*/ 4 w 25"/>
                <a:gd name="T13" fmla="*/ 140 h 140"/>
                <a:gd name="T14" fmla="*/ 25 w 25"/>
                <a:gd name="T15" fmla="*/ 140 h 140"/>
                <a:gd name="T16" fmla="*/ 25 w 25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40">
                  <a:moveTo>
                    <a:pt x="25" y="0"/>
                  </a:moveTo>
                  <a:cubicBezTo>
                    <a:pt x="18" y="0"/>
                    <a:pt x="1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4"/>
                    <a:pt x="0" y="47"/>
                    <a:pt x="0" y="70"/>
                  </a:cubicBezTo>
                  <a:cubicBezTo>
                    <a:pt x="0" y="93"/>
                    <a:pt x="1" y="117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11" y="140"/>
                    <a:pt x="18" y="140"/>
                    <a:pt x="25" y="14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Rectangle 109">
              <a:extLst>
                <a:ext uri="{FF2B5EF4-FFF2-40B4-BE49-F238E27FC236}">
                  <a16:creationId xmlns:a16="http://schemas.microsoft.com/office/drawing/2014/main" id="{462143B3-03DB-38F0-3387-AA0D325C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49"/>
              <a:ext cx="520" cy="26"/>
            </a:xfrm>
            <a:prstGeom prst="rect">
              <a:avLst/>
            </a:pr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Rectangle 110">
              <a:extLst>
                <a:ext uri="{FF2B5EF4-FFF2-40B4-BE49-F238E27FC236}">
                  <a16:creationId xmlns:a16="http://schemas.microsoft.com/office/drawing/2014/main" id="{F8FC5B84-0CF8-77A0-78FD-F9AC1F99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49"/>
              <a:ext cx="52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Rectangle 111">
              <a:extLst>
                <a:ext uri="{FF2B5EF4-FFF2-40B4-BE49-F238E27FC236}">
                  <a16:creationId xmlns:a16="http://schemas.microsoft.com/office/drawing/2014/main" id="{8527059C-4C6A-5BC6-A4B5-3CF505B5C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01"/>
              <a:ext cx="550" cy="30"/>
            </a:xfrm>
            <a:prstGeom prst="rect">
              <a:avLst/>
            </a:pr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3" name="Rectangle 112">
              <a:extLst>
                <a:ext uri="{FF2B5EF4-FFF2-40B4-BE49-F238E27FC236}">
                  <a16:creationId xmlns:a16="http://schemas.microsoft.com/office/drawing/2014/main" id="{8FF48DD2-B582-C65A-2A25-7A87820FC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01"/>
              <a:ext cx="550" cy="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4" name="Rectangle 113">
              <a:extLst>
                <a:ext uri="{FF2B5EF4-FFF2-40B4-BE49-F238E27FC236}">
                  <a16:creationId xmlns:a16="http://schemas.microsoft.com/office/drawing/2014/main" id="{FE1ABF56-2C0E-C097-7B47-22F2991C8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57"/>
              <a:ext cx="583" cy="26"/>
            </a:xfrm>
            <a:prstGeom prst="rect">
              <a:avLst/>
            </a:prstGeom>
            <a:solidFill>
              <a:srgbClr val="D2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5" name="Rectangle 114">
              <a:extLst>
                <a:ext uri="{FF2B5EF4-FFF2-40B4-BE49-F238E27FC236}">
                  <a16:creationId xmlns:a16="http://schemas.microsoft.com/office/drawing/2014/main" id="{F001CFB7-5AB4-F5C4-EC8B-BA675917F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57"/>
              <a:ext cx="583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6" name="Rectangle 115">
              <a:extLst>
                <a:ext uri="{FF2B5EF4-FFF2-40B4-BE49-F238E27FC236}">
                  <a16:creationId xmlns:a16="http://schemas.microsoft.com/office/drawing/2014/main" id="{C6694D65-6537-662E-58FD-3B5F7B46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75"/>
              <a:ext cx="520" cy="26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7" name="Rectangle 116">
              <a:extLst>
                <a:ext uri="{FF2B5EF4-FFF2-40B4-BE49-F238E27FC236}">
                  <a16:creationId xmlns:a16="http://schemas.microsoft.com/office/drawing/2014/main" id="{E3387322-50EB-7C86-39A7-326909310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" y="4075"/>
              <a:ext cx="52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8" name="Rectangle 117">
              <a:extLst>
                <a:ext uri="{FF2B5EF4-FFF2-40B4-BE49-F238E27FC236}">
                  <a16:creationId xmlns:a16="http://schemas.microsoft.com/office/drawing/2014/main" id="{16F22CA0-33C7-CE48-60F3-09CBAE89A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31"/>
              <a:ext cx="550" cy="26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Rectangle 118">
              <a:extLst>
                <a:ext uri="{FF2B5EF4-FFF2-40B4-BE49-F238E27FC236}">
                  <a16:creationId xmlns:a16="http://schemas.microsoft.com/office/drawing/2014/main" id="{AD2803DD-702A-D306-0BB5-3B070679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" y="4131"/>
              <a:ext cx="550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0" name="Rectangle 119">
              <a:extLst>
                <a:ext uri="{FF2B5EF4-FFF2-40B4-BE49-F238E27FC236}">
                  <a16:creationId xmlns:a16="http://schemas.microsoft.com/office/drawing/2014/main" id="{564483B8-6AEC-2936-0133-E75D6FF2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83"/>
              <a:ext cx="583" cy="26"/>
            </a:xfrm>
            <a:prstGeom prst="rect">
              <a:avLst/>
            </a:pr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1" name="Rectangle 120">
              <a:extLst>
                <a:ext uri="{FF2B5EF4-FFF2-40B4-BE49-F238E27FC236}">
                  <a16:creationId xmlns:a16="http://schemas.microsoft.com/office/drawing/2014/main" id="{1420A95E-043A-61DC-BAC2-F25D29FA6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" y="4183"/>
              <a:ext cx="583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80368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solidFill>
                  <a:srgbClr val="FFC000"/>
                </a:solidFill>
                <a:cs typeface="B Nazanin" panose="00000400000000000000" pitchFamily="2" charset="-78"/>
              </a:rPr>
              <a:t>سبک اینفوگرافیک</a:t>
            </a:r>
            <a:endParaRPr lang="en-US" dirty="0">
              <a:solidFill>
                <a:srgbClr val="FFC000"/>
              </a:solidFill>
              <a:cs typeface="B Nazanin" panose="00000400000000000000" pitchFamily="2" charset="-78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5EEDF40D-F12D-4C1A-B4D8-F5B7D4038516}"/>
              </a:ext>
            </a:extLst>
          </p:cNvPr>
          <p:cNvSpPr/>
          <p:nvPr/>
        </p:nvSpPr>
        <p:spPr>
          <a:xfrm>
            <a:off x="904461" y="1123122"/>
            <a:ext cx="9859617" cy="5019261"/>
          </a:xfrm>
          <a:custGeom>
            <a:avLst/>
            <a:gdLst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538330 w 9859617"/>
              <a:gd name="connsiteY2" fmla="*/ 3846443 h 5019261"/>
              <a:gd name="connsiteX3" fmla="*/ 4810539 w 9859617"/>
              <a:gd name="connsiteY3" fmla="*/ 2862469 h 5019261"/>
              <a:gd name="connsiteX4" fmla="*/ 5844209 w 9859617"/>
              <a:gd name="connsiteY4" fmla="*/ 2991678 h 5019261"/>
              <a:gd name="connsiteX5" fmla="*/ 7176052 w 9859617"/>
              <a:gd name="connsiteY5" fmla="*/ 1779104 h 5019261"/>
              <a:gd name="connsiteX6" fmla="*/ 8259417 w 9859617"/>
              <a:gd name="connsiteY6" fmla="*/ 2047461 h 5019261"/>
              <a:gd name="connsiteX7" fmla="*/ 9859617 w 9859617"/>
              <a:gd name="connsiteY7" fmla="*/ 0 h 5019261"/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538330 w 9859617"/>
              <a:gd name="connsiteY2" fmla="*/ 3846443 h 5019261"/>
              <a:gd name="connsiteX3" fmla="*/ 4810539 w 9859617"/>
              <a:gd name="connsiteY3" fmla="*/ 2862469 h 5019261"/>
              <a:gd name="connsiteX4" fmla="*/ 5844209 w 9859617"/>
              <a:gd name="connsiteY4" fmla="*/ 2991678 h 5019261"/>
              <a:gd name="connsiteX5" fmla="*/ 7176052 w 9859617"/>
              <a:gd name="connsiteY5" fmla="*/ 1779104 h 5019261"/>
              <a:gd name="connsiteX6" fmla="*/ 8130208 w 9859617"/>
              <a:gd name="connsiteY6" fmla="*/ 2037521 h 5019261"/>
              <a:gd name="connsiteX7" fmla="*/ 9859617 w 9859617"/>
              <a:gd name="connsiteY7" fmla="*/ 0 h 5019261"/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538330 w 9859617"/>
              <a:gd name="connsiteY2" fmla="*/ 3846443 h 5019261"/>
              <a:gd name="connsiteX3" fmla="*/ 4810539 w 9859617"/>
              <a:gd name="connsiteY3" fmla="*/ 2862469 h 5019261"/>
              <a:gd name="connsiteX4" fmla="*/ 5844209 w 9859617"/>
              <a:gd name="connsiteY4" fmla="*/ 2991678 h 5019261"/>
              <a:gd name="connsiteX5" fmla="*/ 7176052 w 9859617"/>
              <a:gd name="connsiteY5" fmla="*/ 1779104 h 5019261"/>
              <a:gd name="connsiteX6" fmla="*/ 7841973 w 9859617"/>
              <a:gd name="connsiteY6" fmla="*/ 2017643 h 5019261"/>
              <a:gd name="connsiteX7" fmla="*/ 9859617 w 9859617"/>
              <a:gd name="connsiteY7" fmla="*/ 0 h 5019261"/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538330 w 9859617"/>
              <a:gd name="connsiteY2" fmla="*/ 3846443 h 5019261"/>
              <a:gd name="connsiteX3" fmla="*/ 4810539 w 9859617"/>
              <a:gd name="connsiteY3" fmla="*/ 2862469 h 5019261"/>
              <a:gd name="connsiteX4" fmla="*/ 5844209 w 9859617"/>
              <a:gd name="connsiteY4" fmla="*/ 2991678 h 5019261"/>
              <a:gd name="connsiteX5" fmla="*/ 7046843 w 9859617"/>
              <a:gd name="connsiteY5" fmla="*/ 1729408 h 5019261"/>
              <a:gd name="connsiteX6" fmla="*/ 7841973 w 9859617"/>
              <a:gd name="connsiteY6" fmla="*/ 2017643 h 5019261"/>
              <a:gd name="connsiteX7" fmla="*/ 9859617 w 9859617"/>
              <a:gd name="connsiteY7" fmla="*/ 0 h 5019261"/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538330 w 9859617"/>
              <a:gd name="connsiteY2" fmla="*/ 3846443 h 5019261"/>
              <a:gd name="connsiteX3" fmla="*/ 5148470 w 9859617"/>
              <a:gd name="connsiteY3" fmla="*/ 2743199 h 5019261"/>
              <a:gd name="connsiteX4" fmla="*/ 5844209 w 9859617"/>
              <a:gd name="connsiteY4" fmla="*/ 2991678 h 5019261"/>
              <a:gd name="connsiteX5" fmla="*/ 7046843 w 9859617"/>
              <a:gd name="connsiteY5" fmla="*/ 1729408 h 5019261"/>
              <a:gd name="connsiteX6" fmla="*/ 7841973 w 9859617"/>
              <a:gd name="connsiteY6" fmla="*/ 2017643 h 5019261"/>
              <a:gd name="connsiteX7" fmla="*/ 9859617 w 9859617"/>
              <a:gd name="connsiteY7" fmla="*/ 0 h 5019261"/>
              <a:gd name="connsiteX0" fmla="*/ 0 w 9859617"/>
              <a:gd name="connsiteY0" fmla="*/ 5019261 h 5019261"/>
              <a:gd name="connsiteX1" fmla="*/ 1739348 w 9859617"/>
              <a:gd name="connsiteY1" fmla="*/ 4055165 h 5019261"/>
              <a:gd name="connsiteX2" fmla="*/ 3717234 w 9859617"/>
              <a:gd name="connsiteY2" fmla="*/ 4055165 h 5019261"/>
              <a:gd name="connsiteX3" fmla="*/ 5148470 w 9859617"/>
              <a:gd name="connsiteY3" fmla="*/ 2743199 h 5019261"/>
              <a:gd name="connsiteX4" fmla="*/ 5844209 w 9859617"/>
              <a:gd name="connsiteY4" fmla="*/ 2991678 h 5019261"/>
              <a:gd name="connsiteX5" fmla="*/ 7046843 w 9859617"/>
              <a:gd name="connsiteY5" fmla="*/ 1729408 h 5019261"/>
              <a:gd name="connsiteX6" fmla="*/ 7841973 w 9859617"/>
              <a:gd name="connsiteY6" fmla="*/ 2017643 h 5019261"/>
              <a:gd name="connsiteX7" fmla="*/ 9859617 w 9859617"/>
              <a:gd name="connsiteY7" fmla="*/ 0 h 5019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59617" h="5019261">
                <a:moveTo>
                  <a:pt x="0" y="5019261"/>
                </a:moveTo>
                <a:lnTo>
                  <a:pt x="1739348" y="4055165"/>
                </a:lnTo>
                <a:lnTo>
                  <a:pt x="3717234" y="4055165"/>
                </a:lnTo>
                <a:lnTo>
                  <a:pt x="5148470" y="2743199"/>
                </a:lnTo>
                <a:lnTo>
                  <a:pt x="5844209" y="2991678"/>
                </a:lnTo>
                <a:lnTo>
                  <a:pt x="7046843" y="1729408"/>
                </a:lnTo>
                <a:lnTo>
                  <a:pt x="7841973" y="2017643"/>
                </a:lnTo>
                <a:lnTo>
                  <a:pt x="9859617" y="0"/>
                </a:lnTo>
              </a:path>
            </a:pathLst>
          </a:custGeom>
          <a:noFill/>
          <a:ln w="38100">
            <a:solidFill>
              <a:srgbClr val="0070C0"/>
            </a:solidFill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E8EA6B6F-A752-41D9-810C-28FDAFFF14E7}"/>
              </a:ext>
            </a:extLst>
          </p:cNvPr>
          <p:cNvSpPr/>
          <p:nvPr/>
        </p:nvSpPr>
        <p:spPr>
          <a:xfrm>
            <a:off x="2547905" y="5037312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C7255B1B-DDE5-4F0A-A0EC-1D87273827AC}"/>
              </a:ext>
            </a:extLst>
          </p:cNvPr>
          <p:cNvSpPr/>
          <p:nvPr/>
        </p:nvSpPr>
        <p:spPr>
          <a:xfrm>
            <a:off x="5930861" y="3761033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5" name="Oval 124">
            <a:extLst>
              <a:ext uri="{FF2B5EF4-FFF2-40B4-BE49-F238E27FC236}">
                <a16:creationId xmlns:a16="http://schemas.microsoft.com/office/drawing/2014/main" id="{10B0EC3B-FFC9-476B-9F36-21CC49B00B63}"/>
              </a:ext>
            </a:extLst>
          </p:cNvPr>
          <p:cNvSpPr/>
          <p:nvPr/>
        </p:nvSpPr>
        <p:spPr>
          <a:xfrm>
            <a:off x="7838028" y="2745592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8A9457E8-6D5A-4ED1-92AD-87B1D84BFDD1}"/>
              </a:ext>
            </a:extLst>
          </p:cNvPr>
          <p:cNvSpPr/>
          <p:nvPr/>
        </p:nvSpPr>
        <p:spPr>
          <a:xfrm>
            <a:off x="8649520" y="3033732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3B1A5AA9-F1C0-475C-8C77-2CECCC7BC428}"/>
              </a:ext>
            </a:extLst>
          </p:cNvPr>
          <p:cNvSpPr/>
          <p:nvPr/>
        </p:nvSpPr>
        <p:spPr>
          <a:xfrm>
            <a:off x="4540520" y="5071582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D5293A4E-7332-4028-A4D3-9092552CF73D}"/>
              </a:ext>
            </a:extLst>
          </p:cNvPr>
          <p:cNvSpPr/>
          <p:nvPr/>
        </p:nvSpPr>
        <p:spPr>
          <a:xfrm>
            <a:off x="6630112" y="4032759"/>
            <a:ext cx="211382" cy="211382"/>
          </a:xfrm>
          <a:prstGeom prst="ellipse">
            <a:avLst/>
          </a:prstGeom>
          <a:solidFill>
            <a:srgbClr val="FFC000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B1617B74-360F-4665-A185-3033FD18CDD3}"/>
              </a:ext>
            </a:extLst>
          </p:cNvPr>
          <p:cNvSpPr txBox="1"/>
          <p:nvPr/>
        </p:nvSpPr>
        <p:spPr>
          <a:xfrm>
            <a:off x="5742451" y="2373434"/>
            <a:ext cx="2431767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2D31311-EA35-49E3-BFE9-88BD374D16F5}"/>
              </a:ext>
            </a:extLst>
          </p:cNvPr>
          <p:cNvSpPr txBox="1"/>
          <p:nvPr/>
        </p:nvSpPr>
        <p:spPr>
          <a:xfrm>
            <a:off x="3789308" y="3399807"/>
            <a:ext cx="2431767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00147FCD-16B9-4B7C-9E0E-3CC6202D184B}"/>
              </a:ext>
            </a:extLst>
          </p:cNvPr>
          <p:cNvSpPr txBox="1"/>
          <p:nvPr/>
        </p:nvSpPr>
        <p:spPr>
          <a:xfrm>
            <a:off x="451524" y="4666015"/>
            <a:ext cx="2431767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solidFill>
                  <a:srgbClr val="1DB1BF"/>
                </a:solidFill>
                <a:cs typeface="B Nazanin" panose="00000400000000000000" pitchFamily="2" charset="-78"/>
              </a:rPr>
              <a:t>ارائه نمونه کارها</a:t>
            </a:r>
            <a:endParaRPr lang="en-US" altLang="ko-KR" sz="160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0F81CD0A-E5D6-444E-9C49-7ABC8E8307F2}"/>
              </a:ext>
            </a:extLst>
          </p:cNvPr>
          <p:cNvSpPr txBox="1"/>
          <p:nvPr/>
        </p:nvSpPr>
        <p:spPr>
          <a:xfrm>
            <a:off x="789730" y="1565551"/>
            <a:ext cx="4502057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sz="2800" b="1" spc="-150" dirty="0">
                <a:solidFill>
                  <a:srgbClr val="1DB1BF"/>
                </a:solidFill>
                <a:cs typeface="B Nazanin" panose="00000400000000000000" pitchFamily="2" charset="-78"/>
              </a:rPr>
              <a:t>پاورپوینت عالی</a:t>
            </a:r>
            <a:endParaRPr lang="en-US" sz="2800" b="1" spc="-150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05FEF0DC-F02D-4FD8-A04D-FA46109DF17C}"/>
              </a:ext>
            </a:extLst>
          </p:cNvPr>
          <p:cNvSpPr txBox="1"/>
          <p:nvPr/>
        </p:nvSpPr>
        <p:spPr>
          <a:xfrm>
            <a:off x="789730" y="2062666"/>
            <a:ext cx="42573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400000000000000" pitchFamily="2" charset="-78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59F10D84-F5C7-4F93-AC59-D52904FD98FE}"/>
              </a:ext>
            </a:extLst>
          </p:cNvPr>
          <p:cNvSpPr txBox="1"/>
          <p:nvPr/>
        </p:nvSpPr>
        <p:spPr>
          <a:xfrm>
            <a:off x="789730" y="3099105"/>
            <a:ext cx="2842224" cy="276999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r" rtl="1"/>
            <a:r>
              <a:rPr lang="fa-IR" altLang="ko-KR" dirty="0">
                <a:solidFill>
                  <a:srgbClr val="1DB1BF"/>
                </a:solidFill>
                <a:cs typeface="B Nazanin" panose="00000400000000000000" pitchFamily="2" charset="-78"/>
              </a:rPr>
              <a:t>ما ارائه حرفه ای ایجاد می کنیم</a:t>
            </a:r>
            <a:endParaRPr lang="ko-KR" altLang="en-US" dirty="0">
              <a:solidFill>
                <a:srgbClr val="1DB1BF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1526D7B0-36F9-C6EB-C3A7-558EE18510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972675" y="2652713"/>
            <a:ext cx="1733550" cy="3009900"/>
            <a:chOff x="6282" y="1671"/>
            <a:chExt cx="1092" cy="1896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0730F11-FDFC-FAE8-3F89-4067114F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2" y="1671"/>
              <a:ext cx="1092" cy="1896"/>
            </a:xfrm>
            <a:custGeom>
              <a:avLst/>
              <a:gdLst>
                <a:gd name="T0" fmla="*/ 144 w 168"/>
                <a:gd name="T1" fmla="*/ 294 h 294"/>
                <a:gd name="T2" fmla="*/ 24 w 168"/>
                <a:gd name="T3" fmla="*/ 294 h 294"/>
                <a:gd name="T4" fmla="*/ 0 w 168"/>
                <a:gd name="T5" fmla="*/ 270 h 294"/>
                <a:gd name="T6" fmla="*/ 0 w 168"/>
                <a:gd name="T7" fmla="*/ 24 h 294"/>
                <a:gd name="T8" fmla="*/ 24 w 168"/>
                <a:gd name="T9" fmla="*/ 0 h 294"/>
                <a:gd name="T10" fmla="*/ 144 w 168"/>
                <a:gd name="T11" fmla="*/ 0 h 294"/>
                <a:gd name="T12" fmla="*/ 168 w 168"/>
                <a:gd name="T13" fmla="*/ 24 h 294"/>
                <a:gd name="T14" fmla="*/ 168 w 168"/>
                <a:gd name="T15" fmla="*/ 270 h 294"/>
                <a:gd name="T16" fmla="*/ 144 w 168"/>
                <a:gd name="T17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294">
                  <a:moveTo>
                    <a:pt x="144" y="294"/>
                  </a:moveTo>
                  <a:cubicBezTo>
                    <a:pt x="24" y="294"/>
                    <a:pt x="24" y="294"/>
                    <a:pt x="24" y="294"/>
                  </a:cubicBezTo>
                  <a:cubicBezTo>
                    <a:pt x="10" y="294"/>
                    <a:pt x="0" y="283"/>
                    <a:pt x="0" y="27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57" y="0"/>
                    <a:pt x="168" y="11"/>
                    <a:pt x="168" y="24"/>
                  </a:cubicBezTo>
                  <a:cubicBezTo>
                    <a:pt x="168" y="270"/>
                    <a:pt x="168" y="270"/>
                    <a:pt x="168" y="270"/>
                  </a:cubicBezTo>
                  <a:cubicBezTo>
                    <a:pt x="168" y="283"/>
                    <a:pt x="157" y="294"/>
                    <a:pt x="144" y="294"/>
                  </a:cubicBezTo>
                </a:path>
              </a:pathLst>
            </a:custGeom>
            <a:solidFill>
              <a:srgbClr val="58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D5A110B-0225-66E4-DAEC-5FE80941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" y="1806"/>
              <a:ext cx="845" cy="1536"/>
            </a:xfrm>
            <a:custGeom>
              <a:avLst/>
              <a:gdLst>
                <a:gd name="T0" fmla="*/ 5 w 130"/>
                <a:gd name="T1" fmla="*/ 238 h 238"/>
                <a:gd name="T2" fmla="*/ 0 w 130"/>
                <a:gd name="T3" fmla="*/ 233 h 238"/>
                <a:gd name="T4" fmla="*/ 0 w 130"/>
                <a:gd name="T5" fmla="*/ 5 h 238"/>
                <a:gd name="T6" fmla="*/ 5 w 130"/>
                <a:gd name="T7" fmla="*/ 0 h 238"/>
                <a:gd name="T8" fmla="*/ 125 w 130"/>
                <a:gd name="T9" fmla="*/ 0 h 238"/>
                <a:gd name="T10" fmla="*/ 130 w 130"/>
                <a:gd name="T11" fmla="*/ 5 h 238"/>
                <a:gd name="T12" fmla="*/ 130 w 130"/>
                <a:gd name="T13" fmla="*/ 233 h 238"/>
                <a:gd name="T14" fmla="*/ 125 w 130"/>
                <a:gd name="T15" fmla="*/ 238 h 238"/>
                <a:gd name="T16" fmla="*/ 5 w 130"/>
                <a:gd name="T17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38">
                  <a:moveTo>
                    <a:pt x="5" y="238"/>
                  </a:moveTo>
                  <a:cubicBezTo>
                    <a:pt x="2" y="238"/>
                    <a:pt x="0" y="236"/>
                    <a:pt x="0" y="2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8" y="0"/>
                    <a:pt x="130" y="2"/>
                    <a:pt x="130" y="5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0" y="236"/>
                    <a:pt x="128" y="238"/>
                    <a:pt x="125" y="238"/>
                  </a:cubicBezTo>
                  <a:cubicBezTo>
                    <a:pt x="5" y="238"/>
                    <a:pt x="5" y="238"/>
                    <a:pt x="5" y="238"/>
                  </a:cubicBezTo>
                </a:path>
              </a:pathLst>
            </a:custGeom>
            <a:solidFill>
              <a:srgbClr val="68C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3A04400-D524-6CD3-BBAD-D2FC07AF9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9" y="1703"/>
              <a:ext cx="78" cy="77"/>
            </a:xfrm>
            <a:prstGeom prst="ellipse">
              <a:avLst/>
            </a:pr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10B4E5B2-10D0-FCE9-0CA1-5A9F8AD8D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6" y="3387"/>
              <a:ext cx="137" cy="135"/>
            </a:xfrm>
            <a:prstGeom prst="ellipse">
              <a:avLst/>
            </a:pr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CC39206-C07E-D5AA-F2B0-3302E0373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" y="3419"/>
              <a:ext cx="195" cy="58"/>
            </a:xfrm>
            <a:custGeom>
              <a:avLst/>
              <a:gdLst>
                <a:gd name="T0" fmla="*/ 30 w 30"/>
                <a:gd name="T1" fmla="*/ 5 h 9"/>
                <a:gd name="T2" fmla="*/ 25 w 30"/>
                <a:gd name="T3" fmla="*/ 9 h 9"/>
                <a:gd name="T4" fmla="*/ 5 w 30"/>
                <a:gd name="T5" fmla="*/ 9 h 9"/>
                <a:gd name="T6" fmla="*/ 0 w 30"/>
                <a:gd name="T7" fmla="*/ 5 h 9"/>
                <a:gd name="T8" fmla="*/ 5 w 30"/>
                <a:gd name="T9" fmla="*/ 0 h 9"/>
                <a:gd name="T10" fmla="*/ 25 w 30"/>
                <a:gd name="T11" fmla="*/ 0 h 9"/>
                <a:gd name="T12" fmla="*/ 30 w 30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">
                  <a:moveTo>
                    <a:pt x="30" y="5"/>
                  </a:moveTo>
                  <a:cubicBezTo>
                    <a:pt x="30" y="7"/>
                    <a:pt x="28" y="9"/>
                    <a:pt x="2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30" y="2"/>
                    <a:pt x="30" y="5"/>
                  </a:cubicBezTo>
                </a:path>
              </a:pathLst>
            </a:cu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AE8A27F-126B-F32B-2599-427926AB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" y="3419"/>
              <a:ext cx="195" cy="58"/>
            </a:xfrm>
            <a:custGeom>
              <a:avLst/>
              <a:gdLst>
                <a:gd name="T0" fmla="*/ 30 w 30"/>
                <a:gd name="T1" fmla="*/ 5 h 9"/>
                <a:gd name="T2" fmla="*/ 25 w 30"/>
                <a:gd name="T3" fmla="*/ 9 h 9"/>
                <a:gd name="T4" fmla="*/ 5 w 30"/>
                <a:gd name="T5" fmla="*/ 9 h 9"/>
                <a:gd name="T6" fmla="*/ 0 w 30"/>
                <a:gd name="T7" fmla="*/ 5 h 9"/>
                <a:gd name="T8" fmla="*/ 5 w 30"/>
                <a:gd name="T9" fmla="*/ 0 h 9"/>
                <a:gd name="T10" fmla="*/ 25 w 30"/>
                <a:gd name="T11" fmla="*/ 0 h 9"/>
                <a:gd name="T12" fmla="*/ 30 w 30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">
                  <a:moveTo>
                    <a:pt x="30" y="5"/>
                  </a:moveTo>
                  <a:cubicBezTo>
                    <a:pt x="30" y="7"/>
                    <a:pt x="28" y="9"/>
                    <a:pt x="2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30" y="2"/>
                    <a:pt x="30" y="5"/>
                  </a:cubicBezTo>
                  <a:close/>
                </a:path>
              </a:pathLst>
            </a:cu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80D8A230-3476-959A-9DC8-6C7D3722C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1890"/>
              <a:ext cx="403" cy="200"/>
            </a:xfrm>
            <a:custGeom>
              <a:avLst/>
              <a:gdLst>
                <a:gd name="T0" fmla="*/ 202 w 403"/>
                <a:gd name="T1" fmla="*/ 0 h 200"/>
                <a:gd name="T2" fmla="*/ 0 w 403"/>
                <a:gd name="T3" fmla="*/ 200 h 200"/>
                <a:gd name="T4" fmla="*/ 403 w 403"/>
                <a:gd name="T5" fmla="*/ 200 h 200"/>
                <a:gd name="T6" fmla="*/ 202 w 403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" h="200">
                  <a:moveTo>
                    <a:pt x="202" y="0"/>
                  </a:moveTo>
                  <a:lnTo>
                    <a:pt x="0" y="200"/>
                  </a:lnTo>
                  <a:lnTo>
                    <a:pt x="403" y="20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0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3AB7759-B22C-FFB5-70C5-9B700170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1890"/>
              <a:ext cx="403" cy="200"/>
            </a:xfrm>
            <a:custGeom>
              <a:avLst/>
              <a:gdLst>
                <a:gd name="T0" fmla="*/ 202 w 403"/>
                <a:gd name="T1" fmla="*/ 0 h 200"/>
                <a:gd name="T2" fmla="*/ 0 w 403"/>
                <a:gd name="T3" fmla="*/ 200 h 200"/>
                <a:gd name="T4" fmla="*/ 403 w 403"/>
                <a:gd name="T5" fmla="*/ 200 h 200"/>
                <a:gd name="T6" fmla="*/ 202 w 403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" h="200">
                  <a:moveTo>
                    <a:pt x="202" y="0"/>
                  </a:moveTo>
                  <a:lnTo>
                    <a:pt x="0" y="200"/>
                  </a:lnTo>
                  <a:lnTo>
                    <a:pt x="403" y="200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ECD9C30-A374-2034-C40F-09D6585EF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3071"/>
              <a:ext cx="403" cy="200"/>
            </a:xfrm>
            <a:custGeom>
              <a:avLst/>
              <a:gdLst>
                <a:gd name="T0" fmla="*/ 202 w 403"/>
                <a:gd name="T1" fmla="*/ 200 h 200"/>
                <a:gd name="T2" fmla="*/ 403 w 403"/>
                <a:gd name="T3" fmla="*/ 0 h 200"/>
                <a:gd name="T4" fmla="*/ 0 w 403"/>
                <a:gd name="T5" fmla="*/ 0 h 200"/>
                <a:gd name="T6" fmla="*/ 202 w 403"/>
                <a:gd name="T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" h="200">
                  <a:moveTo>
                    <a:pt x="202" y="200"/>
                  </a:moveTo>
                  <a:lnTo>
                    <a:pt x="403" y="0"/>
                  </a:lnTo>
                  <a:lnTo>
                    <a:pt x="0" y="0"/>
                  </a:lnTo>
                  <a:lnTo>
                    <a:pt x="202" y="200"/>
                  </a:lnTo>
                  <a:close/>
                </a:path>
              </a:pathLst>
            </a:custGeom>
            <a:solidFill>
              <a:srgbClr val="2B6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AD6895C-7C97-B686-E1AA-66E1595C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3071"/>
              <a:ext cx="403" cy="200"/>
            </a:xfrm>
            <a:custGeom>
              <a:avLst/>
              <a:gdLst>
                <a:gd name="T0" fmla="*/ 202 w 403"/>
                <a:gd name="T1" fmla="*/ 200 h 200"/>
                <a:gd name="T2" fmla="*/ 403 w 403"/>
                <a:gd name="T3" fmla="*/ 0 h 200"/>
                <a:gd name="T4" fmla="*/ 0 w 403"/>
                <a:gd name="T5" fmla="*/ 0 h 200"/>
                <a:gd name="T6" fmla="*/ 202 w 403"/>
                <a:gd name="T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" h="200">
                  <a:moveTo>
                    <a:pt x="202" y="200"/>
                  </a:moveTo>
                  <a:lnTo>
                    <a:pt x="403" y="0"/>
                  </a:lnTo>
                  <a:lnTo>
                    <a:pt x="0" y="0"/>
                  </a:lnTo>
                  <a:lnTo>
                    <a:pt x="202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AC03FC0-9C8B-9B22-9569-2451E91D7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2" y="1671"/>
              <a:ext cx="546" cy="1896"/>
            </a:xfrm>
            <a:custGeom>
              <a:avLst/>
              <a:gdLst>
                <a:gd name="T0" fmla="*/ 34 w 84"/>
                <a:gd name="T1" fmla="*/ 280 h 294"/>
                <a:gd name="T2" fmla="*/ 29 w 84"/>
                <a:gd name="T3" fmla="*/ 276 h 294"/>
                <a:gd name="T4" fmla="*/ 34 w 84"/>
                <a:gd name="T5" fmla="*/ 271 h 294"/>
                <a:gd name="T6" fmla="*/ 54 w 84"/>
                <a:gd name="T7" fmla="*/ 271 h 294"/>
                <a:gd name="T8" fmla="*/ 59 w 84"/>
                <a:gd name="T9" fmla="*/ 276 h 294"/>
                <a:gd name="T10" fmla="*/ 54 w 84"/>
                <a:gd name="T11" fmla="*/ 280 h 294"/>
                <a:gd name="T12" fmla="*/ 34 w 84"/>
                <a:gd name="T13" fmla="*/ 280 h 294"/>
                <a:gd name="T14" fmla="*/ 84 w 84"/>
                <a:gd name="T15" fmla="*/ 0 h 294"/>
                <a:gd name="T16" fmla="*/ 24 w 84"/>
                <a:gd name="T17" fmla="*/ 0 h 294"/>
                <a:gd name="T18" fmla="*/ 0 w 84"/>
                <a:gd name="T19" fmla="*/ 24 h 294"/>
                <a:gd name="T20" fmla="*/ 0 w 84"/>
                <a:gd name="T21" fmla="*/ 270 h 294"/>
                <a:gd name="T22" fmla="*/ 24 w 84"/>
                <a:gd name="T23" fmla="*/ 294 h 294"/>
                <a:gd name="T24" fmla="*/ 84 w 84"/>
                <a:gd name="T25" fmla="*/ 294 h 294"/>
                <a:gd name="T26" fmla="*/ 84 w 84"/>
                <a:gd name="T27" fmla="*/ 287 h 294"/>
                <a:gd name="T28" fmla="*/ 84 w 84"/>
                <a:gd name="T29" fmla="*/ 287 h 294"/>
                <a:gd name="T30" fmla="*/ 73 w 84"/>
                <a:gd name="T31" fmla="*/ 277 h 294"/>
                <a:gd name="T32" fmla="*/ 84 w 84"/>
                <a:gd name="T33" fmla="*/ 266 h 294"/>
                <a:gd name="T34" fmla="*/ 84 w 84"/>
                <a:gd name="T35" fmla="*/ 266 h 294"/>
                <a:gd name="T36" fmla="*/ 84 w 84"/>
                <a:gd name="T37" fmla="*/ 259 h 294"/>
                <a:gd name="T38" fmla="*/ 24 w 84"/>
                <a:gd name="T39" fmla="*/ 259 h 294"/>
                <a:gd name="T40" fmla="*/ 19 w 84"/>
                <a:gd name="T41" fmla="*/ 254 h 294"/>
                <a:gd name="T42" fmla="*/ 19 w 84"/>
                <a:gd name="T43" fmla="*/ 26 h 294"/>
                <a:gd name="T44" fmla="*/ 24 w 84"/>
                <a:gd name="T45" fmla="*/ 21 h 294"/>
                <a:gd name="T46" fmla="*/ 84 w 84"/>
                <a:gd name="T47" fmla="*/ 21 h 294"/>
                <a:gd name="T48" fmla="*/ 84 w 84"/>
                <a:gd name="T49" fmla="*/ 17 h 294"/>
                <a:gd name="T50" fmla="*/ 84 w 84"/>
                <a:gd name="T51" fmla="*/ 17 h 294"/>
                <a:gd name="T52" fmla="*/ 78 w 84"/>
                <a:gd name="T53" fmla="*/ 11 h 294"/>
                <a:gd name="T54" fmla="*/ 84 w 84"/>
                <a:gd name="T55" fmla="*/ 5 h 294"/>
                <a:gd name="T56" fmla="*/ 84 w 84"/>
                <a:gd name="T57" fmla="*/ 5 h 294"/>
                <a:gd name="T58" fmla="*/ 84 w 84"/>
                <a:gd name="T5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4" h="294">
                  <a:moveTo>
                    <a:pt x="34" y="280"/>
                  </a:moveTo>
                  <a:cubicBezTo>
                    <a:pt x="31" y="280"/>
                    <a:pt x="29" y="278"/>
                    <a:pt x="29" y="276"/>
                  </a:cubicBezTo>
                  <a:cubicBezTo>
                    <a:pt x="29" y="273"/>
                    <a:pt x="31" y="271"/>
                    <a:pt x="34" y="271"/>
                  </a:cubicBezTo>
                  <a:cubicBezTo>
                    <a:pt x="54" y="271"/>
                    <a:pt x="54" y="271"/>
                    <a:pt x="54" y="271"/>
                  </a:cubicBezTo>
                  <a:cubicBezTo>
                    <a:pt x="57" y="271"/>
                    <a:pt x="59" y="273"/>
                    <a:pt x="59" y="276"/>
                  </a:cubicBezTo>
                  <a:cubicBezTo>
                    <a:pt x="59" y="278"/>
                    <a:pt x="57" y="280"/>
                    <a:pt x="54" y="280"/>
                  </a:cubicBezTo>
                  <a:cubicBezTo>
                    <a:pt x="34" y="280"/>
                    <a:pt x="34" y="280"/>
                    <a:pt x="34" y="280"/>
                  </a:cubicBezTo>
                  <a:moveTo>
                    <a:pt x="8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83"/>
                    <a:pt x="10" y="294"/>
                    <a:pt x="24" y="294"/>
                  </a:cubicBezTo>
                  <a:cubicBezTo>
                    <a:pt x="84" y="294"/>
                    <a:pt x="84" y="294"/>
                    <a:pt x="84" y="294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78" y="287"/>
                    <a:pt x="73" y="283"/>
                    <a:pt x="73" y="277"/>
                  </a:cubicBezTo>
                  <a:cubicBezTo>
                    <a:pt x="73" y="271"/>
                    <a:pt x="78" y="266"/>
                    <a:pt x="84" y="266"/>
                  </a:cubicBezTo>
                  <a:cubicBezTo>
                    <a:pt x="84" y="266"/>
                    <a:pt x="84" y="266"/>
                    <a:pt x="84" y="266"/>
                  </a:cubicBezTo>
                  <a:cubicBezTo>
                    <a:pt x="84" y="259"/>
                    <a:pt x="84" y="259"/>
                    <a:pt x="84" y="259"/>
                  </a:cubicBezTo>
                  <a:cubicBezTo>
                    <a:pt x="24" y="259"/>
                    <a:pt x="24" y="259"/>
                    <a:pt x="24" y="259"/>
                  </a:cubicBezTo>
                  <a:cubicBezTo>
                    <a:pt x="21" y="259"/>
                    <a:pt x="19" y="257"/>
                    <a:pt x="19" y="254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3"/>
                    <a:pt x="21" y="21"/>
                    <a:pt x="2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0" y="17"/>
                    <a:pt x="78" y="15"/>
                    <a:pt x="78" y="11"/>
                  </a:cubicBezTo>
                  <a:cubicBezTo>
                    <a:pt x="78" y="8"/>
                    <a:pt x="80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rgbClr val="4F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B1D74393-A356-FFCD-F062-4E5D0949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" y="1806"/>
              <a:ext cx="423" cy="1536"/>
            </a:xfrm>
            <a:custGeom>
              <a:avLst/>
              <a:gdLst>
                <a:gd name="T0" fmla="*/ 65 w 65"/>
                <a:gd name="T1" fmla="*/ 0 h 238"/>
                <a:gd name="T2" fmla="*/ 5 w 65"/>
                <a:gd name="T3" fmla="*/ 0 h 238"/>
                <a:gd name="T4" fmla="*/ 0 w 65"/>
                <a:gd name="T5" fmla="*/ 5 h 238"/>
                <a:gd name="T6" fmla="*/ 0 w 65"/>
                <a:gd name="T7" fmla="*/ 233 h 238"/>
                <a:gd name="T8" fmla="*/ 5 w 65"/>
                <a:gd name="T9" fmla="*/ 238 h 238"/>
                <a:gd name="T10" fmla="*/ 65 w 65"/>
                <a:gd name="T11" fmla="*/ 238 h 238"/>
                <a:gd name="T12" fmla="*/ 65 w 65"/>
                <a:gd name="T13" fmla="*/ 227 h 238"/>
                <a:gd name="T14" fmla="*/ 34 w 65"/>
                <a:gd name="T15" fmla="*/ 196 h 238"/>
                <a:gd name="T16" fmla="*/ 65 w 65"/>
                <a:gd name="T17" fmla="*/ 196 h 238"/>
                <a:gd name="T18" fmla="*/ 65 w 65"/>
                <a:gd name="T19" fmla="*/ 44 h 238"/>
                <a:gd name="T20" fmla="*/ 34 w 65"/>
                <a:gd name="T21" fmla="*/ 44 h 238"/>
                <a:gd name="T22" fmla="*/ 65 w 65"/>
                <a:gd name="T23" fmla="*/ 13 h 238"/>
                <a:gd name="T24" fmla="*/ 65 w 65"/>
                <a:gd name="T2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38">
                  <a:moveTo>
                    <a:pt x="6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6"/>
                    <a:pt x="2" y="238"/>
                    <a:pt x="5" y="238"/>
                  </a:cubicBezTo>
                  <a:cubicBezTo>
                    <a:pt x="65" y="238"/>
                    <a:pt x="65" y="238"/>
                    <a:pt x="65" y="238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5FA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A2FF654F-0D3B-BC75-2E71-A12F31EA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" y="1703"/>
              <a:ext cx="39" cy="77"/>
            </a:xfrm>
            <a:custGeom>
              <a:avLst/>
              <a:gdLst>
                <a:gd name="T0" fmla="*/ 6 w 6"/>
                <a:gd name="T1" fmla="*/ 0 h 12"/>
                <a:gd name="T2" fmla="*/ 0 w 6"/>
                <a:gd name="T3" fmla="*/ 6 h 12"/>
                <a:gd name="T4" fmla="*/ 6 w 6"/>
                <a:gd name="T5" fmla="*/ 12 h 12"/>
                <a:gd name="T6" fmla="*/ 6 w 6"/>
                <a:gd name="T7" fmla="*/ 12 h 12"/>
                <a:gd name="T8" fmla="*/ 6 w 6"/>
                <a:gd name="T9" fmla="*/ 0 h 12"/>
                <a:gd name="T10" fmla="*/ 6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5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0584374-D6B9-19C3-D715-02AE46A4C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" y="3387"/>
              <a:ext cx="72" cy="135"/>
            </a:xfrm>
            <a:custGeom>
              <a:avLst/>
              <a:gdLst>
                <a:gd name="T0" fmla="*/ 11 w 11"/>
                <a:gd name="T1" fmla="*/ 0 h 21"/>
                <a:gd name="T2" fmla="*/ 0 w 11"/>
                <a:gd name="T3" fmla="*/ 11 h 21"/>
                <a:gd name="T4" fmla="*/ 11 w 11"/>
                <a:gd name="T5" fmla="*/ 21 h 21"/>
                <a:gd name="T6" fmla="*/ 11 w 11"/>
                <a:gd name="T7" fmla="*/ 21 h 21"/>
                <a:gd name="T8" fmla="*/ 11 w 11"/>
                <a:gd name="T9" fmla="*/ 0 h 21"/>
                <a:gd name="T10" fmla="*/ 11 w 11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87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A224E20-F31B-31F8-B838-518B8402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" y="3419"/>
              <a:ext cx="195" cy="58"/>
            </a:xfrm>
            <a:custGeom>
              <a:avLst/>
              <a:gdLst>
                <a:gd name="T0" fmla="*/ 25 w 30"/>
                <a:gd name="T1" fmla="*/ 0 h 9"/>
                <a:gd name="T2" fmla="*/ 5 w 30"/>
                <a:gd name="T3" fmla="*/ 0 h 9"/>
                <a:gd name="T4" fmla="*/ 0 w 30"/>
                <a:gd name="T5" fmla="*/ 5 h 9"/>
                <a:gd name="T6" fmla="*/ 5 w 30"/>
                <a:gd name="T7" fmla="*/ 9 h 9"/>
                <a:gd name="T8" fmla="*/ 25 w 30"/>
                <a:gd name="T9" fmla="*/ 9 h 9"/>
                <a:gd name="T10" fmla="*/ 30 w 30"/>
                <a:gd name="T11" fmla="*/ 5 h 9"/>
                <a:gd name="T12" fmla="*/ 25 w 3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">
                  <a:moveTo>
                    <a:pt x="2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9"/>
                    <a:pt x="30" y="7"/>
                    <a:pt x="30" y="5"/>
                  </a:cubicBezTo>
                  <a:cubicBezTo>
                    <a:pt x="30" y="2"/>
                    <a:pt x="28" y="0"/>
                    <a:pt x="25" y="0"/>
                  </a:cubicBezTo>
                </a:path>
              </a:pathLst>
            </a:custGeom>
            <a:solidFill>
              <a:srgbClr val="87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48E42FD7-6F3B-4555-5BC6-83B28B449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1890"/>
              <a:ext cx="202" cy="200"/>
            </a:xfrm>
            <a:custGeom>
              <a:avLst/>
              <a:gdLst>
                <a:gd name="T0" fmla="*/ 202 w 202"/>
                <a:gd name="T1" fmla="*/ 0 h 200"/>
                <a:gd name="T2" fmla="*/ 0 w 202"/>
                <a:gd name="T3" fmla="*/ 200 h 200"/>
                <a:gd name="T4" fmla="*/ 202 w 202"/>
                <a:gd name="T5" fmla="*/ 200 h 200"/>
                <a:gd name="T6" fmla="*/ 202 w 202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00">
                  <a:moveTo>
                    <a:pt x="202" y="0"/>
                  </a:moveTo>
                  <a:lnTo>
                    <a:pt x="0" y="200"/>
                  </a:lnTo>
                  <a:lnTo>
                    <a:pt x="202" y="20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E4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666D2D50-78D4-2B38-A5A3-BB8EFA99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1890"/>
              <a:ext cx="202" cy="200"/>
            </a:xfrm>
            <a:custGeom>
              <a:avLst/>
              <a:gdLst>
                <a:gd name="T0" fmla="*/ 202 w 202"/>
                <a:gd name="T1" fmla="*/ 0 h 200"/>
                <a:gd name="T2" fmla="*/ 0 w 202"/>
                <a:gd name="T3" fmla="*/ 200 h 200"/>
                <a:gd name="T4" fmla="*/ 202 w 202"/>
                <a:gd name="T5" fmla="*/ 200 h 200"/>
                <a:gd name="T6" fmla="*/ 202 w 202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00">
                  <a:moveTo>
                    <a:pt x="202" y="0"/>
                  </a:moveTo>
                  <a:lnTo>
                    <a:pt x="0" y="200"/>
                  </a:lnTo>
                  <a:lnTo>
                    <a:pt x="202" y="200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4AF56FC-2DA9-C042-86D3-DC49E807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3071"/>
              <a:ext cx="202" cy="200"/>
            </a:xfrm>
            <a:custGeom>
              <a:avLst/>
              <a:gdLst>
                <a:gd name="T0" fmla="*/ 202 w 202"/>
                <a:gd name="T1" fmla="*/ 0 h 200"/>
                <a:gd name="T2" fmla="*/ 0 w 202"/>
                <a:gd name="T3" fmla="*/ 0 h 200"/>
                <a:gd name="T4" fmla="*/ 202 w 202"/>
                <a:gd name="T5" fmla="*/ 200 h 200"/>
                <a:gd name="T6" fmla="*/ 202 w 202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00">
                  <a:moveTo>
                    <a:pt x="202" y="0"/>
                  </a:moveTo>
                  <a:lnTo>
                    <a:pt x="0" y="0"/>
                  </a:lnTo>
                  <a:lnTo>
                    <a:pt x="202" y="20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336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A7D407E-2797-8B95-AFBF-59B3F462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" y="3071"/>
              <a:ext cx="202" cy="200"/>
            </a:xfrm>
            <a:custGeom>
              <a:avLst/>
              <a:gdLst>
                <a:gd name="T0" fmla="*/ 202 w 202"/>
                <a:gd name="T1" fmla="*/ 0 h 200"/>
                <a:gd name="T2" fmla="*/ 0 w 202"/>
                <a:gd name="T3" fmla="*/ 0 h 200"/>
                <a:gd name="T4" fmla="*/ 202 w 202"/>
                <a:gd name="T5" fmla="*/ 200 h 200"/>
                <a:gd name="T6" fmla="*/ 202 w 202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00">
                  <a:moveTo>
                    <a:pt x="202" y="0"/>
                  </a:moveTo>
                  <a:lnTo>
                    <a:pt x="0" y="0"/>
                  </a:lnTo>
                  <a:lnTo>
                    <a:pt x="202" y="200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91553B17-A387-0746-9BD4-B01C06628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" y="2180"/>
              <a:ext cx="455" cy="787"/>
            </a:xfrm>
            <a:custGeom>
              <a:avLst/>
              <a:gdLst>
                <a:gd name="T0" fmla="*/ 67 w 70"/>
                <a:gd name="T1" fmla="*/ 70 h 122"/>
                <a:gd name="T2" fmla="*/ 61 w 70"/>
                <a:gd name="T3" fmla="*/ 61 h 122"/>
                <a:gd name="T4" fmla="*/ 52 w 70"/>
                <a:gd name="T5" fmla="*/ 55 h 122"/>
                <a:gd name="T6" fmla="*/ 42 w 70"/>
                <a:gd name="T7" fmla="*/ 51 h 122"/>
                <a:gd name="T8" fmla="*/ 33 w 70"/>
                <a:gd name="T9" fmla="*/ 47 h 122"/>
                <a:gd name="T10" fmla="*/ 24 w 70"/>
                <a:gd name="T11" fmla="*/ 43 h 122"/>
                <a:gd name="T12" fmla="*/ 21 w 70"/>
                <a:gd name="T13" fmla="*/ 35 h 122"/>
                <a:gd name="T14" fmla="*/ 24 w 70"/>
                <a:gd name="T15" fmla="*/ 28 h 122"/>
                <a:gd name="T16" fmla="*/ 48 w 70"/>
                <a:gd name="T17" fmla="*/ 26 h 122"/>
                <a:gd name="T18" fmla="*/ 52 w 70"/>
                <a:gd name="T19" fmla="*/ 27 h 122"/>
                <a:gd name="T20" fmla="*/ 56 w 70"/>
                <a:gd name="T21" fmla="*/ 29 h 122"/>
                <a:gd name="T22" fmla="*/ 59 w 70"/>
                <a:gd name="T23" fmla="*/ 30 h 122"/>
                <a:gd name="T24" fmla="*/ 63 w 70"/>
                <a:gd name="T25" fmla="*/ 29 h 122"/>
                <a:gd name="T26" fmla="*/ 65 w 70"/>
                <a:gd name="T27" fmla="*/ 26 h 122"/>
                <a:gd name="T28" fmla="*/ 67 w 70"/>
                <a:gd name="T29" fmla="*/ 23 h 122"/>
                <a:gd name="T30" fmla="*/ 67 w 70"/>
                <a:gd name="T31" fmla="*/ 20 h 122"/>
                <a:gd name="T32" fmla="*/ 64 w 70"/>
                <a:gd name="T33" fmla="*/ 14 h 122"/>
                <a:gd name="T34" fmla="*/ 58 w 70"/>
                <a:gd name="T35" fmla="*/ 11 h 122"/>
                <a:gd name="T36" fmla="*/ 50 w 70"/>
                <a:gd name="T37" fmla="*/ 9 h 122"/>
                <a:gd name="T38" fmla="*/ 42 w 70"/>
                <a:gd name="T39" fmla="*/ 8 h 122"/>
                <a:gd name="T40" fmla="*/ 42 w 70"/>
                <a:gd name="T41" fmla="*/ 4 h 122"/>
                <a:gd name="T42" fmla="*/ 40 w 70"/>
                <a:gd name="T43" fmla="*/ 1 h 122"/>
                <a:gd name="T44" fmla="*/ 37 w 70"/>
                <a:gd name="T45" fmla="*/ 0 h 122"/>
                <a:gd name="T46" fmla="*/ 33 w 70"/>
                <a:gd name="T47" fmla="*/ 1 h 122"/>
                <a:gd name="T48" fmla="*/ 31 w 70"/>
                <a:gd name="T49" fmla="*/ 4 h 122"/>
                <a:gd name="T50" fmla="*/ 31 w 70"/>
                <a:gd name="T51" fmla="*/ 8 h 122"/>
                <a:gd name="T52" fmla="*/ 21 w 70"/>
                <a:gd name="T53" fmla="*/ 11 h 122"/>
                <a:gd name="T54" fmla="*/ 11 w 70"/>
                <a:gd name="T55" fmla="*/ 16 h 122"/>
                <a:gd name="T56" fmla="*/ 5 w 70"/>
                <a:gd name="T57" fmla="*/ 25 h 122"/>
                <a:gd name="T58" fmla="*/ 3 w 70"/>
                <a:gd name="T59" fmla="*/ 37 h 122"/>
                <a:gd name="T60" fmla="*/ 5 w 70"/>
                <a:gd name="T61" fmla="*/ 49 h 122"/>
                <a:gd name="T62" fmla="*/ 12 w 70"/>
                <a:gd name="T63" fmla="*/ 57 h 122"/>
                <a:gd name="T64" fmla="*/ 21 w 70"/>
                <a:gd name="T65" fmla="*/ 63 h 122"/>
                <a:gd name="T66" fmla="*/ 31 w 70"/>
                <a:gd name="T67" fmla="*/ 67 h 122"/>
                <a:gd name="T68" fmla="*/ 40 w 70"/>
                <a:gd name="T69" fmla="*/ 71 h 122"/>
                <a:gd name="T70" fmla="*/ 48 w 70"/>
                <a:gd name="T71" fmla="*/ 76 h 122"/>
                <a:gd name="T72" fmla="*/ 52 w 70"/>
                <a:gd name="T73" fmla="*/ 84 h 122"/>
                <a:gd name="T74" fmla="*/ 48 w 70"/>
                <a:gd name="T75" fmla="*/ 92 h 122"/>
                <a:gd name="T76" fmla="*/ 40 w 70"/>
                <a:gd name="T77" fmla="*/ 96 h 122"/>
                <a:gd name="T78" fmla="*/ 23 w 70"/>
                <a:gd name="T79" fmla="*/ 94 h 122"/>
                <a:gd name="T80" fmla="*/ 17 w 70"/>
                <a:gd name="T81" fmla="*/ 91 h 122"/>
                <a:gd name="T82" fmla="*/ 12 w 70"/>
                <a:gd name="T83" fmla="*/ 87 h 122"/>
                <a:gd name="T84" fmla="*/ 8 w 70"/>
                <a:gd name="T85" fmla="*/ 85 h 122"/>
                <a:gd name="T86" fmla="*/ 5 w 70"/>
                <a:gd name="T87" fmla="*/ 87 h 122"/>
                <a:gd name="T88" fmla="*/ 2 w 70"/>
                <a:gd name="T89" fmla="*/ 89 h 122"/>
                <a:gd name="T90" fmla="*/ 1 w 70"/>
                <a:gd name="T91" fmla="*/ 93 h 122"/>
                <a:gd name="T92" fmla="*/ 0 w 70"/>
                <a:gd name="T93" fmla="*/ 96 h 122"/>
                <a:gd name="T94" fmla="*/ 2 w 70"/>
                <a:gd name="T95" fmla="*/ 102 h 122"/>
                <a:gd name="T96" fmla="*/ 9 w 70"/>
                <a:gd name="T97" fmla="*/ 108 h 122"/>
                <a:gd name="T98" fmla="*/ 19 w 70"/>
                <a:gd name="T99" fmla="*/ 113 h 122"/>
                <a:gd name="T100" fmla="*/ 31 w 70"/>
                <a:gd name="T101" fmla="*/ 114 h 122"/>
                <a:gd name="T102" fmla="*/ 31 w 70"/>
                <a:gd name="T103" fmla="*/ 118 h 122"/>
                <a:gd name="T104" fmla="*/ 33 w 70"/>
                <a:gd name="T105" fmla="*/ 121 h 122"/>
                <a:gd name="T106" fmla="*/ 37 w 70"/>
                <a:gd name="T107" fmla="*/ 122 h 122"/>
                <a:gd name="T108" fmla="*/ 40 w 70"/>
                <a:gd name="T109" fmla="*/ 121 h 122"/>
                <a:gd name="T110" fmla="*/ 42 w 70"/>
                <a:gd name="T111" fmla="*/ 118 h 122"/>
                <a:gd name="T112" fmla="*/ 42 w 70"/>
                <a:gd name="T113" fmla="*/ 114 h 122"/>
                <a:gd name="T114" fmla="*/ 62 w 70"/>
                <a:gd name="T115" fmla="*/ 104 h 122"/>
                <a:gd name="T116" fmla="*/ 70 w 70"/>
                <a:gd name="T117" fmla="*/ 82 h 122"/>
                <a:gd name="T118" fmla="*/ 67 w 70"/>
                <a:gd name="T119" fmla="*/ 7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" h="122">
                  <a:moveTo>
                    <a:pt x="67" y="70"/>
                  </a:moveTo>
                  <a:cubicBezTo>
                    <a:pt x="65" y="66"/>
                    <a:pt x="63" y="63"/>
                    <a:pt x="61" y="61"/>
                  </a:cubicBezTo>
                  <a:cubicBezTo>
                    <a:pt x="58" y="58"/>
                    <a:pt x="55" y="56"/>
                    <a:pt x="52" y="55"/>
                  </a:cubicBezTo>
                  <a:cubicBezTo>
                    <a:pt x="48" y="53"/>
                    <a:pt x="45" y="52"/>
                    <a:pt x="42" y="51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29" y="46"/>
                    <a:pt x="26" y="44"/>
                    <a:pt x="24" y="43"/>
                  </a:cubicBezTo>
                  <a:cubicBezTo>
                    <a:pt x="22" y="41"/>
                    <a:pt x="21" y="39"/>
                    <a:pt x="21" y="35"/>
                  </a:cubicBezTo>
                  <a:cubicBezTo>
                    <a:pt x="21" y="32"/>
                    <a:pt x="22" y="30"/>
                    <a:pt x="24" y="28"/>
                  </a:cubicBezTo>
                  <a:cubicBezTo>
                    <a:pt x="32" y="22"/>
                    <a:pt x="46" y="25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54" y="28"/>
                    <a:pt x="55" y="29"/>
                    <a:pt x="56" y="29"/>
                  </a:cubicBezTo>
                  <a:cubicBezTo>
                    <a:pt x="57" y="30"/>
                    <a:pt x="58" y="30"/>
                    <a:pt x="59" y="30"/>
                  </a:cubicBezTo>
                  <a:cubicBezTo>
                    <a:pt x="60" y="30"/>
                    <a:pt x="62" y="30"/>
                    <a:pt x="63" y="29"/>
                  </a:cubicBezTo>
                  <a:cubicBezTo>
                    <a:pt x="64" y="28"/>
                    <a:pt x="64" y="27"/>
                    <a:pt x="65" y="26"/>
                  </a:cubicBezTo>
                  <a:cubicBezTo>
                    <a:pt x="66" y="25"/>
                    <a:pt x="66" y="24"/>
                    <a:pt x="67" y="23"/>
                  </a:cubicBezTo>
                  <a:cubicBezTo>
                    <a:pt x="67" y="22"/>
                    <a:pt x="67" y="21"/>
                    <a:pt x="67" y="20"/>
                  </a:cubicBezTo>
                  <a:cubicBezTo>
                    <a:pt x="67" y="17"/>
                    <a:pt x="66" y="16"/>
                    <a:pt x="64" y="14"/>
                  </a:cubicBezTo>
                  <a:cubicBezTo>
                    <a:pt x="63" y="13"/>
                    <a:pt x="60" y="12"/>
                    <a:pt x="58" y="11"/>
                  </a:cubicBezTo>
                  <a:cubicBezTo>
                    <a:pt x="55" y="10"/>
                    <a:pt x="53" y="9"/>
                    <a:pt x="50" y="9"/>
                  </a:cubicBezTo>
                  <a:cubicBezTo>
                    <a:pt x="47" y="8"/>
                    <a:pt x="44" y="8"/>
                    <a:pt x="42" y="8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1" y="2"/>
                    <a:pt x="40" y="1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35" y="0"/>
                    <a:pt x="34" y="1"/>
                    <a:pt x="33" y="1"/>
                  </a:cubicBezTo>
                  <a:cubicBezTo>
                    <a:pt x="32" y="2"/>
                    <a:pt x="31" y="3"/>
                    <a:pt x="31" y="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8" y="9"/>
                    <a:pt x="24" y="10"/>
                    <a:pt x="21" y="11"/>
                  </a:cubicBezTo>
                  <a:cubicBezTo>
                    <a:pt x="17" y="12"/>
                    <a:pt x="14" y="14"/>
                    <a:pt x="11" y="16"/>
                  </a:cubicBezTo>
                  <a:cubicBezTo>
                    <a:pt x="9" y="19"/>
                    <a:pt x="7" y="21"/>
                    <a:pt x="5" y="25"/>
                  </a:cubicBezTo>
                  <a:cubicBezTo>
                    <a:pt x="3" y="28"/>
                    <a:pt x="3" y="32"/>
                    <a:pt x="3" y="37"/>
                  </a:cubicBezTo>
                  <a:cubicBezTo>
                    <a:pt x="3" y="42"/>
                    <a:pt x="3" y="46"/>
                    <a:pt x="5" y="49"/>
                  </a:cubicBezTo>
                  <a:cubicBezTo>
                    <a:pt x="7" y="52"/>
                    <a:pt x="9" y="55"/>
                    <a:pt x="12" y="57"/>
                  </a:cubicBezTo>
                  <a:cubicBezTo>
                    <a:pt x="15" y="60"/>
                    <a:pt x="18" y="61"/>
                    <a:pt x="21" y="63"/>
                  </a:cubicBezTo>
                  <a:cubicBezTo>
                    <a:pt x="25" y="64"/>
                    <a:pt x="28" y="66"/>
                    <a:pt x="31" y="67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4" y="72"/>
                    <a:pt x="46" y="74"/>
                    <a:pt x="48" y="76"/>
                  </a:cubicBezTo>
                  <a:cubicBezTo>
                    <a:pt x="50" y="78"/>
                    <a:pt x="52" y="81"/>
                    <a:pt x="52" y="84"/>
                  </a:cubicBezTo>
                  <a:cubicBezTo>
                    <a:pt x="52" y="88"/>
                    <a:pt x="50" y="90"/>
                    <a:pt x="48" y="92"/>
                  </a:cubicBezTo>
                  <a:cubicBezTo>
                    <a:pt x="46" y="94"/>
                    <a:pt x="44" y="96"/>
                    <a:pt x="40" y="96"/>
                  </a:cubicBezTo>
                  <a:cubicBezTo>
                    <a:pt x="38" y="98"/>
                    <a:pt x="29" y="97"/>
                    <a:pt x="23" y="94"/>
                  </a:cubicBezTo>
                  <a:cubicBezTo>
                    <a:pt x="21" y="93"/>
                    <a:pt x="19" y="92"/>
                    <a:pt x="17" y="91"/>
                  </a:cubicBezTo>
                  <a:cubicBezTo>
                    <a:pt x="15" y="89"/>
                    <a:pt x="14" y="88"/>
                    <a:pt x="12" y="87"/>
                  </a:cubicBezTo>
                  <a:cubicBezTo>
                    <a:pt x="11" y="86"/>
                    <a:pt x="10" y="85"/>
                    <a:pt x="8" y="85"/>
                  </a:cubicBezTo>
                  <a:cubicBezTo>
                    <a:pt x="7" y="85"/>
                    <a:pt x="6" y="86"/>
                    <a:pt x="5" y="87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1" y="91"/>
                    <a:pt x="1" y="93"/>
                  </a:cubicBezTo>
                  <a:cubicBezTo>
                    <a:pt x="0" y="94"/>
                    <a:pt x="0" y="95"/>
                    <a:pt x="0" y="96"/>
                  </a:cubicBezTo>
                  <a:cubicBezTo>
                    <a:pt x="0" y="98"/>
                    <a:pt x="1" y="100"/>
                    <a:pt x="2" y="102"/>
                  </a:cubicBezTo>
                  <a:cubicBezTo>
                    <a:pt x="4" y="104"/>
                    <a:pt x="6" y="106"/>
                    <a:pt x="9" y="108"/>
                  </a:cubicBezTo>
                  <a:cubicBezTo>
                    <a:pt x="12" y="110"/>
                    <a:pt x="15" y="111"/>
                    <a:pt x="19" y="113"/>
                  </a:cubicBezTo>
                  <a:cubicBezTo>
                    <a:pt x="23" y="114"/>
                    <a:pt x="27" y="114"/>
                    <a:pt x="31" y="114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9"/>
                    <a:pt x="32" y="120"/>
                    <a:pt x="33" y="121"/>
                  </a:cubicBezTo>
                  <a:cubicBezTo>
                    <a:pt x="34" y="122"/>
                    <a:pt x="35" y="122"/>
                    <a:pt x="37" y="122"/>
                  </a:cubicBezTo>
                  <a:cubicBezTo>
                    <a:pt x="38" y="122"/>
                    <a:pt x="39" y="122"/>
                    <a:pt x="40" y="121"/>
                  </a:cubicBezTo>
                  <a:cubicBezTo>
                    <a:pt x="41" y="120"/>
                    <a:pt x="42" y="119"/>
                    <a:pt x="42" y="118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50" y="113"/>
                    <a:pt x="57" y="109"/>
                    <a:pt x="62" y="104"/>
                  </a:cubicBezTo>
                  <a:cubicBezTo>
                    <a:pt x="67" y="99"/>
                    <a:pt x="70" y="91"/>
                    <a:pt x="70" y="82"/>
                  </a:cubicBezTo>
                  <a:cubicBezTo>
                    <a:pt x="70" y="77"/>
                    <a:pt x="69" y="73"/>
                    <a:pt x="67" y="70"/>
                  </a:cubicBezTo>
                  <a:close/>
                </a:path>
              </a:pathLst>
            </a:custGeom>
            <a:solidFill>
              <a:srgbClr val="EE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15830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3941</Words>
  <Application>Microsoft Office PowerPoint</Application>
  <PresentationFormat>Widescreen</PresentationFormat>
  <Paragraphs>427</Paragraphs>
  <Slides>48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62" baseType="lpstr">
      <vt:lpstr>맑은 고딕</vt:lpstr>
      <vt:lpstr>Amatic SC</vt:lpstr>
      <vt:lpstr>Arial</vt:lpstr>
      <vt:lpstr>Arial Black</vt:lpstr>
      <vt:lpstr>Calibri</vt:lpstr>
      <vt:lpstr>Lato</vt:lpstr>
      <vt:lpstr>Lato Black</vt:lpstr>
      <vt:lpstr>Open Sans Light</vt:lpstr>
      <vt:lpstr>Roboto Medium</vt:lpstr>
      <vt:lpstr>Times New Roman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2023-10-19T08:51:15Z</dcterms:created>
  <dcterms:modified xsi:type="dcterms:W3CDTF">2023-10-24T15:43:21Z</dcterms:modified>
  <cp:category/>
</cp:coreProperties>
</file>